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CFB3-E4E9-4860-B5ED-BE609FA4BA14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F47B-51C8-41E0-9E69-6313B29A0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CFB3-E4E9-4860-B5ED-BE609FA4BA14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F47B-51C8-41E0-9E69-6313B29A0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CFB3-E4E9-4860-B5ED-BE609FA4BA14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F47B-51C8-41E0-9E69-6313B29A0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CFB3-E4E9-4860-B5ED-BE609FA4BA14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F47B-51C8-41E0-9E69-6313B29A0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CFB3-E4E9-4860-B5ED-BE609FA4BA14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F47B-51C8-41E0-9E69-6313B29A0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CFB3-E4E9-4860-B5ED-BE609FA4BA14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F47B-51C8-41E0-9E69-6313B29A0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CFB3-E4E9-4860-B5ED-BE609FA4BA14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F47B-51C8-41E0-9E69-6313B29A0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CFB3-E4E9-4860-B5ED-BE609FA4BA14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F47B-51C8-41E0-9E69-6313B29A0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CFB3-E4E9-4860-B5ED-BE609FA4BA14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F47B-51C8-41E0-9E69-6313B29A0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CFB3-E4E9-4860-B5ED-BE609FA4BA14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F47B-51C8-41E0-9E69-6313B29A0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CFB3-E4E9-4860-B5ED-BE609FA4BA14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F47B-51C8-41E0-9E69-6313B29A0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6CFB3-E4E9-4860-B5ED-BE609FA4BA14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0F47B-51C8-41E0-9E69-6313B29A0E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ccammack</dc:creator>
  <cp:lastModifiedBy>ccammack</cp:lastModifiedBy>
  <cp:revision>1</cp:revision>
  <dcterms:created xsi:type="dcterms:W3CDTF">2013-11-05T19:46:46Z</dcterms:created>
  <dcterms:modified xsi:type="dcterms:W3CDTF">2013-11-05T19:47:15Z</dcterms:modified>
</cp:coreProperties>
</file>