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53"/>
  </p:notesMasterIdLst>
  <p:handoutMasterIdLst>
    <p:handoutMasterId r:id="rId54"/>
  </p:handoutMasterIdLst>
  <p:sldIdLst>
    <p:sldId id="797" r:id="rId5"/>
    <p:sldId id="756" r:id="rId6"/>
    <p:sldId id="725" r:id="rId7"/>
    <p:sldId id="726" r:id="rId8"/>
    <p:sldId id="723" r:id="rId9"/>
    <p:sldId id="724" r:id="rId10"/>
    <p:sldId id="753" r:id="rId11"/>
    <p:sldId id="754" r:id="rId12"/>
    <p:sldId id="755" r:id="rId13"/>
    <p:sldId id="731" r:id="rId14"/>
    <p:sldId id="764" r:id="rId15"/>
    <p:sldId id="768" r:id="rId16"/>
    <p:sldId id="770" r:id="rId17"/>
    <p:sldId id="771" r:id="rId18"/>
    <p:sldId id="773" r:id="rId19"/>
    <p:sldId id="775" r:id="rId20"/>
    <p:sldId id="776" r:id="rId21"/>
    <p:sldId id="777" r:id="rId22"/>
    <p:sldId id="778" r:id="rId23"/>
    <p:sldId id="779" r:id="rId24"/>
    <p:sldId id="780" r:id="rId25"/>
    <p:sldId id="782" r:id="rId26"/>
    <p:sldId id="784" r:id="rId27"/>
    <p:sldId id="802" r:id="rId28"/>
    <p:sldId id="803" r:id="rId29"/>
    <p:sldId id="801" r:id="rId30"/>
    <p:sldId id="799" r:id="rId31"/>
    <p:sldId id="800" r:id="rId32"/>
    <p:sldId id="704" r:id="rId33"/>
    <p:sldId id="795" r:id="rId34"/>
    <p:sldId id="793" r:id="rId35"/>
    <p:sldId id="798" r:id="rId36"/>
    <p:sldId id="794" r:id="rId37"/>
    <p:sldId id="792" r:id="rId38"/>
    <p:sldId id="791" r:id="rId39"/>
    <p:sldId id="786" r:id="rId40"/>
    <p:sldId id="787" r:id="rId41"/>
    <p:sldId id="788" r:id="rId42"/>
    <p:sldId id="789" r:id="rId43"/>
    <p:sldId id="796" r:id="rId44"/>
    <p:sldId id="790" r:id="rId45"/>
    <p:sldId id="765" r:id="rId46"/>
    <p:sldId id="710" r:id="rId47"/>
    <p:sldId id="711" r:id="rId48"/>
    <p:sldId id="712" r:id="rId49"/>
    <p:sldId id="714" r:id="rId50"/>
    <p:sldId id="757" r:id="rId51"/>
    <p:sldId id="264" r:id="rId52"/>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Linden, Edward" initials="LE" lastIdx="7" clrIdx="7">
    <p:extLst>
      <p:ext uri="{19B8F6BF-5375-455C-9EA6-DF929625EA0E}">
        <p15:presenceInfo xmlns:p15="http://schemas.microsoft.com/office/powerpoint/2012/main" userId="S::edward.linden@tea.texas.gov::433a1750-097b-48bf-9475-b5c5f6172203" providerId="AD"/>
      </p:ext>
    </p:extLst>
  </p:cmAuthor>
  <p:cmAuthor id="1" name="Sharon Reddehase" initials="SNR" lastIdx="1" clrIdx="1"/>
  <p:cmAuthor id="2" name="mulrich" initials="mu" lastIdx="4" clrIdx="2"/>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20" clrIdx="4">
    <p:extLst>
      <p:ext uri="{19B8F6BF-5375-455C-9EA6-DF929625EA0E}">
        <p15:presenceInfo xmlns:p15="http://schemas.microsoft.com/office/powerpoint/2012/main" userId="S::Scott.Johnson@tea.texas.gov::bec97677-f0c6-4bfb-b610-83dc74061801" providerId="AD"/>
      </p:ext>
    </p:extLst>
  </p:cmAuthor>
  <p:cmAuthor id="5" name="Reese, John" initials="RJ" lastIdx="3" clrIdx="5">
    <p:extLst>
      <p:ext uri="{19B8F6BF-5375-455C-9EA6-DF929625EA0E}">
        <p15:presenceInfo xmlns:p15="http://schemas.microsoft.com/office/powerpoint/2012/main" userId="S::john.reese@tea.texas.gov::8427cab8-ecc8-4a74-a2ec-269c5160d082" providerId="AD"/>
      </p:ext>
    </p:extLst>
  </p:cmAuthor>
  <p:cmAuthor id="6" name="DeSantis, Candice" initials="DC [2]" lastIdx="5" clrIdx="6">
    <p:extLst>
      <p:ext uri="{19B8F6BF-5375-455C-9EA6-DF929625EA0E}">
        <p15:presenceInfo xmlns:p15="http://schemas.microsoft.com/office/powerpoint/2012/main" userId="S::candice.desantis@tea.texas.gov::ebf7425b-4c1c-4725-9788-d1206430ae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ntis, Candice" userId="S::candice.desantis@tea.texas.gov::ebf7425b-4c1c-4725-9788-d1206430aedf" providerId="AD" clId="Web-{9CF94836-06FF-786F-AEAB-3216C06ABFD6}"/>
    <pc:docChg chg="addSld delSld modSld sldOrd">
      <pc:chgData name="DeSantis, Candice" userId="S::candice.desantis@tea.texas.gov::ebf7425b-4c1c-4725-9788-d1206430aedf" providerId="AD" clId="Web-{9CF94836-06FF-786F-AEAB-3216C06ABFD6}" dt="2019-07-02T16:25:44.462" v="3634" actId="1076"/>
      <pc:docMkLst>
        <pc:docMk/>
      </pc:docMkLst>
      <pc:sldChg chg="addSp delSp modSp">
        <pc:chgData name="DeSantis, Candice" userId="S::candice.desantis@tea.texas.gov::ebf7425b-4c1c-4725-9788-d1206430aedf" providerId="AD" clId="Web-{9CF94836-06FF-786F-AEAB-3216C06ABFD6}" dt="2019-07-02T14:16:57.151" v="3" actId="1076"/>
        <pc:sldMkLst>
          <pc:docMk/>
          <pc:sldMk cId="4154466657" sldId="704"/>
        </pc:sldMkLst>
        <pc:picChg chg="add del mod">
          <ac:chgData name="DeSantis, Candice" userId="S::candice.desantis@tea.texas.gov::ebf7425b-4c1c-4725-9788-d1206430aedf" providerId="AD" clId="Web-{9CF94836-06FF-786F-AEAB-3216C06ABFD6}" dt="2019-07-02T14:16:57.151" v="3" actId="1076"/>
          <ac:picMkLst>
            <pc:docMk/>
            <pc:sldMk cId="4154466657" sldId="704"/>
            <ac:picMk id="2" creationId="{BE6235B1-4D68-4172-818C-FDA3E8C318F2}"/>
          </ac:picMkLst>
        </pc:picChg>
      </pc:sldChg>
      <pc:sldChg chg="delSp">
        <pc:chgData name="DeSantis, Candice" userId="S::candice.desantis@tea.texas.gov::ebf7425b-4c1c-4725-9788-d1206430aedf" providerId="AD" clId="Web-{9CF94836-06FF-786F-AEAB-3216C06ABFD6}" dt="2019-07-02T16:23:05.212" v="3626" actId="1076"/>
        <pc:sldMkLst>
          <pc:docMk/>
          <pc:sldMk cId="0" sldId="756"/>
        </pc:sldMkLst>
        <pc:spChg chg="del">
          <ac:chgData name="DeSantis, Candice" userId="S::candice.desantis@tea.texas.gov::ebf7425b-4c1c-4725-9788-d1206430aedf" providerId="AD" clId="Web-{9CF94836-06FF-786F-AEAB-3216C06ABFD6}" dt="2019-07-02T16:23:05.212" v="3626" actId="1076"/>
          <ac:spMkLst>
            <pc:docMk/>
            <pc:sldMk cId="0" sldId="756"/>
            <ac:spMk id="12" creationId="{3DE1DC5D-D2A1-49C1-A0A2-56DE96C13685}"/>
          </ac:spMkLst>
        </pc:spChg>
      </pc:sldChg>
      <pc:sldChg chg="modSp">
        <pc:chgData name="DeSantis, Candice" userId="S::candice.desantis@tea.texas.gov::ebf7425b-4c1c-4725-9788-d1206430aedf" providerId="AD" clId="Web-{9CF94836-06FF-786F-AEAB-3216C06ABFD6}" dt="2019-07-02T16:25:44.462" v="3634" actId="1076"/>
        <pc:sldMkLst>
          <pc:docMk/>
          <pc:sldMk cId="139736698" sldId="764"/>
        </pc:sldMkLst>
        <pc:spChg chg="mod">
          <ac:chgData name="DeSantis, Candice" userId="S::candice.desantis@tea.texas.gov::ebf7425b-4c1c-4725-9788-d1206430aedf" providerId="AD" clId="Web-{9CF94836-06FF-786F-AEAB-3216C06ABFD6}" dt="2019-07-02T16:20:35.353" v="3595" actId="20577"/>
          <ac:spMkLst>
            <pc:docMk/>
            <pc:sldMk cId="139736698" sldId="764"/>
            <ac:spMk id="7" creationId="{00000000-0000-0000-0000-000000000000}"/>
          </ac:spMkLst>
        </pc:spChg>
        <pc:spChg chg="mod">
          <ac:chgData name="DeSantis, Candice" userId="S::candice.desantis@tea.texas.gov::ebf7425b-4c1c-4725-9788-d1206430aedf" providerId="AD" clId="Web-{9CF94836-06FF-786F-AEAB-3216C06ABFD6}" dt="2019-07-02T16:25:44.462" v="3634" actId="1076"/>
          <ac:spMkLst>
            <pc:docMk/>
            <pc:sldMk cId="139736698" sldId="764"/>
            <ac:spMk id="12" creationId="{3DE1DC5D-D2A1-49C1-A0A2-56DE96C13685}"/>
          </ac:spMkLst>
        </pc:spChg>
      </pc:sldChg>
      <pc:sldChg chg="modSp">
        <pc:chgData name="DeSantis, Candice" userId="S::candice.desantis@tea.texas.gov::ebf7425b-4c1c-4725-9788-d1206430aedf" providerId="AD" clId="Web-{9CF94836-06FF-786F-AEAB-3216C06ABFD6}" dt="2019-07-02T16:21:50.697" v="3622" actId="20577"/>
        <pc:sldMkLst>
          <pc:docMk/>
          <pc:sldMk cId="622097739" sldId="765"/>
        </pc:sldMkLst>
        <pc:spChg chg="mod">
          <ac:chgData name="DeSantis, Candice" userId="S::candice.desantis@tea.texas.gov::ebf7425b-4c1c-4725-9788-d1206430aedf" providerId="AD" clId="Web-{9CF94836-06FF-786F-AEAB-3216C06ABFD6}" dt="2019-07-02T16:21:50.697" v="3622" actId="20577"/>
          <ac:spMkLst>
            <pc:docMk/>
            <pc:sldMk cId="622097739" sldId="765"/>
            <ac:spMk id="7" creationId="{00000000-0000-0000-0000-000000000000}"/>
          </ac:spMkLst>
        </pc:spChg>
      </pc:sldChg>
      <pc:sldChg chg="modSp">
        <pc:chgData name="DeSantis, Candice" userId="S::candice.desantis@tea.texas.gov::ebf7425b-4c1c-4725-9788-d1206430aedf" providerId="AD" clId="Web-{9CF94836-06FF-786F-AEAB-3216C06ABFD6}" dt="2019-07-02T16:24:59.431" v="3629" actId="1076"/>
        <pc:sldMkLst>
          <pc:docMk/>
          <pc:sldMk cId="2138629812" sldId="784"/>
        </pc:sldMkLst>
        <pc:spChg chg="mod">
          <ac:chgData name="DeSantis, Candice" userId="S::candice.desantis@tea.texas.gov::ebf7425b-4c1c-4725-9788-d1206430aedf" providerId="AD" clId="Web-{9CF94836-06FF-786F-AEAB-3216C06ABFD6}" dt="2019-07-02T16:21:34.509" v="3601" actId="20577"/>
          <ac:spMkLst>
            <pc:docMk/>
            <pc:sldMk cId="2138629812" sldId="784"/>
            <ac:spMk id="7" creationId="{00000000-0000-0000-0000-000000000000}"/>
          </ac:spMkLst>
        </pc:spChg>
        <pc:spChg chg="mod">
          <ac:chgData name="DeSantis, Candice" userId="S::candice.desantis@tea.texas.gov::ebf7425b-4c1c-4725-9788-d1206430aedf" providerId="AD" clId="Web-{9CF94836-06FF-786F-AEAB-3216C06ABFD6}" dt="2019-07-02T16:24:59.431" v="3629" actId="1076"/>
          <ac:spMkLst>
            <pc:docMk/>
            <pc:sldMk cId="2138629812" sldId="784"/>
            <ac:spMk id="12" creationId="{3DE1DC5D-D2A1-49C1-A0A2-56DE96C13685}"/>
          </ac:spMkLst>
        </pc:spChg>
      </pc:sldChg>
      <pc:sldChg chg="modSp">
        <pc:chgData name="DeSantis, Candice" userId="S::candice.desantis@tea.texas.gov::ebf7425b-4c1c-4725-9788-d1206430aedf" providerId="AD" clId="Web-{9CF94836-06FF-786F-AEAB-3216C06ABFD6}" dt="2019-07-02T16:25:29.978" v="3632" actId="1076"/>
        <pc:sldMkLst>
          <pc:docMk/>
          <pc:sldMk cId="417520743" sldId="791"/>
        </pc:sldMkLst>
        <pc:spChg chg="mod">
          <ac:chgData name="DeSantis, Candice" userId="S::candice.desantis@tea.texas.gov::ebf7425b-4c1c-4725-9788-d1206430aedf" providerId="AD" clId="Web-{9CF94836-06FF-786F-AEAB-3216C06ABFD6}" dt="2019-07-02T16:21:42.868" v="3608" actId="20577"/>
          <ac:spMkLst>
            <pc:docMk/>
            <pc:sldMk cId="417520743" sldId="791"/>
            <ac:spMk id="7" creationId="{00000000-0000-0000-0000-000000000000}"/>
          </ac:spMkLst>
        </pc:spChg>
        <pc:spChg chg="mod">
          <ac:chgData name="DeSantis, Candice" userId="S::candice.desantis@tea.texas.gov::ebf7425b-4c1c-4725-9788-d1206430aedf" providerId="AD" clId="Web-{9CF94836-06FF-786F-AEAB-3216C06ABFD6}" dt="2019-07-02T16:25:29.978" v="3632" actId="1076"/>
          <ac:spMkLst>
            <pc:docMk/>
            <pc:sldMk cId="417520743" sldId="791"/>
            <ac:spMk id="12" creationId="{3DE1DC5D-D2A1-49C1-A0A2-56DE96C13685}"/>
          </ac:spMkLst>
        </pc:spChg>
      </pc:sldChg>
      <pc:sldChg chg="modSp new">
        <pc:chgData name="DeSantis, Candice" userId="S::candice.desantis@tea.texas.gov::ebf7425b-4c1c-4725-9788-d1206430aedf" providerId="AD" clId="Web-{9CF94836-06FF-786F-AEAB-3216C06ABFD6}" dt="2019-07-02T14:28:09.296" v="915" actId="20577"/>
        <pc:sldMkLst>
          <pc:docMk/>
          <pc:sldMk cId="2141959595" sldId="792"/>
        </pc:sldMkLst>
        <pc:spChg chg="mod">
          <ac:chgData name="DeSantis, Candice" userId="S::candice.desantis@tea.texas.gov::ebf7425b-4c1c-4725-9788-d1206430aedf" providerId="AD" clId="Web-{9CF94836-06FF-786F-AEAB-3216C06ABFD6}" dt="2019-07-02T14:19:20.027" v="63" actId="20577"/>
          <ac:spMkLst>
            <pc:docMk/>
            <pc:sldMk cId="2141959595" sldId="792"/>
            <ac:spMk id="2" creationId="{C48281D4-5A11-4EA9-A4C8-6167036FB2AA}"/>
          </ac:spMkLst>
        </pc:spChg>
        <pc:spChg chg="mod">
          <ac:chgData name="DeSantis, Candice" userId="S::candice.desantis@tea.texas.gov::ebf7425b-4c1c-4725-9788-d1206430aedf" providerId="AD" clId="Web-{9CF94836-06FF-786F-AEAB-3216C06ABFD6}" dt="2019-07-02T14:28:09.296" v="915" actId="20577"/>
          <ac:spMkLst>
            <pc:docMk/>
            <pc:sldMk cId="2141959595" sldId="792"/>
            <ac:spMk id="3" creationId="{22A1647E-F578-4E97-8CD6-ED6B66E0A1F6}"/>
          </ac:spMkLst>
        </pc:spChg>
      </pc:sldChg>
      <pc:sldChg chg="addSp delSp modSp new">
        <pc:chgData name="DeSantis, Candice" userId="S::candice.desantis@tea.texas.gov::ebf7425b-4c1c-4725-9788-d1206430aedf" providerId="AD" clId="Web-{9CF94836-06FF-786F-AEAB-3216C06ABFD6}" dt="2019-07-02T16:19:31.509" v="3570" actId="1076"/>
        <pc:sldMkLst>
          <pc:docMk/>
          <pc:sldMk cId="2771002826" sldId="793"/>
        </pc:sldMkLst>
        <pc:spChg chg="mod">
          <ac:chgData name="DeSantis, Candice" userId="S::candice.desantis@tea.texas.gov::ebf7425b-4c1c-4725-9788-d1206430aedf" providerId="AD" clId="Web-{9CF94836-06FF-786F-AEAB-3216C06ABFD6}" dt="2019-07-02T14:17:58.010" v="41" actId="20577"/>
          <ac:spMkLst>
            <pc:docMk/>
            <pc:sldMk cId="2771002826" sldId="793"/>
            <ac:spMk id="2" creationId="{29435502-A73F-4036-8D8C-F6036F689E3A}"/>
          </ac:spMkLst>
        </pc:spChg>
        <pc:spChg chg="del">
          <ac:chgData name="DeSantis, Candice" userId="S::candice.desantis@tea.texas.gov::ebf7425b-4c1c-4725-9788-d1206430aedf" providerId="AD" clId="Web-{9CF94836-06FF-786F-AEAB-3216C06ABFD6}" dt="2019-07-02T14:17:13.432" v="6" actId="1076"/>
          <ac:spMkLst>
            <pc:docMk/>
            <pc:sldMk cId="2771002826" sldId="793"/>
            <ac:spMk id="3" creationId="{24D74F17-C58C-4D47-A277-9976721BD916}"/>
          </ac:spMkLst>
        </pc:spChg>
        <pc:spChg chg="add del mod">
          <ac:chgData name="DeSantis, Candice" userId="S::candice.desantis@tea.texas.gov::ebf7425b-4c1c-4725-9788-d1206430aedf" providerId="AD" clId="Web-{9CF94836-06FF-786F-AEAB-3216C06ABFD6}" dt="2019-07-02T16:03:00.539" v="2697" actId="1076"/>
          <ac:spMkLst>
            <pc:docMk/>
            <pc:sldMk cId="2771002826" sldId="793"/>
            <ac:spMk id="6" creationId="{F90F2FCC-63F8-40CC-836F-6536EBF3EB6D}"/>
          </ac:spMkLst>
        </pc:spChg>
        <pc:spChg chg="add mod">
          <ac:chgData name="DeSantis, Candice" userId="S::candice.desantis@tea.texas.gov::ebf7425b-4c1c-4725-9788-d1206430aedf" providerId="AD" clId="Web-{9CF94836-06FF-786F-AEAB-3216C06ABFD6}" dt="2019-07-02T16:19:27.884" v="3567" actId="20577"/>
          <ac:spMkLst>
            <pc:docMk/>
            <pc:sldMk cId="2771002826" sldId="793"/>
            <ac:spMk id="8" creationId="{B3EED26F-D522-4A2E-BE0A-CE56476CFC05}"/>
          </ac:spMkLst>
        </pc:spChg>
        <pc:graphicFrameChg chg="add del mod modGraphic">
          <ac:chgData name="DeSantis, Candice" userId="S::candice.desantis@tea.texas.gov::ebf7425b-4c1c-4725-9788-d1206430aedf" providerId="AD" clId="Web-{9CF94836-06FF-786F-AEAB-3216C06ABFD6}" dt="2019-07-02T16:11:32.727" v="3417" actId="1076"/>
          <ac:graphicFrameMkLst>
            <pc:docMk/>
            <pc:sldMk cId="2771002826" sldId="793"/>
            <ac:graphicFrameMk id="3" creationId="{DD822205-468E-412A-B8A8-9E1089E6CBD4}"/>
          </ac:graphicFrameMkLst>
        </pc:graphicFrameChg>
        <pc:graphicFrameChg chg="add mod modGraphic">
          <ac:chgData name="DeSantis, Candice" userId="S::candice.desantis@tea.texas.gov::ebf7425b-4c1c-4725-9788-d1206430aedf" providerId="AD" clId="Web-{9CF94836-06FF-786F-AEAB-3216C06ABFD6}" dt="2019-07-02T16:19:20.681" v="3566" actId="1076"/>
          <ac:graphicFrameMkLst>
            <pc:docMk/>
            <pc:sldMk cId="2771002826" sldId="793"/>
            <ac:graphicFrameMk id="7" creationId="{CCB4E7DA-F158-4087-9205-E71B1BE5CF40}"/>
          </ac:graphicFrameMkLst>
        </pc:graphicFrameChg>
        <pc:graphicFrameChg chg="add mod modGraphic">
          <ac:chgData name="DeSantis, Candice" userId="S::candice.desantis@tea.texas.gov::ebf7425b-4c1c-4725-9788-d1206430aedf" providerId="AD" clId="Web-{9CF94836-06FF-786F-AEAB-3216C06ABFD6}" dt="2019-07-02T16:19:31.509" v="3570" actId="1076"/>
          <ac:graphicFrameMkLst>
            <pc:docMk/>
            <pc:sldMk cId="2771002826" sldId="793"/>
            <ac:graphicFrameMk id="10" creationId="{400A8D38-46E6-4B77-B3B0-52E974381740}"/>
          </ac:graphicFrameMkLst>
        </pc:graphicFrameChg>
        <pc:picChg chg="add del mod ord">
          <ac:chgData name="DeSantis, Candice" userId="S::candice.desantis@tea.texas.gov::ebf7425b-4c1c-4725-9788-d1206430aedf" providerId="AD" clId="Web-{9CF94836-06FF-786F-AEAB-3216C06ABFD6}" dt="2019-07-02T14:17:19.307" v="8" actId="1076"/>
          <ac:picMkLst>
            <pc:docMk/>
            <pc:sldMk cId="2771002826" sldId="793"/>
            <ac:picMk id="5" creationId="{A308063F-9F7E-431E-9683-B6368F97E18E}"/>
          </ac:picMkLst>
        </pc:picChg>
      </pc:sldChg>
      <pc:sldChg chg="addSp delSp modSp add replId">
        <pc:chgData name="DeSantis, Candice" userId="S::candice.desantis@tea.texas.gov::ebf7425b-4c1c-4725-9788-d1206430aedf" providerId="AD" clId="Web-{9CF94836-06FF-786F-AEAB-3216C06ABFD6}" dt="2019-07-02T16:18:31.134" v="3557" actId="20577"/>
        <pc:sldMkLst>
          <pc:docMk/>
          <pc:sldMk cId="1332636367" sldId="794"/>
        </pc:sldMkLst>
        <pc:spChg chg="add del mod">
          <ac:chgData name="DeSantis, Candice" userId="S::candice.desantis@tea.texas.gov::ebf7425b-4c1c-4725-9788-d1206430aedf" providerId="AD" clId="Web-{9CF94836-06FF-786F-AEAB-3216C06ABFD6}" dt="2019-07-02T16:18:10.618" v="3552" actId="20577"/>
          <ac:spMkLst>
            <pc:docMk/>
            <pc:sldMk cId="1332636367" sldId="794"/>
            <ac:spMk id="6" creationId="{CDA984F5-2B9C-43FE-9B7E-E482A8F1476F}"/>
          </ac:spMkLst>
        </pc:spChg>
        <pc:spChg chg="add del mod">
          <ac:chgData name="DeSantis, Candice" userId="S::candice.desantis@tea.texas.gov::ebf7425b-4c1c-4725-9788-d1206430aedf" providerId="AD" clId="Web-{9CF94836-06FF-786F-AEAB-3216C06ABFD6}" dt="2019-07-02T16:18:31.134" v="3557" actId="20577"/>
          <ac:spMkLst>
            <pc:docMk/>
            <pc:sldMk cId="1332636367" sldId="794"/>
            <ac:spMk id="8" creationId="{B3EED26F-D522-4A2E-BE0A-CE56476CFC05}"/>
          </ac:spMkLst>
        </pc:spChg>
        <pc:graphicFrameChg chg="del">
          <ac:chgData name="DeSantis, Candice" userId="S::candice.desantis@tea.texas.gov::ebf7425b-4c1c-4725-9788-d1206430aedf" providerId="AD" clId="Web-{9CF94836-06FF-786F-AEAB-3216C06ABFD6}" dt="2019-07-02T16:17:55.743" v="3545" actId="20577"/>
          <ac:graphicFrameMkLst>
            <pc:docMk/>
            <pc:sldMk cId="1332636367" sldId="794"/>
            <ac:graphicFrameMk id="3" creationId="{DD822205-468E-412A-B8A8-9E1089E6CBD4}"/>
          </ac:graphicFrameMkLst>
        </pc:graphicFrameChg>
        <pc:graphicFrameChg chg="del">
          <ac:chgData name="DeSantis, Candice" userId="S::candice.desantis@tea.texas.gov::ebf7425b-4c1c-4725-9788-d1206430aedf" providerId="AD" clId="Web-{9CF94836-06FF-786F-AEAB-3216C06ABFD6}" dt="2019-07-02T16:17:59.556" v="3546" actId="20577"/>
          <ac:graphicFrameMkLst>
            <pc:docMk/>
            <pc:sldMk cId="1332636367" sldId="794"/>
            <ac:graphicFrameMk id="7" creationId="{CCB4E7DA-F158-4087-9205-E71B1BE5CF40}"/>
          </ac:graphicFrameMkLst>
        </pc:graphicFrameChg>
        <pc:graphicFrameChg chg="del">
          <ac:chgData name="DeSantis, Candice" userId="S::candice.desantis@tea.texas.gov::ebf7425b-4c1c-4725-9788-d1206430aedf" providerId="AD" clId="Web-{9CF94836-06FF-786F-AEAB-3216C06ABFD6}" dt="2019-07-02T16:17:53.759" v="3544" actId="20577"/>
          <ac:graphicFrameMkLst>
            <pc:docMk/>
            <pc:sldMk cId="1332636367" sldId="794"/>
            <ac:graphicFrameMk id="10" creationId="{400A8D38-46E6-4B77-B3B0-52E974381740}"/>
          </ac:graphicFrameMkLst>
        </pc:graphicFrameChg>
      </pc:sldChg>
      <pc:sldChg chg="delSp modSp add ord replId">
        <pc:chgData name="DeSantis, Candice" userId="S::candice.desantis@tea.texas.gov::ebf7425b-4c1c-4725-9788-d1206430aedf" providerId="AD" clId="Web-{9CF94836-06FF-786F-AEAB-3216C06ABFD6}" dt="2019-07-02T16:17:47.775" v="3543" actId="1076"/>
        <pc:sldMkLst>
          <pc:docMk/>
          <pc:sldMk cId="1504603437" sldId="795"/>
        </pc:sldMkLst>
        <pc:spChg chg="mod">
          <ac:chgData name="DeSantis, Candice" userId="S::candice.desantis@tea.texas.gov::ebf7425b-4c1c-4725-9788-d1206430aedf" providerId="AD" clId="Web-{9CF94836-06FF-786F-AEAB-3216C06ABFD6}" dt="2019-07-02T16:11:12.508" v="3413" actId="20577"/>
          <ac:spMkLst>
            <pc:docMk/>
            <pc:sldMk cId="1504603437" sldId="795"/>
            <ac:spMk id="8" creationId="{B3EED26F-D522-4A2E-BE0A-CE56476CFC05}"/>
          </ac:spMkLst>
        </pc:spChg>
        <pc:graphicFrameChg chg="mod">
          <ac:chgData name="DeSantis, Candice" userId="S::candice.desantis@tea.texas.gov::ebf7425b-4c1c-4725-9788-d1206430aedf" providerId="AD" clId="Web-{9CF94836-06FF-786F-AEAB-3216C06ABFD6}" dt="2019-07-02T16:11:23.243" v="3416" actId="1076"/>
          <ac:graphicFrameMkLst>
            <pc:docMk/>
            <pc:sldMk cId="1504603437" sldId="795"/>
            <ac:graphicFrameMk id="3" creationId="{DD822205-468E-412A-B8A8-9E1089E6CBD4}"/>
          </ac:graphicFrameMkLst>
        </pc:graphicFrameChg>
        <pc:graphicFrameChg chg="del">
          <ac:chgData name="DeSantis, Candice" userId="S::candice.desantis@tea.texas.gov::ebf7425b-4c1c-4725-9788-d1206430aedf" providerId="AD" clId="Web-{9CF94836-06FF-786F-AEAB-3216C06ABFD6}" dt="2019-07-02T16:10:41.383" v="3407" actId="1076"/>
          <ac:graphicFrameMkLst>
            <pc:docMk/>
            <pc:sldMk cId="1504603437" sldId="795"/>
            <ac:graphicFrameMk id="7" creationId="{CCB4E7DA-F158-4087-9205-E71B1BE5CF40}"/>
          </ac:graphicFrameMkLst>
        </pc:graphicFrameChg>
        <pc:graphicFrameChg chg="del mod modGraphic">
          <ac:chgData name="DeSantis, Candice" userId="S::candice.desantis@tea.texas.gov::ebf7425b-4c1c-4725-9788-d1206430aedf" providerId="AD" clId="Web-{9CF94836-06FF-786F-AEAB-3216C06ABFD6}" dt="2019-07-02T16:10:36.305" v="3406" actId="1076"/>
          <ac:graphicFrameMkLst>
            <pc:docMk/>
            <pc:sldMk cId="1504603437" sldId="795"/>
            <ac:graphicFrameMk id="10" creationId="{400A8D38-46E6-4B77-B3B0-52E974381740}"/>
          </ac:graphicFrameMkLst>
        </pc:graphicFrameChg>
      </pc:sldChg>
    </pc:docChg>
  </pc:docChgLst>
  <pc:docChgLst>
    <pc:chgData name="Reese, John" userId="8427cab8-ecc8-4a74-a2ec-269c5160d082" providerId="ADAL" clId="{8AF3A65B-6A35-4B61-9156-8FB949630EA8}"/>
    <pc:docChg chg="modSld">
      <pc:chgData name="Reese, John" userId="8427cab8-ecc8-4a74-a2ec-269c5160d082" providerId="ADAL" clId="{8AF3A65B-6A35-4B61-9156-8FB949630EA8}" dt="2019-07-22T18:04:40.132" v="24" actId="20577"/>
      <pc:docMkLst>
        <pc:docMk/>
      </pc:docMkLst>
      <pc:sldChg chg="modSp">
        <pc:chgData name="Reese, John" userId="8427cab8-ecc8-4a74-a2ec-269c5160d082" providerId="ADAL" clId="{8AF3A65B-6A35-4B61-9156-8FB949630EA8}" dt="2019-07-22T18:04:40.132" v="24" actId="20577"/>
        <pc:sldMkLst>
          <pc:docMk/>
          <pc:sldMk cId="1264277513" sldId="753"/>
        </pc:sldMkLst>
        <pc:spChg chg="mod">
          <ac:chgData name="Reese, John" userId="8427cab8-ecc8-4a74-a2ec-269c5160d082" providerId="ADAL" clId="{8AF3A65B-6A35-4B61-9156-8FB949630EA8}" dt="2019-07-22T18:04:40.132" v="24" actId="20577"/>
          <ac:spMkLst>
            <pc:docMk/>
            <pc:sldMk cId="1264277513" sldId="753"/>
            <ac:spMk id="4" creationId="{23F5C6C5-AEF6-46AF-92D7-B82880C34A8A}"/>
          </ac:spMkLst>
        </pc:spChg>
      </pc:sldChg>
      <pc:sldChg chg="modSp">
        <pc:chgData name="Reese, John" userId="8427cab8-ecc8-4a74-a2ec-269c5160d082" providerId="ADAL" clId="{8AF3A65B-6A35-4B61-9156-8FB949630EA8}" dt="2019-07-22T15:56:19.359" v="18" actId="20577"/>
        <pc:sldMkLst>
          <pc:docMk/>
          <pc:sldMk cId="215031882" sldId="754"/>
        </pc:sldMkLst>
        <pc:spChg chg="mod">
          <ac:chgData name="Reese, John" userId="8427cab8-ecc8-4a74-a2ec-269c5160d082" providerId="ADAL" clId="{8AF3A65B-6A35-4B61-9156-8FB949630EA8}" dt="2019-07-22T15:56:19.359" v="18" actId="20577"/>
          <ac:spMkLst>
            <pc:docMk/>
            <pc:sldMk cId="215031882" sldId="754"/>
            <ac:spMk id="8" creationId="{E7C069AE-F904-47C1-894E-681F6E1E04D8}"/>
          </ac:spMkLst>
        </pc:spChg>
      </pc:sldChg>
    </pc:docChg>
  </pc:docChgLst>
  <pc:docChgLst>
    <pc:chgData name="Reese, John" userId="S::john.reese@tea.texas.gov::8427cab8-ecc8-4a74-a2ec-269c5160d082" providerId="AD" clId="Web-{055FF4AF-8790-B0CC-3635-2B6A22295EEC}"/>
    <pc:docChg chg="modSld">
      <pc:chgData name="Reese, John" userId="S::john.reese@tea.texas.gov::8427cab8-ecc8-4a74-a2ec-269c5160d082" providerId="AD" clId="Web-{055FF4AF-8790-B0CC-3635-2B6A22295EEC}" dt="2019-07-15T18:59:41.160" v="307" actId="20577"/>
      <pc:docMkLst>
        <pc:docMk/>
      </pc:docMkLst>
    </pc:docChg>
  </pc:docChgLst>
  <pc:docChgLst>
    <pc:chgData name="DeSantis, Candice" userId="S::candice.desantis@tea.texas.gov::ebf7425b-4c1c-4725-9788-d1206430aedf" providerId="AD" clId="Web-{54B3E4FE-CA9E-5FD3-34FA-651A9D5E1D8D}"/>
    <pc:docChg chg="delSld modSld">
      <pc:chgData name="DeSantis, Candice" userId="S::candice.desantis@tea.texas.gov::ebf7425b-4c1c-4725-9788-d1206430aedf" providerId="AD" clId="Web-{54B3E4FE-CA9E-5FD3-34FA-651A9D5E1D8D}" dt="2019-07-03T15:51:04.184" v="57" actId="20577"/>
      <pc:docMkLst>
        <pc:docMk/>
      </pc:docMkLst>
      <pc:sldChg chg="modSp">
        <pc:chgData name="DeSantis, Candice" userId="S::candice.desantis@tea.texas.gov::ebf7425b-4c1c-4725-9788-d1206430aedf" providerId="AD" clId="Web-{54B3E4FE-CA9E-5FD3-34FA-651A9D5E1D8D}" dt="2019-07-03T15:49:28.246" v="52" actId="20577"/>
        <pc:sldMkLst>
          <pc:docMk/>
          <pc:sldMk cId="2413432096" sldId="714"/>
        </pc:sldMkLst>
        <pc:spChg chg="mod">
          <ac:chgData name="DeSantis, Candice" userId="S::candice.desantis@tea.texas.gov::ebf7425b-4c1c-4725-9788-d1206430aedf" providerId="AD" clId="Web-{54B3E4FE-CA9E-5FD3-34FA-651A9D5E1D8D}" dt="2019-07-03T15:49:28.246" v="52" actId="20577"/>
          <ac:spMkLst>
            <pc:docMk/>
            <pc:sldMk cId="2413432096" sldId="714"/>
            <ac:spMk id="4" creationId="{23F5C6C5-AEF6-46AF-92D7-B82880C34A8A}"/>
          </ac:spMkLst>
        </pc:spChg>
      </pc:sldChg>
      <pc:sldChg chg="addSp modSp">
        <pc:chgData name="DeSantis, Candice" userId="S::candice.desantis@tea.texas.gov::ebf7425b-4c1c-4725-9788-d1206430aedf" providerId="AD" clId="Web-{54B3E4FE-CA9E-5FD3-34FA-651A9D5E1D8D}" dt="2019-07-03T15:45:01.648" v="7" actId="14100"/>
        <pc:sldMkLst>
          <pc:docMk/>
          <pc:sldMk cId="0" sldId="756"/>
        </pc:sldMkLst>
        <pc:spChg chg="add mod ord">
          <ac:chgData name="DeSantis, Candice" userId="S::candice.desantis@tea.texas.gov::ebf7425b-4c1c-4725-9788-d1206430aedf" providerId="AD" clId="Web-{54B3E4FE-CA9E-5FD3-34FA-651A9D5E1D8D}" dt="2019-07-03T15:45:01.648" v="7" actId="14100"/>
          <ac:spMkLst>
            <pc:docMk/>
            <pc:sldMk cId="0" sldId="756"/>
            <ac:spMk id="2" creationId="{AEE67CE7-0AA5-4148-8807-814890A9CE60}"/>
          </ac:spMkLst>
        </pc:spChg>
      </pc:sldChg>
      <pc:sldChg chg="modSp">
        <pc:chgData name="DeSantis, Candice" userId="S::candice.desantis@tea.texas.gov::ebf7425b-4c1c-4725-9788-d1206430aedf" providerId="AD" clId="Web-{54B3E4FE-CA9E-5FD3-34FA-651A9D5E1D8D}" dt="2019-07-03T15:51:04.184" v="56" actId="20577"/>
        <pc:sldMkLst>
          <pc:docMk/>
          <pc:sldMk cId="2141959595" sldId="792"/>
        </pc:sldMkLst>
        <pc:spChg chg="mod">
          <ac:chgData name="DeSantis, Candice" userId="S::candice.desantis@tea.texas.gov::ebf7425b-4c1c-4725-9788-d1206430aedf" providerId="AD" clId="Web-{54B3E4FE-CA9E-5FD3-34FA-651A9D5E1D8D}" dt="2019-07-03T15:51:04.184" v="56" actId="20577"/>
          <ac:spMkLst>
            <pc:docMk/>
            <pc:sldMk cId="2141959595" sldId="792"/>
            <ac:spMk id="3" creationId="{22A1647E-F578-4E97-8CD6-ED6B66E0A1F6}"/>
          </ac:spMkLst>
        </pc:spChg>
      </pc:sldChg>
      <pc:sldChg chg="modSp">
        <pc:chgData name="DeSantis, Candice" userId="S::candice.desantis@tea.texas.gov::ebf7425b-4c1c-4725-9788-d1206430aedf" providerId="AD" clId="Web-{54B3E4FE-CA9E-5FD3-34FA-651A9D5E1D8D}" dt="2019-07-03T15:48:20.230" v="24" actId="20577"/>
        <pc:sldMkLst>
          <pc:docMk/>
          <pc:sldMk cId="1504603437" sldId="795"/>
        </pc:sldMkLst>
        <pc:spChg chg="mod">
          <ac:chgData name="DeSantis, Candice" userId="S::candice.desantis@tea.texas.gov::ebf7425b-4c1c-4725-9788-d1206430aedf" providerId="AD" clId="Web-{54B3E4FE-CA9E-5FD3-34FA-651A9D5E1D8D}" dt="2019-07-03T15:48:20.230" v="24" actId="20577"/>
          <ac:spMkLst>
            <pc:docMk/>
            <pc:sldMk cId="1504603437" sldId="795"/>
            <ac:spMk id="8" creationId="{B3EED26F-D522-4A2E-BE0A-CE56476CFC05}"/>
          </ac:spMkLst>
        </pc:spChg>
      </pc:sldChg>
    </pc:docChg>
  </pc:docChgLst>
  <pc:docChgLst>
    <pc:chgData name="Reese, John" userId="S::john.reese@tea.texas.gov::8427cab8-ecc8-4a74-a2ec-269c5160d082" providerId="AD" clId="Web-{F6CFD0BB-F95A-0C7B-DE5E-6C26A95EA765}"/>
    <pc:docChg chg="modSld">
      <pc:chgData name="Reese, John" userId="S::john.reese@tea.texas.gov::8427cab8-ecc8-4a74-a2ec-269c5160d082" providerId="AD" clId="Web-{F6CFD0BB-F95A-0C7B-DE5E-6C26A95EA765}" dt="2019-07-15T18:07:01.519" v="89"/>
      <pc:docMkLst>
        <pc:docMk/>
      </pc:docMkLst>
      <pc:sldChg chg="modSp addCm">
        <pc:chgData name="Reese, John" userId="S::john.reese@tea.texas.gov::8427cab8-ecc8-4a74-a2ec-269c5160d082" providerId="AD" clId="Web-{F6CFD0BB-F95A-0C7B-DE5E-6C26A95EA765}" dt="2019-07-15T18:05:52.425" v="87"/>
        <pc:sldMkLst>
          <pc:docMk/>
          <pc:sldMk cId="2472621885" sldId="725"/>
        </pc:sldMkLst>
        <pc:spChg chg="mod">
          <ac:chgData name="Reese, John" userId="S::john.reese@tea.texas.gov::8427cab8-ecc8-4a74-a2ec-269c5160d082" providerId="AD" clId="Web-{F6CFD0BB-F95A-0C7B-DE5E-6C26A95EA765}" dt="2019-07-15T17:58:26.846" v="6" actId="20577"/>
          <ac:spMkLst>
            <pc:docMk/>
            <pc:sldMk cId="2472621885" sldId="725"/>
            <ac:spMk id="2" creationId="{602A9909-E9DF-4103-99F5-D22ABDBC65E9}"/>
          </ac:spMkLst>
        </pc:spChg>
        <pc:spChg chg="mod">
          <ac:chgData name="Reese, John" userId="S::john.reese@tea.texas.gov::8427cab8-ecc8-4a74-a2ec-269c5160d082" providerId="AD" clId="Web-{F6CFD0BB-F95A-0C7B-DE5E-6C26A95EA765}" dt="2019-07-15T18:05:42.940" v="85" actId="20577"/>
          <ac:spMkLst>
            <pc:docMk/>
            <pc:sldMk cId="2472621885" sldId="725"/>
            <ac:spMk id="4" creationId="{23F5C6C5-AEF6-46AF-92D7-B82880C34A8A}"/>
          </ac:spMkLst>
        </pc:spChg>
      </pc:sldChg>
    </pc:docChg>
  </pc:docChgLst>
  <pc:docChgLst>
    <pc:chgData name="Reese, John" userId="S::john.reese@tea.texas.gov::8427cab8-ecc8-4a74-a2ec-269c5160d082" providerId="AD" clId="Web-{CD21431C-B6A0-408C-BC51-2F44BF9499FB}"/>
    <pc:docChg chg="modSld">
      <pc:chgData name="Reese, John" userId="S::john.reese@tea.texas.gov::8427cab8-ecc8-4a74-a2ec-269c5160d082" providerId="AD" clId="Web-{CD21431C-B6A0-408C-BC51-2F44BF9499FB}" dt="2019-07-01T14:53:22.422" v="54" actId="20577"/>
      <pc:docMkLst>
        <pc:docMk/>
      </pc:docMkLst>
      <pc:sldChg chg="modSp">
        <pc:chgData name="Reese, John" userId="S::john.reese@tea.texas.gov::8427cab8-ecc8-4a74-a2ec-269c5160d082" providerId="AD" clId="Web-{CD21431C-B6A0-408C-BC51-2F44BF9499FB}" dt="2019-07-01T14:53:22.422" v="53" actId="20577"/>
        <pc:sldMkLst>
          <pc:docMk/>
          <pc:sldMk cId="2845867697" sldId="755"/>
        </pc:sldMkLst>
        <pc:spChg chg="mod">
          <ac:chgData name="Reese, John" userId="S::john.reese@tea.texas.gov::8427cab8-ecc8-4a74-a2ec-269c5160d082" providerId="AD" clId="Web-{CD21431C-B6A0-408C-BC51-2F44BF9499FB}" dt="2019-07-01T14:53:22.422" v="53" actId="20577"/>
          <ac:spMkLst>
            <pc:docMk/>
            <pc:sldMk cId="2845867697" sldId="755"/>
            <ac:spMk id="4" creationId="{23F5C6C5-AEF6-46AF-92D7-B82880C34A8A}"/>
          </ac:spMkLst>
        </pc:spChg>
      </pc:sldChg>
    </pc:docChg>
  </pc:docChgLst>
  <pc:docChgLst>
    <pc:chgData name="DeSantis, Candice" userId="S::candice.desantis@tea.texas.gov::ebf7425b-4c1c-4725-9788-d1206430aedf" providerId="AD" clId="Web-{AD39E126-6A13-D949-EA1B-CA3B32324C03}"/>
    <pc:docChg chg="modSld">
      <pc:chgData name="DeSantis, Candice" userId="S::candice.desantis@tea.texas.gov::ebf7425b-4c1c-4725-9788-d1206430aedf" providerId="AD" clId="Web-{AD39E126-6A13-D949-EA1B-CA3B32324C03}" dt="2019-07-15T19:15:10.580" v="149" actId="14100"/>
      <pc:docMkLst>
        <pc:docMk/>
      </pc:docMkLst>
      <pc:sldChg chg="modSp">
        <pc:chgData name="DeSantis, Candice" userId="S::candice.desantis@tea.texas.gov::ebf7425b-4c1c-4725-9788-d1206430aedf" providerId="AD" clId="Web-{AD39E126-6A13-D949-EA1B-CA3B32324C03}" dt="2019-07-15T19:14:16.376" v="47" actId="20577"/>
        <pc:sldMkLst>
          <pc:docMk/>
          <pc:sldMk cId="2771002826" sldId="793"/>
        </pc:sldMkLst>
        <pc:spChg chg="mod">
          <ac:chgData name="DeSantis, Candice" userId="S::candice.desantis@tea.texas.gov::ebf7425b-4c1c-4725-9788-d1206430aedf" providerId="AD" clId="Web-{AD39E126-6A13-D949-EA1B-CA3B32324C03}" dt="2019-07-15T19:14:16.376" v="47" actId="20577"/>
          <ac:spMkLst>
            <pc:docMk/>
            <pc:sldMk cId="2771002826" sldId="793"/>
            <ac:spMk id="2" creationId="{29435502-A73F-4036-8D8C-F6036F689E3A}"/>
          </ac:spMkLst>
        </pc:spChg>
      </pc:sldChg>
      <pc:sldChg chg="modSp">
        <pc:chgData name="DeSantis, Candice" userId="S::candice.desantis@tea.texas.gov::ebf7425b-4c1c-4725-9788-d1206430aedf" providerId="AD" clId="Web-{AD39E126-6A13-D949-EA1B-CA3B32324C03}" dt="2019-07-15T19:15:10.580" v="149" actId="14100"/>
        <pc:sldMkLst>
          <pc:docMk/>
          <pc:sldMk cId="1332636367" sldId="794"/>
        </pc:sldMkLst>
        <pc:spChg chg="mod">
          <ac:chgData name="DeSantis, Candice" userId="S::candice.desantis@tea.texas.gov::ebf7425b-4c1c-4725-9788-d1206430aedf" providerId="AD" clId="Web-{AD39E126-6A13-D949-EA1B-CA3B32324C03}" dt="2019-07-15T19:15:10.580" v="149" actId="14100"/>
          <ac:spMkLst>
            <pc:docMk/>
            <pc:sldMk cId="1332636367" sldId="794"/>
            <ac:spMk id="2" creationId="{29435502-A73F-4036-8D8C-F6036F689E3A}"/>
          </ac:spMkLst>
        </pc:spChg>
      </pc:sldChg>
      <pc:sldChg chg="modSp addCm">
        <pc:chgData name="DeSantis, Candice" userId="S::candice.desantis@tea.texas.gov::ebf7425b-4c1c-4725-9788-d1206430aedf" providerId="AD" clId="Web-{AD39E126-6A13-D949-EA1B-CA3B32324C03}" dt="2019-07-15T19:14:06.439" v="22" actId="20577"/>
        <pc:sldMkLst>
          <pc:docMk/>
          <pc:sldMk cId="1504603437" sldId="795"/>
        </pc:sldMkLst>
        <pc:spChg chg="mod">
          <ac:chgData name="DeSantis, Candice" userId="S::candice.desantis@tea.texas.gov::ebf7425b-4c1c-4725-9788-d1206430aedf" providerId="AD" clId="Web-{AD39E126-6A13-D949-EA1B-CA3B32324C03}" dt="2019-07-15T19:14:06.439" v="22" actId="20577"/>
          <ac:spMkLst>
            <pc:docMk/>
            <pc:sldMk cId="1504603437" sldId="795"/>
            <ac:spMk id="2" creationId="{29435502-A73F-4036-8D8C-F6036F689E3A}"/>
          </ac:spMkLst>
        </pc:spChg>
      </pc:sldChg>
    </pc:docChg>
  </pc:docChgLst>
  <pc:docChgLst>
    <pc:chgData name="DeSantis, Candice" userId="ebf7425b-4c1c-4725-9788-d1206430aedf" providerId="ADAL" clId="{F1C61A12-574D-47E8-84C1-33E9C99B845D}"/>
    <pc:docChg chg="custSel addSld modSld">
      <pc:chgData name="DeSantis, Candice" userId="ebf7425b-4c1c-4725-9788-d1206430aedf" providerId="ADAL" clId="{F1C61A12-574D-47E8-84C1-33E9C99B845D}" dt="2019-07-23T18:55:49.734" v="1153" actId="20577"/>
      <pc:docMkLst>
        <pc:docMk/>
      </pc:docMkLst>
      <pc:sldChg chg="modSp">
        <pc:chgData name="DeSantis, Candice" userId="ebf7425b-4c1c-4725-9788-d1206430aedf" providerId="ADAL" clId="{F1C61A12-574D-47E8-84C1-33E9C99B845D}" dt="2019-07-23T17:02:50.358" v="61" actId="20577"/>
        <pc:sldMkLst>
          <pc:docMk/>
          <pc:sldMk cId="4154466657" sldId="704"/>
        </pc:sldMkLst>
        <pc:spChg chg="mod">
          <ac:chgData name="DeSantis, Candice" userId="ebf7425b-4c1c-4725-9788-d1206430aedf" providerId="ADAL" clId="{F1C61A12-574D-47E8-84C1-33E9C99B845D}" dt="2019-07-23T17:02:50.358" v="61" actId="20577"/>
          <ac:spMkLst>
            <pc:docMk/>
            <pc:sldMk cId="4154466657" sldId="704"/>
            <ac:spMk id="4" creationId="{23F5C6C5-AEF6-46AF-92D7-B82880C34A8A}"/>
          </ac:spMkLst>
        </pc:spChg>
      </pc:sldChg>
      <pc:sldChg chg="delSp modSp">
        <pc:chgData name="DeSantis, Candice" userId="ebf7425b-4c1c-4725-9788-d1206430aedf" providerId="ADAL" clId="{F1C61A12-574D-47E8-84C1-33E9C99B845D}" dt="2019-07-23T18:52:07.001" v="1085" actId="20577"/>
        <pc:sldMkLst>
          <pc:docMk/>
          <pc:sldMk cId="2771002826" sldId="793"/>
        </pc:sldMkLst>
        <pc:spChg chg="mod">
          <ac:chgData name="DeSantis, Candice" userId="ebf7425b-4c1c-4725-9788-d1206430aedf" providerId="ADAL" clId="{F1C61A12-574D-47E8-84C1-33E9C99B845D}" dt="2019-07-23T18:52:07.001" v="1085" actId="20577"/>
          <ac:spMkLst>
            <pc:docMk/>
            <pc:sldMk cId="2771002826" sldId="793"/>
            <ac:spMk id="8" creationId="{B3EED26F-D522-4A2E-BE0A-CE56476CFC05}"/>
          </ac:spMkLst>
        </pc:spChg>
        <pc:graphicFrameChg chg="mod modGraphic">
          <ac:chgData name="DeSantis, Candice" userId="ebf7425b-4c1c-4725-9788-d1206430aedf" providerId="ADAL" clId="{F1C61A12-574D-47E8-84C1-33E9C99B845D}" dt="2019-07-23T18:51:21.161" v="1034" actId="1038"/>
          <ac:graphicFrameMkLst>
            <pc:docMk/>
            <pc:sldMk cId="2771002826" sldId="793"/>
            <ac:graphicFrameMk id="7" creationId="{CCB4E7DA-F158-4087-9205-E71B1BE5CF40}"/>
          </ac:graphicFrameMkLst>
        </pc:graphicFrameChg>
        <pc:graphicFrameChg chg="del modGraphic">
          <ac:chgData name="DeSantis, Candice" userId="ebf7425b-4c1c-4725-9788-d1206430aedf" providerId="ADAL" clId="{F1C61A12-574D-47E8-84C1-33E9C99B845D}" dt="2019-07-23T18:31:18.662" v="350" actId="478"/>
          <ac:graphicFrameMkLst>
            <pc:docMk/>
            <pc:sldMk cId="2771002826" sldId="793"/>
            <ac:graphicFrameMk id="10" creationId="{400A8D38-46E6-4B77-B3B0-52E974381740}"/>
          </ac:graphicFrameMkLst>
        </pc:graphicFrameChg>
      </pc:sldChg>
      <pc:sldChg chg="modSp delCm">
        <pc:chgData name="DeSantis, Candice" userId="ebf7425b-4c1c-4725-9788-d1206430aedf" providerId="ADAL" clId="{F1C61A12-574D-47E8-84C1-33E9C99B845D}" dt="2019-07-23T18:55:49.734" v="1153" actId="20577"/>
        <pc:sldMkLst>
          <pc:docMk/>
          <pc:sldMk cId="1332636367" sldId="794"/>
        </pc:sldMkLst>
        <pc:spChg chg="mod">
          <ac:chgData name="DeSantis, Candice" userId="ebf7425b-4c1c-4725-9788-d1206430aedf" providerId="ADAL" clId="{F1C61A12-574D-47E8-84C1-33E9C99B845D}" dt="2019-07-23T18:55:49.734" v="1153" actId="20577"/>
          <ac:spMkLst>
            <pc:docMk/>
            <pc:sldMk cId="1332636367" sldId="794"/>
            <ac:spMk id="8" creationId="{B3EED26F-D522-4A2E-BE0A-CE56476CFC05}"/>
          </ac:spMkLst>
        </pc:spChg>
      </pc:sldChg>
      <pc:sldChg chg="modSp">
        <pc:chgData name="DeSantis, Candice" userId="ebf7425b-4c1c-4725-9788-d1206430aedf" providerId="ADAL" clId="{F1C61A12-574D-47E8-84C1-33E9C99B845D}" dt="2019-07-23T18:52:17.089" v="1108" actId="1036"/>
        <pc:sldMkLst>
          <pc:docMk/>
          <pc:sldMk cId="1504603437" sldId="795"/>
        </pc:sldMkLst>
        <pc:spChg chg="mod">
          <ac:chgData name="DeSantis, Candice" userId="ebf7425b-4c1c-4725-9788-d1206430aedf" providerId="ADAL" clId="{F1C61A12-574D-47E8-84C1-33E9C99B845D}" dt="2019-07-23T18:52:10.905" v="1089" actId="20577"/>
          <ac:spMkLst>
            <pc:docMk/>
            <pc:sldMk cId="1504603437" sldId="795"/>
            <ac:spMk id="8" creationId="{B3EED26F-D522-4A2E-BE0A-CE56476CFC05}"/>
          </ac:spMkLst>
        </pc:spChg>
        <pc:graphicFrameChg chg="mod modGraphic">
          <ac:chgData name="DeSantis, Candice" userId="ebf7425b-4c1c-4725-9788-d1206430aedf" providerId="ADAL" clId="{F1C61A12-574D-47E8-84C1-33E9C99B845D}" dt="2019-07-23T18:52:17.089" v="1108" actId="1036"/>
          <ac:graphicFrameMkLst>
            <pc:docMk/>
            <pc:sldMk cId="1504603437" sldId="795"/>
            <ac:graphicFrameMk id="3" creationId="{DD822205-468E-412A-B8A8-9E1089E6CBD4}"/>
          </ac:graphicFrameMkLst>
        </pc:graphicFrameChg>
      </pc:sldChg>
      <pc:sldChg chg="delSp modSp add">
        <pc:chgData name="DeSantis, Candice" userId="ebf7425b-4c1c-4725-9788-d1206430aedf" providerId="ADAL" clId="{F1C61A12-574D-47E8-84C1-33E9C99B845D}" dt="2019-07-23T18:52:03.154" v="1081" actId="20577"/>
        <pc:sldMkLst>
          <pc:docMk/>
          <pc:sldMk cId="2864022889" sldId="798"/>
        </pc:sldMkLst>
        <pc:spChg chg="mod">
          <ac:chgData name="DeSantis, Candice" userId="ebf7425b-4c1c-4725-9788-d1206430aedf" providerId="ADAL" clId="{F1C61A12-574D-47E8-84C1-33E9C99B845D}" dt="2019-07-23T18:52:03.154" v="1081" actId="20577"/>
          <ac:spMkLst>
            <pc:docMk/>
            <pc:sldMk cId="2864022889" sldId="798"/>
            <ac:spMk id="8" creationId="{B3EED26F-D522-4A2E-BE0A-CE56476CFC05}"/>
          </ac:spMkLst>
        </pc:spChg>
        <pc:graphicFrameChg chg="del">
          <ac:chgData name="DeSantis, Candice" userId="ebf7425b-4c1c-4725-9788-d1206430aedf" providerId="ADAL" clId="{F1C61A12-574D-47E8-84C1-33E9C99B845D}" dt="2019-07-23T18:49:23.761" v="932" actId="478"/>
          <ac:graphicFrameMkLst>
            <pc:docMk/>
            <pc:sldMk cId="2864022889" sldId="798"/>
            <ac:graphicFrameMk id="7" creationId="{CCB4E7DA-F158-4087-9205-E71B1BE5CF40}"/>
          </ac:graphicFrameMkLst>
        </pc:graphicFrameChg>
        <pc:graphicFrameChg chg="mod modGraphic">
          <ac:chgData name="DeSantis, Candice" userId="ebf7425b-4c1c-4725-9788-d1206430aedf" providerId="ADAL" clId="{F1C61A12-574D-47E8-84C1-33E9C99B845D}" dt="2019-07-23T18:51:57.750" v="1077" actId="1035"/>
          <ac:graphicFrameMkLst>
            <pc:docMk/>
            <pc:sldMk cId="2864022889" sldId="798"/>
            <ac:graphicFrameMk id="10" creationId="{400A8D38-46E6-4B77-B3B0-52E974381740}"/>
          </ac:graphicFrameMkLst>
        </pc:graphicFrameChg>
      </pc:sldChg>
    </pc:docChg>
  </pc:docChgLst>
  <pc:docChgLst>
    <pc:chgData name="DeSantis, Candice" userId="S::candice.desantis@tea.texas.gov::ebf7425b-4c1c-4725-9788-d1206430aedf" providerId="AD" clId="Web-{C55D87C1-F515-DC07-EA71-11A77E6CEF8B}"/>
    <pc:docChg chg="modSld">
      <pc:chgData name="DeSantis, Candice" userId="S::candice.desantis@tea.texas.gov::ebf7425b-4c1c-4725-9788-d1206430aedf" providerId="AD" clId="Web-{C55D87C1-F515-DC07-EA71-11A77E6CEF8B}" dt="2019-07-16T17:11:39.906" v="32" actId="20577"/>
      <pc:docMkLst>
        <pc:docMk/>
      </pc:docMkLst>
      <pc:sldChg chg="modSp addCm">
        <pc:chgData name="DeSantis, Candice" userId="S::candice.desantis@tea.texas.gov::ebf7425b-4c1c-4725-9788-d1206430aedf" providerId="AD" clId="Web-{C55D87C1-F515-DC07-EA71-11A77E6CEF8B}" dt="2019-07-16T17:11:39.906" v="31" actId="20577"/>
        <pc:sldMkLst>
          <pc:docMk/>
          <pc:sldMk cId="1574786554" sldId="710"/>
        </pc:sldMkLst>
        <pc:spChg chg="mod">
          <ac:chgData name="DeSantis, Candice" userId="S::candice.desantis@tea.texas.gov::ebf7425b-4c1c-4725-9788-d1206430aedf" providerId="AD" clId="Web-{C55D87C1-F515-DC07-EA71-11A77E6CEF8B}" dt="2019-07-16T17:11:39.906" v="31" actId="20577"/>
          <ac:spMkLst>
            <pc:docMk/>
            <pc:sldMk cId="1574786554" sldId="710"/>
            <ac:spMk id="4" creationId="{23F5C6C5-AEF6-46AF-92D7-B82880C34A8A}"/>
          </ac:spMkLst>
        </pc:spChg>
      </pc:sldChg>
    </pc:docChg>
  </pc:docChgLst>
  <pc:docChgLst>
    <pc:chgData name="Linden, Edward" userId="S::edward.linden@tea.texas.gov::433a1750-097b-48bf-9475-b5c5f6172203" providerId="AD" clId="Web-{F61C33A7-2E20-408F-B08A-FCBF5469BD7E}"/>
    <pc:docChg chg="modSld">
      <pc:chgData name="Linden, Edward" userId="S::edward.linden@tea.texas.gov::433a1750-097b-48bf-9475-b5c5f6172203" providerId="AD" clId="Web-{F61C33A7-2E20-408F-B08A-FCBF5469BD7E}" dt="2019-07-02T19:38:34.422" v="13" actId="20577"/>
      <pc:docMkLst>
        <pc:docMk/>
      </pc:docMkLst>
      <pc:sldChg chg="modSp">
        <pc:chgData name="Linden, Edward" userId="S::edward.linden@tea.texas.gov::433a1750-097b-48bf-9475-b5c5f6172203" providerId="AD" clId="Web-{F61C33A7-2E20-408F-B08A-FCBF5469BD7E}" dt="2019-07-02T19:38:30.094" v="11" actId="20577"/>
        <pc:sldMkLst>
          <pc:docMk/>
          <pc:sldMk cId="877422872" sldId="770"/>
        </pc:sldMkLst>
        <pc:spChg chg="mod">
          <ac:chgData name="Linden, Edward" userId="S::edward.linden@tea.texas.gov::433a1750-097b-48bf-9475-b5c5f6172203" providerId="AD" clId="Web-{F61C33A7-2E20-408F-B08A-FCBF5469BD7E}" dt="2019-07-02T18:55:37.380" v="4" actId="20577"/>
          <ac:spMkLst>
            <pc:docMk/>
            <pc:sldMk cId="877422872" sldId="770"/>
            <ac:spMk id="8" creationId="{9E1D6B21-D61A-4272-BDF2-047C133BA0E0}"/>
          </ac:spMkLst>
        </pc:spChg>
        <pc:spChg chg="mod">
          <ac:chgData name="Linden, Edward" userId="S::edward.linden@tea.texas.gov::433a1750-097b-48bf-9475-b5c5f6172203" providerId="AD" clId="Web-{F61C33A7-2E20-408F-B08A-FCBF5469BD7E}" dt="2019-07-02T19:38:30.094" v="11" actId="20577"/>
          <ac:spMkLst>
            <pc:docMk/>
            <pc:sldMk cId="877422872" sldId="770"/>
            <ac:spMk id="11" creationId="{2F9EEEE2-430D-4CAB-A518-11E717C6F467}"/>
          </ac:spMkLst>
        </pc:spChg>
      </pc:sldChg>
    </pc:docChg>
  </pc:docChgLst>
  <pc:docChgLst>
    <pc:chgData name="DeSantis, Candice" userId="S::candice.desantis@tea.texas.gov::ebf7425b-4c1c-4725-9788-d1206430aedf" providerId="AD" clId="Web-{A94E14A0-4D63-4D99-BE1D-556526D5BF6E}"/>
    <pc:docChg chg="modSld">
      <pc:chgData name="DeSantis, Candice" userId="S::candice.desantis@tea.texas.gov::ebf7425b-4c1c-4725-9788-d1206430aedf" providerId="AD" clId="Web-{A94E14A0-4D63-4D99-BE1D-556526D5BF6E}" dt="2019-07-16T17:14:53.058" v="35" actId="20577"/>
      <pc:docMkLst>
        <pc:docMk/>
      </pc:docMkLst>
      <pc:sldChg chg="modSp addCm">
        <pc:chgData name="DeSantis, Candice" userId="S::candice.desantis@tea.texas.gov::ebf7425b-4c1c-4725-9788-d1206430aedf" providerId="AD" clId="Web-{A94E14A0-4D63-4D99-BE1D-556526D5BF6E}" dt="2019-07-16T17:14:53.058" v="34" actId="20577"/>
        <pc:sldMkLst>
          <pc:docMk/>
          <pc:sldMk cId="1643121884" sldId="711"/>
        </pc:sldMkLst>
        <pc:spChg chg="mod">
          <ac:chgData name="DeSantis, Candice" userId="S::candice.desantis@tea.texas.gov::ebf7425b-4c1c-4725-9788-d1206430aedf" providerId="AD" clId="Web-{A94E14A0-4D63-4D99-BE1D-556526D5BF6E}" dt="2019-07-16T17:14:53.058" v="34" actId="20577"/>
          <ac:spMkLst>
            <pc:docMk/>
            <pc:sldMk cId="1643121884" sldId="711"/>
            <ac:spMk id="4" creationId="{23F5C6C5-AEF6-46AF-92D7-B82880C34A8A}"/>
          </ac:spMkLst>
        </pc:spChg>
      </pc:sldChg>
      <pc:sldChg chg="modSp addCm">
        <pc:chgData name="DeSantis, Candice" userId="S::candice.desantis@tea.texas.gov::ebf7425b-4c1c-4725-9788-d1206430aedf" providerId="AD" clId="Web-{A94E14A0-4D63-4D99-BE1D-556526D5BF6E}" dt="2019-07-16T16:57:24.167" v="4" actId="20577"/>
        <pc:sldMkLst>
          <pc:docMk/>
          <pc:sldMk cId="1332636367" sldId="794"/>
        </pc:sldMkLst>
        <pc:spChg chg="mod">
          <ac:chgData name="DeSantis, Candice" userId="S::candice.desantis@tea.texas.gov::ebf7425b-4c1c-4725-9788-d1206430aedf" providerId="AD" clId="Web-{A94E14A0-4D63-4D99-BE1D-556526D5BF6E}" dt="2019-07-16T16:55:58.509" v="2" actId="20577"/>
          <ac:spMkLst>
            <pc:docMk/>
            <pc:sldMk cId="1332636367" sldId="794"/>
            <ac:spMk id="8" creationId="{B3EED26F-D522-4A2E-BE0A-CE56476CFC05}"/>
          </ac:spMkLst>
        </pc:spChg>
      </pc:sldChg>
    </pc:docChg>
  </pc:docChgLst>
  <pc:docChgLst>
    <pc:chgData name="Reese, John" userId="S::john.reese@tea.texas.gov::8427cab8-ecc8-4a74-a2ec-269c5160d082" providerId="AD" clId="Web-{A6FB3F0C-7DA5-8AB0-CBCB-253885A7570F}"/>
    <pc:docChg chg="modSld">
      <pc:chgData name="Reese, John" userId="S::john.reese@tea.texas.gov::8427cab8-ecc8-4a74-a2ec-269c5160d082" providerId="AD" clId="Web-{A6FB3F0C-7DA5-8AB0-CBCB-253885A7570F}" dt="2019-07-15T19:00:24.803" v="3" actId="20577"/>
      <pc:docMkLst>
        <pc:docMk/>
      </pc:docMkLst>
    </pc:docChg>
  </pc:docChgLst>
  <pc:docChgLst>
    <pc:chgData name="Johnson, Scott" userId="bec97677-f0c6-4bfb-b610-83dc74061801" providerId="ADAL" clId="{BBD9E971-62EC-405B-B7E4-EB120D97641A}"/>
    <pc:docChg chg="undo custSel addSld delSld modSld sldOrd">
      <pc:chgData name="Johnson, Scott" userId="bec97677-f0c6-4bfb-b610-83dc74061801" providerId="ADAL" clId="{BBD9E971-62EC-405B-B7E4-EB120D97641A}" dt="2019-07-16T18:44:50.785" v="4559" actId="6549"/>
      <pc:docMkLst>
        <pc:docMk/>
      </pc:docMkLst>
      <pc:sldChg chg="delSp">
        <pc:chgData name="Johnson, Scott" userId="bec97677-f0c6-4bfb-b610-83dc74061801" providerId="ADAL" clId="{BBD9E971-62EC-405B-B7E4-EB120D97641A}" dt="2019-07-16T15:49:48.741" v="4240" actId="478"/>
        <pc:sldMkLst>
          <pc:docMk/>
          <pc:sldMk cId="3812044576" sldId="264"/>
        </pc:sldMkLst>
        <pc:spChg chg="del">
          <ac:chgData name="Johnson, Scott" userId="bec97677-f0c6-4bfb-b610-83dc74061801" providerId="ADAL" clId="{BBD9E971-62EC-405B-B7E4-EB120D97641A}" dt="2019-07-16T15:49:48.741" v="4240" actId="478"/>
          <ac:spMkLst>
            <pc:docMk/>
            <pc:sldMk cId="3812044576" sldId="264"/>
            <ac:spMk id="4" creationId="{1982243F-EF37-40E0-A3F9-A0949097F5D1}"/>
          </ac:spMkLst>
        </pc:spChg>
      </pc:sldChg>
      <pc:sldChg chg="delSp modSp">
        <pc:chgData name="Johnson, Scott" userId="bec97677-f0c6-4bfb-b610-83dc74061801" providerId="ADAL" clId="{BBD9E971-62EC-405B-B7E4-EB120D97641A}" dt="2019-07-16T18:43:59.832" v="4545" actId="478"/>
        <pc:sldMkLst>
          <pc:docMk/>
          <pc:sldMk cId="4154466657" sldId="704"/>
        </pc:sldMkLst>
        <pc:spChg chg="mod">
          <ac:chgData name="Johnson, Scott" userId="bec97677-f0c6-4bfb-b610-83dc74061801" providerId="ADAL" clId="{BBD9E971-62EC-405B-B7E4-EB120D97641A}" dt="2019-07-15T19:09:08.446" v="2421" actId="20577"/>
          <ac:spMkLst>
            <pc:docMk/>
            <pc:sldMk cId="4154466657" sldId="704"/>
            <ac:spMk id="4" creationId="{23F5C6C5-AEF6-46AF-92D7-B82880C34A8A}"/>
          </ac:spMkLst>
        </pc:spChg>
        <pc:spChg chg="del">
          <ac:chgData name="Johnson, Scott" userId="bec97677-f0c6-4bfb-b610-83dc74061801" providerId="ADAL" clId="{BBD9E971-62EC-405B-B7E4-EB120D97641A}" dt="2019-07-16T18:43:59.832" v="4545" actId="478"/>
          <ac:spMkLst>
            <pc:docMk/>
            <pc:sldMk cId="4154466657" sldId="704"/>
            <ac:spMk id="6" creationId="{A1AFD7DE-98E2-4BF2-B318-58756342BD1D}"/>
          </ac:spMkLst>
        </pc:spChg>
        <pc:spChg chg="mod">
          <ac:chgData name="Johnson, Scott" userId="bec97677-f0c6-4bfb-b610-83dc74061801" providerId="ADAL" clId="{BBD9E971-62EC-405B-B7E4-EB120D97641A}" dt="2019-07-16T18:43:53.787" v="4544" actId="6549"/>
          <ac:spMkLst>
            <pc:docMk/>
            <pc:sldMk cId="4154466657" sldId="704"/>
            <ac:spMk id="8" creationId="{E7C069AE-F904-47C1-894E-681F6E1E04D8}"/>
          </ac:spMkLst>
        </pc:spChg>
      </pc:sldChg>
      <pc:sldChg chg="modSp addCm delCm modCm">
        <pc:chgData name="Johnson, Scott" userId="bec97677-f0c6-4bfb-b610-83dc74061801" providerId="ADAL" clId="{BBD9E971-62EC-405B-B7E4-EB120D97641A}" dt="2019-07-16T18:25:15.139" v="4260" actId="1592"/>
        <pc:sldMkLst>
          <pc:docMk/>
          <pc:sldMk cId="1574786554" sldId="710"/>
        </pc:sldMkLst>
        <pc:spChg chg="mod">
          <ac:chgData name="Johnson, Scott" userId="bec97677-f0c6-4bfb-b610-83dc74061801" providerId="ADAL" clId="{BBD9E971-62EC-405B-B7E4-EB120D97641A}" dt="2019-07-16T15:55:20.638" v="4258" actId="13926"/>
          <ac:spMkLst>
            <pc:docMk/>
            <pc:sldMk cId="1574786554" sldId="710"/>
            <ac:spMk id="4" creationId="{23F5C6C5-AEF6-46AF-92D7-B82880C34A8A}"/>
          </ac:spMkLst>
        </pc:spChg>
      </pc:sldChg>
      <pc:sldChg chg="modSp addCm delCm modCm">
        <pc:chgData name="Johnson, Scott" userId="bec97677-f0c6-4bfb-b610-83dc74061801" providerId="ADAL" clId="{BBD9E971-62EC-405B-B7E4-EB120D97641A}" dt="2019-07-16T18:37:53.541" v="4453" actId="20577"/>
        <pc:sldMkLst>
          <pc:docMk/>
          <pc:sldMk cId="1643121884" sldId="711"/>
        </pc:sldMkLst>
        <pc:spChg chg="mod">
          <ac:chgData name="Johnson, Scott" userId="bec97677-f0c6-4bfb-b610-83dc74061801" providerId="ADAL" clId="{BBD9E971-62EC-405B-B7E4-EB120D97641A}" dt="2019-07-16T18:37:53.541" v="4453" actId="20577"/>
          <ac:spMkLst>
            <pc:docMk/>
            <pc:sldMk cId="1643121884" sldId="711"/>
            <ac:spMk id="4" creationId="{23F5C6C5-AEF6-46AF-92D7-B82880C34A8A}"/>
          </ac:spMkLst>
        </pc:spChg>
      </pc:sldChg>
      <pc:sldChg chg="addSp delSp modSp">
        <pc:chgData name="Johnson, Scott" userId="bec97677-f0c6-4bfb-b610-83dc74061801" providerId="ADAL" clId="{BBD9E971-62EC-405B-B7E4-EB120D97641A}" dt="2019-07-16T18:36:13.042" v="4423" actId="6549"/>
        <pc:sldMkLst>
          <pc:docMk/>
          <pc:sldMk cId="949381173" sldId="712"/>
        </pc:sldMkLst>
        <pc:spChg chg="mod">
          <ac:chgData name="Johnson, Scott" userId="bec97677-f0c6-4bfb-b610-83dc74061801" providerId="ADAL" clId="{BBD9E971-62EC-405B-B7E4-EB120D97641A}" dt="2019-07-16T18:36:04.487" v="4420" actId="115"/>
          <ac:spMkLst>
            <pc:docMk/>
            <pc:sldMk cId="949381173" sldId="712"/>
            <ac:spMk id="4" creationId="{23F5C6C5-AEF6-46AF-92D7-B82880C34A8A}"/>
          </ac:spMkLst>
        </pc:spChg>
        <pc:graphicFrameChg chg="add mod modGraphic">
          <ac:chgData name="Johnson, Scott" userId="bec97677-f0c6-4bfb-b610-83dc74061801" providerId="ADAL" clId="{BBD9E971-62EC-405B-B7E4-EB120D97641A}" dt="2019-07-16T18:35:56.120" v="4416" actId="113"/>
          <ac:graphicFrameMkLst>
            <pc:docMk/>
            <pc:sldMk cId="949381173" sldId="712"/>
            <ac:graphicFrameMk id="2" creationId="{93BB3596-99F2-4045-AB27-FFEE23711DE4}"/>
          </ac:graphicFrameMkLst>
        </pc:graphicFrameChg>
        <pc:graphicFrameChg chg="add mod modGraphic">
          <ac:chgData name="Johnson, Scott" userId="bec97677-f0c6-4bfb-b610-83dc74061801" providerId="ADAL" clId="{BBD9E971-62EC-405B-B7E4-EB120D97641A}" dt="2019-07-16T18:35:56.670" v="4417" actId="113"/>
          <ac:graphicFrameMkLst>
            <pc:docMk/>
            <pc:sldMk cId="949381173" sldId="712"/>
            <ac:graphicFrameMk id="5" creationId="{91C9E5C8-C336-4913-B2C8-E55758BDC7E8}"/>
          </ac:graphicFrameMkLst>
        </pc:graphicFrameChg>
        <pc:graphicFrameChg chg="add mod modGraphic">
          <ac:chgData name="Johnson, Scott" userId="bec97677-f0c6-4bfb-b610-83dc74061801" providerId="ADAL" clId="{BBD9E971-62EC-405B-B7E4-EB120D97641A}" dt="2019-07-16T18:36:13.042" v="4423" actId="6549"/>
          <ac:graphicFrameMkLst>
            <pc:docMk/>
            <pc:sldMk cId="949381173" sldId="712"/>
            <ac:graphicFrameMk id="9" creationId="{57943BBB-43E8-4749-8044-F2B0FB9EAEBC}"/>
          </ac:graphicFrameMkLst>
        </pc:graphicFrameChg>
        <pc:picChg chg="add del mod">
          <ac:chgData name="Johnson, Scott" userId="bec97677-f0c6-4bfb-b610-83dc74061801" providerId="ADAL" clId="{BBD9E971-62EC-405B-B7E4-EB120D97641A}" dt="2019-07-16T18:30:13.125" v="4310" actId="478"/>
          <ac:picMkLst>
            <pc:docMk/>
            <pc:sldMk cId="949381173" sldId="712"/>
            <ac:picMk id="3" creationId="{9CFD87E5-58EC-46A3-9C47-1C206448D12C}"/>
          </ac:picMkLst>
        </pc:picChg>
        <pc:picChg chg="add del mod">
          <ac:chgData name="Johnson, Scott" userId="bec97677-f0c6-4bfb-b610-83dc74061801" providerId="ADAL" clId="{BBD9E971-62EC-405B-B7E4-EB120D97641A}" dt="2019-07-16T18:33:38.696" v="4378" actId="478"/>
          <ac:picMkLst>
            <pc:docMk/>
            <pc:sldMk cId="949381173" sldId="712"/>
            <ac:picMk id="6" creationId="{AD51145E-959B-4BB0-B87F-41B0451934AB}"/>
          </ac:picMkLst>
        </pc:picChg>
      </pc:sldChg>
      <pc:sldChg chg="modSp">
        <pc:chgData name="Johnson, Scott" userId="bec97677-f0c6-4bfb-b610-83dc74061801" providerId="ADAL" clId="{BBD9E971-62EC-405B-B7E4-EB120D97641A}" dt="2019-07-16T15:48:58.888" v="4239" actId="20577"/>
        <pc:sldMkLst>
          <pc:docMk/>
          <pc:sldMk cId="2413432096" sldId="714"/>
        </pc:sldMkLst>
        <pc:spChg chg="mod">
          <ac:chgData name="Johnson, Scott" userId="bec97677-f0c6-4bfb-b610-83dc74061801" providerId="ADAL" clId="{BBD9E971-62EC-405B-B7E4-EB120D97641A}" dt="2019-07-16T15:48:58.888" v="4239" actId="20577"/>
          <ac:spMkLst>
            <pc:docMk/>
            <pc:sldMk cId="2413432096" sldId="714"/>
            <ac:spMk id="4" creationId="{23F5C6C5-AEF6-46AF-92D7-B82880C34A8A}"/>
          </ac:spMkLst>
        </pc:spChg>
      </pc:sldChg>
      <pc:sldChg chg="modSp">
        <pc:chgData name="Johnson, Scott" userId="bec97677-f0c6-4bfb-b610-83dc74061801" providerId="ADAL" clId="{BBD9E971-62EC-405B-B7E4-EB120D97641A}" dt="2019-07-16T18:43:15.896" v="4538" actId="20577"/>
        <pc:sldMkLst>
          <pc:docMk/>
          <pc:sldMk cId="861813318" sldId="723"/>
        </pc:sldMkLst>
        <pc:spChg chg="mod">
          <ac:chgData name="Johnson, Scott" userId="bec97677-f0c6-4bfb-b610-83dc74061801" providerId="ADAL" clId="{BBD9E971-62EC-405B-B7E4-EB120D97641A}" dt="2019-07-16T13:58:20.579" v="3004" actId="207"/>
          <ac:spMkLst>
            <pc:docMk/>
            <pc:sldMk cId="861813318" sldId="723"/>
            <ac:spMk id="4" creationId="{23F5C6C5-AEF6-46AF-92D7-B82880C34A8A}"/>
          </ac:spMkLst>
        </pc:spChg>
        <pc:spChg chg="mod">
          <ac:chgData name="Johnson, Scott" userId="bec97677-f0c6-4bfb-b610-83dc74061801" providerId="ADAL" clId="{BBD9E971-62EC-405B-B7E4-EB120D97641A}" dt="2019-07-16T18:43:15.896" v="4538" actId="20577"/>
          <ac:spMkLst>
            <pc:docMk/>
            <pc:sldMk cId="861813318" sldId="723"/>
            <ac:spMk id="8" creationId="{E7C069AE-F904-47C1-894E-681F6E1E04D8}"/>
          </ac:spMkLst>
        </pc:spChg>
      </pc:sldChg>
      <pc:sldChg chg="modSp">
        <pc:chgData name="Johnson, Scott" userId="bec97677-f0c6-4bfb-b610-83dc74061801" providerId="ADAL" clId="{BBD9E971-62EC-405B-B7E4-EB120D97641A}" dt="2019-07-16T18:43:18.426" v="4539" actId="20577"/>
        <pc:sldMkLst>
          <pc:docMk/>
          <pc:sldMk cId="1061544006" sldId="724"/>
        </pc:sldMkLst>
        <pc:spChg chg="mod">
          <ac:chgData name="Johnson, Scott" userId="bec97677-f0c6-4bfb-b610-83dc74061801" providerId="ADAL" clId="{BBD9E971-62EC-405B-B7E4-EB120D97641A}" dt="2019-07-15T17:52:34.440" v="1286" actId="14"/>
          <ac:spMkLst>
            <pc:docMk/>
            <pc:sldMk cId="1061544006" sldId="724"/>
            <ac:spMk id="4" creationId="{23F5C6C5-AEF6-46AF-92D7-B82880C34A8A}"/>
          </ac:spMkLst>
        </pc:spChg>
        <pc:spChg chg="mod">
          <ac:chgData name="Johnson, Scott" userId="bec97677-f0c6-4bfb-b610-83dc74061801" providerId="ADAL" clId="{BBD9E971-62EC-405B-B7E4-EB120D97641A}" dt="2019-07-16T18:43:18.426" v="4539" actId="20577"/>
          <ac:spMkLst>
            <pc:docMk/>
            <pc:sldMk cId="1061544006" sldId="724"/>
            <ac:spMk id="8" creationId="{E7C069AE-F904-47C1-894E-681F6E1E04D8}"/>
          </ac:spMkLst>
        </pc:spChg>
      </pc:sldChg>
      <pc:sldChg chg="modSp addCm delCm modCm">
        <pc:chgData name="Johnson, Scott" userId="bec97677-f0c6-4bfb-b610-83dc74061801" providerId="ADAL" clId="{BBD9E971-62EC-405B-B7E4-EB120D97641A}" dt="2019-07-16T18:43:10.456" v="4536" actId="20577"/>
        <pc:sldMkLst>
          <pc:docMk/>
          <pc:sldMk cId="2472621885" sldId="725"/>
        </pc:sldMkLst>
        <pc:spChg chg="mod">
          <ac:chgData name="Johnson, Scott" userId="bec97677-f0c6-4bfb-b610-83dc74061801" providerId="ADAL" clId="{BBD9E971-62EC-405B-B7E4-EB120D97641A}" dt="2019-07-16T13:57:38.113" v="2999" actId="33524"/>
          <ac:spMkLst>
            <pc:docMk/>
            <pc:sldMk cId="2472621885" sldId="725"/>
            <ac:spMk id="2" creationId="{602A9909-E9DF-4103-99F5-D22ABDBC65E9}"/>
          </ac:spMkLst>
        </pc:spChg>
        <pc:spChg chg="mod">
          <ac:chgData name="Johnson, Scott" userId="bec97677-f0c6-4bfb-b610-83dc74061801" providerId="ADAL" clId="{BBD9E971-62EC-405B-B7E4-EB120D97641A}" dt="2019-07-16T14:10:27.348" v="3417" actId="12"/>
          <ac:spMkLst>
            <pc:docMk/>
            <pc:sldMk cId="2472621885" sldId="725"/>
            <ac:spMk id="4" creationId="{23F5C6C5-AEF6-46AF-92D7-B82880C34A8A}"/>
          </ac:spMkLst>
        </pc:spChg>
        <pc:spChg chg="mod">
          <ac:chgData name="Johnson, Scott" userId="bec97677-f0c6-4bfb-b610-83dc74061801" providerId="ADAL" clId="{BBD9E971-62EC-405B-B7E4-EB120D97641A}" dt="2019-07-16T18:43:10.456" v="4536" actId="20577"/>
          <ac:spMkLst>
            <pc:docMk/>
            <pc:sldMk cId="2472621885" sldId="725"/>
            <ac:spMk id="8" creationId="{E7C069AE-F904-47C1-894E-681F6E1E04D8}"/>
          </ac:spMkLst>
        </pc:spChg>
      </pc:sldChg>
      <pc:sldChg chg="modSp">
        <pc:chgData name="Johnson, Scott" userId="bec97677-f0c6-4bfb-b610-83dc74061801" providerId="ADAL" clId="{BBD9E971-62EC-405B-B7E4-EB120D97641A}" dt="2019-07-16T18:43:13.765" v="4537" actId="20577"/>
        <pc:sldMkLst>
          <pc:docMk/>
          <pc:sldMk cId="1250228091" sldId="726"/>
        </pc:sldMkLst>
        <pc:spChg chg="mod">
          <ac:chgData name="Johnson, Scott" userId="bec97677-f0c6-4bfb-b610-83dc74061801" providerId="ADAL" clId="{BBD9E971-62EC-405B-B7E4-EB120D97641A}" dt="2019-07-16T13:58:13.599" v="3003" actId="113"/>
          <ac:spMkLst>
            <pc:docMk/>
            <pc:sldMk cId="1250228091" sldId="726"/>
            <ac:spMk id="4" creationId="{23F5C6C5-AEF6-46AF-92D7-B82880C34A8A}"/>
          </ac:spMkLst>
        </pc:spChg>
        <pc:spChg chg="mod">
          <ac:chgData name="Johnson, Scott" userId="bec97677-f0c6-4bfb-b610-83dc74061801" providerId="ADAL" clId="{BBD9E971-62EC-405B-B7E4-EB120D97641A}" dt="2019-07-16T18:43:13.765" v="4537" actId="20577"/>
          <ac:spMkLst>
            <pc:docMk/>
            <pc:sldMk cId="1250228091" sldId="726"/>
            <ac:spMk id="8" creationId="{E7C069AE-F904-47C1-894E-681F6E1E04D8}"/>
          </ac:spMkLst>
        </pc:spChg>
      </pc:sldChg>
      <pc:sldChg chg="modSp addCm delCm modCm">
        <pc:chgData name="Johnson, Scott" userId="bec97677-f0c6-4bfb-b610-83dc74061801" providerId="ADAL" clId="{BBD9E971-62EC-405B-B7E4-EB120D97641A}" dt="2019-07-16T18:43:29.519" v="4543" actId="20577"/>
        <pc:sldMkLst>
          <pc:docMk/>
          <pc:sldMk cId="136604880" sldId="731"/>
        </pc:sldMkLst>
        <pc:spChg chg="mod">
          <ac:chgData name="Johnson, Scott" userId="bec97677-f0c6-4bfb-b610-83dc74061801" providerId="ADAL" clId="{BBD9E971-62EC-405B-B7E4-EB120D97641A}" dt="2019-07-16T14:07:53.709" v="3400" actId="255"/>
          <ac:spMkLst>
            <pc:docMk/>
            <pc:sldMk cId="136604880" sldId="731"/>
            <ac:spMk id="4" creationId="{23F5C6C5-AEF6-46AF-92D7-B82880C34A8A}"/>
          </ac:spMkLst>
        </pc:spChg>
        <pc:spChg chg="mod">
          <ac:chgData name="Johnson, Scott" userId="bec97677-f0c6-4bfb-b610-83dc74061801" providerId="ADAL" clId="{BBD9E971-62EC-405B-B7E4-EB120D97641A}" dt="2019-07-16T18:43:29.519" v="4543" actId="20577"/>
          <ac:spMkLst>
            <pc:docMk/>
            <pc:sldMk cId="136604880" sldId="731"/>
            <ac:spMk id="8" creationId="{E7C069AE-F904-47C1-894E-681F6E1E04D8}"/>
          </ac:spMkLst>
        </pc:spChg>
      </pc:sldChg>
      <pc:sldChg chg="modSp modNotesTx">
        <pc:chgData name="Johnson, Scott" userId="bec97677-f0c6-4bfb-b610-83dc74061801" providerId="ADAL" clId="{BBD9E971-62EC-405B-B7E4-EB120D97641A}" dt="2019-07-16T18:43:20.798" v="4540" actId="20577"/>
        <pc:sldMkLst>
          <pc:docMk/>
          <pc:sldMk cId="1264277513" sldId="753"/>
        </pc:sldMkLst>
        <pc:spChg chg="mod">
          <ac:chgData name="Johnson, Scott" userId="bec97677-f0c6-4bfb-b610-83dc74061801" providerId="ADAL" clId="{BBD9E971-62EC-405B-B7E4-EB120D97641A}" dt="2019-07-15T17:53:45.206" v="1310" actId="27636"/>
          <ac:spMkLst>
            <pc:docMk/>
            <pc:sldMk cId="1264277513" sldId="753"/>
            <ac:spMk id="4" creationId="{23F5C6C5-AEF6-46AF-92D7-B82880C34A8A}"/>
          </ac:spMkLst>
        </pc:spChg>
        <pc:spChg chg="mod">
          <ac:chgData name="Johnson, Scott" userId="bec97677-f0c6-4bfb-b610-83dc74061801" providerId="ADAL" clId="{BBD9E971-62EC-405B-B7E4-EB120D97641A}" dt="2019-07-16T18:43:20.798" v="4540" actId="20577"/>
          <ac:spMkLst>
            <pc:docMk/>
            <pc:sldMk cId="1264277513" sldId="753"/>
            <ac:spMk id="8" creationId="{E7C069AE-F904-47C1-894E-681F6E1E04D8}"/>
          </ac:spMkLst>
        </pc:spChg>
      </pc:sldChg>
      <pc:sldChg chg="modSp modNotesTx">
        <pc:chgData name="Johnson, Scott" userId="bec97677-f0c6-4bfb-b610-83dc74061801" providerId="ADAL" clId="{BBD9E971-62EC-405B-B7E4-EB120D97641A}" dt="2019-07-16T18:43:23.649" v="4541" actId="20577"/>
        <pc:sldMkLst>
          <pc:docMk/>
          <pc:sldMk cId="215031882" sldId="754"/>
        </pc:sldMkLst>
        <pc:spChg chg="mod">
          <ac:chgData name="Johnson, Scott" userId="bec97677-f0c6-4bfb-b610-83dc74061801" providerId="ADAL" clId="{BBD9E971-62EC-405B-B7E4-EB120D97641A}" dt="2019-07-15T17:54:26.175" v="1316" actId="113"/>
          <ac:spMkLst>
            <pc:docMk/>
            <pc:sldMk cId="215031882" sldId="754"/>
            <ac:spMk id="4" creationId="{23F5C6C5-AEF6-46AF-92D7-B82880C34A8A}"/>
          </ac:spMkLst>
        </pc:spChg>
        <pc:spChg chg="mod">
          <ac:chgData name="Johnson, Scott" userId="bec97677-f0c6-4bfb-b610-83dc74061801" providerId="ADAL" clId="{BBD9E971-62EC-405B-B7E4-EB120D97641A}" dt="2019-07-16T18:43:23.649" v="4541" actId="20577"/>
          <ac:spMkLst>
            <pc:docMk/>
            <pc:sldMk cId="215031882" sldId="754"/>
            <ac:spMk id="8" creationId="{E7C069AE-F904-47C1-894E-681F6E1E04D8}"/>
          </ac:spMkLst>
        </pc:spChg>
      </pc:sldChg>
      <pc:sldChg chg="modSp addCm delCm modCm">
        <pc:chgData name="Johnson, Scott" userId="bec97677-f0c6-4bfb-b610-83dc74061801" providerId="ADAL" clId="{BBD9E971-62EC-405B-B7E4-EB120D97641A}" dt="2019-07-16T18:43:26.914" v="4542" actId="20577"/>
        <pc:sldMkLst>
          <pc:docMk/>
          <pc:sldMk cId="2845867697" sldId="755"/>
        </pc:sldMkLst>
        <pc:spChg chg="mod">
          <ac:chgData name="Johnson, Scott" userId="bec97677-f0c6-4bfb-b610-83dc74061801" providerId="ADAL" clId="{BBD9E971-62EC-405B-B7E4-EB120D97641A}" dt="2019-07-16T14:04:05.994" v="3375" actId="5793"/>
          <ac:spMkLst>
            <pc:docMk/>
            <pc:sldMk cId="2845867697" sldId="755"/>
            <ac:spMk id="4" creationId="{23F5C6C5-AEF6-46AF-92D7-B82880C34A8A}"/>
          </ac:spMkLst>
        </pc:spChg>
        <pc:spChg chg="mod">
          <ac:chgData name="Johnson, Scott" userId="bec97677-f0c6-4bfb-b610-83dc74061801" providerId="ADAL" clId="{BBD9E971-62EC-405B-B7E4-EB120D97641A}" dt="2019-07-16T18:43:26.914" v="4542" actId="20577"/>
          <ac:spMkLst>
            <pc:docMk/>
            <pc:sldMk cId="2845867697" sldId="755"/>
            <ac:spMk id="8" creationId="{E7C069AE-F904-47C1-894E-681F6E1E04D8}"/>
          </ac:spMkLst>
        </pc:spChg>
      </pc:sldChg>
      <pc:sldChg chg="modSp">
        <pc:chgData name="Johnson, Scott" userId="bec97677-f0c6-4bfb-b610-83dc74061801" providerId="ADAL" clId="{BBD9E971-62EC-405B-B7E4-EB120D97641A}" dt="2019-07-16T18:39:49.376" v="4517" actId="1036"/>
        <pc:sldMkLst>
          <pc:docMk/>
          <pc:sldMk cId="0" sldId="756"/>
        </pc:sldMkLst>
        <pc:spChg chg="mod">
          <ac:chgData name="Johnson, Scott" userId="bec97677-f0c6-4bfb-b610-83dc74061801" providerId="ADAL" clId="{BBD9E971-62EC-405B-B7E4-EB120D97641A}" dt="2019-07-16T18:39:49.376" v="4517" actId="1036"/>
          <ac:spMkLst>
            <pc:docMk/>
            <pc:sldMk cId="0" sldId="756"/>
            <ac:spMk id="2" creationId="{AEE67CE7-0AA5-4148-8807-814890A9CE60}"/>
          </ac:spMkLst>
        </pc:spChg>
        <pc:spChg chg="mod">
          <ac:chgData name="Johnson, Scott" userId="bec97677-f0c6-4bfb-b610-83dc74061801" providerId="ADAL" clId="{BBD9E971-62EC-405B-B7E4-EB120D97641A}" dt="2019-06-28T21:05:18.849" v="1047" actId="20577"/>
          <ac:spMkLst>
            <pc:docMk/>
            <pc:sldMk cId="0" sldId="756"/>
            <ac:spMk id="4" creationId="{4277B24D-2F46-4E45-8F6F-F513CDB80673}"/>
          </ac:spMkLst>
        </pc:spChg>
        <pc:spChg chg="mod">
          <ac:chgData name="Johnson, Scott" userId="bec97677-f0c6-4bfb-b610-83dc74061801" providerId="ADAL" clId="{BBD9E971-62EC-405B-B7E4-EB120D97641A}" dt="2019-07-15T17:43:21.643" v="1232" actId="6549"/>
          <ac:spMkLst>
            <pc:docMk/>
            <pc:sldMk cId="0" sldId="756"/>
            <ac:spMk id="7" creationId="{00000000-0000-0000-0000-000000000000}"/>
          </ac:spMkLst>
        </pc:spChg>
      </pc:sldChg>
      <pc:sldChg chg="delSp modSp add">
        <pc:chgData name="Johnson, Scott" userId="bec97677-f0c6-4bfb-b610-83dc74061801" providerId="ADAL" clId="{BBD9E971-62EC-405B-B7E4-EB120D97641A}" dt="2019-06-28T21:05:06.510" v="1039" actId="478"/>
        <pc:sldMkLst>
          <pc:docMk/>
          <pc:sldMk cId="139736698" sldId="764"/>
        </pc:sldMkLst>
        <pc:spChg chg="del mod">
          <ac:chgData name="Johnson, Scott" userId="bec97677-f0c6-4bfb-b610-83dc74061801" providerId="ADAL" clId="{BBD9E971-62EC-405B-B7E4-EB120D97641A}" dt="2019-06-28T21:05:06.510" v="1039" actId="478"/>
          <ac:spMkLst>
            <pc:docMk/>
            <pc:sldMk cId="139736698" sldId="764"/>
            <ac:spMk id="4" creationId="{4277B24D-2F46-4E45-8F6F-F513CDB80673}"/>
          </ac:spMkLst>
        </pc:spChg>
        <pc:spChg chg="mod">
          <ac:chgData name="Johnson, Scott" userId="bec97677-f0c6-4bfb-b610-83dc74061801" providerId="ADAL" clId="{BBD9E971-62EC-405B-B7E4-EB120D97641A}" dt="2019-06-28T21:03:33.399" v="1024" actId="1036"/>
          <ac:spMkLst>
            <pc:docMk/>
            <pc:sldMk cId="139736698" sldId="764"/>
            <ac:spMk id="12" creationId="{3DE1DC5D-D2A1-49C1-A0A2-56DE96C13685}"/>
          </ac:spMkLst>
        </pc:spChg>
      </pc:sldChg>
      <pc:sldChg chg="delSp modSp add ord">
        <pc:chgData name="Johnson, Scott" userId="bec97677-f0c6-4bfb-b610-83dc74061801" providerId="ADAL" clId="{BBD9E971-62EC-405B-B7E4-EB120D97641A}" dt="2019-07-01T14:47:06.536" v="1170" actId="6549"/>
        <pc:sldMkLst>
          <pc:docMk/>
          <pc:sldMk cId="622097739" sldId="765"/>
        </pc:sldMkLst>
        <pc:spChg chg="del mod">
          <ac:chgData name="Johnson, Scott" userId="bec97677-f0c6-4bfb-b610-83dc74061801" providerId="ADAL" clId="{BBD9E971-62EC-405B-B7E4-EB120D97641A}" dt="2019-06-28T21:07:02.172" v="1048" actId="478"/>
          <ac:spMkLst>
            <pc:docMk/>
            <pc:sldMk cId="622097739" sldId="765"/>
            <ac:spMk id="4" creationId="{4277B24D-2F46-4E45-8F6F-F513CDB80673}"/>
          </ac:spMkLst>
        </pc:spChg>
        <pc:spChg chg="mod">
          <ac:chgData name="Johnson, Scott" userId="bec97677-f0c6-4bfb-b610-83dc74061801" providerId="ADAL" clId="{BBD9E971-62EC-405B-B7E4-EB120D97641A}" dt="2019-06-28T21:04:38.324" v="1035" actId="14100"/>
          <ac:spMkLst>
            <pc:docMk/>
            <pc:sldMk cId="622097739" sldId="765"/>
            <ac:spMk id="12" creationId="{3DE1DC5D-D2A1-49C1-A0A2-56DE96C13685}"/>
          </ac:spMkLst>
        </pc:spChg>
      </pc:sldChg>
      <pc:sldChg chg="modSp">
        <pc:chgData name="Johnson, Scott" userId="bec97677-f0c6-4bfb-b610-83dc74061801" providerId="ADAL" clId="{BBD9E971-62EC-405B-B7E4-EB120D97641A}" dt="2019-07-01T14:45:31.309" v="1099" actId="20577"/>
        <pc:sldMkLst>
          <pc:docMk/>
          <pc:sldMk cId="1840628288" sldId="768"/>
        </pc:sldMkLst>
        <pc:spChg chg="mod">
          <ac:chgData name="Johnson, Scott" userId="bec97677-f0c6-4bfb-b610-83dc74061801" providerId="ADAL" clId="{BBD9E971-62EC-405B-B7E4-EB120D97641A}" dt="2019-07-01T14:45:31.309" v="1099" actId="20577"/>
          <ac:spMkLst>
            <pc:docMk/>
            <pc:sldMk cId="1840628288" sldId="768"/>
            <ac:spMk id="8" creationId="{E7C069AE-F904-47C1-894E-681F6E1E04D8}"/>
          </ac:spMkLst>
        </pc:spChg>
      </pc:sldChg>
      <pc:sldChg chg="modSp addCm modCm">
        <pc:chgData name="Johnson, Scott" userId="bec97677-f0c6-4bfb-b610-83dc74061801" providerId="ADAL" clId="{BBD9E971-62EC-405B-B7E4-EB120D97641A}" dt="2019-07-15T18:00:14.463" v="1371" actId="6549"/>
        <pc:sldMkLst>
          <pc:docMk/>
          <pc:sldMk cId="877422872" sldId="770"/>
        </pc:sldMkLst>
        <pc:spChg chg="mod">
          <ac:chgData name="Johnson, Scott" userId="bec97677-f0c6-4bfb-b610-83dc74061801" providerId="ADAL" clId="{BBD9E971-62EC-405B-B7E4-EB120D97641A}" dt="2019-07-01T14:45:09.516" v="1082" actId="20577"/>
          <ac:spMkLst>
            <pc:docMk/>
            <pc:sldMk cId="877422872" sldId="770"/>
            <ac:spMk id="5" creationId="{A3745873-9556-4721-9B95-D9F9E73076C3}"/>
          </ac:spMkLst>
        </pc:spChg>
      </pc:sldChg>
      <pc:sldChg chg="modSp addCm">
        <pc:chgData name="Johnson, Scott" userId="bec97677-f0c6-4bfb-b610-83dc74061801" providerId="ADAL" clId="{BBD9E971-62EC-405B-B7E4-EB120D97641A}" dt="2019-07-15T18:00:19.411" v="1372" actId="1589"/>
        <pc:sldMkLst>
          <pc:docMk/>
          <pc:sldMk cId="1601210464" sldId="771"/>
        </pc:sldMkLst>
        <pc:spChg chg="mod">
          <ac:chgData name="Johnson, Scott" userId="bec97677-f0c6-4bfb-b610-83dc74061801" providerId="ADAL" clId="{BBD9E971-62EC-405B-B7E4-EB120D97641A}" dt="2019-07-01T14:45:13.543" v="1087" actId="20577"/>
          <ac:spMkLst>
            <pc:docMk/>
            <pc:sldMk cId="1601210464" sldId="771"/>
            <ac:spMk id="5" creationId="{A3745873-9556-4721-9B95-D9F9E73076C3}"/>
          </ac:spMkLst>
        </pc:spChg>
      </pc:sldChg>
      <pc:sldChg chg="modSp addCm delCm modCm">
        <pc:chgData name="Johnson, Scott" userId="bec97677-f0c6-4bfb-b610-83dc74061801" providerId="ADAL" clId="{BBD9E971-62EC-405B-B7E4-EB120D97641A}" dt="2019-07-16T14:15:59.626" v="3488" actId="20577"/>
        <pc:sldMkLst>
          <pc:docMk/>
          <pc:sldMk cId="3623349106" sldId="773"/>
        </pc:sldMkLst>
        <pc:spChg chg="mod">
          <ac:chgData name="Johnson, Scott" userId="bec97677-f0c6-4bfb-b610-83dc74061801" providerId="ADAL" clId="{BBD9E971-62EC-405B-B7E4-EB120D97641A}" dt="2019-07-16T14:15:59.626" v="3488" actId="20577"/>
          <ac:spMkLst>
            <pc:docMk/>
            <pc:sldMk cId="3623349106" sldId="773"/>
            <ac:spMk id="2" creationId="{1A78B495-487F-447F-AC45-9C2592278B45}"/>
          </ac:spMkLst>
        </pc:spChg>
        <pc:spChg chg="mod">
          <ac:chgData name="Johnson, Scott" userId="bec97677-f0c6-4bfb-b610-83dc74061801" providerId="ADAL" clId="{BBD9E971-62EC-405B-B7E4-EB120D97641A}" dt="2019-07-01T14:45:23.737" v="1098" actId="20577"/>
          <ac:spMkLst>
            <pc:docMk/>
            <pc:sldMk cId="3623349106" sldId="773"/>
            <ac:spMk id="8" creationId="{E7C069AE-F904-47C1-894E-681F6E1E04D8}"/>
          </ac:spMkLst>
        </pc:spChg>
      </pc:sldChg>
      <pc:sldChg chg="modSp">
        <pc:chgData name="Johnson, Scott" userId="bec97677-f0c6-4bfb-b610-83dc74061801" providerId="ADAL" clId="{BBD9E971-62EC-405B-B7E4-EB120D97641A}" dt="2019-07-15T18:54:18.823" v="1718" actId="20577"/>
        <pc:sldMkLst>
          <pc:docMk/>
          <pc:sldMk cId="2594716254" sldId="776"/>
        </pc:sldMkLst>
        <pc:spChg chg="mod">
          <ac:chgData name="Johnson, Scott" userId="bec97677-f0c6-4bfb-b610-83dc74061801" providerId="ADAL" clId="{BBD9E971-62EC-405B-B7E4-EB120D97641A}" dt="2019-07-15T18:54:18.823" v="1718" actId="20577"/>
          <ac:spMkLst>
            <pc:docMk/>
            <pc:sldMk cId="2594716254" sldId="776"/>
            <ac:spMk id="6" creationId="{5FD60E2A-DF13-4F55-A1FF-5439E72BACE0}"/>
          </ac:spMkLst>
        </pc:spChg>
      </pc:sldChg>
      <pc:sldChg chg="modSp">
        <pc:chgData name="Johnson, Scott" userId="bec97677-f0c6-4bfb-b610-83dc74061801" providerId="ADAL" clId="{BBD9E971-62EC-405B-B7E4-EB120D97641A}" dt="2019-07-16T14:16:51.092" v="3489" actId="207"/>
        <pc:sldMkLst>
          <pc:docMk/>
          <pc:sldMk cId="3666890746" sldId="777"/>
        </pc:sldMkLst>
        <pc:spChg chg="mod">
          <ac:chgData name="Johnson, Scott" userId="bec97677-f0c6-4bfb-b610-83dc74061801" providerId="ADAL" clId="{BBD9E971-62EC-405B-B7E4-EB120D97641A}" dt="2019-07-01T14:45:48.836" v="1105" actId="20577"/>
          <ac:spMkLst>
            <pc:docMk/>
            <pc:sldMk cId="3666890746" sldId="777"/>
            <ac:spMk id="5" creationId="{35F8CF6B-2887-4071-8A06-B32857485BBD}"/>
          </ac:spMkLst>
        </pc:spChg>
        <pc:spChg chg="mod">
          <ac:chgData name="Johnson, Scott" userId="bec97677-f0c6-4bfb-b610-83dc74061801" providerId="ADAL" clId="{BBD9E971-62EC-405B-B7E4-EB120D97641A}" dt="2019-07-16T14:16:51.092" v="3489" actId="207"/>
          <ac:spMkLst>
            <pc:docMk/>
            <pc:sldMk cId="3666890746" sldId="777"/>
            <ac:spMk id="9" creationId="{E554084D-3A26-432B-BE41-B2D2595F72C5}"/>
          </ac:spMkLst>
        </pc:spChg>
      </pc:sldChg>
      <pc:sldChg chg="modSp">
        <pc:chgData name="Johnson, Scott" userId="bec97677-f0c6-4bfb-b610-83dc74061801" providerId="ADAL" clId="{BBD9E971-62EC-405B-B7E4-EB120D97641A}" dt="2019-07-16T18:42:47.030" v="4535" actId="20577"/>
        <pc:sldMkLst>
          <pc:docMk/>
          <pc:sldMk cId="1655059965" sldId="778"/>
        </pc:sldMkLst>
        <pc:spChg chg="mod">
          <ac:chgData name="Johnson, Scott" userId="bec97677-f0c6-4bfb-b610-83dc74061801" providerId="ADAL" clId="{BBD9E971-62EC-405B-B7E4-EB120D97641A}" dt="2019-07-16T18:42:47.030" v="4535" actId="20577"/>
          <ac:spMkLst>
            <pc:docMk/>
            <pc:sldMk cId="1655059965" sldId="778"/>
            <ac:spMk id="5" creationId="{A3745873-9556-4721-9B95-D9F9E73076C3}"/>
          </ac:spMkLst>
        </pc:spChg>
        <pc:spChg chg="mod">
          <ac:chgData name="Johnson, Scott" userId="bec97677-f0c6-4bfb-b610-83dc74061801" providerId="ADAL" clId="{BBD9E971-62EC-405B-B7E4-EB120D97641A}" dt="2019-07-16T14:18:03.467" v="3497" actId="20577"/>
          <ac:spMkLst>
            <pc:docMk/>
            <pc:sldMk cId="1655059965" sldId="778"/>
            <ac:spMk id="6" creationId="{5FD60E2A-DF13-4F55-A1FF-5439E72BACE0}"/>
          </ac:spMkLst>
        </pc:spChg>
      </pc:sldChg>
      <pc:sldChg chg="addSp modSp addCm delCm modCm">
        <pc:chgData name="Johnson, Scott" userId="bec97677-f0c6-4bfb-b610-83dc74061801" providerId="ADAL" clId="{BBD9E971-62EC-405B-B7E4-EB120D97641A}" dt="2019-07-16T14:50:18.505" v="4141" actId="1592"/>
        <pc:sldMkLst>
          <pc:docMk/>
          <pc:sldMk cId="1302415143" sldId="779"/>
        </pc:sldMkLst>
        <pc:spChg chg="mod">
          <ac:chgData name="Johnson, Scott" userId="bec97677-f0c6-4bfb-b610-83dc74061801" providerId="ADAL" clId="{BBD9E971-62EC-405B-B7E4-EB120D97641A}" dt="2019-07-16T14:37:06.940" v="4134" actId="14"/>
          <ac:spMkLst>
            <pc:docMk/>
            <pc:sldMk cId="1302415143" sldId="779"/>
            <ac:spMk id="2" creationId="{241997E0-A4A2-4258-9A12-382883914547}"/>
          </ac:spMkLst>
        </pc:spChg>
        <pc:spChg chg="mod">
          <ac:chgData name="Johnson, Scott" userId="bec97677-f0c6-4bfb-b610-83dc74061801" providerId="ADAL" clId="{BBD9E971-62EC-405B-B7E4-EB120D97641A}" dt="2019-07-15T19:00:54.704" v="2205" actId="27636"/>
          <ac:spMkLst>
            <pc:docMk/>
            <pc:sldMk cId="1302415143" sldId="779"/>
            <ac:spMk id="5" creationId="{35F8CF6B-2887-4071-8A06-B32857485BBD}"/>
          </ac:spMkLst>
        </pc:spChg>
        <pc:graphicFrameChg chg="add mod modGraphic">
          <ac:chgData name="Johnson, Scott" userId="bec97677-f0c6-4bfb-b610-83dc74061801" providerId="ADAL" clId="{BBD9E971-62EC-405B-B7E4-EB120D97641A}" dt="2019-07-15T19:05:39.608" v="2349" actId="13926"/>
          <ac:graphicFrameMkLst>
            <pc:docMk/>
            <pc:sldMk cId="1302415143" sldId="779"/>
            <ac:graphicFrameMk id="6" creationId="{BAFA139A-48F8-425D-A86C-DE02273262DD}"/>
          </ac:graphicFrameMkLst>
        </pc:graphicFrameChg>
      </pc:sldChg>
      <pc:sldChg chg="modSp">
        <pc:chgData name="Johnson, Scott" userId="bec97677-f0c6-4bfb-b610-83dc74061801" providerId="ADAL" clId="{BBD9E971-62EC-405B-B7E4-EB120D97641A}" dt="2019-07-15T19:06:48.172" v="2370" actId="20577"/>
        <pc:sldMkLst>
          <pc:docMk/>
          <pc:sldMk cId="3699146017" sldId="780"/>
        </pc:sldMkLst>
        <pc:spChg chg="mod">
          <ac:chgData name="Johnson, Scott" userId="bec97677-f0c6-4bfb-b610-83dc74061801" providerId="ADAL" clId="{BBD9E971-62EC-405B-B7E4-EB120D97641A}" dt="2019-07-15T19:06:48.172" v="2370" actId="20577"/>
          <ac:spMkLst>
            <pc:docMk/>
            <pc:sldMk cId="3699146017" sldId="780"/>
            <ac:spMk id="2" creationId="{241997E0-A4A2-4258-9A12-382883914547}"/>
          </ac:spMkLst>
        </pc:spChg>
        <pc:spChg chg="mod">
          <ac:chgData name="Johnson, Scott" userId="bec97677-f0c6-4bfb-b610-83dc74061801" providerId="ADAL" clId="{BBD9E971-62EC-405B-B7E4-EB120D97641A}" dt="2019-07-15T19:06:09.424" v="2355" actId="6549"/>
          <ac:spMkLst>
            <pc:docMk/>
            <pc:sldMk cId="3699146017" sldId="780"/>
            <ac:spMk id="5" creationId="{35F8CF6B-2887-4071-8A06-B32857485BBD}"/>
          </ac:spMkLst>
        </pc:spChg>
      </pc:sldChg>
      <pc:sldChg chg="modSp">
        <pc:chgData name="Johnson, Scott" userId="bec97677-f0c6-4bfb-b610-83dc74061801" providerId="ADAL" clId="{BBD9E971-62EC-405B-B7E4-EB120D97641A}" dt="2019-07-15T19:08:21.602" v="2415" actId="20577"/>
        <pc:sldMkLst>
          <pc:docMk/>
          <pc:sldMk cId="1987905734" sldId="782"/>
        </pc:sldMkLst>
        <pc:spChg chg="mod">
          <ac:chgData name="Johnson, Scott" userId="bec97677-f0c6-4bfb-b610-83dc74061801" providerId="ADAL" clId="{BBD9E971-62EC-405B-B7E4-EB120D97641A}" dt="2019-07-01T14:46:20.305" v="1129" actId="20577"/>
          <ac:spMkLst>
            <pc:docMk/>
            <pc:sldMk cId="1987905734" sldId="782"/>
            <ac:spMk id="5" creationId="{35F8CF6B-2887-4071-8A06-B32857485BBD}"/>
          </ac:spMkLst>
        </pc:spChg>
        <pc:spChg chg="mod">
          <ac:chgData name="Johnson, Scott" userId="bec97677-f0c6-4bfb-b610-83dc74061801" providerId="ADAL" clId="{BBD9E971-62EC-405B-B7E4-EB120D97641A}" dt="2019-07-15T19:08:21.602" v="2415" actId="20577"/>
          <ac:spMkLst>
            <pc:docMk/>
            <pc:sldMk cId="1987905734" sldId="782"/>
            <ac:spMk id="8" creationId="{FDB5A5CD-6D13-49E6-9C78-AF90BF701006}"/>
          </ac:spMkLst>
        </pc:spChg>
      </pc:sldChg>
      <pc:sldChg chg="modSp add ord">
        <pc:chgData name="Johnson, Scott" userId="bec97677-f0c6-4bfb-b610-83dc74061801" providerId="ADAL" clId="{BBD9E971-62EC-405B-B7E4-EB120D97641A}" dt="2019-07-01T14:47:04.584" v="1169" actId="6549"/>
        <pc:sldMkLst>
          <pc:docMk/>
          <pc:sldMk cId="2138629812" sldId="784"/>
        </pc:sldMkLst>
        <pc:spChg chg="mod">
          <ac:chgData name="Johnson, Scott" userId="bec97677-f0c6-4bfb-b610-83dc74061801" providerId="ADAL" clId="{BBD9E971-62EC-405B-B7E4-EB120D97641A}" dt="2019-07-01T14:46:47.946" v="1167" actId="1036"/>
          <ac:spMkLst>
            <pc:docMk/>
            <pc:sldMk cId="2138629812" sldId="784"/>
            <ac:spMk id="12" creationId="{3DE1DC5D-D2A1-49C1-A0A2-56DE96C13685}"/>
          </ac:spMkLst>
        </pc:spChg>
      </pc:sldChg>
      <pc:sldChg chg="modSp">
        <pc:chgData name="Johnson, Scott" userId="bec97677-f0c6-4bfb-b610-83dc74061801" providerId="ADAL" clId="{BBD9E971-62EC-405B-B7E4-EB120D97641A}" dt="2019-07-16T18:44:29.194" v="4554" actId="6549"/>
        <pc:sldMkLst>
          <pc:docMk/>
          <pc:sldMk cId="883551960" sldId="786"/>
        </pc:sldMkLst>
        <pc:spChg chg="mod">
          <ac:chgData name="Johnson, Scott" userId="bec97677-f0c6-4bfb-b610-83dc74061801" providerId="ADAL" clId="{BBD9E971-62EC-405B-B7E4-EB120D97641A}" dt="2019-07-16T18:44:29.194" v="4554" actId="6549"/>
          <ac:spMkLst>
            <pc:docMk/>
            <pc:sldMk cId="883551960" sldId="786"/>
            <ac:spMk id="2" creationId="{405A9CEE-FA9F-43DB-9E8C-BC2CCC299647}"/>
          </ac:spMkLst>
        </pc:spChg>
      </pc:sldChg>
      <pc:sldChg chg="modSp">
        <pc:chgData name="Johnson, Scott" userId="bec97677-f0c6-4bfb-b610-83dc74061801" providerId="ADAL" clId="{BBD9E971-62EC-405B-B7E4-EB120D97641A}" dt="2019-07-16T18:44:31.863" v="4555" actId="6549"/>
        <pc:sldMkLst>
          <pc:docMk/>
          <pc:sldMk cId="566463420" sldId="787"/>
        </pc:sldMkLst>
        <pc:spChg chg="mod">
          <ac:chgData name="Johnson, Scott" userId="bec97677-f0c6-4bfb-b610-83dc74061801" providerId="ADAL" clId="{BBD9E971-62EC-405B-B7E4-EB120D97641A}" dt="2019-07-16T18:44:31.863" v="4555" actId="6549"/>
          <ac:spMkLst>
            <pc:docMk/>
            <pc:sldMk cId="566463420" sldId="787"/>
            <ac:spMk id="2" creationId="{5294297C-A505-4030-A8C6-29B0A609C68C}"/>
          </ac:spMkLst>
        </pc:spChg>
      </pc:sldChg>
      <pc:sldChg chg="modSp">
        <pc:chgData name="Johnson, Scott" userId="bec97677-f0c6-4bfb-b610-83dc74061801" providerId="ADAL" clId="{BBD9E971-62EC-405B-B7E4-EB120D97641A}" dt="2019-07-16T18:44:36.276" v="4556" actId="6549"/>
        <pc:sldMkLst>
          <pc:docMk/>
          <pc:sldMk cId="918365106" sldId="788"/>
        </pc:sldMkLst>
        <pc:spChg chg="mod">
          <ac:chgData name="Johnson, Scott" userId="bec97677-f0c6-4bfb-b610-83dc74061801" providerId="ADAL" clId="{BBD9E971-62EC-405B-B7E4-EB120D97641A}" dt="2019-07-16T18:44:36.276" v="4556" actId="6549"/>
          <ac:spMkLst>
            <pc:docMk/>
            <pc:sldMk cId="918365106" sldId="788"/>
            <ac:spMk id="2" creationId="{F4C3D39B-A539-435D-AE58-39BCE08824CC}"/>
          </ac:spMkLst>
        </pc:spChg>
        <pc:spChg chg="mod">
          <ac:chgData name="Johnson, Scott" userId="bec97677-f0c6-4bfb-b610-83dc74061801" providerId="ADAL" clId="{BBD9E971-62EC-405B-B7E4-EB120D97641A}" dt="2019-07-16T14:30:32.805" v="4075" actId="6549"/>
          <ac:spMkLst>
            <pc:docMk/>
            <pc:sldMk cId="918365106" sldId="788"/>
            <ac:spMk id="3" creationId="{C9333CA9-B9CA-4B10-9FCB-7F3C7BA5DBD9}"/>
          </ac:spMkLst>
        </pc:spChg>
      </pc:sldChg>
      <pc:sldChg chg="modSp">
        <pc:chgData name="Johnson, Scott" userId="bec97677-f0c6-4bfb-b610-83dc74061801" providerId="ADAL" clId="{BBD9E971-62EC-405B-B7E4-EB120D97641A}" dt="2019-07-16T18:44:44.974" v="4557" actId="6549"/>
        <pc:sldMkLst>
          <pc:docMk/>
          <pc:sldMk cId="973748373" sldId="789"/>
        </pc:sldMkLst>
        <pc:spChg chg="mod">
          <ac:chgData name="Johnson, Scott" userId="bec97677-f0c6-4bfb-b610-83dc74061801" providerId="ADAL" clId="{BBD9E971-62EC-405B-B7E4-EB120D97641A}" dt="2019-07-16T18:44:44.974" v="4557" actId="6549"/>
          <ac:spMkLst>
            <pc:docMk/>
            <pc:sldMk cId="973748373" sldId="789"/>
            <ac:spMk id="2" creationId="{EF30C639-13B2-4045-B615-84F6EE2B0889}"/>
          </ac:spMkLst>
        </pc:spChg>
        <pc:spChg chg="mod">
          <ac:chgData name="Johnson, Scott" userId="bec97677-f0c6-4bfb-b610-83dc74061801" providerId="ADAL" clId="{BBD9E971-62EC-405B-B7E4-EB120D97641A}" dt="2019-07-16T14:33:42.086" v="4116" actId="20577"/>
          <ac:spMkLst>
            <pc:docMk/>
            <pc:sldMk cId="973748373" sldId="789"/>
            <ac:spMk id="3" creationId="{F715D50A-E911-4F7C-A054-06A09641EA42}"/>
          </ac:spMkLst>
        </pc:spChg>
      </pc:sldChg>
      <pc:sldChg chg="modSp">
        <pc:chgData name="Johnson, Scott" userId="bec97677-f0c6-4bfb-b610-83dc74061801" providerId="ADAL" clId="{BBD9E971-62EC-405B-B7E4-EB120D97641A}" dt="2019-07-16T18:44:50.785" v="4559" actId="6549"/>
        <pc:sldMkLst>
          <pc:docMk/>
          <pc:sldMk cId="4015842848" sldId="790"/>
        </pc:sldMkLst>
        <pc:spChg chg="mod">
          <ac:chgData name="Johnson, Scott" userId="bec97677-f0c6-4bfb-b610-83dc74061801" providerId="ADAL" clId="{BBD9E971-62EC-405B-B7E4-EB120D97641A}" dt="2019-07-16T18:44:50.785" v="4559" actId="6549"/>
          <ac:spMkLst>
            <pc:docMk/>
            <pc:sldMk cId="4015842848" sldId="790"/>
            <ac:spMk id="2" creationId="{D7947BEE-E6B1-4C56-9AF2-77CA0ADD28FE}"/>
          </ac:spMkLst>
        </pc:spChg>
        <pc:spChg chg="mod">
          <ac:chgData name="Johnson, Scott" userId="bec97677-f0c6-4bfb-b610-83dc74061801" providerId="ADAL" clId="{BBD9E971-62EC-405B-B7E4-EB120D97641A}" dt="2019-07-16T14:33:21.075" v="4113" actId="255"/>
          <ac:spMkLst>
            <pc:docMk/>
            <pc:sldMk cId="4015842848" sldId="790"/>
            <ac:spMk id="3" creationId="{BA599EFB-F530-441F-9047-7E38695D09C9}"/>
          </ac:spMkLst>
        </pc:spChg>
      </pc:sldChg>
      <pc:sldChg chg="modSp">
        <pc:chgData name="Johnson, Scott" userId="bec97677-f0c6-4bfb-b610-83dc74061801" providerId="ADAL" clId="{BBD9E971-62EC-405B-B7E4-EB120D97641A}" dt="2019-07-16T18:44:23.121" v="4553" actId="6549"/>
        <pc:sldMkLst>
          <pc:docMk/>
          <pc:sldMk cId="2141959595" sldId="792"/>
        </pc:sldMkLst>
        <pc:spChg chg="mod">
          <ac:chgData name="Johnson, Scott" userId="bec97677-f0c6-4bfb-b610-83dc74061801" providerId="ADAL" clId="{BBD9E971-62EC-405B-B7E4-EB120D97641A}" dt="2019-07-16T18:44:23.121" v="4553" actId="6549"/>
          <ac:spMkLst>
            <pc:docMk/>
            <pc:sldMk cId="2141959595" sldId="792"/>
            <ac:spMk id="2" creationId="{C48281D4-5A11-4EA9-A4C8-6167036FB2AA}"/>
          </ac:spMkLst>
        </pc:spChg>
        <pc:spChg chg="mod">
          <ac:chgData name="Johnson, Scott" userId="bec97677-f0c6-4bfb-b610-83dc74061801" providerId="ADAL" clId="{BBD9E971-62EC-405B-B7E4-EB120D97641A}" dt="2019-07-16T15:39:23.279" v="4158" actId="20577"/>
          <ac:spMkLst>
            <pc:docMk/>
            <pc:sldMk cId="2141959595" sldId="792"/>
            <ac:spMk id="3" creationId="{22A1647E-F578-4E97-8CD6-ED6B66E0A1F6}"/>
          </ac:spMkLst>
        </pc:spChg>
      </pc:sldChg>
      <pc:sldChg chg="modSp">
        <pc:chgData name="Johnson, Scott" userId="bec97677-f0c6-4bfb-b610-83dc74061801" providerId="ADAL" clId="{BBD9E971-62EC-405B-B7E4-EB120D97641A}" dt="2019-07-16T18:44:11.429" v="4551" actId="6549"/>
        <pc:sldMkLst>
          <pc:docMk/>
          <pc:sldMk cId="2771002826" sldId="793"/>
        </pc:sldMkLst>
        <pc:spChg chg="mod">
          <ac:chgData name="Johnson, Scott" userId="bec97677-f0c6-4bfb-b610-83dc74061801" providerId="ADAL" clId="{BBD9E971-62EC-405B-B7E4-EB120D97641A}" dt="2019-07-16T18:44:11.429" v="4551" actId="6549"/>
          <ac:spMkLst>
            <pc:docMk/>
            <pc:sldMk cId="2771002826" sldId="793"/>
            <ac:spMk id="2" creationId="{29435502-A73F-4036-8D8C-F6036F689E3A}"/>
          </ac:spMkLst>
        </pc:spChg>
        <pc:spChg chg="mod">
          <ac:chgData name="Johnson, Scott" userId="bec97677-f0c6-4bfb-b610-83dc74061801" providerId="ADAL" clId="{BBD9E971-62EC-405B-B7E4-EB120D97641A}" dt="2019-07-15T19:14:42.890" v="2542" actId="20577"/>
          <ac:spMkLst>
            <pc:docMk/>
            <pc:sldMk cId="2771002826" sldId="793"/>
            <ac:spMk id="8" creationId="{B3EED26F-D522-4A2E-BE0A-CE56476CFC05}"/>
          </ac:spMkLst>
        </pc:spChg>
        <pc:graphicFrameChg chg="mod">
          <ac:chgData name="Johnson, Scott" userId="bec97677-f0c6-4bfb-b610-83dc74061801" providerId="ADAL" clId="{BBD9E971-62EC-405B-B7E4-EB120D97641A}" dt="2019-07-15T19:14:48.094" v="2543" actId="1076"/>
          <ac:graphicFrameMkLst>
            <pc:docMk/>
            <pc:sldMk cId="2771002826" sldId="793"/>
            <ac:graphicFrameMk id="7" creationId="{CCB4E7DA-F158-4087-9205-E71B1BE5CF40}"/>
          </ac:graphicFrameMkLst>
        </pc:graphicFrameChg>
        <pc:graphicFrameChg chg="mod">
          <ac:chgData name="Johnson, Scott" userId="bec97677-f0c6-4bfb-b610-83dc74061801" providerId="ADAL" clId="{BBD9E971-62EC-405B-B7E4-EB120D97641A}" dt="2019-07-15T19:13:41.301" v="2498" actId="1076"/>
          <ac:graphicFrameMkLst>
            <pc:docMk/>
            <pc:sldMk cId="2771002826" sldId="793"/>
            <ac:graphicFrameMk id="10" creationId="{400A8D38-46E6-4B77-B3B0-52E974381740}"/>
          </ac:graphicFrameMkLst>
        </pc:graphicFrameChg>
      </pc:sldChg>
      <pc:sldChg chg="modSp addCm modCm">
        <pc:chgData name="Johnson, Scott" userId="bec97677-f0c6-4bfb-b610-83dc74061801" providerId="ADAL" clId="{BBD9E971-62EC-405B-B7E4-EB120D97641A}" dt="2019-07-16T18:44:15.787" v="4552" actId="20577"/>
        <pc:sldMkLst>
          <pc:docMk/>
          <pc:sldMk cId="1332636367" sldId="794"/>
        </pc:sldMkLst>
        <pc:spChg chg="mod">
          <ac:chgData name="Johnson, Scott" userId="bec97677-f0c6-4bfb-b610-83dc74061801" providerId="ADAL" clId="{BBD9E971-62EC-405B-B7E4-EB120D97641A}" dt="2019-07-16T18:44:15.787" v="4552" actId="20577"/>
          <ac:spMkLst>
            <pc:docMk/>
            <pc:sldMk cId="1332636367" sldId="794"/>
            <ac:spMk id="2" creationId="{29435502-A73F-4036-8D8C-F6036F689E3A}"/>
          </ac:spMkLst>
        </pc:spChg>
        <pc:spChg chg="mod">
          <ac:chgData name="Johnson, Scott" userId="bec97677-f0c6-4bfb-b610-83dc74061801" providerId="ADAL" clId="{BBD9E971-62EC-405B-B7E4-EB120D97641A}" dt="2019-07-16T14:26:10.656" v="3886" actId="114"/>
          <ac:spMkLst>
            <pc:docMk/>
            <pc:sldMk cId="1332636367" sldId="794"/>
            <ac:spMk id="8" creationId="{B3EED26F-D522-4A2E-BE0A-CE56476CFC05}"/>
          </ac:spMkLst>
        </pc:spChg>
      </pc:sldChg>
      <pc:sldChg chg="modSp addCm delCm modCm">
        <pc:chgData name="Johnson, Scott" userId="bec97677-f0c6-4bfb-b610-83dc74061801" providerId="ADAL" clId="{BBD9E971-62EC-405B-B7E4-EB120D97641A}" dt="2019-07-16T18:44:07.231" v="4550" actId="27636"/>
        <pc:sldMkLst>
          <pc:docMk/>
          <pc:sldMk cId="1504603437" sldId="795"/>
        </pc:sldMkLst>
        <pc:spChg chg="mod">
          <ac:chgData name="Johnson, Scott" userId="bec97677-f0c6-4bfb-b610-83dc74061801" providerId="ADAL" clId="{BBD9E971-62EC-405B-B7E4-EB120D97641A}" dt="2019-07-16T18:44:07.231" v="4550" actId="27636"/>
          <ac:spMkLst>
            <pc:docMk/>
            <pc:sldMk cId="1504603437" sldId="795"/>
            <ac:spMk id="2" creationId="{29435502-A73F-4036-8D8C-F6036F689E3A}"/>
          </ac:spMkLst>
        </pc:spChg>
        <pc:spChg chg="mod">
          <ac:chgData name="Johnson, Scott" userId="bec97677-f0c6-4bfb-b610-83dc74061801" providerId="ADAL" clId="{BBD9E971-62EC-405B-B7E4-EB120D97641A}" dt="2019-07-16T14:23:14.099" v="3661" actId="20577"/>
          <ac:spMkLst>
            <pc:docMk/>
            <pc:sldMk cId="1504603437" sldId="795"/>
            <ac:spMk id="8" creationId="{B3EED26F-D522-4A2E-BE0A-CE56476CFC05}"/>
          </ac:spMkLst>
        </pc:spChg>
      </pc:sldChg>
      <pc:sldChg chg="modSp">
        <pc:chgData name="Johnson, Scott" userId="bec97677-f0c6-4bfb-b610-83dc74061801" providerId="ADAL" clId="{BBD9E971-62EC-405B-B7E4-EB120D97641A}" dt="2019-07-16T18:44:47.967" v="4558" actId="6549"/>
        <pc:sldMkLst>
          <pc:docMk/>
          <pc:sldMk cId="1352768931" sldId="796"/>
        </pc:sldMkLst>
        <pc:spChg chg="mod">
          <ac:chgData name="Johnson, Scott" userId="bec97677-f0c6-4bfb-b610-83dc74061801" providerId="ADAL" clId="{BBD9E971-62EC-405B-B7E4-EB120D97641A}" dt="2019-07-16T18:44:47.967" v="4558" actId="6549"/>
          <ac:spMkLst>
            <pc:docMk/>
            <pc:sldMk cId="1352768931" sldId="796"/>
            <ac:spMk id="2" creationId="{EF30C639-13B2-4045-B615-84F6EE2B0889}"/>
          </ac:spMkLst>
        </pc:spChg>
      </pc:sldChg>
      <pc:sldChg chg="modSp add addCm delCm modCm">
        <pc:chgData name="Johnson, Scott" userId="bec97677-f0c6-4bfb-b610-83dc74061801" providerId="ADAL" clId="{BBD9E971-62EC-405B-B7E4-EB120D97641A}" dt="2019-07-16T18:38:41.751" v="4454" actId="1592"/>
        <pc:sldMkLst>
          <pc:docMk/>
          <pc:sldMk cId="0" sldId="797"/>
        </pc:sldMkLst>
        <pc:spChg chg="mod">
          <ac:chgData name="Johnson, Scott" userId="bec97677-f0c6-4bfb-b610-83dc74061801" providerId="ADAL" clId="{BBD9E971-62EC-405B-B7E4-EB120D97641A}" dt="2019-07-15T17:42:13.132" v="1187" actId="1592"/>
          <ac:spMkLst>
            <pc:docMk/>
            <pc:sldMk cId="0" sldId="797"/>
            <ac:spMk id="7" creationId="{8A43D684-D8D2-4D27-B5CB-9251A02D8663}"/>
          </ac:spMkLst>
        </pc:spChg>
        <pc:spChg chg="mod">
          <ac:chgData name="Johnson, Scott" userId="bec97677-f0c6-4bfb-b610-83dc74061801" providerId="ADAL" clId="{BBD9E971-62EC-405B-B7E4-EB120D97641A}" dt="2019-07-15T17:42:01.829" v="1186" actId="20577"/>
          <ac:spMkLst>
            <pc:docMk/>
            <pc:sldMk cId="0" sldId="797"/>
            <ac:spMk id="9" creationId="{00000000-0000-0000-0000-000000000000}"/>
          </ac:spMkLst>
        </pc:spChg>
      </pc:sldChg>
    </pc:docChg>
  </pc:docChgLst>
  <pc:docChgLst>
    <pc:chgData name="Reese, John" userId="S::john.reese@tea.texas.gov::8427cab8-ecc8-4a74-a2ec-269c5160d082" providerId="AD" clId="Web-{50BC18D9-7A9E-7450-167A-AA7871CB92C9}"/>
    <pc:docChg chg="">
      <pc:chgData name="Reese, John" userId="S::john.reese@tea.texas.gov::8427cab8-ecc8-4a74-a2ec-269c5160d082" providerId="AD" clId="Web-{50BC18D9-7A9E-7450-167A-AA7871CB92C9}" dt="2019-07-16T14:23:29.906" v="0"/>
      <pc:docMkLst>
        <pc:docMk/>
      </pc:docMkLst>
    </pc:docChg>
  </pc:docChgLst>
  <pc:docChgLst>
    <pc:chgData name="Adaky, Kathy" userId="S::kathy.adaky@tea.texas.gov::8c2da59b-9e4a-4960-a749-115f3818b707" providerId="AD" clId="Web-{84312848-5151-7E47-5986-06C8B5ADE331}"/>
    <pc:docChg chg="addSld delSld modSld">
      <pc:chgData name="Adaky, Kathy" userId="S::kathy.adaky@tea.texas.gov::8c2da59b-9e4a-4960-a749-115f3818b707" providerId="AD" clId="Web-{84312848-5151-7E47-5986-06C8B5ADE331}" dt="2019-07-01T18:31:16.615" v="317" actId="20577"/>
      <pc:docMkLst>
        <pc:docMk/>
      </pc:docMkLst>
      <pc:sldChg chg="modSp new">
        <pc:chgData name="Adaky, Kathy" userId="S::kathy.adaky@tea.texas.gov::8c2da59b-9e4a-4960-a749-115f3818b707" providerId="AD" clId="Web-{84312848-5151-7E47-5986-06C8B5ADE331}" dt="2019-07-01T18:31:16.615" v="316" actId="20577"/>
        <pc:sldMkLst>
          <pc:docMk/>
          <pc:sldMk cId="883551960" sldId="786"/>
        </pc:sldMkLst>
        <pc:spChg chg="mod">
          <ac:chgData name="Adaky, Kathy" userId="S::kathy.adaky@tea.texas.gov::8c2da59b-9e4a-4960-a749-115f3818b707" providerId="AD" clId="Web-{84312848-5151-7E47-5986-06C8B5ADE331}" dt="2019-07-01T18:31:16.615" v="316" actId="20577"/>
          <ac:spMkLst>
            <pc:docMk/>
            <pc:sldMk cId="883551960" sldId="786"/>
            <ac:spMk id="2" creationId="{405A9CEE-FA9F-43DB-9E8C-BC2CCC299647}"/>
          </ac:spMkLst>
        </pc:spChg>
        <pc:spChg chg="mod">
          <ac:chgData name="Adaky, Kathy" userId="S::kathy.adaky@tea.texas.gov::8c2da59b-9e4a-4960-a749-115f3818b707" providerId="AD" clId="Web-{84312848-5151-7E47-5986-06C8B5ADE331}" dt="2019-07-01T18:19:55.899" v="4" actId="20577"/>
          <ac:spMkLst>
            <pc:docMk/>
            <pc:sldMk cId="883551960" sldId="786"/>
            <ac:spMk id="3" creationId="{8201A2FA-1533-4CC1-97DA-027BF3CFE15A}"/>
          </ac:spMkLst>
        </pc:spChg>
      </pc:sldChg>
      <pc:sldChg chg="addSp delSp modSp new">
        <pc:chgData name="Adaky, Kathy" userId="S::kathy.adaky@tea.texas.gov::8c2da59b-9e4a-4960-a749-115f3818b707" providerId="AD" clId="Web-{84312848-5151-7E47-5986-06C8B5ADE331}" dt="2019-07-01T18:30:54.756" v="303" actId="20577"/>
        <pc:sldMkLst>
          <pc:docMk/>
          <pc:sldMk cId="566463420" sldId="787"/>
        </pc:sldMkLst>
        <pc:spChg chg="mod">
          <ac:chgData name="Adaky, Kathy" userId="S::kathy.adaky@tea.texas.gov::8c2da59b-9e4a-4960-a749-115f3818b707" providerId="AD" clId="Web-{84312848-5151-7E47-5986-06C8B5ADE331}" dt="2019-07-01T18:30:54.756" v="303" actId="20577"/>
          <ac:spMkLst>
            <pc:docMk/>
            <pc:sldMk cId="566463420" sldId="787"/>
            <ac:spMk id="2" creationId="{5294297C-A505-4030-A8C6-29B0A609C68C}"/>
          </ac:spMkLst>
        </pc:spChg>
        <pc:spChg chg="mod">
          <ac:chgData name="Adaky, Kathy" userId="S::kathy.adaky@tea.texas.gov::8c2da59b-9e4a-4960-a749-115f3818b707" providerId="AD" clId="Web-{84312848-5151-7E47-5986-06C8B5ADE331}" dt="2019-07-01T18:20:38.024" v="11" actId="20577"/>
          <ac:spMkLst>
            <pc:docMk/>
            <pc:sldMk cId="566463420" sldId="787"/>
            <ac:spMk id="3" creationId="{D53510BD-67E8-4DC3-BE8B-28D283190657}"/>
          </ac:spMkLst>
        </pc:spChg>
        <pc:spChg chg="add del mod">
          <ac:chgData name="Adaky, Kathy" userId="S::kathy.adaky@tea.texas.gov::8c2da59b-9e4a-4960-a749-115f3818b707" providerId="AD" clId="Web-{84312848-5151-7E47-5986-06C8B5ADE331}" dt="2019-07-01T18:22:41.351" v="51" actId="20577"/>
          <ac:spMkLst>
            <pc:docMk/>
            <pc:sldMk cId="566463420" sldId="787"/>
            <ac:spMk id="9" creationId="{3D2F17A2-193B-4C15-95C4-63B341F7A476}"/>
          </ac:spMkLst>
        </pc:spChg>
        <pc:spChg chg="add del mod">
          <ac:chgData name="Adaky, Kathy" userId="S::kathy.adaky@tea.texas.gov::8c2da59b-9e4a-4960-a749-115f3818b707" providerId="AD" clId="Web-{84312848-5151-7E47-5986-06C8B5ADE331}" dt="2019-07-01T18:22:56.148" v="59" actId="20577"/>
          <ac:spMkLst>
            <pc:docMk/>
            <pc:sldMk cId="566463420" sldId="787"/>
            <ac:spMk id="12" creationId="{6A67048F-10CB-41EE-96B3-009D71312461}"/>
          </ac:spMkLst>
        </pc:spChg>
        <pc:graphicFrameChg chg="add mod modGraphic">
          <ac:chgData name="Adaky, Kathy" userId="S::kathy.adaky@tea.texas.gov::8c2da59b-9e4a-4960-a749-115f3818b707" providerId="AD" clId="Web-{84312848-5151-7E47-5986-06C8B5ADE331}" dt="2019-07-01T18:24:47.163" v="104" actId="1076"/>
          <ac:graphicFrameMkLst>
            <pc:docMk/>
            <pc:sldMk cId="566463420" sldId="787"/>
            <ac:graphicFrameMk id="5" creationId="{387DE397-4C80-4A7E-994B-BD8ACBB8DBB7}"/>
          </ac:graphicFrameMkLst>
        </pc:graphicFrameChg>
        <pc:graphicFrameChg chg="add del mod">
          <ac:chgData name="Adaky, Kathy" userId="S::kathy.adaky@tea.texas.gov::8c2da59b-9e4a-4960-a749-115f3818b707" providerId="AD" clId="Web-{84312848-5151-7E47-5986-06C8B5ADE331}" dt="2019-07-01T18:22:41.351" v="52" actId="20577"/>
          <ac:graphicFrameMkLst>
            <pc:docMk/>
            <pc:sldMk cId="566463420" sldId="787"/>
            <ac:graphicFrameMk id="8" creationId="{1EDE80DA-3E79-4815-AD6E-4E77EAA7F6A6}"/>
          </ac:graphicFrameMkLst>
        </pc:graphicFrameChg>
        <pc:graphicFrameChg chg="add del mod">
          <ac:chgData name="Adaky, Kathy" userId="S::kathy.adaky@tea.texas.gov::8c2da59b-9e4a-4960-a749-115f3818b707" providerId="AD" clId="Web-{84312848-5151-7E47-5986-06C8B5ADE331}" dt="2019-07-01T18:22:56.148" v="60" actId="20577"/>
          <ac:graphicFrameMkLst>
            <pc:docMk/>
            <pc:sldMk cId="566463420" sldId="787"/>
            <ac:graphicFrameMk id="11" creationId="{2C019A14-5A1D-441F-B615-E1C0953C8151}"/>
          </ac:graphicFrameMkLst>
        </pc:graphicFrameChg>
      </pc:sldChg>
      <pc:sldChg chg="modSp new">
        <pc:chgData name="Adaky, Kathy" userId="S::kathy.adaky@tea.texas.gov::8c2da59b-9e4a-4960-a749-115f3818b707" providerId="AD" clId="Web-{84312848-5151-7E47-5986-06C8B5ADE331}" dt="2019-07-01T18:30:42.318" v="282" actId="20577"/>
        <pc:sldMkLst>
          <pc:docMk/>
          <pc:sldMk cId="918365106" sldId="788"/>
        </pc:sldMkLst>
        <pc:spChg chg="mod">
          <ac:chgData name="Adaky, Kathy" userId="S::kathy.adaky@tea.texas.gov::8c2da59b-9e4a-4960-a749-115f3818b707" providerId="AD" clId="Web-{84312848-5151-7E47-5986-06C8B5ADE331}" dt="2019-07-01T18:30:42.318" v="282" actId="20577"/>
          <ac:spMkLst>
            <pc:docMk/>
            <pc:sldMk cId="918365106" sldId="788"/>
            <ac:spMk id="2" creationId="{F4C3D39B-A539-435D-AE58-39BCE08824CC}"/>
          </ac:spMkLst>
        </pc:spChg>
        <pc:spChg chg="mod">
          <ac:chgData name="Adaky, Kathy" userId="S::kathy.adaky@tea.texas.gov::8c2da59b-9e4a-4960-a749-115f3818b707" providerId="AD" clId="Web-{84312848-5151-7E47-5986-06C8B5ADE331}" dt="2019-07-01T18:26:56.600" v="136" actId="20577"/>
          <ac:spMkLst>
            <pc:docMk/>
            <pc:sldMk cId="918365106" sldId="788"/>
            <ac:spMk id="3" creationId="{C9333CA9-B9CA-4B10-9FCB-7F3C7BA5DBD9}"/>
          </ac:spMkLst>
        </pc:spChg>
      </pc:sldChg>
      <pc:sldChg chg="modSp new">
        <pc:chgData name="Adaky, Kathy" userId="S::kathy.adaky@tea.texas.gov::8c2da59b-9e4a-4960-a749-115f3818b707" providerId="AD" clId="Web-{84312848-5151-7E47-5986-06C8B5ADE331}" dt="2019-07-01T18:30:25.537" v="261" actId="20577"/>
        <pc:sldMkLst>
          <pc:docMk/>
          <pc:sldMk cId="973748373" sldId="789"/>
        </pc:sldMkLst>
        <pc:spChg chg="mod">
          <ac:chgData name="Adaky, Kathy" userId="S::kathy.adaky@tea.texas.gov::8c2da59b-9e4a-4960-a749-115f3818b707" providerId="AD" clId="Web-{84312848-5151-7E47-5986-06C8B5ADE331}" dt="2019-07-01T18:30:25.537" v="261" actId="20577"/>
          <ac:spMkLst>
            <pc:docMk/>
            <pc:sldMk cId="973748373" sldId="789"/>
            <ac:spMk id="2" creationId="{EF30C639-13B2-4045-B615-84F6EE2B0889}"/>
          </ac:spMkLst>
        </pc:spChg>
        <pc:spChg chg="mod">
          <ac:chgData name="Adaky, Kathy" userId="S::kathy.adaky@tea.texas.gov::8c2da59b-9e4a-4960-a749-115f3818b707" providerId="AD" clId="Web-{84312848-5151-7E47-5986-06C8B5ADE331}" dt="2019-07-01T18:28:11.381" v="150" actId="20577"/>
          <ac:spMkLst>
            <pc:docMk/>
            <pc:sldMk cId="973748373" sldId="789"/>
            <ac:spMk id="3" creationId="{F715D50A-E911-4F7C-A054-06A09641EA42}"/>
          </ac:spMkLst>
        </pc:spChg>
      </pc:sldChg>
      <pc:sldChg chg="modSp new">
        <pc:chgData name="Adaky, Kathy" userId="S::kathy.adaky@tea.texas.gov::8c2da59b-9e4a-4960-a749-115f3818b707" providerId="AD" clId="Web-{84312848-5151-7E47-5986-06C8B5ADE331}" dt="2019-07-01T18:30:07.865" v="217" actId="20577"/>
        <pc:sldMkLst>
          <pc:docMk/>
          <pc:sldMk cId="4015842848" sldId="790"/>
        </pc:sldMkLst>
        <pc:spChg chg="mod">
          <ac:chgData name="Adaky, Kathy" userId="S::kathy.adaky@tea.texas.gov::8c2da59b-9e4a-4960-a749-115f3818b707" providerId="AD" clId="Web-{84312848-5151-7E47-5986-06C8B5ADE331}" dt="2019-07-01T18:30:07.865" v="217" actId="20577"/>
          <ac:spMkLst>
            <pc:docMk/>
            <pc:sldMk cId="4015842848" sldId="790"/>
            <ac:spMk id="2" creationId="{D7947BEE-E6B1-4C56-9AF2-77CA0ADD28FE}"/>
          </ac:spMkLst>
        </pc:spChg>
        <pc:spChg chg="mod">
          <ac:chgData name="Adaky, Kathy" userId="S::kathy.adaky@tea.texas.gov::8c2da59b-9e4a-4960-a749-115f3818b707" providerId="AD" clId="Web-{84312848-5151-7E47-5986-06C8B5ADE331}" dt="2019-07-01T18:29:51.709" v="172" actId="20577"/>
          <ac:spMkLst>
            <pc:docMk/>
            <pc:sldMk cId="4015842848" sldId="790"/>
            <ac:spMk id="3" creationId="{BA599EFB-F530-441F-9047-7E38695D09C9}"/>
          </ac:spMkLst>
        </pc:spChg>
      </pc:sldChg>
    </pc:docChg>
  </pc:docChgLst>
  <pc:docChgLst>
    <pc:chgData name="Linden, Edward" userId="S::edward.linden@tea.texas.gov::433a1750-097b-48bf-9475-b5c5f6172203" providerId="AD" clId="Web-{635C69DD-001E-C351-2492-F34FF6775228}"/>
    <pc:docChg chg="addSld delSld modSld">
      <pc:chgData name="Linden, Edward" userId="S::edward.linden@tea.texas.gov::433a1750-097b-48bf-9475-b5c5f6172203" providerId="AD" clId="Web-{635C69DD-001E-C351-2492-F34FF6775228}" dt="2019-06-28T21:42:44.448" v="13"/>
      <pc:docMkLst>
        <pc:docMk/>
      </pc:docMkLst>
      <pc:sldChg chg="addSp delSp modSp">
        <pc:chgData name="Linden, Edward" userId="S::edward.linden@tea.texas.gov::433a1750-097b-48bf-9475-b5c5f6172203" providerId="AD" clId="Web-{635C69DD-001E-C351-2492-F34FF6775228}" dt="2019-06-28T21:41:37.604" v="7"/>
        <pc:sldMkLst>
          <pc:docMk/>
          <pc:sldMk cId="139736698" sldId="764"/>
        </pc:sldMkLst>
        <pc:picChg chg="add del mod">
          <ac:chgData name="Linden, Edward" userId="S::edward.linden@tea.texas.gov::433a1750-097b-48bf-9475-b5c5f6172203" providerId="AD" clId="Web-{635C69DD-001E-C351-2492-F34FF6775228}" dt="2019-06-28T21:40:10.527" v="1"/>
          <ac:picMkLst>
            <pc:docMk/>
            <pc:sldMk cId="139736698" sldId="764"/>
            <ac:picMk id="2" creationId="{46ED7710-F1F6-4471-93F7-71CE74FBAFE9}"/>
          </ac:picMkLst>
        </pc:picChg>
        <pc:picChg chg="add del mod">
          <ac:chgData name="Linden, Edward" userId="S::edward.linden@tea.texas.gov::433a1750-097b-48bf-9475-b5c5f6172203" providerId="AD" clId="Web-{635C69DD-001E-C351-2492-F34FF6775228}" dt="2019-06-28T21:40:28.699" v="3"/>
          <ac:picMkLst>
            <pc:docMk/>
            <pc:sldMk cId="139736698" sldId="764"/>
            <ac:picMk id="4" creationId="{28B3E5D8-C1C4-4B57-8110-15C1568A3677}"/>
          </ac:picMkLst>
        </pc:picChg>
        <pc:picChg chg="add del mod">
          <ac:chgData name="Linden, Edward" userId="S::edward.linden@tea.texas.gov::433a1750-097b-48bf-9475-b5c5f6172203" providerId="AD" clId="Web-{635C69DD-001E-C351-2492-F34FF6775228}" dt="2019-06-28T21:40:45.901" v="5"/>
          <ac:picMkLst>
            <pc:docMk/>
            <pc:sldMk cId="139736698" sldId="764"/>
            <ac:picMk id="8" creationId="{97800E8B-9B8F-40BA-A740-3B2792F23E32}"/>
          </ac:picMkLst>
        </pc:picChg>
        <pc:picChg chg="add del mod">
          <ac:chgData name="Linden, Edward" userId="S::edward.linden@tea.texas.gov::433a1750-097b-48bf-9475-b5c5f6172203" providerId="AD" clId="Web-{635C69DD-001E-C351-2492-F34FF6775228}" dt="2019-06-28T21:41:37.604" v="7"/>
          <ac:picMkLst>
            <pc:docMk/>
            <pc:sldMk cId="139736698" sldId="764"/>
            <ac:picMk id="10" creationId="{59B84784-718B-43F1-BCFE-F1D41379534B}"/>
          </ac:picMkLst>
        </pc:picChg>
      </pc:sldChg>
    </pc:docChg>
  </pc:docChgLst>
  <pc:docChgLst>
    <pc:chgData name="Adaky, Kathy" userId="S::kathy.adaky@tea.texas.gov::8c2da59b-9e4a-4960-a749-115f3818b707" providerId="AD" clId="Web-{539CCFA9-C526-9F0E-0617-86DB71BA3299}"/>
    <pc:docChg chg="addSld modSld">
      <pc:chgData name="Adaky, Kathy" userId="S::kathy.adaky@tea.texas.gov::8c2da59b-9e4a-4960-a749-115f3818b707" providerId="AD" clId="Web-{539CCFA9-C526-9F0E-0617-86DB71BA3299}" dt="2019-07-03T18:28:47.445" v="265"/>
      <pc:docMkLst>
        <pc:docMk/>
      </pc:docMkLst>
      <pc:sldChg chg="addSp modSp add replId">
        <pc:chgData name="Adaky, Kathy" userId="S::kathy.adaky@tea.texas.gov::8c2da59b-9e4a-4960-a749-115f3818b707" providerId="AD" clId="Web-{539CCFA9-C526-9F0E-0617-86DB71BA3299}" dt="2019-07-03T18:28:47.445" v="265"/>
        <pc:sldMkLst>
          <pc:docMk/>
          <pc:sldMk cId="1352768931" sldId="796"/>
        </pc:sldMkLst>
        <pc:spChg chg="mod">
          <ac:chgData name="Adaky, Kathy" userId="S::kathy.adaky@tea.texas.gov::8c2da59b-9e4a-4960-a749-115f3818b707" providerId="AD" clId="Web-{539CCFA9-C526-9F0E-0617-86DB71BA3299}" dt="2019-07-03T18:27:29.617" v="248" actId="20577"/>
          <ac:spMkLst>
            <pc:docMk/>
            <pc:sldMk cId="1352768931" sldId="796"/>
            <ac:spMk id="3" creationId="{F715D50A-E911-4F7C-A054-06A09641EA42}"/>
          </ac:spMkLst>
        </pc:spChg>
        <pc:spChg chg="add mod">
          <ac:chgData name="Adaky, Kathy" userId="S::kathy.adaky@tea.texas.gov::8c2da59b-9e4a-4960-a749-115f3818b707" providerId="AD" clId="Web-{539CCFA9-C526-9F0E-0617-86DB71BA3299}" dt="2019-07-03T18:18:06.650" v="33" actId="1076"/>
          <ac:spMkLst>
            <pc:docMk/>
            <pc:sldMk cId="1352768931" sldId="796"/>
            <ac:spMk id="7" creationId="{82461AEF-DFAE-44A8-893C-22A26F902896}"/>
          </ac:spMkLst>
        </pc:spChg>
        <pc:spChg chg="add mod">
          <ac:chgData name="Adaky, Kathy" userId="S::kathy.adaky@tea.texas.gov::8c2da59b-9e4a-4960-a749-115f3818b707" providerId="AD" clId="Web-{539CCFA9-C526-9F0E-0617-86DB71BA3299}" dt="2019-07-03T18:20:47.774" v="46" actId="1076"/>
          <ac:spMkLst>
            <pc:docMk/>
            <pc:sldMk cId="1352768931" sldId="796"/>
            <ac:spMk id="10" creationId="{4A9D5D57-6D11-48BF-A97B-7FEC484E6C14}"/>
          </ac:spMkLst>
        </pc:spChg>
        <pc:graphicFrameChg chg="add mod modGraphic">
          <ac:chgData name="Adaky, Kathy" userId="S::kathy.adaky@tea.texas.gov::8c2da59b-9e4a-4960-a749-115f3818b707" providerId="AD" clId="Web-{539CCFA9-C526-9F0E-0617-86DB71BA3299}" dt="2019-07-03T18:26:21.242" v="211"/>
          <ac:graphicFrameMkLst>
            <pc:docMk/>
            <pc:sldMk cId="1352768931" sldId="796"/>
            <ac:graphicFrameMk id="6" creationId="{2095BD69-9EA6-4181-AD81-3D18E369AF7F}"/>
          </ac:graphicFrameMkLst>
        </pc:graphicFrameChg>
        <pc:graphicFrameChg chg="add mod modGraphic">
          <ac:chgData name="Adaky, Kathy" userId="S::kathy.adaky@tea.texas.gov::8c2da59b-9e4a-4960-a749-115f3818b707" providerId="AD" clId="Web-{539CCFA9-C526-9F0E-0617-86DB71BA3299}" dt="2019-07-03T18:28:47.445" v="265"/>
          <ac:graphicFrameMkLst>
            <pc:docMk/>
            <pc:sldMk cId="1352768931" sldId="796"/>
            <ac:graphicFrameMk id="9" creationId="{82D862DF-50DC-43B3-8025-C5227DAA50B8}"/>
          </ac:graphicFrameMkLst>
        </pc:graphicFrameChg>
      </pc:sldChg>
    </pc:docChg>
  </pc:docChgLst>
  <pc:docChgLst>
    <pc:chgData name="Linden, Edward" userId="S::edward.linden@tea.texas.gov::433a1750-097b-48bf-9475-b5c5f6172203" providerId="AD" clId="Web-{96BD1EB3-622F-8B3C-37B0-A8C6B392D74C}"/>
    <pc:docChg chg="">
      <pc:chgData name="Linden, Edward" userId="S::edward.linden@tea.texas.gov::433a1750-097b-48bf-9475-b5c5f6172203" providerId="AD" clId="Web-{96BD1EB3-622F-8B3C-37B0-A8C6B392D74C}" dt="2019-07-16T14:24:25.740" v="0"/>
      <pc:docMkLst>
        <pc:docMk/>
      </pc:docMkLst>
      <pc:sldChg chg="addCm">
        <pc:chgData name="Linden, Edward" userId="S::edward.linden@tea.texas.gov::433a1750-097b-48bf-9475-b5c5f6172203" providerId="AD" clId="Web-{96BD1EB3-622F-8B3C-37B0-A8C6B392D74C}" dt="2019-07-16T14:24:25.740" v="0"/>
        <pc:sldMkLst>
          <pc:docMk/>
          <pc:sldMk cId="1302415143" sldId="779"/>
        </pc:sldMkLst>
      </pc:sldChg>
    </pc:docChg>
  </pc:docChgLst>
  <pc:docChgLst>
    <pc:chgData name="Linden, Edward" userId="433a1750-097b-48bf-9475-b5c5f6172203" providerId="ADAL" clId="{9A0A0A87-F255-43D9-A915-08F2CAC3284C}"/>
    <pc:docChg chg="undo modSld">
      <pc:chgData name="Linden, Edward" userId="433a1750-097b-48bf-9475-b5c5f6172203" providerId="ADAL" clId="{9A0A0A87-F255-43D9-A915-08F2CAC3284C}" dt="2019-07-22T18:31:59.122" v="503" actId="20577"/>
      <pc:docMkLst>
        <pc:docMk/>
      </pc:docMkLst>
      <pc:sldChg chg="modSp">
        <pc:chgData name="Linden, Edward" userId="433a1750-097b-48bf-9475-b5c5f6172203" providerId="ADAL" clId="{9A0A0A87-F255-43D9-A915-08F2CAC3284C}" dt="2019-07-21T18:08:13.503" v="53" actId="20577"/>
        <pc:sldMkLst>
          <pc:docMk/>
          <pc:sldMk cId="877422872" sldId="770"/>
        </pc:sldMkLst>
        <pc:spChg chg="mod">
          <ac:chgData name="Linden, Edward" userId="433a1750-097b-48bf-9475-b5c5f6172203" providerId="ADAL" clId="{9A0A0A87-F255-43D9-A915-08F2CAC3284C}" dt="2019-07-21T18:08:13.503" v="53" actId="20577"/>
          <ac:spMkLst>
            <pc:docMk/>
            <pc:sldMk cId="877422872" sldId="770"/>
            <ac:spMk id="2" creationId="{743110C3-B67E-4767-A19C-6ABA78D27369}"/>
          </ac:spMkLst>
        </pc:spChg>
        <pc:spChg chg="mod">
          <ac:chgData name="Linden, Edward" userId="433a1750-097b-48bf-9475-b5c5f6172203" providerId="ADAL" clId="{9A0A0A87-F255-43D9-A915-08F2CAC3284C}" dt="2019-07-21T18:04:34.138" v="13" actId="20577"/>
          <ac:spMkLst>
            <pc:docMk/>
            <pc:sldMk cId="877422872" sldId="770"/>
            <ac:spMk id="8" creationId="{9E1D6B21-D61A-4272-BDF2-047C133BA0E0}"/>
          </ac:spMkLst>
        </pc:spChg>
        <pc:spChg chg="mod">
          <ac:chgData name="Linden, Edward" userId="433a1750-097b-48bf-9475-b5c5f6172203" providerId="ADAL" clId="{9A0A0A87-F255-43D9-A915-08F2CAC3284C}" dt="2019-07-21T18:06:48.220" v="32" actId="20577"/>
          <ac:spMkLst>
            <pc:docMk/>
            <pc:sldMk cId="877422872" sldId="770"/>
            <ac:spMk id="11" creationId="{2F9EEEE2-430D-4CAB-A518-11E717C6F467}"/>
          </ac:spMkLst>
        </pc:spChg>
        <pc:graphicFrameChg chg="modGraphic">
          <ac:chgData name="Linden, Edward" userId="433a1750-097b-48bf-9475-b5c5f6172203" providerId="ADAL" clId="{9A0A0A87-F255-43D9-A915-08F2CAC3284C}" dt="2019-07-21T18:08:07.977" v="51" actId="20577"/>
          <ac:graphicFrameMkLst>
            <pc:docMk/>
            <pc:sldMk cId="877422872" sldId="770"/>
            <ac:graphicFrameMk id="7" creationId="{5A0E9557-C63D-4034-9991-FB52E30CE25C}"/>
          </ac:graphicFrameMkLst>
        </pc:graphicFrameChg>
      </pc:sldChg>
      <pc:sldChg chg="modSp">
        <pc:chgData name="Linden, Edward" userId="433a1750-097b-48bf-9475-b5c5f6172203" providerId="ADAL" clId="{9A0A0A87-F255-43D9-A915-08F2CAC3284C}" dt="2019-07-21T18:10:22.851" v="76" actId="20577"/>
        <pc:sldMkLst>
          <pc:docMk/>
          <pc:sldMk cId="1601210464" sldId="771"/>
        </pc:sldMkLst>
        <pc:spChg chg="mod">
          <ac:chgData name="Linden, Edward" userId="433a1750-097b-48bf-9475-b5c5f6172203" providerId="ADAL" clId="{9A0A0A87-F255-43D9-A915-08F2CAC3284C}" dt="2019-07-21T18:09:08.052" v="72" actId="20577"/>
          <ac:spMkLst>
            <pc:docMk/>
            <pc:sldMk cId="1601210464" sldId="771"/>
            <ac:spMk id="2" creationId="{743110C3-B67E-4767-A19C-6ABA78D27369}"/>
          </ac:spMkLst>
        </pc:spChg>
        <pc:graphicFrameChg chg="modGraphic">
          <ac:chgData name="Linden, Edward" userId="433a1750-097b-48bf-9475-b5c5f6172203" providerId="ADAL" clId="{9A0A0A87-F255-43D9-A915-08F2CAC3284C}" dt="2019-07-21T18:10:22.851" v="76" actId="20577"/>
          <ac:graphicFrameMkLst>
            <pc:docMk/>
            <pc:sldMk cId="1601210464" sldId="771"/>
            <ac:graphicFrameMk id="7" creationId="{5A0E9557-C63D-4034-9991-FB52E30CE25C}"/>
          </ac:graphicFrameMkLst>
        </pc:graphicFrameChg>
      </pc:sldChg>
      <pc:sldChg chg="modSp">
        <pc:chgData name="Linden, Edward" userId="433a1750-097b-48bf-9475-b5c5f6172203" providerId="ADAL" clId="{9A0A0A87-F255-43D9-A915-08F2CAC3284C}" dt="2019-07-22T18:31:59.122" v="503" actId="20577"/>
        <pc:sldMkLst>
          <pc:docMk/>
          <pc:sldMk cId="3623349106" sldId="773"/>
        </pc:sldMkLst>
        <pc:spChg chg="mod">
          <ac:chgData name="Linden, Edward" userId="433a1750-097b-48bf-9475-b5c5f6172203" providerId="ADAL" clId="{9A0A0A87-F255-43D9-A915-08F2CAC3284C}" dt="2019-07-22T18:31:59.122" v="503" actId="20577"/>
          <ac:spMkLst>
            <pc:docMk/>
            <pc:sldMk cId="3623349106" sldId="773"/>
            <ac:spMk id="2" creationId="{1A78B495-487F-447F-AC45-9C2592278B45}"/>
          </ac:spMkLst>
        </pc:spChg>
      </pc:sldChg>
      <pc:sldChg chg="modSp">
        <pc:chgData name="Linden, Edward" userId="433a1750-097b-48bf-9475-b5c5f6172203" providerId="ADAL" clId="{9A0A0A87-F255-43D9-A915-08F2CAC3284C}" dt="2019-07-22T17:51:00.956" v="409" actId="255"/>
        <pc:sldMkLst>
          <pc:docMk/>
          <pc:sldMk cId="1302415143" sldId="779"/>
        </pc:sldMkLst>
        <pc:spChg chg="mod">
          <ac:chgData name="Linden, Edward" userId="433a1750-097b-48bf-9475-b5c5f6172203" providerId="ADAL" clId="{9A0A0A87-F255-43D9-A915-08F2CAC3284C}" dt="2019-07-22T17:51:00.956" v="409" actId="255"/>
          <ac:spMkLst>
            <pc:docMk/>
            <pc:sldMk cId="1302415143" sldId="779"/>
            <ac:spMk id="2" creationId="{241997E0-A4A2-4258-9A12-382883914547}"/>
          </ac:spMkLst>
        </pc:spChg>
      </pc:sldChg>
      <pc:sldChg chg="addSp modSp">
        <pc:chgData name="Linden, Edward" userId="433a1750-097b-48bf-9475-b5c5f6172203" providerId="ADAL" clId="{9A0A0A87-F255-43D9-A915-08F2CAC3284C}" dt="2019-07-22T17:17:53.700" v="222" actId="20577"/>
        <pc:sldMkLst>
          <pc:docMk/>
          <pc:sldMk cId="3699146017" sldId="780"/>
        </pc:sldMkLst>
        <pc:spChg chg="add mod">
          <ac:chgData name="Linden, Edward" userId="433a1750-097b-48bf-9475-b5c5f6172203" providerId="ADAL" clId="{9A0A0A87-F255-43D9-A915-08F2CAC3284C}" dt="2019-07-22T17:17:53.700" v="222" actId="20577"/>
          <ac:spMkLst>
            <pc:docMk/>
            <pc:sldMk cId="3699146017" sldId="780"/>
            <ac:spMk id="6" creationId="{54F060BB-8C53-4443-9FDB-2B267993424F}"/>
          </ac:spMkLst>
        </pc:spChg>
        <pc:picChg chg="mod">
          <ac:chgData name="Linden, Edward" userId="433a1750-097b-48bf-9475-b5c5f6172203" providerId="ADAL" clId="{9A0A0A87-F255-43D9-A915-08F2CAC3284C}" dt="2019-07-22T17:17:28.592" v="201" actId="1076"/>
          <ac:picMkLst>
            <pc:docMk/>
            <pc:sldMk cId="3699146017" sldId="780"/>
            <ac:picMk id="3" creationId="{45FC09F8-CB55-46D9-BF07-C1B0E7C97B89}"/>
          </ac:picMkLst>
        </pc:picChg>
      </pc:sldChg>
    </pc:docChg>
  </pc:docChgLst>
  <pc:docChgLst>
    <pc:chgData name="DeSantis, Candice" userId="S::candice.desantis@tea.texas.gov::ebf7425b-4c1c-4725-9788-d1206430aedf" providerId="AD" clId="Web-{98A28328-DCAE-5F88-A20E-16B30BC09DD7}"/>
    <pc:docChg chg="modSld">
      <pc:chgData name="DeSantis, Candice" userId="S::candice.desantis@tea.texas.gov::ebf7425b-4c1c-4725-9788-d1206430aedf" providerId="AD" clId="Web-{98A28328-DCAE-5F88-A20E-16B30BC09DD7}" dt="2019-07-16T14:36:13.111" v="510" actId="20577"/>
      <pc:docMkLst>
        <pc:docMk/>
      </pc:docMkLst>
      <pc:sldChg chg="modSp addCm">
        <pc:chgData name="DeSantis, Candice" userId="S::candice.desantis@tea.texas.gov::ebf7425b-4c1c-4725-9788-d1206430aedf" providerId="AD" clId="Web-{98A28328-DCAE-5F88-A20E-16B30BC09DD7}" dt="2019-07-16T14:36:13.111" v="509" actId="20577"/>
        <pc:sldMkLst>
          <pc:docMk/>
          <pc:sldMk cId="1332636367" sldId="794"/>
        </pc:sldMkLst>
        <pc:spChg chg="mod">
          <ac:chgData name="DeSantis, Candice" userId="S::candice.desantis@tea.texas.gov::ebf7425b-4c1c-4725-9788-d1206430aedf" providerId="AD" clId="Web-{98A28328-DCAE-5F88-A20E-16B30BC09DD7}" dt="2019-07-16T14:36:13.111" v="509" actId="20577"/>
          <ac:spMkLst>
            <pc:docMk/>
            <pc:sldMk cId="1332636367" sldId="794"/>
            <ac:spMk id="8" creationId="{B3EED26F-D522-4A2E-BE0A-CE56476CFC05}"/>
          </ac:spMkLst>
        </pc:spChg>
      </pc:sldChg>
    </pc:docChg>
  </pc:docChgLst>
  <pc:docChgLst>
    <pc:chgData name="Linden, Edward" userId="S::edward.linden@tea.texas.gov::433a1750-097b-48bf-9475-b5c5f6172203" providerId="AD" clId="Web-{77D3D631-504E-351F-C9D4-AEB07ACAB030}"/>
    <pc:docChg chg="delSld modSld">
      <pc:chgData name="Linden, Edward" userId="S::edward.linden@tea.texas.gov::433a1750-097b-48bf-9475-b5c5f6172203" providerId="AD" clId="Web-{77D3D631-504E-351F-C9D4-AEB07ACAB030}" dt="2019-07-03T16:12:08.203" v="43" actId="20577"/>
      <pc:docMkLst>
        <pc:docMk/>
      </pc:docMkLst>
      <pc:sldChg chg="modSp">
        <pc:chgData name="Linden, Edward" userId="S::edward.linden@tea.texas.gov::433a1750-097b-48bf-9475-b5c5f6172203" providerId="AD" clId="Web-{77D3D631-504E-351F-C9D4-AEB07ACAB030}" dt="2019-07-03T16:09:46.951" v="4" actId="20577"/>
        <pc:sldMkLst>
          <pc:docMk/>
          <pc:sldMk cId="1840628288" sldId="768"/>
        </pc:sldMkLst>
        <pc:spChg chg="mod">
          <ac:chgData name="Linden, Edward" userId="S::edward.linden@tea.texas.gov::433a1750-097b-48bf-9475-b5c5f6172203" providerId="AD" clId="Web-{77D3D631-504E-351F-C9D4-AEB07ACAB030}" dt="2019-07-03T16:09:46.951" v="4" actId="20577"/>
          <ac:spMkLst>
            <pc:docMk/>
            <pc:sldMk cId="1840628288" sldId="768"/>
            <ac:spMk id="4" creationId="{23F5C6C5-AEF6-46AF-92D7-B82880C34A8A}"/>
          </ac:spMkLst>
        </pc:spChg>
      </pc:sldChg>
      <pc:sldChg chg="modSp">
        <pc:chgData name="Linden, Edward" userId="S::edward.linden@tea.texas.gov::433a1750-097b-48bf-9475-b5c5f6172203" providerId="AD" clId="Web-{77D3D631-504E-351F-C9D4-AEB07ACAB030}" dt="2019-07-03T16:11:03.968" v="32" actId="20577"/>
        <pc:sldMkLst>
          <pc:docMk/>
          <pc:sldMk cId="3623349106" sldId="773"/>
        </pc:sldMkLst>
        <pc:spChg chg="mod">
          <ac:chgData name="Linden, Edward" userId="S::edward.linden@tea.texas.gov::433a1750-097b-48bf-9475-b5c5f6172203" providerId="AD" clId="Web-{77D3D631-504E-351F-C9D4-AEB07ACAB030}" dt="2019-07-03T16:11:03.968" v="32" actId="20577"/>
          <ac:spMkLst>
            <pc:docMk/>
            <pc:sldMk cId="3623349106" sldId="773"/>
            <ac:spMk id="2" creationId="{1A78B495-487F-447F-AC45-9C2592278B45}"/>
          </ac:spMkLst>
        </pc:spChg>
      </pc:sldChg>
      <pc:sldChg chg="modSp">
        <pc:chgData name="Linden, Edward" userId="S::edward.linden@tea.texas.gov::433a1750-097b-48bf-9475-b5c5f6172203" providerId="AD" clId="Web-{77D3D631-504E-351F-C9D4-AEB07ACAB030}" dt="2019-07-03T16:11:38.733" v="36" actId="20577"/>
        <pc:sldMkLst>
          <pc:docMk/>
          <pc:sldMk cId="2594716254" sldId="776"/>
        </pc:sldMkLst>
        <pc:spChg chg="mod">
          <ac:chgData name="Linden, Edward" userId="S::edward.linden@tea.texas.gov::433a1750-097b-48bf-9475-b5c5f6172203" providerId="AD" clId="Web-{77D3D631-504E-351F-C9D4-AEB07ACAB030}" dt="2019-07-03T16:11:38.733" v="36" actId="20577"/>
          <ac:spMkLst>
            <pc:docMk/>
            <pc:sldMk cId="2594716254" sldId="776"/>
            <ac:spMk id="6" creationId="{5FD60E2A-DF13-4F55-A1FF-5439E72BACE0}"/>
          </ac:spMkLst>
        </pc:spChg>
      </pc:sldChg>
      <pc:sldChg chg="modSp">
        <pc:chgData name="Linden, Edward" userId="S::edward.linden@tea.texas.gov::433a1750-097b-48bf-9475-b5c5f6172203" providerId="AD" clId="Web-{77D3D631-504E-351F-C9D4-AEB07ACAB030}" dt="2019-07-03T16:12:08.203" v="42" actId="20577"/>
        <pc:sldMkLst>
          <pc:docMk/>
          <pc:sldMk cId="1302415143" sldId="779"/>
        </pc:sldMkLst>
        <pc:spChg chg="mod">
          <ac:chgData name="Linden, Edward" userId="S::edward.linden@tea.texas.gov::433a1750-097b-48bf-9475-b5c5f6172203" providerId="AD" clId="Web-{77D3D631-504E-351F-C9D4-AEB07ACAB030}" dt="2019-07-03T16:12:08.203" v="42" actId="20577"/>
          <ac:spMkLst>
            <pc:docMk/>
            <pc:sldMk cId="1302415143" sldId="779"/>
            <ac:spMk id="2" creationId="{241997E0-A4A2-4258-9A12-382883914547}"/>
          </ac:spMkLst>
        </pc:spChg>
      </pc:sldChg>
    </pc:docChg>
  </pc:docChgLst>
  <pc:docChgLst>
    <pc:chgData name="DeSantis, Candice" userId="S::candice.desantis@tea.texas.gov::ebf7425b-4c1c-4725-9788-d1206430aedf" providerId="AD" clId="Web-{4990417F-9934-2DA7-4588-953F75CE8A52}"/>
    <pc:docChg chg="modSld">
      <pc:chgData name="DeSantis, Candice" userId="S::candice.desantis@tea.texas.gov::ebf7425b-4c1c-4725-9788-d1206430aedf" providerId="AD" clId="Web-{4990417F-9934-2DA7-4588-953F75CE8A52}" dt="2019-07-02T18:46:05.661" v="2" actId="1076"/>
      <pc:docMkLst>
        <pc:docMk/>
      </pc:docMkLst>
      <pc:sldChg chg="modSp">
        <pc:chgData name="DeSantis, Candice" userId="S::candice.desantis@tea.texas.gov::ebf7425b-4c1c-4725-9788-d1206430aedf" providerId="AD" clId="Web-{4990417F-9934-2DA7-4588-953F75CE8A52}" dt="2019-07-02T18:46:05.661" v="2" actId="1076"/>
        <pc:sldMkLst>
          <pc:docMk/>
          <pc:sldMk cId="4154466657" sldId="704"/>
        </pc:sldMkLst>
        <pc:spChg chg="mod">
          <ac:chgData name="DeSantis, Candice" userId="S::candice.desantis@tea.texas.gov::ebf7425b-4c1c-4725-9788-d1206430aedf" providerId="AD" clId="Web-{4990417F-9934-2DA7-4588-953F75CE8A52}" dt="2019-07-02T18:46:05.661" v="2" actId="1076"/>
          <ac:spMkLst>
            <pc:docMk/>
            <pc:sldMk cId="4154466657" sldId="704"/>
            <ac:spMk id="4" creationId="{23F5C6C5-AEF6-46AF-92D7-B82880C34A8A}"/>
          </ac:spMkLst>
        </pc:spChg>
      </pc:sldChg>
    </pc:docChg>
  </pc:docChgLst>
  <pc:docChgLst>
    <pc:chgData name="Adaky, Kathy" userId="S::kathy.adaky@tea.texas.gov::8c2da59b-9e4a-4960-a749-115f3818b707" providerId="AD" clId="Web-{E0304CCF-51D1-7DEC-261F-5CEDB10DB349}"/>
    <pc:docChg chg="addSld delSld modSld">
      <pc:chgData name="Adaky, Kathy" userId="S::kathy.adaky@tea.texas.gov::8c2da59b-9e4a-4960-a749-115f3818b707" providerId="AD" clId="Web-{E0304CCF-51D1-7DEC-261F-5CEDB10DB349}" dt="2019-07-03T16:47:00.640" v="223"/>
      <pc:docMkLst>
        <pc:docMk/>
      </pc:docMkLst>
    </pc:docChg>
  </pc:docChgLst>
  <pc:docChgLst>
    <pc:chgData name="Linden, Edward" userId="S::edward.linden@tea.texas.gov::433a1750-097b-48bf-9475-b5c5f6172203" providerId="AD" clId="Web-{F0794A1B-2B4C-B2B3-C17B-4F82867E5AD1}"/>
    <pc:docChg chg="">
      <pc:chgData name="Linden, Edward" userId="S::edward.linden@tea.texas.gov::433a1750-097b-48bf-9475-b5c5f6172203" providerId="AD" clId="Web-{F0794A1B-2B4C-B2B3-C17B-4F82867E5AD1}" dt="2019-07-16T14:39:42.112" v="0"/>
      <pc:docMkLst>
        <pc:docMk/>
      </pc:docMkLst>
      <pc:sldChg chg="addCm">
        <pc:chgData name="Linden, Edward" userId="S::edward.linden@tea.texas.gov::433a1750-097b-48bf-9475-b5c5f6172203" providerId="AD" clId="Web-{F0794A1B-2B4C-B2B3-C17B-4F82867E5AD1}" dt="2019-07-16T14:39:42.112" v="0"/>
        <pc:sldMkLst>
          <pc:docMk/>
          <pc:sldMk cId="1302415143" sldId="779"/>
        </pc:sldMkLst>
      </pc:sldChg>
    </pc:docChg>
  </pc:docChgLst>
  <pc:docChgLst>
    <pc:chgData name="Linden, Edward" userId="S::edward.linden@tea.texas.gov::433a1750-097b-48bf-9475-b5c5f6172203" providerId="AD" clId="Web-{DC03F288-4BBA-BBC5-C245-97374B3BA2A3}"/>
    <pc:docChg chg="modSld">
      <pc:chgData name="Linden, Edward" userId="S::edward.linden@tea.texas.gov::433a1750-097b-48bf-9475-b5c5f6172203" providerId="AD" clId="Web-{DC03F288-4BBA-BBC5-C245-97374B3BA2A3}" dt="2019-07-15T19:01:28.394" v="119" actId="20577"/>
      <pc:docMkLst>
        <pc:docMk/>
      </pc:docMkLst>
      <pc:sldChg chg="modSp">
        <pc:chgData name="Linden, Edward" userId="S::edward.linden@tea.texas.gov::433a1750-097b-48bf-9475-b5c5f6172203" providerId="AD" clId="Web-{DC03F288-4BBA-BBC5-C245-97374B3BA2A3}" dt="2019-07-15T18:57:01.627" v="104" actId="20577"/>
        <pc:sldMkLst>
          <pc:docMk/>
          <pc:sldMk cId="3666890746" sldId="777"/>
        </pc:sldMkLst>
        <pc:spChg chg="mod">
          <ac:chgData name="Linden, Edward" userId="S::edward.linden@tea.texas.gov::433a1750-097b-48bf-9475-b5c5f6172203" providerId="AD" clId="Web-{DC03F288-4BBA-BBC5-C245-97374B3BA2A3}" dt="2019-07-15T18:55:30.314" v="90" actId="20577"/>
          <ac:spMkLst>
            <pc:docMk/>
            <pc:sldMk cId="3666890746" sldId="777"/>
            <ac:spMk id="7" creationId="{8826BB45-EE16-4BAA-803A-0D29B0450BE9}"/>
          </ac:spMkLst>
        </pc:spChg>
        <pc:spChg chg="mod">
          <ac:chgData name="Linden, Edward" userId="S::edward.linden@tea.texas.gov::433a1750-097b-48bf-9475-b5c5f6172203" providerId="AD" clId="Web-{DC03F288-4BBA-BBC5-C245-97374B3BA2A3}" dt="2019-07-15T18:57:01.627" v="104" actId="20577"/>
          <ac:spMkLst>
            <pc:docMk/>
            <pc:sldMk cId="3666890746" sldId="777"/>
            <ac:spMk id="9" creationId="{E554084D-3A26-432B-BE41-B2D2595F72C5}"/>
          </ac:spMkLst>
        </pc:spChg>
      </pc:sldChg>
      <pc:sldChg chg="modSp">
        <pc:chgData name="Linden, Edward" userId="S::edward.linden@tea.texas.gov::433a1750-097b-48bf-9475-b5c5f6172203" providerId="AD" clId="Web-{DC03F288-4BBA-BBC5-C245-97374B3BA2A3}" dt="2019-07-15T18:58:58.003" v="109" actId="20577"/>
        <pc:sldMkLst>
          <pc:docMk/>
          <pc:sldMk cId="1987905734" sldId="782"/>
        </pc:sldMkLst>
        <pc:spChg chg="mod">
          <ac:chgData name="Linden, Edward" userId="S::edward.linden@tea.texas.gov::433a1750-097b-48bf-9475-b5c5f6172203" providerId="AD" clId="Web-{DC03F288-4BBA-BBC5-C245-97374B3BA2A3}" dt="2019-07-15T18:58:58.003" v="109" actId="20577"/>
          <ac:spMkLst>
            <pc:docMk/>
            <pc:sldMk cId="1987905734" sldId="782"/>
            <ac:spMk id="8" creationId="{FDB5A5CD-6D13-49E6-9C78-AF90BF701006}"/>
          </ac:spMkLst>
        </pc:spChg>
      </pc:sldChg>
      <pc:sldChg chg="modSp">
        <pc:chgData name="Linden, Edward" userId="S::edward.linden@tea.texas.gov::433a1750-097b-48bf-9475-b5c5f6172203" providerId="AD" clId="Web-{DC03F288-4BBA-BBC5-C245-97374B3BA2A3}" dt="2019-07-15T18:59:51.956" v="117" actId="20577"/>
        <pc:sldMkLst>
          <pc:docMk/>
          <pc:sldMk cId="2141959595" sldId="792"/>
        </pc:sldMkLst>
        <pc:spChg chg="mod">
          <ac:chgData name="Linden, Edward" userId="S::edward.linden@tea.texas.gov::433a1750-097b-48bf-9475-b5c5f6172203" providerId="AD" clId="Web-{DC03F288-4BBA-BBC5-C245-97374B3BA2A3}" dt="2019-07-15T18:59:51.956" v="117" actId="20577"/>
          <ac:spMkLst>
            <pc:docMk/>
            <pc:sldMk cId="2141959595" sldId="792"/>
            <ac:spMk id="3" creationId="{22A1647E-F578-4E97-8CD6-ED6B66E0A1F6}"/>
          </ac:spMkLst>
        </pc:spChg>
      </pc:sldChg>
    </pc:docChg>
  </pc:docChgLst>
  <pc:docChgLst>
    <pc:chgData name="Johnson, Scott" userId="bec97677-f0c6-4bfb-b610-83dc74061801" providerId="ADAL" clId="{ACF957B1-5636-4177-8A0D-C980D682A30E}"/>
    <pc:docChg chg="custSel modSld">
      <pc:chgData name="Johnson, Scott" userId="bec97677-f0c6-4bfb-b610-83dc74061801" providerId="ADAL" clId="{ACF957B1-5636-4177-8A0D-C980D682A30E}" dt="2019-07-23T22:13:02.479" v="90"/>
      <pc:docMkLst>
        <pc:docMk/>
      </pc:docMkLst>
      <pc:sldChg chg="modSp">
        <pc:chgData name="Johnson, Scott" userId="bec97677-f0c6-4bfb-b610-83dc74061801" providerId="ADAL" clId="{ACF957B1-5636-4177-8A0D-C980D682A30E}" dt="2019-07-23T22:13:02.479" v="90"/>
        <pc:sldMkLst>
          <pc:docMk/>
          <pc:sldMk cId="2413432096" sldId="714"/>
        </pc:sldMkLst>
        <pc:spChg chg="mod">
          <ac:chgData name="Johnson, Scott" userId="bec97677-f0c6-4bfb-b610-83dc74061801" providerId="ADAL" clId="{ACF957B1-5636-4177-8A0D-C980D682A30E}" dt="2019-07-23T22:13:02.479" v="90"/>
          <ac:spMkLst>
            <pc:docMk/>
            <pc:sldMk cId="2413432096" sldId="714"/>
            <ac:spMk id="8" creationId="{E7C069AE-F904-47C1-894E-681F6E1E04D8}"/>
          </ac:spMkLst>
        </pc:spChg>
      </pc:sldChg>
      <pc:sldChg chg="modSp">
        <pc:chgData name="Johnson, Scott" userId="bec97677-f0c6-4bfb-b610-83dc74061801" providerId="ADAL" clId="{ACF957B1-5636-4177-8A0D-C980D682A30E}" dt="2019-07-23T22:12:55.092" v="89" actId="27636"/>
        <pc:sldMkLst>
          <pc:docMk/>
          <pc:sldMk cId="1917867505" sldId="757"/>
        </pc:sldMkLst>
        <pc:spChg chg="mod">
          <ac:chgData name="Johnson, Scott" userId="bec97677-f0c6-4bfb-b610-83dc74061801" providerId="ADAL" clId="{ACF957B1-5636-4177-8A0D-C980D682A30E}" dt="2019-07-23T22:12:55.092" v="89" actId="27636"/>
          <ac:spMkLst>
            <pc:docMk/>
            <pc:sldMk cId="1917867505" sldId="757"/>
            <ac:spMk id="8" creationId="{E7C069AE-F904-47C1-894E-681F6E1E04D8}"/>
          </ac:spMkLst>
        </pc:spChg>
      </pc:sldChg>
      <pc:sldChg chg="modSp">
        <pc:chgData name="Johnson, Scott" userId="bec97677-f0c6-4bfb-b610-83dc74061801" providerId="ADAL" clId="{ACF957B1-5636-4177-8A0D-C980D682A30E}" dt="2019-07-23T22:11:33.588" v="65" actId="20577"/>
        <pc:sldMkLst>
          <pc:docMk/>
          <pc:sldMk cId="3623349106" sldId="773"/>
        </pc:sldMkLst>
        <pc:spChg chg="mod">
          <ac:chgData name="Johnson, Scott" userId="bec97677-f0c6-4bfb-b610-83dc74061801" providerId="ADAL" clId="{ACF957B1-5636-4177-8A0D-C980D682A30E}" dt="2019-07-23T22:11:33.588" v="65" actId="20577"/>
          <ac:spMkLst>
            <pc:docMk/>
            <pc:sldMk cId="3623349106" sldId="773"/>
            <ac:spMk id="2" creationId="{1A78B495-487F-447F-AC45-9C2592278B45}"/>
          </ac:spMkLst>
        </pc:spChg>
      </pc:sldChg>
      <pc:sldChg chg="modSp">
        <pc:chgData name="Johnson, Scott" userId="bec97677-f0c6-4bfb-b610-83dc74061801" providerId="ADAL" clId="{ACF957B1-5636-4177-8A0D-C980D682A30E}" dt="2019-07-22T19:06:38.535" v="2" actId="20577"/>
        <pc:sldMkLst>
          <pc:docMk/>
          <pc:sldMk cId="918365106" sldId="788"/>
        </pc:sldMkLst>
        <pc:spChg chg="mod">
          <ac:chgData name="Johnson, Scott" userId="bec97677-f0c6-4bfb-b610-83dc74061801" providerId="ADAL" clId="{ACF957B1-5636-4177-8A0D-C980D682A30E}" dt="2019-07-22T19:06:38.535" v="2" actId="20577"/>
          <ac:spMkLst>
            <pc:docMk/>
            <pc:sldMk cId="918365106" sldId="788"/>
            <ac:spMk id="3" creationId="{C9333CA9-B9CA-4B10-9FCB-7F3C7BA5DBD9}"/>
          </ac:spMkLst>
        </pc:spChg>
      </pc:sldChg>
    </pc:docChg>
  </pc:docChgLst>
  <pc:docChgLst>
    <pc:chgData name="Reese, John" userId="S::john.reese@tea.texas.gov::8427cab8-ecc8-4a74-a2ec-269c5160d082" providerId="AD" clId="Web-{42F62290-7C6A-D091-19F0-42C7591F135E}"/>
    <pc:docChg chg="modSld">
      <pc:chgData name="Reese, John" userId="S::john.reese@tea.texas.gov::8427cab8-ecc8-4a74-a2ec-269c5160d082" providerId="AD" clId="Web-{42F62290-7C6A-D091-19F0-42C7591F135E}" dt="2019-07-08T19:34:12.705" v="50" actId="20577"/>
      <pc:docMkLst>
        <pc:docMk/>
      </pc:docMkLst>
      <pc:sldChg chg="modSp">
        <pc:chgData name="Reese, John" userId="S::john.reese@tea.texas.gov::8427cab8-ecc8-4a74-a2ec-269c5160d082" providerId="AD" clId="Web-{42F62290-7C6A-D091-19F0-42C7591F135E}" dt="2019-07-08T19:33:29.799" v="45" actId="20577"/>
        <pc:sldMkLst>
          <pc:docMk/>
          <pc:sldMk cId="2472621885" sldId="725"/>
        </pc:sldMkLst>
        <pc:spChg chg="mod">
          <ac:chgData name="Reese, John" userId="S::john.reese@tea.texas.gov::8427cab8-ecc8-4a74-a2ec-269c5160d082" providerId="AD" clId="Web-{42F62290-7C6A-D091-19F0-42C7591F135E}" dt="2019-07-08T19:28:59.674" v="4" actId="20577"/>
          <ac:spMkLst>
            <pc:docMk/>
            <pc:sldMk cId="2472621885" sldId="725"/>
            <ac:spMk id="2" creationId="{602A9909-E9DF-4103-99F5-D22ABDBC65E9}"/>
          </ac:spMkLst>
        </pc:spChg>
        <pc:spChg chg="mod">
          <ac:chgData name="Reese, John" userId="S::john.reese@tea.texas.gov::8427cab8-ecc8-4a74-a2ec-269c5160d082" providerId="AD" clId="Web-{42F62290-7C6A-D091-19F0-42C7591F135E}" dt="2019-07-08T19:33:29.799" v="45" actId="20577"/>
          <ac:spMkLst>
            <pc:docMk/>
            <pc:sldMk cId="2472621885" sldId="725"/>
            <ac:spMk id="4" creationId="{23F5C6C5-AEF6-46AF-92D7-B82880C34A8A}"/>
          </ac:spMkLst>
        </pc:spChg>
      </pc:sldChg>
      <pc:sldChg chg="modSp">
        <pc:chgData name="Reese, John" userId="S::john.reese@tea.texas.gov::8427cab8-ecc8-4a74-a2ec-269c5160d082" providerId="AD" clId="Web-{42F62290-7C6A-D091-19F0-42C7591F135E}" dt="2019-07-08T19:34:12.705" v="49" actId="20577"/>
        <pc:sldMkLst>
          <pc:docMk/>
          <pc:sldMk cId="2845867697" sldId="755"/>
        </pc:sldMkLst>
        <pc:spChg chg="mod">
          <ac:chgData name="Reese, John" userId="S::john.reese@tea.texas.gov::8427cab8-ecc8-4a74-a2ec-269c5160d082" providerId="AD" clId="Web-{42F62290-7C6A-D091-19F0-42C7591F135E}" dt="2019-07-08T19:34:12.705" v="49" actId="20577"/>
          <ac:spMkLst>
            <pc:docMk/>
            <pc:sldMk cId="2845867697" sldId="755"/>
            <ac:spMk id="4" creationId="{23F5C6C5-AEF6-46AF-92D7-B82880C34A8A}"/>
          </ac:spMkLst>
        </pc:spChg>
      </pc:sldChg>
    </pc:docChg>
  </pc:docChgLst>
  <pc:docChgLst>
    <pc:chgData name="Reese, John" userId="S::john.reese@tea.texas.gov::8427cab8-ecc8-4a74-a2ec-269c5160d082" providerId="AD" clId="Web-{94E6BF92-08DB-711F-0160-50B4510D2DF4}"/>
    <pc:docChg chg="modSld">
      <pc:chgData name="Reese, John" userId="S::john.reese@tea.texas.gov::8427cab8-ecc8-4a74-a2ec-269c5160d082" providerId="AD" clId="Web-{94E6BF92-08DB-711F-0160-50B4510D2DF4}" dt="2019-07-03T16:06:54.605" v="193" actId="20577"/>
      <pc:docMkLst>
        <pc:docMk/>
      </pc:docMkLst>
      <pc:sldChg chg="modSp">
        <pc:chgData name="Reese, John" userId="S::john.reese@tea.texas.gov::8427cab8-ecc8-4a74-a2ec-269c5160d082" providerId="AD" clId="Web-{94E6BF92-08DB-711F-0160-50B4510D2DF4}" dt="2019-07-03T16:06:54.589" v="192" actId="20577"/>
        <pc:sldMkLst>
          <pc:docMk/>
          <pc:sldMk cId="1250228091" sldId="726"/>
        </pc:sldMkLst>
        <pc:spChg chg="mod">
          <ac:chgData name="Reese, John" userId="S::john.reese@tea.texas.gov::8427cab8-ecc8-4a74-a2ec-269c5160d082" providerId="AD" clId="Web-{94E6BF92-08DB-711F-0160-50B4510D2DF4}" dt="2019-07-03T16:06:54.589" v="192" actId="20577"/>
          <ac:spMkLst>
            <pc:docMk/>
            <pc:sldMk cId="1250228091" sldId="726"/>
            <ac:spMk id="4" creationId="{23F5C6C5-AEF6-46AF-92D7-B82880C34A8A}"/>
          </ac:spMkLst>
        </pc:spChg>
      </pc:sldChg>
    </pc:docChg>
  </pc:docChgLst>
  <pc:docChgLst>
    <pc:chgData name="DeSantis, Candice" userId="S::candice.desantis@tea.texas.gov::ebf7425b-4c1c-4725-9788-d1206430aedf" providerId="AD" clId="Web-{D0317562-A91F-9EBC-91FB-58BB23A31CF4}"/>
    <pc:docChg chg="addSld modSld sldOrd">
      <pc:chgData name="DeSantis, Candice" userId="S::candice.desantis@tea.texas.gov::ebf7425b-4c1c-4725-9788-d1206430aedf" providerId="AD" clId="Web-{D0317562-A91F-9EBC-91FB-58BB23A31CF4}" dt="2019-07-01T22:24:33.469" v="101" actId="20577"/>
      <pc:docMkLst>
        <pc:docMk/>
      </pc:docMkLst>
      <pc:sldChg chg="modSp">
        <pc:chgData name="DeSantis, Candice" userId="S::candice.desantis@tea.texas.gov::ebf7425b-4c1c-4725-9788-d1206430aedf" providerId="AD" clId="Web-{D0317562-A91F-9EBC-91FB-58BB23A31CF4}" dt="2019-07-01T22:20:26.690" v="31" actId="20577"/>
        <pc:sldMkLst>
          <pc:docMk/>
          <pc:sldMk cId="0" sldId="756"/>
        </pc:sldMkLst>
        <pc:spChg chg="mod">
          <ac:chgData name="DeSantis, Candice" userId="S::candice.desantis@tea.texas.gov::ebf7425b-4c1c-4725-9788-d1206430aedf" providerId="AD" clId="Web-{D0317562-A91F-9EBC-91FB-58BB23A31CF4}" dt="2019-07-01T22:20:26.690" v="31" actId="20577"/>
          <ac:spMkLst>
            <pc:docMk/>
            <pc:sldMk cId="0" sldId="756"/>
            <ac:spMk id="7" creationId="{00000000-0000-0000-0000-000000000000}"/>
          </ac:spMkLst>
        </pc:spChg>
      </pc:sldChg>
      <pc:sldChg chg="modSp">
        <pc:chgData name="DeSantis, Candice" userId="S::candice.desantis@tea.texas.gov::ebf7425b-4c1c-4725-9788-d1206430aedf" providerId="AD" clId="Web-{D0317562-A91F-9EBC-91FB-58BB23A31CF4}" dt="2019-07-01T22:20:59.295" v="71" actId="20577"/>
        <pc:sldMkLst>
          <pc:docMk/>
          <pc:sldMk cId="139736698" sldId="764"/>
        </pc:sldMkLst>
        <pc:spChg chg="mod">
          <ac:chgData name="DeSantis, Candice" userId="S::candice.desantis@tea.texas.gov::ebf7425b-4c1c-4725-9788-d1206430aedf" providerId="AD" clId="Web-{D0317562-A91F-9EBC-91FB-58BB23A31CF4}" dt="2019-07-01T22:20:59.295" v="71" actId="20577"/>
          <ac:spMkLst>
            <pc:docMk/>
            <pc:sldMk cId="139736698" sldId="764"/>
            <ac:spMk id="7" creationId="{00000000-0000-0000-0000-000000000000}"/>
          </ac:spMkLst>
        </pc:spChg>
      </pc:sldChg>
      <pc:sldChg chg="modSp">
        <pc:chgData name="DeSantis, Candice" userId="S::candice.desantis@tea.texas.gov::ebf7425b-4c1c-4725-9788-d1206430aedf" providerId="AD" clId="Web-{D0317562-A91F-9EBC-91FB-58BB23A31CF4}" dt="2019-07-01T22:23:57.328" v="91" actId="1076"/>
        <pc:sldMkLst>
          <pc:docMk/>
          <pc:sldMk cId="622097739" sldId="765"/>
        </pc:sldMkLst>
        <pc:spChg chg="mod">
          <ac:chgData name="DeSantis, Candice" userId="S::candice.desantis@tea.texas.gov::ebf7425b-4c1c-4725-9788-d1206430aedf" providerId="AD" clId="Web-{D0317562-A91F-9EBC-91FB-58BB23A31CF4}" dt="2019-07-01T22:21:09.202" v="81" actId="20577"/>
          <ac:spMkLst>
            <pc:docMk/>
            <pc:sldMk cId="622097739" sldId="765"/>
            <ac:spMk id="7" creationId="{00000000-0000-0000-0000-000000000000}"/>
          </ac:spMkLst>
        </pc:spChg>
        <pc:spChg chg="mod">
          <ac:chgData name="DeSantis, Candice" userId="S::candice.desantis@tea.texas.gov::ebf7425b-4c1c-4725-9788-d1206430aedf" providerId="AD" clId="Web-{D0317562-A91F-9EBC-91FB-58BB23A31CF4}" dt="2019-07-01T22:23:57.328" v="91" actId="1076"/>
          <ac:spMkLst>
            <pc:docMk/>
            <pc:sldMk cId="622097739" sldId="765"/>
            <ac:spMk id="12" creationId="{3DE1DC5D-D2A1-49C1-A0A2-56DE96C13685}"/>
          </ac:spMkLst>
        </pc:spChg>
      </pc:sldChg>
      <pc:sldChg chg="modSp">
        <pc:chgData name="DeSantis, Candice" userId="S::candice.desantis@tea.texas.gov::ebf7425b-4c1c-4725-9788-d1206430aedf" providerId="AD" clId="Web-{D0317562-A91F-9EBC-91FB-58BB23A31CF4}" dt="2019-07-01T22:20:16.904" v="17" actId="20577"/>
        <pc:sldMkLst>
          <pc:docMk/>
          <pc:sldMk cId="2138629812" sldId="784"/>
        </pc:sldMkLst>
        <pc:spChg chg="mod">
          <ac:chgData name="DeSantis, Candice" userId="S::candice.desantis@tea.texas.gov::ebf7425b-4c1c-4725-9788-d1206430aedf" providerId="AD" clId="Web-{D0317562-A91F-9EBC-91FB-58BB23A31CF4}" dt="2019-07-01T22:20:16.904" v="17" actId="20577"/>
          <ac:spMkLst>
            <pc:docMk/>
            <pc:sldMk cId="2138629812" sldId="784"/>
            <ac:spMk id="7" creationId="{00000000-0000-0000-0000-000000000000}"/>
          </ac:spMkLst>
        </pc:spChg>
      </pc:sldChg>
      <pc:sldChg chg="ord">
        <pc:chgData name="DeSantis, Candice" userId="S::candice.desantis@tea.texas.gov::ebf7425b-4c1c-4725-9788-d1206430aedf" providerId="AD" clId="Web-{D0317562-A91F-9EBC-91FB-58BB23A31CF4}" dt="2019-07-01T22:23:28.781" v="87" actId="20577"/>
        <pc:sldMkLst>
          <pc:docMk/>
          <pc:sldMk cId="883551960" sldId="786"/>
        </pc:sldMkLst>
      </pc:sldChg>
      <pc:sldChg chg="ord">
        <pc:chgData name="DeSantis, Candice" userId="S::candice.desantis@tea.texas.gov::ebf7425b-4c1c-4725-9788-d1206430aedf" providerId="AD" clId="Web-{D0317562-A91F-9EBC-91FB-58BB23A31CF4}" dt="2019-07-01T22:23:28.781" v="86" actId="20577"/>
        <pc:sldMkLst>
          <pc:docMk/>
          <pc:sldMk cId="566463420" sldId="787"/>
        </pc:sldMkLst>
      </pc:sldChg>
      <pc:sldChg chg="ord">
        <pc:chgData name="DeSantis, Candice" userId="S::candice.desantis@tea.texas.gov::ebf7425b-4c1c-4725-9788-d1206430aedf" providerId="AD" clId="Web-{D0317562-A91F-9EBC-91FB-58BB23A31CF4}" dt="2019-07-01T22:23:28.781" v="85" actId="20577"/>
        <pc:sldMkLst>
          <pc:docMk/>
          <pc:sldMk cId="918365106" sldId="788"/>
        </pc:sldMkLst>
      </pc:sldChg>
      <pc:sldChg chg="ord">
        <pc:chgData name="DeSantis, Candice" userId="S::candice.desantis@tea.texas.gov::ebf7425b-4c1c-4725-9788-d1206430aedf" providerId="AD" clId="Web-{D0317562-A91F-9EBC-91FB-58BB23A31CF4}" dt="2019-07-01T22:23:28.781" v="84" actId="20577"/>
        <pc:sldMkLst>
          <pc:docMk/>
          <pc:sldMk cId="973748373" sldId="789"/>
        </pc:sldMkLst>
      </pc:sldChg>
      <pc:sldChg chg="ord">
        <pc:chgData name="DeSantis, Candice" userId="S::candice.desantis@tea.texas.gov::ebf7425b-4c1c-4725-9788-d1206430aedf" providerId="AD" clId="Web-{D0317562-A91F-9EBC-91FB-58BB23A31CF4}" dt="2019-07-01T22:23:28.781" v="83" actId="20577"/>
        <pc:sldMkLst>
          <pc:docMk/>
          <pc:sldMk cId="4015842848" sldId="790"/>
        </pc:sldMkLst>
      </pc:sldChg>
      <pc:sldChg chg="modSp add ord replId">
        <pc:chgData name="DeSantis, Candice" userId="S::candice.desantis@tea.texas.gov::ebf7425b-4c1c-4725-9788-d1206430aedf" providerId="AD" clId="Web-{D0317562-A91F-9EBC-91FB-58BB23A31CF4}" dt="2019-07-01T22:23:45.343" v="90" actId="1076"/>
        <pc:sldMkLst>
          <pc:docMk/>
          <pc:sldMk cId="417520743" sldId="791"/>
        </pc:sldMkLst>
        <pc:spChg chg="mod">
          <ac:chgData name="DeSantis, Candice" userId="S::candice.desantis@tea.texas.gov::ebf7425b-4c1c-4725-9788-d1206430aedf" providerId="AD" clId="Web-{D0317562-A91F-9EBC-91FB-58BB23A31CF4}" dt="2019-07-01T22:23:45.343" v="90" actId="1076"/>
          <ac:spMkLst>
            <pc:docMk/>
            <pc:sldMk cId="417520743" sldId="791"/>
            <ac:spMk id="12" creationId="{3DE1DC5D-D2A1-49C1-A0A2-56DE96C13685}"/>
          </ac:spMkLst>
        </pc:spChg>
      </pc:sldChg>
    </pc:docChg>
  </pc:docChgLst>
  <pc:docChgLst>
    <pc:chgData name="DeSantis, Candice" userId="ebf7425b-4c1c-4725-9788-d1206430aedf" providerId="ADAL" clId="{12B800CF-159B-4B2D-98D5-6F34E28A7506}"/>
    <pc:docChg chg="undo custSel addSld delSld modSld sldOrd">
      <pc:chgData name="DeSantis, Candice" userId="ebf7425b-4c1c-4725-9788-d1206430aedf" providerId="ADAL" clId="{12B800CF-159B-4B2D-98D5-6F34E28A7506}" dt="2019-07-31T14:24:46.450" v="1525" actId="20577"/>
      <pc:docMkLst>
        <pc:docMk/>
      </pc:docMkLst>
      <pc:sldChg chg="modSp">
        <pc:chgData name="DeSantis, Candice" userId="ebf7425b-4c1c-4725-9788-d1206430aedf" providerId="ADAL" clId="{12B800CF-159B-4B2D-98D5-6F34E28A7506}" dt="2019-07-31T14:24:22.735" v="1509" actId="12"/>
        <pc:sldMkLst>
          <pc:docMk/>
          <pc:sldMk cId="1574786554" sldId="710"/>
        </pc:sldMkLst>
        <pc:spChg chg="mod">
          <ac:chgData name="DeSantis, Candice" userId="ebf7425b-4c1c-4725-9788-d1206430aedf" providerId="ADAL" clId="{12B800CF-159B-4B2D-98D5-6F34E28A7506}" dt="2019-07-31T14:24:22.735" v="1509" actId="12"/>
          <ac:spMkLst>
            <pc:docMk/>
            <pc:sldMk cId="1574786554" sldId="710"/>
            <ac:spMk id="4" creationId="{23F5C6C5-AEF6-46AF-92D7-B82880C34A8A}"/>
          </ac:spMkLst>
        </pc:spChg>
      </pc:sldChg>
      <pc:sldChg chg="modSp">
        <pc:chgData name="DeSantis, Candice" userId="ebf7425b-4c1c-4725-9788-d1206430aedf" providerId="ADAL" clId="{12B800CF-159B-4B2D-98D5-6F34E28A7506}" dt="2019-07-31T14:24:36.059" v="1515" actId="20577"/>
        <pc:sldMkLst>
          <pc:docMk/>
          <pc:sldMk cId="1643121884" sldId="711"/>
        </pc:sldMkLst>
        <pc:spChg chg="mod">
          <ac:chgData name="DeSantis, Candice" userId="ebf7425b-4c1c-4725-9788-d1206430aedf" providerId="ADAL" clId="{12B800CF-159B-4B2D-98D5-6F34E28A7506}" dt="2019-07-31T14:24:36.059" v="1515" actId="20577"/>
          <ac:spMkLst>
            <pc:docMk/>
            <pc:sldMk cId="1643121884" sldId="711"/>
            <ac:spMk id="4" creationId="{23F5C6C5-AEF6-46AF-92D7-B82880C34A8A}"/>
          </ac:spMkLst>
        </pc:spChg>
      </pc:sldChg>
      <pc:sldChg chg="modSp">
        <pc:chgData name="DeSantis, Candice" userId="ebf7425b-4c1c-4725-9788-d1206430aedf" providerId="ADAL" clId="{12B800CF-159B-4B2D-98D5-6F34E28A7506}" dt="2019-07-31T14:24:46.450" v="1525" actId="20577"/>
        <pc:sldMkLst>
          <pc:docMk/>
          <pc:sldMk cId="949381173" sldId="712"/>
        </pc:sldMkLst>
        <pc:graphicFrameChg chg="modGraphic">
          <ac:chgData name="DeSantis, Candice" userId="ebf7425b-4c1c-4725-9788-d1206430aedf" providerId="ADAL" clId="{12B800CF-159B-4B2D-98D5-6F34E28A7506}" dt="2019-07-31T14:24:46.450" v="1525" actId="20577"/>
          <ac:graphicFrameMkLst>
            <pc:docMk/>
            <pc:sldMk cId="949381173" sldId="712"/>
            <ac:graphicFrameMk id="2" creationId="{93BB3596-99F2-4045-AB27-FFEE23711DE4}"/>
          </ac:graphicFrameMkLst>
        </pc:graphicFrameChg>
      </pc:sldChg>
      <pc:sldChg chg="addSp delSp modSp add ord">
        <pc:chgData name="DeSantis, Candice" userId="ebf7425b-4c1c-4725-9788-d1206430aedf" providerId="ADAL" clId="{12B800CF-159B-4B2D-98D5-6F34E28A7506}" dt="2019-07-31T14:23:47.358" v="1501" actId="20577"/>
        <pc:sldMkLst>
          <pc:docMk/>
          <pc:sldMk cId="1179861307" sldId="799"/>
        </pc:sldMkLst>
        <pc:spChg chg="mod">
          <ac:chgData name="DeSantis, Candice" userId="ebf7425b-4c1c-4725-9788-d1206430aedf" providerId="ADAL" clId="{12B800CF-159B-4B2D-98D5-6F34E28A7506}" dt="2019-07-29T21:31:41.634" v="614" actId="6549"/>
          <ac:spMkLst>
            <pc:docMk/>
            <pc:sldMk cId="1179861307" sldId="799"/>
            <ac:spMk id="2" creationId="{29435502-A73F-4036-8D8C-F6036F689E3A}"/>
          </ac:spMkLst>
        </pc:spChg>
        <pc:spChg chg="mod">
          <ac:chgData name="DeSantis, Candice" userId="ebf7425b-4c1c-4725-9788-d1206430aedf" providerId="ADAL" clId="{12B800CF-159B-4B2D-98D5-6F34E28A7506}" dt="2019-07-31T14:23:47.358" v="1501" actId="20577"/>
          <ac:spMkLst>
            <pc:docMk/>
            <pc:sldMk cId="1179861307" sldId="799"/>
            <ac:spMk id="8" creationId="{B3EED26F-D522-4A2E-BE0A-CE56476CFC05}"/>
          </ac:spMkLst>
        </pc:spChg>
        <pc:graphicFrameChg chg="add del mod modGraphic">
          <ac:chgData name="DeSantis, Candice" userId="ebf7425b-4c1c-4725-9788-d1206430aedf" providerId="ADAL" clId="{12B800CF-159B-4B2D-98D5-6F34E28A7506}" dt="2019-07-29T21:31:38.299" v="613" actId="478"/>
          <ac:graphicFrameMkLst>
            <pc:docMk/>
            <pc:sldMk cId="1179861307" sldId="799"/>
            <ac:graphicFrameMk id="3" creationId="{EE622DDA-7833-4300-8E00-5572F1ECB9B7}"/>
          </ac:graphicFrameMkLst>
        </pc:graphicFrameChg>
      </pc:sldChg>
      <pc:sldChg chg="modSp add ord">
        <pc:chgData name="DeSantis, Candice" userId="ebf7425b-4c1c-4725-9788-d1206430aedf" providerId="ADAL" clId="{12B800CF-159B-4B2D-98D5-6F34E28A7506}" dt="2019-07-29T21:41:36.463" v="1241"/>
        <pc:sldMkLst>
          <pc:docMk/>
          <pc:sldMk cId="636458559" sldId="800"/>
        </pc:sldMkLst>
        <pc:spChg chg="mod">
          <ac:chgData name="DeSantis, Candice" userId="ebf7425b-4c1c-4725-9788-d1206430aedf" providerId="ADAL" clId="{12B800CF-159B-4B2D-98D5-6F34E28A7506}" dt="2019-07-29T21:40:25.546" v="1234" actId="6549"/>
          <ac:spMkLst>
            <pc:docMk/>
            <pc:sldMk cId="636458559" sldId="800"/>
            <ac:spMk id="2" creationId="{29435502-A73F-4036-8D8C-F6036F689E3A}"/>
          </ac:spMkLst>
        </pc:spChg>
        <pc:spChg chg="mod">
          <ac:chgData name="DeSantis, Candice" userId="ebf7425b-4c1c-4725-9788-d1206430aedf" providerId="ADAL" clId="{12B800CF-159B-4B2D-98D5-6F34E28A7506}" dt="2019-07-29T21:40:48.453" v="1240" actId="20577"/>
          <ac:spMkLst>
            <pc:docMk/>
            <pc:sldMk cId="636458559" sldId="800"/>
            <ac:spMk id="8" creationId="{B3EED26F-D522-4A2E-BE0A-CE56476CFC05}"/>
          </ac:spMkLst>
        </pc:spChg>
      </pc:sldChg>
      <pc:sldChg chg="modSp add ord">
        <pc:chgData name="DeSantis, Candice" userId="ebf7425b-4c1c-4725-9788-d1206430aedf" providerId="ADAL" clId="{12B800CF-159B-4B2D-98D5-6F34E28A7506}" dt="2019-07-29T21:49:45.025" v="1430" actId="6549"/>
        <pc:sldMkLst>
          <pc:docMk/>
          <pc:sldMk cId="4246644018" sldId="801"/>
        </pc:sldMkLst>
        <pc:spChg chg="mod">
          <ac:chgData name="DeSantis, Candice" userId="ebf7425b-4c1c-4725-9788-d1206430aedf" providerId="ADAL" clId="{12B800CF-159B-4B2D-98D5-6F34E28A7506}" dt="2019-07-29T21:40:21.403" v="1233" actId="6549"/>
          <ac:spMkLst>
            <pc:docMk/>
            <pc:sldMk cId="4246644018" sldId="801"/>
            <ac:spMk id="2" creationId="{29435502-A73F-4036-8D8C-F6036F689E3A}"/>
          </ac:spMkLst>
        </pc:spChg>
        <pc:graphicFrameChg chg="modGraphic">
          <ac:chgData name="DeSantis, Candice" userId="ebf7425b-4c1c-4725-9788-d1206430aedf" providerId="ADAL" clId="{12B800CF-159B-4B2D-98D5-6F34E28A7506}" dt="2019-07-29T21:49:45.025" v="1430" actId="6549"/>
          <ac:graphicFrameMkLst>
            <pc:docMk/>
            <pc:sldMk cId="4246644018" sldId="801"/>
            <ac:graphicFrameMk id="3" creationId="{EE622DDA-7833-4300-8E00-5572F1ECB9B7}"/>
          </ac:graphicFrameMkLst>
        </pc:graphicFrameChg>
      </pc:sldChg>
      <pc:sldChg chg="addSp delSp modSp add ord">
        <pc:chgData name="DeSantis, Candice" userId="ebf7425b-4c1c-4725-9788-d1206430aedf" providerId="ADAL" clId="{12B800CF-159B-4B2D-98D5-6F34E28A7506}" dt="2019-07-29T21:49:55.864" v="1431"/>
        <pc:sldMkLst>
          <pc:docMk/>
          <pc:sldMk cId="2108407575" sldId="802"/>
        </pc:sldMkLst>
        <pc:spChg chg="mod">
          <ac:chgData name="DeSantis, Candice" userId="ebf7425b-4c1c-4725-9788-d1206430aedf" providerId="ADAL" clId="{12B800CF-159B-4B2D-98D5-6F34E28A7506}" dt="2019-07-29T21:43:21.884" v="1252" actId="20577"/>
          <ac:spMkLst>
            <pc:docMk/>
            <pc:sldMk cId="2108407575" sldId="802"/>
            <ac:spMk id="8" creationId="{B3EED26F-D522-4A2E-BE0A-CE56476CFC05}"/>
          </ac:spMkLst>
        </pc:spChg>
        <pc:graphicFrameChg chg="del">
          <ac:chgData name="DeSantis, Candice" userId="ebf7425b-4c1c-4725-9788-d1206430aedf" providerId="ADAL" clId="{12B800CF-159B-4B2D-98D5-6F34E28A7506}" dt="2019-07-29T21:43:26.726" v="1253" actId="478"/>
          <ac:graphicFrameMkLst>
            <pc:docMk/>
            <pc:sldMk cId="2108407575" sldId="802"/>
            <ac:graphicFrameMk id="3" creationId="{EE622DDA-7833-4300-8E00-5572F1ECB9B7}"/>
          </ac:graphicFrameMkLst>
        </pc:graphicFrameChg>
        <pc:graphicFrameChg chg="add mod modGraphic">
          <ac:chgData name="DeSantis, Candice" userId="ebf7425b-4c1c-4725-9788-d1206430aedf" providerId="ADAL" clId="{12B800CF-159B-4B2D-98D5-6F34E28A7506}" dt="2019-07-29T21:47:01.366" v="1343" actId="20577"/>
          <ac:graphicFrameMkLst>
            <pc:docMk/>
            <pc:sldMk cId="2108407575" sldId="802"/>
            <ac:graphicFrameMk id="5" creationId="{C8041C36-0B55-498F-842E-5806B44A8810}"/>
          </ac:graphicFrameMkLst>
        </pc:graphicFrameChg>
      </pc:sldChg>
      <pc:sldChg chg="addSp delSp modSp add ord">
        <pc:chgData name="DeSantis, Candice" userId="ebf7425b-4c1c-4725-9788-d1206430aedf" providerId="ADAL" clId="{12B800CF-159B-4B2D-98D5-6F34E28A7506}" dt="2019-07-29T21:53:01.134" v="1500" actId="20577"/>
        <pc:sldMkLst>
          <pc:docMk/>
          <pc:sldMk cId="2181643240" sldId="803"/>
        </pc:sldMkLst>
        <pc:spChg chg="mod">
          <ac:chgData name="DeSantis, Candice" userId="ebf7425b-4c1c-4725-9788-d1206430aedf" providerId="ADAL" clId="{12B800CF-159B-4B2D-98D5-6F34E28A7506}" dt="2019-07-29T21:47:27.540" v="1355" actId="20577"/>
          <ac:spMkLst>
            <pc:docMk/>
            <pc:sldMk cId="2181643240" sldId="803"/>
            <ac:spMk id="8" creationId="{B3EED26F-D522-4A2E-BE0A-CE56476CFC05}"/>
          </ac:spMkLst>
        </pc:spChg>
        <pc:graphicFrameChg chg="del">
          <ac:chgData name="DeSantis, Candice" userId="ebf7425b-4c1c-4725-9788-d1206430aedf" providerId="ADAL" clId="{12B800CF-159B-4B2D-98D5-6F34E28A7506}" dt="2019-07-29T21:47:08.990" v="1344" actId="478"/>
          <ac:graphicFrameMkLst>
            <pc:docMk/>
            <pc:sldMk cId="2181643240" sldId="803"/>
            <ac:graphicFrameMk id="3" creationId="{EE622DDA-7833-4300-8E00-5572F1ECB9B7}"/>
          </ac:graphicFrameMkLst>
        </pc:graphicFrameChg>
        <pc:graphicFrameChg chg="add mod modGraphic">
          <ac:chgData name="DeSantis, Candice" userId="ebf7425b-4c1c-4725-9788-d1206430aedf" providerId="ADAL" clId="{12B800CF-159B-4B2D-98D5-6F34E28A7506}" dt="2019-07-29T21:53:01.134" v="1500" actId="20577"/>
          <ac:graphicFrameMkLst>
            <pc:docMk/>
            <pc:sldMk cId="2181643240" sldId="803"/>
            <ac:graphicFrameMk id="5" creationId="{D7BBB93A-4022-4365-879B-EC847E9D4874}"/>
          </ac:graphicFrameMkLst>
        </pc:graphicFrameChg>
      </pc:sldChg>
    </pc:docChg>
  </pc:docChgLst>
  <pc:docChgLst>
    <pc:chgData name="Linden, Edward" userId="433a1750-097b-48bf-9475-b5c5f6172203" providerId="ADAL" clId="{65AA4FAE-9300-4C06-9FA2-9A67197479F4}"/>
    <pc:docChg chg="addSld modSld">
      <pc:chgData name="Linden, Edward" userId="433a1750-097b-48bf-9475-b5c5f6172203" providerId="ADAL" clId="{65AA4FAE-9300-4C06-9FA2-9A67197479F4}" dt="2019-06-28T21:44:03.267" v="0"/>
      <pc:docMkLst>
        <pc:docMk/>
      </pc:docMkLst>
      <pc:sldChg chg="add">
        <pc:chgData name="Linden, Edward" userId="433a1750-097b-48bf-9475-b5c5f6172203" providerId="ADAL" clId="{65AA4FAE-9300-4C06-9FA2-9A67197479F4}" dt="2019-06-28T21:44:03.267" v="0"/>
        <pc:sldMkLst>
          <pc:docMk/>
          <pc:sldMk cId="1840628288" sldId="768"/>
        </pc:sldMkLst>
      </pc:sldChg>
      <pc:sldChg chg="add">
        <pc:chgData name="Linden, Edward" userId="433a1750-097b-48bf-9475-b5c5f6172203" providerId="ADAL" clId="{65AA4FAE-9300-4C06-9FA2-9A67197479F4}" dt="2019-06-28T21:44:03.267" v="0"/>
        <pc:sldMkLst>
          <pc:docMk/>
          <pc:sldMk cId="877422872" sldId="770"/>
        </pc:sldMkLst>
      </pc:sldChg>
      <pc:sldChg chg="add">
        <pc:chgData name="Linden, Edward" userId="433a1750-097b-48bf-9475-b5c5f6172203" providerId="ADAL" clId="{65AA4FAE-9300-4C06-9FA2-9A67197479F4}" dt="2019-06-28T21:44:03.267" v="0"/>
        <pc:sldMkLst>
          <pc:docMk/>
          <pc:sldMk cId="1601210464" sldId="771"/>
        </pc:sldMkLst>
      </pc:sldChg>
      <pc:sldChg chg="add">
        <pc:chgData name="Linden, Edward" userId="433a1750-097b-48bf-9475-b5c5f6172203" providerId="ADAL" clId="{65AA4FAE-9300-4C06-9FA2-9A67197479F4}" dt="2019-06-28T21:44:03.267" v="0"/>
        <pc:sldMkLst>
          <pc:docMk/>
          <pc:sldMk cId="3623349106" sldId="773"/>
        </pc:sldMkLst>
      </pc:sldChg>
      <pc:sldChg chg="add">
        <pc:chgData name="Linden, Edward" userId="433a1750-097b-48bf-9475-b5c5f6172203" providerId="ADAL" clId="{65AA4FAE-9300-4C06-9FA2-9A67197479F4}" dt="2019-06-28T21:44:03.267" v="0"/>
        <pc:sldMkLst>
          <pc:docMk/>
          <pc:sldMk cId="3911510108" sldId="775"/>
        </pc:sldMkLst>
      </pc:sldChg>
      <pc:sldChg chg="add">
        <pc:chgData name="Linden, Edward" userId="433a1750-097b-48bf-9475-b5c5f6172203" providerId="ADAL" clId="{65AA4FAE-9300-4C06-9FA2-9A67197479F4}" dt="2019-06-28T21:44:03.267" v="0"/>
        <pc:sldMkLst>
          <pc:docMk/>
          <pc:sldMk cId="2594716254" sldId="776"/>
        </pc:sldMkLst>
      </pc:sldChg>
      <pc:sldChg chg="add">
        <pc:chgData name="Linden, Edward" userId="433a1750-097b-48bf-9475-b5c5f6172203" providerId="ADAL" clId="{65AA4FAE-9300-4C06-9FA2-9A67197479F4}" dt="2019-06-28T21:44:03.267" v="0"/>
        <pc:sldMkLst>
          <pc:docMk/>
          <pc:sldMk cId="3666890746" sldId="777"/>
        </pc:sldMkLst>
      </pc:sldChg>
      <pc:sldChg chg="add">
        <pc:chgData name="Linden, Edward" userId="433a1750-097b-48bf-9475-b5c5f6172203" providerId="ADAL" clId="{65AA4FAE-9300-4C06-9FA2-9A67197479F4}" dt="2019-06-28T21:44:03.267" v="0"/>
        <pc:sldMkLst>
          <pc:docMk/>
          <pc:sldMk cId="1655059965" sldId="778"/>
        </pc:sldMkLst>
      </pc:sldChg>
      <pc:sldChg chg="add">
        <pc:chgData name="Linden, Edward" userId="433a1750-097b-48bf-9475-b5c5f6172203" providerId="ADAL" clId="{65AA4FAE-9300-4C06-9FA2-9A67197479F4}" dt="2019-06-28T21:44:03.267" v="0"/>
        <pc:sldMkLst>
          <pc:docMk/>
          <pc:sldMk cId="1302415143" sldId="779"/>
        </pc:sldMkLst>
      </pc:sldChg>
      <pc:sldChg chg="add">
        <pc:chgData name="Linden, Edward" userId="433a1750-097b-48bf-9475-b5c5f6172203" providerId="ADAL" clId="{65AA4FAE-9300-4C06-9FA2-9A67197479F4}" dt="2019-06-28T21:44:03.267" v="0"/>
        <pc:sldMkLst>
          <pc:docMk/>
          <pc:sldMk cId="3699146017" sldId="780"/>
        </pc:sldMkLst>
      </pc:sldChg>
      <pc:sldChg chg="add">
        <pc:chgData name="Linden, Edward" userId="433a1750-097b-48bf-9475-b5c5f6172203" providerId="ADAL" clId="{65AA4FAE-9300-4C06-9FA2-9A67197479F4}" dt="2019-06-28T21:44:03.267" v="0"/>
        <pc:sldMkLst>
          <pc:docMk/>
          <pc:sldMk cId="1987905734" sldId="782"/>
        </pc:sldMkLst>
      </pc:sldChg>
    </pc:docChg>
  </pc:docChgLst>
  <pc:docChgLst>
    <pc:chgData name="Linden, Edward" userId="S::edward.linden@tea.texas.gov::433a1750-097b-48bf-9475-b5c5f6172203" providerId="AD" clId="Web-{9CB2547D-2864-3D14-EFCE-5CDCB808DB29}"/>
    <pc:docChg chg="modSld">
      <pc:chgData name="Linden, Edward" userId="S::edward.linden@tea.texas.gov::433a1750-097b-48bf-9475-b5c5f6172203" providerId="AD" clId="Web-{9CB2547D-2864-3D14-EFCE-5CDCB808DB29}" dt="2019-07-15T20:51:59.206" v="898" actId="20577"/>
      <pc:docMkLst>
        <pc:docMk/>
      </pc:docMkLst>
      <pc:sldChg chg="addCm">
        <pc:chgData name="Linden, Edward" userId="S::edward.linden@tea.texas.gov::433a1750-097b-48bf-9475-b5c5f6172203" providerId="AD" clId="Web-{9CB2547D-2864-3D14-EFCE-5CDCB808DB29}" dt="2019-07-15T20:30:24.481" v="497" actId="20577"/>
        <pc:sldMkLst>
          <pc:docMk/>
          <pc:sldMk cId="877422872" sldId="770"/>
        </pc:sldMkLst>
      </pc:sldChg>
      <pc:sldChg chg="addCm">
        <pc:chgData name="Linden, Edward" userId="S::edward.linden@tea.texas.gov::433a1750-097b-48bf-9475-b5c5f6172203" providerId="AD" clId="Web-{9CB2547D-2864-3D14-EFCE-5CDCB808DB29}" dt="2019-07-15T20:30:44.247" v="498" actId="20577"/>
        <pc:sldMkLst>
          <pc:docMk/>
          <pc:sldMk cId="1601210464" sldId="771"/>
        </pc:sldMkLst>
      </pc:sldChg>
      <pc:sldChg chg="modSp addCm">
        <pc:chgData name="Linden, Edward" userId="S::edward.linden@tea.texas.gov::433a1750-097b-48bf-9475-b5c5f6172203" providerId="AD" clId="Web-{9CB2547D-2864-3D14-EFCE-5CDCB808DB29}" dt="2019-07-15T20:51:52.456" v="897" actId="20577"/>
        <pc:sldMkLst>
          <pc:docMk/>
          <pc:sldMk cId="3623349106" sldId="773"/>
        </pc:sldMkLst>
        <pc:spChg chg="mod">
          <ac:chgData name="Linden, Edward" userId="S::edward.linden@tea.texas.gov::433a1750-097b-48bf-9475-b5c5f6172203" providerId="AD" clId="Web-{9CB2547D-2864-3D14-EFCE-5CDCB808DB29}" dt="2019-07-15T20:51:12.174" v="896" actId="20577"/>
          <ac:spMkLst>
            <pc:docMk/>
            <pc:sldMk cId="3623349106" sldId="773"/>
            <ac:spMk id="2" creationId="{1A78B495-487F-447F-AC45-9C2592278B45}"/>
          </ac:spMkLst>
        </pc:spChg>
      </pc:sldChg>
      <pc:sldChg chg="addSp delSp modSp addCm">
        <pc:chgData name="Linden, Edward" userId="S::edward.linden@tea.texas.gov::433a1750-097b-48bf-9475-b5c5f6172203" providerId="AD" clId="Web-{9CB2547D-2864-3D14-EFCE-5CDCB808DB29}" dt="2019-07-15T20:29:23.872" v="496" actId="20577"/>
        <pc:sldMkLst>
          <pc:docMk/>
          <pc:sldMk cId="1302415143" sldId="779"/>
        </pc:sldMkLst>
        <pc:spChg chg="mod">
          <ac:chgData name="Linden, Edward" userId="S::edward.linden@tea.texas.gov::433a1750-097b-48bf-9475-b5c5f6172203" providerId="AD" clId="Web-{9CB2547D-2864-3D14-EFCE-5CDCB808DB29}" dt="2019-07-15T20:27:59.028" v="492" actId="20577"/>
          <ac:spMkLst>
            <pc:docMk/>
            <pc:sldMk cId="1302415143" sldId="779"/>
            <ac:spMk id="2" creationId="{241997E0-A4A2-4258-9A12-382883914547}"/>
          </ac:spMkLst>
        </pc:spChg>
        <pc:spChg chg="add del mod">
          <ac:chgData name="Linden, Edward" userId="S::edward.linden@tea.texas.gov::433a1750-097b-48bf-9475-b5c5f6172203" providerId="AD" clId="Web-{9CB2547D-2864-3D14-EFCE-5CDCB808DB29}" dt="2019-07-15T20:22:35.793" v="245" actId="20577"/>
          <ac:spMkLst>
            <pc:docMk/>
            <pc:sldMk cId="1302415143" sldId="779"/>
            <ac:spMk id="8" creationId="{ACA1B3D7-E773-4CA6-BD67-052A563A5D82}"/>
          </ac:spMkLst>
        </pc:spChg>
        <pc:graphicFrameChg chg="del">
          <ac:chgData name="Linden, Edward" userId="S::edward.linden@tea.texas.gov::433a1750-097b-48bf-9475-b5c5f6172203" providerId="AD" clId="Web-{9CB2547D-2864-3D14-EFCE-5CDCB808DB29}" dt="2019-07-15T20:22:22.105" v="235" actId="20577"/>
          <ac:graphicFrameMkLst>
            <pc:docMk/>
            <pc:sldMk cId="1302415143" sldId="779"/>
            <ac:graphicFrameMk id="6" creationId="{BAFA139A-48F8-425D-A86C-DE02273262DD}"/>
          </ac:graphicFrameMkLst>
        </pc:graphicFrameChg>
        <pc:graphicFrameChg chg="add del mod">
          <ac:chgData name="Linden, Edward" userId="S::edward.linden@tea.texas.gov::433a1750-097b-48bf-9475-b5c5f6172203" providerId="AD" clId="Web-{9CB2547D-2864-3D14-EFCE-5CDCB808DB29}" dt="2019-07-15T20:22:35.793" v="246" actId="20577"/>
          <ac:graphicFrameMkLst>
            <pc:docMk/>
            <pc:sldMk cId="1302415143" sldId="779"/>
            <ac:graphicFrameMk id="7" creationId="{10F1CD98-4B09-471B-B1B8-694ED7E41EF7}"/>
          </ac:graphicFrameMkLst>
        </pc:graphicFrameChg>
      </pc:sldChg>
    </pc:docChg>
  </pc:docChgLst>
  <pc:docChgLst>
    <pc:chgData name="Reese, John" userId="S::john.reese@tea.texas.gov::8427cab8-ecc8-4a74-a2ec-269c5160d082" providerId="AD" clId="Web-{03778DAB-F93A-1A25-68DB-D3B13C592B98}"/>
    <pc:docChg chg="modSld">
      <pc:chgData name="Reese, John" userId="S::john.reese@tea.texas.gov::8427cab8-ecc8-4a74-a2ec-269c5160d082" providerId="AD" clId="Web-{03778DAB-F93A-1A25-68DB-D3B13C592B98}" dt="2019-07-15T18:19:44.827" v="144" actId="20577"/>
      <pc:docMkLst>
        <pc:docMk/>
      </pc:docMkLst>
      <pc:sldChg chg="modSp">
        <pc:chgData name="Reese, John" userId="S::john.reese@tea.texas.gov::8427cab8-ecc8-4a74-a2ec-269c5160d082" providerId="AD" clId="Web-{03778DAB-F93A-1A25-68DB-D3B13C592B98}" dt="2019-07-15T18:19:44.827" v="143" actId="20577"/>
        <pc:sldMkLst>
          <pc:docMk/>
          <pc:sldMk cId="136604880" sldId="731"/>
        </pc:sldMkLst>
        <pc:spChg chg="mod">
          <ac:chgData name="Reese, John" userId="S::john.reese@tea.texas.gov::8427cab8-ecc8-4a74-a2ec-269c5160d082" providerId="AD" clId="Web-{03778DAB-F93A-1A25-68DB-D3B13C592B98}" dt="2019-07-15T18:19:44.827" v="143" actId="20577"/>
          <ac:spMkLst>
            <pc:docMk/>
            <pc:sldMk cId="136604880" sldId="731"/>
            <ac:spMk id="4" creationId="{23F5C6C5-AEF6-46AF-92D7-B82880C34A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7/31/2019</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7/31/2019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JR: Will update counts and “as of” date for final draft</a:t>
            </a:r>
          </a:p>
        </p:txBody>
      </p:sp>
      <p:sp>
        <p:nvSpPr>
          <p:cNvPr id="4" name="Slide Number Placeholder 3"/>
          <p:cNvSpPr>
            <a:spLocks noGrp="1"/>
          </p:cNvSpPr>
          <p:nvPr>
            <p:ph type="sldNum" sz="quarter" idx="5"/>
          </p:nvPr>
        </p:nvSpPr>
        <p:spPr/>
        <p:txBody>
          <a:bodyPr/>
          <a:lstStyle/>
          <a:p>
            <a:fld id="{7872E534-9B96-469B-99C0-8551271B58B1}" type="slidenum">
              <a:rPr lang="en-US" smtClean="0"/>
              <a:pPr/>
              <a:t>3</a:t>
            </a:fld>
            <a:endParaRPr lang="en-US"/>
          </a:p>
        </p:txBody>
      </p:sp>
    </p:spTree>
    <p:extLst>
      <p:ext uri="{BB962C8B-B14F-4D97-AF65-F5344CB8AC3E}">
        <p14:creationId xmlns:p14="http://schemas.microsoft.com/office/powerpoint/2010/main" val="112919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a:p>
        </p:txBody>
      </p:sp>
    </p:spTree>
    <p:extLst>
      <p:ext uri="{BB962C8B-B14F-4D97-AF65-F5344CB8AC3E}">
        <p14:creationId xmlns:p14="http://schemas.microsoft.com/office/powerpoint/2010/main" val="5565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reference, the second Friday of September is September 13.</a:t>
            </a:r>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a:p>
        </p:txBody>
      </p:sp>
    </p:spTree>
    <p:extLst>
      <p:ext uri="{BB962C8B-B14F-4D97-AF65-F5344CB8AC3E}">
        <p14:creationId xmlns:p14="http://schemas.microsoft.com/office/powerpoint/2010/main" val="233484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23</a:t>
            </a:fld>
            <a:endParaRPr lang="en-US"/>
          </a:p>
        </p:txBody>
      </p:sp>
    </p:spTree>
    <p:extLst>
      <p:ext uri="{BB962C8B-B14F-4D97-AF65-F5344CB8AC3E}">
        <p14:creationId xmlns:p14="http://schemas.microsoft.com/office/powerpoint/2010/main" val="95974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35</a:t>
            </a:fld>
            <a:endParaRPr lang="en-US"/>
          </a:p>
        </p:txBody>
      </p:sp>
    </p:spTree>
    <p:extLst>
      <p:ext uri="{BB962C8B-B14F-4D97-AF65-F5344CB8AC3E}">
        <p14:creationId xmlns:p14="http://schemas.microsoft.com/office/powerpoint/2010/main" val="243635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42</a:t>
            </a:fld>
            <a:endParaRPr lang="en-US"/>
          </a:p>
        </p:txBody>
      </p:sp>
    </p:spTree>
    <p:extLst>
      <p:ext uri="{BB962C8B-B14F-4D97-AF65-F5344CB8AC3E}">
        <p14:creationId xmlns:p14="http://schemas.microsoft.com/office/powerpoint/2010/main" val="98712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46</a:t>
            </a:fld>
            <a:endParaRPr lang="en-US"/>
          </a:p>
        </p:txBody>
      </p:sp>
    </p:spTree>
    <p:extLst>
      <p:ext uri="{BB962C8B-B14F-4D97-AF65-F5344CB8AC3E}">
        <p14:creationId xmlns:p14="http://schemas.microsoft.com/office/powerpoint/2010/main" val="12782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47</a:t>
            </a:fld>
            <a:endParaRPr lang="en-US"/>
          </a:p>
        </p:txBody>
      </p:sp>
    </p:spTree>
    <p:extLst>
      <p:ext uri="{BB962C8B-B14F-4D97-AF65-F5344CB8AC3E}">
        <p14:creationId xmlns:p14="http://schemas.microsoft.com/office/powerpoint/2010/main" val="300526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7/31/2019</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ealprod.tea.state.tx.us/tims/browse/TSDSKB-538" TargetMode="External"/><Relationship Id="rId3" Type="http://schemas.openxmlformats.org/officeDocument/2006/relationships/hyperlink" Target="http://www.texasstudentdatasystem.org/TSDS/TEDS/1718A/TEDS_Section_9_Unique_ID_Specifications/" TargetMode="External"/><Relationship Id="rId7" Type="http://schemas.openxmlformats.org/officeDocument/2006/relationships/hyperlink" Target="https://tealprod.tea.state.tx.us/tims/browse/TSDSKB-535" TargetMode="External"/><Relationship Id="rId2" Type="http://schemas.openxmlformats.org/officeDocument/2006/relationships/hyperlink" Target="http://castro.tea.state.tx.us/tsds/teds/2018A/ds9/teds-ds10v1_No_Enrollment_Functionality_Final.pdf" TargetMode="External"/><Relationship Id="rId1" Type="http://schemas.openxmlformats.org/officeDocument/2006/relationships/slideLayout" Target="../slideLayouts/slideLayout2.xml"/><Relationship Id="rId6" Type="http://schemas.openxmlformats.org/officeDocument/2006/relationships/hyperlink" Target="https://tealprod.tea.state.tx.us/tims/browse/TSDSKB-530" TargetMode="External"/><Relationship Id="rId5" Type="http://schemas.openxmlformats.org/officeDocument/2006/relationships/hyperlink" Target="https://tealprod.tea.state.tx.us/tims/browse/TSDSKB-531" TargetMode="External"/><Relationship Id="rId4" Type="http://schemas.openxmlformats.org/officeDocument/2006/relationships/hyperlink" Target="mailto:TSDSCustomerSupport@tea.texas.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xasstudentdatasystem.org/TSDS/Education_Data_Warehouse/Core_Collection/Early_Childhood_Data_System/" TargetMode="External"/><Relationship Id="rId2" Type="http://schemas.openxmlformats.org/officeDocument/2006/relationships/hyperlink" Target="https://tea.texas.gov/earlychildhoodeducation.aspx" TargetMode="External"/><Relationship Id="rId1" Type="http://schemas.openxmlformats.org/officeDocument/2006/relationships/slideLayout" Target="../slideLayouts/slideLayout5.xml"/><Relationship Id="rId5" Type="http://schemas.openxmlformats.org/officeDocument/2006/relationships/hyperlink" Target="https://www.texasstudentdatasystem.org/TSDS/TEDS/1920A/TEDS_Section_10_-_TSDS_Core_Collections/" TargetMode="External"/><Relationship Id="rId4" Type="http://schemas.openxmlformats.org/officeDocument/2006/relationships/hyperlink" Target="http://castro.tea.state.tx.us/tsds/teds/2020A/teds-ds5.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tea.texas.gov/About_TEA/News_and_Multimedia/Correspondence/TAA_Letters/Class_Roster_in_the_Texas_Student_Data_Syste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4" Type="http://schemas.openxmlformats.org/officeDocument/2006/relationships/hyperlink" Target="https://tealprod.tea.state.tx.us/tims/browse/TSDSKB-587"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a:t>TSDS UPDATEs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000"/>
              <a:t>Texas Education Agency</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a:t>July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a:latin typeface="Tw Cen MT Condensed"/>
              </a:rPr>
              <a:t>John Reese, Ed Linden, Candice DeSantis, Kathy Adaky – Subject Matter Experts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62967"/>
            <a:ext cx="7886700" cy="5641917"/>
          </a:xfrm>
        </p:spPr>
        <p:txBody>
          <a:bodyPr vert="horz" lIns="91440" tIns="45720" rIns="91440" bIns="45720" rtlCol="0" anchor="t">
            <a:normAutofit/>
          </a:bodyPr>
          <a:lstStyle/>
          <a:p>
            <a:pPr marL="0" indent="0">
              <a:buNone/>
            </a:pPr>
            <a:r>
              <a:rPr lang="en-US" sz="2400" b="1" dirty="0"/>
              <a:t>Technical Specifications: </a:t>
            </a:r>
          </a:p>
          <a:p>
            <a:r>
              <a:rPr lang="en-US" sz="2000" b="1" dirty="0">
                <a:latin typeface="Tw Cen MT"/>
                <a:hlinkClick r:id="rId2"/>
              </a:rPr>
              <a:t>Texas Education Data Standards (TEDS) Section 9</a:t>
            </a:r>
            <a:endParaRPr lang="en-US" sz="2000" b="1" dirty="0">
              <a:latin typeface="Tw Cen MT"/>
            </a:endParaRPr>
          </a:p>
          <a:p>
            <a:r>
              <a:rPr lang="en-US" sz="2000" b="1" dirty="0">
                <a:latin typeface="Tw Cen MT"/>
                <a:hlinkClick r:id="rId3"/>
              </a:rPr>
              <a:t>Unique ID Web Services </a:t>
            </a:r>
            <a:endParaRPr lang="en-US" sz="2000" b="1" dirty="0"/>
          </a:p>
          <a:p>
            <a:pPr marL="0" indent="0">
              <a:buNone/>
            </a:pPr>
            <a:endParaRPr lang="en-US" b="1" dirty="0"/>
          </a:p>
          <a:p>
            <a:pPr marL="0" indent="0" fontAlgn="base">
              <a:buNone/>
            </a:pPr>
            <a:r>
              <a:rPr lang="en-US" sz="2400" b="1" dirty="0"/>
              <a:t>Technical Support:</a:t>
            </a:r>
            <a:r>
              <a:rPr lang="en-US" sz="2400" dirty="0"/>
              <a:t>​</a:t>
            </a:r>
          </a:p>
          <a:p>
            <a:pPr marL="457200" lvl="1" indent="0" fontAlgn="base">
              <a:buNone/>
            </a:pPr>
            <a:r>
              <a:rPr lang="en-US" sz="2000" b="1" u="sng" dirty="0">
                <a:hlinkClick r:id="rId4"/>
              </a:rPr>
              <a:t>TSDSCustomerSupport@tea.texas.gov</a:t>
            </a:r>
            <a:r>
              <a:rPr lang="en-US" sz="2000" b="1" dirty="0"/>
              <a:t> </a:t>
            </a:r>
            <a:r>
              <a:rPr lang="en-US" sz="2000" dirty="0"/>
              <a:t>​</a:t>
            </a:r>
          </a:p>
          <a:p>
            <a:pPr marL="320040" lvl="1" indent="0">
              <a:buNone/>
            </a:pPr>
            <a:endParaRPr lang="en-US" dirty="0"/>
          </a:p>
          <a:p>
            <a:pPr marL="0" indent="0" fontAlgn="base">
              <a:buNone/>
            </a:pPr>
            <a:r>
              <a:rPr lang="en-US" sz="2400" b="1" dirty="0"/>
              <a:t>Knowledge Base Articles:</a:t>
            </a:r>
            <a:r>
              <a:rPr lang="en-US" sz="2400" dirty="0"/>
              <a:t>​</a:t>
            </a:r>
          </a:p>
          <a:p>
            <a:pPr marL="457200" lvl="1" indent="0">
              <a:buNone/>
            </a:pPr>
            <a:r>
              <a:rPr lang="en-US" sz="2000" b="1" dirty="0">
                <a:latin typeface="Tw Cen MT"/>
                <a:hlinkClick r:id="rId5"/>
              </a:rPr>
              <a:t>TSDSKB-531</a:t>
            </a:r>
            <a:r>
              <a:rPr lang="en-US" sz="2000" dirty="0">
                <a:latin typeface="Tw Cen MT"/>
              </a:rPr>
              <a:t>   Data Loading Guidance for Batch Format 3.0</a:t>
            </a:r>
            <a:endParaRPr lang="en-US" sz="2000" dirty="0"/>
          </a:p>
          <a:p>
            <a:pPr marL="457200" lvl="1" indent="0">
              <a:buNone/>
            </a:pPr>
            <a:r>
              <a:rPr lang="en-US" sz="2000" b="1" dirty="0">
                <a:latin typeface="Tw Cen MT"/>
                <a:hlinkClick r:id="rId6"/>
              </a:rPr>
              <a:t>TSDSKB-530</a:t>
            </a:r>
            <a:r>
              <a:rPr lang="en-US" sz="2000" b="1" dirty="0">
                <a:latin typeface="Tw Cen MT"/>
              </a:rPr>
              <a:t> </a:t>
            </a:r>
            <a:r>
              <a:rPr lang="en-US" sz="2000" dirty="0">
                <a:latin typeface="Tw Cen MT"/>
              </a:rPr>
              <a:t>  Batch File Format 3.0 – ID Assignment </a:t>
            </a:r>
            <a:endParaRPr lang="en-US" sz="2000" dirty="0"/>
          </a:p>
          <a:p>
            <a:pPr marL="457200" lvl="1" indent="0">
              <a:buNone/>
            </a:pPr>
            <a:r>
              <a:rPr lang="en-US" sz="2000" b="1" dirty="0">
                <a:latin typeface="Tw Cen MT"/>
                <a:hlinkClick r:id="rId7"/>
              </a:rPr>
              <a:t>TSDSKB-535</a:t>
            </a:r>
            <a:r>
              <a:rPr lang="en-US" sz="2000" dirty="0">
                <a:latin typeface="Tw Cen MT"/>
                <a:hlinkClick r:id="rId7"/>
              </a:rPr>
              <a:t> </a:t>
            </a:r>
            <a:r>
              <a:rPr lang="en-US" sz="2000" dirty="0">
                <a:latin typeface="Tw Cen MT"/>
              </a:rPr>
              <a:t>  Batch File Format 3.0 – Enrollment Event</a:t>
            </a:r>
            <a:endParaRPr lang="en-US" sz="2000" dirty="0"/>
          </a:p>
          <a:p>
            <a:pPr marL="457200" lvl="1" indent="0">
              <a:buNone/>
            </a:pPr>
            <a:r>
              <a:rPr lang="en-US" sz="2000" b="1" dirty="0">
                <a:latin typeface="Tw Cen MT"/>
                <a:hlinkClick r:id="rId8"/>
              </a:rPr>
              <a:t>TSDSKB-538 </a:t>
            </a:r>
            <a:r>
              <a:rPr lang="en-US" sz="2000" dirty="0">
                <a:latin typeface="Tw Cen MT"/>
              </a:rPr>
              <a:t>  Enrollment Events – FAQ</a:t>
            </a:r>
            <a:endParaRPr lang="en-US" sz="2000" dirty="0"/>
          </a:p>
          <a:p>
            <a:pPr marL="320040" lvl="1" indent="0">
              <a:buNone/>
            </a:pPr>
            <a:endParaRPr lang="en-US" dirty="0"/>
          </a:p>
          <a:p>
            <a:pPr marL="0" indent="0">
              <a:buNone/>
            </a:pPr>
            <a:endParaRPr lang="en-US" dirty="0"/>
          </a:p>
        </p:txBody>
      </p:sp>
    </p:spTree>
    <p:extLst>
      <p:ext uri="{BB962C8B-B14F-4D97-AF65-F5344CB8AC3E}">
        <p14:creationId xmlns:p14="http://schemas.microsoft.com/office/powerpoint/2010/main" val="13660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11</a:t>
            </a:fld>
            <a:endParaRPr lang="en-US"/>
          </a:p>
        </p:txBody>
      </p:sp>
      <p:sp>
        <p:nvSpPr>
          <p:cNvPr id="12" name="Rectangle 11" descr="Box around TSDS Updates " title="Box ">
            <a:extLst>
              <a:ext uri="{FF2B5EF4-FFF2-40B4-BE49-F238E27FC236}">
                <a16:creationId xmlns:a16="http://schemas.microsoft.com/office/drawing/2014/main" id="{3DE1DC5D-D2A1-49C1-A0A2-56DE96C13685}"/>
              </a:ext>
            </a:extLst>
          </p:cNvPr>
          <p:cNvSpPr/>
          <p:nvPr/>
        </p:nvSpPr>
        <p:spPr>
          <a:xfrm>
            <a:off x="304800" y="1194660"/>
            <a:ext cx="8205788" cy="30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350758"/>
            <a:ext cx="8001000" cy="6540252"/>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1600" dirty="0">
                <a:latin typeface="Calibri"/>
                <a:cs typeface="Arial"/>
              </a:rPr>
              <a:t>Unique ID</a:t>
            </a:r>
          </a:p>
          <a:p>
            <a:pPr marL="1028700" lvl="1" indent="-571500" fontAlgn="base">
              <a:spcBef>
                <a:spcPts val="0"/>
              </a:spcBef>
              <a:spcAft>
                <a:spcPts val="600"/>
              </a:spcAft>
              <a:buFont typeface="+mj-lt"/>
              <a:buAutoNum type="romanLcPeriod"/>
            </a:pPr>
            <a:r>
              <a:rPr lang="en-US" sz="1600" dirty="0">
                <a:latin typeface="Calibri"/>
                <a:cs typeface="Arial"/>
              </a:rPr>
              <a:t>ECDS</a:t>
            </a:r>
          </a:p>
          <a:p>
            <a:pPr marL="1028700" lvl="1" indent="-571500" fontAlgn="base">
              <a:spcBef>
                <a:spcPts val="0"/>
              </a:spcBef>
              <a:spcAft>
                <a:spcPts val="600"/>
              </a:spcAft>
              <a:buFont typeface="+mj-lt"/>
              <a:buAutoNum type="romanLcPeriod"/>
            </a:pPr>
            <a:r>
              <a:rPr lang="en-US" sz="1600" dirty="0">
                <a:latin typeface="Calibri"/>
                <a:cs typeface="Arial"/>
              </a:rPr>
              <a:t>PEIMS</a:t>
            </a:r>
          </a:p>
          <a:p>
            <a:pPr marL="571500" indent="-571500" fontAlgn="base">
              <a:lnSpc>
                <a:spcPct val="100000"/>
              </a:lnSpc>
              <a:spcBef>
                <a:spcPts val="0"/>
              </a:spcBef>
              <a:spcAft>
                <a:spcPts val="600"/>
              </a:spcAft>
              <a:buFont typeface="+mj-lt"/>
              <a:buAutoNum type="romanUcPeriod"/>
            </a:pPr>
            <a:r>
              <a:rPr lang="en-US" sz="2800" b="1" dirty="0">
                <a:latin typeface="Calibri"/>
                <a:cs typeface="Arial"/>
              </a:rPr>
              <a:t>New TSDS Collection</a:t>
            </a:r>
          </a:p>
          <a:p>
            <a:pPr marL="971550" lvl="1" indent="-514350" fontAlgn="base">
              <a:spcAft>
                <a:spcPts val="600"/>
              </a:spcAft>
              <a:buFont typeface="+mj-lt"/>
              <a:buAutoNum type="romanUcPeriod"/>
            </a:pPr>
            <a:r>
              <a:rPr lang="en-US" sz="1600" dirty="0">
                <a:latin typeface="Calibri"/>
                <a:cs typeface="Arial"/>
              </a:rPr>
              <a:t>Class Roster</a:t>
            </a:r>
          </a:p>
          <a:p>
            <a:pPr marL="514350" indent="-514350">
              <a:spcBef>
                <a:spcPts val="600"/>
              </a:spcBef>
              <a:spcAft>
                <a:spcPts val="600"/>
              </a:spcAft>
              <a:buFont typeface="+mj-lt"/>
              <a:buAutoNum type="romanUcPeriod"/>
            </a:pPr>
            <a:r>
              <a:rPr lang="en-US" sz="2800" b="1" dirty="0">
                <a:latin typeface="Calibri"/>
                <a:cs typeface="Arial"/>
              </a:rPr>
              <a:t>2019-2020 Release Schedule</a:t>
            </a:r>
          </a:p>
          <a:p>
            <a:pPr marL="971550" lvl="1" indent="-514350" fontAlgn="base">
              <a:spcAft>
                <a:spcPts val="600"/>
              </a:spcAft>
              <a:buFont typeface="+mj-lt"/>
              <a:buAutoNum type="romanUcPeriod"/>
            </a:pPr>
            <a:r>
              <a:rPr lang="en-US" sz="1600" dirty="0">
                <a:latin typeface="Calibri"/>
                <a:cs typeface="Arial"/>
              </a:rPr>
              <a:t>Data Loading </a:t>
            </a:r>
            <a:endParaRPr lang="en-US" sz="1600" dirty="0">
              <a:latin typeface="Calibri" panose="020F0502020204030204" pitchFamily="34" charset="0"/>
              <a:cs typeface="Arial" pitchFamily="34" charset="0"/>
            </a:endParaRPr>
          </a:p>
          <a:p>
            <a:pPr marL="971550" lvl="1" indent="-514350" fontAlgn="base">
              <a:spcAft>
                <a:spcPts val="600"/>
              </a:spcAft>
              <a:buFont typeface="+mj-lt"/>
              <a:buAutoNum type="romanUcPeriod"/>
            </a:pPr>
            <a:r>
              <a:rPr lang="en-US" sz="1600" dirty="0">
                <a:latin typeface="Calibri"/>
                <a:cs typeface="Arial"/>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3973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a:t>ECDS PROGRAM AREA Updates &amp;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8201"/>
            <a:ext cx="7886700" cy="5448155"/>
          </a:xfrm>
        </p:spPr>
        <p:txBody>
          <a:bodyPr vert="horz" lIns="91440" tIns="45720" rIns="91440" bIns="45720" rtlCol="0" anchor="t">
            <a:normAutofit/>
          </a:bodyPr>
          <a:lstStyle/>
          <a:p>
            <a:pPr marL="0" indent="0">
              <a:buNone/>
            </a:pPr>
            <a:endParaRPr lang="en-US" b="1"/>
          </a:p>
          <a:p>
            <a:pPr marL="0" indent="0">
              <a:buNone/>
            </a:pPr>
            <a:r>
              <a:rPr lang="en-US" b="1">
                <a:latin typeface="Tw Cen MT"/>
              </a:rPr>
              <a:t>ECDS Data Collection</a:t>
            </a:r>
          </a:p>
          <a:p>
            <a:pPr lvl="1"/>
            <a:r>
              <a:rPr lang="en-US">
                <a:latin typeface="Tw Cen MT"/>
              </a:rPr>
              <a:t>Importance of reporting this information</a:t>
            </a:r>
          </a:p>
          <a:p>
            <a:pPr lvl="1"/>
            <a:r>
              <a:rPr lang="en-US">
                <a:latin typeface="Tw Cen MT"/>
              </a:rPr>
              <a:t>Early Childhood Education (ECE) Division use of ECDS</a:t>
            </a:r>
          </a:p>
          <a:p>
            <a:pPr marL="0" indent="0">
              <a:buNone/>
            </a:pPr>
            <a:endParaRPr lang="en-US"/>
          </a:p>
          <a:p>
            <a:pPr marL="0" indent="0">
              <a:buNone/>
            </a:pPr>
            <a:r>
              <a:rPr lang="en-US" b="1">
                <a:latin typeface="Tw Cen MT"/>
              </a:rPr>
              <a:t>Potential Changes for 2019-2020:</a:t>
            </a:r>
            <a:endParaRPr lang="en-US">
              <a:latin typeface="Tw Cen MT"/>
            </a:endParaRPr>
          </a:p>
          <a:p>
            <a:pPr lvl="1"/>
            <a:r>
              <a:rPr lang="en-US">
                <a:latin typeface="Tw Cen MT"/>
              </a:rPr>
              <a:t>Program Area Guidance and Considerations</a:t>
            </a:r>
          </a:p>
          <a:p>
            <a:pPr lvl="1"/>
            <a:r>
              <a:rPr lang="en-US">
                <a:latin typeface="Tw Cen MT"/>
              </a:rPr>
              <a:t>Upcoming Communications (TAA Letter)</a:t>
            </a:r>
          </a:p>
          <a:p>
            <a:pPr marL="457200" lvl="1" indent="0">
              <a:buNone/>
            </a:pPr>
            <a:endParaRPr lang="en-US"/>
          </a:p>
          <a:p>
            <a:pPr marL="457200" lvl="1"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184062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13</a:t>
            </a:fld>
            <a:endParaRPr lang="en-US"/>
          </a:p>
        </p:txBody>
      </p:sp>
      <p:graphicFrame>
        <p:nvGraphicFramePr>
          <p:cNvPr id="10" name="Content Placeholder 6">
            <a:extLst>
              <a:ext uri="{FF2B5EF4-FFF2-40B4-BE49-F238E27FC236}">
                <a16:creationId xmlns:a16="http://schemas.microsoft.com/office/drawing/2014/main" id="{D5E5B29E-9C3C-4523-8F2E-41C861E5D0A5}"/>
              </a:ext>
            </a:extLst>
          </p:cNvPr>
          <p:cNvGraphicFramePr>
            <a:graphicFrameLocks/>
          </p:cNvGraphicFramePr>
          <p:nvPr/>
        </p:nvGraphicFramePr>
        <p:xfrm>
          <a:off x="72390" y="3489815"/>
          <a:ext cx="8914997" cy="2598743"/>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7">
                  <a:extLst>
                    <a:ext uri="{9D8B030D-6E8A-4147-A177-3AD203B41FA5}">
                      <a16:colId xmlns:a16="http://schemas.microsoft.com/office/drawing/2014/main" val="3506651046"/>
                    </a:ext>
                  </a:extLst>
                </a:gridCol>
                <a:gridCol w="1211747">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1297853">
                <a:tc>
                  <a:txBody>
                    <a:bodyPr/>
                    <a:lstStyle/>
                    <a:p>
                      <a:pPr algn="ctr"/>
                      <a:r>
                        <a:rPr lang="en-US"/>
                        <a:t>School Year</a:t>
                      </a:r>
                    </a:p>
                  </a:txBody>
                  <a:tcPr anchor="b"/>
                </a:tc>
                <a:tc>
                  <a:txBody>
                    <a:bodyPr/>
                    <a:lstStyle/>
                    <a:p>
                      <a:pPr algn="ctr"/>
                      <a:r>
                        <a:rPr lang="en-US"/>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a:solidFill>
                            <a:schemeClr val="bg1"/>
                          </a:solidFill>
                          <a:effectLst/>
                          <a:latin typeface="+mn-lt"/>
                        </a:rPr>
                        <a:t>Total Students  Completed</a:t>
                      </a:r>
                      <a:endParaRPr lang="en-US"/>
                    </a:p>
                  </a:txBody>
                  <a:tcPr anchor="b"/>
                </a:tc>
                <a:tc>
                  <a:txBody>
                    <a:bodyPr/>
                    <a:lstStyle/>
                    <a:p>
                      <a:pPr algn="ctr"/>
                      <a:r>
                        <a:rPr lang="en-US"/>
                        <a:t>LEAs Prepared</a:t>
                      </a:r>
                    </a:p>
                  </a:txBody>
                  <a:tcPr anchor="b"/>
                </a:tc>
                <a:tc>
                  <a:txBody>
                    <a:bodyPr/>
                    <a:lstStyle/>
                    <a:p>
                      <a:pPr algn="ctr"/>
                      <a:r>
                        <a:rPr lang="en-US"/>
                        <a:t>Total Students Prepared</a:t>
                      </a:r>
                    </a:p>
                  </a:txBody>
                  <a:tcPr anchor="b"/>
                </a:tc>
                <a:tc>
                  <a:txBody>
                    <a:bodyPr/>
                    <a:lstStyle/>
                    <a:p>
                      <a:pPr algn="ctr"/>
                      <a:r>
                        <a:rPr lang="en-US"/>
                        <a:t>Total Prepared &amp; Completed</a:t>
                      </a:r>
                    </a:p>
                  </a:txBody>
                  <a:tcPr anchor="b"/>
                </a:tc>
                <a:tc>
                  <a:txBody>
                    <a:bodyPr/>
                    <a:lstStyle/>
                    <a:p>
                      <a:pPr algn="ctr"/>
                      <a:r>
                        <a:rPr lang="en-US"/>
                        <a:t>Total Students Prepared &amp; Completed</a:t>
                      </a:r>
                    </a:p>
                  </a:txBody>
                  <a:tcPr anchor="b"/>
                </a:tc>
                <a:extLst>
                  <a:ext uri="{0D108BD9-81ED-4DB2-BD59-A6C34878D82A}">
                    <a16:rowId xmlns:a16="http://schemas.microsoft.com/office/drawing/2014/main" val="945061197"/>
                  </a:ext>
                </a:extLst>
              </a:tr>
              <a:tr h="381145">
                <a:tc>
                  <a:txBody>
                    <a:bodyPr/>
                    <a:lstStyle/>
                    <a:p>
                      <a:pPr>
                        <a:spcBef>
                          <a:spcPts val="600"/>
                        </a:spcBef>
                        <a:spcAft>
                          <a:spcPts val="600"/>
                        </a:spcAft>
                      </a:pPr>
                      <a:r>
                        <a:rPr lang="en-US" b="1">
                          <a:latin typeface="+mn-lt"/>
                        </a:rPr>
                        <a:t>17-18</a:t>
                      </a:r>
                    </a:p>
                  </a:txBody>
                  <a:tcPr anchor="ctr"/>
                </a:tc>
                <a:tc>
                  <a:txBody>
                    <a:bodyPr/>
                    <a:lstStyle/>
                    <a:p>
                      <a:pPr algn="ctr" fontAlgn="b"/>
                      <a:r>
                        <a:rPr kumimoji="0" lang="en-US" sz="2800" b="1" i="0" u="none" strike="noStrike" kern="1200">
                          <a:solidFill>
                            <a:schemeClr val="accent4"/>
                          </a:solidFill>
                          <a:effectLst/>
                          <a:latin typeface="+mn-lt"/>
                          <a:ea typeface="+mn-ea"/>
                          <a:cs typeface="+mn-cs"/>
                        </a:rPr>
                        <a:t>1,026</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241,753</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4</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302</a:t>
                      </a:r>
                    </a:p>
                  </a:txBody>
                  <a:tcPr marL="6910" marR="6910" marT="6910" marB="0" anchor="ctr" anchorCtr="1"/>
                </a:tc>
                <a:tc>
                  <a:txBody>
                    <a:bodyPr/>
                    <a:lstStyle/>
                    <a:p>
                      <a:pPr algn="ctr" fontAlgn="b"/>
                      <a:r>
                        <a:rPr lang="en-US" sz="2800" b="1" i="0" u="none" strike="noStrike">
                          <a:solidFill>
                            <a:schemeClr val="accent4"/>
                          </a:solidFill>
                          <a:effectLst/>
                          <a:latin typeface="+mn-lt"/>
                        </a:rPr>
                        <a:t>1,030</a:t>
                      </a:r>
                    </a:p>
                  </a:txBody>
                  <a:tcPr marL="6910" marR="6910" marT="6910" marB="0" anchor="ctr" anchorCtr="1"/>
                </a:tc>
                <a:tc>
                  <a:txBody>
                    <a:bodyPr/>
                    <a:lstStyle/>
                    <a:p>
                      <a:pPr algn="ctr" fontAlgn="b"/>
                      <a:r>
                        <a:rPr lang="en-US" sz="2000" b="1" i="0" u="none" strike="noStrike">
                          <a:solidFill>
                            <a:schemeClr val="tx1"/>
                          </a:solidFill>
                          <a:effectLst/>
                          <a:latin typeface="+mn-lt"/>
                        </a:rPr>
                        <a:t>242,055</a:t>
                      </a:r>
                    </a:p>
                  </a:txBody>
                  <a:tcPr marL="6910" marR="6910" marT="6910" marB="0" anchor="ctr" anchorCtr="1"/>
                </a:tc>
                <a:extLst>
                  <a:ext uri="{0D108BD9-81ED-4DB2-BD59-A6C34878D82A}">
                    <a16:rowId xmlns:a16="http://schemas.microsoft.com/office/drawing/2014/main" val="470753568"/>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a:latin typeface="+mn-lt"/>
                        </a:rPr>
                        <a:t>16-17</a:t>
                      </a:r>
                    </a:p>
                  </a:txBody>
                  <a:tcPr anchor="ctr"/>
                </a:tc>
                <a:tc>
                  <a:txBody>
                    <a:bodyPr/>
                    <a:lstStyle/>
                    <a:p>
                      <a:pPr algn="ctr" fontAlgn="b"/>
                      <a:r>
                        <a:rPr kumimoji="0" lang="en-US" sz="2800" b="1" i="0" u="none" strike="noStrike" kern="1200">
                          <a:solidFill>
                            <a:schemeClr val="accent4"/>
                          </a:solidFill>
                          <a:effectLst/>
                          <a:latin typeface="+mn-lt"/>
                          <a:ea typeface="+mn-ea"/>
                          <a:cs typeface="+mn-cs"/>
                        </a:rPr>
                        <a:t>994</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277,122</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9</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3,601</a:t>
                      </a:r>
                    </a:p>
                  </a:txBody>
                  <a:tcPr marL="6910" marR="6910" marT="6910" marB="0" anchor="ctr" anchorCtr="1"/>
                </a:tc>
                <a:tc>
                  <a:txBody>
                    <a:bodyPr/>
                    <a:lstStyle/>
                    <a:p>
                      <a:pPr algn="ctr" fontAlgn="b"/>
                      <a:r>
                        <a:rPr lang="en-US" sz="2800" b="1" i="0" u="none" strike="noStrike">
                          <a:solidFill>
                            <a:schemeClr val="accent4"/>
                          </a:solidFill>
                          <a:effectLst/>
                          <a:latin typeface="+mn-lt"/>
                        </a:rPr>
                        <a:t>1,003</a:t>
                      </a:r>
                    </a:p>
                  </a:txBody>
                  <a:tcPr marL="6910" marR="6910" marT="6910" marB="0" anchor="ctr" anchorCtr="1"/>
                </a:tc>
                <a:tc>
                  <a:txBody>
                    <a:bodyPr/>
                    <a:lstStyle/>
                    <a:p>
                      <a:pPr algn="ctr" fontAlgn="b"/>
                      <a:r>
                        <a:rPr lang="en-US" sz="2000" b="1" i="0" u="none" strike="noStrike">
                          <a:solidFill>
                            <a:schemeClr val="tx1"/>
                          </a:solidFill>
                          <a:effectLst/>
                          <a:latin typeface="+mn-lt"/>
                        </a:rPr>
                        <a:t>280,723</a:t>
                      </a:r>
                    </a:p>
                  </a:txBody>
                  <a:tcPr marL="6910" marR="6910" marT="6910" marB="0" anchor="ctr" anchorCtr="1"/>
                </a:tc>
                <a:extLst>
                  <a:ext uri="{0D108BD9-81ED-4DB2-BD59-A6C34878D82A}">
                    <a16:rowId xmlns:a16="http://schemas.microsoft.com/office/drawing/2014/main" val="136609392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a:latin typeface="+mn-lt"/>
                        </a:rPr>
                        <a:t>15-16</a:t>
                      </a:r>
                    </a:p>
                  </a:txBody>
                  <a:tcPr anchor="ctr"/>
                </a:tc>
                <a:tc>
                  <a:txBody>
                    <a:bodyPr/>
                    <a:lstStyle/>
                    <a:p>
                      <a:pPr algn="ctr" fontAlgn="b"/>
                      <a:r>
                        <a:rPr kumimoji="0" lang="en-US" sz="2800" b="1" i="0" u="none" strike="noStrike" kern="1200">
                          <a:solidFill>
                            <a:schemeClr val="accent4"/>
                          </a:solidFill>
                          <a:effectLst/>
                          <a:latin typeface="+mn-lt"/>
                          <a:ea typeface="+mn-ea"/>
                          <a:cs typeface="+mn-cs"/>
                        </a:rPr>
                        <a:t>992</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309,345</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0</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0</a:t>
                      </a:r>
                    </a:p>
                  </a:txBody>
                  <a:tcPr marL="6910" marR="6910" marT="6910" marB="0" anchor="ctr" anchorCtr="1"/>
                </a:tc>
                <a:tc>
                  <a:txBody>
                    <a:bodyPr/>
                    <a:lstStyle/>
                    <a:p>
                      <a:pPr algn="ctr" fontAlgn="b"/>
                      <a:r>
                        <a:rPr lang="en-US" sz="2800" b="1" i="0" u="none" strike="noStrike">
                          <a:solidFill>
                            <a:schemeClr val="accent4"/>
                          </a:solidFill>
                          <a:effectLst/>
                          <a:latin typeface="+mn-lt"/>
                        </a:rPr>
                        <a:t>992</a:t>
                      </a:r>
                    </a:p>
                  </a:txBody>
                  <a:tcPr marL="6910" marR="6910" marT="6910" marB="0" anchor="ctr" anchorCtr="1"/>
                </a:tc>
                <a:tc>
                  <a:txBody>
                    <a:bodyPr/>
                    <a:lstStyle/>
                    <a:p>
                      <a:pPr algn="ctr" fontAlgn="b"/>
                      <a:r>
                        <a:rPr lang="en-US" sz="2000" b="1" i="0" u="none" strike="noStrike">
                          <a:solidFill>
                            <a:schemeClr val="tx1"/>
                          </a:solidFill>
                          <a:effectLst/>
                          <a:latin typeface="+mn-lt"/>
                        </a:rPr>
                        <a:t>309,345</a:t>
                      </a:r>
                    </a:p>
                  </a:txBody>
                  <a:tcPr marL="6910" marR="6910" marT="6910" marB="0" anchor="ctr" anchorCtr="1"/>
                </a:tc>
                <a:extLst>
                  <a:ext uri="{0D108BD9-81ED-4DB2-BD59-A6C34878D82A}">
                    <a16:rowId xmlns:a16="http://schemas.microsoft.com/office/drawing/2014/main" val="1066593443"/>
                  </a:ext>
                </a:extLst>
              </a:tr>
            </a:tbl>
          </a:graphicData>
        </a:graphic>
      </p:graphicFrame>
      <p:sp>
        <p:nvSpPr>
          <p:cNvPr id="9" name="Rectangle 8">
            <a:extLst>
              <a:ext uri="{FF2B5EF4-FFF2-40B4-BE49-F238E27FC236}">
                <a16:creationId xmlns:a16="http://schemas.microsoft.com/office/drawing/2014/main" id="{C15AFB2D-595E-46E9-971B-7BAC974F4CAB}"/>
              </a:ext>
            </a:extLst>
          </p:cNvPr>
          <p:cNvSpPr/>
          <p:nvPr/>
        </p:nvSpPr>
        <p:spPr>
          <a:xfrm>
            <a:off x="3084435" y="3192873"/>
            <a:ext cx="2407198" cy="369332"/>
          </a:xfrm>
          <a:prstGeom prst="rect">
            <a:avLst/>
          </a:prstGeom>
        </p:spPr>
        <p:txBody>
          <a:bodyPr wrap="none">
            <a:spAutoFit/>
          </a:bodyPr>
          <a:lstStyle/>
          <a:p>
            <a:pPr algn="ctr"/>
            <a:r>
              <a:rPr lang="en-US" b="1"/>
              <a:t>Prior Year Comparisons</a:t>
            </a:r>
          </a:p>
        </p:txBody>
      </p:sp>
      <p:sp>
        <p:nvSpPr>
          <p:cNvPr id="11" name="TextBox 10">
            <a:extLst>
              <a:ext uri="{FF2B5EF4-FFF2-40B4-BE49-F238E27FC236}">
                <a16:creationId xmlns:a16="http://schemas.microsoft.com/office/drawing/2014/main" id="{2F9EEEE2-430D-4CAB-A518-11E717C6F467}"/>
              </a:ext>
            </a:extLst>
          </p:cNvPr>
          <p:cNvSpPr txBox="1"/>
          <p:nvPr/>
        </p:nvSpPr>
        <p:spPr>
          <a:xfrm>
            <a:off x="5253589" y="2721810"/>
            <a:ext cx="3703321" cy="353944"/>
          </a:xfrm>
          <a:prstGeom prst="rect">
            <a:avLst/>
          </a:prstGeom>
          <a:solidFill>
            <a:schemeClr val="accent2"/>
          </a:solidFill>
          <a:ln>
            <a:solidFill>
              <a:schemeClr val="bg1"/>
            </a:solidFill>
          </a:ln>
        </p:spPr>
        <p:txBody>
          <a:bodyPr wrap="square" rtlCol="0" anchor="b" anchorCtr="1">
            <a:spAutoFit/>
          </a:bodyPr>
          <a:lstStyle/>
          <a:p>
            <a:r>
              <a:rPr lang="en-US" sz="1700" b="1" dirty="0"/>
              <a:t>Total High Quality LEAs: 989</a:t>
            </a:r>
            <a:r>
              <a:rPr lang="en-US" sz="1700" dirty="0"/>
              <a:t>	</a:t>
            </a:r>
          </a:p>
        </p:txBody>
      </p:sp>
      <p:sp>
        <p:nvSpPr>
          <p:cNvPr id="8" name="TextBox 7">
            <a:extLst>
              <a:ext uri="{FF2B5EF4-FFF2-40B4-BE49-F238E27FC236}">
                <a16:creationId xmlns:a16="http://schemas.microsoft.com/office/drawing/2014/main" id="{9E1D6B21-D61A-4272-BDF2-047C133BA0E0}"/>
              </a:ext>
            </a:extLst>
          </p:cNvPr>
          <p:cNvSpPr txBox="1"/>
          <p:nvPr/>
        </p:nvSpPr>
        <p:spPr>
          <a:xfrm>
            <a:off x="117709" y="2721811"/>
            <a:ext cx="4953001" cy="353943"/>
          </a:xfrm>
          <a:prstGeom prst="rect">
            <a:avLst/>
          </a:prstGeom>
          <a:solidFill>
            <a:schemeClr val="tx2">
              <a:lumMod val="20000"/>
              <a:lumOff val="80000"/>
            </a:schemeClr>
          </a:solidFill>
          <a:ln>
            <a:solidFill>
              <a:schemeClr val="bg1"/>
            </a:solidFill>
          </a:ln>
        </p:spPr>
        <p:txBody>
          <a:bodyPr wrap="square" rtlCol="0" anchor="b" anchorCtr="1">
            <a:spAutoFit/>
          </a:bodyPr>
          <a:lstStyle/>
          <a:p>
            <a:r>
              <a:rPr lang="en-US" sz="1700" b="1" dirty="0"/>
              <a:t>Total LEA Alternate Assessment Exemptions: 64</a:t>
            </a:r>
            <a:endParaRPr lang="en-US" sz="1700" dirty="0"/>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678120355"/>
              </p:ext>
            </p:extLst>
          </p:nvPr>
        </p:nvGraphicFramePr>
        <p:xfrm>
          <a:off x="76200" y="1082040"/>
          <a:ext cx="8914999" cy="1622350"/>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8">
                  <a:extLst>
                    <a:ext uri="{9D8B030D-6E8A-4147-A177-3AD203B41FA5}">
                      <a16:colId xmlns:a16="http://schemas.microsoft.com/office/drawing/2014/main" val="3506651046"/>
                    </a:ext>
                  </a:extLst>
                </a:gridCol>
                <a:gridCol w="1211748">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370840">
                <a:tc>
                  <a:txBody>
                    <a:bodyPr/>
                    <a:lstStyle/>
                    <a:p>
                      <a:pPr algn="ctr"/>
                      <a:r>
                        <a:rPr lang="en-US"/>
                        <a:t>School Year</a:t>
                      </a:r>
                    </a:p>
                  </a:txBody>
                  <a:tcPr anchor="b"/>
                </a:tc>
                <a:tc>
                  <a:txBody>
                    <a:bodyPr/>
                    <a:lstStyle/>
                    <a:p>
                      <a:pPr algn="ctr"/>
                      <a:r>
                        <a:rPr lang="en-US"/>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a:solidFill>
                            <a:schemeClr val="bg1"/>
                          </a:solidFill>
                          <a:effectLst/>
                          <a:latin typeface="+mn-lt"/>
                        </a:rPr>
                        <a:t>Total Students  Completed</a:t>
                      </a:r>
                      <a:endParaRPr lang="en-US"/>
                    </a:p>
                  </a:txBody>
                  <a:tcPr anchor="b"/>
                </a:tc>
                <a:tc>
                  <a:txBody>
                    <a:bodyPr/>
                    <a:lstStyle/>
                    <a:p>
                      <a:pPr algn="ctr"/>
                      <a:r>
                        <a:rPr lang="en-US"/>
                        <a:t>LEAs Prepared</a:t>
                      </a:r>
                    </a:p>
                  </a:txBody>
                  <a:tcPr anchor="b"/>
                </a:tc>
                <a:tc>
                  <a:txBody>
                    <a:bodyPr/>
                    <a:lstStyle/>
                    <a:p>
                      <a:pPr algn="ctr"/>
                      <a:r>
                        <a:rPr lang="en-US"/>
                        <a:t>Total Students Prepared</a:t>
                      </a:r>
                    </a:p>
                  </a:txBody>
                  <a:tcPr anchor="b"/>
                </a:tc>
                <a:tc>
                  <a:txBody>
                    <a:bodyPr/>
                    <a:lstStyle/>
                    <a:p>
                      <a:pPr algn="ctr"/>
                      <a:r>
                        <a:rPr lang="en-US"/>
                        <a:t>Total Prepared &amp; Completed</a:t>
                      </a:r>
                    </a:p>
                  </a:txBody>
                  <a:tcPr anchor="b"/>
                </a:tc>
                <a:tc>
                  <a:txBody>
                    <a:bodyPr/>
                    <a:lstStyle/>
                    <a:p>
                      <a:pPr algn="ctr"/>
                      <a:r>
                        <a:rPr lang="en-US"/>
                        <a:t>Total Students Prepared &amp; Completed</a:t>
                      </a:r>
                    </a:p>
                  </a:txBody>
                  <a:tcPr anchor="b"/>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b="1"/>
                        <a:t>18-19</a:t>
                      </a:r>
                    </a:p>
                  </a:txBody>
                  <a:tcPr/>
                </a:tc>
                <a:tc>
                  <a:txBody>
                    <a:bodyPr/>
                    <a:lstStyle/>
                    <a:p>
                      <a:pPr algn="ctr" fontAlgn="b"/>
                      <a:r>
                        <a:rPr kumimoji="0" lang="en-US" sz="2800" b="1" i="0" u="none" strike="noStrike" kern="1200" dirty="0">
                          <a:solidFill>
                            <a:schemeClr val="accent4"/>
                          </a:solidFill>
                          <a:effectLst/>
                          <a:latin typeface="+mn-lt"/>
                          <a:ea typeface="+mn-ea"/>
                          <a:cs typeface="+mn-cs"/>
                        </a:rPr>
                        <a:t>1010</a:t>
                      </a:r>
                    </a:p>
                  </a:txBody>
                  <a:tcPr marL="6910" marR="6910" marT="6910" marB="0" anchor="ctr" anchorCtr="1"/>
                </a:tc>
                <a:tc>
                  <a:txBody>
                    <a:bodyPr/>
                    <a:lstStyle/>
                    <a:p>
                      <a:pPr algn="ctr" fontAlgn="b"/>
                      <a:r>
                        <a:rPr kumimoji="0" lang="en-US" sz="2000" b="1" i="0" u="none" strike="noStrike" kern="1200" dirty="0">
                          <a:solidFill>
                            <a:schemeClr val="accent3">
                              <a:lumMod val="75000"/>
                            </a:schemeClr>
                          </a:solidFill>
                          <a:effectLst/>
                          <a:latin typeface="+mn-lt"/>
                          <a:ea typeface="+mn-ea"/>
                          <a:cs typeface="+mn-cs"/>
                        </a:rPr>
                        <a:t>206,063</a:t>
                      </a:r>
                    </a:p>
                  </a:txBody>
                  <a:tcPr marL="6910" marR="6910" marT="6910" marB="0" anchor="ctr" anchorCtr="1"/>
                </a:tc>
                <a:tc>
                  <a:txBody>
                    <a:bodyPr/>
                    <a:lstStyle/>
                    <a:p>
                      <a:pPr marL="0" algn="ctr" rtl="0" eaLnBrk="1" fontAlgn="b" latinLnBrk="0" hangingPunct="1"/>
                      <a:r>
                        <a:rPr kumimoji="0" lang="en-US" sz="2800" b="1" i="0" u="none" strike="noStrike" kern="1200" dirty="0">
                          <a:solidFill>
                            <a:schemeClr val="accent4"/>
                          </a:solidFill>
                          <a:effectLst/>
                          <a:latin typeface="+mn-lt"/>
                          <a:ea typeface="+mn-ea"/>
                          <a:cs typeface="+mn-cs"/>
                        </a:rPr>
                        <a:t>40</a:t>
                      </a:r>
                    </a:p>
                  </a:txBody>
                  <a:tcPr marL="6910" marR="6910" marT="6910" marB="0" anchor="ctr" anchorCtr="1"/>
                </a:tc>
                <a:tc>
                  <a:txBody>
                    <a:bodyPr/>
                    <a:lstStyle/>
                    <a:p>
                      <a:pPr marL="0" algn="ctr" rtl="0" eaLnBrk="1" fontAlgn="b" latinLnBrk="0" hangingPunct="1"/>
                      <a:r>
                        <a:rPr kumimoji="0" lang="en-US" sz="2000" b="1" i="0" u="none" strike="noStrike" kern="1200" dirty="0">
                          <a:solidFill>
                            <a:schemeClr val="accent3">
                              <a:lumMod val="75000"/>
                            </a:schemeClr>
                          </a:solidFill>
                          <a:effectLst/>
                          <a:latin typeface="+mn-lt"/>
                          <a:ea typeface="+mn-ea"/>
                          <a:cs typeface="+mn-cs"/>
                        </a:rPr>
                        <a:t>49,906</a:t>
                      </a:r>
                    </a:p>
                  </a:txBody>
                  <a:tcPr marL="6910" marR="6910" marT="6910" marB="0" anchor="ctr" anchorCtr="1"/>
                </a:tc>
                <a:tc>
                  <a:txBody>
                    <a:bodyPr/>
                    <a:lstStyle/>
                    <a:p>
                      <a:pPr algn="ctr" fontAlgn="b"/>
                      <a:r>
                        <a:rPr lang="en-US" sz="2800" b="1" i="0" u="none" strike="noStrike" dirty="0">
                          <a:solidFill>
                            <a:schemeClr val="accent4"/>
                          </a:solidFill>
                          <a:effectLst/>
                          <a:latin typeface="+mn-lt"/>
                        </a:rPr>
                        <a:t>1050</a:t>
                      </a:r>
                    </a:p>
                  </a:txBody>
                  <a:tcPr marL="6910" marR="6910" marT="6910" marB="0" anchor="ctr" anchorCtr="1"/>
                </a:tc>
                <a:tc>
                  <a:txBody>
                    <a:bodyPr/>
                    <a:lstStyle/>
                    <a:p>
                      <a:pPr algn="ctr" fontAlgn="b"/>
                      <a:r>
                        <a:rPr lang="en-US" sz="2000" b="1" i="0" u="none" strike="noStrike" dirty="0">
                          <a:solidFill>
                            <a:schemeClr val="tx1"/>
                          </a:solidFill>
                          <a:effectLst/>
                          <a:latin typeface="+mn-lt"/>
                        </a:rPr>
                        <a:t>255,969</a:t>
                      </a:r>
                    </a:p>
                  </a:txBody>
                  <a:tcPr marL="6910" marR="6910" marT="6910" marB="0" anchor="ctr" anchorCtr="1"/>
                </a:tc>
                <a:extLst>
                  <a:ext uri="{0D108BD9-81ED-4DB2-BD59-A6C34878D82A}">
                    <a16:rowId xmlns:a16="http://schemas.microsoft.com/office/drawing/2014/main" val="470753568"/>
                  </a:ext>
                </a:extLst>
              </a:tr>
            </a:tbl>
          </a:graphicData>
        </a:graphic>
      </p:graphicFrame>
      <p:sp>
        <p:nvSpPr>
          <p:cNvPr id="2" name="Rectangle 1">
            <a:extLst>
              <a:ext uri="{FF2B5EF4-FFF2-40B4-BE49-F238E27FC236}">
                <a16:creationId xmlns:a16="http://schemas.microsoft.com/office/drawing/2014/main" id="{743110C3-B67E-4767-A19C-6ABA78D27369}"/>
              </a:ext>
            </a:extLst>
          </p:cNvPr>
          <p:cNvSpPr/>
          <p:nvPr/>
        </p:nvSpPr>
        <p:spPr>
          <a:xfrm>
            <a:off x="2424350" y="781050"/>
            <a:ext cx="3727367" cy="369332"/>
          </a:xfrm>
          <a:prstGeom prst="rect">
            <a:avLst/>
          </a:prstGeom>
        </p:spPr>
        <p:txBody>
          <a:bodyPr wrap="none">
            <a:spAutoFit/>
          </a:bodyPr>
          <a:lstStyle/>
          <a:p>
            <a:pPr algn="ctr"/>
            <a:r>
              <a:rPr lang="en-US" b="1" dirty="0"/>
              <a:t>2018-19 LEA counts as of 7/19/2019</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a:t>ECDS Current status: public pre-k</a:t>
            </a:r>
          </a:p>
        </p:txBody>
      </p:sp>
    </p:spTree>
    <p:extLst>
      <p:ext uri="{BB962C8B-B14F-4D97-AF65-F5344CB8AC3E}">
        <p14:creationId xmlns:p14="http://schemas.microsoft.com/office/powerpoint/2010/main" val="87742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14</a:t>
            </a:fld>
            <a:endParaRPr lang="en-US"/>
          </a:p>
        </p:txBody>
      </p:sp>
      <p:graphicFrame>
        <p:nvGraphicFramePr>
          <p:cNvPr id="10" name="Content Placeholder 6">
            <a:extLst>
              <a:ext uri="{FF2B5EF4-FFF2-40B4-BE49-F238E27FC236}">
                <a16:creationId xmlns:a16="http://schemas.microsoft.com/office/drawing/2014/main" id="{D5E5B29E-9C3C-4523-8F2E-41C861E5D0A5}"/>
              </a:ext>
            </a:extLst>
          </p:cNvPr>
          <p:cNvGraphicFramePr>
            <a:graphicFrameLocks/>
          </p:cNvGraphicFramePr>
          <p:nvPr/>
        </p:nvGraphicFramePr>
        <p:xfrm>
          <a:off x="72390" y="3489815"/>
          <a:ext cx="8914997" cy="2598743"/>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7">
                  <a:extLst>
                    <a:ext uri="{9D8B030D-6E8A-4147-A177-3AD203B41FA5}">
                      <a16:colId xmlns:a16="http://schemas.microsoft.com/office/drawing/2014/main" val="3506651046"/>
                    </a:ext>
                  </a:extLst>
                </a:gridCol>
                <a:gridCol w="1211747">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1297853">
                <a:tc>
                  <a:txBody>
                    <a:bodyPr/>
                    <a:lstStyle/>
                    <a:p>
                      <a:pPr algn="ctr"/>
                      <a:r>
                        <a:rPr lang="en-US"/>
                        <a:t>School Year</a:t>
                      </a:r>
                    </a:p>
                  </a:txBody>
                  <a:tcPr anchor="b"/>
                </a:tc>
                <a:tc>
                  <a:txBody>
                    <a:bodyPr/>
                    <a:lstStyle/>
                    <a:p>
                      <a:pPr algn="ctr"/>
                      <a:r>
                        <a:rPr lang="en-US"/>
                        <a:t>LEAs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a:solidFill>
                            <a:schemeClr val="bg1"/>
                          </a:solidFill>
                          <a:effectLst/>
                          <a:latin typeface="+mn-lt"/>
                        </a:rPr>
                        <a:t>Total Students  Completed</a:t>
                      </a:r>
                      <a:endParaRPr lang="en-US"/>
                    </a:p>
                  </a:txBody>
                  <a:tcPr anchor="b"/>
                </a:tc>
                <a:tc>
                  <a:txBody>
                    <a:bodyPr/>
                    <a:lstStyle/>
                    <a:p>
                      <a:pPr algn="ctr"/>
                      <a:r>
                        <a:rPr lang="en-US"/>
                        <a:t>LEAs Prepared</a:t>
                      </a:r>
                    </a:p>
                  </a:txBody>
                  <a:tcPr anchor="b"/>
                </a:tc>
                <a:tc>
                  <a:txBody>
                    <a:bodyPr/>
                    <a:lstStyle/>
                    <a:p>
                      <a:pPr algn="ctr"/>
                      <a:r>
                        <a:rPr lang="en-US"/>
                        <a:t>Total Students Prepared</a:t>
                      </a:r>
                    </a:p>
                  </a:txBody>
                  <a:tcPr anchor="b"/>
                </a:tc>
                <a:tc>
                  <a:txBody>
                    <a:bodyPr/>
                    <a:lstStyle/>
                    <a:p>
                      <a:pPr algn="ctr"/>
                      <a:r>
                        <a:rPr lang="en-US"/>
                        <a:t>Total Prepared &amp; Completed</a:t>
                      </a:r>
                    </a:p>
                  </a:txBody>
                  <a:tcPr anchor="b"/>
                </a:tc>
                <a:tc>
                  <a:txBody>
                    <a:bodyPr/>
                    <a:lstStyle/>
                    <a:p>
                      <a:pPr algn="ctr"/>
                      <a:r>
                        <a:rPr lang="en-US"/>
                        <a:t>Total Students Prepared &amp; Completed</a:t>
                      </a:r>
                    </a:p>
                  </a:txBody>
                  <a:tcPr anchor="b"/>
                </a:tc>
                <a:extLst>
                  <a:ext uri="{0D108BD9-81ED-4DB2-BD59-A6C34878D82A}">
                    <a16:rowId xmlns:a16="http://schemas.microsoft.com/office/drawing/2014/main" val="945061197"/>
                  </a:ext>
                </a:extLst>
              </a:tr>
              <a:tr h="381145">
                <a:tc>
                  <a:txBody>
                    <a:bodyPr/>
                    <a:lstStyle/>
                    <a:p>
                      <a:pPr>
                        <a:spcBef>
                          <a:spcPts val="600"/>
                        </a:spcBef>
                        <a:spcAft>
                          <a:spcPts val="600"/>
                        </a:spcAft>
                      </a:pPr>
                      <a:r>
                        <a:rPr lang="en-US" b="1">
                          <a:latin typeface="+mn-lt"/>
                        </a:rPr>
                        <a:t>17-18</a:t>
                      </a:r>
                    </a:p>
                  </a:txBody>
                  <a:tcPr anchor="ctr"/>
                </a:tc>
                <a:tc>
                  <a:txBody>
                    <a:bodyPr/>
                    <a:lstStyle/>
                    <a:p>
                      <a:pPr algn="ctr" fontAlgn="b"/>
                      <a:r>
                        <a:rPr kumimoji="0" lang="en-US" sz="2800" b="1" i="0" u="none" strike="noStrike" kern="1200">
                          <a:solidFill>
                            <a:schemeClr val="accent4"/>
                          </a:solidFill>
                          <a:effectLst/>
                          <a:latin typeface="+mn-lt"/>
                          <a:ea typeface="+mn-ea"/>
                          <a:cs typeface="+mn-cs"/>
                        </a:rPr>
                        <a:t>47</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2,867</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2</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2</a:t>
                      </a:r>
                    </a:p>
                  </a:txBody>
                  <a:tcPr marL="6910" marR="6910" marT="6910" marB="0" anchor="ctr" anchorCtr="1"/>
                </a:tc>
                <a:tc>
                  <a:txBody>
                    <a:bodyPr/>
                    <a:lstStyle/>
                    <a:p>
                      <a:pPr algn="ctr" fontAlgn="b"/>
                      <a:r>
                        <a:rPr lang="en-US" sz="2800" b="1" i="0" u="none" strike="noStrike">
                          <a:solidFill>
                            <a:schemeClr val="accent4"/>
                          </a:solidFill>
                          <a:effectLst/>
                          <a:latin typeface="+mn-lt"/>
                        </a:rPr>
                        <a:t>49</a:t>
                      </a:r>
                    </a:p>
                  </a:txBody>
                  <a:tcPr marL="6910" marR="6910" marT="6910" marB="0" anchor="ctr" anchorCtr="1"/>
                </a:tc>
                <a:tc>
                  <a:txBody>
                    <a:bodyPr/>
                    <a:lstStyle/>
                    <a:p>
                      <a:pPr algn="ctr" fontAlgn="b"/>
                      <a:r>
                        <a:rPr lang="en-US" sz="2000" b="1" i="0" u="none" strike="noStrike">
                          <a:solidFill>
                            <a:schemeClr val="tx1"/>
                          </a:solidFill>
                          <a:effectLst/>
                          <a:latin typeface="+mn-lt"/>
                        </a:rPr>
                        <a:t>2,869</a:t>
                      </a:r>
                    </a:p>
                  </a:txBody>
                  <a:tcPr marL="6910" marR="6910" marT="6910" marB="0" anchor="ctr" anchorCtr="1"/>
                </a:tc>
                <a:extLst>
                  <a:ext uri="{0D108BD9-81ED-4DB2-BD59-A6C34878D82A}">
                    <a16:rowId xmlns:a16="http://schemas.microsoft.com/office/drawing/2014/main" val="470753568"/>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a:latin typeface="+mn-lt"/>
                        </a:rPr>
                        <a:t>16-17</a:t>
                      </a:r>
                    </a:p>
                  </a:txBody>
                  <a:tcPr anchor="ctr"/>
                </a:tc>
                <a:tc>
                  <a:txBody>
                    <a:bodyPr/>
                    <a:lstStyle/>
                    <a:p>
                      <a:pPr algn="ctr" fontAlgn="b"/>
                      <a:r>
                        <a:rPr kumimoji="0" lang="en-US" sz="2800" b="1" i="0" u="none" strike="noStrike" kern="1200">
                          <a:solidFill>
                            <a:schemeClr val="accent4"/>
                          </a:solidFill>
                          <a:effectLst/>
                          <a:latin typeface="+mn-lt"/>
                          <a:ea typeface="+mn-ea"/>
                          <a:cs typeface="+mn-cs"/>
                        </a:rPr>
                        <a:t>76</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3,217</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3</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29</a:t>
                      </a:r>
                    </a:p>
                  </a:txBody>
                  <a:tcPr marL="6910" marR="6910" marT="6910" marB="0" anchor="ctr" anchorCtr="1"/>
                </a:tc>
                <a:tc>
                  <a:txBody>
                    <a:bodyPr/>
                    <a:lstStyle/>
                    <a:p>
                      <a:pPr algn="ctr" fontAlgn="b"/>
                      <a:r>
                        <a:rPr lang="en-US" sz="2800" b="1" i="0" u="none" strike="noStrike">
                          <a:solidFill>
                            <a:schemeClr val="accent4"/>
                          </a:solidFill>
                          <a:effectLst/>
                          <a:latin typeface="+mn-lt"/>
                        </a:rPr>
                        <a:t>79</a:t>
                      </a:r>
                    </a:p>
                  </a:txBody>
                  <a:tcPr marL="6910" marR="6910" marT="6910" marB="0" anchor="ctr" anchorCtr="1"/>
                </a:tc>
                <a:tc>
                  <a:txBody>
                    <a:bodyPr/>
                    <a:lstStyle/>
                    <a:p>
                      <a:pPr algn="ctr" fontAlgn="b"/>
                      <a:r>
                        <a:rPr lang="en-US" sz="2000" b="1" i="0" u="none" strike="noStrike">
                          <a:solidFill>
                            <a:schemeClr val="tx1"/>
                          </a:solidFill>
                          <a:effectLst/>
                          <a:latin typeface="+mn-lt"/>
                        </a:rPr>
                        <a:t>3,246</a:t>
                      </a:r>
                    </a:p>
                  </a:txBody>
                  <a:tcPr marL="6910" marR="6910" marT="6910" marB="0" anchor="ctr" anchorCtr="1"/>
                </a:tc>
                <a:extLst>
                  <a:ext uri="{0D108BD9-81ED-4DB2-BD59-A6C34878D82A}">
                    <a16:rowId xmlns:a16="http://schemas.microsoft.com/office/drawing/2014/main" val="1366093922"/>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b="1">
                          <a:latin typeface="+mn-lt"/>
                        </a:rPr>
                        <a:t>15-16</a:t>
                      </a:r>
                    </a:p>
                  </a:txBody>
                  <a:tcPr anchor="ctr"/>
                </a:tc>
                <a:tc>
                  <a:txBody>
                    <a:bodyPr/>
                    <a:lstStyle/>
                    <a:p>
                      <a:pPr algn="ctr" fontAlgn="b"/>
                      <a:r>
                        <a:rPr kumimoji="0" lang="en-US" sz="2800" b="1" i="0" u="none" strike="noStrike" kern="1200">
                          <a:solidFill>
                            <a:schemeClr val="accent4"/>
                          </a:solidFill>
                          <a:effectLst/>
                          <a:latin typeface="+mn-lt"/>
                          <a:ea typeface="+mn-ea"/>
                          <a:cs typeface="+mn-cs"/>
                        </a:rPr>
                        <a:t>-</a:t>
                      </a:r>
                    </a:p>
                  </a:txBody>
                  <a:tcPr marL="6910" marR="6910" marT="6910" marB="0" anchor="ctr" anchorCtr="1"/>
                </a:tc>
                <a:tc>
                  <a:txBody>
                    <a:bodyPr/>
                    <a:lstStyle/>
                    <a:p>
                      <a:pPr algn="ctr" fontAlgn="b"/>
                      <a:r>
                        <a:rPr kumimoji="0" lang="en-US" sz="2000" b="1" i="0" u="none" strike="noStrike" kern="1200">
                          <a:solidFill>
                            <a:schemeClr val="accent3">
                              <a:lumMod val="75000"/>
                            </a:schemeClr>
                          </a:solidFill>
                          <a:effectLst/>
                          <a:latin typeface="+mn-lt"/>
                          <a:ea typeface="+mn-ea"/>
                          <a:cs typeface="+mn-cs"/>
                        </a:rPr>
                        <a:t>-</a:t>
                      </a:r>
                    </a:p>
                  </a:txBody>
                  <a:tcPr marL="6910" marR="6910" marT="6910" marB="0" anchor="ctr" anchorCtr="1"/>
                </a:tc>
                <a:tc>
                  <a:txBody>
                    <a:bodyPr/>
                    <a:lstStyle/>
                    <a:p>
                      <a:pPr marL="0" algn="ctr" rtl="0" eaLnBrk="1" fontAlgn="b" latinLnBrk="0" hangingPunct="1"/>
                      <a:r>
                        <a:rPr kumimoji="0" lang="en-US" sz="2800" b="1" i="0" u="none" strike="noStrike" kern="1200">
                          <a:solidFill>
                            <a:schemeClr val="accent4"/>
                          </a:solidFill>
                          <a:effectLst/>
                          <a:latin typeface="+mn-lt"/>
                          <a:ea typeface="+mn-ea"/>
                          <a:cs typeface="+mn-cs"/>
                        </a:rPr>
                        <a:t>-</a:t>
                      </a:r>
                    </a:p>
                  </a:txBody>
                  <a:tcPr marL="6910" marR="6910" marT="6910" marB="0" anchor="ctr" anchorCtr="1"/>
                </a:tc>
                <a:tc>
                  <a:txBody>
                    <a:bodyPr/>
                    <a:lstStyle/>
                    <a:p>
                      <a:pPr marL="0" algn="ctr" rtl="0" eaLnBrk="1" fontAlgn="b" latinLnBrk="0" hangingPunct="1"/>
                      <a:r>
                        <a:rPr kumimoji="0" lang="en-US" sz="2000" b="1" i="0" u="none" strike="noStrike" kern="1200">
                          <a:solidFill>
                            <a:schemeClr val="accent3">
                              <a:lumMod val="75000"/>
                            </a:schemeClr>
                          </a:solidFill>
                          <a:effectLst/>
                          <a:latin typeface="+mn-lt"/>
                          <a:ea typeface="+mn-ea"/>
                          <a:cs typeface="+mn-cs"/>
                        </a:rPr>
                        <a:t>-</a:t>
                      </a:r>
                    </a:p>
                  </a:txBody>
                  <a:tcPr marL="6910" marR="6910" marT="6910" marB="0" anchor="ctr" anchorCtr="1"/>
                </a:tc>
                <a:tc>
                  <a:txBody>
                    <a:bodyPr/>
                    <a:lstStyle/>
                    <a:p>
                      <a:pPr algn="ctr" fontAlgn="b"/>
                      <a:r>
                        <a:rPr lang="en-US" sz="2800" b="1" i="0" u="none" strike="noStrike">
                          <a:solidFill>
                            <a:schemeClr val="accent4"/>
                          </a:solidFill>
                          <a:effectLst/>
                          <a:latin typeface="+mn-lt"/>
                        </a:rPr>
                        <a:t>-</a:t>
                      </a:r>
                    </a:p>
                  </a:txBody>
                  <a:tcPr marL="6910" marR="6910" marT="6910" marB="0" anchor="ctr" anchorCtr="1"/>
                </a:tc>
                <a:tc>
                  <a:txBody>
                    <a:bodyPr/>
                    <a:lstStyle/>
                    <a:p>
                      <a:pPr algn="ctr" fontAlgn="b"/>
                      <a:r>
                        <a:rPr lang="en-US" sz="2000" b="1" i="0" u="none" strike="noStrike">
                          <a:solidFill>
                            <a:schemeClr val="tx1"/>
                          </a:solidFill>
                          <a:effectLst/>
                          <a:latin typeface="+mn-lt"/>
                        </a:rPr>
                        <a:t>-</a:t>
                      </a:r>
                    </a:p>
                  </a:txBody>
                  <a:tcPr marL="6910" marR="6910" marT="6910" marB="0" anchor="ctr" anchorCtr="1"/>
                </a:tc>
                <a:extLst>
                  <a:ext uri="{0D108BD9-81ED-4DB2-BD59-A6C34878D82A}">
                    <a16:rowId xmlns:a16="http://schemas.microsoft.com/office/drawing/2014/main" val="1066593443"/>
                  </a:ext>
                </a:extLst>
              </a:tr>
            </a:tbl>
          </a:graphicData>
        </a:graphic>
      </p:graphicFrame>
      <p:sp>
        <p:nvSpPr>
          <p:cNvPr id="9" name="Rectangle 8">
            <a:extLst>
              <a:ext uri="{FF2B5EF4-FFF2-40B4-BE49-F238E27FC236}">
                <a16:creationId xmlns:a16="http://schemas.microsoft.com/office/drawing/2014/main" id="{C15AFB2D-595E-46E9-971B-7BAC974F4CAB}"/>
              </a:ext>
            </a:extLst>
          </p:cNvPr>
          <p:cNvSpPr/>
          <p:nvPr/>
        </p:nvSpPr>
        <p:spPr>
          <a:xfrm>
            <a:off x="2879644" y="3192873"/>
            <a:ext cx="2816797" cy="369332"/>
          </a:xfrm>
          <a:prstGeom prst="rect">
            <a:avLst/>
          </a:prstGeom>
        </p:spPr>
        <p:txBody>
          <a:bodyPr wrap="none">
            <a:spAutoFit/>
          </a:bodyPr>
          <a:lstStyle/>
          <a:p>
            <a:pPr algn="ctr"/>
            <a:r>
              <a:rPr lang="en-US" b="1"/>
              <a:t>Historical Accomplishments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790327318"/>
              </p:ext>
            </p:extLst>
          </p:nvPr>
        </p:nvGraphicFramePr>
        <p:xfrm>
          <a:off x="76200" y="1082040"/>
          <a:ext cx="8914999" cy="1622350"/>
        </p:xfrm>
        <a:graphic>
          <a:graphicData uri="http://schemas.openxmlformats.org/drawingml/2006/table">
            <a:tbl>
              <a:tblPr firstRow="1" bandRow="1">
                <a:tableStyleId>{93296810-A885-4BE3-A3E7-6D5BEEA58F35}</a:tableStyleId>
              </a:tblPr>
              <a:tblGrid>
                <a:gridCol w="952087">
                  <a:extLst>
                    <a:ext uri="{9D8B030D-6E8A-4147-A177-3AD203B41FA5}">
                      <a16:colId xmlns:a16="http://schemas.microsoft.com/office/drawing/2014/main" val="3494901603"/>
                    </a:ext>
                  </a:extLst>
                </a:gridCol>
                <a:gridCol w="1384854">
                  <a:extLst>
                    <a:ext uri="{9D8B030D-6E8A-4147-A177-3AD203B41FA5}">
                      <a16:colId xmlns:a16="http://schemas.microsoft.com/office/drawing/2014/main" val="3044144766"/>
                    </a:ext>
                  </a:extLst>
                </a:gridCol>
                <a:gridCol w="1384854">
                  <a:extLst>
                    <a:ext uri="{9D8B030D-6E8A-4147-A177-3AD203B41FA5}">
                      <a16:colId xmlns:a16="http://schemas.microsoft.com/office/drawing/2014/main" val="2759144079"/>
                    </a:ext>
                  </a:extLst>
                </a:gridCol>
                <a:gridCol w="1211748">
                  <a:extLst>
                    <a:ext uri="{9D8B030D-6E8A-4147-A177-3AD203B41FA5}">
                      <a16:colId xmlns:a16="http://schemas.microsoft.com/office/drawing/2014/main" val="3506651046"/>
                    </a:ext>
                  </a:extLst>
                </a:gridCol>
                <a:gridCol w="1211748">
                  <a:extLst>
                    <a:ext uri="{9D8B030D-6E8A-4147-A177-3AD203B41FA5}">
                      <a16:colId xmlns:a16="http://schemas.microsoft.com/office/drawing/2014/main" val="3697615001"/>
                    </a:ext>
                  </a:extLst>
                </a:gridCol>
                <a:gridCol w="1384854">
                  <a:extLst>
                    <a:ext uri="{9D8B030D-6E8A-4147-A177-3AD203B41FA5}">
                      <a16:colId xmlns:a16="http://schemas.microsoft.com/office/drawing/2014/main" val="1428911620"/>
                    </a:ext>
                  </a:extLst>
                </a:gridCol>
                <a:gridCol w="1384854">
                  <a:extLst>
                    <a:ext uri="{9D8B030D-6E8A-4147-A177-3AD203B41FA5}">
                      <a16:colId xmlns:a16="http://schemas.microsoft.com/office/drawing/2014/main" val="909622218"/>
                    </a:ext>
                  </a:extLst>
                </a:gridCol>
              </a:tblGrid>
              <a:tr h="370840">
                <a:tc>
                  <a:txBody>
                    <a:bodyPr/>
                    <a:lstStyle/>
                    <a:p>
                      <a:pPr algn="ctr"/>
                      <a:r>
                        <a:rPr lang="en-US"/>
                        <a:t>School Year</a:t>
                      </a:r>
                    </a:p>
                  </a:txBody>
                  <a:tcPr anchor="b"/>
                </a:tc>
                <a:tc>
                  <a:txBody>
                    <a:bodyPr/>
                    <a:lstStyle/>
                    <a:p>
                      <a:pPr algn="ctr"/>
                      <a:r>
                        <a:rPr lang="en-US"/>
                        <a:t>Private</a:t>
                      </a:r>
                      <a:br>
                        <a:rPr lang="en-US"/>
                      </a:br>
                      <a:r>
                        <a:rPr lang="en-US"/>
                        <a:t> pre-Ks Completed</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a:solidFill>
                            <a:schemeClr val="bg1"/>
                          </a:solidFill>
                          <a:effectLst/>
                          <a:latin typeface="+mn-lt"/>
                        </a:rPr>
                        <a:t>Total Students  Completed</a:t>
                      </a:r>
                      <a:endParaRPr lang="en-US"/>
                    </a:p>
                  </a:txBody>
                  <a:tcPr anchor="b"/>
                </a:tc>
                <a:tc>
                  <a:txBody>
                    <a:bodyPr/>
                    <a:lstStyle/>
                    <a:p>
                      <a:pPr algn="ctr"/>
                      <a:r>
                        <a:rPr lang="en-US"/>
                        <a:t>Private pre-Ks</a:t>
                      </a:r>
                    </a:p>
                    <a:p>
                      <a:pPr algn="ctr"/>
                      <a:r>
                        <a:rPr lang="en-US"/>
                        <a:t>Prepared</a:t>
                      </a:r>
                    </a:p>
                  </a:txBody>
                  <a:tcPr anchor="b"/>
                </a:tc>
                <a:tc>
                  <a:txBody>
                    <a:bodyPr/>
                    <a:lstStyle/>
                    <a:p>
                      <a:pPr algn="ctr"/>
                      <a:r>
                        <a:rPr lang="en-US"/>
                        <a:t>Total Students Prepared</a:t>
                      </a:r>
                    </a:p>
                  </a:txBody>
                  <a:tcPr anchor="b"/>
                </a:tc>
                <a:tc>
                  <a:txBody>
                    <a:bodyPr/>
                    <a:lstStyle/>
                    <a:p>
                      <a:pPr algn="ctr"/>
                      <a:r>
                        <a:rPr lang="en-US"/>
                        <a:t>Total Prepared &amp; Completed</a:t>
                      </a:r>
                    </a:p>
                  </a:txBody>
                  <a:tcPr anchor="b"/>
                </a:tc>
                <a:tc>
                  <a:txBody>
                    <a:bodyPr/>
                    <a:lstStyle/>
                    <a:p>
                      <a:pPr algn="ctr"/>
                      <a:r>
                        <a:rPr lang="en-US"/>
                        <a:t>Total Students Prepared &amp; Completed</a:t>
                      </a:r>
                    </a:p>
                  </a:txBody>
                  <a:tcPr anchor="b"/>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b="1"/>
                        <a:t>18-19</a:t>
                      </a:r>
                    </a:p>
                  </a:txBody>
                  <a:tcPr anchor="ctr"/>
                </a:tc>
                <a:tc>
                  <a:txBody>
                    <a:bodyPr/>
                    <a:lstStyle/>
                    <a:p>
                      <a:pPr algn="ctr" fontAlgn="b"/>
                      <a:r>
                        <a:rPr lang="en-US" sz="2800" b="1" i="0" u="none" strike="noStrike" dirty="0">
                          <a:solidFill>
                            <a:schemeClr val="accent4"/>
                          </a:solidFill>
                          <a:effectLst/>
                          <a:latin typeface="+mn-lt"/>
                        </a:rPr>
                        <a:t>11</a:t>
                      </a:r>
                    </a:p>
                  </a:txBody>
                  <a:tcPr marL="6910" marR="6910" marT="6910" marB="0" anchor="ctr"/>
                </a:tc>
                <a:tc>
                  <a:txBody>
                    <a:bodyPr/>
                    <a:lstStyle/>
                    <a:p>
                      <a:pPr algn="ctr" fontAlgn="b"/>
                      <a:r>
                        <a:rPr lang="en-US" sz="1800" b="1" i="0" u="none" strike="noStrike" dirty="0">
                          <a:solidFill>
                            <a:schemeClr val="accent3">
                              <a:lumMod val="75000"/>
                            </a:schemeClr>
                          </a:solidFill>
                          <a:effectLst/>
                          <a:latin typeface="+mn-lt"/>
                        </a:rPr>
                        <a:t>168</a:t>
                      </a:r>
                    </a:p>
                  </a:txBody>
                  <a:tcPr marL="6910" marR="6910" marT="6910" marB="0" anchor="ctr"/>
                </a:tc>
                <a:tc>
                  <a:txBody>
                    <a:bodyPr/>
                    <a:lstStyle/>
                    <a:p>
                      <a:pPr algn="ctr" fontAlgn="b"/>
                      <a:r>
                        <a:rPr lang="en-US" sz="2800" b="1" i="0" u="none" strike="noStrike">
                          <a:solidFill>
                            <a:schemeClr val="accent4"/>
                          </a:solidFill>
                          <a:effectLst/>
                          <a:latin typeface="+mn-lt"/>
                        </a:rPr>
                        <a:t>0</a:t>
                      </a:r>
                    </a:p>
                  </a:txBody>
                  <a:tcPr marL="6910" marR="6910" marT="6910" marB="0" anchor="ctr"/>
                </a:tc>
                <a:tc>
                  <a:txBody>
                    <a:bodyPr/>
                    <a:lstStyle/>
                    <a:p>
                      <a:pPr algn="ctr" fontAlgn="b"/>
                      <a:r>
                        <a:rPr lang="en-US" sz="1800" b="1" i="0" u="none" strike="noStrike" dirty="0">
                          <a:solidFill>
                            <a:schemeClr val="accent3">
                              <a:lumMod val="75000"/>
                            </a:schemeClr>
                          </a:solidFill>
                          <a:effectLst/>
                          <a:latin typeface="+mn-lt"/>
                        </a:rPr>
                        <a:t>0</a:t>
                      </a:r>
                    </a:p>
                  </a:txBody>
                  <a:tcPr marL="6910" marR="6910" marT="6910" marB="0" anchor="ctr"/>
                </a:tc>
                <a:tc>
                  <a:txBody>
                    <a:bodyPr/>
                    <a:lstStyle/>
                    <a:p>
                      <a:pPr algn="ctr" fontAlgn="b"/>
                      <a:r>
                        <a:rPr lang="en-US" sz="2800" b="1" i="0" u="none" strike="noStrike" dirty="0">
                          <a:solidFill>
                            <a:schemeClr val="accent4"/>
                          </a:solidFill>
                          <a:effectLst/>
                          <a:latin typeface="+mn-lt"/>
                        </a:rPr>
                        <a:t>11</a:t>
                      </a:r>
                    </a:p>
                  </a:txBody>
                  <a:tcPr marL="6910" marR="6910" marT="6910" marB="0" anchor="ctr"/>
                </a:tc>
                <a:tc>
                  <a:txBody>
                    <a:bodyPr/>
                    <a:lstStyle/>
                    <a:p>
                      <a:pPr algn="ctr" fontAlgn="b"/>
                      <a:r>
                        <a:rPr lang="en-US" sz="1800" b="1" i="0" u="none" strike="noStrike" dirty="0">
                          <a:solidFill>
                            <a:schemeClr val="tx1"/>
                          </a:solidFill>
                          <a:effectLst/>
                          <a:latin typeface="+mn-lt"/>
                        </a:rPr>
                        <a:t>168</a:t>
                      </a:r>
                    </a:p>
                  </a:txBody>
                  <a:tcPr marL="6910" marR="6910" marT="6910" marB="0" anchor="ctr"/>
                </a:tc>
                <a:extLst>
                  <a:ext uri="{0D108BD9-81ED-4DB2-BD59-A6C34878D82A}">
                    <a16:rowId xmlns:a16="http://schemas.microsoft.com/office/drawing/2014/main" val="470753568"/>
                  </a:ext>
                </a:extLst>
              </a:tr>
            </a:tbl>
          </a:graphicData>
        </a:graphic>
      </p:graphicFrame>
      <p:sp>
        <p:nvSpPr>
          <p:cNvPr id="2" name="Rectangle 1">
            <a:extLst>
              <a:ext uri="{FF2B5EF4-FFF2-40B4-BE49-F238E27FC236}">
                <a16:creationId xmlns:a16="http://schemas.microsoft.com/office/drawing/2014/main" id="{743110C3-B67E-4767-A19C-6ABA78D27369}"/>
              </a:ext>
            </a:extLst>
          </p:cNvPr>
          <p:cNvSpPr/>
          <p:nvPr/>
        </p:nvSpPr>
        <p:spPr>
          <a:xfrm>
            <a:off x="2363436" y="781050"/>
            <a:ext cx="3849195" cy="369332"/>
          </a:xfrm>
          <a:prstGeom prst="rect">
            <a:avLst/>
          </a:prstGeom>
        </p:spPr>
        <p:txBody>
          <a:bodyPr wrap="none">
            <a:spAutoFit/>
          </a:bodyPr>
          <a:lstStyle/>
          <a:p>
            <a:pPr algn="ctr"/>
            <a:r>
              <a:rPr lang="en-US" b="1" dirty="0"/>
              <a:t>2018-19 LEA counts as of 07/19/2019</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a:t>ECDS Current status: private pre-k</a:t>
            </a:r>
          </a:p>
        </p:txBody>
      </p:sp>
    </p:spTree>
    <p:extLst>
      <p:ext uri="{BB962C8B-B14F-4D97-AF65-F5344CB8AC3E}">
        <p14:creationId xmlns:p14="http://schemas.microsoft.com/office/powerpoint/2010/main" val="160121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2" name="Rectangle 1" descr="Pre-K and Kindergarten Report information. " title="Pre-K and Kindergarten Reports">
            <a:extLst>
              <a:ext uri="{FF2B5EF4-FFF2-40B4-BE49-F238E27FC236}">
                <a16:creationId xmlns:a16="http://schemas.microsoft.com/office/drawing/2014/main" id="{1A78B495-487F-447F-AC45-9C2592278B45}"/>
              </a:ext>
            </a:extLst>
          </p:cNvPr>
          <p:cNvSpPr/>
          <p:nvPr/>
        </p:nvSpPr>
        <p:spPr>
          <a:xfrm>
            <a:off x="195286" y="835415"/>
            <a:ext cx="8795230" cy="8392041"/>
          </a:xfrm>
          <a:prstGeom prst="rect">
            <a:avLst/>
          </a:prstGeom>
        </p:spPr>
        <p:txBody>
          <a:bodyPr wrap="square" anchor="t">
            <a:spAutoFit/>
          </a:bodyPr>
          <a:lstStyle/>
          <a:p>
            <a:r>
              <a:rPr lang="en-US" sz="2400" b="1" u="sng" dirty="0"/>
              <a:t>ECDS Rules:</a:t>
            </a:r>
          </a:p>
          <a:p>
            <a:pPr marL="914400" lvl="1" indent="-457200">
              <a:buFont typeface="Arial" panose="020B0604020202020204" pitchFamily="34" charset="0"/>
              <a:buChar char="•"/>
            </a:pPr>
            <a:r>
              <a:rPr lang="en-US" sz="2200" dirty="0"/>
              <a:t>Incorrect Error data and Identifying Info is being shown on the following KG and Public pre-K rules:</a:t>
            </a:r>
          </a:p>
          <a:p>
            <a:pPr marL="1371600" lvl="2" indent="-457200">
              <a:buFont typeface="Arial" panose="020B0604020202020204" pitchFamily="34" charset="0"/>
              <a:buChar char="•"/>
            </a:pPr>
            <a:r>
              <a:rPr lang="en-US" sz="2200" dirty="0"/>
              <a:t>40110-0173</a:t>
            </a:r>
          </a:p>
          <a:p>
            <a:pPr marL="1371600" lvl="2" indent="-457200">
              <a:buFont typeface="Arial" panose="020B0604020202020204" pitchFamily="34" charset="0"/>
              <a:buChar char="•"/>
            </a:pPr>
            <a:r>
              <a:rPr lang="en-US" sz="2200" dirty="0"/>
              <a:t>40110-0184</a:t>
            </a:r>
          </a:p>
          <a:p>
            <a:pPr>
              <a:spcBef>
                <a:spcPts val="800"/>
              </a:spcBef>
            </a:pPr>
            <a:r>
              <a:rPr lang="en-US" sz="2400" b="1" u="sng" dirty="0"/>
              <a:t>Kindergarten ECDS Reports:</a:t>
            </a:r>
            <a:endParaRPr lang="en-US" sz="2400" u="sng" dirty="0"/>
          </a:p>
          <a:p>
            <a:pPr marL="800100" lvl="1" indent="-342900">
              <a:buFont typeface="Arial" panose="020B0604020202020204" pitchFamily="34" charset="0"/>
              <a:buChar char="•"/>
            </a:pPr>
            <a:r>
              <a:rPr lang="en-US" sz="2200" dirty="0"/>
              <a:t>The </a:t>
            </a:r>
            <a:r>
              <a:rPr lang="en-US" sz="2200" b="1" dirty="0"/>
              <a:t>ECD0-000-004 Kindergarten Data Submission Report </a:t>
            </a:r>
            <a:r>
              <a:rPr lang="en-US" sz="2200" dirty="0"/>
              <a:t>is sorted by UID but will be updated so students in each campus will be listed alphabetically by Last Name.</a:t>
            </a:r>
          </a:p>
          <a:p>
            <a:pPr>
              <a:spcBef>
                <a:spcPts val="800"/>
              </a:spcBef>
            </a:pPr>
            <a:r>
              <a:rPr lang="en-US" sz="2400" b="1" u="sng" dirty="0">
                <a:ea typeface="+mn-lt"/>
                <a:cs typeface="+mn-lt"/>
              </a:rPr>
              <a:t>Prekindergarten ECDS Reports:</a:t>
            </a:r>
            <a:endParaRPr lang="en-US" sz="2400" u="sng" dirty="0"/>
          </a:p>
          <a:p>
            <a:pPr marL="800100" lvl="1" indent="-342900">
              <a:buFont typeface="Arial"/>
              <a:buChar char="•"/>
            </a:pPr>
            <a:r>
              <a:rPr lang="en-US" sz="2200" dirty="0"/>
              <a:t>The </a:t>
            </a:r>
            <a:r>
              <a:rPr lang="en-US" sz="2200" b="1" dirty="0"/>
              <a:t>ECD0-000-007 PK Completion Report </a:t>
            </a:r>
            <a:r>
              <a:rPr lang="en-US" sz="2200" dirty="0"/>
              <a:t>will show no data unless a homeroom indicator value is reported in the student enrollment file.</a:t>
            </a:r>
          </a:p>
          <a:p>
            <a:pPr marL="800100" lvl="1" indent="-342900">
              <a:buFont typeface="Arial"/>
              <a:buChar char="•"/>
            </a:pPr>
            <a:r>
              <a:rPr lang="en-US" sz="2200" dirty="0"/>
              <a:t>The Homeroom indicator is a required value for the ECDS pre-K submission.</a:t>
            </a:r>
          </a:p>
          <a:p>
            <a:r>
              <a:rPr lang="en-US" i="1" dirty="0"/>
              <a:t>*The above issues are scheduled to be fixed in the Nov. 2019 release</a:t>
            </a:r>
          </a:p>
          <a:p>
            <a:pPr lvl="2"/>
            <a:endParaRPr lang="en-US" sz="2200" dirty="0"/>
          </a:p>
          <a:p>
            <a:pPr lvl="1"/>
            <a:endParaRPr lang="en-US" sz="2600" dirty="0"/>
          </a:p>
          <a:p>
            <a:endParaRPr lang="en-US" sz="2600" dirty="0"/>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a:p>
            <a:pPr>
              <a:spcBef>
                <a:spcPts val="0"/>
              </a:spcBef>
              <a:spcAft>
                <a:spcPts val="0"/>
              </a:spcAft>
            </a:pPr>
            <a:endParaRPr lang="en-US" sz="2000" dirty="0"/>
          </a:p>
          <a:p>
            <a:pPr>
              <a:spcBef>
                <a:spcPts val="0"/>
              </a:spcBef>
            </a:pPr>
            <a:endParaRPr lang="en-US" sz="2600" dirty="0"/>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fontScale="90000"/>
          </a:bodyPr>
          <a:lstStyle/>
          <a:p>
            <a:r>
              <a:rPr lang="en-US"/>
              <a:t>ECDS Outstanding RULES &amp; report issues</a:t>
            </a:r>
          </a:p>
        </p:txBody>
      </p:sp>
    </p:spTree>
    <p:extLst>
      <p:ext uri="{BB962C8B-B14F-4D97-AF65-F5344CB8AC3E}">
        <p14:creationId xmlns:p14="http://schemas.microsoft.com/office/powerpoint/2010/main" val="362334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ECDS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08201"/>
            <a:ext cx="8686800" cy="5448155"/>
          </a:xfrm>
        </p:spPr>
        <p:txBody>
          <a:bodyPr>
            <a:normAutofit/>
          </a:bodyPr>
          <a:lstStyle/>
          <a:p>
            <a:pPr marL="457200" lvl="1" indent="0">
              <a:buNone/>
            </a:pPr>
            <a:endParaRPr lang="en-US"/>
          </a:p>
          <a:p>
            <a:pPr lvl="1"/>
            <a:endParaRPr lang="en-US"/>
          </a:p>
          <a:p>
            <a:pPr marL="0" indent="0">
              <a:buNone/>
            </a:pPr>
            <a:endParaRPr lang="en-US"/>
          </a:p>
        </p:txBody>
      </p:sp>
      <p:sp>
        <p:nvSpPr>
          <p:cNvPr id="6" name="Rectangle 5">
            <a:extLst>
              <a:ext uri="{FF2B5EF4-FFF2-40B4-BE49-F238E27FC236}">
                <a16:creationId xmlns:a16="http://schemas.microsoft.com/office/drawing/2014/main" id="{40E20882-65DD-48A7-8C1A-1604D40726B5}"/>
              </a:ext>
            </a:extLst>
          </p:cNvPr>
          <p:cNvSpPr/>
          <p:nvPr/>
        </p:nvSpPr>
        <p:spPr>
          <a:xfrm>
            <a:off x="149252" y="986790"/>
            <a:ext cx="8918548" cy="954107"/>
          </a:xfrm>
          <a:prstGeom prst="rect">
            <a:avLst/>
          </a:prstGeom>
        </p:spPr>
        <p:txBody>
          <a:bodyPr wrap="square">
            <a:spAutoFit/>
          </a:bodyPr>
          <a:lstStyle/>
          <a:p>
            <a:r>
              <a:rPr lang="en-US" sz="2800" b="1"/>
              <a:t>Kindergarten Submission Due: </a:t>
            </a:r>
            <a:r>
              <a:rPr lang="en-US" sz="2800"/>
              <a:t>January 30, 2020</a:t>
            </a:r>
          </a:p>
          <a:p>
            <a:r>
              <a:rPr lang="en-US" sz="2800" b="1"/>
              <a:t>Prekindergarten Submission Due: </a:t>
            </a:r>
            <a:r>
              <a:rPr lang="en-US" sz="2800"/>
              <a:t>June 18, 2020</a:t>
            </a:r>
          </a:p>
        </p:txBody>
      </p:sp>
      <p:pic>
        <p:nvPicPr>
          <p:cNvPr id="3" name="Picture 2">
            <a:extLst>
              <a:ext uri="{FF2B5EF4-FFF2-40B4-BE49-F238E27FC236}">
                <a16:creationId xmlns:a16="http://schemas.microsoft.com/office/drawing/2014/main" id="{45500D62-CD15-4400-B929-008DFB769F83}"/>
              </a:ext>
            </a:extLst>
          </p:cNvPr>
          <p:cNvPicPr>
            <a:picLocks noChangeAspect="1"/>
          </p:cNvPicPr>
          <p:nvPr/>
        </p:nvPicPr>
        <p:blipFill>
          <a:blip r:embed="rId2"/>
          <a:stretch>
            <a:fillRect/>
          </a:stretch>
        </p:blipFill>
        <p:spPr>
          <a:xfrm>
            <a:off x="149252" y="2019486"/>
            <a:ext cx="8829675" cy="3590925"/>
          </a:xfrm>
          <a:prstGeom prst="rect">
            <a:avLst/>
          </a:prstGeom>
        </p:spPr>
      </p:pic>
    </p:spTree>
    <p:extLst>
      <p:ext uri="{BB962C8B-B14F-4D97-AF65-F5344CB8AC3E}">
        <p14:creationId xmlns:p14="http://schemas.microsoft.com/office/powerpoint/2010/main" val="391151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17</a:t>
            </a:fld>
            <a:endParaRPr lang="en-US"/>
          </a:p>
        </p:txBody>
      </p:sp>
      <p:sp>
        <p:nvSpPr>
          <p:cNvPr id="6" name="Rectangle 5">
            <a:extLst>
              <a:ext uri="{FF2B5EF4-FFF2-40B4-BE49-F238E27FC236}">
                <a16:creationId xmlns:a16="http://schemas.microsoft.com/office/drawing/2014/main" id="{5FD60E2A-DF13-4F55-A1FF-5439E72BACE0}"/>
              </a:ext>
            </a:extLst>
          </p:cNvPr>
          <p:cNvSpPr/>
          <p:nvPr/>
        </p:nvSpPr>
        <p:spPr>
          <a:xfrm>
            <a:off x="179070" y="921848"/>
            <a:ext cx="8763000" cy="6124754"/>
          </a:xfrm>
          <a:prstGeom prst="rect">
            <a:avLst/>
          </a:prstGeom>
        </p:spPr>
        <p:txBody>
          <a:bodyPr wrap="square" anchor="t">
            <a:spAutoFit/>
          </a:bodyPr>
          <a:lstStyle/>
          <a:p>
            <a:r>
              <a:rPr lang="en-US" sz="2400" b="1" u="sng" dirty="0"/>
              <a:t>Early Childhood Data System (TEDS Section 10):</a:t>
            </a:r>
          </a:p>
          <a:p>
            <a:pPr marL="342900" indent="-342900">
              <a:buFont typeface="Arial" panose="020B0604020202020204" pitchFamily="34" charset="0"/>
              <a:buChar char="•"/>
            </a:pPr>
            <a:r>
              <a:rPr lang="en-US" sz="2400" dirty="0"/>
              <a:t>All ECDS data elements will be collected from the TSDS collection.</a:t>
            </a:r>
          </a:p>
          <a:p>
            <a:pPr marL="342900" indent="-342900">
              <a:buFont typeface="Arial" panose="020B0604020202020204" pitchFamily="34" charset="0"/>
              <a:buChar char="•"/>
            </a:pPr>
            <a:r>
              <a:rPr lang="en-US" sz="2400" dirty="0"/>
              <a:t>Removal of PEIMS Summer references to TEDS Section 2.3 and 2.4.</a:t>
            </a:r>
          </a:p>
          <a:p>
            <a:pPr marL="342900" indent="-342900">
              <a:buFont typeface="Arial" panose="020B0604020202020204" pitchFamily="34" charset="0"/>
              <a:buChar char="•"/>
            </a:pPr>
            <a:r>
              <a:rPr lang="en-US" sz="2400" dirty="0"/>
              <a:t>No changes to the ECDS Assessment data elements</a:t>
            </a:r>
          </a:p>
          <a:p>
            <a:endParaRPr lang="en-US" sz="2400" dirty="0"/>
          </a:p>
          <a:p>
            <a:r>
              <a:rPr lang="en-US" sz="2400" b="1" u="sng" dirty="0"/>
              <a:t>Assessment Specifications:</a:t>
            </a:r>
          </a:p>
          <a:p>
            <a:pPr marL="342900" indent="-342900">
              <a:buFont typeface="Arial" panose="020B0604020202020204" pitchFamily="34" charset="0"/>
              <a:buChar char="•"/>
            </a:pPr>
            <a:r>
              <a:rPr lang="en-US" sz="2400" dirty="0"/>
              <a:t>Min/Max score ranges, KG Readiness ranges, and Prekindergarten proficiency ranges have been updated based on feedback from the ECDS Assessment Vendor survey.</a:t>
            </a:r>
          </a:p>
          <a:p>
            <a:pPr marL="800100" lvl="1" indent="-342900">
              <a:buFont typeface="Arial" panose="020B0604020202020204" pitchFamily="34" charset="0"/>
              <a:buChar char="•"/>
            </a:pPr>
            <a:r>
              <a:rPr lang="en-US" sz="2400" dirty="0"/>
              <a:t>Assessment values were updated on June 25, 2019.</a:t>
            </a:r>
          </a:p>
          <a:p>
            <a:pPr lvl="2"/>
            <a:endParaRPr lang="en-US" sz="2400" dirty="0"/>
          </a:p>
          <a:p>
            <a:r>
              <a:rPr lang="en-US" sz="2400" b="1" u="sng" dirty="0"/>
              <a:t>ECDS Collection Template:</a:t>
            </a:r>
          </a:p>
          <a:p>
            <a:pPr marL="342900" indent="-342900">
              <a:buFont typeface="Arial" panose="020B0604020202020204" pitchFamily="34" charset="0"/>
              <a:buChar char="•"/>
            </a:pPr>
            <a:r>
              <a:rPr lang="en-US" sz="2400" dirty="0"/>
              <a:t>No changes to the Private Prekindergarten collection.</a:t>
            </a:r>
            <a:endParaRPr lang="en-US" sz="800" dirty="0"/>
          </a:p>
          <a:p>
            <a:pPr lvl="1"/>
            <a:endParaRPr lang="en-US" sz="2400" dirty="0"/>
          </a:p>
          <a:p>
            <a:pPr marL="1257300" lvl="2" indent="-342900">
              <a:buFont typeface="Arial" panose="020B0604020202020204" pitchFamily="34" charset="0"/>
              <a:buChar char="•"/>
            </a:pPr>
            <a:endParaRPr lang="en-US" sz="800" dirty="0"/>
          </a:p>
          <a:p>
            <a:endParaRPr lang="en-US" sz="2400" dirty="0"/>
          </a:p>
          <a:p>
            <a:endParaRPr lang="en-US" sz="2400"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381000" y="44380"/>
            <a:ext cx="7696199" cy="793820"/>
          </a:xfrm>
        </p:spPr>
        <p:txBody>
          <a:bodyPr>
            <a:normAutofit/>
          </a:bodyPr>
          <a:lstStyle/>
          <a:p>
            <a:r>
              <a:rPr lang="en-US" dirty="0"/>
              <a:t>TEDS Section 10 UPDATES</a:t>
            </a:r>
          </a:p>
        </p:txBody>
      </p:sp>
    </p:spTree>
    <p:extLst>
      <p:ext uri="{BB962C8B-B14F-4D97-AF65-F5344CB8AC3E}">
        <p14:creationId xmlns:p14="http://schemas.microsoft.com/office/powerpoint/2010/main" val="259471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18</a:t>
            </a:fld>
            <a:endParaRPr lang="en-US"/>
          </a:p>
        </p:txBody>
      </p:sp>
      <p:sp>
        <p:nvSpPr>
          <p:cNvPr id="9" name="Content Placeholder 8">
            <a:extLst>
              <a:ext uri="{FF2B5EF4-FFF2-40B4-BE49-F238E27FC236}">
                <a16:creationId xmlns:a16="http://schemas.microsoft.com/office/drawing/2014/main" id="{E554084D-3A26-432B-BE41-B2D2595F72C5}"/>
              </a:ext>
            </a:extLst>
          </p:cNvPr>
          <p:cNvSpPr>
            <a:spLocks noGrp="1"/>
          </p:cNvSpPr>
          <p:nvPr>
            <p:ph sz="quarter" idx="4"/>
          </p:nvPr>
        </p:nvSpPr>
        <p:spPr>
          <a:xfrm>
            <a:off x="4572000" y="2150743"/>
            <a:ext cx="4495800" cy="4141790"/>
          </a:xfrm>
        </p:spPr>
        <p:txBody>
          <a:bodyPr vert="horz" lIns="91440" tIns="45720" rIns="91440" bIns="45720" rtlCol="0" anchor="t">
            <a:noAutofit/>
          </a:bodyPr>
          <a:lstStyle/>
          <a:p>
            <a:r>
              <a:rPr lang="en-US" sz="2000" dirty="0">
                <a:latin typeface="Tw Cen MT"/>
              </a:rPr>
              <a:t>Demographics, Classroom Link Information, and Special Programs collected from </a:t>
            </a:r>
            <a:r>
              <a:rPr lang="en-US" sz="2000" b="1" dirty="0">
                <a:latin typeface="Tw Cen MT"/>
              </a:rPr>
              <a:t>TSDS collection only</a:t>
            </a:r>
            <a:r>
              <a:rPr lang="en-US" sz="2000" dirty="0">
                <a:latin typeface="Tw Cen MT"/>
              </a:rPr>
              <a:t>.</a:t>
            </a:r>
            <a:endParaRPr lang="en-US" sz="2000" dirty="0"/>
          </a:p>
          <a:p>
            <a:r>
              <a:rPr lang="en-US" sz="2000" dirty="0">
                <a:latin typeface="Tw Cen MT"/>
              </a:rPr>
              <a:t>District name, Organization Category, and Campus name will be collected from </a:t>
            </a:r>
            <a:r>
              <a:rPr lang="en-US" sz="2000" b="1" dirty="0">
                <a:latin typeface="Tw Cen MT"/>
              </a:rPr>
              <a:t>AskTED</a:t>
            </a:r>
            <a:r>
              <a:rPr lang="en-US" sz="2000" dirty="0">
                <a:latin typeface="Tw Cen MT"/>
              </a:rPr>
              <a:t>.</a:t>
            </a:r>
            <a:endParaRPr lang="en-US" sz="2000" dirty="0"/>
          </a:p>
          <a:p>
            <a:r>
              <a:rPr lang="en-US" sz="2000" strike="sngStrike" dirty="0">
                <a:solidFill>
                  <a:schemeClr val="bg1">
                    <a:lumMod val="65000"/>
                  </a:schemeClr>
                </a:solidFill>
                <a:latin typeface="Tw Cen MT"/>
              </a:rPr>
              <a:t>Staff Racial Category, Sex, and Hispanic Latino Ethnicity are </a:t>
            </a:r>
            <a:r>
              <a:rPr lang="en-US" sz="2000" b="1" strike="sngStrike" dirty="0">
                <a:solidFill>
                  <a:schemeClr val="bg1">
                    <a:lumMod val="65000"/>
                  </a:schemeClr>
                </a:solidFill>
                <a:latin typeface="Tw Cen MT"/>
              </a:rPr>
              <a:t>mandatory</a:t>
            </a:r>
            <a:r>
              <a:rPr lang="en-US" sz="2000" strike="sngStrike" dirty="0">
                <a:solidFill>
                  <a:schemeClr val="bg1">
                    <a:lumMod val="65000"/>
                  </a:schemeClr>
                </a:solidFill>
                <a:latin typeface="Tw Cen MT"/>
              </a:rPr>
              <a:t> data elements required to load ODS data into the </a:t>
            </a:r>
            <a:r>
              <a:rPr lang="en-US" sz="2000" b="1" strike="sngStrike" dirty="0">
                <a:solidFill>
                  <a:schemeClr val="bg1">
                    <a:lumMod val="65000"/>
                  </a:schemeClr>
                </a:solidFill>
                <a:latin typeface="Tw Cen MT"/>
              </a:rPr>
              <a:t>TSDS collection</a:t>
            </a:r>
            <a:r>
              <a:rPr lang="en-US" sz="2000" dirty="0">
                <a:solidFill>
                  <a:schemeClr val="bg1">
                    <a:lumMod val="65000"/>
                  </a:schemeClr>
                </a:solidFill>
                <a:latin typeface="Tw Cen MT"/>
              </a:rPr>
              <a:t>. </a:t>
            </a:r>
            <a:r>
              <a:rPr lang="en-US" sz="2000" dirty="0">
                <a:latin typeface="TW Cen MT"/>
                <a:cs typeface="Calibri"/>
              </a:rPr>
              <a:t>These three elements were just changed from mandatory to optional for TSDS so that bullet is no longer true for 2019-2020. </a:t>
            </a:r>
            <a:r>
              <a:rPr lang="en-US" sz="2000" i="1" dirty="0">
                <a:latin typeface="TW Cen MT"/>
                <a:cs typeface="Calibri"/>
              </a:rPr>
              <a:t>(</a:t>
            </a:r>
            <a:r>
              <a:rPr lang="en-US" sz="2000" i="1" dirty="0">
                <a:latin typeface="TW Cen MT"/>
              </a:rPr>
              <a:t>ECDS does not collect this</a:t>
            </a:r>
            <a:r>
              <a:rPr lang="en-US" sz="2000" i="1" dirty="0">
                <a:latin typeface="Tw Cen MT"/>
              </a:rPr>
              <a:t> data)</a:t>
            </a:r>
            <a:endParaRPr lang="en-US" sz="2000" dirty="0"/>
          </a:p>
        </p:txBody>
      </p:sp>
      <p:sp>
        <p:nvSpPr>
          <p:cNvPr id="8" name="Text Placeholder 7">
            <a:extLst>
              <a:ext uri="{FF2B5EF4-FFF2-40B4-BE49-F238E27FC236}">
                <a16:creationId xmlns:a16="http://schemas.microsoft.com/office/drawing/2014/main" id="{CB62DF26-0554-45B5-B1FF-9F86711B49ED}"/>
              </a:ext>
            </a:extLst>
          </p:cNvPr>
          <p:cNvSpPr>
            <a:spLocks noGrp="1"/>
          </p:cNvSpPr>
          <p:nvPr>
            <p:ph type="body" sz="quarter" idx="3"/>
          </p:nvPr>
        </p:nvSpPr>
        <p:spPr>
          <a:xfrm>
            <a:off x="4572000" y="1600199"/>
            <a:ext cx="4512466" cy="533401"/>
          </a:xfrm>
        </p:spPr>
        <p:txBody>
          <a:bodyPr/>
          <a:lstStyle/>
          <a:p>
            <a:pPr algn="ctr"/>
            <a:r>
              <a:rPr lang="en-US"/>
              <a:t>2019-2020</a:t>
            </a:r>
          </a:p>
        </p:txBody>
      </p:sp>
      <p:sp>
        <p:nvSpPr>
          <p:cNvPr id="7" name="Content Placeholder 6">
            <a:extLst>
              <a:ext uri="{FF2B5EF4-FFF2-40B4-BE49-F238E27FC236}">
                <a16:creationId xmlns:a16="http://schemas.microsoft.com/office/drawing/2014/main" id="{8826BB45-EE16-4BAA-803A-0D29B0450BE9}"/>
              </a:ext>
            </a:extLst>
          </p:cNvPr>
          <p:cNvSpPr>
            <a:spLocks noGrp="1"/>
          </p:cNvSpPr>
          <p:nvPr>
            <p:ph sz="half" idx="2"/>
          </p:nvPr>
        </p:nvSpPr>
        <p:spPr>
          <a:xfrm>
            <a:off x="59534" y="2150743"/>
            <a:ext cx="4438648" cy="4141790"/>
          </a:xfrm>
        </p:spPr>
        <p:txBody>
          <a:bodyPr vert="horz" lIns="91440" tIns="45720" rIns="91440" bIns="45720" rtlCol="0" anchor="t">
            <a:normAutofit/>
          </a:bodyPr>
          <a:lstStyle/>
          <a:p>
            <a:r>
              <a:rPr lang="en-US" sz="2000" dirty="0">
                <a:latin typeface="Tw Cen MT"/>
              </a:rPr>
              <a:t>Demographics, Classroom Link Information, and Special Programs collected from </a:t>
            </a:r>
            <a:r>
              <a:rPr lang="en-US" sz="2000" b="1" dirty="0">
                <a:latin typeface="Tw Cen MT"/>
              </a:rPr>
              <a:t>PEIMS Summer</a:t>
            </a:r>
            <a:r>
              <a:rPr lang="en-US" sz="2000" dirty="0">
                <a:latin typeface="Tw Cen MT"/>
              </a:rPr>
              <a:t>.</a:t>
            </a:r>
          </a:p>
          <a:p>
            <a:r>
              <a:rPr lang="en-US" sz="2000" dirty="0">
                <a:latin typeface="Tw Cen MT"/>
              </a:rPr>
              <a:t>District name, Organization Category, and Campus name collected in </a:t>
            </a:r>
            <a:r>
              <a:rPr lang="en-US" sz="2000" b="1" dirty="0">
                <a:latin typeface="Tw Cen MT"/>
              </a:rPr>
              <a:t>PEIMS Summer </a:t>
            </a:r>
            <a:r>
              <a:rPr lang="en-US" sz="2000" b="1" dirty="0" err="1">
                <a:latin typeface="Tw Cen MT"/>
              </a:rPr>
              <a:t>EdOrg</a:t>
            </a:r>
            <a:r>
              <a:rPr lang="en-US" sz="2000" b="1" dirty="0">
                <a:latin typeface="Tw Cen MT"/>
              </a:rPr>
              <a:t>.</a:t>
            </a:r>
          </a:p>
          <a:p>
            <a:r>
              <a:rPr lang="en-US" sz="2000" dirty="0">
                <a:latin typeface="Tw Cen MT"/>
              </a:rPr>
              <a:t>Staff Racial Category, Sex, and Hispanic Latino Ethnicity were </a:t>
            </a:r>
            <a:r>
              <a:rPr lang="en-US" sz="2000" b="1" dirty="0">
                <a:latin typeface="Tw Cen MT"/>
              </a:rPr>
              <a:t>not</a:t>
            </a:r>
            <a:r>
              <a:rPr lang="en-US" sz="2000" dirty="0">
                <a:latin typeface="Tw Cen MT"/>
              </a:rPr>
              <a:t> </a:t>
            </a:r>
            <a:r>
              <a:rPr lang="en-US" sz="2000" b="1" dirty="0">
                <a:latin typeface="Tw Cen MT"/>
              </a:rPr>
              <a:t>mandatory</a:t>
            </a:r>
            <a:r>
              <a:rPr lang="en-US" sz="2000" dirty="0">
                <a:latin typeface="Tw Cen MT"/>
              </a:rPr>
              <a:t> data elements required to load ODS data into </a:t>
            </a:r>
            <a:r>
              <a:rPr lang="en-US" sz="2000" b="1" dirty="0">
                <a:latin typeface="Tw Cen MT"/>
              </a:rPr>
              <a:t>PEIMS Summer</a:t>
            </a:r>
            <a:r>
              <a:rPr lang="en-US" sz="2000" dirty="0">
                <a:latin typeface="Tw Cen MT"/>
              </a:rPr>
              <a:t>.</a:t>
            </a:r>
          </a:p>
          <a:p>
            <a:endParaRPr lang="en-US" sz="2200" dirty="0"/>
          </a:p>
          <a:p>
            <a:endParaRPr lang="en-US" sz="2200" dirty="0"/>
          </a:p>
          <a:p>
            <a:pPr marL="0" indent="0">
              <a:buNone/>
            </a:pPr>
            <a:endParaRPr lang="en-US" dirty="0"/>
          </a:p>
        </p:txBody>
      </p:sp>
      <p:sp>
        <p:nvSpPr>
          <p:cNvPr id="6" name="Text Placeholder 5">
            <a:extLst>
              <a:ext uri="{FF2B5EF4-FFF2-40B4-BE49-F238E27FC236}">
                <a16:creationId xmlns:a16="http://schemas.microsoft.com/office/drawing/2014/main" id="{A9951E78-2F94-4631-BE5C-6F7E664DFD3A}"/>
              </a:ext>
            </a:extLst>
          </p:cNvPr>
          <p:cNvSpPr>
            <a:spLocks noGrp="1"/>
          </p:cNvSpPr>
          <p:nvPr>
            <p:ph type="body" idx="1"/>
          </p:nvPr>
        </p:nvSpPr>
        <p:spPr>
          <a:xfrm>
            <a:off x="59534" y="1600199"/>
            <a:ext cx="4438648" cy="533401"/>
          </a:xfrm>
        </p:spPr>
        <p:txBody>
          <a:bodyPr/>
          <a:lstStyle/>
          <a:p>
            <a:pPr algn="ctr"/>
            <a:r>
              <a:rPr lang="en-US"/>
              <a:t>2018-2019</a:t>
            </a:r>
          </a:p>
        </p:txBody>
      </p:sp>
      <p:sp>
        <p:nvSpPr>
          <p:cNvPr id="3" name="Rectangle 2">
            <a:extLst>
              <a:ext uri="{FF2B5EF4-FFF2-40B4-BE49-F238E27FC236}">
                <a16:creationId xmlns:a16="http://schemas.microsoft.com/office/drawing/2014/main" id="{F9C93A7A-2AEC-416D-B918-D172E128EC12}"/>
              </a:ext>
            </a:extLst>
          </p:cNvPr>
          <p:cNvSpPr/>
          <p:nvPr/>
        </p:nvSpPr>
        <p:spPr>
          <a:xfrm>
            <a:off x="114300" y="951399"/>
            <a:ext cx="8915400" cy="461665"/>
          </a:xfrm>
          <a:prstGeom prst="rect">
            <a:avLst/>
          </a:prstGeom>
        </p:spPr>
        <p:txBody>
          <a:bodyPr wrap="square">
            <a:spAutoFit/>
          </a:bodyPr>
          <a:lstStyle/>
          <a:p>
            <a:pPr algn="ctr"/>
            <a:r>
              <a:rPr lang="en-US" sz="2400"/>
              <a:t>Summary of ECDS changes from 2018-2019 to 2019-2020:</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628653" y="44380"/>
            <a:ext cx="7318757" cy="793820"/>
          </a:xfrm>
        </p:spPr>
        <p:txBody>
          <a:bodyPr/>
          <a:lstStyle/>
          <a:p>
            <a:r>
              <a:rPr lang="en-US"/>
              <a:t>ECDS Difference from last year</a:t>
            </a:r>
          </a:p>
        </p:txBody>
      </p:sp>
    </p:spTree>
    <p:extLst>
      <p:ext uri="{BB962C8B-B14F-4D97-AF65-F5344CB8AC3E}">
        <p14:creationId xmlns:p14="http://schemas.microsoft.com/office/powerpoint/2010/main" val="366689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19</a:t>
            </a:fld>
            <a:endParaRPr lang="en-US"/>
          </a:p>
        </p:txBody>
      </p:sp>
      <p:sp>
        <p:nvSpPr>
          <p:cNvPr id="6" name="Rectangle 5">
            <a:extLst>
              <a:ext uri="{FF2B5EF4-FFF2-40B4-BE49-F238E27FC236}">
                <a16:creationId xmlns:a16="http://schemas.microsoft.com/office/drawing/2014/main" id="{5FD60E2A-DF13-4F55-A1FF-5439E72BACE0}"/>
              </a:ext>
            </a:extLst>
          </p:cNvPr>
          <p:cNvSpPr/>
          <p:nvPr/>
        </p:nvSpPr>
        <p:spPr>
          <a:xfrm>
            <a:off x="190500" y="838200"/>
            <a:ext cx="8763000" cy="6370975"/>
          </a:xfrm>
          <a:prstGeom prst="rect">
            <a:avLst/>
          </a:prstGeom>
        </p:spPr>
        <p:txBody>
          <a:bodyPr wrap="square">
            <a:spAutoFit/>
          </a:bodyPr>
          <a:lstStyle/>
          <a:p>
            <a:r>
              <a:rPr lang="en-US" sz="2400" b="1" u="sng" dirty="0"/>
              <a:t>ECDS Assessment Vendor Webinar (June 6, 2019):</a:t>
            </a:r>
          </a:p>
          <a:p>
            <a:pPr marL="800100" lvl="1" indent="-342900">
              <a:buFont typeface="Arial" panose="020B0604020202020204" pitchFamily="34" charset="0"/>
              <a:buChar char="•"/>
            </a:pPr>
            <a:r>
              <a:rPr lang="en-US" sz="2400" dirty="0"/>
              <a:t>Presented feedback from ESCs and LEAs on their kindergarten and prekindergarten data submissions</a:t>
            </a:r>
          </a:p>
          <a:p>
            <a:pPr marL="800100" lvl="1" indent="-342900">
              <a:buFont typeface="Arial" panose="020B0604020202020204" pitchFamily="34" charset="0"/>
              <a:buChar char="•"/>
            </a:pPr>
            <a:r>
              <a:rPr lang="en-US" sz="2400" dirty="0"/>
              <a:t>Reviewed common Issues encountered by ESCs and LEAs</a:t>
            </a:r>
          </a:p>
          <a:p>
            <a:pPr marL="800100" lvl="1" indent="-342900">
              <a:buFont typeface="Arial" panose="020B0604020202020204" pitchFamily="34" charset="0"/>
              <a:buChar char="•"/>
            </a:pPr>
            <a:r>
              <a:rPr lang="en-US" sz="2400" dirty="0"/>
              <a:t>Provided guidance on when a -999 not assessed record should be created and loaded</a:t>
            </a:r>
          </a:p>
          <a:p>
            <a:pPr marL="800100" lvl="1" indent="-342900">
              <a:buFont typeface="Arial" panose="020B0604020202020204" pitchFamily="34" charset="0"/>
              <a:buChar char="•"/>
            </a:pPr>
            <a:r>
              <a:rPr lang="en-US" sz="2400" dirty="0"/>
              <a:t>Provided guidance on fatal business rules that impact assessment records</a:t>
            </a:r>
          </a:p>
          <a:p>
            <a:pPr marL="800100" lvl="1" indent="-342900">
              <a:buFont typeface="Arial" panose="020B0604020202020204" pitchFamily="34" charset="0"/>
              <a:buChar char="•"/>
            </a:pPr>
            <a:r>
              <a:rPr lang="en-US" sz="2400" dirty="0"/>
              <a:t>Recommended vendors to apply for the TSDS Compatible Software webpage</a:t>
            </a:r>
          </a:p>
          <a:p>
            <a:endParaRPr lang="en-US" sz="2400" b="1" u="sng" dirty="0"/>
          </a:p>
          <a:p>
            <a:r>
              <a:rPr lang="en-US" sz="2400" b="1" u="sng" dirty="0"/>
              <a:t>Third party ECDS assessment vendors:</a:t>
            </a:r>
          </a:p>
          <a:p>
            <a:pPr marL="800100" lvl="1" indent="-342900">
              <a:buFont typeface="Arial" panose="020B0604020202020204" pitchFamily="34" charset="0"/>
              <a:buChar char="•"/>
            </a:pPr>
            <a:r>
              <a:rPr lang="en-US" sz="2400" dirty="0"/>
              <a:t>Required to provide .XML assessment files to LEAs</a:t>
            </a:r>
          </a:p>
          <a:p>
            <a:pPr marL="800100" lvl="1" indent="-342900">
              <a:buFont typeface="Arial" panose="020B0604020202020204" pitchFamily="34" charset="0"/>
              <a:buChar char="•"/>
            </a:pPr>
            <a:r>
              <a:rPr lang="en-US" sz="2400" dirty="0"/>
              <a:t>TEA will no longer provide modified conversion tool and spreadsheet template to LEAs.</a:t>
            </a:r>
          </a:p>
          <a:p>
            <a:endParaRPr lang="en-US" sz="2400" dirty="0"/>
          </a:p>
          <a:p>
            <a:endParaRPr lang="en-US" sz="2400" dirty="0"/>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381000" y="44380"/>
            <a:ext cx="7696199" cy="793820"/>
          </a:xfrm>
        </p:spPr>
        <p:txBody>
          <a:bodyPr>
            <a:normAutofit/>
          </a:bodyPr>
          <a:lstStyle/>
          <a:p>
            <a:r>
              <a:rPr lang="en-US" dirty="0"/>
              <a:t>ECDS ASSESSMENT VENDOR guidance</a:t>
            </a:r>
          </a:p>
        </p:txBody>
      </p:sp>
    </p:spTree>
    <p:extLst>
      <p:ext uri="{BB962C8B-B14F-4D97-AF65-F5344CB8AC3E}">
        <p14:creationId xmlns:p14="http://schemas.microsoft.com/office/powerpoint/2010/main" val="165505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x around TSDS Updates " title="Box ">
            <a:extLst>
              <a:ext uri="{FF2B5EF4-FFF2-40B4-BE49-F238E27FC236}">
                <a16:creationId xmlns:a16="http://schemas.microsoft.com/office/drawing/2014/main" id="{AEE67CE7-0AA5-4148-8807-814890A9CE60}"/>
              </a:ext>
            </a:extLst>
          </p:cNvPr>
          <p:cNvSpPr/>
          <p:nvPr/>
        </p:nvSpPr>
        <p:spPr>
          <a:xfrm>
            <a:off x="196987" y="791746"/>
            <a:ext cx="8205788" cy="40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7" name="Rectangle 6"/>
          <p:cNvSpPr/>
          <p:nvPr/>
        </p:nvSpPr>
        <p:spPr>
          <a:xfrm>
            <a:off x="533400" y="350758"/>
            <a:ext cx="8001000" cy="6540252"/>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1600" dirty="0">
                <a:latin typeface="Calibri"/>
                <a:cs typeface="Arial"/>
              </a:rPr>
              <a:t>Unique ID</a:t>
            </a:r>
          </a:p>
          <a:p>
            <a:pPr marL="1028700" lvl="1" indent="-571500" fontAlgn="base">
              <a:spcBef>
                <a:spcPts val="0"/>
              </a:spcBef>
              <a:spcAft>
                <a:spcPts val="600"/>
              </a:spcAft>
              <a:buFont typeface="+mj-lt"/>
              <a:buAutoNum type="romanLcPeriod"/>
            </a:pPr>
            <a:r>
              <a:rPr lang="en-US" sz="1600" dirty="0">
                <a:latin typeface="Calibri"/>
                <a:cs typeface="Arial"/>
              </a:rPr>
              <a:t>ECDS</a:t>
            </a:r>
          </a:p>
          <a:p>
            <a:pPr marL="1028700" lvl="1" indent="-571500" fontAlgn="base">
              <a:spcBef>
                <a:spcPts val="0"/>
              </a:spcBef>
              <a:spcAft>
                <a:spcPts val="600"/>
              </a:spcAft>
              <a:buFont typeface="+mj-lt"/>
              <a:buAutoNum type="romanLcPeriod"/>
            </a:pPr>
            <a:r>
              <a:rPr lang="en-US" sz="1600" dirty="0">
                <a:latin typeface="Calibri"/>
                <a:cs typeface="Arial"/>
              </a:rPr>
              <a:t>PEIMS</a:t>
            </a:r>
          </a:p>
          <a:p>
            <a:pPr marL="571500" indent="-571500" fontAlgn="base">
              <a:lnSpc>
                <a:spcPct val="100000"/>
              </a:lnSpc>
              <a:spcBef>
                <a:spcPts val="0"/>
              </a:spcBef>
              <a:spcAft>
                <a:spcPts val="600"/>
              </a:spcAft>
              <a:buFont typeface="+mj-lt"/>
              <a:buAutoNum type="romanUcPeriod"/>
            </a:pPr>
            <a:r>
              <a:rPr lang="en-US" sz="2800" b="1" dirty="0">
                <a:latin typeface="Calibri"/>
                <a:cs typeface="Arial"/>
              </a:rPr>
              <a:t>New TSDS Collections &amp; Projects</a:t>
            </a:r>
          </a:p>
          <a:p>
            <a:pPr marL="971550" lvl="1" indent="-514350" fontAlgn="base">
              <a:spcAft>
                <a:spcPts val="600"/>
              </a:spcAft>
              <a:buFont typeface="+mj-lt"/>
              <a:buAutoNum type="romanUcPeriod"/>
            </a:pPr>
            <a:r>
              <a:rPr lang="en-US" sz="1600" dirty="0">
                <a:latin typeface="Calibri"/>
                <a:cs typeface="Arial"/>
              </a:rPr>
              <a:t>Class Roster</a:t>
            </a:r>
          </a:p>
          <a:p>
            <a:pPr marL="514350" indent="-514350">
              <a:spcBef>
                <a:spcPts val="600"/>
              </a:spcBef>
              <a:spcAft>
                <a:spcPts val="600"/>
              </a:spcAft>
              <a:buFont typeface="+mj-lt"/>
              <a:buAutoNum type="romanUcPeriod"/>
            </a:pPr>
            <a:r>
              <a:rPr lang="en-US" sz="2800" b="1" dirty="0">
                <a:latin typeface="Calibri"/>
                <a:cs typeface="Arial"/>
              </a:rPr>
              <a:t>2019-2020 Release Schedule</a:t>
            </a:r>
          </a:p>
          <a:p>
            <a:pPr marL="971550" lvl="1" indent="-514350" fontAlgn="base">
              <a:spcAft>
                <a:spcPts val="600"/>
              </a:spcAft>
              <a:buFont typeface="+mj-lt"/>
              <a:buAutoNum type="romanUcPeriod"/>
            </a:pPr>
            <a:r>
              <a:rPr lang="en-US" sz="1600" dirty="0">
                <a:latin typeface="Calibri"/>
                <a:cs typeface="Arial"/>
              </a:rPr>
              <a:t>Data Loading </a:t>
            </a:r>
            <a:endParaRPr lang="en-US" sz="1600" dirty="0">
              <a:latin typeface="Calibri" panose="020F0502020204030204" pitchFamily="34" charset="0"/>
              <a:cs typeface="Arial" pitchFamily="34" charset="0"/>
            </a:endParaRPr>
          </a:p>
          <a:p>
            <a:pPr marL="971550" lvl="1" indent="-514350" fontAlgn="base">
              <a:spcAft>
                <a:spcPts val="600"/>
              </a:spcAft>
              <a:buFont typeface="+mj-lt"/>
              <a:buAutoNum type="romanUcPeriod"/>
            </a:pPr>
            <a:r>
              <a:rPr lang="en-US" sz="1600" dirty="0">
                <a:latin typeface="Calibri"/>
                <a:cs typeface="Arial"/>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20</a:t>
            </a:fld>
            <a:endParaRPr lang="en-US"/>
          </a:p>
        </p:txBody>
      </p:sp>
      <p:sp>
        <p:nvSpPr>
          <p:cNvPr id="2" name="Rectangle 1">
            <a:extLst>
              <a:ext uri="{FF2B5EF4-FFF2-40B4-BE49-F238E27FC236}">
                <a16:creationId xmlns:a16="http://schemas.microsoft.com/office/drawing/2014/main" id="{241997E0-A4A2-4258-9A12-382883914547}"/>
              </a:ext>
            </a:extLst>
          </p:cNvPr>
          <p:cNvSpPr/>
          <p:nvPr/>
        </p:nvSpPr>
        <p:spPr>
          <a:xfrm>
            <a:off x="167640" y="770170"/>
            <a:ext cx="8823960" cy="5893921"/>
          </a:xfrm>
          <a:prstGeom prst="rect">
            <a:avLst/>
          </a:prstGeom>
        </p:spPr>
        <p:txBody>
          <a:bodyPr wrap="square" anchor="t">
            <a:spAutoFit/>
          </a:bodyPr>
          <a:lstStyle/>
          <a:p>
            <a:r>
              <a:rPr lang="en-US" sz="2400" b="1" u="sng" dirty="0"/>
              <a:t>ECDS Application:</a:t>
            </a:r>
          </a:p>
          <a:p>
            <a:pPr marL="800100" lvl="1" indent="-342900">
              <a:buFont typeface="Arial" panose="020B0604020202020204" pitchFamily="34" charset="0"/>
              <a:buChar char="•"/>
            </a:pPr>
            <a:r>
              <a:rPr lang="en-US" sz="2200" dirty="0"/>
              <a:t>The “Prepare” button will be replaced with “Promote” to align with other TSDS applications.</a:t>
            </a:r>
          </a:p>
          <a:p>
            <a:pPr marL="800100" lvl="1" indent="-342900">
              <a:buFont typeface="Arial" panose="020B0604020202020204" pitchFamily="34" charset="0"/>
              <a:buChar char="•"/>
            </a:pPr>
            <a:r>
              <a:rPr lang="en-US" sz="2200" dirty="0"/>
              <a:t>The promotion and validation of individual ECDS subcategories will allow LEAs to re-promote and validate data for only those Interchange XML files that have been updated in the ODS, rather than reloading all ECDS XML files.</a:t>
            </a:r>
            <a:endParaRPr lang="en-US" sz="1100" dirty="0"/>
          </a:p>
          <a:p>
            <a:pPr lvl="1"/>
            <a:endParaRPr lang="en-US" sz="1100" dirty="0"/>
          </a:p>
          <a:p>
            <a:r>
              <a:rPr lang="en-US" sz="2400" b="1" u="sng" dirty="0"/>
              <a:t>Additional TEAL roles and privileges for monitoring ECDS:</a:t>
            </a:r>
            <a:endParaRPr lang="en-US" sz="2400" dirty="0"/>
          </a:p>
          <a:p>
            <a:pPr marL="800100" lvl="1" indent="-342900">
              <a:buFont typeface="Arial" panose="020B0604020202020204" pitchFamily="34" charset="0"/>
              <a:buChar char="•"/>
            </a:pPr>
            <a:r>
              <a:rPr lang="en-US" sz="2200" dirty="0"/>
              <a:t>Core ESC Data Viewer Role:</a:t>
            </a:r>
          </a:p>
          <a:p>
            <a:pPr marL="1257300" lvl="2" indent="-342900">
              <a:buFont typeface="Arial" panose="020B0604020202020204" pitchFamily="34" charset="0"/>
              <a:buChar char="•"/>
            </a:pPr>
            <a:r>
              <a:rPr lang="en-US" sz="2200" dirty="0"/>
              <a:t>ECDS Access</a:t>
            </a:r>
          </a:p>
          <a:p>
            <a:pPr marL="1257300" lvl="2" indent="-342900">
              <a:buFont typeface="Arial" panose="020B0604020202020204" pitchFamily="34" charset="0"/>
              <a:buChar char="•"/>
            </a:pPr>
            <a:r>
              <a:rPr lang="en-US" sz="2200" dirty="0"/>
              <a:t>Core ESC Access to LEA Data</a:t>
            </a:r>
          </a:p>
          <a:p>
            <a:pPr marL="1257300" lvl="2" indent="-342900">
              <a:buFont typeface="Arial" panose="020B0604020202020204" pitchFamily="34" charset="0"/>
              <a:buChar char="•"/>
            </a:pPr>
            <a:r>
              <a:rPr lang="en-US" sz="2200" dirty="0"/>
              <a:t>Core Generate/View LEA Reports</a:t>
            </a:r>
          </a:p>
          <a:p>
            <a:pPr marL="1257300" lvl="2" indent="-342900">
              <a:buFont typeface="Arial" panose="020B0604020202020204" pitchFamily="34" charset="0"/>
              <a:buChar char="•"/>
            </a:pPr>
            <a:r>
              <a:rPr lang="en-US" sz="2200" dirty="0"/>
              <a:t>Core Monitor Data Validations</a:t>
            </a:r>
          </a:p>
          <a:p>
            <a:pPr marL="1257300" lvl="2" indent="-342900">
              <a:buFont typeface="Arial" panose="020B0604020202020204" pitchFamily="34" charset="0"/>
              <a:buChar char="•"/>
            </a:pPr>
            <a:r>
              <a:rPr lang="en-US" sz="2200" dirty="0"/>
              <a:t>Core Monitor Performance/Submissions</a:t>
            </a:r>
            <a:br>
              <a:rPr lang="en-US" sz="800" dirty="0"/>
            </a:br>
            <a:endParaRPr lang="en-US" sz="800" dirty="0"/>
          </a:p>
          <a:p>
            <a:r>
              <a:rPr lang="en-US" i="1" dirty="0"/>
              <a:t>*The above enhancements are scheduled to be deployed in the Nov. 2019 release</a:t>
            </a:r>
            <a:r>
              <a:rPr lang="en-US" sz="2200" i="1" dirty="0"/>
              <a:t>.</a:t>
            </a:r>
          </a:p>
          <a:p>
            <a:pPr lvl="1"/>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a:t>ECDS Upcoming enhancements</a:t>
            </a:r>
          </a:p>
        </p:txBody>
      </p:sp>
    </p:spTree>
    <p:extLst>
      <p:ext uri="{BB962C8B-B14F-4D97-AF65-F5344CB8AC3E}">
        <p14:creationId xmlns:p14="http://schemas.microsoft.com/office/powerpoint/2010/main" val="130241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21</a:t>
            </a:fld>
            <a:endParaRPr lang="en-US"/>
          </a:p>
        </p:txBody>
      </p:sp>
      <p:sp>
        <p:nvSpPr>
          <p:cNvPr id="2" name="Rectangle 1">
            <a:extLst>
              <a:ext uri="{FF2B5EF4-FFF2-40B4-BE49-F238E27FC236}">
                <a16:creationId xmlns:a16="http://schemas.microsoft.com/office/drawing/2014/main" id="{241997E0-A4A2-4258-9A12-382883914547}"/>
              </a:ext>
            </a:extLst>
          </p:cNvPr>
          <p:cNvSpPr/>
          <p:nvPr/>
        </p:nvSpPr>
        <p:spPr>
          <a:xfrm>
            <a:off x="167640" y="921848"/>
            <a:ext cx="8823960" cy="1877437"/>
          </a:xfrm>
          <a:prstGeom prst="rect">
            <a:avLst/>
          </a:prstGeom>
        </p:spPr>
        <p:txBody>
          <a:bodyPr wrap="square">
            <a:spAutoFit/>
          </a:bodyPr>
          <a:lstStyle/>
          <a:p>
            <a:pPr marL="0" lvl="1"/>
            <a:r>
              <a:rPr lang="en-US" sz="2800" b="1"/>
              <a:t>ECD0-000-008 Early Childhood PK Proficiency Summary</a:t>
            </a:r>
          </a:p>
          <a:p>
            <a:pPr marL="800100" lvl="1" indent="-342900">
              <a:buFont typeface="Arial" panose="020B0604020202020204" pitchFamily="34" charset="0"/>
              <a:buChar char="•"/>
            </a:pPr>
            <a:r>
              <a:rPr lang="en-US" sz="2200"/>
              <a:t>The report shall provide authorized users the ability to generate a report that provides the compiled results by PK program for BOY and EOY assessments, and a comparison of the two.</a:t>
            </a:r>
          </a:p>
          <a:p>
            <a:pPr marL="800100" lvl="1" indent="-342900">
              <a:buFont typeface="Arial" panose="020B0604020202020204" pitchFamily="34" charset="0"/>
              <a:buChar char="•"/>
            </a:pPr>
            <a:r>
              <a:rPr lang="en-US" sz="2200"/>
              <a:t>The report will be available at the ESC, LEA, and Campus levels.</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167640" y="44380"/>
            <a:ext cx="8061959" cy="793820"/>
          </a:xfrm>
        </p:spPr>
        <p:txBody>
          <a:bodyPr>
            <a:normAutofit/>
          </a:bodyPr>
          <a:lstStyle/>
          <a:p>
            <a:r>
              <a:rPr lang="en-US"/>
              <a:t>NEW Public Prekindergarten REPORT</a:t>
            </a:r>
          </a:p>
        </p:txBody>
      </p:sp>
      <p:pic>
        <p:nvPicPr>
          <p:cNvPr id="3" name="Picture 2">
            <a:extLst>
              <a:ext uri="{FF2B5EF4-FFF2-40B4-BE49-F238E27FC236}">
                <a16:creationId xmlns:a16="http://schemas.microsoft.com/office/drawing/2014/main" id="{45FC09F8-CB55-46D9-BF07-C1B0E7C97B89}"/>
              </a:ext>
            </a:extLst>
          </p:cNvPr>
          <p:cNvPicPr>
            <a:picLocks noChangeAspect="1"/>
          </p:cNvPicPr>
          <p:nvPr/>
        </p:nvPicPr>
        <p:blipFill>
          <a:blip r:embed="rId2"/>
          <a:stretch>
            <a:fillRect/>
          </a:stretch>
        </p:blipFill>
        <p:spPr>
          <a:xfrm>
            <a:off x="0" y="2882933"/>
            <a:ext cx="8991600" cy="2626622"/>
          </a:xfrm>
          <a:prstGeom prst="rect">
            <a:avLst/>
          </a:prstGeom>
        </p:spPr>
      </p:pic>
      <p:sp>
        <p:nvSpPr>
          <p:cNvPr id="6" name="Rectangle 5">
            <a:extLst>
              <a:ext uri="{FF2B5EF4-FFF2-40B4-BE49-F238E27FC236}">
                <a16:creationId xmlns:a16="http://schemas.microsoft.com/office/drawing/2014/main" id="{54F060BB-8C53-4443-9FDB-2B267993424F}"/>
              </a:ext>
            </a:extLst>
          </p:cNvPr>
          <p:cNvSpPr/>
          <p:nvPr/>
        </p:nvSpPr>
        <p:spPr>
          <a:xfrm>
            <a:off x="167640" y="5612986"/>
            <a:ext cx="8823960" cy="369332"/>
          </a:xfrm>
          <a:prstGeom prst="rect">
            <a:avLst/>
          </a:prstGeom>
        </p:spPr>
        <p:txBody>
          <a:bodyPr wrap="square">
            <a:spAutoFit/>
          </a:bodyPr>
          <a:lstStyle/>
          <a:p>
            <a:r>
              <a:rPr lang="en-US" i="1" dirty="0"/>
              <a:t>*The above enhancement is scheduled to be deployed in Spring 2020.</a:t>
            </a:r>
          </a:p>
        </p:txBody>
      </p:sp>
    </p:spTree>
    <p:extLst>
      <p:ext uri="{BB962C8B-B14F-4D97-AF65-F5344CB8AC3E}">
        <p14:creationId xmlns:p14="http://schemas.microsoft.com/office/powerpoint/2010/main" val="369914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22</a:t>
            </a:fld>
            <a:endParaRPr lang="en-US"/>
          </a:p>
        </p:txBody>
      </p:sp>
      <p:sp>
        <p:nvSpPr>
          <p:cNvPr id="8" name="Rectangle 7">
            <a:extLst>
              <a:ext uri="{FF2B5EF4-FFF2-40B4-BE49-F238E27FC236}">
                <a16:creationId xmlns:a16="http://schemas.microsoft.com/office/drawing/2014/main" id="{FDB5A5CD-6D13-49E6-9C78-AF90BF701006}"/>
              </a:ext>
            </a:extLst>
          </p:cNvPr>
          <p:cNvSpPr/>
          <p:nvPr/>
        </p:nvSpPr>
        <p:spPr>
          <a:xfrm>
            <a:off x="304800" y="921848"/>
            <a:ext cx="8763000" cy="4462760"/>
          </a:xfrm>
          <a:prstGeom prst="rect">
            <a:avLst/>
          </a:prstGeom>
        </p:spPr>
        <p:txBody>
          <a:bodyPr wrap="square" anchor="t">
            <a:spAutoFit/>
          </a:bodyPr>
          <a:lstStyle/>
          <a:p>
            <a:r>
              <a:rPr lang="en-US" sz="2800" b="1"/>
              <a:t>To the Administrator (TAA) Letter</a:t>
            </a:r>
          </a:p>
          <a:p>
            <a:pPr marL="914400" lvl="1" indent="-457200">
              <a:buFont typeface="Arial" panose="020B0604020202020204" pitchFamily="34" charset="0"/>
              <a:buChar char="•"/>
            </a:pPr>
            <a:r>
              <a:rPr lang="en-US" sz="2400"/>
              <a:t>Available September 15, 2019</a:t>
            </a:r>
          </a:p>
          <a:p>
            <a:endParaRPr lang="en-US" sz="2800" b="1"/>
          </a:p>
          <a:p>
            <a:r>
              <a:rPr lang="en-US" sz="2800" b="1">
                <a:hlinkClick r:id="rId2"/>
              </a:rPr>
              <a:t>Early Childhood Education in Texas (TEA Website)</a:t>
            </a:r>
            <a:endParaRPr lang="en-US" sz="2800" b="1"/>
          </a:p>
          <a:p>
            <a:endParaRPr lang="en-US" sz="2800" b="1"/>
          </a:p>
          <a:p>
            <a:r>
              <a:rPr lang="en-US" sz="2800" b="1">
                <a:hlinkClick r:id="rId3"/>
              </a:rPr>
              <a:t>TSDS Early Childhood Data System</a:t>
            </a:r>
            <a:endParaRPr lang="en-US" sz="2800" b="1"/>
          </a:p>
          <a:p>
            <a:pPr marL="800100" lvl="1" indent="-342900">
              <a:buFont typeface="Arial" panose="020B0604020202020204" pitchFamily="34" charset="0"/>
              <a:buChar char="•"/>
            </a:pPr>
            <a:endParaRPr lang="en-US" sz="2800" b="1"/>
          </a:p>
          <a:p>
            <a:r>
              <a:rPr lang="en-US" sz="2800" b="1"/>
              <a:t>Texas Education Data Standards (TEDS)</a:t>
            </a:r>
            <a:endParaRPr lang="en-US" sz="1200" b="1"/>
          </a:p>
          <a:p>
            <a:endParaRPr lang="en-US" sz="1200"/>
          </a:p>
          <a:p>
            <a:pPr marL="800100" lvl="1" indent="-342900">
              <a:buFont typeface="Arial" panose="020B0604020202020204" pitchFamily="34" charset="0"/>
              <a:buChar char="•"/>
            </a:pPr>
            <a:r>
              <a:rPr lang="en-US" sz="2400">
                <a:hlinkClick r:id="rId4"/>
              </a:rPr>
              <a:t>Section 5</a:t>
            </a:r>
            <a:r>
              <a:rPr lang="en-US" sz="2400"/>
              <a:t>    ECDS Business Validations</a:t>
            </a:r>
          </a:p>
          <a:p>
            <a:pPr marL="800100" lvl="1" indent="-342900">
              <a:buFont typeface="Arial" panose="020B0604020202020204" pitchFamily="34" charset="0"/>
              <a:buChar char="•"/>
            </a:pPr>
            <a:r>
              <a:rPr lang="en-US" sz="2400">
                <a:hlinkClick r:id="rId5"/>
              </a:rPr>
              <a:t>Section 10</a:t>
            </a:r>
            <a:r>
              <a:rPr lang="en-US" sz="2400"/>
              <a:t>  ECDS Guidance and Assessment Specifications</a:t>
            </a:r>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a:t>ECDS Technical resources</a:t>
            </a:r>
          </a:p>
        </p:txBody>
      </p:sp>
    </p:spTree>
    <p:extLst>
      <p:ext uri="{BB962C8B-B14F-4D97-AF65-F5344CB8AC3E}">
        <p14:creationId xmlns:p14="http://schemas.microsoft.com/office/powerpoint/2010/main" val="198790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23</a:t>
            </a:fld>
            <a:endParaRPr lang="en-US"/>
          </a:p>
        </p:txBody>
      </p:sp>
      <p:sp>
        <p:nvSpPr>
          <p:cNvPr id="12" name="Rectangle 11" descr="Box around TSDS Updates " title="Box ">
            <a:extLst>
              <a:ext uri="{FF2B5EF4-FFF2-40B4-BE49-F238E27FC236}">
                <a16:creationId xmlns:a16="http://schemas.microsoft.com/office/drawing/2014/main" id="{3DE1DC5D-D2A1-49C1-A0A2-56DE96C13685}"/>
              </a:ext>
            </a:extLst>
          </p:cNvPr>
          <p:cNvSpPr/>
          <p:nvPr/>
        </p:nvSpPr>
        <p:spPr>
          <a:xfrm>
            <a:off x="285829" y="1495937"/>
            <a:ext cx="8205788" cy="34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350758"/>
            <a:ext cx="8001000" cy="6540252"/>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1600" dirty="0">
                <a:latin typeface="Calibri"/>
                <a:cs typeface="Arial"/>
              </a:rPr>
              <a:t>Unique ID</a:t>
            </a:r>
          </a:p>
          <a:p>
            <a:pPr marL="1028700" lvl="1" indent="-571500" fontAlgn="base">
              <a:spcBef>
                <a:spcPts val="0"/>
              </a:spcBef>
              <a:spcAft>
                <a:spcPts val="600"/>
              </a:spcAft>
              <a:buFont typeface="+mj-lt"/>
              <a:buAutoNum type="romanLcPeriod"/>
            </a:pPr>
            <a:r>
              <a:rPr lang="en-US" sz="1600" dirty="0">
                <a:latin typeface="Calibri"/>
                <a:cs typeface="Arial"/>
              </a:rPr>
              <a:t>ECDS</a:t>
            </a:r>
          </a:p>
          <a:p>
            <a:pPr marL="1028700" lvl="1" indent="-571500" fontAlgn="base">
              <a:spcBef>
                <a:spcPts val="0"/>
              </a:spcBef>
              <a:spcAft>
                <a:spcPts val="600"/>
              </a:spcAft>
              <a:buFont typeface="+mj-lt"/>
              <a:buAutoNum type="romanLcPeriod"/>
            </a:pPr>
            <a:r>
              <a:rPr lang="en-US" sz="1600" dirty="0">
                <a:latin typeface="Calibri"/>
                <a:cs typeface="Arial"/>
              </a:rPr>
              <a:t>PEIMS</a:t>
            </a:r>
          </a:p>
          <a:p>
            <a:pPr marL="571500" indent="-571500" fontAlgn="base">
              <a:lnSpc>
                <a:spcPct val="100000"/>
              </a:lnSpc>
              <a:spcBef>
                <a:spcPts val="0"/>
              </a:spcBef>
              <a:spcAft>
                <a:spcPts val="600"/>
              </a:spcAft>
              <a:buFont typeface="+mj-lt"/>
              <a:buAutoNum type="romanUcPeriod"/>
            </a:pPr>
            <a:r>
              <a:rPr lang="en-US" sz="2800" b="1" dirty="0">
                <a:latin typeface="Calibri"/>
                <a:cs typeface="Arial"/>
              </a:rPr>
              <a:t>New TSDS Collection</a:t>
            </a:r>
          </a:p>
          <a:p>
            <a:pPr marL="971550" lvl="1" indent="-514350" fontAlgn="base">
              <a:spcAft>
                <a:spcPts val="600"/>
              </a:spcAft>
              <a:buFont typeface="+mj-lt"/>
              <a:buAutoNum type="romanUcPeriod"/>
            </a:pPr>
            <a:r>
              <a:rPr lang="en-US" sz="1600" dirty="0">
                <a:latin typeface="Calibri"/>
                <a:cs typeface="Arial"/>
              </a:rPr>
              <a:t>Class Roster</a:t>
            </a:r>
          </a:p>
          <a:p>
            <a:pPr marL="514350" indent="-514350">
              <a:spcBef>
                <a:spcPts val="600"/>
              </a:spcBef>
              <a:spcAft>
                <a:spcPts val="600"/>
              </a:spcAft>
              <a:buFont typeface="+mj-lt"/>
              <a:buAutoNum type="romanUcPeriod"/>
            </a:pPr>
            <a:r>
              <a:rPr lang="en-US" sz="2800" b="1" dirty="0">
                <a:latin typeface="Calibri"/>
                <a:cs typeface="Arial"/>
              </a:rPr>
              <a:t>2019-2020 Release Schedule</a:t>
            </a:r>
          </a:p>
          <a:p>
            <a:pPr marL="971550" lvl="1" indent="-514350" fontAlgn="base">
              <a:spcAft>
                <a:spcPts val="600"/>
              </a:spcAft>
              <a:buFont typeface="+mj-lt"/>
              <a:buAutoNum type="romanUcPeriod"/>
            </a:pPr>
            <a:r>
              <a:rPr lang="en-US" sz="1600" dirty="0">
                <a:latin typeface="Calibri"/>
                <a:cs typeface="Arial"/>
              </a:rPr>
              <a:t>Data Loading </a:t>
            </a:r>
            <a:endParaRPr lang="en-US" sz="1600" dirty="0">
              <a:latin typeface="Calibri" panose="020F0502020204030204" pitchFamily="34" charset="0"/>
              <a:cs typeface="Arial" pitchFamily="34" charset="0"/>
            </a:endParaRPr>
          </a:p>
          <a:p>
            <a:pPr marL="971550" lvl="1" indent="-514350" fontAlgn="base">
              <a:spcAft>
                <a:spcPts val="600"/>
              </a:spcAft>
              <a:buFont typeface="+mj-lt"/>
              <a:buAutoNum type="romanUcPeriod"/>
            </a:pPr>
            <a:r>
              <a:rPr lang="en-US" sz="1600" dirty="0">
                <a:latin typeface="Calibri"/>
                <a:cs typeface="Arial"/>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13862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a:bodyPr>
          <a:lstStyle/>
          <a:p>
            <a:r>
              <a:rPr lang="en-US" dirty="0" err="1">
                <a:latin typeface="Tw Cen MT Condensed"/>
              </a:rPr>
              <a:t>Peims</a:t>
            </a:r>
            <a:r>
              <a:rPr lang="en-US" dirty="0">
                <a:latin typeface="Tw Cen MT Condensed"/>
              </a:rPr>
              <a:t> statistics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24</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a:bodyPr>
          <a:lstStyle/>
          <a:p>
            <a:pPr marL="0" indent="0">
              <a:buNone/>
            </a:pPr>
            <a:r>
              <a:rPr lang="en-US" b="1" dirty="0">
                <a:latin typeface="Tw Cen MT"/>
              </a:rPr>
              <a:t>Promotion Statistics</a:t>
            </a:r>
            <a:r>
              <a:rPr lang="en-US" dirty="0"/>
              <a:t>:</a:t>
            </a:r>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C8041C36-0B55-498F-842E-5806B44A8810}"/>
              </a:ext>
            </a:extLst>
          </p:cNvPr>
          <p:cNvGraphicFramePr>
            <a:graphicFrameLocks noGrp="1"/>
          </p:cNvGraphicFramePr>
          <p:nvPr>
            <p:extLst>
              <p:ext uri="{D42A27DB-BD31-4B8C-83A1-F6EECF244321}">
                <p14:modId xmlns:p14="http://schemas.microsoft.com/office/powerpoint/2010/main" val="4232414007"/>
              </p:ext>
            </p:extLst>
          </p:nvPr>
        </p:nvGraphicFramePr>
        <p:xfrm>
          <a:off x="406400" y="1403927"/>
          <a:ext cx="7493746" cy="3896964"/>
        </p:xfrm>
        <a:graphic>
          <a:graphicData uri="http://schemas.openxmlformats.org/drawingml/2006/table">
            <a:tbl>
              <a:tblPr firstRow="1" firstCol="1" bandRow="1">
                <a:tableStyleId>{10A1B5D5-9B99-4C35-A422-299274C87663}</a:tableStyleId>
              </a:tblPr>
              <a:tblGrid>
                <a:gridCol w="5417330">
                  <a:extLst>
                    <a:ext uri="{9D8B030D-6E8A-4147-A177-3AD203B41FA5}">
                      <a16:colId xmlns:a16="http://schemas.microsoft.com/office/drawing/2014/main" val="2109318569"/>
                    </a:ext>
                  </a:extLst>
                </a:gridCol>
                <a:gridCol w="2076416">
                  <a:extLst>
                    <a:ext uri="{9D8B030D-6E8A-4147-A177-3AD203B41FA5}">
                      <a16:colId xmlns:a16="http://schemas.microsoft.com/office/drawing/2014/main" val="1346473160"/>
                    </a:ext>
                  </a:extLst>
                </a:gridCol>
              </a:tblGrid>
              <a:tr h="174709">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Submission</a:t>
                      </a: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000" dirty="0">
                          <a:effectLst/>
                        </a:rPr>
                        <a:t>Statistics</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140837967"/>
                  </a:ext>
                </a:extLst>
              </a:tr>
              <a:tr h="174709">
                <a:tc>
                  <a:txBody>
                    <a:bodyPr/>
                    <a:lstStyle/>
                    <a:p>
                      <a:pPr marL="0" marR="0">
                        <a:spcBef>
                          <a:spcPts val="0"/>
                        </a:spcBef>
                        <a:spcAft>
                          <a:spcPts val="0"/>
                        </a:spcAft>
                      </a:pPr>
                      <a:r>
                        <a:rPr lang="en-US" sz="1000" b="1" dirty="0">
                          <a:effectLst/>
                        </a:rPr>
                        <a:t>Fall Promotions First Submission</a:t>
                      </a:r>
                      <a:endParaRPr lang="en-US" sz="1000" b="1"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933184969"/>
                  </a:ext>
                </a:extLst>
              </a:tr>
              <a:tr h="214000">
                <a:tc>
                  <a:txBody>
                    <a:bodyPr/>
                    <a:lstStyle/>
                    <a:p>
                      <a:pPr marL="457200" marR="0" lvl="1">
                        <a:spcBef>
                          <a:spcPts val="0"/>
                        </a:spcBef>
                        <a:spcAft>
                          <a:spcPts val="0"/>
                        </a:spcAft>
                      </a:pPr>
                      <a:r>
                        <a:rPr lang="en-US" sz="1000" b="0" dirty="0">
                          <a:effectLst/>
                        </a:rPr>
                        <a:t>Number of Promotions generated in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13,422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924114743"/>
                  </a:ext>
                </a:extLst>
              </a:tr>
              <a:tr h="174709">
                <a:tc>
                  <a:txBody>
                    <a:bodyPr/>
                    <a:lstStyle/>
                    <a:p>
                      <a:pPr marL="457200" marR="0" lvl="1">
                        <a:spcBef>
                          <a:spcPts val="0"/>
                        </a:spcBef>
                        <a:spcAft>
                          <a:spcPts val="0"/>
                        </a:spcAft>
                      </a:pPr>
                      <a:r>
                        <a:rPr lang="en-US" sz="1000" b="0" dirty="0">
                          <a:effectLst/>
                        </a:rPr>
                        <a:t>Average execution time in mins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3.93</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885057201"/>
                  </a:ext>
                </a:extLst>
              </a:tr>
              <a:tr h="185510">
                <a:tc>
                  <a:txBody>
                    <a:bodyPr/>
                    <a:lstStyle/>
                    <a:p>
                      <a:pPr marL="457200" marR="0" lvl="1">
                        <a:spcBef>
                          <a:spcPts val="0"/>
                        </a:spcBef>
                        <a:spcAft>
                          <a:spcPts val="0"/>
                        </a:spcAft>
                      </a:pPr>
                      <a:r>
                        <a:rPr lang="en-US" sz="1000" b="0" dirty="0">
                          <a:effectLst/>
                        </a:rPr>
                        <a:t>Number of Promotions that took more than 15 mins in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80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031447016"/>
                  </a:ext>
                </a:extLst>
              </a:tr>
              <a:tr h="174709">
                <a:tc>
                  <a:txBody>
                    <a:bodyPr/>
                    <a:lstStyle/>
                    <a:p>
                      <a:pPr marL="457200" marR="0" lvl="1">
                        <a:spcBef>
                          <a:spcPts val="0"/>
                        </a:spcBef>
                        <a:spcAft>
                          <a:spcPts val="0"/>
                        </a:spcAft>
                      </a:pPr>
                      <a:r>
                        <a:rPr lang="en-US" sz="1000" b="0" dirty="0">
                          <a:effectLst/>
                        </a:rPr>
                        <a:t>% took longer than 15 mins</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0.60%</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251110916"/>
                  </a:ext>
                </a:extLst>
              </a:tr>
              <a:tr h="174709">
                <a:tc>
                  <a:txBody>
                    <a:bodyPr/>
                    <a:lstStyle/>
                    <a:p>
                      <a:pPr marL="0" marR="0">
                        <a:spcBef>
                          <a:spcPts val="0"/>
                        </a:spcBef>
                        <a:spcAft>
                          <a:spcPts val="0"/>
                        </a:spcAft>
                      </a:pPr>
                      <a:r>
                        <a:rPr lang="en-US" sz="1000" b="1" dirty="0">
                          <a:effectLst/>
                        </a:rPr>
                        <a:t>Fall Promotions Resubmission</a:t>
                      </a:r>
                      <a:endParaRPr lang="en-US" sz="1000" b="1"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169927959"/>
                  </a:ext>
                </a:extLst>
              </a:tr>
              <a:tr h="230568">
                <a:tc>
                  <a:txBody>
                    <a:bodyPr/>
                    <a:lstStyle/>
                    <a:p>
                      <a:pPr marL="457200" marR="0" lvl="1">
                        <a:spcBef>
                          <a:spcPts val="0"/>
                        </a:spcBef>
                        <a:spcAft>
                          <a:spcPts val="0"/>
                        </a:spcAft>
                      </a:pPr>
                      <a:r>
                        <a:rPr lang="en-US" sz="1000" b="0" dirty="0">
                          <a:effectLst/>
                        </a:rPr>
                        <a:t>Number of Promotions generated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4,407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950466183"/>
                  </a:ext>
                </a:extLst>
              </a:tr>
              <a:tr h="174709">
                <a:tc>
                  <a:txBody>
                    <a:bodyPr/>
                    <a:lstStyle/>
                    <a:p>
                      <a:pPr marL="457200" marR="0" lvl="1">
                        <a:spcBef>
                          <a:spcPts val="0"/>
                        </a:spcBef>
                        <a:spcAft>
                          <a:spcPts val="0"/>
                        </a:spcAft>
                      </a:pPr>
                      <a:r>
                        <a:rPr lang="en-US" sz="1000" b="0" dirty="0">
                          <a:effectLst/>
                        </a:rPr>
                        <a:t>Average execution time in mins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7.73</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989408604"/>
                  </a:ext>
                </a:extLst>
              </a:tr>
              <a:tr h="219427">
                <a:tc>
                  <a:txBody>
                    <a:bodyPr/>
                    <a:lstStyle/>
                    <a:p>
                      <a:pPr marL="457200" marR="0" lvl="1">
                        <a:spcBef>
                          <a:spcPts val="0"/>
                        </a:spcBef>
                        <a:spcAft>
                          <a:spcPts val="0"/>
                        </a:spcAft>
                      </a:pPr>
                      <a:r>
                        <a:rPr lang="en-US" sz="1000" b="0" dirty="0">
                          <a:effectLst/>
                        </a:rPr>
                        <a:t>Number of Promotions that took more than 15 mins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252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092621391"/>
                  </a:ext>
                </a:extLst>
              </a:tr>
              <a:tr h="174709">
                <a:tc>
                  <a:txBody>
                    <a:bodyPr/>
                    <a:lstStyle/>
                    <a:p>
                      <a:pPr marL="457200" marR="0" lvl="1">
                        <a:spcBef>
                          <a:spcPts val="0"/>
                        </a:spcBef>
                        <a:spcAft>
                          <a:spcPts val="0"/>
                        </a:spcAft>
                      </a:pPr>
                      <a:r>
                        <a:rPr lang="en-US" sz="1000" b="0" dirty="0">
                          <a:effectLst/>
                        </a:rPr>
                        <a:t>% took longer than 15 mins</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5.72%</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975681558"/>
                  </a:ext>
                </a:extLst>
              </a:tr>
              <a:tr h="174709">
                <a:tc>
                  <a:txBody>
                    <a:bodyPr/>
                    <a:lstStyle/>
                    <a:p>
                      <a:pPr marL="0" marR="0">
                        <a:spcBef>
                          <a:spcPts val="0"/>
                        </a:spcBef>
                        <a:spcAft>
                          <a:spcPts val="0"/>
                        </a:spcAft>
                      </a:pPr>
                      <a:r>
                        <a:rPr lang="en-US" sz="1000" b="1" dirty="0">
                          <a:effectLst/>
                        </a:rPr>
                        <a:t>Summer Promotions First Submission</a:t>
                      </a:r>
                      <a:endParaRPr lang="en-US" sz="1000" b="1"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910951140"/>
                  </a:ext>
                </a:extLst>
              </a:tr>
              <a:tr h="199831">
                <a:tc>
                  <a:txBody>
                    <a:bodyPr/>
                    <a:lstStyle/>
                    <a:p>
                      <a:pPr marL="457200" marR="0" lvl="1">
                        <a:spcBef>
                          <a:spcPts val="0"/>
                        </a:spcBef>
                        <a:spcAft>
                          <a:spcPts val="0"/>
                        </a:spcAft>
                      </a:pPr>
                      <a:r>
                        <a:rPr lang="en-US" sz="1000" b="0" dirty="0">
                          <a:effectLst/>
                        </a:rPr>
                        <a:t>Number of Promotions generated in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11,872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483977859"/>
                  </a:ext>
                </a:extLst>
              </a:tr>
              <a:tr h="174709">
                <a:tc>
                  <a:txBody>
                    <a:bodyPr/>
                    <a:lstStyle/>
                    <a:p>
                      <a:pPr marL="457200" marR="0" lvl="1">
                        <a:spcBef>
                          <a:spcPts val="0"/>
                        </a:spcBef>
                        <a:spcAft>
                          <a:spcPts val="0"/>
                        </a:spcAft>
                      </a:pPr>
                      <a:r>
                        <a:rPr lang="en-US" sz="1000" b="0" dirty="0">
                          <a:effectLst/>
                        </a:rPr>
                        <a:t>Average execution time in mins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a:effectLst/>
                        </a:rPr>
                        <a:t>4.22</a:t>
                      </a:r>
                      <a:endParaRPr lang="en-US" sz="100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764565458"/>
                  </a:ext>
                </a:extLst>
              </a:tr>
              <a:tr h="216399">
                <a:tc>
                  <a:txBody>
                    <a:bodyPr/>
                    <a:lstStyle/>
                    <a:p>
                      <a:pPr marL="457200" marR="0" lvl="1">
                        <a:spcBef>
                          <a:spcPts val="0"/>
                        </a:spcBef>
                        <a:spcAft>
                          <a:spcPts val="0"/>
                        </a:spcAft>
                      </a:pPr>
                      <a:r>
                        <a:rPr lang="en-US" sz="1000" b="0" dirty="0">
                          <a:effectLst/>
                        </a:rPr>
                        <a:t>Number of Promotions that took more than 15 mins in First 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251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519035788"/>
                  </a:ext>
                </a:extLst>
              </a:tr>
              <a:tr h="174709">
                <a:tc>
                  <a:txBody>
                    <a:bodyPr/>
                    <a:lstStyle/>
                    <a:p>
                      <a:pPr marL="457200" marR="0" lvl="1">
                        <a:spcBef>
                          <a:spcPts val="0"/>
                        </a:spcBef>
                        <a:spcAft>
                          <a:spcPts val="0"/>
                        </a:spcAft>
                      </a:pPr>
                      <a:r>
                        <a:rPr lang="en-US" sz="1000" b="0" dirty="0">
                          <a:effectLst/>
                        </a:rPr>
                        <a:t>% took longer than 15 mins</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2.11%</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898019418"/>
                  </a:ext>
                </a:extLst>
              </a:tr>
              <a:tr h="174709">
                <a:tc>
                  <a:txBody>
                    <a:bodyPr/>
                    <a:lstStyle/>
                    <a:p>
                      <a:pPr marL="0" marR="0">
                        <a:spcBef>
                          <a:spcPts val="0"/>
                        </a:spcBef>
                        <a:spcAft>
                          <a:spcPts val="0"/>
                        </a:spcAft>
                      </a:pPr>
                      <a:r>
                        <a:rPr lang="en-US" sz="1000" b="1" dirty="0">
                          <a:effectLst/>
                        </a:rPr>
                        <a:t>Summer Promotions Resubmission</a:t>
                      </a:r>
                      <a:endParaRPr lang="en-US" sz="1000" b="1"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714933267"/>
                  </a:ext>
                </a:extLst>
              </a:tr>
              <a:tr h="174709">
                <a:tc>
                  <a:txBody>
                    <a:bodyPr/>
                    <a:lstStyle/>
                    <a:p>
                      <a:pPr marL="457200" marR="0" lvl="1">
                        <a:spcBef>
                          <a:spcPts val="0"/>
                        </a:spcBef>
                        <a:spcAft>
                          <a:spcPts val="0"/>
                        </a:spcAft>
                      </a:pPr>
                      <a:r>
                        <a:rPr lang="en-US" sz="1000" b="0" dirty="0">
                          <a:effectLst/>
                        </a:rPr>
                        <a:t>Number of Promotions generated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a:effectLst/>
                        </a:rPr>
                        <a:t>3429</a:t>
                      </a:r>
                      <a:endParaRPr lang="en-US" sz="100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424398266"/>
                  </a:ext>
                </a:extLst>
              </a:tr>
              <a:tr h="174709">
                <a:tc>
                  <a:txBody>
                    <a:bodyPr/>
                    <a:lstStyle/>
                    <a:p>
                      <a:pPr marL="457200" marR="0" lvl="1">
                        <a:spcBef>
                          <a:spcPts val="0"/>
                        </a:spcBef>
                        <a:spcAft>
                          <a:spcPts val="0"/>
                        </a:spcAft>
                      </a:pPr>
                      <a:r>
                        <a:rPr lang="en-US" sz="1000" b="0" dirty="0">
                          <a:effectLst/>
                        </a:rPr>
                        <a:t>Average execution time in mins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2.84</a:t>
                      </a:r>
                      <a:endParaRPr lang="en-US" sz="1000" dirty="0">
                        <a:effectLst/>
                        <a:latin typeface="Calibri" panose="020F0502020204030204" pitchFamily="34" charset="0"/>
                        <a:ea typeface="Calibri" panose="020F0502020204030204" pitchFamily="34" charset="0"/>
                      </a:endParaRPr>
                    </a:p>
                  </a:txBody>
                  <a:tcPr marL="65287" marR="65287"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92294282"/>
                  </a:ext>
                </a:extLst>
              </a:tr>
              <a:tr h="185303">
                <a:tc>
                  <a:txBody>
                    <a:bodyPr/>
                    <a:lstStyle/>
                    <a:p>
                      <a:pPr marL="457200" marR="0" lvl="1">
                        <a:spcBef>
                          <a:spcPts val="0"/>
                        </a:spcBef>
                        <a:spcAft>
                          <a:spcPts val="0"/>
                        </a:spcAft>
                      </a:pPr>
                      <a:r>
                        <a:rPr lang="en-US" sz="1000" b="0" dirty="0">
                          <a:effectLst/>
                        </a:rPr>
                        <a:t>Number of Promotions that took more than 15 mins in Resubmission</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                                                  17 </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803256271"/>
                  </a:ext>
                </a:extLst>
              </a:tr>
              <a:tr h="174709">
                <a:tc>
                  <a:txBody>
                    <a:bodyPr/>
                    <a:lstStyle/>
                    <a:p>
                      <a:pPr marL="457200" marR="0" lvl="1">
                        <a:spcBef>
                          <a:spcPts val="0"/>
                        </a:spcBef>
                        <a:spcAft>
                          <a:spcPts val="0"/>
                        </a:spcAft>
                      </a:pPr>
                      <a:r>
                        <a:rPr lang="en-US" sz="1000" b="0" dirty="0">
                          <a:effectLst/>
                        </a:rPr>
                        <a:t>% took longer than 15 mins</a:t>
                      </a:r>
                      <a:endParaRPr lang="en-US" sz="1000" b="0" dirty="0">
                        <a:effectLst/>
                        <a:latin typeface="Calibri" panose="020F0502020204030204" pitchFamily="34" charset="0"/>
                        <a:ea typeface="Calibri" panose="020F0502020204030204" pitchFamily="34" charset="0"/>
                      </a:endParaRPr>
                    </a:p>
                  </a:txBody>
                  <a:tcPr marL="65287" marR="65287"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000" dirty="0">
                          <a:effectLst/>
                        </a:rPr>
                        <a:t>0.50%</a:t>
                      </a:r>
                      <a:endParaRPr lang="en-US" sz="1000" dirty="0">
                        <a:effectLst/>
                        <a:latin typeface="Calibri" panose="020F0502020204030204" pitchFamily="34" charset="0"/>
                        <a:ea typeface="Calibri" panose="020F0502020204030204" pitchFamily="34" charset="0"/>
                      </a:endParaRPr>
                    </a:p>
                  </a:txBody>
                  <a:tcPr marL="65287" marR="65287"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266580295"/>
                  </a:ext>
                </a:extLst>
              </a:tr>
            </a:tbl>
          </a:graphicData>
        </a:graphic>
      </p:graphicFrame>
    </p:spTree>
    <p:extLst>
      <p:ext uri="{BB962C8B-B14F-4D97-AF65-F5344CB8AC3E}">
        <p14:creationId xmlns:p14="http://schemas.microsoft.com/office/powerpoint/2010/main" val="210840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a:bodyPr>
          <a:lstStyle/>
          <a:p>
            <a:r>
              <a:rPr lang="en-US" dirty="0" err="1">
                <a:latin typeface="Tw Cen MT Condensed"/>
              </a:rPr>
              <a:t>Peims</a:t>
            </a:r>
            <a:r>
              <a:rPr lang="en-US" dirty="0">
                <a:latin typeface="Tw Cen MT Condensed"/>
              </a:rPr>
              <a:t> statistics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25</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a:bodyPr>
          <a:lstStyle/>
          <a:p>
            <a:pPr marL="0" indent="0">
              <a:buNone/>
            </a:pPr>
            <a:r>
              <a:rPr lang="en-US" b="1" dirty="0">
                <a:latin typeface="Tw Cen MT"/>
              </a:rPr>
              <a:t>Validation Statistics</a:t>
            </a:r>
            <a:r>
              <a:rPr lang="en-US" dirty="0"/>
              <a:t>:</a:t>
            </a:r>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D7BBB93A-4022-4365-879B-EC847E9D4874}"/>
              </a:ext>
            </a:extLst>
          </p:cNvPr>
          <p:cNvGraphicFramePr>
            <a:graphicFrameLocks noGrp="1"/>
          </p:cNvGraphicFramePr>
          <p:nvPr>
            <p:extLst>
              <p:ext uri="{D42A27DB-BD31-4B8C-83A1-F6EECF244321}">
                <p14:modId xmlns:p14="http://schemas.microsoft.com/office/powerpoint/2010/main" val="1978773414"/>
              </p:ext>
            </p:extLst>
          </p:nvPr>
        </p:nvGraphicFramePr>
        <p:xfrm>
          <a:off x="397164" y="1477817"/>
          <a:ext cx="7629431" cy="3928033"/>
        </p:xfrm>
        <a:graphic>
          <a:graphicData uri="http://schemas.openxmlformats.org/drawingml/2006/table">
            <a:tbl>
              <a:tblPr firstRow="1" firstCol="1" bandRow="1">
                <a:tableStyleId>{10A1B5D5-9B99-4C35-A422-299274C87663}</a:tableStyleId>
              </a:tblPr>
              <a:tblGrid>
                <a:gridCol w="5515418">
                  <a:extLst>
                    <a:ext uri="{9D8B030D-6E8A-4147-A177-3AD203B41FA5}">
                      <a16:colId xmlns:a16="http://schemas.microsoft.com/office/drawing/2014/main" val="892102276"/>
                    </a:ext>
                  </a:extLst>
                </a:gridCol>
                <a:gridCol w="2114013">
                  <a:extLst>
                    <a:ext uri="{9D8B030D-6E8A-4147-A177-3AD203B41FA5}">
                      <a16:colId xmlns:a16="http://schemas.microsoft.com/office/drawing/2014/main" val="1879935277"/>
                    </a:ext>
                  </a:extLst>
                </a:gridCol>
              </a:tblGrid>
              <a:tr h="178068">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Submission</a:t>
                      </a: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Statistics</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71099074"/>
                  </a:ext>
                </a:extLst>
              </a:tr>
              <a:tr h="178068">
                <a:tc>
                  <a:txBody>
                    <a:bodyPr/>
                    <a:lstStyle/>
                    <a:p>
                      <a:pPr marL="0" marR="0">
                        <a:spcBef>
                          <a:spcPts val="0"/>
                        </a:spcBef>
                        <a:spcAft>
                          <a:spcPts val="0"/>
                        </a:spcAft>
                      </a:pPr>
                      <a:r>
                        <a:rPr lang="en-US" sz="1100">
                          <a:effectLst/>
                        </a:rPr>
                        <a:t>Fall Validations First Submission</a:t>
                      </a:r>
                      <a:endParaRPr lang="en-US" sz="110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076737299"/>
                  </a:ext>
                </a:extLst>
              </a:tr>
              <a:tr h="244229">
                <a:tc>
                  <a:txBody>
                    <a:bodyPr/>
                    <a:lstStyle/>
                    <a:p>
                      <a:pPr marL="457200" marR="0" lvl="1">
                        <a:spcBef>
                          <a:spcPts val="0"/>
                        </a:spcBef>
                        <a:spcAft>
                          <a:spcPts val="0"/>
                        </a:spcAft>
                      </a:pPr>
                      <a:r>
                        <a:rPr lang="en-US" sz="1100" b="0" dirty="0">
                          <a:effectLst/>
                        </a:rPr>
                        <a:t>Number of Validations generated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13,822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890643291"/>
                  </a:ext>
                </a:extLst>
              </a:tr>
              <a:tr h="178068">
                <a:tc>
                  <a:txBody>
                    <a:bodyPr/>
                    <a:lstStyle/>
                    <a:p>
                      <a:pPr marL="457200" marR="0" lvl="1">
                        <a:spcBef>
                          <a:spcPts val="0"/>
                        </a:spcBef>
                        <a:spcAft>
                          <a:spcPts val="0"/>
                        </a:spcAft>
                      </a:pPr>
                      <a:r>
                        <a:rPr lang="en-US" sz="1100" b="0" dirty="0">
                          <a:effectLst/>
                        </a:rPr>
                        <a:t>Average execution time in mins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1.43</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751579005"/>
                  </a:ext>
                </a:extLst>
              </a:tr>
              <a:tr h="219095">
                <a:tc>
                  <a:txBody>
                    <a:bodyPr/>
                    <a:lstStyle/>
                    <a:p>
                      <a:pPr marL="457200" marR="0" lvl="1">
                        <a:spcBef>
                          <a:spcPts val="0"/>
                        </a:spcBef>
                        <a:spcAft>
                          <a:spcPts val="0"/>
                        </a:spcAft>
                      </a:pPr>
                      <a:r>
                        <a:rPr lang="en-US" sz="1100" b="0" dirty="0">
                          <a:effectLst/>
                        </a:rPr>
                        <a:t>Number of Validations that took more than 15 mins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68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350293945"/>
                  </a:ext>
                </a:extLst>
              </a:tr>
              <a:tr h="178068">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0.49%</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049045128"/>
                  </a:ext>
                </a:extLst>
              </a:tr>
              <a:tr h="178068">
                <a:tc>
                  <a:txBody>
                    <a:bodyPr/>
                    <a:lstStyle/>
                    <a:p>
                      <a:pPr marL="0" marR="0">
                        <a:spcBef>
                          <a:spcPts val="0"/>
                        </a:spcBef>
                        <a:spcAft>
                          <a:spcPts val="0"/>
                        </a:spcAft>
                      </a:pPr>
                      <a:r>
                        <a:rPr lang="en-US" sz="1100">
                          <a:effectLst/>
                        </a:rPr>
                        <a:t>Fall Validations Resubmission</a:t>
                      </a:r>
                      <a:endParaRPr lang="en-US" sz="110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175399884"/>
                  </a:ext>
                </a:extLst>
              </a:tr>
              <a:tr h="207283">
                <a:tc>
                  <a:txBody>
                    <a:bodyPr/>
                    <a:lstStyle/>
                    <a:p>
                      <a:pPr marL="457200" marR="0" lvl="1">
                        <a:spcBef>
                          <a:spcPts val="0"/>
                        </a:spcBef>
                        <a:spcAft>
                          <a:spcPts val="0"/>
                        </a:spcAft>
                      </a:pPr>
                      <a:r>
                        <a:rPr lang="en-US" sz="1100" b="0" dirty="0">
                          <a:effectLst/>
                        </a:rPr>
                        <a:t>Number of Validations generated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4,807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591637645"/>
                  </a:ext>
                </a:extLst>
              </a:tr>
              <a:tr h="178068">
                <a:tc>
                  <a:txBody>
                    <a:bodyPr/>
                    <a:lstStyle/>
                    <a:p>
                      <a:pPr marL="457200" marR="0" lvl="1">
                        <a:spcBef>
                          <a:spcPts val="0"/>
                        </a:spcBef>
                        <a:spcAft>
                          <a:spcPts val="0"/>
                        </a:spcAft>
                      </a:pPr>
                      <a:r>
                        <a:rPr lang="en-US" sz="1100" b="0" dirty="0">
                          <a:effectLst/>
                        </a:rPr>
                        <a:t>Average execution time in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2.43</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570611283"/>
                  </a:ext>
                </a:extLst>
              </a:tr>
              <a:tr h="182150">
                <a:tc>
                  <a:txBody>
                    <a:bodyPr/>
                    <a:lstStyle/>
                    <a:p>
                      <a:pPr marL="457200" marR="0" lvl="1">
                        <a:spcBef>
                          <a:spcPts val="0"/>
                        </a:spcBef>
                        <a:spcAft>
                          <a:spcPts val="0"/>
                        </a:spcAft>
                      </a:pPr>
                      <a:r>
                        <a:rPr lang="en-US" sz="1100" b="0" dirty="0">
                          <a:effectLst/>
                        </a:rPr>
                        <a:t>Number of Validations that took more than 15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120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324428051"/>
                  </a:ext>
                </a:extLst>
              </a:tr>
              <a:tr h="178068">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2.50%</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304185605"/>
                  </a:ext>
                </a:extLst>
              </a:tr>
              <a:tr h="178068">
                <a:tc>
                  <a:txBody>
                    <a:bodyPr/>
                    <a:lstStyle/>
                    <a:p>
                      <a:pPr marL="0" marR="0">
                        <a:spcBef>
                          <a:spcPts val="0"/>
                        </a:spcBef>
                        <a:spcAft>
                          <a:spcPts val="0"/>
                        </a:spcAft>
                      </a:pPr>
                      <a:r>
                        <a:rPr lang="en-US" sz="1100" dirty="0">
                          <a:effectLst/>
                        </a:rPr>
                        <a:t>Summer Validations First 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153371534"/>
                  </a:ext>
                </a:extLst>
              </a:tr>
              <a:tr h="207282">
                <a:tc>
                  <a:txBody>
                    <a:bodyPr/>
                    <a:lstStyle/>
                    <a:p>
                      <a:pPr marL="457200" marR="0" lvl="1">
                        <a:spcBef>
                          <a:spcPts val="0"/>
                        </a:spcBef>
                        <a:spcAft>
                          <a:spcPts val="0"/>
                        </a:spcAft>
                      </a:pPr>
                      <a:r>
                        <a:rPr lang="en-US" sz="1100" b="0" dirty="0">
                          <a:effectLst/>
                        </a:rPr>
                        <a:t>Number of Validations generated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12,444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065211544"/>
                  </a:ext>
                </a:extLst>
              </a:tr>
              <a:tr h="178068">
                <a:tc>
                  <a:txBody>
                    <a:bodyPr/>
                    <a:lstStyle/>
                    <a:p>
                      <a:pPr marL="457200" marR="0" lvl="1">
                        <a:spcBef>
                          <a:spcPts val="0"/>
                        </a:spcBef>
                        <a:spcAft>
                          <a:spcPts val="0"/>
                        </a:spcAft>
                      </a:pPr>
                      <a:r>
                        <a:rPr lang="en-US" sz="1100" b="0" dirty="0">
                          <a:effectLst/>
                        </a:rPr>
                        <a:t>Average execution time in mins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5.43</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558187981"/>
                  </a:ext>
                </a:extLst>
              </a:tr>
              <a:tr h="182150">
                <a:tc>
                  <a:txBody>
                    <a:bodyPr/>
                    <a:lstStyle/>
                    <a:p>
                      <a:pPr marL="457200" marR="0" lvl="1">
                        <a:spcBef>
                          <a:spcPts val="0"/>
                        </a:spcBef>
                        <a:spcAft>
                          <a:spcPts val="0"/>
                        </a:spcAft>
                      </a:pPr>
                      <a:r>
                        <a:rPr lang="en-US" sz="1100" b="0" dirty="0">
                          <a:effectLst/>
                        </a:rPr>
                        <a:t>Number of Validations that took more than 15 mins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554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422759760"/>
                  </a:ext>
                </a:extLst>
              </a:tr>
              <a:tr h="178068">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4.45%</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919176091"/>
                  </a:ext>
                </a:extLst>
              </a:tr>
              <a:tr h="178068">
                <a:tc>
                  <a:txBody>
                    <a:bodyPr/>
                    <a:lstStyle/>
                    <a:p>
                      <a:pPr marL="0" marR="0">
                        <a:spcBef>
                          <a:spcPts val="0"/>
                        </a:spcBef>
                        <a:spcAft>
                          <a:spcPts val="0"/>
                        </a:spcAft>
                      </a:pPr>
                      <a:r>
                        <a:rPr lang="en-US" sz="1100" dirty="0">
                          <a:effectLst/>
                        </a:rPr>
                        <a:t>Summer Validations Resubmission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906769595"/>
                  </a:ext>
                </a:extLst>
              </a:tr>
              <a:tr h="178068">
                <a:tc>
                  <a:txBody>
                    <a:bodyPr/>
                    <a:lstStyle/>
                    <a:p>
                      <a:pPr marL="457200" marR="0" lvl="1">
                        <a:spcBef>
                          <a:spcPts val="0"/>
                        </a:spcBef>
                        <a:spcAft>
                          <a:spcPts val="0"/>
                        </a:spcAft>
                      </a:pPr>
                      <a:r>
                        <a:rPr lang="en-US" sz="1100" b="0" dirty="0">
                          <a:effectLst/>
                        </a:rPr>
                        <a:t>Number of Validations generated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3599</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755109656"/>
                  </a:ext>
                </a:extLst>
              </a:tr>
              <a:tr h="178068">
                <a:tc>
                  <a:txBody>
                    <a:bodyPr/>
                    <a:lstStyle/>
                    <a:p>
                      <a:pPr marL="457200" marR="0" lvl="1">
                        <a:spcBef>
                          <a:spcPts val="0"/>
                        </a:spcBef>
                        <a:spcAft>
                          <a:spcPts val="0"/>
                        </a:spcAft>
                      </a:pPr>
                      <a:r>
                        <a:rPr lang="en-US" sz="1100" b="0" dirty="0">
                          <a:effectLst/>
                        </a:rPr>
                        <a:t>Average execution time in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1.78</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650779543"/>
                  </a:ext>
                </a:extLst>
              </a:tr>
              <a:tr h="192892">
                <a:tc>
                  <a:txBody>
                    <a:bodyPr/>
                    <a:lstStyle/>
                    <a:p>
                      <a:pPr marL="457200" marR="0" lvl="1">
                        <a:spcBef>
                          <a:spcPts val="0"/>
                        </a:spcBef>
                        <a:spcAft>
                          <a:spcPts val="0"/>
                        </a:spcAft>
                      </a:pPr>
                      <a:r>
                        <a:rPr lang="en-US" sz="1100" b="0" dirty="0">
                          <a:effectLst/>
                        </a:rPr>
                        <a:t>Number of Validations that took more than 15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38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219749657"/>
                  </a:ext>
                </a:extLst>
              </a:tr>
              <a:tr h="178068">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1.06%</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793161820"/>
                  </a:ext>
                </a:extLst>
              </a:tr>
            </a:tbl>
          </a:graphicData>
        </a:graphic>
      </p:graphicFrame>
    </p:spTree>
    <p:extLst>
      <p:ext uri="{BB962C8B-B14F-4D97-AF65-F5344CB8AC3E}">
        <p14:creationId xmlns:p14="http://schemas.microsoft.com/office/powerpoint/2010/main" val="218164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a:bodyPr>
          <a:lstStyle/>
          <a:p>
            <a:r>
              <a:rPr lang="en-US" dirty="0" err="1">
                <a:latin typeface="Tw Cen MT Condensed"/>
              </a:rPr>
              <a:t>Peims</a:t>
            </a:r>
            <a:r>
              <a:rPr lang="en-US" dirty="0">
                <a:latin typeface="Tw Cen MT Condensed"/>
              </a:rPr>
              <a:t> statistics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26</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a:bodyPr>
          <a:lstStyle/>
          <a:p>
            <a:pPr marL="0" indent="0">
              <a:buNone/>
            </a:pPr>
            <a:r>
              <a:rPr lang="en-US" b="1" dirty="0">
                <a:latin typeface="Tw Cen MT"/>
              </a:rPr>
              <a:t>Reports Statistics</a:t>
            </a:r>
            <a:r>
              <a:rPr lang="en-US" dirty="0"/>
              <a:t>:</a:t>
            </a:r>
          </a:p>
          <a:p>
            <a:pPr marL="0" indent="0">
              <a:buNone/>
            </a:pPr>
            <a:endParaRPr lang="en-US" dirty="0"/>
          </a:p>
          <a:p>
            <a:endParaRPr lang="en-US" dirty="0"/>
          </a:p>
        </p:txBody>
      </p:sp>
      <p:graphicFrame>
        <p:nvGraphicFramePr>
          <p:cNvPr id="3" name="Table 2">
            <a:extLst>
              <a:ext uri="{FF2B5EF4-FFF2-40B4-BE49-F238E27FC236}">
                <a16:creationId xmlns:a16="http://schemas.microsoft.com/office/drawing/2014/main" id="{EE622DDA-7833-4300-8E00-5572F1ECB9B7}"/>
              </a:ext>
            </a:extLst>
          </p:cNvPr>
          <p:cNvGraphicFramePr>
            <a:graphicFrameLocks noGrp="1"/>
          </p:cNvGraphicFramePr>
          <p:nvPr>
            <p:extLst>
              <p:ext uri="{D42A27DB-BD31-4B8C-83A1-F6EECF244321}">
                <p14:modId xmlns:p14="http://schemas.microsoft.com/office/powerpoint/2010/main" val="3197268379"/>
              </p:ext>
            </p:extLst>
          </p:nvPr>
        </p:nvGraphicFramePr>
        <p:xfrm>
          <a:off x="360218" y="1376217"/>
          <a:ext cx="7612728" cy="4017819"/>
        </p:xfrm>
        <a:graphic>
          <a:graphicData uri="http://schemas.openxmlformats.org/drawingml/2006/table">
            <a:tbl>
              <a:tblPr firstRow="1" firstCol="1" bandRow="1">
                <a:tableStyleId>{10A1B5D5-9B99-4C35-A422-299274C87663}</a:tableStyleId>
              </a:tblPr>
              <a:tblGrid>
                <a:gridCol w="5590158">
                  <a:extLst>
                    <a:ext uri="{9D8B030D-6E8A-4147-A177-3AD203B41FA5}">
                      <a16:colId xmlns:a16="http://schemas.microsoft.com/office/drawing/2014/main" val="3190215539"/>
                    </a:ext>
                  </a:extLst>
                </a:gridCol>
                <a:gridCol w="2022570">
                  <a:extLst>
                    <a:ext uri="{9D8B030D-6E8A-4147-A177-3AD203B41FA5}">
                      <a16:colId xmlns:a16="http://schemas.microsoft.com/office/drawing/2014/main" val="1662589894"/>
                    </a:ext>
                  </a:extLst>
                </a:gridCol>
              </a:tblGrid>
              <a:tr h="181907">
                <a:tc>
                  <a:txBody>
                    <a:bodyPr/>
                    <a:lstStyle/>
                    <a:p>
                      <a:pPr marL="0" marR="0">
                        <a:spcBef>
                          <a:spcPts val="0"/>
                        </a:spcBef>
                        <a:spcAft>
                          <a:spcPts val="0"/>
                        </a:spcAft>
                      </a:pPr>
                      <a:r>
                        <a:rPr lang="en-US" sz="1100" dirty="0">
                          <a:effectLst/>
                        </a:rPr>
                        <a:t>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Statistics</a:t>
                      </a: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48079467"/>
                  </a:ext>
                </a:extLst>
              </a:tr>
              <a:tr h="181907">
                <a:tc>
                  <a:txBody>
                    <a:bodyPr/>
                    <a:lstStyle/>
                    <a:p>
                      <a:pPr marL="0" marR="0">
                        <a:spcBef>
                          <a:spcPts val="0"/>
                        </a:spcBef>
                        <a:spcAft>
                          <a:spcPts val="0"/>
                        </a:spcAft>
                      </a:pPr>
                      <a:r>
                        <a:rPr lang="en-US" sz="1100" dirty="0">
                          <a:effectLst/>
                        </a:rPr>
                        <a:t>Fall Reports First 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711653509"/>
                  </a:ext>
                </a:extLst>
              </a:tr>
              <a:tr h="199605">
                <a:tc>
                  <a:txBody>
                    <a:bodyPr/>
                    <a:lstStyle/>
                    <a:p>
                      <a:pPr marL="457200" marR="0" lvl="1">
                        <a:spcBef>
                          <a:spcPts val="0"/>
                        </a:spcBef>
                        <a:spcAft>
                          <a:spcPts val="0"/>
                        </a:spcAft>
                      </a:pPr>
                      <a:r>
                        <a:rPr lang="en-US" sz="1100" b="0" dirty="0">
                          <a:effectLst/>
                        </a:rPr>
                        <a:t>Number of Reports generated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217,160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472502519"/>
                  </a:ext>
                </a:extLst>
              </a:tr>
              <a:tr h="181907">
                <a:tc>
                  <a:txBody>
                    <a:bodyPr/>
                    <a:lstStyle/>
                    <a:p>
                      <a:pPr marL="457200" marR="0" lvl="1">
                        <a:spcBef>
                          <a:spcPts val="0"/>
                        </a:spcBef>
                        <a:spcAft>
                          <a:spcPts val="0"/>
                        </a:spcAft>
                      </a:pPr>
                      <a:r>
                        <a:rPr lang="en-US" sz="1100" b="0" dirty="0">
                          <a:effectLst/>
                        </a:rPr>
                        <a:t>Average execution time in mins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2.10</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64639052"/>
                  </a:ext>
                </a:extLst>
              </a:tr>
              <a:tr h="220179">
                <a:tc>
                  <a:txBody>
                    <a:bodyPr/>
                    <a:lstStyle/>
                    <a:p>
                      <a:pPr marL="457200" marR="0" lvl="1">
                        <a:spcBef>
                          <a:spcPts val="0"/>
                        </a:spcBef>
                        <a:spcAft>
                          <a:spcPts val="0"/>
                        </a:spcAft>
                      </a:pPr>
                      <a:r>
                        <a:rPr lang="en-US" sz="1100" b="0" dirty="0">
                          <a:effectLst/>
                        </a:rPr>
                        <a:t>Number of Reports that took more than 15 mins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1,891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245258654"/>
                  </a:ext>
                </a:extLst>
              </a:tr>
              <a:tr h="181907">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0.87%</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356344252"/>
                  </a:ext>
                </a:extLst>
              </a:tr>
              <a:tr h="181907">
                <a:tc>
                  <a:txBody>
                    <a:bodyPr/>
                    <a:lstStyle/>
                    <a:p>
                      <a:pPr marL="0" marR="0">
                        <a:spcBef>
                          <a:spcPts val="0"/>
                        </a:spcBef>
                        <a:spcAft>
                          <a:spcPts val="0"/>
                        </a:spcAft>
                      </a:pPr>
                      <a:r>
                        <a:rPr lang="en-US" sz="1100" dirty="0">
                          <a:effectLst/>
                        </a:rPr>
                        <a:t>Fall Reports Resubmission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591162545"/>
                  </a:ext>
                </a:extLst>
              </a:tr>
              <a:tr h="185446">
                <a:tc>
                  <a:txBody>
                    <a:bodyPr/>
                    <a:lstStyle/>
                    <a:p>
                      <a:pPr marL="457200" marR="0" lvl="1">
                        <a:spcBef>
                          <a:spcPts val="0"/>
                        </a:spcBef>
                        <a:spcAft>
                          <a:spcPts val="0"/>
                        </a:spcAft>
                      </a:pPr>
                      <a:r>
                        <a:rPr lang="en-US" sz="1100" b="0" dirty="0">
                          <a:effectLst/>
                        </a:rPr>
                        <a:t>Number of Reports generated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98,450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841136042"/>
                  </a:ext>
                </a:extLst>
              </a:tr>
              <a:tr h="212436">
                <a:tc>
                  <a:txBody>
                    <a:bodyPr/>
                    <a:lstStyle/>
                    <a:p>
                      <a:pPr marL="457200" marR="0" lvl="1">
                        <a:spcBef>
                          <a:spcPts val="0"/>
                        </a:spcBef>
                        <a:spcAft>
                          <a:spcPts val="0"/>
                        </a:spcAft>
                      </a:pPr>
                      <a:r>
                        <a:rPr lang="en-US" sz="1100" b="0" dirty="0">
                          <a:effectLst/>
                        </a:rPr>
                        <a:t>Average execution time in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21.83</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982500635"/>
                  </a:ext>
                </a:extLst>
              </a:tr>
              <a:tr h="217965">
                <a:tc>
                  <a:txBody>
                    <a:bodyPr/>
                    <a:lstStyle/>
                    <a:p>
                      <a:pPr marL="457200" marR="0" lvl="1">
                        <a:spcBef>
                          <a:spcPts val="0"/>
                        </a:spcBef>
                        <a:spcAft>
                          <a:spcPts val="0"/>
                        </a:spcAft>
                      </a:pPr>
                      <a:r>
                        <a:rPr lang="en-US" sz="1100" b="0" dirty="0">
                          <a:effectLst/>
                        </a:rPr>
                        <a:t>Number of Reports that took more than 15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11,278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47359000"/>
                  </a:ext>
                </a:extLst>
              </a:tr>
              <a:tr h="181907">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11.46%</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610623734"/>
                  </a:ext>
                </a:extLst>
              </a:tr>
              <a:tr h="181907">
                <a:tc>
                  <a:txBody>
                    <a:bodyPr/>
                    <a:lstStyle/>
                    <a:p>
                      <a:pPr marL="0" marR="0">
                        <a:spcBef>
                          <a:spcPts val="0"/>
                        </a:spcBef>
                        <a:spcAft>
                          <a:spcPts val="0"/>
                        </a:spcAft>
                      </a:pPr>
                      <a:r>
                        <a:rPr lang="en-US" sz="1100" b="1" dirty="0">
                          <a:effectLst/>
                        </a:rPr>
                        <a:t>Summer Reports First Submission</a:t>
                      </a:r>
                      <a:endParaRPr lang="en-US" sz="1100" b="1"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339014781"/>
                  </a:ext>
                </a:extLst>
              </a:tr>
              <a:tr h="187659">
                <a:tc>
                  <a:txBody>
                    <a:bodyPr/>
                    <a:lstStyle/>
                    <a:p>
                      <a:pPr marL="457200" marR="0" lvl="1">
                        <a:spcBef>
                          <a:spcPts val="0"/>
                        </a:spcBef>
                        <a:spcAft>
                          <a:spcPts val="0"/>
                        </a:spcAft>
                      </a:pPr>
                      <a:r>
                        <a:rPr lang="en-US" sz="1100" b="0" dirty="0">
                          <a:effectLst/>
                        </a:rPr>
                        <a:t>Number of Reports generated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170,894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412716678"/>
                  </a:ext>
                </a:extLst>
              </a:tr>
              <a:tr h="181907">
                <a:tc>
                  <a:txBody>
                    <a:bodyPr/>
                    <a:lstStyle/>
                    <a:p>
                      <a:pPr marL="457200" marR="0" lvl="1">
                        <a:spcBef>
                          <a:spcPts val="0"/>
                        </a:spcBef>
                        <a:spcAft>
                          <a:spcPts val="0"/>
                        </a:spcAft>
                      </a:pPr>
                      <a:r>
                        <a:rPr lang="en-US" sz="1100" b="0" dirty="0">
                          <a:effectLst/>
                        </a:rPr>
                        <a:t>Average execution time in mins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101.09</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504197897"/>
                  </a:ext>
                </a:extLst>
              </a:tr>
              <a:tr h="233730">
                <a:tc>
                  <a:txBody>
                    <a:bodyPr/>
                    <a:lstStyle/>
                    <a:p>
                      <a:pPr marL="457200" marR="0" lvl="1">
                        <a:spcBef>
                          <a:spcPts val="0"/>
                        </a:spcBef>
                        <a:spcAft>
                          <a:spcPts val="0"/>
                        </a:spcAft>
                      </a:pPr>
                      <a:r>
                        <a:rPr lang="en-US" sz="1100" b="0" dirty="0">
                          <a:effectLst/>
                        </a:rPr>
                        <a:t>Number of Reports that took more than 15 mins in First 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87,877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594607745"/>
                  </a:ext>
                </a:extLst>
              </a:tr>
              <a:tr h="181907">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51.42%</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104865886"/>
                  </a:ext>
                </a:extLst>
              </a:tr>
              <a:tr h="181907">
                <a:tc>
                  <a:txBody>
                    <a:bodyPr/>
                    <a:lstStyle/>
                    <a:p>
                      <a:pPr marL="0" marR="0">
                        <a:spcBef>
                          <a:spcPts val="0"/>
                        </a:spcBef>
                        <a:spcAft>
                          <a:spcPts val="0"/>
                        </a:spcAft>
                      </a:pPr>
                      <a:r>
                        <a:rPr lang="en-US" sz="1100" dirty="0">
                          <a:effectLst/>
                        </a:rPr>
                        <a:t>Summer Reports Resubmission</a:t>
                      </a:r>
                      <a:endParaRPr lang="en-US" sz="110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998202953"/>
                  </a:ext>
                </a:extLst>
              </a:tr>
              <a:tr h="181907">
                <a:tc>
                  <a:txBody>
                    <a:bodyPr/>
                    <a:lstStyle/>
                    <a:p>
                      <a:pPr marL="457200" marR="0" lvl="1">
                        <a:spcBef>
                          <a:spcPts val="0"/>
                        </a:spcBef>
                        <a:spcAft>
                          <a:spcPts val="0"/>
                        </a:spcAft>
                      </a:pPr>
                      <a:r>
                        <a:rPr lang="en-US" sz="1100" b="0" dirty="0">
                          <a:effectLst/>
                        </a:rPr>
                        <a:t>Number of Reports generated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54,054</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808165145"/>
                  </a:ext>
                </a:extLst>
              </a:tr>
              <a:tr h="181907">
                <a:tc>
                  <a:txBody>
                    <a:bodyPr/>
                    <a:lstStyle/>
                    <a:p>
                      <a:pPr marL="457200" marR="0" lvl="1">
                        <a:spcBef>
                          <a:spcPts val="0"/>
                        </a:spcBef>
                        <a:spcAft>
                          <a:spcPts val="0"/>
                        </a:spcAft>
                      </a:pPr>
                      <a:r>
                        <a:rPr lang="en-US" sz="1100" b="0" dirty="0">
                          <a:effectLst/>
                        </a:rPr>
                        <a:t>Average execution time in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7.81</a:t>
                      </a:r>
                      <a:endParaRPr lang="en-US" sz="1100" dirty="0">
                        <a:effectLst/>
                        <a:latin typeface="Calibri" panose="020F0502020204030204" pitchFamily="34" charset="0"/>
                        <a:ea typeface="Calibri" panose="020F0502020204030204" pitchFamily="34" charset="0"/>
                      </a:endParaRPr>
                    </a:p>
                  </a:txBody>
                  <a:tcPr marL="67768" marR="67768" marT="0" marB="0" anchor="b">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295861783"/>
                  </a:ext>
                </a:extLst>
              </a:tr>
              <a:tr h="196008">
                <a:tc>
                  <a:txBody>
                    <a:bodyPr/>
                    <a:lstStyle/>
                    <a:p>
                      <a:pPr marL="457200" marR="0" lvl="1">
                        <a:spcBef>
                          <a:spcPts val="0"/>
                        </a:spcBef>
                        <a:spcAft>
                          <a:spcPts val="0"/>
                        </a:spcAft>
                      </a:pPr>
                      <a:r>
                        <a:rPr lang="en-US" sz="1100" b="0" dirty="0">
                          <a:effectLst/>
                        </a:rPr>
                        <a:t>Number of Reports that took more than 15 mins in Resubmission</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                                       5,249 </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485584098"/>
                  </a:ext>
                </a:extLst>
              </a:tr>
              <a:tr h="181907">
                <a:tc>
                  <a:txBody>
                    <a:bodyPr/>
                    <a:lstStyle/>
                    <a:p>
                      <a:pPr marL="457200" marR="0" lvl="1">
                        <a:spcBef>
                          <a:spcPts val="0"/>
                        </a:spcBef>
                        <a:spcAft>
                          <a:spcPts val="0"/>
                        </a:spcAft>
                      </a:pPr>
                      <a:r>
                        <a:rPr lang="en-US" sz="1100" b="0" dirty="0">
                          <a:effectLst/>
                        </a:rPr>
                        <a:t>% took longer than 15 mins</a:t>
                      </a:r>
                      <a:endParaRPr lang="en-US" sz="1100" b="0" dirty="0">
                        <a:effectLst/>
                        <a:latin typeface="Calibri" panose="020F0502020204030204" pitchFamily="34" charset="0"/>
                        <a:ea typeface="Calibri" panose="020F0502020204030204" pitchFamily="34" charset="0"/>
                      </a:endParaRPr>
                    </a:p>
                  </a:txBody>
                  <a:tcPr marL="67768" marR="67768" marT="0" marB="0" anchor="ctr">
                    <a:lnR w="12700" cap="flat" cmpd="sng" algn="ctr">
                      <a:solidFill>
                        <a:schemeClr val="accent4"/>
                      </a:solidFill>
                      <a:prstDash val="solid"/>
                      <a:round/>
                      <a:headEnd type="none" w="med" len="med"/>
                      <a:tailEnd type="none" w="med" len="med"/>
                    </a:lnR>
                  </a:tcPr>
                </a:tc>
                <a:tc>
                  <a:txBody>
                    <a:bodyPr/>
                    <a:lstStyle/>
                    <a:p>
                      <a:pPr marL="0" marR="0" algn="r">
                        <a:spcBef>
                          <a:spcPts val="0"/>
                        </a:spcBef>
                        <a:spcAft>
                          <a:spcPts val="0"/>
                        </a:spcAft>
                      </a:pPr>
                      <a:r>
                        <a:rPr lang="en-US" sz="1100" dirty="0">
                          <a:effectLst/>
                        </a:rPr>
                        <a:t>9.71%</a:t>
                      </a:r>
                      <a:endParaRPr lang="en-US" sz="1100" dirty="0">
                        <a:effectLst/>
                        <a:latin typeface="Calibri" panose="020F0502020204030204" pitchFamily="34" charset="0"/>
                        <a:ea typeface="Calibri" panose="020F0502020204030204" pitchFamily="34" charset="0"/>
                      </a:endParaRPr>
                    </a:p>
                  </a:txBody>
                  <a:tcPr marL="67768" marR="67768"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2319310334"/>
                  </a:ext>
                </a:extLst>
              </a:tr>
            </a:tbl>
          </a:graphicData>
        </a:graphic>
      </p:graphicFrame>
    </p:spTree>
    <p:extLst>
      <p:ext uri="{BB962C8B-B14F-4D97-AF65-F5344CB8AC3E}">
        <p14:creationId xmlns:p14="http://schemas.microsoft.com/office/powerpoint/2010/main" val="424664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a:bodyPr>
          <a:lstStyle/>
          <a:p>
            <a:r>
              <a:rPr lang="en-US" dirty="0" err="1">
                <a:latin typeface="Tw Cen MT Condensed"/>
              </a:rPr>
              <a:t>Peims</a:t>
            </a:r>
            <a:r>
              <a:rPr lang="en-US" dirty="0">
                <a:latin typeface="Tw Cen MT Condensed"/>
              </a:rPr>
              <a:t> statistics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27</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a:bodyPr>
          <a:lstStyle/>
          <a:p>
            <a:pPr marL="0" indent="0">
              <a:buNone/>
            </a:pPr>
            <a:r>
              <a:rPr lang="en-US" dirty="0"/>
              <a:t>General Statement:</a:t>
            </a:r>
          </a:p>
          <a:p>
            <a:pPr marL="457200" lvl="1" indent="0">
              <a:buNone/>
            </a:pPr>
            <a:endParaRPr lang="en-US" dirty="0"/>
          </a:p>
          <a:p>
            <a:pPr marL="457200" lvl="1" indent="0">
              <a:buNone/>
            </a:pPr>
            <a:r>
              <a:rPr lang="en-US" dirty="0"/>
              <a:t>The TSDS Report servers were upgraded in December 2018.  Due to the upgrade there was an increase CPU usage which affected report performance.  To resolve the CPU usage issue, the McAfee software was temporarily disabled.  There were also unavoidable changes in the JBOSS and Java versions that the development team believes caused the overall promotion and report performance to decrease.  The development team also identified that the load balancing that JBOSS provided by default was not utilizing all available servers in a heavy load scenario.  The load balancing was revised to assign reports to available servers rather than the default.</a:t>
            </a:r>
          </a:p>
          <a:p>
            <a:endParaRPr lang="en-US" dirty="0"/>
          </a:p>
        </p:txBody>
      </p:sp>
    </p:spTree>
    <p:extLst>
      <p:ext uri="{BB962C8B-B14F-4D97-AF65-F5344CB8AC3E}">
        <p14:creationId xmlns:p14="http://schemas.microsoft.com/office/powerpoint/2010/main" val="1179861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a:bodyPr>
          <a:lstStyle/>
          <a:p>
            <a:r>
              <a:rPr lang="en-US" dirty="0" err="1">
                <a:latin typeface="Tw Cen MT Condensed"/>
              </a:rPr>
              <a:t>Peims</a:t>
            </a:r>
            <a:r>
              <a:rPr lang="en-US" dirty="0">
                <a:latin typeface="Tw Cen MT Condensed"/>
              </a:rPr>
              <a:t> statistics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28</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fontScale="92500"/>
          </a:bodyPr>
          <a:lstStyle/>
          <a:p>
            <a:pPr marL="0" indent="0">
              <a:buNone/>
            </a:pPr>
            <a:r>
              <a:rPr lang="en-US" sz="3600" b="1" dirty="0">
                <a:latin typeface="Tw Cen MT"/>
              </a:rPr>
              <a:t>Modifications made during Summer Submission to address performance issues:</a:t>
            </a:r>
          </a:p>
          <a:p>
            <a:pPr lvl="0"/>
            <a:r>
              <a:rPr lang="en-US" dirty="0"/>
              <a:t>Repurposed two servers to add as report servers</a:t>
            </a:r>
          </a:p>
          <a:p>
            <a:pPr lvl="0"/>
            <a:r>
              <a:rPr lang="en-US" dirty="0"/>
              <a:t>Temporarily disabled McAfee on the report servers</a:t>
            </a:r>
          </a:p>
          <a:p>
            <a:pPr lvl="0"/>
            <a:r>
              <a:rPr lang="en-US" dirty="0"/>
              <a:t>Increased the CPU on the report servers</a:t>
            </a:r>
          </a:p>
          <a:p>
            <a:pPr lvl="0"/>
            <a:r>
              <a:rPr lang="en-US" dirty="0"/>
              <a:t>Increased the Oracle sequence cache </a:t>
            </a:r>
          </a:p>
          <a:p>
            <a:pPr lvl="0"/>
            <a:r>
              <a:rPr lang="en-US" dirty="0"/>
              <a:t>Increased the number of threads available for ECDS reports after PEIMS submission completed</a:t>
            </a:r>
          </a:p>
          <a:p>
            <a:r>
              <a:rPr lang="en-US" dirty="0"/>
              <a:t>Removed rules that remained in the old rules framework that were contributing to long running validations</a:t>
            </a:r>
          </a:p>
          <a:p>
            <a:pPr lvl="0"/>
            <a:r>
              <a:rPr lang="en-US" dirty="0"/>
              <a:t>Increased Java on validation rules servers</a:t>
            </a:r>
          </a:p>
          <a:p>
            <a:pPr marL="0" indent="0">
              <a:buNone/>
            </a:pPr>
            <a:endParaRPr lang="en-US" dirty="0"/>
          </a:p>
          <a:p>
            <a:endParaRPr lang="en-US" dirty="0"/>
          </a:p>
        </p:txBody>
      </p:sp>
    </p:spTree>
    <p:extLst>
      <p:ext uri="{BB962C8B-B14F-4D97-AF65-F5344CB8AC3E}">
        <p14:creationId xmlns:p14="http://schemas.microsoft.com/office/powerpoint/2010/main" val="63645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Peims Outstanding report issues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912" y="1142273"/>
            <a:ext cx="7886700" cy="4954992"/>
          </a:xfrm>
        </p:spPr>
        <p:txBody>
          <a:bodyPr>
            <a:normAutofit/>
          </a:bodyPr>
          <a:lstStyle/>
          <a:p>
            <a:pPr marL="0" indent="0">
              <a:spcBef>
                <a:spcPts val="600"/>
              </a:spcBef>
              <a:buNone/>
            </a:pPr>
            <a:r>
              <a:rPr lang="en-US" dirty="0">
                <a:latin typeface="+mn-lt"/>
              </a:rPr>
              <a:t>Pending report issues for Fall 2019 scheduled for September 6, 2019 release: </a:t>
            </a:r>
          </a:p>
          <a:p>
            <a:pPr marL="577850" indent="-409575"/>
            <a:r>
              <a:rPr lang="en-US" sz="2300" b="1" dirty="0">
                <a:cs typeface="Calibri" panose="020F0502020204030204" pitchFamily="34" charset="0"/>
              </a:rPr>
              <a:t>PDM1-110-001</a:t>
            </a:r>
          </a:p>
          <a:p>
            <a:pPr marL="1035050" lvl="1" indent="-409575"/>
            <a:r>
              <a:rPr lang="en-US" sz="1900" dirty="0">
                <a:cs typeface="Calibri" panose="020F0502020204030204" pitchFamily="34" charset="0"/>
              </a:rPr>
              <a:t>Staff Role ID count is incorrect for row Responsibility Records</a:t>
            </a:r>
          </a:p>
          <a:p>
            <a:pPr marL="577850" indent="-409575"/>
            <a:r>
              <a:rPr lang="en-US" sz="2300" b="1" dirty="0">
                <a:latin typeface="+mn-lt"/>
                <a:cs typeface="Calibri" panose="020F0502020204030204" pitchFamily="34" charset="0"/>
              </a:rPr>
              <a:t>PDM1-120-004</a:t>
            </a:r>
          </a:p>
          <a:p>
            <a:pPr marL="1035050" lvl="1" indent="-409575"/>
            <a:r>
              <a:rPr lang="en-US" sz="1900" dirty="0">
                <a:latin typeface="+mn-lt"/>
                <a:cs typeface="Calibri" panose="020F0502020204030204" pitchFamily="34" charset="0"/>
              </a:rPr>
              <a:t>Report number and title are incorrect when ‘by Campus’ is selected</a:t>
            </a:r>
          </a:p>
          <a:p>
            <a:pPr marL="577850" indent="-409575"/>
            <a:r>
              <a:rPr lang="en-US" sz="2400" b="1" dirty="0">
                <a:cs typeface="Calibri" panose="020F0502020204030204" pitchFamily="34" charset="0"/>
              </a:rPr>
              <a:t>PDM1-120-006</a:t>
            </a:r>
          </a:p>
          <a:p>
            <a:pPr marL="1035050" lvl="1" indent="-409575"/>
            <a:r>
              <a:rPr lang="en-US" sz="2000" dirty="0">
                <a:cs typeface="Calibri" panose="020F0502020204030204" pitchFamily="34" charset="0"/>
              </a:rPr>
              <a:t>Report title is incorrect when ‘by Campus’ is selected</a:t>
            </a:r>
          </a:p>
          <a:p>
            <a:pPr marL="577850" indent="-409575"/>
            <a:r>
              <a:rPr lang="en-US" sz="2400" b="1" dirty="0">
                <a:cs typeface="Calibri" panose="020F0502020204030204" pitchFamily="34" charset="0"/>
              </a:rPr>
              <a:t>PDM1-121-008</a:t>
            </a:r>
          </a:p>
          <a:p>
            <a:pPr marL="1035050" lvl="1" indent="-409575"/>
            <a:r>
              <a:rPr lang="en-US" sz="2000" dirty="0">
                <a:cs typeface="Calibri" panose="020F0502020204030204" pitchFamily="34" charset="0"/>
              </a:rPr>
              <a:t>Report title should have ‘PK’ spelled out as ‘Preschool’</a:t>
            </a:r>
          </a:p>
          <a:p>
            <a:pPr marL="1035050" lvl="1" indent="-409575"/>
            <a:endParaRPr lang="en-US" sz="1900" dirty="0">
              <a:latin typeface="+mn-lt"/>
              <a:cs typeface="Calibri" panose="020F0502020204030204" pitchFamily="34" charset="0"/>
            </a:endParaRPr>
          </a:p>
          <a:p>
            <a:pPr marL="1035050" lvl="1" indent="-409575"/>
            <a:endParaRPr lang="en-US" sz="1900" b="1" dirty="0">
              <a:latin typeface="+mn-lt"/>
              <a:cs typeface="Calibri" panose="020F0502020204030204" pitchFamily="34" charset="0"/>
            </a:endParaRPr>
          </a:p>
          <a:p>
            <a:pPr marL="577850" indent="-409575"/>
            <a:endParaRPr lang="en-US" sz="2400" dirty="0">
              <a:latin typeface="+mn-lt"/>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by the numbers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91468" y="1401365"/>
            <a:ext cx="7886700" cy="4954992"/>
          </a:xfrm>
        </p:spPr>
        <p:txBody>
          <a:bodyPr vert="horz" lIns="91440" tIns="45720" rIns="91440" bIns="45720" rtlCol="0" anchor="t">
            <a:normAutofit/>
          </a:bodyPr>
          <a:lstStyle/>
          <a:p>
            <a:pPr marL="0" lvl="2" indent="0">
              <a:spcBef>
                <a:spcPts val="700"/>
              </a:spcBef>
              <a:buSzPct val="60000"/>
              <a:buNone/>
            </a:pPr>
            <a:r>
              <a:rPr lang="en-US" sz="3200" dirty="0">
                <a:latin typeface="Tw Cen MT"/>
              </a:rPr>
              <a:t>Enrollment Events Processed:</a:t>
            </a:r>
          </a:p>
          <a:p>
            <a:pPr marL="914400" lvl="3" indent="-457200">
              <a:spcBef>
                <a:spcPts val="700"/>
              </a:spcBef>
              <a:buSzPct val="100000"/>
            </a:pPr>
            <a:r>
              <a:rPr lang="en-US" sz="3000" dirty="0">
                <a:latin typeface="Tw Cen MT"/>
              </a:rPr>
              <a:t>Batch Files      </a:t>
            </a:r>
            <a:r>
              <a:rPr lang="en-US" sz="3000" b="1" dirty="0">
                <a:latin typeface="Tw Cen MT"/>
              </a:rPr>
              <a:t>37,804</a:t>
            </a:r>
            <a:endParaRPr lang="en-US" sz="3000" b="1" dirty="0"/>
          </a:p>
          <a:p>
            <a:pPr marL="914400" lvl="3" indent="-457200">
              <a:spcBef>
                <a:spcPts val="700"/>
              </a:spcBef>
              <a:buSzPct val="100000"/>
            </a:pPr>
            <a:r>
              <a:rPr lang="en-US" sz="3000" dirty="0">
                <a:latin typeface="Tw Cen MT"/>
              </a:rPr>
              <a:t>On-Line Entry  </a:t>
            </a:r>
            <a:r>
              <a:rPr lang="en-US" sz="3000" b="1" dirty="0">
                <a:latin typeface="Tw Cen MT"/>
              </a:rPr>
              <a:t>132,328 </a:t>
            </a:r>
            <a:endParaRPr lang="en-US" sz="3000" b="1" dirty="0"/>
          </a:p>
          <a:p>
            <a:pPr marL="0" lvl="2" indent="0">
              <a:spcBef>
                <a:spcPts val="700"/>
              </a:spcBef>
              <a:buSzPct val="60000"/>
              <a:buNone/>
            </a:pPr>
            <a:endParaRPr lang="en-US" sz="3200" b="1" dirty="0">
              <a:solidFill>
                <a:schemeClr val="tx2"/>
              </a:solidFill>
            </a:endParaRPr>
          </a:p>
          <a:p>
            <a:pPr marL="0" lvl="2" indent="0">
              <a:spcBef>
                <a:spcPts val="700"/>
              </a:spcBef>
              <a:buSzPct val="60000"/>
              <a:buNone/>
            </a:pPr>
            <a:r>
              <a:rPr lang="en-US" sz="3200" dirty="0">
                <a:latin typeface="Tw Cen MT"/>
              </a:rPr>
              <a:t>ID Assignments Processed:</a:t>
            </a:r>
          </a:p>
          <a:p>
            <a:pPr marL="914400" lvl="3" indent="-457200">
              <a:spcBef>
                <a:spcPts val="700"/>
              </a:spcBef>
              <a:buSzPct val="100000"/>
            </a:pPr>
            <a:r>
              <a:rPr lang="en-US" sz="3000" dirty="0">
                <a:latin typeface="Tw Cen MT"/>
              </a:rPr>
              <a:t>Batch Files            </a:t>
            </a:r>
            <a:r>
              <a:rPr lang="en-US" sz="3000" b="1" dirty="0">
                <a:latin typeface="Tw Cen MT"/>
              </a:rPr>
              <a:t>60,077</a:t>
            </a:r>
            <a:endParaRPr lang="en-US" sz="3000" b="1" dirty="0"/>
          </a:p>
          <a:p>
            <a:pPr marL="914400" lvl="3" indent="-457200">
              <a:spcBef>
                <a:spcPts val="700"/>
              </a:spcBef>
              <a:buSzPct val="100000"/>
            </a:pPr>
            <a:r>
              <a:rPr lang="en-US" sz="3000" dirty="0">
                <a:latin typeface="Tw Cen MT"/>
              </a:rPr>
              <a:t>On-Line Entry        </a:t>
            </a:r>
            <a:r>
              <a:rPr lang="en-US" sz="3000" b="1" dirty="0">
                <a:latin typeface="Tw Cen MT"/>
              </a:rPr>
              <a:t>15,672</a:t>
            </a:r>
            <a:endParaRPr lang="en-US" sz="3000" b="1" dirty="0"/>
          </a:p>
          <a:p>
            <a:pPr marL="914400" lvl="3" indent="-457200">
              <a:spcBef>
                <a:spcPts val="700"/>
              </a:spcBef>
              <a:buSzPct val="100000"/>
            </a:pPr>
            <a:r>
              <a:rPr lang="en-US" sz="3000" dirty="0">
                <a:latin typeface="Tw Cen MT"/>
              </a:rPr>
              <a:t>Web Service calls  </a:t>
            </a:r>
            <a:r>
              <a:rPr lang="en-US" sz="3000" b="1" dirty="0">
                <a:latin typeface="Tw Cen MT"/>
              </a:rPr>
              <a:t>35,615</a:t>
            </a:r>
            <a:endParaRPr lang="en-US" sz="3000" b="1" dirty="0"/>
          </a:p>
          <a:p>
            <a:pPr marL="320040" lvl="2" indent="-320040">
              <a:spcBef>
                <a:spcPts val="700"/>
              </a:spcBef>
              <a:buSzPct val="60000"/>
              <a:buFont typeface="Wingdings"/>
              <a:buChar char=""/>
            </a:pPr>
            <a:endParaRPr lang="en-US" sz="3200" dirty="0"/>
          </a:p>
          <a:p>
            <a:pPr marL="0" lvl="2" indent="0">
              <a:spcBef>
                <a:spcPts val="700"/>
              </a:spcBef>
              <a:buSzPct val="60000"/>
              <a:buNone/>
            </a:pPr>
            <a:endParaRPr lang="en-US" sz="3200" dirty="0"/>
          </a:p>
          <a:p>
            <a:pPr marL="0" lvl="2" indent="0">
              <a:spcBef>
                <a:spcPts val="700"/>
              </a:spcBef>
              <a:buSzPct val="60000"/>
              <a:buNone/>
            </a:pPr>
            <a:endParaRPr lang="en-US" sz="3200" dirty="0"/>
          </a:p>
          <a:p>
            <a:pPr marL="0" indent="0">
              <a:buNone/>
            </a:pPr>
            <a:endParaRPr lang="en-US" dirty="0"/>
          </a:p>
        </p:txBody>
      </p:sp>
      <p:sp>
        <p:nvSpPr>
          <p:cNvPr id="2" name="TextBox 1">
            <a:extLst>
              <a:ext uri="{FF2B5EF4-FFF2-40B4-BE49-F238E27FC236}">
                <a16:creationId xmlns:a16="http://schemas.microsoft.com/office/drawing/2014/main" id="{602A9909-E9DF-4103-99F5-D22ABDBC65E9}"/>
              </a:ext>
            </a:extLst>
          </p:cNvPr>
          <p:cNvSpPr txBox="1"/>
          <p:nvPr/>
        </p:nvSpPr>
        <p:spPr>
          <a:xfrm>
            <a:off x="685800" y="852639"/>
            <a:ext cx="2514600" cy="369332"/>
          </a:xfrm>
          <a:prstGeom prst="rect">
            <a:avLst/>
          </a:prstGeom>
          <a:noFill/>
        </p:spPr>
        <p:txBody>
          <a:bodyPr wrap="square" rtlCol="0" anchor="t">
            <a:spAutoFit/>
          </a:bodyPr>
          <a:lstStyle/>
          <a:p>
            <a:r>
              <a:rPr lang="en-US" dirty="0"/>
              <a:t>As of July 15, 2019</a:t>
            </a:r>
          </a:p>
        </p:txBody>
      </p:sp>
    </p:spTree>
    <p:extLst>
      <p:ext uri="{BB962C8B-B14F-4D97-AF65-F5344CB8AC3E}">
        <p14:creationId xmlns:p14="http://schemas.microsoft.com/office/powerpoint/2010/main" val="247262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p:txBody>
          <a:bodyPr>
            <a:normAutofit fontScale="90000"/>
          </a:bodyPr>
          <a:lstStyle/>
          <a:p>
            <a:r>
              <a:rPr lang="en-US" dirty="0">
                <a:latin typeface="Tw Cen MT Condensed"/>
              </a:rPr>
              <a:t>PEIMS Organization Effective dating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30</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p:txBody>
          <a:bodyPr vert="horz" lIns="91440" tIns="45720" rIns="91440" bIns="45720" rtlCol="0" anchor="t">
            <a:normAutofit/>
          </a:bodyPr>
          <a:lstStyle/>
          <a:p>
            <a:r>
              <a:rPr lang="en-US" b="1" dirty="0">
                <a:latin typeface="Tw Cen MT"/>
              </a:rPr>
              <a:t>Organization Name Change</a:t>
            </a:r>
            <a:endParaRPr lang="en-US" dirty="0">
              <a:latin typeface="Tw Cen MT"/>
            </a:endParaRPr>
          </a:p>
          <a:p>
            <a:pPr lvl="1"/>
            <a:r>
              <a:rPr lang="en-US" dirty="0">
                <a:latin typeface="Tw Cen MT"/>
              </a:rPr>
              <a:t>The name will be promoted using what’s listed in AskTED.</a:t>
            </a:r>
          </a:p>
          <a:p>
            <a:pPr lvl="1"/>
            <a:r>
              <a:rPr lang="en-US" dirty="0">
                <a:latin typeface="Tw Cen MT"/>
              </a:rPr>
              <a:t>LEAs will no longer provide the name in their XML files. </a:t>
            </a:r>
          </a:p>
          <a:p>
            <a:pPr lvl="1"/>
            <a:r>
              <a:rPr lang="en-US" dirty="0">
                <a:latin typeface="Tw Cen MT"/>
              </a:rPr>
              <a:t>For the FALL submission, the name will be as it is on or before the PEIMS Fall snapshot date (for 19-20 October 26, 2019).</a:t>
            </a:r>
          </a:p>
          <a:p>
            <a:pPr lvl="1"/>
            <a:endParaRPr lang="en-US" dirty="0">
              <a:latin typeface="Tw Cen MT"/>
            </a:endParaRPr>
          </a:p>
          <a:p>
            <a:endParaRPr lang="en-US" b="1" dirty="0">
              <a:latin typeface="Tw Cen MT"/>
            </a:endParaRPr>
          </a:p>
          <a:p>
            <a:endParaRPr lang="en-US" dirty="0"/>
          </a:p>
        </p:txBody>
      </p:sp>
      <p:graphicFrame>
        <p:nvGraphicFramePr>
          <p:cNvPr id="3" name="Table 4">
            <a:extLst>
              <a:ext uri="{FF2B5EF4-FFF2-40B4-BE49-F238E27FC236}">
                <a16:creationId xmlns:a16="http://schemas.microsoft.com/office/drawing/2014/main" id="{DD822205-468E-412A-B8A8-9E1089E6CBD4}"/>
              </a:ext>
            </a:extLst>
          </p:cNvPr>
          <p:cNvGraphicFramePr>
            <a:graphicFrameLocks noGrp="1"/>
          </p:cNvGraphicFramePr>
          <p:nvPr>
            <p:extLst>
              <p:ext uri="{D42A27DB-BD31-4B8C-83A1-F6EECF244321}">
                <p14:modId xmlns:p14="http://schemas.microsoft.com/office/powerpoint/2010/main" val="2870067784"/>
              </p:ext>
            </p:extLst>
          </p:nvPr>
        </p:nvGraphicFramePr>
        <p:xfrm>
          <a:off x="566882" y="3567322"/>
          <a:ext cx="8067330" cy="2392680"/>
        </p:xfrm>
        <a:graphic>
          <a:graphicData uri="http://schemas.openxmlformats.org/drawingml/2006/table">
            <a:tbl>
              <a:tblPr firstRow="1" bandRow="1">
                <a:tableStyleId>{93296810-A885-4BE3-A3E7-6D5BEEA58F35}</a:tableStyleId>
              </a:tblPr>
              <a:tblGrid>
                <a:gridCol w="823887">
                  <a:extLst>
                    <a:ext uri="{9D8B030D-6E8A-4147-A177-3AD203B41FA5}">
                      <a16:colId xmlns:a16="http://schemas.microsoft.com/office/drawing/2014/main" val="484481814"/>
                    </a:ext>
                  </a:extLst>
                </a:gridCol>
                <a:gridCol w="826659">
                  <a:extLst>
                    <a:ext uri="{9D8B030D-6E8A-4147-A177-3AD203B41FA5}">
                      <a16:colId xmlns:a16="http://schemas.microsoft.com/office/drawing/2014/main" val="2741404281"/>
                    </a:ext>
                  </a:extLst>
                </a:gridCol>
                <a:gridCol w="553996">
                  <a:extLst>
                    <a:ext uri="{9D8B030D-6E8A-4147-A177-3AD203B41FA5}">
                      <a16:colId xmlns:a16="http://schemas.microsoft.com/office/drawing/2014/main" val="3590053953"/>
                    </a:ext>
                  </a:extLst>
                </a:gridCol>
                <a:gridCol w="727695">
                  <a:extLst>
                    <a:ext uri="{9D8B030D-6E8A-4147-A177-3AD203B41FA5}">
                      <a16:colId xmlns:a16="http://schemas.microsoft.com/office/drawing/2014/main" val="2236855870"/>
                    </a:ext>
                  </a:extLst>
                </a:gridCol>
                <a:gridCol w="725864">
                  <a:extLst>
                    <a:ext uri="{9D8B030D-6E8A-4147-A177-3AD203B41FA5}">
                      <a16:colId xmlns:a16="http://schemas.microsoft.com/office/drawing/2014/main" val="793650186"/>
                    </a:ext>
                  </a:extLst>
                </a:gridCol>
                <a:gridCol w="710420">
                  <a:extLst>
                    <a:ext uri="{9D8B030D-6E8A-4147-A177-3AD203B41FA5}">
                      <a16:colId xmlns:a16="http://schemas.microsoft.com/office/drawing/2014/main" val="2177832653"/>
                    </a:ext>
                  </a:extLst>
                </a:gridCol>
                <a:gridCol w="718141">
                  <a:extLst>
                    <a:ext uri="{9D8B030D-6E8A-4147-A177-3AD203B41FA5}">
                      <a16:colId xmlns:a16="http://schemas.microsoft.com/office/drawing/2014/main" val="342340231"/>
                    </a:ext>
                  </a:extLst>
                </a:gridCol>
                <a:gridCol w="772194">
                  <a:extLst>
                    <a:ext uri="{9D8B030D-6E8A-4147-A177-3AD203B41FA5}">
                      <a16:colId xmlns:a16="http://schemas.microsoft.com/office/drawing/2014/main" val="1969212582"/>
                    </a:ext>
                  </a:extLst>
                </a:gridCol>
                <a:gridCol w="741305">
                  <a:extLst>
                    <a:ext uri="{9D8B030D-6E8A-4147-A177-3AD203B41FA5}">
                      <a16:colId xmlns:a16="http://schemas.microsoft.com/office/drawing/2014/main" val="2378816459"/>
                    </a:ext>
                  </a:extLst>
                </a:gridCol>
                <a:gridCol w="756751">
                  <a:extLst>
                    <a:ext uri="{9D8B030D-6E8A-4147-A177-3AD203B41FA5}">
                      <a16:colId xmlns:a16="http://schemas.microsoft.com/office/drawing/2014/main" val="3146529361"/>
                    </a:ext>
                  </a:extLst>
                </a:gridCol>
                <a:gridCol w="710418">
                  <a:extLst>
                    <a:ext uri="{9D8B030D-6E8A-4147-A177-3AD203B41FA5}">
                      <a16:colId xmlns:a16="http://schemas.microsoft.com/office/drawing/2014/main" val="3195973802"/>
                    </a:ext>
                  </a:extLst>
                </a:gridCol>
              </a:tblGrid>
              <a:tr h="372793">
                <a:tc>
                  <a:txBody>
                    <a:bodyPr/>
                    <a:lstStyle/>
                    <a:p>
                      <a:r>
                        <a:rPr lang="en-US" sz="1050" dirty="0"/>
                        <a:t>Org Change</a:t>
                      </a:r>
                    </a:p>
                  </a:txBody>
                  <a:tcPr/>
                </a:tc>
                <a:tc>
                  <a:txBody>
                    <a:bodyPr/>
                    <a:lstStyle/>
                    <a:p>
                      <a:r>
                        <a:rPr lang="en-US" sz="1050"/>
                        <a:t>Org Date Updated</a:t>
                      </a:r>
                    </a:p>
                  </a:txBody>
                  <a:tcPr/>
                </a:tc>
                <a:tc>
                  <a:txBody>
                    <a:bodyPr/>
                    <a:lstStyle/>
                    <a:p>
                      <a:r>
                        <a:rPr lang="en-US" sz="1050"/>
                        <a:t>School Year</a:t>
                      </a:r>
                    </a:p>
                  </a:txBody>
                  <a:tcPr/>
                </a:tc>
                <a:tc>
                  <a:txBody>
                    <a:bodyPr/>
                    <a:lstStyle/>
                    <a:p>
                      <a:r>
                        <a:rPr lang="en-US" sz="1050"/>
                        <a:t>FALL 1ST</a:t>
                      </a:r>
                    </a:p>
                  </a:txBody>
                  <a:tcPr/>
                </a:tc>
                <a:tc>
                  <a:txBody>
                    <a:bodyPr/>
                    <a:lstStyle/>
                    <a:p>
                      <a:r>
                        <a:rPr lang="en-US" sz="1050"/>
                        <a:t>FALL RESUB</a:t>
                      </a:r>
                    </a:p>
                  </a:txBody>
                  <a:tcPr/>
                </a:tc>
                <a:tc>
                  <a:txBody>
                    <a:bodyPr/>
                    <a:lstStyle/>
                    <a:p>
                      <a:r>
                        <a:rPr lang="en-US" sz="1050"/>
                        <a:t>MDYR 1ST</a:t>
                      </a:r>
                    </a:p>
                  </a:txBody>
                  <a:tcPr/>
                </a:tc>
                <a:tc>
                  <a:txBody>
                    <a:bodyPr/>
                    <a:lstStyle/>
                    <a:p>
                      <a:r>
                        <a:rPr lang="en-US" sz="1050"/>
                        <a:t>MDYR RESUB</a:t>
                      </a:r>
                    </a:p>
                  </a:txBody>
                  <a:tcPr/>
                </a:tc>
                <a:tc>
                  <a:txBody>
                    <a:bodyPr/>
                    <a:lstStyle/>
                    <a:p>
                      <a:r>
                        <a:rPr lang="en-US" sz="1050"/>
                        <a:t>SUMR 1ST</a:t>
                      </a:r>
                    </a:p>
                  </a:txBody>
                  <a:tcPr/>
                </a:tc>
                <a:tc>
                  <a:txBody>
                    <a:bodyPr/>
                    <a:lstStyle/>
                    <a:p>
                      <a:r>
                        <a:rPr lang="en-US" sz="1050"/>
                        <a:t>SUMR RESUB</a:t>
                      </a:r>
                    </a:p>
                  </a:txBody>
                  <a:tcPr/>
                </a:tc>
                <a:tc>
                  <a:txBody>
                    <a:bodyPr/>
                    <a:lstStyle/>
                    <a:p>
                      <a:r>
                        <a:rPr lang="en-US" sz="1050"/>
                        <a:t>EXYR 1ST</a:t>
                      </a:r>
                    </a:p>
                  </a:txBody>
                  <a:tcPr/>
                </a:tc>
                <a:tc>
                  <a:txBody>
                    <a:bodyPr/>
                    <a:lstStyle/>
                    <a:p>
                      <a:pPr lvl="0">
                        <a:buNone/>
                      </a:pPr>
                      <a:r>
                        <a:rPr lang="en-US" sz="1050"/>
                        <a:t>EXYR RESUB</a:t>
                      </a:r>
                    </a:p>
                  </a:txBody>
                  <a:tcPr/>
                </a:tc>
                <a:extLst>
                  <a:ext uri="{0D108BD9-81ED-4DB2-BD59-A6C34878D82A}">
                    <a16:rowId xmlns:a16="http://schemas.microsoft.com/office/drawing/2014/main" val="3766742916"/>
                  </a:ext>
                </a:extLst>
              </a:tr>
              <a:tr h="232958">
                <a:tc>
                  <a:txBody>
                    <a:bodyPr/>
                    <a:lstStyle/>
                    <a:p>
                      <a:r>
                        <a:rPr lang="en-US" sz="1000" dirty="0"/>
                        <a:t>New Name</a:t>
                      </a:r>
                    </a:p>
                  </a:txBody>
                  <a:tcPr/>
                </a:tc>
                <a:tc>
                  <a:txBody>
                    <a:bodyPr/>
                    <a:lstStyle/>
                    <a:p>
                      <a:r>
                        <a:rPr lang="en-US" sz="1000" kern="1200">
                          <a:solidFill>
                            <a:schemeClr val="dk1"/>
                          </a:solidFill>
                          <a:latin typeface="+mn-lt"/>
                          <a:ea typeface="+mn-ea"/>
                          <a:cs typeface="+mn-cs"/>
                        </a:rPr>
                        <a:t>10/24/18</a:t>
                      </a:r>
                    </a:p>
                  </a:txBody>
                  <a:tcPr/>
                </a:tc>
                <a:tc>
                  <a:txBody>
                    <a:bodyPr/>
                    <a:lstStyle/>
                    <a:p>
                      <a:r>
                        <a:rPr lang="en-US" sz="1000" kern="1200" dirty="0">
                          <a:solidFill>
                            <a:schemeClr val="dk1"/>
                          </a:solidFill>
                          <a:latin typeface="+mn-lt"/>
                          <a:ea typeface="+mn-ea"/>
                          <a:cs typeface="+mn-cs"/>
                        </a:rPr>
                        <a:t>18-19</a:t>
                      </a:r>
                    </a:p>
                  </a:txBody>
                  <a:tcPr/>
                </a:tc>
                <a:tc>
                  <a:txBody>
                    <a:bodyPr/>
                    <a:lstStyle/>
                    <a:p>
                      <a:r>
                        <a:rPr lang="en-US" sz="1000" kern="1200">
                          <a:solidFill>
                            <a:schemeClr val="dk1"/>
                          </a:solidFill>
                          <a:latin typeface="+mn-lt"/>
                          <a:ea typeface="+mn-ea"/>
                          <a:cs typeface="+mn-cs"/>
                        </a:rPr>
                        <a:t>New Name</a:t>
                      </a:r>
                    </a:p>
                  </a:txBody>
                  <a:tcPr/>
                </a:tc>
                <a:tc>
                  <a:txBody>
                    <a:bodyPr/>
                    <a:lstStyle/>
                    <a:p>
                      <a:pPr lvl="0">
                        <a:buNone/>
                      </a:pPr>
                      <a:r>
                        <a:rPr lang="en-US" sz="1000" b="0" i="0" u="none" strike="noStrike" kern="1200" noProof="0"/>
                        <a:t>New Name</a:t>
                      </a:r>
                      <a:endParaRPr lang="en-US" sz="1000"/>
                    </a:p>
                  </a:txBody>
                  <a:tcPr/>
                </a:tc>
                <a:tc>
                  <a:txBody>
                    <a:bodyPr/>
                    <a:lstStyle/>
                    <a:p>
                      <a:pPr lvl="0">
                        <a:buNone/>
                      </a:pPr>
                      <a:r>
                        <a:rPr lang="en-US" sz="1000" b="0" i="0" u="none" strike="noStrike" kern="1200" noProof="0"/>
                        <a:t>New Name</a:t>
                      </a:r>
                    </a:p>
                  </a:txBody>
                  <a:tcPr/>
                </a:tc>
                <a:tc>
                  <a:txBody>
                    <a:bodyPr/>
                    <a:lstStyle/>
                    <a:p>
                      <a:pPr lvl="0">
                        <a:buNone/>
                      </a:pPr>
                      <a:r>
                        <a:rPr lang="en-US" sz="1000" b="0" i="0" u="none" strike="noStrike" kern="1200" noProof="0"/>
                        <a:t>New Name</a:t>
                      </a:r>
                      <a:endParaRPr lang="en-US" sz="1000"/>
                    </a:p>
                  </a:txBody>
                  <a:tcPr/>
                </a:tc>
                <a:tc>
                  <a:txBody>
                    <a:bodyPr/>
                    <a:lstStyle/>
                    <a:p>
                      <a:pPr lvl="0">
                        <a:buNone/>
                      </a:pPr>
                      <a:r>
                        <a:rPr lang="en-US" sz="1000" b="0" i="0" u="none" strike="noStrike" kern="1200" noProof="0"/>
                        <a:t>New Name</a:t>
                      </a:r>
                      <a:endParaRPr lang="en-US" sz="1000"/>
                    </a:p>
                  </a:txBody>
                  <a:tcPr/>
                </a:tc>
                <a:tc>
                  <a:txBody>
                    <a:bodyPr/>
                    <a:lstStyle/>
                    <a:p>
                      <a:pPr lvl="0">
                        <a:buNone/>
                      </a:pPr>
                      <a:r>
                        <a:rPr lang="en-US" sz="1000" b="0" i="0" u="none" strike="noStrike" kern="1200" noProof="0"/>
                        <a:t>New Name</a:t>
                      </a:r>
                      <a:endParaRPr lang="en-US" sz="1000"/>
                    </a:p>
                  </a:txBody>
                  <a:tcPr/>
                </a:tc>
                <a:tc>
                  <a:txBody>
                    <a:bodyPr/>
                    <a:lstStyle/>
                    <a:p>
                      <a:pPr lvl="0">
                        <a:buNone/>
                      </a:pPr>
                      <a:r>
                        <a:rPr lang="en-US" sz="1000" b="0" i="0" u="none" strike="noStrike" kern="1200" noProof="0"/>
                        <a:t>New Name</a:t>
                      </a:r>
                      <a:endParaRPr lang="en-US" sz="1000"/>
                    </a:p>
                  </a:txBody>
                  <a:tcPr/>
                </a:tc>
                <a:tc>
                  <a:txBody>
                    <a:bodyPr/>
                    <a:lstStyle/>
                    <a:p>
                      <a:pPr lvl="0">
                        <a:buNone/>
                      </a:pPr>
                      <a:r>
                        <a:rPr lang="en-US" sz="1000" b="0" i="0" u="none" strike="noStrike" kern="1200" noProof="0"/>
                        <a:t>New Name</a:t>
                      </a:r>
                      <a:endParaRPr lang="en-US" sz="1000"/>
                    </a:p>
                  </a:txBody>
                  <a:tcPr/>
                </a:tc>
                <a:extLst>
                  <a:ext uri="{0D108BD9-81ED-4DB2-BD59-A6C34878D82A}">
                    <a16:rowId xmlns:a16="http://schemas.microsoft.com/office/drawing/2014/main" val="3603087985"/>
                  </a:ext>
                </a:extLst>
              </a:tr>
              <a:tr h="225189">
                <a:tc>
                  <a:txBody>
                    <a:bodyPr/>
                    <a:lstStyle/>
                    <a:p>
                      <a:pPr lvl="0">
                        <a:buNone/>
                      </a:pPr>
                      <a:r>
                        <a:rPr lang="en-US" sz="1000" kern="1200" noProof="0" dirty="0">
                          <a:solidFill>
                            <a:schemeClr val="dk1"/>
                          </a:solidFill>
                          <a:latin typeface="+mn-lt"/>
                          <a:ea typeface="+mn-ea"/>
                          <a:cs typeface="+mn-cs"/>
                        </a:rPr>
                        <a:t>New Name</a:t>
                      </a:r>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11/25/18</a:t>
                      </a:r>
                    </a:p>
                  </a:txBody>
                  <a:tcPr/>
                </a:tc>
                <a:tc>
                  <a:txBody>
                    <a:bodyPr/>
                    <a:lstStyle/>
                    <a:p>
                      <a:pPr marL="0" lvl="0" algn="l" defTabSz="914400">
                        <a:buNone/>
                      </a:pPr>
                      <a:r>
                        <a:rPr lang="en-US" sz="1000" b="0" i="0" u="none" strike="noStrike" kern="1200" noProof="0"/>
                        <a:t>18-19</a:t>
                      </a:r>
                      <a:endParaRPr lang="en-US" sz="1000"/>
                    </a:p>
                  </a:txBody>
                  <a:tcPr/>
                </a:tc>
                <a:tc>
                  <a:txBody>
                    <a:bodyPr/>
                    <a:lstStyle/>
                    <a:p>
                      <a:pPr marL="0" algn="l" rtl="0" eaLnBrk="1" latinLnBrk="0" hangingPunct="1"/>
                      <a:r>
                        <a:rPr lang="en-US" sz="1000" kern="1200" dirty="0">
                          <a:solidFill>
                            <a:schemeClr val="dk1"/>
                          </a:solidFill>
                          <a:latin typeface="+mn-lt"/>
                          <a:ea typeface="+mn-ea"/>
                          <a:cs typeface="+mn-cs"/>
                        </a:rPr>
                        <a:t>Old Name</a:t>
                      </a:r>
                    </a:p>
                  </a:txBody>
                  <a:tcPr/>
                </a:tc>
                <a:tc>
                  <a:txBody>
                    <a:bodyPr/>
                    <a:lstStyle/>
                    <a:p>
                      <a:pPr marL="0" lvl="0" algn="l">
                        <a:buNone/>
                      </a:pPr>
                      <a:r>
                        <a:rPr lang="en-US" sz="1000" b="0" i="0" u="none" strike="noStrike" kern="1200" noProof="0" dirty="0"/>
                        <a:t>Old Name</a:t>
                      </a:r>
                      <a:endParaRPr lang="en-US" sz="1000" dirty="0"/>
                    </a:p>
                  </a:txBody>
                  <a:tcPr/>
                </a:tc>
                <a:tc>
                  <a:txBody>
                    <a:bodyPr/>
                    <a:lstStyle/>
                    <a:p>
                      <a:pPr marL="0" lvl="0" algn="l">
                        <a:buNone/>
                      </a:pPr>
                      <a:r>
                        <a:rPr lang="en-US" sz="1000" b="0" i="0" u="none" strike="noStrike" kern="1200" noProof="0"/>
                        <a:t>New Name</a:t>
                      </a:r>
                      <a:endParaRPr lang="en-US" sz="1000"/>
                    </a:p>
                  </a:txBody>
                  <a:tcPr/>
                </a:tc>
                <a:tc>
                  <a:txBody>
                    <a:bodyPr/>
                    <a:lstStyle/>
                    <a:p>
                      <a:pPr marL="0" lvl="0" algn="l">
                        <a:buNone/>
                      </a:pPr>
                      <a:r>
                        <a:rPr lang="en-US" sz="1000" b="0" i="0" u="none" strike="noStrike" kern="1200" noProof="0"/>
                        <a:t>New Name</a:t>
                      </a:r>
                      <a:endParaRPr lang="en-US" sz="1000"/>
                    </a:p>
                  </a:txBody>
                  <a:tcPr/>
                </a:tc>
                <a:tc>
                  <a:txBody>
                    <a:bodyPr/>
                    <a:lstStyle/>
                    <a:p>
                      <a:pPr marL="0" lvl="0" algn="l">
                        <a:buNone/>
                      </a:pPr>
                      <a:r>
                        <a:rPr lang="en-US" sz="1000" b="0" i="0" u="none" strike="noStrike" kern="1200" noProof="0"/>
                        <a:t>New Name</a:t>
                      </a:r>
                      <a:endParaRPr lang="en-US" sz="1000"/>
                    </a:p>
                  </a:txBody>
                  <a:tcPr/>
                </a:tc>
                <a:tc>
                  <a:txBody>
                    <a:bodyPr/>
                    <a:lstStyle/>
                    <a:p>
                      <a:pPr marL="0" lvl="0" algn="l">
                        <a:buNone/>
                      </a:pPr>
                      <a:r>
                        <a:rPr lang="en-US" sz="1000" b="0" i="0" u="none" strike="noStrike" kern="1200" noProof="0"/>
                        <a:t>New Name</a:t>
                      </a:r>
                      <a:endParaRPr lang="en-US" sz="1000"/>
                    </a:p>
                  </a:txBody>
                  <a:tcPr/>
                </a:tc>
                <a:tc>
                  <a:txBody>
                    <a:bodyPr/>
                    <a:lstStyle/>
                    <a:p>
                      <a:pPr marL="0" lvl="0" algn="l">
                        <a:buNone/>
                      </a:pPr>
                      <a:r>
                        <a:rPr lang="en-US" sz="1000" b="0" i="0" u="none" strike="noStrike" kern="1200" noProof="0"/>
                        <a:t>New Name</a:t>
                      </a:r>
                      <a:endParaRPr lang="en-US" sz="1000"/>
                    </a:p>
                  </a:txBody>
                  <a:tcPr/>
                </a:tc>
                <a:tc>
                  <a:txBody>
                    <a:bodyPr/>
                    <a:lstStyle/>
                    <a:p>
                      <a:pPr marL="0" lvl="0" algn="l">
                        <a:buNone/>
                      </a:pPr>
                      <a:r>
                        <a:rPr lang="en-US" sz="1000" b="0" i="0" u="none" strike="noStrike" kern="1200" noProof="0"/>
                        <a:t>New Name</a:t>
                      </a:r>
                      <a:endParaRPr lang="en-US" sz="1000"/>
                    </a:p>
                  </a:txBody>
                  <a:tcPr/>
                </a:tc>
                <a:extLst>
                  <a:ext uri="{0D108BD9-81ED-4DB2-BD59-A6C34878D82A}">
                    <a16:rowId xmlns:a16="http://schemas.microsoft.com/office/drawing/2014/main" val="4025725846"/>
                  </a:ext>
                </a:extLst>
              </a:tr>
              <a:tr h="225189">
                <a:tc>
                  <a:txBody>
                    <a:bodyPr/>
                    <a:lstStyle/>
                    <a:p>
                      <a:pPr lvl="0">
                        <a:buNone/>
                      </a:pPr>
                      <a:r>
                        <a:rPr lang="en-US" sz="1000" kern="1200" noProof="0" dirty="0">
                          <a:solidFill>
                            <a:schemeClr val="dk1"/>
                          </a:solidFill>
                          <a:latin typeface="+mn-lt"/>
                          <a:ea typeface="+mn-ea"/>
                          <a:cs typeface="+mn-cs"/>
                        </a:rPr>
                        <a:t>New Name</a:t>
                      </a:r>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5/1/19</a:t>
                      </a:r>
                    </a:p>
                  </a:txBody>
                  <a:tcPr/>
                </a:tc>
                <a:tc>
                  <a:txBody>
                    <a:bodyPr/>
                    <a:lstStyle/>
                    <a:p>
                      <a:pPr marL="0" lvl="0" algn="l" defTabSz="914400">
                        <a:buNone/>
                      </a:pPr>
                      <a:r>
                        <a:rPr lang="en-US" sz="1000" b="0" i="0" u="none" strike="noStrike" kern="1200" noProof="0"/>
                        <a:t>18-19</a:t>
                      </a:r>
                      <a:endParaRPr lang="en-US" sz="1000"/>
                    </a:p>
                  </a:txBody>
                  <a:tcPr/>
                </a:tc>
                <a:tc>
                  <a:txBody>
                    <a:bodyPr/>
                    <a:lstStyle/>
                    <a:p>
                      <a:pPr marL="0" algn="l" rtl="0" eaLnBrk="1" latinLnBrk="0" hangingPunct="1"/>
                      <a:r>
                        <a:rPr lang="en-US" sz="1000" kern="1200">
                          <a:solidFill>
                            <a:schemeClr val="dk1"/>
                          </a:solidFill>
                          <a:latin typeface="+mn-lt"/>
                          <a:ea typeface="+mn-ea"/>
                          <a:cs typeface="+mn-cs"/>
                        </a:rPr>
                        <a:t>Old Name</a:t>
                      </a:r>
                    </a:p>
                  </a:txBody>
                  <a:tcPr/>
                </a:tc>
                <a:tc>
                  <a:txBody>
                    <a:bodyPr/>
                    <a:lstStyle/>
                    <a:p>
                      <a:pPr marL="0" lvl="0" algn="l">
                        <a:buNone/>
                      </a:pPr>
                      <a:r>
                        <a:rPr lang="en-US" sz="1000" b="0" i="0" u="none" strike="noStrike" kern="1200" noProof="0"/>
                        <a:t>Old Name</a:t>
                      </a:r>
                      <a:endParaRPr lang="en-US" sz="1000"/>
                    </a:p>
                  </a:txBody>
                  <a:tcPr/>
                </a:tc>
                <a:tc>
                  <a:txBody>
                    <a:bodyPr/>
                    <a:lstStyle/>
                    <a:p>
                      <a:pPr marL="0" lvl="0" algn="l">
                        <a:buNone/>
                      </a:pPr>
                      <a:r>
                        <a:rPr lang="en-US" sz="1000" b="0" i="0" u="none" strike="noStrike" kern="1200" noProof="0"/>
                        <a:t>Old Name</a:t>
                      </a:r>
                      <a:endParaRPr lang="en-US" sz="1000"/>
                    </a:p>
                  </a:txBody>
                  <a:tcPr/>
                </a:tc>
                <a:tc>
                  <a:txBody>
                    <a:bodyPr/>
                    <a:lstStyle/>
                    <a:p>
                      <a:pPr marL="0" lvl="0" algn="l">
                        <a:buNone/>
                      </a:pPr>
                      <a:r>
                        <a:rPr lang="en-US" sz="1000" b="0" i="0" u="none" strike="noStrike" kern="1200" noProof="0"/>
                        <a:t>Old Name</a:t>
                      </a:r>
                      <a:endParaRPr lang="en-US" sz="1000"/>
                    </a:p>
                  </a:txBody>
                  <a:tcPr/>
                </a:tc>
                <a:tc>
                  <a:txBody>
                    <a:bodyPr/>
                    <a:lstStyle/>
                    <a:p>
                      <a:pPr marL="0" lvl="0" algn="l">
                        <a:buNone/>
                      </a:pPr>
                      <a:r>
                        <a:rPr lang="en-US" sz="1000" b="0" i="0" u="none" strike="noStrike" kern="1200" noProof="0"/>
                        <a:t>New Name</a:t>
                      </a:r>
                    </a:p>
                  </a:txBody>
                  <a:tcPr/>
                </a:tc>
                <a:tc>
                  <a:txBody>
                    <a:bodyPr/>
                    <a:lstStyle/>
                    <a:p>
                      <a:pPr marL="0" lvl="0" algn="l">
                        <a:buNone/>
                      </a:pPr>
                      <a:r>
                        <a:rPr lang="en-US" sz="1000" b="0" i="0" u="none" strike="noStrike" kern="1200" noProof="0"/>
                        <a:t>New Name</a:t>
                      </a:r>
                    </a:p>
                  </a:txBody>
                  <a:tcPr/>
                </a:tc>
                <a:tc>
                  <a:txBody>
                    <a:bodyPr/>
                    <a:lstStyle/>
                    <a:p>
                      <a:pPr marL="0" lvl="0" algn="l">
                        <a:buNone/>
                      </a:pPr>
                      <a:r>
                        <a:rPr lang="en-US" sz="1000" b="0" i="0" u="none" strike="noStrike" kern="1200" noProof="0"/>
                        <a:t>New Name</a:t>
                      </a:r>
                    </a:p>
                  </a:txBody>
                  <a:tcPr/>
                </a:tc>
                <a:tc>
                  <a:txBody>
                    <a:bodyPr/>
                    <a:lstStyle/>
                    <a:p>
                      <a:pPr marL="0" lvl="0" algn="l">
                        <a:buNone/>
                      </a:pPr>
                      <a:r>
                        <a:rPr lang="en-US" sz="1000" b="0" i="0" u="none" strike="noStrike" kern="1200" noProof="0"/>
                        <a:t>New Name</a:t>
                      </a:r>
                    </a:p>
                  </a:txBody>
                  <a:tcPr/>
                </a:tc>
                <a:extLst>
                  <a:ext uri="{0D108BD9-81ED-4DB2-BD59-A6C34878D82A}">
                    <a16:rowId xmlns:a16="http://schemas.microsoft.com/office/drawing/2014/main" val="3240473965"/>
                  </a:ext>
                </a:extLst>
              </a:tr>
              <a:tr h="225189">
                <a:tc>
                  <a:txBody>
                    <a:bodyPr/>
                    <a:lstStyle/>
                    <a:p>
                      <a:pPr lvl="0">
                        <a:buNone/>
                      </a:pPr>
                      <a:r>
                        <a:rPr lang="en-US" sz="1000" kern="1200" noProof="0">
                          <a:solidFill>
                            <a:schemeClr val="dk1"/>
                          </a:solidFill>
                          <a:latin typeface="+mn-lt"/>
                          <a:ea typeface="+mn-ea"/>
                          <a:cs typeface="+mn-cs"/>
                        </a:rPr>
                        <a:t>New Name</a:t>
                      </a:r>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7/1/19</a:t>
                      </a:r>
                    </a:p>
                  </a:txBody>
                  <a:tcPr/>
                </a:tc>
                <a:tc>
                  <a:txBody>
                    <a:bodyPr/>
                    <a:lstStyle/>
                    <a:p>
                      <a:pPr marL="0" lvl="0" algn="l" defTabSz="914400">
                        <a:buNone/>
                      </a:pPr>
                      <a:r>
                        <a:rPr lang="en-US" sz="1000" kern="1200" noProof="0">
                          <a:solidFill>
                            <a:schemeClr val="dk1"/>
                          </a:solidFill>
                          <a:latin typeface="+mn-lt"/>
                          <a:ea typeface="+mn-ea"/>
                          <a:cs typeface="+mn-cs"/>
                        </a:rPr>
                        <a:t>18-19</a:t>
                      </a:r>
                      <a:endParaRPr lang="en-US" sz="1000" kern="1200">
                        <a:solidFill>
                          <a:schemeClr val="dk1"/>
                        </a:solidFill>
                        <a:latin typeface="+mn-lt"/>
                        <a:ea typeface="+mn-ea"/>
                        <a:cs typeface="+mn-cs"/>
                      </a:endParaRPr>
                    </a:p>
                  </a:txBody>
                  <a:tcPr/>
                </a:tc>
                <a:tc>
                  <a:txBody>
                    <a:bodyPr/>
                    <a:lstStyle/>
                    <a:p>
                      <a:pPr marL="0" lvl="0" algn="l">
                        <a:buNone/>
                      </a:pPr>
                      <a:r>
                        <a:rPr lang="en-US" sz="1000" kern="1200" noProof="0">
                          <a:solidFill>
                            <a:schemeClr val="dk1"/>
                          </a:solidFill>
                          <a:latin typeface="+mn-lt"/>
                          <a:ea typeface="+mn-ea"/>
                          <a:cs typeface="+mn-cs"/>
                        </a:rPr>
                        <a:t>Old Name</a:t>
                      </a:r>
                    </a:p>
                  </a:txBody>
                  <a:tcPr/>
                </a:tc>
                <a:tc>
                  <a:txBody>
                    <a:bodyPr/>
                    <a:lstStyle/>
                    <a:p>
                      <a:pPr marL="0" lvl="0" algn="l">
                        <a:buNone/>
                      </a:pPr>
                      <a:r>
                        <a:rPr lang="en-US" sz="1000" kern="1200" noProof="0">
                          <a:solidFill>
                            <a:schemeClr val="dk1"/>
                          </a:solidFill>
                          <a:latin typeface="+mn-lt"/>
                          <a:ea typeface="+mn-ea"/>
                          <a:cs typeface="+mn-cs"/>
                        </a:rPr>
                        <a:t>Old Name</a:t>
                      </a:r>
                    </a:p>
                  </a:txBody>
                  <a:tcPr/>
                </a:tc>
                <a:tc>
                  <a:txBody>
                    <a:bodyPr/>
                    <a:lstStyle/>
                    <a:p>
                      <a:pPr marL="0" lvl="0" algn="l">
                        <a:buNone/>
                      </a:pPr>
                      <a:r>
                        <a:rPr lang="en-US" sz="1000" kern="1200" noProof="0">
                          <a:solidFill>
                            <a:schemeClr val="dk1"/>
                          </a:solidFill>
                          <a:latin typeface="+mn-lt"/>
                          <a:ea typeface="+mn-ea"/>
                          <a:cs typeface="+mn-cs"/>
                        </a:rPr>
                        <a:t>Old Name</a:t>
                      </a:r>
                    </a:p>
                  </a:txBody>
                  <a:tcPr/>
                </a:tc>
                <a:tc>
                  <a:txBody>
                    <a:bodyPr/>
                    <a:lstStyle/>
                    <a:p>
                      <a:pPr marL="0" lvl="0" algn="l">
                        <a:buNone/>
                      </a:pPr>
                      <a:r>
                        <a:rPr lang="en-US" sz="1000" kern="1200" noProof="0">
                          <a:solidFill>
                            <a:schemeClr val="dk1"/>
                          </a:solidFill>
                          <a:latin typeface="+mn-lt"/>
                          <a:ea typeface="+mn-ea"/>
                          <a:cs typeface="+mn-cs"/>
                        </a:rPr>
                        <a:t>Old Name</a:t>
                      </a:r>
                    </a:p>
                  </a:txBody>
                  <a:tcPr/>
                </a:tc>
                <a:tc>
                  <a:txBody>
                    <a:bodyPr/>
                    <a:lstStyle/>
                    <a:p>
                      <a:pPr marL="0" lvl="0" algn="l">
                        <a:buNone/>
                      </a:pPr>
                      <a:r>
                        <a:rPr lang="en-US" sz="1000" kern="1200" noProof="0">
                          <a:solidFill>
                            <a:schemeClr val="dk1"/>
                          </a:solidFill>
                          <a:latin typeface="+mn-lt"/>
                          <a:ea typeface="+mn-ea"/>
                          <a:cs typeface="+mn-cs"/>
                        </a:rPr>
                        <a:t>Old Name</a:t>
                      </a:r>
                    </a:p>
                  </a:txBody>
                  <a:tcPr/>
                </a:tc>
                <a:tc>
                  <a:txBody>
                    <a:bodyPr/>
                    <a:lstStyle/>
                    <a:p>
                      <a:pPr marL="0" lvl="0" algn="l">
                        <a:buNone/>
                      </a:pPr>
                      <a:r>
                        <a:rPr lang="en-US" sz="1000" kern="1200" noProof="0">
                          <a:solidFill>
                            <a:schemeClr val="dk1"/>
                          </a:solidFill>
                          <a:latin typeface="+mn-lt"/>
                          <a:ea typeface="+mn-ea"/>
                          <a:cs typeface="+mn-cs"/>
                        </a:rPr>
                        <a:t>New Name</a:t>
                      </a:r>
                    </a:p>
                  </a:txBody>
                  <a:tcPr/>
                </a:tc>
                <a:tc>
                  <a:txBody>
                    <a:bodyPr/>
                    <a:lstStyle/>
                    <a:p>
                      <a:pPr marL="0" lvl="0" algn="l">
                        <a:buNone/>
                      </a:pPr>
                      <a:r>
                        <a:rPr lang="en-US" sz="1000" kern="1200" noProof="0">
                          <a:solidFill>
                            <a:schemeClr val="dk1"/>
                          </a:solidFill>
                          <a:latin typeface="+mn-lt"/>
                          <a:ea typeface="+mn-ea"/>
                          <a:cs typeface="+mn-cs"/>
                        </a:rPr>
                        <a:t>New Name</a:t>
                      </a:r>
                    </a:p>
                  </a:txBody>
                  <a:tcPr/>
                </a:tc>
                <a:tc>
                  <a:txBody>
                    <a:bodyPr/>
                    <a:lstStyle/>
                    <a:p>
                      <a:pPr marL="0" lvl="0" algn="l">
                        <a:buNone/>
                      </a:pPr>
                      <a:r>
                        <a:rPr lang="en-US" sz="1000" kern="1200" noProof="0">
                          <a:solidFill>
                            <a:schemeClr val="dk1"/>
                          </a:solidFill>
                          <a:latin typeface="+mn-lt"/>
                          <a:ea typeface="+mn-ea"/>
                          <a:cs typeface="+mn-cs"/>
                        </a:rPr>
                        <a:t>New Name</a:t>
                      </a:r>
                    </a:p>
                  </a:txBody>
                  <a:tcPr/>
                </a:tc>
                <a:extLst>
                  <a:ext uri="{0D108BD9-81ED-4DB2-BD59-A6C34878D82A}">
                    <a16:rowId xmlns:a16="http://schemas.microsoft.com/office/drawing/2014/main" val="2267062669"/>
                  </a:ext>
                </a:extLst>
              </a:tr>
              <a:tr h="225189">
                <a:tc>
                  <a:txBody>
                    <a:bodyPr/>
                    <a:lstStyle/>
                    <a:p>
                      <a:pPr lvl="0">
                        <a:buNone/>
                      </a:pPr>
                      <a:r>
                        <a:rPr lang="en-US" sz="1000" kern="1200" noProof="0">
                          <a:solidFill>
                            <a:schemeClr val="dk1"/>
                          </a:solidFill>
                          <a:latin typeface="+mn-lt"/>
                          <a:ea typeface="+mn-ea"/>
                          <a:cs typeface="+mn-cs"/>
                        </a:rPr>
                        <a:t>New Name</a:t>
                      </a:r>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7/17/19</a:t>
                      </a:r>
                    </a:p>
                  </a:txBody>
                  <a:tcPr/>
                </a:tc>
                <a:tc>
                  <a:txBody>
                    <a:bodyPr/>
                    <a:lstStyle/>
                    <a:p>
                      <a:pPr marL="0" algn="l" defTabSz="914400" rtl="0" eaLnBrk="1" latinLnBrk="0" hangingPunct="1"/>
                      <a:r>
                        <a:rPr lang="en-US" sz="1000" kern="1200">
                          <a:solidFill>
                            <a:schemeClr val="dk1"/>
                          </a:solidFill>
                          <a:latin typeface="+mn-lt"/>
                          <a:ea typeface="+mn-ea"/>
                          <a:cs typeface="+mn-cs"/>
                        </a:rPr>
                        <a:t>19-20</a:t>
                      </a:r>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a:solidFill>
                            <a:schemeClr val="dk1"/>
                          </a:solidFill>
                          <a:latin typeface="TW Cen MT"/>
                        </a:rPr>
                        <a:t>Old Name</a:t>
                      </a:r>
                      <a:endParaRPr lang="en-US" sz="1000" b="0" i="0" u="none" strike="noStrike" kern="1200" noProof="0"/>
                    </a:p>
                  </a:txBody>
                  <a:tcPr/>
                </a:tc>
                <a:tc>
                  <a:txBody>
                    <a:bodyPr/>
                    <a:lstStyle/>
                    <a:p>
                      <a:pPr marL="0" lvl="0" algn="l">
                        <a:buNone/>
                      </a:pPr>
                      <a:r>
                        <a:rPr lang="en-US" sz="1000" b="0" i="0" u="none" strike="noStrike" kern="1200" noProof="0" dirty="0">
                          <a:solidFill>
                            <a:schemeClr val="dk1"/>
                          </a:solidFill>
                          <a:latin typeface="TW Cen MT"/>
                        </a:rPr>
                        <a:t>Old Name</a:t>
                      </a:r>
                      <a:endParaRPr lang="en-US" sz="1000" b="0" i="0" u="none" strike="noStrike" kern="1200" noProof="0" dirty="0"/>
                    </a:p>
                  </a:txBody>
                  <a:tcPr/>
                </a:tc>
                <a:extLst>
                  <a:ext uri="{0D108BD9-81ED-4DB2-BD59-A6C34878D82A}">
                    <a16:rowId xmlns:a16="http://schemas.microsoft.com/office/drawing/2014/main" val="2953726081"/>
                  </a:ext>
                </a:extLst>
              </a:tr>
            </a:tbl>
          </a:graphicData>
        </a:graphic>
      </p:graphicFrame>
    </p:spTree>
    <p:extLst>
      <p:ext uri="{BB962C8B-B14F-4D97-AF65-F5344CB8AC3E}">
        <p14:creationId xmlns:p14="http://schemas.microsoft.com/office/powerpoint/2010/main" val="150460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p:txBody>
          <a:bodyPr>
            <a:normAutofit fontScale="90000"/>
          </a:bodyPr>
          <a:lstStyle/>
          <a:p>
            <a:r>
              <a:rPr lang="en-US" dirty="0">
                <a:latin typeface="Tw Cen MT Condensed"/>
              </a:rPr>
              <a:t>peims Organization Effective dating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31</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628650" y="927922"/>
            <a:ext cx="7886700" cy="5249041"/>
          </a:xfrm>
        </p:spPr>
        <p:txBody>
          <a:bodyPr vert="horz" lIns="91440" tIns="45720" rIns="91440" bIns="45720" rtlCol="0" anchor="t">
            <a:normAutofit/>
          </a:bodyPr>
          <a:lstStyle/>
          <a:p>
            <a:r>
              <a:rPr lang="en-US" b="1" dirty="0">
                <a:latin typeface="Tw Cen MT"/>
              </a:rPr>
              <a:t>Organization Status Change</a:t>
            </a:r>
          </a:p>
          <a:p>
            <a:pPr lvl="1"/>
            <a:r>
              <a:rPr lang="en-US" dirty="0">
                <a:latin typeface="Tw Cen MT"/>
              </a:rPr>
              <a:t>For the FALL submission, the status will be as it is on or before the PEIMS Fall snapshot date (for 19-20 October 26, 2019).</a:t>
            </a:r>
          </a:p>
          <a:p>
            <a:pPr lvl="1"/>
            <a:r>
              <a:rPr lang="en-US" dirty="0">
                <a:latin typeface="Tw Cen MT"/>
              </a:rPr>
              <a:t>If the organization status is modified to inactive for the current school year, the organization will become inactive and unusable from that date.</a:t>
            </a:r>
          </a:p>
          <a:p>
            <a:pPr lvl="2"/>
            <a:r>
              <a:rPr lang="en-US" dirty="0">
                <a:latin typeface="Tw Cen MT"/>
              </a:rPr>
              <a:t>The organization must update the status in </a:t>
            </a:r>
            <a:r>
              <a:rPr lang="en-US" dirty="0" err="1">
                <a:latin typeface="Tw Cen MT"/>
              </a:rPr>
              <a:t>AskTED</a:t>
            </a:r>
            <a:r>
              <a:rPr lang="en-US" dirty="0">
                <a:latin typeface="Tw Cen MT"/>
              </a:rPr>
              <a:t> to active for the current school year if the organization will need to submit data for all submissions in the current school year.</a:t>
            </a:r>
          </a:p>
          <a:p>
            <a:endParaRPr lang="en-US" b="1" dirty="0">
              <a:latin typeface="Tw Cen MT"/>
            </a:endParaRPr>
          </a:p>
          <a:p>
            <a:endParaRPr lang="en-US" dirty="0"/>
          </a:p>
          <a:p>
            <a:endParaRPr lang="en-US" dirty="0"/>
          </a:p>
          <a:p>
            <a:endParaRPr lang="en-US" dirty="0"/>
          </a:p>
          <a:p>
            <a:endParaRPr lang="en-US" b="1" dirty="0">
              <a:latin typeface="Tw Cen MT"/>
            </a:endParaRPr>
          </a:p>
        </p:txBody>
      </p:sp>
      <p:graphicFrame>
        <p:nvGraphicFramePr>
          <p:cNvPr id="7" name="Table 8">
            <a:extLst>
              <a:ext uri="{FF2B5EF4-FFF2-40B4-BE49-F238E27FC236}">
                <a16:creationId xmlns:a16="http://schemas.microsoft.com/office/drawing/2014/main" id="{CCB4E7DA-F158-4087-9205-E71B1BE5CF40}"/>
              </a:ext>
            </a:extLst>
          </p:cNvPr>
          <p:cNvGraphicFramePr>
            <a:graphicFrameLocks noGrp="1"/>
          </p:cNvGraphicFramePr>
          <p:nvPr>
            <p:extLst>
              <p:ext uri="{D42A27DB-BD31-4B8C-83A1-F6EECF244321}">
                <p14:modId xmlns:p14="http://schemas.microsoft.com/office/powerpoint/2010/main" val="2627313896"/>
              </p:ext>
            </p:extLst>
          </p:nvPr>
        </p:nvGraphicFramePr>
        <p:xfrm>
          <a:off x="861671" y="4465813"/>
          <a:ext cx="7448596" cy="1673931"/>
        </p:xfrm>
        <a:graphic>
          <a:graphicData uri="http://schemas.openxmlformats.org/drawingml/2006/table">
            <a:tbl>
              <a:tblPr firstRow="1" bandRow="1">
                <a:tableStyleId>{93296810-A885-4BE3-A3E7-6D5BEEA58F35}</a:tableStyleId>
              </a:tblPr>
              <a:tblGrid>
                <a:gridCol w="677145">
                  <a:extLst>
                    <a:ext uri="{9D8B030D-6E8A-4147-A177-3AD203B41FA5}">
                      <a16:colId xmlns:a16="http://schemas.microsoft.com/office/drawing/2014/main" val="3028064203"/>
                    </a:ext>
                  </a:extLst>
                </a:gridCol>
                <a:gridCol w="806739">
                  <a:extLst>
                    <a:ext uri="{9D8B030D-6E8A-4147-A177-3AD203B41FA5}">
                      <a16:colId xmlns:a16="http://schemas.microsoft.com/office/drawing/2014/main" val="587600892"/>
                    </a:ext>
                  </a:extLst>
                </a:gridCol>
                <a:gridCol w="547552">
                  <a:extLst>
                    <a:ext uri="{9D8B030D-6E8A-4147-A177-3AD203B41FA5}">
                      <a16:colId xmlns:a16="http://schemas.microsoft.com/office/drawing/2014/main" val="3210112468"/>
                    </a:ext>
                  </a:extLst>
                </a:gridCol>
                <a:gridCol w="677145">
                  <a:extLst>
                    <a:ext uri="{9D8B030D-6E8A-4147-A177-3AD203B41FA5}">
                      <a16:colId xmlns:a16="http://schemas.microsoft.com/office/drawing/2014/main" val="1090430976"/>
                    </a:ext>
                  </a:extLst>
                </a:gridCol>
                <a:gridCol w="677145">
                  <a:extLst>
                    <a:ext uri="{9D8B030D-6E8A-4147-A177-3AD203B41FA5}">
                      <a16:colId xmlns:a16="http://schemas.microsoft.com/office/drawing/2014/main" val="1151453044"/>
                    </a:ext>
                  </a:extLst>
                </a:gridCol>
                <a:gridCol w="677145">
                  <a:extLst>
                    <a:ext uri="{9D8B030D-6E8A-4147-A177-3AD203B41FA5}">
                      <a16:colId xmlns:a16="http://schemas.microsoft.com/office/drawing/2014/main" val="1635680409"/>
                    </a:ext>
                  </a:extLst>
                </a:gridCol>
                <a:gridCol w="677145">
                  <a:extLst>
                    <a:ext uri="{9D8B030D-6E8A-4147-A177-3AD203B41FA5}">
                      <a16:colId xmlns:a16="http://schemas.microsoft.com/office/drawing/2014/main" val="2733269755"/>
                    </a:ext>
                  </a:extLst>
                </a:gridCol>
                <a:gridCol w="677145">
                  <a:extLst>
                    <a:ext uri="{9D8B030D-6E8A-4147-A177-3AD203B41FA5}">
                      <a16:colId xmlns:a16="http://schemas.microsoft.com/office/drawing/2014/main" val="2550702119"/>
                    </a:ext>
                  </a:extLst>
                </a:gridCol>
                <a:gridCol w="677145">
                  <a:extLst>
                    <a:ext uri="{9D8B030D-6E8A-4147-A177-3AD203B41FA5}">
                      <a16:colId xmlns:a16="http://schemas.microsoft.com/office/drawing/2014/main" val="745804533"/>
                    </a:ext>
                  </a:extLst>
                </a:gridCol>
                <a:gridCol w="677145">
                  <a:extLst>
                    <a:ext uri="{9D8B030D-6E8A-4147-A177-3AD203B41FA5}">
                      <a16:colId xmlns:a16="http://schemas.microsoft.com/office/drawing/2014/main" val="3522229076"/>
                    </a:ext>
                  </a:extLst>
                </a:gridCol>
                <a:gridCol w="677145">
                  <a:extLst>
                    <a:ext uri="{9D8B030D-6E8A-4147-A177-3AD203B41FA5}">
                      <a16:colId xmlns:a16="http://schemas.microsoft.com/office/drawing/2014/main" val="4235938107"/>
                    </a:ext>
                  </a:extLst>
                </a:gridCol>
              </a:tblGrid>
              <a:tr h="447391">
                <a:tc>
                  <a:txBody>
                    <a:bodyPr/>
                    <a:lstStyle/>
                    <a:p>
                      <a:pPr lvl="0">
                        <a:buNone/>
                      </a:pPr>
                      <a:r>
                        <a:rPr lang="en-US" sz="1050"/>
                        <a:t>Org Change</a:t>
                      </a:r>
                    </a:p>
                  </a:txBody>
                  <a:tcPr/>
                </a:tc>
                <a:tc>
                  <a:txBody>
                    <a:bodyPr/>
                    <a:lstStyle/>
                    <a:p>
                      <a:pPr lvl="0">
                        <a:buNone/>
                      </a:pPr>
                      <a:r>
                        <a:rPr lang="en-US" sz="1050" dirty="0"/>
                        <a:t>Org Date Updated</a:t>
                      </a:r>
                    </a:p>
                  </a:txBody>
                  <a:tcPr/>
                </a:tc>
                <a:tc>
                  <a:txBody>
                    <a:bodyPr/>
                    <a:lstStyle/>
                    <a:p>
                      <a:pPr lvl="0">
                        <a:buNone/>
                      </a:pPr>
                      <a:r>
                        <a:rPr lang="en-US" sz="1050" dirty="0"/>
                        <a:t>School Year</a:t>
                      </a:r>
                    </a:p>
                  </a:txBody>
                  <a:tcPr/>
                </a:tc>
                <a:tc>
                  <a:txBody>
                    <a:bodyPr/>
                    <a:lstStyle/>
                    <a:p>
                      <a:pPr lvl="0">
                        <a:buNone/>
                      </a:pPr>
                      <a:r>
                        <a:rPr lang="en-US" sz="1050" dirty="0"/>
                        <a:t>FALL 1</a:t>
                      </a:r>
                      <a:r>
                        <a:rPr lang="en-US" sz="1050" baseline="30000" dirty="0"/>
                        <a:t>ST</a:t>
                      </a:r>
                      <a:endParaRPr lang="en-US" sz="1050" dirty="0"/>
                    </a:p>
                  </a:txBody>
                  <a:tcPr/>
                </a:tc>
                <a:tc>
                  <a:txBody>
                    <a:bodyPr/>
                    <a:lstStyle/>
                    <a:p>
                      <a:pPr lvl="0">
                        <a:buNone/>
                      </a:pPr>
                      <a:r>
                        <a:rPr lang="en-US" sz="1050"/>
                        <a:t>FALL RESUB</a:t>
                      </a:r>
                    </a:p>
                  </a:txBody>
                  <a:tcPr/>
                </a:tc>
                <a:tc>
                  <a:txBody>
                    <a:bodyPr/>
                    <a:lstStyle/>
                    <a:p>
                      <a:pPr lvl="0">
                        <a:buNone/>
                      </a:pPr>
                      <a:r>
                        <a:rPr lang="en-US" sz="1050"/>
                        <a:t>MDYR 1ST</a:t>
                      </a:r>
                    </a:p>
                  </a:txBody>
                  <a:tcPr/>
                </a:tc>
                <a:tc>
                  <a:txBody>
                    <a:bodyPr/>
                    <a:lstStyle/>
                    <a:p>
                      <a:pPr lvl="0">
                        <a:buNone/>
                      </a:pPr>
                      <a:r>
                        <a:rPr lang="en-US" sz="1050"/>
                        <a:t>MDYR RESUB</a:t>
                      </a:r>
                    </a:p>
                  </a:txBody>
                  <a:tcPr/>
                </a:tc>
                <a:tc>
                  <a:txBody>
                    <a:bodyPr/>
                    <a:lstStyle/>
                    <a:p>
                      <a:pPr lvl="0">
                        <a:buNone/>
                      </a:pPr>
                      <a:r>
                        <a:rPr lang="en-US" sz="1050"/>
                        <a:t>SUMR 1ST</a:t>
                      </a:r>
                    </a:p>
                  </a:txBody>
                  <a:tcPr/>
                </a:tc>
                <a:tc>
                  <a:txBody>
                    <a:bodyPr/>
                    <a:lstStyle/>
                    <a:p>
                      <a:pPr lvl="0">
                        <a:buNone/>
                      </a:pPr>
                      <a:r>
                        <a:rPr lang="en-US" sz="1050"/>
                        <a:t>SUMR RESUB</a:t>
                      </a:r>
                    </a:p>
                  </a:txBody>
                  <a:tcPr/>
                </a:tc>
                <a:tc>
                  <a:txBody>
                    <a:bodyPr/>
                    <a:lstStyle/>
                    <a:p>
                      <a:pPr lvl="0">
                        <a:buNone/>
                      </a:pPr>
                      <a:r>
                        <a:rPr lang="en-US" sz="1050"/>
                        <a:t>EXYR 1ST</a:t>
                      </a:r>
                    </a:p>
                  </a:txBody>
                  <a:tcPr/>
                </a:tc>
                <a:tc>
                  <a:txBody>
                    <a:bodyPr/>
                    <a:lstStyle/>
                    <a:p>
                      <a:pPr lvl="0">
                        <a:buNone/>
                      </a:pPr>
                      <a:r>
                        <a:rPr lang="en-US" sz="1050"/>
                        <a:t>EXYR RESUB</a:t>
                      </a:r>
                    </a:p>
                  </a:txBody>
                  <a:tcPr/>
                </a:tc>
                <a:extLst>
                  <a:ext uri="{0D108BD9-81ED-4DB2-BD59-A6C34878D82A}">
                    <a16:rowId xmlns:a16="http://schemas.microsoft.com/office/drawing/2014/main" val="1467138777"/>
                  </a:ext>
                </a:extLst>
              </a:tr>
              <a:tr h="245308">
                <a:tc>
                  <a:txBody>
                    <a:bodyPr/>
                    <a:lstStyle/>
                    <a:p>
                      <a:pPr lvl="0">
                        <a:buNone/>
                      </a:pPr>
                      <a:r>
                        <a:rPr lang="en-US" sz="1000"/>
                        <a:t>Active</a:t>
                      </a:r>
                    </a:p>
                  </a:txBody>
                  <a:tcPr/>
                </a:tc>
                <a:tc>
                  <a:txBody>
                    <a:bodyPr/>
                    <a:lstStyle/>
                    <a:p>
                      <a:pPr lvl="0">
                        <a:buNone/>
                      </a:pPr>
                      <a:r>
                        <a:rPr lang="en-US" sz="1000" dirty="0"/>
                        <a:t>10/24/18</a:t>
                      </a:r>
                    </a:p>
                  </a:txBody>
                  <a:tcPr/>
                </a:tc>
                <a:tc>
                  <a:txBody>
                    <a:bodyPr/>
                    <a:lstStyle/>
                    <a:p>
                      <a:pPr lvl="0">
                        <a:buNone/>
                      </a:pPr>
                      <a:r>
                        <a:rPr lang="en-US" sz="1000" dirty="0"/>
                        <a:t>18-19</a:t>
                      </a:r>
                    </a:p>
                  </a:txBody>
                  <a:tcPr/>
                </a:tc>
                <a:tc>
                  <a:txBody>
                    <a:bodyPr/>
                    <a:lstStyle/>
                    <a:p>
                      <a:pPr lvl="0">
                        <a:buNone/>
                      </a:pPr>
                      <a:r>
                        <a:rPr lang="en-US" sz="1000" dirty="0"/>
                        <a:t>Active</a:t>
                      </a:r>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extLst>
                  <a:ext uri="{0D108BD9-81ED-4DB2-BD59-A6C34878D82A}">
                    <a16:rowId xmlns:a16="http://schemas.microsoft.com/office/drawing/2014/main" val="2095983440"/>
                  </a:ext>
                </a:extLst>
              </a:tr>
              <a:tr h="245308">
                <a:tc>
                  <a:txBody>
                    <a:bodyPr/>
                    <a:lstStyle/>
                    <a:p>
                      <a:pPr lvl="0">
                        <a:buNone/>
                      </a:pPr>
                      <a:r>
                        <a:rPr lang="en-US" sz="1000" dirty="0"/>
                        <a:t>Inactive</a:t>
                      </a:r>
                    </a:p>
                  </a:txBody>
                  <a:tcPr/>
                </a:tc>
                <a:tc>
                  <a:txBody>
                    <a:bodyPr/>
                    <a:lstStyle/>
                    <a:p>
                      <a:pPr lvl="0">
                        <a:buNone/>
                      </a:pPr>
                      <a:r>
                        <a:rPr lang="en-US" sz="1000" dirty="0"/>
                        <a:t>11/25/18</a:t>
                      </a:r>
                    </a:p>
                  </a:txBody>
                  <a:tcPr/>
                </a:tc>
                <a:tc>
                  <a:txBody>
                    <a:bodyPr/>
                    <a:lstStyle/>
                    <a:p>
                      <a:pPr lvl="0">
                        <a:buNone/>
                      </a:pPr>
                      <a:r>
                        <a:rPr lang="en-US" sz="1000" dirty="0"/>
                        <a:t>18-19</a:t>
                      </a:r>
                    </a:p>
                  </a:txBody>
                  <a:tcPr/>
                </a:tc>
                <a:tc>
                  <a:txBody>
                    <a:bodyPr/>
                    <a:lstStyle/>
                    <a:p>
                      <a:pPr lvl="0">
                        <a:buNone/>
                      </a:pPr>
                      <a:r>
                        <a:rPr lang="en-US" sz="1000" b="0" i="0" u="none" strike="noStrike" noProof="0" dirty="0">
                          <a:latin typeface="Tw Cen MT"/>
                        </a:rPr>
                        <a:t>Active</a:t>
                      </a:r>
                      <a:endParaRPr lang="en-US" sz="1000" dirty="0"/>
                    </a:p>
                  </a:txBody>
                  <a:tcPr/>
                </a:tc>
                <a:tc>
                  <a:txBody>
                    <a:bodyPr/>
                    <a:lstStyle/>
                    <a:p>
                      <a:pPr lvl="0">
                        <a:buNone/>
                      </a:pPr>
                      <a:r>
                        <a:rPr lang="en-US" sz="1000" b="0" i="0" u="none" strike="noStrike" noProof="0" dirty="0">
                          <a:latin typeface="Tw Cen MT"/>
                        </a:rPr>
                        <a:t>Active</a:t>
                      </a:r>
                      <a:endParaRPr lang="en-US" sz="1000" dirty="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b="0" i="0" u="none" strike="noStrike" noProof="0">
                          <a:latin typeface="Tw Cen MT"/>
                        </a:rPr>
                        <a:t>Inactive</a:t>
                      </a:r>
                      <a:endParaRPr lang="en-US" sz="1000" b="0" i="0" u="none" strike="noStrike" noProof="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b="0" i="0" u="none" strike="noStrike" noProof="0">
                          <a:latin typeface="Tw Cen MT"/>
                        </a:rPr>
                        <a:t>Inactive</a:t>
                      </a:r>
                      <a:endParaRPr lang="en-US" sz="1000" b="0" i="0" u="none" strike="noStrike" noProof="0"/>
                    </a:p>
                  </a:txBody>
                  <a:tcPr/>
                </a:tc>
                <a:tc>
                  <a:txBody>
                    <a:bodyPr/>
                    <a:lstStyle/>
                    <a:p>
                      <a:pPr lvl="0">
                        <a:buNone/>
                      </a:pPr>
                      <a:r>
                        <a:rPr lang="en-US" sz="1000" b="0" i="0" u="none" strike="noStrike" noProof="0">
                          <a:latin typeface="Tw Cen MT"/>
                        </a:rPr>
                        <a:t>Inactive</a:t>
                      </a:r>
                      <a:endParaRPr lang="en-US" sz="1000"/>
                    </a:p>
                  </a:txBody>
                  <a:tcPr/>
                </a:tc>
                <a:extLst>
                  <a:ext uri="{0D108BD9-81ED-4DB2-BD59-A6C34878D82A}">
                    <a16:rowId xmlns:a16="http://schemas.microsoft.com/office/drawing/2014/main" val="1472771152"/>
                  </a:ext>
                </a:extLst>
              </a:tr>
              <a:tr h="245308">
                <a:tc>
                  <a:txBody>
                    <a:bodyPr/>
                    <a:lstStyle/>
                    <a:p>
                      <a:pPr lvl="0">
                        <a:buNone/>
                      </a:pPr>
                      <a:r>
                        <a:rPr lang="en-US" sz="1000" dirty="0"/>
                        <a:t>Inactive</a:t>
                      </a:r>
                    </a:p>
                  </a:txBody>
                  <a:tcPr/>
                </a:tc>
                <a:tc>
                  <a:txBody>
                    <a:bodyPr/>
                    <a:lstStyle/>
                    <a:p>
                      <a:pPr lvl="0">
                        <a:buNone/>
                      </a:pPr>
                      <a:r>
                        <a:rPr lang="en-US" sz="1000" dirty="0"/>
                        <a:t>5/1/19</a:t>
                      </a:r>
                    </a:p>
                  </a:txBody>
                  <a:tcPr/>
                </a:tc>
                <a:tc>
                  <a:txBody>
                    <a:bodyPr/>
                    <a:lstStyle/>
                    <a:p>
                      <a:pPr lvl="0">
                        <a:buNone/>
                      </a:pPr>
                      <a:r>
                        <a:rPr lang="en-US" sz="1000" dirty="0"/>
                        <a:t>18-19</a:t>
                      </a:r>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dirty="0">
                          <a:latin typeface="Tw Cen MT"/>
                        </a:rPr>
                        <a:t>Inactive</a:t>
                      </a:r>
                      <a:endParaRPr lang="en-US" sz="1000" dirty="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b="0" i="0" u="none" strike="noStrike" noProof="0">
                          <a:latin typeface="Tw Cen MT"/>
                        </a:rPr>
                        <a:t>Inactive</a:t>
                      </a:r>
                      <a:endParaRPr lang="en-US" sz="1000"/>
                    </a:p>
                  </a:txBody>
                  <a:tcPr/>
                </a:tc>
                <a:extLst>
                  <a:ext uri="{0D108BD9-81ED-4DB2-BD59-A6C34878D82A}">
                    <a16:rowId xmlns:a16="http://schemas.microsoft.com/office/drawing/2014/main" val="2037161846"/>
                  </a:ext>
                </a:extLst>
              </a:tr>
              <a:tr h="245308">
                <a:tc>
                  <a:txBody>
                    <a:bodyPr/>
                    <a:lstStyle/>
                    <a:p>
                      <a:pPr lvl="0">
                        <a:buNone/>
                      </a:pPr>
                      <a:r>
                        <a:rPr lang="en-US" sz="1000" dirty="0"/>
                        <a:t>Inactive</a:t>
                      </a:r>
                    </a:p>
                  </a:txBody>
                  <a:tcPr/>
                </a:tc>
                <a:tc>
                  <a:txBody>
                    <a:bodyPr/>
                    <a:lstStyle/>
                    <a:p>
                      <a:pPr lvl="0">
                        <a:buNone/>
                      </a:pPr>
                      <a:r>
                        <a:rPr lang="en-US" sz="1000" dirty="0"/>
                        <a:t>7/1/19</a:t>
                      </a:r>
                    </a:p>
                  </a:txBody>
                  <a:tcPr/>
                </a:tc>
                <a:tc>
                  <a:txBody>
                    <a:bodyPr/>
                    <a:lstStyle/>
                    <a:p>
                      <a:pPr lvl="0">
                        <a:buNone/>
                      </a:pPr>
                      <a:r>
                        <a:rPr lang="en-US" sz="1000" dirty="0"/>
                        <a:t>18-19</a:t>
                      </a:r>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b="0" i="0" u="none" strike="noStrike" noProof="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t>Inactive</a:t>
                      </a:r>
                      <a:endParaRPr lang="en-US" sz="1000"/>
                    </a:p>
                  </a:txBody>
                  <a:tcPr/>
                </a:tc>
                <a:tc>
                  <a:txBody>
                    <a:bodyPr/>
                    <a:lstStyle/>
                    <a:p>
                      <a:pPr lvl="0">
                        <a:buNone/>
                      </a:pPr>
                      <a:r>
                        <a:rPr lang="en-US" sz="1000" b="0" i="0" u="none" strike="noStrike" noProof="0">
                          <a:latin typeface="Tw Cen MT"/>
                        </a:rPr>
                        <a:t>Inactive</a:t>
                      </a:r>
                      <a:endParaRPr lang="en-US" sz="1000"/>
                    </a:p>
                  </a:txBody>
                  <a:tcPr/>
                </a:tc>
                <a:tc>
                  <a:txBody>
                    <a:bodyPr/>
                    <a:lstStyle/>
                    <a:p>
                      <a:pPr lvl="0">
                        <a:buNone/>
                      </a:pPr>
                      <a:r>
                        <a:rPr lang="en-US" sz="1000"/>
                        <a:t>Inactive</a:t>
                      </a:r>
                    </a:p>
                  </a:txBody>
                  <a:tcPr/>
                </a:tc>
                <a:extLst>
                  <a:ext uri="{0D108BD9-81ED-4DB2-BD59-A6C34878D82A}">
                    <a16:rowId xmlns:a16="http://schemas.microsoft.com/office/drawing/2014/main" val="2807057359"/>
                  </a:ext>
                </a:extLst>
              </a:tr>
              <a:tr h="245308">
                <a:tc>
                  <a:txBody>
                    <a:bodyPr/>
                    <a:lstStyle/>
                    <a:p>
                      <a:pPr lvl="0">
                        <a:buNone/>
                      </a:pPr>
                      <a:r>
                        <a:rPr lang="en-US" sz="1000" dirty="0"/>
                        <a:t>Inactive</a:t>
                      </a:r>
                    </a:p>
                  </a:txBody>
                  <a:tcPr/>
                </a:tc>
                <a:tc>
                  <a:txBody>
                    <a:bodyPr/>
                    <a:lstStyle/>
                    <a:p>
                      <a:pPr lvl="0">
                        <a:buNone/>
                      </a:pPr>
                      <a:r>
                        <a:rPr lang="en-US" sz="1000" dirty="0"/>
                        <a:t>7/17/19</a:t>
                      </a:r>
                    </a:p>
                  </a:txBody>
                  <a:tcPr/>
                </a:tc>
                <a:tc>
                  <a:txBody>
                    <a:bodyPr/>
                    <a:lstStyle/>
                    <a:p>
                      <a:pPr lvl="0">
                        <a:buNone/>
                      </a:pPr>
                      <a:r>
                        <a:rPr lang="en-US" sz="1000" dirty="0"/>
                        <a:t>19-20</a:t>
                      </a:r>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a:latin typeface="Tw Cen MT"/>
                        </a:rPr>
                        <a:t>Active</a:t>
                      </a:r>
                      <a:endParaRPr lang="en-US" sz="1000"/>
                    </a:p>
                  </a:txBody>
                  <a:tcPr/>
                </a:tc>
                <a:tc>
                  <a:txBody>
                    <a:bodyPr/>
                    <a:lstStyle/>
                    <a:p>
                      <a:pPr lvl="0">
                        <a:buNone/>
                      </a:pPr>
                      <a:r>
                        <a:rPr lang="en-US" sz="1000" b="0" i="0" u="none" strike="noStrike" noProof="0" dirty="0">
                          <a:latin typeface="Tw Cen MT"/>
                        </a:rPr>
                        <a:t>Active</a:t>
                      </a:r>
                      <a:endParaRPr lang="en-US" sz="1000" dirty="0"/>
                    </a:p>
                  </a:txBody>
                  <a:tcPr/>
                </a:tc>
                <a:extLst>
                  <a:ext uri="{0D108BD9-81ED-4DB2-BD59-A6C34878D82A}">
                    <a16:rowId xmlns:a16="http://schemas.microsoft.com/office/drawing/2014/main" val="904600139"/>
                  </a:ext>
                </a:extLst>
              </a:tr>
            </a:tbl>
          </a:graphicData>
        </a:graphic>
      </p:graphicFrame>
    </p:spTree>
    <p:extLst>
      <p:ext uri="{BB962C8B-B14F-4D97-AF65-F5344CB8AC3E}">
        <p14:creationId xmlns:p14="http://schemas.microsoft.com/office/powerpoint/2010/main" val="277100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p:txBody>
          <a:bodyPr>
            <a:normAutofit fontScale="90000"/>
          </a:bodyPr>
          <a:lstStyle/>
          <a:p>
            <a:r>
              <a:rPr lang="en-US" dirty="0">
                <a:latin typeface="Tw Cen MT Condensed"/>
              </a:rPr>
              <a:t>peims Organization Effective dating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32</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628650" y="927922"/>
            <a:ext cx="7886700" cy="5249041"/>
          </a:xfrm>
        </p:spPr>
        <p:txBody>
          <a:bodyPr vert="horz" lIns="91440" tIns="45720" rIns="91440" bIns="45720" rtlCol="0" anchor="t">
            <a:normAutofit/>
          </a:bodyPr>
          <a:lstStyle/>
          <a:p>
            <a:r>
              <a:rPr lang="en-US" b="1" dirty="0">
                <a:latin typeface="Tw Cen MT"/>
              </a:rPr>
              <a:t>Organization Grade Range Change</a:t>
            </a:r>
          </a:p>
          <a:p>
            <a:pPr lvl="1"/>
            <a:r>
              <a:rPr lang="en-US" dirty="0">
                <a:latin typeface="Tw Cen MT"/>
              </a:rPr>
              <a:t>For the FALL submission, the grade range will be as it is on or before the PEIMS Fall snapshot date (for 19-20 October 26, 2019).</a:t>
            </a:r>
          </a:p>
          <a:p>
            <a:pPr lvl="1"/>
            <a:endParaRPr lang="en-US" b="1" dirty="0">
              <a:latin typeface="Tw Cen MT"/>
            </a:endParaRPr>
          </a:p>
        </p:txBody>
      </p:sp>
      <p:graphicFrame>
        <p:nvGraphicFramePr>
          <p:cNvPr id="10" name="Table 8">
            <a:extLst>
              <a:ext uri="{FF2B5EF4-FFF2-40B4-BE49-F238E27FC236}">
                <a16:creationId xmlns:a16="http://schemas.microsoft.com/office/drawing/2014/main" id="{400A8D38-46E6-4B77-B3B0-52E974381740}"/>
              </a:ext>
            </a:extLst>
          </p:cNvPr>
          <p:cNvGraphicFramePr>
            <a:graphicFrameLocks noGrp="1"/>
          </p:cNvGraphicFramePr>
          <p:nvPr>
            <p:extLst>
              <p:ext uri="{D42A27DB-BD31-4B8C-83A1-F6EECF244321}">
                <p14:modId xmlns:p14="http://schemas.microsoft.com/office/powerpoint/2010/main" val="1753264673"/>
              </p:ext>
            </p:extLst>
          </p:nvPr>
        </p:nvGraphicFramePr>
        <p:xfrm>
          <a:off x="432464" y="3080855"/>
          <a:ext cx="8279072" cy="2392680"/>
        </p:xfrm>
        <a:graphic>
          <a:graphicData uri="http://schemas.openxmlformats.org/drawingml/2006/table">
            <a:tbl>
              <a:tblPr firstRow="1" bandRow="1">
                <a:tableStyleId>{93296810-A885-4BE3-A3E7-6D5BEEA58F35}</a:tableStyleId>
              </a:tblPr>
              <a:tblGrid>
                <a:gridCol w="640456">
                  <a:extLst>
                    <a:ext uri="{9D8B030D-6E8A-4147-A177-3AD203B41FA5}">
                      <a16:colId xmlns:a16="http://schemas.microsoft.com/office/drawing/2014/main" val="3028064203"/>
                    </a:ext>
                  </a:extLst>
                </a:gridCol>
                <a:gridCol w="748842">
                  <a:extLst>
                    <a:ext uri="{9D8B030D-6E8A-4147-A177-3AD203B41FA5}">
                      <a16:colId xmlns:a16="http://schemas.microsoft.com/office/drawing/2014/main" val="587600892"/>
                    </a:ext>
                  </a:extLst>
                </a:gridCol>
                <a:gridCol w="620750">
                  <a:extLst>
                    <a:ext uri="{9D8B030D-6E8A-4147-A177-3AD203B41FA5}">
                      <a16:colId xmlns:a16="http://schemas.microsoft.com/office/drawing/2014/main" val="3210112468"/>
                    </a:ext>
                  </a:extLst>
                </a:gridCol>
                <a:gridCol w="630689">
                  <a:extLst>
                    <a:ext uri="{9D8B030D-6E8A-4147-A177-3AD203B41FA5}">
                      <a16:colId xmlns:a16="http://schemas.microsoft.com/office/drawing/2014/main" val="1090430976"/>
                    </a:ext>
                  </a:extLst>
                </a:gridCol>
                <a:gridCol w="821541">
                  <a:extLst>
                    <a:ext uri="{9D8B030D-6E8A-4147-A177-3AD203B41FA5}">
                      <a16:colId xmlns:a16="http://schemas.microsoft.com/office/drawing/2014/main" val="1151453044"/>
                    </a:ext>
                  </a:extLst>
                </a:gridCol>
                <a:gridCol w="789409">
                  <a:extLst>
                    <a:ext uri="{9D8B030D-6E8A-4147-A177-3AD203B41FA5}">
                      <a16:colId xmlns:a16="http://schemas.microsoft.com/office/drawing/2014/main" val="1635680409"/>
                    </a:ext>
                  </a:extLst>
                </a:gridCol>
                <a:gridCol w="805477">
                  <a:extLst>
                    <a:ext uri="{9D8B030D-6E8A-4147-A177-3AD203B41FA5}">
                      <a16:colId xmlns:a16="http://schemas.microsoft.com/office/drawing/2014/main" val="2733269755"/>
                    </a:ext>
                  </a:extLst>
                </a:gridCol>
                <a:gridCol w="805477">
                  <a:extLst>
                    <a:ext uri="{9D8B030D-6E8A-4147-A177-3AD203B41FA5}">
                      <a16:colId xmlns:a16="http://schemas.microsoft.com/office/drawing/2014/main" val="2550702119"/>
                    </a:ext>
                  </a:extLst>
                </a:gridCol>
                <a:gridCol w="805477">
                  <a:extLst>
                    <a:ext uri="{9D8B030D-6E8A-4147-A177-3AD203B41FA5}">
                      <a16:colId xmlns:a16="http://schemas.microsoft.com/office/drawing/2014/main" val="745804533"/>
                    </a:ext>
                  </a:extLst>
                </a:gridCol>
                <a:gridCol w="805477">
                  <a:extLst>
                    <a:ext uri="{9D8B030D-6E8A-4147-A177-3AD203B41FA5}">
                      <a16:colId xmlns:a16="http://schemas.microsoft.com/office/drawing/2014/main" val="3522229076"/>
                    </a:ext>
                  </a:extLst>
                </a:gridCol>
                <a:gridCol w="805477">
                  <a:extLst>
                    <a:ext uri="{9D8B030D-6E8A-4147-A177-3AD203B41FA5}">
                      <a16:colId xmlns:a16="http://schemas.microsoft.com/office/drawing/2014/main" val="4235938107"/>
                    </a:ext>
                  </a:extLst>
                </a:gridCol>
              </a:tblGrid>
              <a:tr h="389426">
                <a:tc>
                  <a:txBody>
                    <a:bodyPr/>
                    <a:lstStyle/>
                    <a:p>
                      <a:pPr lvl="0">
                        <a:buNone/>
                      </a:pPr>
                      <a:r>
                        <a:rPr lang="en-US" sz="1050" dirty="0"/>
                        <a:t>Org Change</a:t>
                      </a:r>
                    </a:p>
                  </a:txBody>
                  <a:tcPr/>
                </a:tc>
                <a:tc>
                  <a:txBody>
                    <a:bodyPr/>
                    <a:lstStyle/>
                    <a:p>
                      <a:pPr lvl="0">
                        <a:buNone/>
                      </a:pPr>
                      <a:r>
                        <a:rPr lang="en-US" sz="1050"/>
                        <a:t>Org Date Updated</a:t>
                      </a:r>
                    </a:p>
                  </a:txBody>
                  <a:tcPr/>
                </a:tc>
                <a:tc>
                  <a:txBody>
                    <a:bodyPr/>
                    <a:lstStyle/>
                    <a:p>
                      <a:pPr lvl="0">
                        <a:buNone/>
                      </a:pPr>
                      <a:r>
                        <a:rPr lang="en-US" sz="1050"/>
                        <a:t>School Year</a:t>
                      </a:r>
                    </a:p>
                  </a:txBody>
                  <a:tcPr/>
                </a:tc>
                <a:tc>
                  <a:txBody>
                    <a:bodyPr/>
                    <a:lstStyle/>
                    <a:p>
                      <a:pPr lvl="0">
                        <a:buNone/>
                      </a:pPr>
                      <a:r>
                        <a:rPr lang="en-US" sz="1050"/>
                        <a:t>FALL 1ST</a:t>
                      </a:r>
                    </a:p>
                  </a:txBody>
                  <a:tcPr/>
                </a:tc>
                <a:tc>
                  <a:txBody>
                    <a:bodyPr/>
                    <a:lstStyle/>
                    <a:p>
                      <a:pPr lvl="0">
                        <a:buNone/>
                      </a:pPr>
                      <a:r>
                        <a:rPr lang="en-US" sz="1050"/>
                        <a:t>FALL RESUB</a:t>
                      </a:r>
                    </a:p>
                  </a:txBody>
                  <a:tcPr/>
                </a:tc>
                <a:tc>
                  <a:txBody>
                    <a:bodyPr/>
                    <a:lstStyle/>
                    <a:p>
                      <a:pPr lvl="0">
                        <a:buNone/>
                      </a:pPr>
                      <a:r>
                        <a:rPr lang="en-US" sz="1050"/>
                        <a:t>MDYR 1ST</a:t>
                      </a:r>
                    </a:p>
                  </a:txBody>
                  <a:tcPr/>
                </a:tc>
                <a:tc>
                  <a:txBody>
                    <a:bodyPr/>
                    <a:lstStyle/>
                    <a:p>
                      <a:pPr lvl="0">
                        <a:buNone/>
                      </a:pPr>
                      <a:r>
                        <a:rPr lang="en-US" sz="1050"/>
                        <a:t>MDYR RESUB</a:t>
                      </a:r>
                    </a:p>
                  </a:txBody>
                  <a:tcPr/>
                </a:tc>
                <a:tc>
                  <a:txBody>
                    <a:bodyPr/>
                    <a:lstStyle/>
                    <a:p>
                      <a:pPr lvl="0">
                        <a:buNone/>
                      </a:pPr>
                      <a:r>
                        <a:rPr lang="en-US" sz="1050"/>
                        <a:t>SUMR 1ST</a:t>
                      </a:r>
                    </a:p>
                  </a:txBody>
                  <a:tcPr/>
                </a:tc>
                <a:tc>
                  <a:txBody>
                    <a:bodyPr/>
                    <a:lstStyle/>
                    <a:p>
                      <a:pPr lvl="0">
                        <a:buNone/>
                      </a:pPr>
                      <a:r>
                        <a:rPr lang="en-US" sz="1050"/>
                        <a:t>SUMR RESUB</a:t>
                      </a:r>
                    </a:p>
                  </a:txBody>
                  <a:tcPr/>
                </a:tc>
                <a:tc>
                  <a:txBody>
                    <a:bodyPr/>
                    <a:lstStyle/>
                    <a:p>
                      <a:pPr lvl="0">
                        <a:buNone/>
                      </a:pPr>
                      <a:r>
                        <a:rPr lang="en-US" sz="1050"/>
                        <a:t>EXYR 1ST</a:t>
                      </a:r>
                    </a:p>
                  </a:txBody>
                  <a:tcPr/>
                </a:tc>
                <a:tc>
                  <a:txBody>
                    <a:bodyPr/>
                    <a:lstStyle/>
                    <a:p>
                      <a:pPr lvl="0">
                        <a:buNone/>
                      </a:pPr>
                      <a:r>
                        <a:rPr lang="en-US" sz="1050"/>
                        <a:t>EXYR RESUB</a:t>
                      </a:r>
                    </a:p>
                  </a:txBody>
                  <a:tcPr/>
                </a:tc>
                <a:extLst>
                  <a:ext uri="{0D108BD9-81ED-4DB2-BD59-A6C34878D82A}">
                    <a16:rowId xmlns:a16="http://schemas.microsoft.com/office/drawing/2014/main" val="1467138777"/>
                  </a:ext>
                </a:extLst>
              </a:tr>
              <a:tr h="371697">
                <a:tc>
                  <a:txBody>
                    <a:bodyPr/>
                    <a:lstStyle/>
                    <a:p>
                      <a:pPr lvl="0">
                        <a:buNone/>
                      </a:pPr>
                      <a:r>
                        <a:rPr lang="en-US" sz="1000"/>
                        <a:t>Grade Range</a:t>
                      </a:r>
                    </a:p>
                  </a:txBody>
                  <a:tcPr/>
                </a:tc>
                <a:tc>
                  <a:txBody>
                    <a:bodyPr/>
                    <a:lstStyle/>
                    <a:p>
                      <a:pPr lvl="0">
                        <a:buNone/>
                      </a:pPr>
                      <a:r>
                        <a:rPr lang="en-US" sz="1000" dirty="0"/>
                        <a:t>10/24/18</a:t>
                      </a:r>
                    </a:p>
                  </a:txBody>
                  <a:tcPr/>
                </a:tc>
                <a:tc>
                  <a:txBody>
                    <a:bodyPr/>
                    <a:lstStyle/>
                    <a:p>
                      <a:pPr lvl="0">
                        <a:buNone/>
                      </a:pPr>
                      <a:r>
                        <a:rPr lang="en-US" sz="1000"/>
                        <a:t>18-19</a:t>
                      </a:r>
                    </a:p>
                  </a:txBody>
                  <a:tcPr/>
                </a:tc>
                <a:tc>
                  <a:txBody>
                    <a:bodyPr/>
                    <a:lstStyle/>
                    <a:p>
                      <a:pPr lvl="0">
                        <a:buNone/>
                      </a:pPr>
                      <a:r>
                        <a:rPr lang="en-US" sz="1000"/>
                        <a:t>New Range</a:t>
                      </a:r>
                    </a:p>
                  </a:txBody>
                  <a:tcPr/>
                </a:tc>
                <a:tc>
                  <a:txBody>
                    <a:bodyPr/>
                    <a:lstStyle/>
                    <a:p>
                      <a:pPr lvl="0">
                        <a:buNone/>
                      </a:pPr>
                      <a:r>
                        <a:rPr lang="en-US" sz="1000" dirty="0"/>
                        <a:t>New Range</a:t>
                      </a:r>
                    </a:p>
                  </a:txBody>
                  <a:tcPr/>
                </a:tc>
                <a:tc>
                  <a:txBody>
                    <a:bodyPr/>
                    <a:lstStyle/>
                    <a:p>
                      <a:pPr lvl="0">
                        <a:buNone/>
                      </a:pPr>
                      <a:r>
                        <a:rPr lang="en-US" sz="1000"/>
                        <a:t>New Range</a:t>
                      </a:r>
                    </a:p>
                  </a:txBody>
                  <a:tcPr/>
                </a:tc>
                <a:tc>
                  <a:txBody>
                    <a:bodyPr/>
                    <a:lstStyle/>
                    <a:p>
                      <a:pPr lvl="0">
                        <a:buNone/>
                      </a:pPr>
                      <a:r>
                        <a:rPr lang="en-US" sz="1000"/>
                        <a:t>New Range</a:t>
                      </a:r>
                    </a:p>
                  </a:txBody>
                  <a:tcPr/>
                </a:tc>
                <a:tc>
                  <a:txBody>
                    <a:bodyPr/>
                    <a:lstStyle/>
                    <a:p>
                      <a:pPr lvl="0">
                        <a:buNone/>
                      </a:pPr>
                      <a:r>
                        <a:rPr lang="en-US" sz="1000"/>
                        <a:t>New Range</a:t>
                      </a:r>
                    </a:p>
                  </a:txBody>
                  <a:tcPr/>
                </a:tc>
                <a:tc>
                  <a:txBody>
                    <a:bodyPr/>
                    <a:lstStyle/>
                    <a:p>
                      <a:pPr lvl="0">
                        <a:buNone/>
                      </a:pPr>
                      <a:r>
                        <a:rPr lang="en-US" sz="1000"/>
                        <a:t>New Range</a:t>
                      </a:r>
                    </a:p>
                  </a:txBody>
                  <a:tcPr/>
                </a:tc>
                <a:tc>
                  <a:txBody>
                    <a:bodyPr/>
                    <a:lstStyle/>
                    <a:p>
                      <a:pPr lvl="0">
                        <a:buNone/>
                      </a:pPr>
                      <a:r>
                        <a:rPr lang="en-US" sz="1000"/>
                        <a:t>New Range</a:t>
                      </a:r>
                    </a:p>
                  </a:txBody>
                  <a:tcPr/>
                </a:tc>
                <a:tc>
                  <a:txBody>
                    <a:bodyPr/>
                    <a:lstStyle/>
                    <a:p>
                      <a:pPr lvl="0">
                        <a:buNone/>
                      </a:pPr>
                      <a:r>
                        <a:rPr lang="en-US" sz="1000"/>
                        <a:t>New Range</a:t>
                      </a:r>
                    </a:p>
                  </a:txBody>
                  <a:tcPr/>
                </a:tc>
                <a:extLst>
                  <a:ext uri="{0D108BD9-81ED-4DB2-BD59-A6C34878D82A}">
                    <a16:rowId xmlns:a16="http://schemas.microsoft.com/office/drawing/2014/main" val="2095983440"/>
                  </a:ext>
                </a:extLst>
              </a:tr>
              <a:tr h="362833">
                <a:tc>
                  <a:txBody>
                    <a:bodyPr/>
                    <a:lstStyle/>
                    <a:p>
                      <a:pPr lvl="0">
                        <a:buNone/>
                      </a:pPr>
                      <a:r>
                        <a:rPr lang="en-US" sz="1000" b="0" i="0" u="none" strike="noStrike" noProof="0">
                          <a:latin typeface="Tw Cen MT"/>
                        </a:rPr>
                        <a:t>Grade Range</a:t>
                      </a:r>
                      <a:endParaRPr lang="en-US" sz="1000">
                        <a:latin typeface="Tw Cen MT"/>
                      </a:endParaRPr>
                    </a:p>
                  </a:txBody>
                  <a:tcPr/>
                </a:tc>
                <a:tc>
                  <a:txBody>
                    <a:bodyPr/>
                    <a:lstStyle/>
                    <a:p>
                      <a:pPr lvl="0">
                        <a:buNone/>
                      </a:pPr>
                      <a:r>
                        <a:rPr lang="en-US" sz="1000"/>
                        <a:t>11/25/18</a:t>
                      </a:r>
                    </a:p>
                  </a:txBody>
                  <a:tcPr/>
                </a:tc>
                <a:tc>
                  <a:txBody>
                    <a:bodyPr/>
                    <a:lstStyle/>
                    <a:p>
                      <a:pPr lvl="0">
                        <a:buNone/>
                      </a:pPr>
                      <a:r>
                        <a:rPr lang="en-US" sz="1000"/>
                        <a:t>18-19</a:t>
                      </a:r>
                    </a:p>
                  </a:txBody>
                  <a:tcPr/>
                </a:tc>
                <a:tc>
                  <a:txBody>
                    <a:bodyPr/>
                    <a:lstStyle/>
                    <a:p>
                      <a:pPr lvl="0">
                        <a:buNone/>
                      </a:pPr>
                      <a:r>
                        <a:rPr lang="en-US" sz="1000" dirty="0"/>
                        <a:t>New Range</a:t>
                      </a:r>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extLst>
                  <a:ext uri="{0D108BD9-81ED-4DB2-BD59-A6C34878D82A}">
                    <a16:rowId xmlns:a16="http://schemas.microsoft.com/office/drawing/2014/main" val="1472771152"/>
                  </a:ext>
                </a:extLst>
              </a:tr>
              <a:tr h="362833">
                <a:tc>
                  <a:txBody>
                    <a:bodyPr/>
                    <a:lstStyle/>
                    <a:p>
                      <a:pPr lvl="0">
                        <a:buNone/>
                      </a:pPr>
                      <a:r>
                        <a:rPr lang="en-US" sz="1000" b="0" i="0" u="none" strike="noStrike" noProof="0">
                          <a:latin typeface="Tw Cen MT"/>
                        </a:rPr>
                        <a:t>Grade Range</a:t>
                      </a:r>
                      <a:endParaRPr lang="en-US" sz="1000"/>
                    </a:p>
                  </a:txBody>
                  <a:tcPr/>
                </a:tc>
                <a:tc>
                  <a:txBody>
                    <a:bodyPr/>
                    <a:lstStyle/>
                    <a:p>
                      <a:pPr lvl="0">
                        <a:buNone/>
                      </a:pPr>
                      <a:r>
                        <a:rPr lang="en-US" sz="1000"/>
                        <a:t>5/1/19</a:t>
                      </a:r>
                    </a:p>
                  </a:txBody>
                  <a:tcPr/>
                </a:tc>
                <a:tc>
                  <a:txBody>
                    <a:bodyPr/>
                    <a:lstStyle/>
                    <a:p>
                      <a:pPr lvl="0">
                        <a:buNone/>
                      </a:pPr>
                      <a:r>
                        <a:rPr lang="en-US" sz="1000"/>
                        <a:t>18-19</a:t>
                      </a:r>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extLst>
                  <a:ext uri="{0D108BD9-81ED-4DB2-BD59-A6C34878D82A}">
                    <a16:rowId xmlns:a16="http://schemas.microsoft.com/office/drawing/2014/main" val="2037161846"/>
                  </a:ext>
                </a:extLst>
              </a:tr>
              <a:tr h="362833">
                <a:tc>
                  <a:txBody>
                    <a:bodyPr/>
                    <a:lstStyle/>
                    <a:p>
                      <a:pPr lvl="0">
                        <a:buNone/>
                      </a:pPr>
                      <a:r>
                        <a:rPr lang="en-US" sz="1000" b="0" i="0" u="none" strike="noStrike" noProof="0">
                          <a:latin typeface="Tw Cen MT"/>
                        </a:rPr>
                        <a:t>Grade Range</a:t>
                      </a:r>
                      <a:endParaRPr lang="en-US" sz="1000"/>
                    </a:p>
                  </a:txBody>
                  <a:tcPr/>
                </a:tc>
                <a:tc>
                  <a:txBody>
                    <a:bodyPr/>
                    <a:lstStyle/>
                    <a:p>
                      <a:pPr lvl="0">
                        <a:buNone/>
                      </a:pPr>
                      <a:r>
                        <a:rPr lang="en-US" sz="1000"/>
                        <a:t>7/1/19</a:t>
                      </a:r>
                    </a:p>
                  </a:txBody>
                  <a:tcPr/>
                </a:tc>
                <a:tc>
                  <a:txBody>
                    <a:bodyPr/>
                    <a:lstStyle/>
                    <a:p>
                      <a:pPr lvl="0">
                        <a:buNone/>
                      </a:pPr>
                      <a:r>
                        <a:rPr lang="en-US" sz="1000"/>
                        <a:t>18-19</a:t>
                      </a:r>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tc>
                  <a:txBody>
                    <a:bodyPr/>
                    <a:lstStyle/>
                    <a:p>
                      <a:pPr lvl="0">
                        <a:buNone/>
                      </a:pPr>
                      <a:r>
                        <a:rPr lang="en-US" sz="1000" b="0" i="0" u="none" strike="noStrike" noProof="0">
                          <a:latin typeface="Tw Cen MT"/>
                        </a:rPr>
                        <a:t>New Range</a:t>
                      </a:r>
                      <a:endParaRPr lang="en-US" sz="1000"/>
                    </a:p>
                  </a:txBody>
                  <a:tcPr/>
                </a:tc>
                <a:extLst>
                  <a:ext uri="{0D108BD9-81ED-4DB2-BD59-A6C34878D82A}">
                    <a16:rowId xmlns:a16="http://schemas.microsoft.com/office/drawing/2014/main" val="2807057359"/>
                  </a:ext>
                </a:extLst>
              </a:tr>
              <a:tr h="362833">
                <a:tc>
                  <a:txBody>
                    <a:bodyPr/>
                    <a:lstStyle/>
                    <a:p>
                      <a:pPr lvl="0">
                        <a:buNone/>
                      </a:pPr>
                      <a:r>
                        <a:rPr lang="en-US" sz="1000" b="0" i="0" u="none" strike="noStrike" noProof="0">
                          <a:latin typeface="Tw Cen MT"/>
                        </a:rPr>
                        <a:t>Grade Range</a:t>
                      </a:r>
                      <a:endParaRPr lang="en-US" sz="1000"/>
                    </a:p>
                  </a:txBody>
                  <a:tcPr/>
                </a:tc>
                <a:tc>
                  <a:txBody>
                    <a:bodyPr/>
                    <a:lstStyle/>
                    <a:p>
                      <a:pPr lvl="0">
                        <a:buNone/>
                      </a:pPr>
                      <a:r>
                        <a:rPr lang="en-US" sz="1000"/>
                        <a:t>7/17/19</a:t>
                      </a:r>
                    </a:p>
                  </a:txBody>
                  <a:tcPr/>
                </a:tc>
                <a:tc>
                  <a:txBody>
                    <a:bodyPr/>
                    <a:lstStyle/>
                    <a:p>
                      <a:pPr lvl="0">
                        <a:buNone/>
                      </a:pPr>
                      <a:r>
                        <a:rPr lang="en-US" sz="1000"/>
                        <a:t>19-20</a:t>
                      </a:r>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a:latin typeface="Tw Cen MT"/>
                        </a:rPr>
                        <a:t>Old Range</a:t>
                      </a:r>
                      <a:endParaRPr lang="en-US" sz="1000"/>
                    </a:p>
                  </a:txBody>
                  <a:tcPr/>
                </a:tc>
                <a:tc>
                  <a:txBody>
                    <a:bodyPr/>
                    <a:lstStyle/>
                    <a:p>
                      <a:pPr lvl="0">
                        <a:buNone/>
                      </a:pPr>
                      <a:r>
                        <a:rPr lang="en-US" sz="1000" b="0" i="0" u="none" strike="noStrike" noProof="0" dirty="0">
                          <a:latin typeface="Tw Cen MT"/>
                        </a:rPr>
                        <a:t>Old Range</a:t>
                      </a:r>
                      <a:endParaRPr lang="en-US" sz="1000" dirty="0"/>
                    </a:p>
                  </a:txBody>
                  <a:tcPr/>
                </a:tc>
                <a:extLst>
                  <a:ext uri="{0D108BD9-81ED-4DB2-BD59-A6C34878D82A}">
                    <a16:rowId xmlns:a16="http://schemas.microsoft.com/office/drawing/2014/main" val="904600139"/>
                  </a:ext>
                </a:extLst>
              </a:tr>
            </a:tbl>
          </a:graphicData>
        </a:graphic>
      </p:graphicFrame>
    </p:spTree>
    <p:extLst>
      <p:ext uri="{BB962C8B-B14F-4D97-AF65-F5344CB8AC3E}">
        <p14:creationId xmlns:p14="http://schemas.microsoft.com/office/powerpoint/2010/main" val="2864022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502-A73F-4036-8D8C-F6036F689E3A}"/>
              </a:ext>
            </a:extLst>
          </p:cNvPr>
          <p:cNvSpPr>
            <a:spLocks noGrp="1"/>
          </p:cNvSpPr>
          <p:nvPr>
            <p:ph type="title"/>
          </p:nvPr>
        </p:nvSpPr>
        <p:spPr>
          <a:xfrm>
            <a:off x="258720" y="44380"/>
            <a:ext cx="7688690" cy="793820"/>
          </a:xfrm>
        </p:spPr>
        <p:txBody>
          <a:bodyPr>
            <a:normAutofit fontScale="90000"/>
          </a:bodyPr>
          <a:lstStyle/>
          <a:p>
            <a:r>
              <a:rPr lang="en-US" dirty="0">
                <a:latin typeface="Tw Cen MT Condensed"/>
              </a:rPr>
              <a:t>PEIMS Special Education Effective dating </a:t>
            </a:r>
          </a:p>
        </p:txBody>
      </p:sp>
      <p:sp>
        <p:nvSpPr>
          <p:cNvPr id="4" name="Slide Number Placeholder 3">
            <a:extLst>
              <a:ext uri="{FF2B5EF4-FFF2-40B4-BE49-F238E27FC236}">
                <a16:creationId xmlns:a16="http://schemas.microsoft.com/office/drawing/2014/main" id="{EE968E8D-4409-4A6C-968D-BAD52F614F07}"/>
              </a:ext>
            </a:extLst>
          </p:cNvPr>
          <p:cNvSpPr>
            <a:spLocks noGrp="1"/>
          </p:cNvSpPr>
          <p:nvPr>
            <p:ph type="sldNum" sz="quarter" idx="12"/>
          </p:nvPr>
        </p:nvSpPr>
        <p:spPr/>
        <p:txBody>
          <a:bodyPr/>
          <a:lstStyle/>
          <a:p>
            <a:fld id="{25037DA4-2335-4A87-8586-64B2BAB08211}" type="slidenum">
              <a:rPr lang="en-US" smtClean="0"/>
              <a:pPr/>
              <a:t>33</a:t>
            </a:fld>
            <a:endParaRPr lang="en-US"/>
          </a:p>
        </p:txBody>
      </p:sp>
      <p:sp>
        <p:nvSpPr>
          <p:cNvPr id="8" name="Content Placeholder 7">
            <a:extLst>
              <a:ext uri="{FF2B5EF4-FFF2-40B4-BE49-F238E27FC236}">
                <a16:creationId xmlns:a16="http://schemas.microsoft.com/office/drawing/2014/main" id="{B3EED26F-D522-4A2E-BE0A-CE56476CFC05}"/>
              </a:ext>
            </a:extLst>
          </p:cNvPr>
          <p:cNvSpPr>
            <a:spLocks noGrp="1"/>
          </p:cNvSpPr>
          <p:nvPr>
            <p:ph idx="1"/>
          </p:nvPr>
        </p:nvSpPr>
        <p:spPr>
          <a:xfrm>
            <a:off x="230260" y="908951"/>
            <a:ext cx="8285090" cy="5268012"/>
          </a:xfrm>
        </p:spPr>
        <p:txBody>
          <a:bodyPr vert="horz" lIns="91440" tIns="45720" rIns="91440" bIns="45720" rtlCol="0" anchor="t">
            <a:normAutofit/>
          </a:bodyPr>
          <a:lstStyle/>
          <a:p>
            <a:endParaRPr lang="en-US" b="1" dirty="0">
              <a:latin typeface="Tw Cen MT"/>
            </a:endParaRPr>
          </a:p>
          <a:p>
            <a:r>
              <a:rPr lang="en-US" b="1" dirty="0">
                <a:latin typeface="Tw Cen MT"/>
              </a:rPr>
              <a:t>Special Education Program Effective Dating</a:t>
            </a:r>
            <a:endParaRPr lang="en-US" dirty="0">
              <a:latin typeface="Tw Cen MT"/>
            </a:endParaRPr>
          </a:p>
          <a:p>
            <a:pPr lvl="1"/>
            <a:r>
              <a:rPr lang="en-US" dirty="0">
                <a:latin typeface="Tw Cen MT"/>
              </a:rPr>
              <a:t>PEIMS Fall submission</a:t>
            </a:r>
            <a:endParaRPr lang="en-US" dirty="0"/>
          </a:p>
          <a:p>
            <a:pPr lvl="2"/>
            <a:r>
              <a:rPr lang="en-US" dirty="0">
                <a:latin typeface="Tw Cen MT"/>
              </a:rPr>
              <a:t>Promote the Special Education program data where the effective date is on or before the Fall </a:t>
            </a:r>
            <a:r>
              <a:rPr lang="en-US">
                <a:latin typeface="Tw Cen MT"/>
              </a:rPr>
              <a:t>Snapshot date.</a:t>
            </a:r>
            <a:endParaRPr lang="en-US" i="1" dirty="0">
              <a:highlight>
                <a:srgbClr val="FFFF00"/>
              </a:highlight>
            </a:endParaRPr>
          </a:p>
          <a:p>
            <a:pPr lvl="2"/>
            <a:endParaRPr lang="en-US" dirty="0">
              <a:latin typeface="Tw Cen MT"/>
            </a:endParaRPr>
          </a:p>
          <a:p>
            <a:pPr lvl="1"/>
            <a:endParaRPr lang="en-US" dirty="0">
              <a:latin typeface="Tw Cen MT"/>
            </a:endParaRPr>
          </a:p>
          <a:p>
            <a:pPr lvl="1"/>
            <a:r>
              <a:rPr lang="en-US" dirty="0">
                <a:latin typeface="Tw Cen MT"/>
              </a:rPr>
              <a:t>PEIMS Summer submission</a:t>
            </a:r>
            <a:endParaRPr lang="en-US" dirty="0"/>
          </a:p>
          <a:p>
            <a:pPr lvl="2"/>
            <a:r>
              <a:rPr lang="en-US" dirty="0">
                <a:latin typeface="Tw Cen MT"/>
              </a:rPr>
              <a:t>Promote the data associated with the latest effective date for the following data elements:</a:t>
            </a:r>
          </a:p>
          <a:p>
            <a:pPr lvl="3"/>
            <a:r>
              <a:rPr lang="en-US" dirty="0">
                <a:latin typeface="Tw Cen MT"/>
              </a:rPr>
              <a:t>E0882 MULTIPLY-DISABLED-INDICATOR-CODE</a:t>
            </a:r>
          </a:p>
          <a:p>
            <a:pPr lvl="3"/>
            <a:r>
              <a:rPr lang="en-US" dirty="0">
                <a:latin typeface="Tw Cen MT"/>
              </a:rPr>
              <a:t>E0041 PRIMARY-DISABILITY-CODE</a:t>
            </a:r>
          </a:p>
          <a:p>
            <a:pPr lvl="3"/>
            <a:r>
              <a:rPr lang="en-US" dirty="0">
                <a:latin typeface="Tw Cen MT"/>
              </a:rPr>
              <a:t>E0173 INSTRUCTIONAL-SETTING-CODE</a:t>
            </a:r>
          </a:p>
          <a:p>
            <a:endParaRPr lang="en-US" dirty="0"/>
          </a:p>
        </p:txBody>
      </p:sp>
    </p:spTree>
    <p:extLst>
      <p:ext uri="{BB962C8B-B14F-4D97-AF65-F5344CB8AC3E}">
        <p14:creationId xmlns:p14="http://schemas.microsoft.com/office/powerpoint/2010/main" val="133263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81D4-5A11-4EA9-A4C8-6167036FB2AA}"/>
              </a:ext>
            </a:extLst>
          </p:cNvPr>
          <p:cNvSpPr>
            <a:spLocks noGrp="1"/>
          </p:cNvSpPr>
          <p:nvPr>
            <p:ph type="title"/>
          </p:nvPr>
        </p:nvSpPr>
        <p:spPr/>
        <p:txBody>
          <a:bodyPr/>
          <a:lstStyle/>
          <a:p>
            <a:r>
              <a:rPr lang="en-US" dirty="0">
                <a:latin typeface="Tw Cen MT Condensed"/>
              </a:rPr>
              <a:t>Peims House bill 3 (HB3) Updates </a:t>
            </a:r>
          </a:p>
        </p:txBody>
      </p:sp>
      <p:sp>
        <p:nvSpPr>
          <p:cNvPr id="3" name="Content Placeholder 2">
            <a:extLst>
              <a:ext uri="{FF2B5EF4-FFF2-40B4-BE49-F238E27FC236}">
                <a16:creationId xmlns:a16="http://schemas.microsoft.com/office/drawing/2014/main" id="{22A1647E-F578-4E97-8CD6-ED6B66E0A1F6}"/>
              </a:ext>
            </a:extLst>
          </p:cNvPr>
          <p:cNvSpPr>
            <a:spLocks noGrp="1"/>
          </p:cNvSpPr>
          <p:nvPr>
            <p:ph idx="1"/>
          </p:nvPr>
        </p:nvSpPr>
        <p:spPr/>
        <p:txBody>
          <a:bodyPr vert="horz" lIns="91440" tIns="45720" rIns="91440" bIns="45720" rtlCol="0" anchor="t">
            <a:normAutofit fontScale="85000" lnSpcReduction="20000"/>
          </a:bodyPr>
          <a:lstStyle/>
          <a:p>
            <a:pPr marL="0" indent="0">
              <a:spcBef>
                <a:spcPts val="0"/>
              </a:spcBef>
              <a:buNone/>
            </a:pPr>
            <a:r>
              <a:rPr lang="en-US" b="1" u="sng" dirty="0">
                <a:latin typeface="+mn-lt"/>
              </a:rPr>
              <a:t>Governance Review and Approval</a:t>
            </a:r>
          </a:p>
          <a:p>
            <a:pPr lvl="1"/>
            <a:r>
              <a:rPr lang="en-US" b="1" dirty="0">
                <a:latin typeface="Tw Cen MT"/>
              </a:rPr>
              <a:t>Information Task Force (ITF)</a:t>
            </a:r>
          </a:p>
          <a:p>
            <a:pPr lvl="2"/>
            <a:r>
              <a:rPr lang="en-US" dirty="0">
                <a:latin typeface="Tw Cen MT"/>
              </a:rPr>
              <a:t>July 9, 2019 and July 16, 2019</a:t>
            </a:r>
          </a:p>
          <a:p>
            <a:pPr lvl="1"/>
            <a:r>
              <a:rPr lang="en-US" b="1" dirty="0">
                <a:latin typeface="Tw Cen MT"/>
              </a:rPr>
              <a:t>Policy Committee on Public Education Information (PCPEI)</a:t>
            </a:r>
          </a:p>
          <a:p>
            <a:pPr lvl="2"/>
            <a:r>
              <a:rPr lang="en-US" dirty="0">
                <a:latin typeface="Tw Cen MT"/>
              </a:rPr>
              <a:t>July 23, 2019</a:t>
            </a:r>
          </a:p>
          <a:p>
            <a:pPr lvl="1"/>
            <a:r>
              <a:rPr lang="en-US" b="1" dirty="0">
                <a:latin typeface="Tw Cen MT"/>
              </a:rPr>
              <a:t>Data Governance Board (DGB) </a:t>
            </a:r>
          </a:p>
          <a:p>
            <a:pPr lvl="2"/>
            <a:r>
              <a:rPr lang="en-US" dirty="0">
                <a:latin typeface="Tw Cen MT"/>
              </a:rPr>
              <a:t>August 15, 2019</a:t>
            </a:r>
          </a:p>
          <a:p>
            <a:pPr lvl="2"/>
            <a:endParaRPr lang="en-US" dirty="0">
              <a:latin typeface="Tw Cen MT"/>
            </a:endParaRPr>
          </a:p>
          <a:p>
            <a:pPr marL="0" indent="0">
              <a:buNone/>
            </a:pPr>
            <a:r>
              <a:rPr lang="en-US" b="1" u="sng" dirty="0">
                <a:latin typeface="+mn-lt"/>
              </a:rPr>
              <a:t>TEDS Publication</a:t>
            </a:r>
          </a:p>
          <a:p>
            <a:pPr lvl="1"/>
            <a:r>
              <a:rPr lang="en-US" dirty="0">
                <a:latin typeface="Tw Cen MT"/>
              </a:rPr>
              <a:t>Expected to be published August 15 - August 31, 2019</a:t>
            </a:r>
          </a:p>
          <a:p>
            <a:pPr marL="457200" lvl="1" indent="0">
              <a:buNone/>
            </a:pPr>
            <a:endParaRPr lang="en-US" dirty="0">
              <a:latin typeface="Tw Cen MT"/>
            </a:endParaRPr>
          </a:p>
          <a:p>
            <a:pPr marL="0" indent="0">
              <a:buNone/>
            </a:pPr>
            <a:r>
              <a:rPr lang="en-US" b="1" u="sng" dirty="0">
                <a:latin typeface="+mn-lt"/>
              </a:rPr>
              <a:t>TSDS Application Updates</a:t>
            </a:r>
          </a:p>
          <a:p>
            <a:pPr lvl="1"/>
            <a:r>
              <a:rPr lang="en-US" dirty="0">
                <a:latin typeface="Tw Cen MT"/>
              </a:rPr>
              <a:t>ODS: October 2019</a:t>
            </a:r>
          </a:p>
          <a:p>
            <a:pPr lvl="1"/>
            <a:r>
              <a:rPr lang="en-US" dirty="0">
                <a:latin typeface="Tw Cen MT"/>
              </a:rPr>
              <a:t>PEIMS Application: October 2019</a:t>
            </a:r>
            <a:endParaRPr lang="en-US" dirty="0"/>
          </a:p>
          <a:p>
            <a:pPr lvl="1"/>
            <a:r>
              <a:rPr lang="en-US" dirty="0">
                <a:latin typeface="Tw Cen MT"/>
              </a:rPr>
              <a:t>PEIMS Reports: The reports will need to be modified due to change in the Average Daily Attendance (ADA) calculations.</a:t>
            </a: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2A5BA0F-A265-4132-9EEE-0F4CB40E1878}"/>
              </a:ext>
            </a:extLst>
          </p:cNvPr>
          <p:cNvSpPr>
            <a:spLocks noGrp="1"/>
          </p:cNvSpPr>
          <p:nvPr>
            <p:ph type="sldNum" sz="quarter" idx="12"/>
          </p:nvPr>
        </p:nvSpPr>
        <p:spPr/>
        <p:txBody>
          <a:bodyPr/>
          <a:lstStyle/>
          <a:p>
            <a:fld id="{25037DA4-2335-4A87-8586-64B2BAB08211}" type="slidenum">
              <a:rPr lang="en-US" smtClean="0"/>
              <a:pPr/>
              <a:t>34</a:t>
            </a:fld>
            <a:endParaRPr lang="en-US"/>
          </a:p>
        </p:txBody>
      </p:sp>
    </p:spTree>
    <p:extLst>
      <p:ext uri="{BB962C8B-B14F-4D97-AF65-F5344CB8AC3E}">
        <p14:creationId xmlns:p14="http://schemas.microsoft.com/office/powerpoint/2010/main" val="214195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35</a:t>
            </a:fld>
            <a:endParaRPr lang="en-US"/>
          </a:p>
        </p:txBody>
      </p:sp>
      <p:sp>
        <p:nvSpPr>
          <p:cNvPr id="12" name="Rectangle 11" descr="Box around TSDS Updates " title="Box ">
            <a:extLst>
              <a:ext uri="{FF2B5EF4-FFF2-40B4-BE49-F238E27FC236}">
                <a16:creationId xmlns:a16="http://schemas.microsoft.com/office/drawing/2014/main" id="{3DE1DC5D-D2A1-49C1-A0A2-56DE96C13685}"/>
              </a:ext>
            </a:extLst>
          </p:cNvPr>
          <p:cNvSpPr/>
          <p:nvPr/>
        </p:nvSpPr>
        <p:spPr>
          <a:xfrm>
            <a:off x="437478" y="2304036"/>
            <a:ext cx="8205788" cy="374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350758"/>
            <a:ext cx="8001000" cy="6540252"/>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1600" dirty="0">
                <a:latin typeface="Calibri"/>
                <a:cs typeface="Arial"/>
              </a:rPr>
              <a:t>Unique ID</a:t>
            </a:r>
          </a:p>
          <a:p>
            <a:pPr marL="1028700" lvl="1" indent="-571500" fontAlgn="base">
              <a:spcBef>
                <a:spcPts val="0"/>
              </a:spcBef>
              <a:spcAft>
                <a:spcPts val="600"/>
              </a:spcAft>
              <a:buFont typeface="+mj-lt"/>
              <a:buAutoNum type="romanLcPeriod"/>
            </a:pPr>
            <a:r>
              <a:rPr lang="en-US" sz="1600" dirty="0">
                <a:latin typeface="Calibri"/>
                <a:cs typeface="Arial"/>
              </a:rPr>
              <a:t>ECDS</a:t>
            </a:r>
          </a:p>
          <a:p>
            <a:pPr marL="1028700" lvl="1" indent="-571500" fontAlgn="base">
              <a:spcBef>
                <a:spcPts val="0"/>
              </a:spcBef>
              <a:spcAft>
                <a:spcPts val="600"/>
              </a:spcAft>
              <a:buFont typeface="+mj-lt"/>
              <a:buAutoNum type="romanLcPeriod"/>
            </a:pPr>
            <a:r>
              <a:rPr lang="en-US" sz="1600" dirty="0">
                <a:latin typeface="Calibri"/>
                <a:cs typeface="Arial"/>
              </a:rPr>
              <a:t>PEIMS</a:t>
            </a:r>
          </a:p>
          <a:p>
            <a:pPr marL="571500" indent="-571500" fontAlgn="base">
              <a:lnSpc>
                <a:spcPct val="100000"/>
              </a:lnSpc>
              <a:spcBef>
                <a:spcPts val="0"/>
              </a:spcBef>
              <a:spcAft>
                <a:spcPts val="600"/>
              </a:spcAft>
              <a:buFont typeface="+mj-lt"/>
              <a:buAutoNum type="romanUcPeriod"/>
            </a:pPr>
            <a:r>
              <a:rPr lang="en-US" sz="2800" b="1" dirty="0">
                <a:latin typeface="Calibri"/>
                <a:cs typeface="Arial"/>
              </a:rPr>
              <a:t>New TSDS Collection</a:t>
            </a:r>
          </a:p>
          <a:p>
            <a:pPr marL="971550" lvl="1" indent="-514350" fontAlgn="base">
              <a:spcAft>
                <a:spcPts val="600"/>
              </a:spcAft>
              <a:buFont typeface="+mj-lt"/>
              <a:buAutoNum type="romanUcPeriod"/>
            </a:pPr>
            <a:r>
              <a:rPr lang="en-US" sz="1600" dirty="0">
                <a:latin typeface="Calibri"/>
                <a:cs typeface="Arial"/>
              </a:rPr>
              <a:t>Class Roster</a:t>
            </a:r>
          </a:p>
          <a:p>
            <a:pPr marL="514350" indent="-514350">
              <a:spcBef>
                <a:spcPts val="600"/>
              </a:spcBef>
              <a:spcAft>
                <a:spcPts val="600"/>
              </a:spcAft>
              <a:buFont typeface="+mj-lt"/>
              <a:buAutoNum type="romanUcPeriod"/>
            </a:pPr>
            <a:r>
              <a:rPr lang="en-US" sz="2800" b="1" dirty="0">
                <a:latin typeface="Calibri"/>
                <a:cs typeface="Arial"/>
              </a:rPr>
              <a:t>2019-2020 Release Schedule</a:t>
            </a:r>
          </a:p>
          <a:p>
            <a:pPr marL="971550" lvl="1" indent="-514350" fontAlgn="base">
              <a:spcAft>
                <a:spcPts val="600"/>
              </a:spcAft>
              <a:buFont typeface="+mj-lt"/>
              <a:buAutoNum type="romanUcPeriod"/>
            </a:pPr>
            <a:r>
              <a:rPr lang="en-US" sz="1600" dirty="0">
                <a:latin typeface="Calibri"/>
                <a:cs typeface="Arial"/>
              </a:rPr>
              <a:t>Data Loading </a:t>
            </a:r>
            <a:endParaRPr lang="en-US" sz="1600" dirty="0">
              <a:latin typeface="Calibri" panose="020F0502020204030204" pitchFamily="34" charset="0"/>
              <a:cs typeface="Arial" pitchFamily="34" charset="0"/>
            </a:endParaRPr>
          </a:p>
          <a:p>
            <a:pPr marL="971550" lvl="1" indent="-514350" fontAlgn="base">
              <a:spcAft>
                <a:spcPts val="600"/>
              </a:spcAft>
              <a:buFont typeface="+mj-lt"/>
              <a:buAutoNum type="romanUcPeriod"/>
            </a:pPr>
            <a:r>
              <a:rPr lang="en-US" sz="1600" dirty="0">
                <a:latin typeface="Calibri"/>
                <a:cs typeface="Arial"/>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417520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CEE-FA9F-43DB-9E8C-BC2CCC299647}"/>
              </a:ext>
            </a:extLst>
          </p:cNvPr>
          <p:cNvSpPr>
            <a:spLocks noGrp="1"/>
          </p:cNvSpPr>
          <p:nvPr>
            <p:ph type="title"/>
          </p:nvPr>
        </p:nvSpPr>
        <p:spPr/>
        <p:txBody>
          <a:bodyPr/>
          <a:lstStyle/>
          <a:p>
            <a:r>
              <a:rPr lang="en-US" dirty="0">
                <a:latin typeface="Tw Cen MT Condensed"/>
              </a:rPr>
              <a:t>Class roster updates</a:t>
            </a:r>
            <a:endParaRPr lang="en-US" dirty="0"/>
          </a:p>
        </p:txBody>
      </p:sp>
      <p:sp>
        <p:nvSpPr>
          <p:cNvPr id="3" name="Content Placeholder 2">
            <a:extLst>
              <a:ext uri="{FF2B5EF4-FFF2-40B4-BE49-F238E27FC236}">
                <a16:creationId xmlns:a16="http://schemas.microsoft.com/office/drawing/2014/main" id="{8201A2FA-1533-4CC1-97DA-027BF3CFE15A}"/>
              </a:ext>
            </a:extLst>
          </p:cNvPr>
          <p:cNvSpPr>
            <a:spLocks noGrp="1"/>
          </p:cNvSpPr>
          <p:nvPr>
            <p:ph idx="1"/>
          </p:nvPr>
        </p:nvSpPr>
        <p:spPr/>
        <p:txBody>
          <a:bodyPr vert="horz" lIns="91440" tIns="45720" rIns="91440" bIns="45720" rtlCol="0" anchor="t">
            <a:normAutofit/>
          </a:bodyPr>
          <a:lstStyle/>
          <a:p>
            <a:pPr algn="l" rtl="0"/>
            <a:endParaRPr lang="en-US"/>
          </a:p>
          <a:p>
            <a:pPr algn="l" rtl="0"/>
            <a:r>
              <a:rPr lang="en-US" sz="2800" b="1" kern="1200">
                <a:solidFill>
                  <a:schemeClr val="tx1"/>
                </a:solidFill>
                <a:latin typeface="Tw Cen MT"/>
                <a:ea typeface="+mn-ea"/>
                <a:cs typeface="+mn-cs"/>
              </a:rPr>
              <a:t>For the 2019-2020 school year</a:t>
            </a:r>
            <a:r>
              <a:rPr lang="en-US" sz="2800" kern="1200">
                <a:solidFill>
                  <a:schemeClr val="tx1"/>
                </a:solidFill>
                <a:latin typeface="Tw Cen MT"/>
                <a:ea typeface="+mn-ea"/>
                <a:cs typeface="+mn-cs"/>
              </a:rPr>
              <a:t>, data will </a:t>
            </a:r>
            <a:r>
              <a:rPr lang="en-US" sz="2800" b="1" kern="1200">
                <a:solidFill>
                  <a:schemeClr val="tx1"/>
                </a:solidFill>
                <a:latin typeface="Tw Cen MT"/>
                <a:ea typeface="+mn-ea"/>
                <a:cs typeface="+mn-cs"/>
              </a:rPr>
              <a:t>only</a:t>
            </a:r>
            <a:r>
              <a:rPr lang="en-US" sz="2800" kern="1200">
                <a:solidFill>
                  <a:schemeClr val="tx1"/>
                </a:solidFill>
                <a:latin typeface="Tw Cen MT"/>
                <a:ea typeface="+mn-ea"/>
                <a:cs typeface="+mn-cs"/>
              </a:rPr>
              <a:t> be submitted for the </a:t>
            </a:r>
            <a:r>
              <a:rPr lang="en-US" sz="2800" b="1" kern="1200">
                <a:solidFill>
                  <a:schemeClr val="tx1"/>
                </a:solidFill>
                <a:latin typeface="Tw Cen MT"/>
                <a:ea typeface="+mn-ea"/>
                <a:cs typeface="+mn-cs"/>
              </a:rPr>
              <a:t>Winter Submission</a:t>
            </a:r>
            <a:r>
              <a:rPr lang="en-US" sz="2800" kern="1200">
                <a:solidFill>
                  <a:schemeClr val="tx1"/>
                </a:solidFill>
                <a:latin typeface="Tw Cen MT"/>
                <a:ea typeface="+mn-ea"/>
                <a:cs typeface="+mn-cs"/>
              </a:rPr>
              <a:t>. </a:t>
            </a:r>
          </a:p>
          <a:p>
            <a:pPr algn="l" rtl="0"/>
            <a:endParaRPr lang="en-US"/>
          </a:p>
          <a:p>
            <a:pPr algn="l" rtl="0"/>
            <a:r>
              <a:rPr lang="en-US" sz="2800" kern="1200">
                <a:latin typeface="Tw Cen MT"/>
                <a:ea typeface="+mn-ea"/>
                <a:cs typeface="+mn-cs"/>
              </a:rPr>
              <a:t>In the 2020-2021 school year and all future years, data will be submitted for both the Fall and Winter Submissions.  Refer to the </a:t>
            </a:r>
            <a:r>
              <a:rPr lang="en-US" sz="2800" u="sng" kern="1200">
                <a:latin typeface="Tw Cen MT"/>
                <a:ea typeface="+mn-ea"/>
                <a:cs typeface="+mn-cs"/>
                <a:hlinkClick r:id="rId2"/>
              </a:rPr>
              <a:t>TAA Letter</a:t>
            </a:r>
            <a:r>
              <a:rPr lang="en-US" sz="2800" kern="1200">
                <a:latin typeface="Tw Cen MT"/>
                <a:ea typeface="+mn-ea"/>
                <a:cs typeface="+mn-cs"/>
              </a:rPr>
              <a:t>, dated June 20, 2019 for additional information.</a:t>
            </a:r>
            <a:endParaRPr lang="en-US"/>
          </a:p>
        </p:txBody>
      </p:sp>
      <p:sp>
        <p:nvSpPr>
          <p:cNvPr id="4" name="Slide Number Placeholder 3">
            <a:extLst>
              <a:ext uri="{FF2B5EF4-FFF2-40B4-BE49-F238E27FC236}">
                <a16:creationId xmlns:a16="http://schemas.microsoft.com/office/drawing/2014/main" id="{6228059B-5639-4B1A-A3CA-D375D5686B3D}"/>
              </a:ext>
            </a:extLst>
          </p:cNvPr>
          <p:cNvSpPr>
            <a:spLocks noGrp="1"/>
          </p:cNvSpPr>
          <p:nvPr>
            <p:ph type="sldNum" sz="quarter" idx="12"/>
          </p:nvPr>
        </p:nvSpPr>
        <p:spPr/>
        <p:txBody>
          <a:bodyPr/>
          <a:lstStyle/>
          <a:p>
            <a:fld id="{25037DA4-2335-4A87-8586-64B2BAB08211}" type="slidenum">
              <a:rPr lang="en-US" smtClean="0"/>
              <a:pPr/>
              <a:t>36</a:t>
            </a:fld>
            <a:endParaRPr lang="en-US"/>
          </a:p>
        </p:txBody>
      </p:sp>
    </p:spTree>
    <p:extLst>
      <p:ext uri="{BB962C8B-B14F-4D97-AF65-F5344CB8AC3E}">
        <p14:creationId xmlns:p14="http://schemas.microsoft.com/office/powerpoint/2010/main" val="883551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297C-A505-4030-A8C6-29B0A609C68C}"/>
              </a:ext>
            </a:extLst>
          </p:cNvPr>
          <p:cNvSpPr>
            <a:spLocks noGrp="1"/>
          </p:cNvSpPr>
          <p:nvPr>
            <p:ph type="title"/>
          </p:nvPr>
        </p:nvSpPr>
        <p:spPr/>
        <p:txBody>
          <a:bodyPr/>
          <a:lstStyle/>
          <a:p>
            <a:r>
              <a:rPr lang="en-US" dirty="0">
                <a:latin typeface="Tw Cen MT Condensed"/>
              </a:rPr>
              <a:t>Class roster timeline</a:t>
            </a:r>
            <a:endParaRPr lang="en-US" dirty="0"/>
          </a:p>
        </p:txBody>
      </p:sp>
      <p:sp>
        <p:nvSpPr>
          <p:cNvPr id="3" name="Content Placeholder 2">
            <a:extLst>
              <a:ext uri="{FF2B5EF4-FFF2-40B4-BE49-F238E27FC236}">
                <a16:creationId xmlns:a16="http://schemas.microsoft.com/office/drawing/2014/main" id="{D53510BD-67E8-4DC3-BE8B-28D283190657}"/>
              </a:ext>
            </a:extLst>
          </p:cNvPr>
          <p:cNvSpPr>
            <a:spLocks noGrp="1"/>
          </p:cNvSpPr>
          <p:nvPr>
            <p:ph idx="1"/>
          </p:nvPr>
        </p:nvSpPr>
        <p:spPr/>
        <p:txBody>
          <a:bodyPr vert="horz" lIns="91440" tIns="45720" rIns="91440" bIns="45720" rtlCol="0" anchor="t">
            <a:normAutofit/>
          </a:bodyPr>
          <a:lstStyle/>
          <a:p>
            <a:pPr marL="0" indent="0" algn="l" rtl="0">
              <a:buNone/>
            </a:pPr>
            <a:r>
              <a:rPr lang="en-US" sz="2800" kern="1200">
                <a:solidFill>
                  <a:schemeClr val="tx1"/>
                </a:solidFill>
                <a:latin typeface="Tw Cen MT"/>
                <a:ea typeface="+mn-ea"/>
                <a:cs typeface="+mn-cs"/>
              </a:rPr>
              <a:t>Updated Timeline for Class Roster 2019-2020:</a:t>
            </a:r>
            <a:endParaRPr lang="en-US">
              <a:ea typeface="+mn-ea"/>
              <a:cs typeface="+mn-cs"/>
            </a:endParaRPr>
          </a:p>
          <a:p>
            <a:pPr marL="0" indent="0" algn="l">
              <a:buNone/>
            </a:pPr>
            <a:endParaRPr lang="en-US"/>
          </a:p>
          <a:p>
            <a:pPr algn="l" rtl="0"/>
            <a:endParaRPr lang="en-US"/>
          </a:p>
          <a:p>
            <a:pPr algn="l" rtl="0"/>
            <a:endParaRPr lang="en-US"/>
          </a:p>
          <a:p>
            <a:endParaRPr lang="en-US"/>
          </a:p>
        </p:txBody>
      </p:sp>
      <p:sp>
        <p:nvSpPr>
          <p:cNvPr id="4" name="Slide Number Placeholder 3">
            <a:extLst>
              <a:ext uri="{FF2B5EF4-FFF2-40B4-BE49-F238E27FC236}">
                <a16:creationId xmlns:a16="http://schemas.microsoft.com/office/drawing/2014/main" id="{6EBAF70C-B964-4B93-ABE4-3CD5B7A08BA7}"/>
              </a:ext>
            </a:extLst>
          </p:cNvPr>
          <p:cNvSpPr>
            <a:spLocks noGrp="1"/>
          </p:cNvSpPr>
          <p:nvPr>
            <p:ph type="sldNum" sz="quarter" idx="12"/>
          </p:nvPr>
        </p:nvSpPr>
        <p:spPr/>
        <p:txBody>
          <a:bodyPr/>
          <a:lstStyle/>
          <a:p>
            <a:fld id="{25037DA4-2335-4A87-8586-64B2BAB08211}" type="slidenum">
              <a:rPr lang="en-US" smtClean="0"/>
              <a:pPr/>
              <a:t>37</a:t>
            </a:fld>
            <a:endParaRPr lang="en-US"/>
          </a:p>
        </p:txBody>
      </p:sp>
      <p:graphicFrame>
        <p:nvGraphicFramePr>
          <p:cNvPr id="5" name="Table 5">
            <a:extLst>
              <a:ext uri="{FF2B5EF4-FFF2-40B4-BE49-F238E27FC236}">
                <a16:creationId xmlns:a16="http://schemas.microsoft.com/office/drawing/2014/main" id="{387DE397-4C80-4A7E-994B-BD8ACBB8DBB7}"/>
              </a:ext>
            </a:extLst>
          </p:cNvPr>
          <p:cNvGraphicFramePr>
            <a:graphicFrameLocks noGrp="1"/>
          </p:cNvGraphicFramePr>
          <p:nvPr>
            <p:extLst>
              <p:ext uri="{D42A27DB-BD31-4B8C-83A1-F6EECF244321}">
                <p14:modId xmlns:p14="http://schemas.microsoft.com/office/powerpoint/2010/main" val="876406360"/>
              </p:ext>
            </p:extLst>
          </p:nvPr>
        </p:nvGraphicFramePr>
        <p:xfrm>
          <a:off x="702901" y="2022429"/>
          <a:ext cx="7346610" cy="2595880"/>
        </p:xfrm>
        <a:graphic>
          <a:graphicData uri="http://schemas.openxmlformats.org/drawingml/2006/table">
            <a:tbl>
              <a:tblPr firstRow="1" bandRow="1">
                <a:tableStyleId>{93296810-A885-4BE3-A3E7-6D5BEEA58F35}</a:tableStyleId>
              </a:tblPr>
              <a:tblGrid>
                <a:gridCol w="4955908">
                  <a:extLst>
                    <a:ext uri="{9D8B030D-6E8A-4147-A177-3AD203B41FA5}">
                      <a16:colId xmlns:a16="http://schemas.microsoft.com/office/drawing/2014/main" val="1870205848"/>
                    </a:ext>
                  </a:extLst>
                </a:gridCol>
                <a:gridCol w="2390702">
                  <a:extLst>
                    <a:ext uri="{9D8B030D-6E8A-4147-A177-3AD203B41FA5}">
                      <a16:colId xmlns:a16="http://schemas.microsoft.com/office/drawing/2014/main" val="3321976136"/>
                    </a:ext>
                  </a:extLst>
                </a:gridCol>
              </a:tblGrid>
              <a:tr h="370840">
                <a:tc>
                  <a:txBody>
                    <a:bodyPr/>
                    <a:lstStyle/>
                    <a:p>
                      <a:pPr lvl="0" algn="l">
                        <a:lnSpc>
                          <a:spcPct val="100000"/>
                        </a:lnSpc>
                        <a:spcBef>
                          <a:spcPts val="0"/>
                        </a:spcBef>
                        <a:spcAft>
                          <a:spcPts val="0"/>
                        </a:spcAft>
                        <a:buNone/>
                      </a:pPr>
                      <a:r>
                        <a:rPr lang="en-US" sz="1800" b="1" i="0" u="none" strike="noStrike" noProof="0">
                          <a:latin typeface="Tw Cen MT"/>
                        </a:rPr>
                        <a:t>Class Roster Collection</a:t>
                      </a:r>
                      <a:endParaRPr lang="en-US"/>
                    </a:p>
                  </a:txBody>
                  <a:tcPr/>
                </a:tc>
                <a:tc>
                  <a:txBody>
                    <a:bodyPr/>
                    <a:lstStyle/>
                    <a:p>
                      <a:endParaRPr lang="en-US"/>
                    </a:p>
                  </a:txBody>
                  <a:tcPr/>
                </a:tc>
                <a:extLst>
                  <a:ext uri="{0D108BD9-81ED-4DB2-BD59-A6C34878D82A}">
                    <a16:rowId xmlns:a16="http://schemas.microsoft.com/office/drawing/2014/main" val="2449540004"/>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Fall snapshot date – Last Friday in September</a:t>
                      </a:r>
                      <a:endParaRPr lang="en-US" sz="1400"/>
                    </a:p>
                  </a:txBody>
                  <a:tcPr/>
                </a:tc>
                <a:tc>
                  <a:txBody>
                    <a:bodyPr/>
                    <a:lstStyle/>
                    <a:p>
                      <a:pPr lvl="0">
                        <a:buNone/>
                      </a:pPr>
                      <a:r>
                        <a:rPr lang="en-US" sz="1400" b="0" i="0" u="none" strike="noStrike" noProof="0">
                          <a:latin typeface="Tw Cen MT"/>
                        </a:rPr>
                        <a:t>Postponed until 2020-2021</a:t>
                      </a:r>
                      <a:endParaRPr lang="en-US" sz="1400"/>
                    </a:p>
                  </a:txBody>
                  <a:tcPr/>
                </a:tc>
                <a:extLst>
                  <a:ext uri="{0D108BD9-81ED-4DB2-BD59-A6C34878D82A}">
                    <a16:rowId xmlns:a16="http://schemas.microsoft.com/office/drawing/2014/main" val="3801051880"/>
                  </a:ext>
                </a:extLst>
              </a:tr>
              <a:tr h="370840">
                <a:tc>
                  <a:txBody>
                    <a:bodyPr/>
                    <a:lstStyle/>
                    <a:p>
                      <a:pPr lvl="0" algn="l">
                        <a:lnSpc>
                          <a:spcPct val="100000"/>
                        </a:lnSpc>
                        <a:spcBef>
                          <a:spcPts val="0"/>
                        </a:spcBef>
                        <a:spcAft>
                          <a:spcPts val="0"/>
                        </a:spcAft>
                        <a:buNone/>
                      </a:pPr>
                      <a:r>
                        <a:rPr lang="en-US" sz="1400" b="1" i="0" u="none" strike="noStrike" noProof="0">
                          <a:latin typeface="Tw Cen MT"/>
                        </a:rPr>
                        <a:t>Class Roster Fall Submission due date for LEAs</a:t>
                      </a:r>
                      <a:endParaRPr lang="en-US" sz="1400"/>
                    </a:p>
                  </a:txBody>
                  <a:tcPr/>
                </a:tc>
                <a:tc>
                  <a:txBody>
                    <a:bodyPr/>
                    <a:lstStyle/>
                    <a:p>
                      <a:pPr lvl="0" algn="l">
                        <a:lnSpc>
                          <a:spcPct val="100000"/>
                        </a:lnSpc>
                        <a:spcBef>
                          <a:spcPts val="0"/>
                        </a:spcBef>
                        <a:spcAft>
                          <a:spcPts val="0"/>
                        </a:spcAft>
                        <a:buNone/>
                      </a:pPr>
                      <a:r>
                        <a:rPr lang="en-US" sz="1400" b="1" i="0" u="none" strike="noStrike" noProof="0">
                          <a:latin typeface="Tw Cen MT"/>
                        </a:rPr>
                        <a:t>Postponed until 2020-2021</a:t>
                      </a:r>
                      <a:r>
                        <a:rPr lang="en-US" sz="1400" b="0" i="0" u="none" strike="noStrike" noProof="0">
                          <a:latin typeface="Tw Cen MT"/>
                        </a:rPr>
                        <a:t> </a:t>
                      </a:r>
                      <a:endParaRPr lang="en-US" sz="1400"/>
                    </a:p>
                  </a:txBody>
                  <a:tcPr/>
                </a:tc>
                <a:extLst>
                  <a:ext uri="{0D108BD9-81ED-4DB2-BD59-A6C34878D82A}">
                    <a16:rowId xmlns:a16="http://schemas.microsoft.com/office/drawing/2014/main" val="281756785"/>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Winter ready for users to promote data</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January 27, 2020</a:t>
                      </a:r>
                      <a:endParaRPr lang="en-US" sz="1400"/>
                    </a:p>
                  </a:txBody>
                  <a:tcPr/>
                </a:tc>
                <a:extLst>
                  <a:ext uri="{0D108BD9-81ED-4DB2-BD59-A6C34878D82A}">
                    <a16:rowId xmlns:a16="http://schemas.microsoft.com/office/drawing/2014/main" val="2580404197"/>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Winter snapshot date – Last Friday in February</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February 28, 2020</a:t>
                      </a:r>
                      <a:endParaRPr lang="en-US" sz="1400"/>
                    </a:p>
                  </a:txBody>
                  <a:tcPr/>
                </a:tc>
                <a:extLst>
                  <a:ext uri="{0D108BD9-81ED-4DB2-BD59-A6C34878D82A}">
                    <a16:rowId xmlns:a16="http://schemas.microsoft.com/office/drawing/2014/main" val="231555992"/>
                  </a:ext>
                </a:extLst>
              </a:tr>
              <a:tr h="370840">
                <a:tc>
                  <a:txBody>
                    <a:bodyPr/>
                    <a:lstStyle/>
                    <a:p>
                      <a:pPr lvl="0" algn="l">
                        <a:lnSpc>
                          <a:spcPct val="100000"/>
                        </a:lnSpc>
                        <a:spcBef>
                          <a:spcPts val="0"/>
                        </a:spcBef>
                        <a:spcAft>
                          <a:spcPts val="0"/>
                        </a:spcAft>
                        <a:buNone/>
                      </a:pPr>
                      <a:r>
                        <a:rPr lang="en-US" sz="1400" b="1" i="0" u="none" strike="noStrike" noProof="0">
                          <a:latin typeface="Tw Cen MT"/>
                        </a:rPr>
                        <a:t>Class Roster Winter Submission due date for LEAs</a:t>
                      </a:r>
                      <a:endParaRPr lang="en-US" sz="1400"/>
                    </a:p>
                  </a:txBody>
                  <a:tcPr/>
                </a:tc>
                <a:tc>
                  <a:txBody>
                    <a:bodyPr/>
                    <a:lstStyle/>
                    <a:p>
                      <a:pPr lvl="0" algn="l">
                        <a:lnSpc>
                          <a:spcPct val="100000"/>
                        </a:lnSpc>
                        <a:spcBef>
                          <a:spcPts val="0"/>
                        </a:spcBef>
                        <a:spcAft>
                          <a:spcPts val="0"/>
                        </a:spcAft>
                        <a:buNone/>
                      </a:pPr>
                      <a:r>
                        <a:rPr lang="en-US" sz="1400" b="1" i="0" u="none" strike="noStrike" noProof="0">
                          <a:latin typeface="Tw Cen MT"/>
                        </a:rPr>
                        <a:t>March 19, 2020</a:t>
                      </a:r>
                      <a:endParaRPr lang="en-US" sz="1400"/>
                    </a:p>
                  </a:txBody>
                  <a:tcPr/>
                </a:tc>
                <a:extLst>
                  <a:ext uri="{0D108BD9-81ED-4DB2-BD59-A6C34878D82A}">
                    <a16:rowId xmlns:a16="http://schemas.microsoft.com/office/drawing/2014/main" val="3179025056"/>
                  </a:ext>
                </a:extLst>
              </a:tr>
              <a:tr h="370840">
                <a:tc>
                  <a:txBody>
                    <a:bodyPr/>
                    <a:lstStyle/>
                    <a:p>
                      <a:pPr lvl="0" algn="l">
                        <a:lnSpc>
                          <a:spcPct val="100000"/>
                        </a:lnSpc>
                        <a:spcBef>
                          <a:spcPts val="0"/>
                        </a:spcBef>
                        <a:spcAft>
                          <a:spcPts val="0"/>
                        </a:spcAft>
                        <a:buNone/>
                      </a:pPr>
                      <a:r>
                        <a:rPr lang="en-US" sz="1400" b="0" i="0" u="none" strike="noStrike" noProof="0">
                          <a:latin typeface="Tw Cen MT"/>
                        </a:rPr>
                        <a:t>Class Roster Winter data available to customers</a:t>
                      </a:r>
                      <a:endParaRPr lang="en-US" sz="1400"/>
                    </a:p>
                  </a:txBody>
                  <a:tcPr/>
                </a:tc>
                <a:tc>
                  <a:txBody>
                    <a:bodyPr/>
                    <a:lstStyle/>
                    <a:p>
                      <a:pPr lvl="0" algn="l">
                        <a:lnSpc>
                          <a:spcPct val="100000"/>
                        </a:lnSpc>
                        <a:spcBef>
                          <a:spcPts val="0"/>
                        </a:spcBef>
                        <a:spcAft>
                          <a:spcPts val="0"/>
                        </a:spcAft>
                        <a:buNone/>
                      </a:pPr>
                      <a:r>
                        <a:rPr lang="en-US" sz="1400" b="0" i="0" u="none" strike="noStrike" noProof="0">
                          <a:latin typeface="Tw Cen MT"/>
                        </a:rPr>
                        <a:t>April 2, 2020</a:t>
                      </a:r>
                      <a:endParaRPr lang="en-US" sz="1400"/>
                    </a:p>
                  </a:txBody>
                  <a:tcPr/>
                </a:tc>
                <a:extLst>
                  <a:ext uri="{0D108BD9-81ED-4DB2-BD59-A6C34878D82A}">
                    <a16:rowId xmlns:a16="http://schemas.microsoft.com/office/drawing/2014/main" val="2872066704"/>
                  </a:ext>
                </a:extLst>
              </a:tr>
            </a:tbl>
          </a:graphicData>
        </a:graphic>
      </p:graphicFrame>
    </p:spTree>
    <p:extLst>
      <p:ext uri="{BB962C8B-B14F-4D97-AF65-F5344CB8AC3E}">
        <p14:creationId xmlns:p14="http://schemas.microsoft.com/office/powerpoint/2010/main" val="56646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D39B-A539-435D-AE58-39BCE08824CC}"/>
              </a:ext>
            </a:extLst>
          </p:cNvPr>
          <p:cNvSpPr>
            <a:spLocks noGrp="1"/>
          </p:cNvSpPr>
          <p:nvPr>
            <p:ph type="title"/>
          </p:nvPr>
        </p:nvSpPr>
        <p:spPr/>
        <p:txBody>
          <a:bodyPr>
            <a:normAutofit/>
          </a:bodyPr>
          <a:lstStyle/>
          <a:p>
            <a:r>
              <a:rPr lang="en-US" dirty="0">
                <a:latin typeface="Tw Cen MT Condensed"/>
              </a:rPr>
              <a:t>Class roster </a:t>
            </a:r>
            <a:r>
              <a:rPr lang="en-US" dirty="0"/>
              <a:t>TEDS Post Addendum</a:t>
            </a:r>
          </a:p>
        </p:txBody>
      </p:sp>
      <p:sp>
        <p:nvSpPr>
          <p:cNvPr id="3" name="Content Placeholder 2">
            <a:extLst>
              <a:ext uri="{FF2B5EF4-FFF2-40B4-BE49-F238E27FC236}">
                <a16:creationId xmlns:a16="http://schemas.microsoft.com/office/drawing/2014/main" id="{C9333CA9-B9CA-4B10-9FCB-7F3C7BA5DBD9}"/>
              </a:ext>
            </a:extLst>
          </p:cNvPr>
          <p:cNvSpPr>
            <a:spLocks noGrp="1"/>
          </p:cNvSpPr>
          <p:nvPr>
            <p:ph idx="1"/>
          </p:nvPr>
        </p:nvSpPr>
        <p:spPr/>
        <p:txBody>
          <a:bodyPr vert="horz" lIns="91440" tIns="45720" rIns="91440" bIns="45720" rtlCol="0" anchor="t">
            <a:normAutofit/>
          </a:bodyPr>
          <a:lstStyle/>
          <a:p>
            <a:pPr marL="0" indent="0">
              <a:buNone/>
            </a:pPr>
            <a:r>
              <a:rPr lang="en-US" b="1" u="sng" dirty="0"/>
              <a:t>TEDS Post Addendum Changes</a:t>
            </a:r>
          </a:p>
          <a:p>
            <a:pPr marL="0" indent="0">
              <a:buNone/>
            </a:pPr>
            <a:endParaRPr lang="en-US" b="1" dirty="0"/>
          </a:p>
          <a:p>
            <a:r>
              <a:rPr lang="en-US" sz="2200" dirty="0">
                <a:latin typeface="Tw Cen MT"/>
              </a:rPr>
              <a:t>The Student Enrollment (School Association) Extension with the Entry Grade Level Type will be collected for the Class Roster Collection.</a:t>
            </a:r>
          </a:p>
          <a:p>
            <a:endParaRPr lang="en-US" sz="2200" dirty="0">
              <a:latin typeface="Tw Cen MT"/>
            </a:endParaRPr>
          </a:p>
          <a:p>
            <a:r>
              <a:rPr lang="en-US" sz="2200" dirty="0">
                <a:latin typeface="Tw Cen MT"/>
              </a:rPr>
              <a:t>Adding rules to ensure there is a student enrollment (school association) record for every student.</a:t>
            </a:r>
          </a:p>
          <a:p>
            <a:endParaRPr lang="en-US" sz="2200" dirty="0">
              <a:latin typeface="Tw Cen MT"/>
            </a:endParaRPr>
          </a:p>
          <a:p>
            <a:r>
              <a:rPr lang="en-US" sz="2200" dirty="0">
                <a:latin typeface="Tw Cen MT"/>
              </a:rPr>
              <a:t>Adding the Student Enrollment (School Association) and associated data elements to the Data Elements by Collection Spreadsheet in Section 3.</a:t>
            </a:r>
          </a:p>
          <a:p>
            <a:endParaRPr lang="en-US" dirty="0"/>
          </a:p>
        </p:txBody>
      </p:sp>
      <p:sp>
        <p:nvSpPr>
          <p:cNvPr id="4" name="Slide Number Placeholder 3">
            <a:extLst>
              <a:ext uri="{FF2B5EF4-FFF2-40B4-BE49-F238E27FC236}">
                <a16:creationId xmlns:a16="http://schemas.microsoft.com/office/drawing/2014/main" id="{6F30D5E7-2FEF-4C12-ABEA-397021D05229}"/>
              </a:ext>
            </a:extLst>
          </p:cNvPr>
          <p:cNvSpPr>
            <a:spLocks noGrp="1"/>
          </p:cNvSpPr>
          <p:nvPr>
            <p:ph type="sldNum" sz="quarter" idx="12"/>
          </p:nvPr>
        </p:nvSpPr>
        <p:spPr/>
        <p:txBody>
          <a:bodyPr/>
          <a:lstStyle/>
          <a:p>
            <a:fld id="{25037DA4-2335-4A87-8586-64B2BAB08211}" type="slidenum">
              <a:rPr lang="en-US" smtClean="0"/>
              <a:pPr/>
              <a:t>38</a:t>
            </a:fld>
            <a:endParaRPr lang="en-US"/>
          </a:p>
        </p:txBody>
      </p:sp>
    </p:spTree>
    <p:extLst>
      <p:ext uri="{BB962C8B-B14F-4D97-AF65-F5344CB8AC3E}">
        <p14:creationId xmlns:p14="http://schemas.microsoft.com/office/powerpoint/2010/main" val="918365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a:xfrm>
            <a:off x="488197" y="44380"/>
            <a:ext cx="7663911" cy="793820"/>
          </a:xfrm>
        </p:spPr>
        <p:txBody>
          <a:bodyPr>
            <a:normAutofit fontScale="90000"/>
          </a:bodyPr>
          <a:lstStyle/>
          <a:p>
            <a:r>
              <a:rPr lang="en-US" dirty="0">
                <a:latin typeface="Tw Cen MT Condensed"/>
              </a:rPr>
              <a:t>Class roster </a:t>
            </a:r>
            <a:r>
              <a:rPr lang="en-US" dirty="0"/>
              <a:t>Frequently asked questions</a:t>
            </a:r>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b="1" dirty="0"/>
              <a:t>If a student is enrolled as of the snapshot date but does not have any courses assigned, will the student receive a fatal error?</a:t>
            </a:r>
            <a:endParaRPr lang="en-US" dirty="0"/>
          </a:p>
          <a:p>
            <a:pPr marL="457200" lvl="1" indent="0">
              <a:buNone/>
            </a:pPr>
            <a:endParaRPr lang="en-US" dirty="0">
              <a:latin typeface="Tw Cen MT"/>
            </a:endParaRPr>
          </a:p>
          <a:p>
            <a:pPr marL="457200" lvl="1" indent="0">
              <a:buNone/>
            </a:pPr>
            <a:r>
              <a:rPr lang="en-US" dirty="0">
                <a:latin typeface="Tw Cen MT"/>
              </a:rPr>
              <a:t>The student will not be promoted in the Class Roster submission because the student is not enrolled in any classes for grade levels 01-12.</a:t>
            </a:r>
          </a:p>
          <a:p>
            <a:endParaRPr lang="en-US" dirty="0"/>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39</a:t>
            </a:fld>
            <a:endParaRPr lang="en-US"/>
          </a:p>
        </p:txBody>
      </p:sp>
    </p:spTree>
    <p:extLst>
      <p:ext uri="{BB962C8B-B14F-4D97-AF65-F5344CB8AC3E}">
        <p14:creationId xmlns:p14="http://schemas.microsoft.com/office/powerpoint/2010/main" val="9737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Unique id Enrollment 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5120140"/>
          </a:xfrm>
        </p:spPr>
        <p:txBody>
          <a:bodyPr vert="horz" lIns="91440" tIns="45720" rIns="91440" bIns="45720" rtlCol="0" anchor="t">
            <a:normAutofit fontScale="92500" lnSpcReduction="20000"/>
          </a:bodyPr>
          <a:lstStyle/>
          <a:p>
            <a:pPr marL="0" lvl="2" indent="0">
              <a:spcBef>
                <a:spcPts val="700"/>
              </a:spcBef>
              <a:buSzPct val="60000"/>
              <a:buNone/>
            </a:pPr>
            <a:r>
              <a:rPr lang="en-US" sz="3200" b="1" dirty="0">
                <a:latin typeface="Tw Cen MT"/>
              </a:rPr>
              <a:t>REMINDER</a:t>
            </a:r>
            <a:r>
              <a:rPr lang="en-US" sz="3200" dirty="0">
                <a:latin typeface="Tw Cen MT"/>
              </a:rPr>
              <a:t>: Only </a:t>
            </a:r>
            <a:r>
              <a:rPr lang="en-US" sz="3200" b="1" dirty="0">
                <a:latin typeface="Tw Cen MT"/>
              </a:rPr>
              <a:t>weekly</a:t>
            </a:r>
            <a:r>
              <a:rPr lang="en-US" sz="3200" dirty="0">
                <a:latin typeface="Tw Cen MT"/>
              </a:rPr>
              <a:t> enrollment event changes are needed after the initial cumulative file has been processed.</a:t>
            </a:r>
          </a:p>
          <a:p>
            <a:pPr marL="0" lvl="2" indent="0">
              <a:spcBef>
                <a:spcPts val="700"/>
              </a:spcBef>
              <a:buSzPct val="60000"/>
              <a:buNone/>
            </a:pPr>
            <a:endParaRPr lang="en-US" sz="3200" dirty="0"/>
          </a:p>
          <a:p>
            <a:pPr marL="0" indent="0">
              <a:buNone/>
            </a:pPr>
            <a:r>
              <a:rPr lang="en-US" sz="3200" b="1" dirty="0">
                <a:latin typeface="Tw Cen MT"/>
              </a:rPr>
              <a:t>REMINDER</a:t>
            </a:r>
            <a:r>
              <a:rPr lang="en-US" sz="3200" dirty="0">
                <a:latin typeface="Tw Cen MT"/>
              </a:rPr>
              <a:t>: If you inadvertently submit enrollment events that were processed in a previous file, the event will be ignored with a Duplicate Event warning message.</a:t>
            </a:r>
          </a:p>
          <a:p>
            <a:pPr marL="0" lvl="2" indent="0">
              <a:spcBef>
                <a:spcPts val="700"/>
              </a:spcBef>
              <a:buSzPct val="60000"/>
              <a:buNone/>
            </a:pPr>
            <a:endParaRPr lang="en-US" sz="3200" dirty="0"/>
          </a:p>
          <a:p>
            <a:pPr marL="0" lvl="2" indent="0">
              <a:spcBef>
                <a:spcPts val="700"/>
              </a:spcBef>
              <a:buSzPct val="60000"/>
              <a:buNone/>
            </a:pPr>
            <a:r>
              <a:rPr lang="en-US" sz="3200" b="1" dirty="0">
                <a:latin typeface="Tw Cen MT"/>
              </a:rPr>
              <a:t>REMINDER</a:t>
            </a:r>
            <a:r>
              <a:rPr lang="en-US" sz="3200" dirty="0">
                <a:latin typeface="Tw Cen MT"/>
              </a:rPr>
              <a:t>: Utilize the TSDS UID Enrollment Submission Summary Report </a:t>
            </a:r>
            <a:r>
              <a:rPr lang="en-US" sz="3200" b="1" dirty="0">
                <a:latin typeface="Tw Cen MT"/>
              </a:rPr>
              <a:t>(UID0-000-006) </a:t>
            </a:r>
            <a:r>
              <a:rPr lang="en-US" sz="3200" dirty="0">
                <a:latin typeface="Tw Cen MT"/>
              </a:rPr>
              <a:t>located in the Global Reports Viewer to</a:t>
            </a:r>
            <a:r>
              <a:rPr lang="en-US" sz="3200" dirty="0">
                <a:solidFill>
                  <a:srgbClr val="171616"/>
                </a:solidFill>
                <a:latin typeface="Tw Cen MT"/>
              </a:rPr>
              <a:t> monitor</a:t>
            </a:r>
            <a:r>
              <a:rPr lang="en-US" sz="3200" dirty="0">
                <a:latin typeface="Tw Cen MT"/>
              </a:rPr>
              <a:t> the weekly submission of an LEA's enrollment data loads. </a:t>
            </a:r>
            <a:endParaRPr lang="en-US" sz="3000" dirty="0">
              <a:latin typeface="Tw Cen MT"/>
            </a:endParaRPr>
          </a:p>
          <a:p>
            <a:pPr marL="0" indent="0">
              <a:buNone/>
            </a:pPr>
            <a:endParaRPr lang="en-US" dirty="0"/>
          </a:p>
        </p:txBody>
      </p:sp>
    </p:spTree>
    <p:extLst>
      <p:ext uri="{BB962C8B-B14F-4D97-AF65-F5344CB8AC3E}">
        <p14:creationId xmlns:p14="http://schemas.microsoft.com/office/powerpoint/2010/main" val="1250228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C639-13B2-4045-B615-84F6EE2B0889}"/>
              </a:ext>
            </a:extLst>
          </p:cNvPr>
          <p:cNvSpPr>
            <a:spLocks noGrp="1"/>
          </p:cNvSpPr>
          <p:nvPr>
            <p:ph type="title"/>
          </p:nvPr>
        </p:nvSpPr>
        <p:spPr>
          <a:xfrm>
            <a:off x="481422" y="44380"/>
            <a:ext cx="7569950" cy="793820"/>
          </a:xfrm>
        </p:spPr>
        <p:txBody>
          <a:bodyPr>
            <a:normAutofit fontScale="90000"/>
          </a:bodyPr>
          <a:lstStyle/>
          <a:p>
            <a:r>
              <a:rPr lang="en-US" dirty="0">
                <a:latin typeface="Tw Cen MT Condensed"/>
              </a:rPr>
              <a:t>Class roster </a:t>
            </a:r>
            <a:r>
              <a:rPr lang="en-US" dirty="0"/>
              <a:t>Frequently asked questions</a:t>
            </a:r>
          </a:p>
        </p:txBody>
      </p:sp>
      <p:sp>
        <p:nvSpPr>
          <p:cNvPr id="3" name="Content Placeholder 2">
            <a:extLst>
              <a:ext uri="{FF2B5EF4-FFF2-40B4-BE49-F238E27FC236}">
                <a16:creationId xmlns:a16="http://schemas.microsoft.com/office/drawing/2014/main" id="{F715D50A-E911-4F7C-A054-06A09641EA42}"/>
              </a:ext>
            </a:extLst>
          </p:cNvPr>
          <p:cNvSpPr>
            <a:spLocks noGrp="1"/>
          </p:cNvSpPr>
          <p:nvPr>
            <p:ph idx="1"/>
          </p:nvPr>
        </p:nvSpPr>
        <p:spPr/>
        <p:txBody>
          <a:bodyPr vert="horz" lIns="91440" tIns="45720" rIns="91440" bIns="45720" rtlCol="0" anchor="t">
            <a:normAutofit/>
          </a:bodyPr>
          <a:lstStyle/>
          <a:p>
            <a:pPr marL="0" indent="0">
              <a:buNone/>
            </a:pPr>
            <a:r>
              <a:rPr lang="en-US" b="1">
                <a:latin typeface="Tw Cen MT"/>
              </a:rPr>
              <a:t>What TEAL roles or permissions are needed?</a:t>
            </a:r>
            <a:endParaRPr lang="en-US">
              <a:latin typeface="Tw Cen MT"/>
            </a:endParaRPr>
          </a:p>
          <a:p>
            <a:pPr lvl="1">
              <a:buNone/>
            </a:pPr>
            <a:endParaRPr lang="en-US">
              <a:latin typeface="Tw Cen MT"/>
            </a:endParaRPr>
          </a:p>
          <a:p>
            <a:pPr lvl="1">
              <a:buNone/>
            </a:pPr>
            <a:r>
              <a:rPr lang="en-US">
                <a:latin typeface="Tw Cen MT"/>
              </a:rPr>
              <a:t>The following are the </a:t>
            </a:r>
            <a:r>
              <a:rPr lang="en-US" b="1">
                <a:latin typeface="Tw Cen MT"/>
              </a:rPr>
              <a:t>LEA TEAL roles</a:t>
            </a:r>
            <a:r>
              <a:rPr lang="en-US">
                <a:latin typeface="Tw Cen MT"/>
              </a:rPr>
              <a:t>: </a:t>
            </a:r>
            <a:endParaRPr lang="en-US"/>
          </a:p>
          <a:p>
            <a:pPr>
              <a:buNone/>
            </a:pPr>
            <a:endParaRPr lang="en-US"/>
          </a:p>
          <a:p>
            <a:pPr>
              <a:buNone/>
            </a:pPr>
            <a:endParaRPr lang="en-US">
              <a:latin typeface="Tw Cen MT"/>
            </a:endParaRPr>
          </a:p>
          <a:p>
            <a:pPr>
              <a:buNone/>
            </a:pPr>
            <a:endParaRPr lang="en-US">
              <a:latin typeface="Tw Cen MT"/>
            </a:endParaRPr>
          </a:p>
          <a:p>
            <a:pPr>
              <a:buNone/>
            </a:pPr>
            <a:endParaRPr lang="en-US">
              <a:latin typeface="Tw Cen MT"/>
            </a:endParaRPr>
          </a:p>
          <a:p>
            <a:pPr lvl="1">
              <a:buNone/>
            </a:pPr>
            <a:r>
              <a:rPr lang="en-US">
                <a:latin typeface="Tw Cen MT"/>
              </a:rPr>
              <a:t>The following is the </a:t>
            </a:r>
            <a:r>
              <a:rPr lang="en-US" b="1">
                <a:latin typeface="Tw Cen MT"/>
              </a:rPr>
              <a:t>ESC TEAL role</a:t>
            </a:r>
            <a:r>
              <a:rPr lang="en-US">
                <a:latin typeface="Tw Cen MT"/>
              </a:rPr>
              <a:t>: </a:t>
            </a:r>
            <a:endParaRPr lang="en-US"/>
          </a:p>
          <a:p>
            <a:pPr marL="0" indent="0">
              <a:buNone/>
            </a:pPr>
            <a:endParaRPr lang="en-US" b="1">
              <a:latin typeface="Tw Cen MT"/>
            </a:endParaRPr>
          </a:p>
          <a:p>
            <a:endParaRPr lang="en-US"/>
          </a:p>
        </p:txBody>
      </p:sp>
      <p:sp>
        <p:nvSpPr>
          <p:cNvPr id="4" name="Slide Number Placeholder 3">
            <a:extLst>
              <a:ext uri="{FF2B5EF4-FFF2-40B4-BE49-F238E27FC236}">
                <a16:creationId xmlns:a16="http://schemas.microsoft.com/office/drawing/2014/main" id="{A6DB4E9A-3340-4706-92B3-6F912DAEDF13}"/>
              </a:ext>
            </a:extLst>
          </p:cNvPr>
          <p:cNvSpPr>
            <a:spLocks noGrp="1"/>
          </p:cNvSpPr>
          <p:nvPr>
            <p:ph type="sldNum" sz="quarter" idx="12"/>
          </p:nvPr>
        </p:nvSpPr>
        <p:spPr/>
        <p:txBody>
          <a:bodyPr/>
          <a:lstStyle/>
          <a:p>
            <a:fld id="{25037DA4-2335-4A87-8586-64B2BAB08211}" type="slidenum">
              <a:rPr lang="en-US" smtClean="0"/>
              <a:pPr/>
              <a:t>40</a:t>
            </a:fld>
            <a:endParaRPr lang="en-US"/>
          </a:p>
        </p:txBody>
      </p:sp>
      <p:graphicFrame>
        <p:nvGraphicFramePr>
          <p:cNvPr id="6" name="Table 5">
            <a:extLst>
              <a:ext uri="{FF2B5EF4-FFF2-40B4-BE49-F238E27FC236}">
                <a16:creationId xmlns:a16="http://schemas.microsoft.com/office/drawing/2014/main" id="{2095BD69-9EA6-4181-AD81-3D18E369AF7F}"/>
              </a:ext>
            </a:extLst>
          </p:cNvPr>
          <p:cNvGraphicFramePr>
            <a:graphicFrameLocks noGrp="1"/>
          </p:cNvGraphicFramePr>
          <p:nvPr>
            <p:extLst>
              <p:ext uri="{D42A27DB-BD31-4B8C-83A1-F6EECF244321}">
                <p14:modId xmlns:p14="http://schemas.microsoft.com/office/powerpoint/2010/main" val="1746468372"/>
              </p:ext>
            </p:extLst>
          </p:nvPr>
        </p:nvGraphicFramePr>
        <p:xfrm>
          <a:off x="1318723" y="2442166"/>
          <a:ext cx="6019800" cy="1486916"/>
        </p:xfrm>
        <a:graphic>
          <a:graphicData uri="http://schemas.openxmlformats.org/drawingml/2006/table">
            <a:tbl>
              <a:tblPr firstRow="1" bandRow="1">
                <a:tableStyleId>{93296810-A885-4BE3-A3E7-6D5BEEA58F35}</a:tableStyleId>
              </a:tblPr>
              <a:tblGrid>
                <a:gridCol w="2019300">
                  <a:extLst>
                    <a:ext uri="{9D8B030D-6E8A-4147-A177-3AD203B41FA5}">
                      <a16:colId xmlns:a16="http://schemas.microsoft.com/office/drawing/2014/main" val="4187719050"/>
                    </a:ext>
                  </a:extLst>
                </a:gridCol>
                <a:gridCol w="4000500">
                  <a:extLst>
                    <a:ext uri="{9D8B030D-6E8A-4147-A177-3AD203B41FA5}">
                      <a16:colId xmlns:a16="http://schemas.microsoft.com/office/drawing/2014/main" val="2248839883"/>
                    </a:ext>
                  </a:extLst>
                </a:gridCol>
              </a:tblGrid>
              <a:tr h="394716">
                <a:tc>
                  <a:txBody>
                    <a:bodyPr/>
                    <a:lstStyle/>
                    <a:p>
                      <a:pPr marL="0" algn="l" rtl="0" eaLnBrk="1" hangingPunct="1">
                        <a:spcBef>
                          <a:spcPts val="0"/>
                        </a:spcBef>
                        <a:spcAft>
                          <a:spcPts val="0"/>
                        </a:spcAft>
                      </a:pPr>
                      <a:r>
                        <a:rPr lang="en-US" sz="1600" b="1" kern="1200">
                          <a:solidFill>
                            <a:schemeClr val="tx1"/>
                          </a:solidFill>
                          <a:effectLst/>
                        </a:rPr>
                        <a:t>ODS Data Loader</a:t>
                      </a:r>
                      <a:endParaRPr lang="en-US" b="1">
                        <a:solidFill>
                          <a:schemeClr val="tx1"/>
                        </a:solidFill>
                        <a:effectLst/>
                      </a:endParaRPr>
                    </a:p>
                  </a:txBody>
                  <a:tcPr marL="0" marR="0" marT="0" marB="0" anchor="ctr">
                    <a:noFill/>
                  </a:tcPr>
                </a:tc>
                <a:tc>
                  <a:txBody>
                    <a:bodyPr/>
                    <a:lstStyle/>
                    <a:p>
                      <a:pPr marL="0" marR="0" indent="0" algn="l" rtl="0" eaLnBrk="1" fontAlgn="auto" hangingPunct="1">
                        <a:spcBef>
                          <a:spcPts val="0"/>
                        </a:spcBef>
                        <a:spcAft>
                          <a:spcPts val="0"/>
                        </a:spcAft>
                      </a:pPr>
                      <a:r>
                        <a:rPr lang="en-US" sz="1600" b="0" kern="1200">
                          <a:solidFill>
                            <a:schemeClr val="tx1"/>
                          </a:solidFill>
                          <a:effectLst/>
                        </a:rPr>
                        <a:t>Loads the Class Roster data into the ODS</a:t>
                      </a:r>
                      <a:endParaRPr lang="en-US" b="0">
                        <a:solidFill>
                          <a:schemeClr val="tx1"/>
                        </a:solidFill>
                        <a:effectLst/>
                      </a:endParaRPr>
                    </a:p>
                  </a:txBody>
                  <a:tcPr marL="0" marR="0" marT="0" marB="0" anchor="ctr">
                    <a:noFill/>
                  </a:tcPr>
                </a:tc>
                <a:extLst>
                  <a:ext uri="{0D108BD9-81ED-4DB2-BD59-A6C34878D82A}">
                    <a16:rowId xmlns:a16="http://schemas.microsoft.com/office/drawing/2014/main" val="1692210145"/>
                  </a:ext>
                </a:extLst>
              </a:tr>
              <a:tr h="394716">
                <a:tc>
                  <a:txBody>
                    <a:bodyPr/>
                    <a:lstStyle/>
                    <a:p>
                      <a:pPr marL="0" algn="l" rtl="0" eaLnBrk="1" hangingPunct="1">
                        <a:spcBef>
                          <a:spcPts val="0"/>
                        </a:spcBef>
                        <a:spcAft>
                          <a:spcPts val="0"/>
                        </a:spcAft>
                      </a:pPr>
                      <a:r>
                        <a:rPr lang="en-US" sz="1600" b="1" kern="1200">
                          <a:effectLst/>
                        </a:rPr>
                        <a:t>Class Promoter</a:t>
                      </a:r>
                      <a:endParaRPr lang="en-US" b="1">
                        <a:effectLst/>
                      </a:endParaRPr>
                    </a:p>
                  </a:txBody>
                  <a:tcPr marL="0" marR="0" marT="0" marB="0" anchor="ctr">
                    <a:noFill/>
                  </a:tcPr>
                </a:tc>
                <a:tc>
                  <a:txBody>
                    <a:bodyPr/>
                    <a:lstStyle/>
                    <a:p>
                      <a:pPr marL="0" marR="0" indent="0" algn="l" rtl="0" eaLnBrk="1" fontAlgn="auto" hangingPunct="1">
                        <a:spcBef>
                          <a:spcPts val="0"/>
                        </a:spcBef>
                        <a:spcAft>
                          <a:spcPts val="0"/>
                        </a:spcAft>
                      </a:pPr>
                      <a:r>
                        <a:rPr lang="en-US" sz="1600" kern="1200">
                          <a:effectLst/>
                        </a:rPr>
                        <a:t>Promotes and Validates the collection</a:t>
                      </a:r>
                      <a:endParaRPr lang="en-US">
                        <a:effectLst/>
                      </a:endParaRPr>
                    </a:p>
                  </a:txBody>
                  <a:tcPr marL="0" marR="0" marT="0" marB="0" anchor="ctr">
                    <a:noFill/>
                  </a:tcPr>
                </a:tc>
                <a:extLst>
                  <a:ext uri="{0D108BD9-81ED-4DB2-BD59-A6C34878D82A}">
                    <a16:rowId xmlns:a16="http://schemas.microsoft.com/office/drawing/2014/main" val="3649956423"/>
                  </a:ext>
                </a:extLst>
              </a:tr>
              <a:tr h="453644">
                <a:tc>
                  <a:txBody>
                    <a:bodyPr/>
                    <a:lstStyle/>
                    <a:p>
                      <a:pPr marL="0" algn="l" rtl="0" eaLnBrk="1" hangingPunct="1">
                        <a:spcBef>
                          <a:spcPts val="0"/>
                        </a:spcBef>
                        <a:spcAft>
                          <a:spcPts val="0"/>
                        </a:spcAft>
                      </a:pPr>
                      <a:r>
                        <a:rPr lang="en-US" sz="1600" b="1" kern="1200">
                          <a:effectLst/>
                        </a:rPr>
                        <a:t>Class Completer</a:t>
                      </a:r>
                      <a:endParaRPr lang="en-US" b="1">
                        <a:effectLst/>
                      </a:endParaRPr>
                    </a:p>
                  </a:txBody>
                  <a:tcPr marL="0" marR="0" marT="0" marB="0" anchor="ctr">
                    <a:noFill/>
                  </a:tcPr>
                </a:tc>
                <a:tc>
                  <a:txBody>
                    <a:bodyPr/>
                    <a:lstStyle/>
                    <a:p>
                      <a:pPr marL="0" marR="0" indent="0" algn="l" rtl="0" eaLnBrk="1" fontAlgn="auto" hangingPunct="1">
                        <a:spcBef>
                          <a:spcPts val="0"/>
                        </a:spcBef>
                        <a:spcAft>
                          <a:spcPts val="0"/>
                        </a:spcAft>
                      </a:pPr>
                      <a:r>
                        <a:rPr lang="en-US" sz="1600" kern="1200">
                          <a:effectLst/>
                        </a:rPr>
                        <a:t>Verifies and Completes the collection</a:t>
                      </a:r>
                      <a:endParaRPr lang="en-US">
                        <a:effectLst/>
                      </a:endParaRPr>
                    </a:p>
                  </a:txBody>
                  <a:tcPr marL="0" marR="0" marT="0" marB="0" anchor="ctr">
                    <a:noFill/>
                  </a:tcPr>
                </a:tc>
                <a:extLst>
                  <a:ext uri="{0D108BD9-81ED-4DB2-BD59-A6C34878D82A}">
                    <a16:rowId xmlns:a16="http://schemas.microsoft.com/office/drawing/2014/main" val="4220440780"/>
                  </a:ext>
                </a:extLst>
              </a:tr>
              <a:tr h="0">
                <a:tc>
                  <a:txBody>
                    <a:bodyPr/>
                    <a:lstStyle/>
                    <a:p>
                      <a:pPr marL="0" algn="l" rtl="0" eaLnBrk="1" hangingPunct="1">
                        <a:spcBef>
                          <a:spcPts val="0"/>
                        </a:spcBef>
                        <a:spcAft>
                          <a:spcPts val="0"/>
                        </a:spcAft>
                      </a:pPr>
                      <a:r>
                        <a:rPr lang="en-US" sz="1600" b="1" kern="1200">
                          <a:effectLst/>
                        </a:rPr>
                        <a:t>Class Approver</a:t>
                      </a:r>
                      <a:endParaRPr lang="en-US" b="1">
                        <a:effectLst/>
                      </a:endParaRPr>
                    </a:p>
                  </a:txBody>
                  <a:tcPr marL="0" marR="0" marT="0" marB="0" anchor="ctr">
                    <a:noFill/>
                  </a:tcPr>
                </a:tc>
                <a:tc>
                  <a:txBody>
                    <a:bodyPr/>
                    <a:lstStyle/>
                    <a:p>
                      <a:pPr marL="0" algn="l" rtl="0" eaLnBrk="1" hangingPunct="1">
                        <a:spcBef>
                          <a:spcPts val="0"/>
                        </a:spcBef>
                        <a:spcAft>
                          <a:spcPts val="0"/>
                        </a:spcAft>
                      </a:pPr>
                      <a:r>
                        <a:rPr lang="en-US" sz="1600" kern="1200" dirty="0">
                          <a:effectLst/>
                        </a:rPr>
                        <a:t>Can request an extension for the collection</a:t>
                      </a:r>
                      <a:endParaRPr lang="en-US" dirty="0">
                        <a:effectLst/>
                      </a:endParaRPr>
                    </a:p>
                  </a:txBody>
                  <a:tcPr marL="0" marR="0" marT="0" marB="0" anchor="ctr">
                    <a:noFill/>
                  </a:tcPr>
                </a:tc>
                <a:extLst>
                  <a:ext uri="{0D108BD9-81ED-4DB2-BD59-A6C34878D82A}">
                    <a16:rowId xmlns:a16="http://schemas.microsoft.com/office/drawing/2014/main" val="3399750138"/>
                  </a:ext>
                </a:extLst>
              </a:tr>
            </a:tbl>
          </a:graphicData>
        </a:graphic>
      </p:graphicFrame>
      <p:sp>
        <p:nvSpPr>
          <p:cNvPr id="7" name="TextBox 6">
            <a:extLst>
              <a:ext uri="{FF2B5EF4-FFF2-40B4-BE49-F238E27FC236}">
                <a16:creationId xmlns:a16="http://schemas.microsoft.com/office/drawing/2014/main" id="{82461AEF-DFAE-44A8-893C-22A26F902896}"/>
              </a:ext>
            </a:extLst>
          </p:cNvPr>
          <p:cNvSpPr txBox="1"/>
          <p:nvPr/>
        </p:nvSpPr>
        <p:spPr>
          <a:xfrm>
            <a:off x="2974408" y="2461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82D862DF-50DC-43B3-8025-C5227DAA50B8}"/>
              </a:ext>
            </a:extLst>
          </p:cNvPr>
          <p:cNvGraphicFramePr>
            <a:graphicFrameLocks noGrp="1"/>
          </p:cNvGraphicFramePr>
          <p:nvPr>
            <p:extLst>
              <p:ext uri="{D42A27DB-BD31-4B8C-83A1-F6EECF244321}">
                <p14:modId xmlns:p14="http://schemas.microsoft.com/office/powerpoint/2010/main" val="2532921019"/>
              </p:ext>
            </p:extLst>
          </p:nvPr>
        </p:nvGraphicFramePr>
        <p:xfrm>
          <a:off x="1321186" y="5023984"/>
          <a:ext cx="6498371" cy="394716"/>
        </p:xfrm>
        <a:graphic>
          <a:graphicData uri="http://schemas.openxmlformats.org/drawingml/2006/table">
            <a:tbl>
              <a:tblPr firstRow="1" bandRow="1">
                <a:tableStyleId>{93296810-A885-4BE3-A3E7-6D5BEEA58F35}</a:tableStyleId>
              </a:tblPr>
              <a:tblGrid>
                <a:gridCol w="2021998">
                  <a:extLst>
                    <a:ext uri="{9D8B030D-6E8A-4147-A177-3AD203B41FA5}">
                      <a16:colId xmlns:a16="http://schemas.microsoft.com/office/drawing/2014/main" val="799684328"/>
                    </a:ext>
                  </a:extLst>
                </a:gridCol>
                <a:gridCol w="4476373">
                  <a:extLst>
                    <a:ext uri="{9D8B030D-6E8A-4147-A177-3AD203B41FA5}">
                      <a16:colId xmlns:a16="http://schemas.microsoft.com/office/drawing/2014/main" val="181550328"/>
                    </a:ext>
                  </a:extLst>
                </a:gridCol>
              </a:tblGrid>
              <a:tr h="394716">
                <a:tc>
                  <a:txBody>
                    <a:bodyPr/>
                    <a:lstStyle/>
                    <a:p>
                      <a:pPr marL="0" algn="l" rtl="0" eaLnBrk="1" hangingPunct="1">
                        <a:spcBef>
                          <a:spcPts val="0"/>
                        </a:spcBef>
                        <a:spcAft>
                          <a:spcPts val="0"/>
                        </a:spcAft>
                      </a:pPr>
                      <a:r>
                        <a:rPr lang="en-US" sz="1600" b="1" kern="1200">
                          <a:solidFill>
                            <a:schemeClr val="tx1"/>
                          </a:solidFill>
                          <a:effectLst/>
                        </a:rPr>
                        <a:t>Class ESC Data Viewer</a:t>
                      </a:r>
                      <a:endParaRPr lang="en-US" b="1">
                        <a:solidFill>
                          <a:schemeClr val="tx1"/>
                        </a:solidFill>
                        <a:effectLst/>
                      </a:endParaRPr>
                    </a:p>
                  </a:txBody>
                  <a:tcPr marL="0" marR="0" marT="0" marB="0" anchor="ctr">
                    <a:noFill/>
                  </a:tcPr>
                </a:tc>
                <a:tc>
                  <a:txBody>
                    <a:bodyPr/>
                    <a:lstStyle/>
                    <a:p>
                      <a:pPr marL="0" marR="0" indent="0" algn="l" rtl="0" eaLnBrk="1" fontAlgn="auto" hangingPunct="1">
                        <a:spcBef>
                          <a:spcPts val="0"/>
                        </a:spcBef>
                        <a:spcAft>
                          <a:spcPts val="0"/>
                        </a:spcAft>
                      </a:pPr>
                      <a:r>
                        <a:rPr lang="en-US" sz="1600" b="0" kern="1200">
                          <a:solidFill>
                            <a:schemeClr val="tx1"/>
                          </a:solidFill>
                          <a:effectLst/>
                        </a:rPr>
                        <a:t>Can view and monitor the Class Roster submission. </a:t>
                      </a:r>
                      <a:endParaRPr lang="en-US" b="0">
                        <a:solidFill>
                          <a:schemeClr val="tx1"/>
                        </a:solidFill>
                        <a:effectLst/>
                      </a:endParaRPr>
                    </a:p>
                  </a:txBody>
                  <a:tcPr marL="0" marR="0" marT="0" marB="0" anchor="ctr">
                    <a:noFill/>
                  </a:tcPr>
                </a:tc>
                <a:extLst>
                  <a:ext uri="{0D108BD9-81ED-4DB2-BD59-A6C34878D82A}">
                    <a16:rowId xmlns:a16="http://schemas.microsoft.com/office/drawing/2014/main" val="1185910083"/>
                  </a:ext>
                </a:extLst>
              </a:tr>
            </a:tbl>
          </a:graphicData>
        </a:graphic>
      </p:graphicFrame>
      <p:sp>
        <p:nvSpPr>
          <p:cNvPr id="10" name="TextBox 9">
            <a:extLst>
              <a:ext uri="{FF2B5EF4-FFF2-40B4-BE49-F238E27FC236}">
                <a16:creationId xmlns:a16="http://schemas.microsoft.com/office/drawing/2014/main" id="{4A9D5D57-6D11-48BF-A97B-7FEC484E6C14}"/>
              </a:ext>
            </a:extLst>
          </p:cNvPr>
          <p:cNvSpPr txBox="1"/>
          <p:nvPr/>
        </p:nvSpPr>
        <p:spPr>
          <a:xfrm>
            <a:off x="3052636" y="4999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352768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7BEE-E6B1-4C56-9AF2-77CA0ADD28FE}"/>
              </a:ext>
            </a:extLst>
          </p:cNvPr>
          <p:cNvSpPr>
            <a:spLocks noGrp="1"/>
          </p:cNvSpPr>
          <p:nvPr>
            <p:ph type="title"/>
          </p:nvPr>
        </p:nvSpPr>
        <p:spPr/>
        <p:txBody>
          <a:bodyPr/>
          <a:lstStyle/>
          <a:p>
            <a:r>
              <a:rPr lang="en-US" dirty="0">
                <a:latin typeface="Tw Cen MT Condensed"/>
              </a:rPr>
              <a:t>Class roster technical resources</a:t>
            </a:r>
            <a:endParaRPr lang="en-US" dirty="0"/>
          </a:p>
        </p:txBody>
      </p:sp>
      <p:sp>
        <p:nvSpPr>
          <p:cNvPr id="3" name="Content Placeholder 2">
            <a:extLst>
              <a:ext uri="{FF2B5EF4-FFF2-40B4-BE49-F238E27FC236}">
                <a16:creationId xmlns:a16="http://schemas.microsoft.com/office/drawing/2014/main" id="{BA599EFB-F530-441F-9047-7E38695D09C9}"/>
              </a:ext>
            </a:extLst>
          </p:cNvPr>
          <p:cNvSpPr>
            <a:spLocks noGrp="1"/>
          </p:cNvSpPr>
          <p:nvPr>
            <p:ph idx="1"/>
          </p:nvPr>
        </p:nvSpPr>
        <p:spPr/>
        <p:txBody>
          <a:bodyPr vert="horz" lIns="91440" tIns="45720" rIns="91440" bIns="45720" rtlCol="0" anchor="t">
            <a:normAutofit/>
          </a:bodyPr>
          <a:lstStyle/>
          <a:p>
            <a:pPr marL="0" indent="0">
              <a:buNone/>
            </a:pPr>
            <a:r>
              <a:rPr lang="en-US" sz="2400" b="1" dirty="0"/>
              <a:t>Technical Specifications: </a:t>
            </a:r>
            <a:endParaRPr lang="en-US" sz="2400" dirty="0"/>
          </a:p>
          <a:p>
            <a:pPr marL="457200" lvl="1" indent="0">
              <a:buNone/>
            </a:pPr>
            <a:r>
              <a:rPr lang="en-US" sz="2000" b="1" u="sng" dirty="0">
                <a:latin typeface="Tw Cen MT"/>
                <a:hlinkClick r:id="rId2"/>
              </a:rPr>
              <a:t>Texas Education Data Standards (TEDS)</a:t>
            </a:r>
            <a:endParaRPr lang="en-US" sz="2000" dirty="0">
              <a:latin typeface="Tw Cen MT"/>
            </a:endParaRPr>
          </a:p>
          <a:p>
            <a:pPr marL="457200" lvl="1" indent="0">
              <a:buNone/>
            </a:pPr>
            <a:endParaRPr lang="en-US" b="1" u="sng" dirty="0">
              <a:latin typeface="Tw Cen MT"/>
            </a:endParaRPr>
          </a:p>
          <a:p>
            <a:pPr marL="0" indent="0">
              <a:buNone/>
            </a:pPr>
            <a:r>
              <a:rPr lang="en-US" sz="2400" b="1" dirty="0"/>
              <a:t>Technical Support:</a:t>
            </a:r>
            <a:endParaRPr lang="en-US" sz="2400" dirty="0"/>
          </a:p>
          <a:p>
            <a:pPr marL="457200" lvl="1" indent="0">
              <a:buNone/>
            </a:pPr>
            <a:r>
              <a:rPr lang="en-US" sz="2000" b="1" dirty="0">
                <a:latin typeface="Tw Cen MT"/>
                <a:hlinkClick r:id="rId3"/>
              </a:rPr>
              <a:t>TSDSCustomerSupport@tea.texas.gov</a:t>
            </a:r>
            <a:r>
              <a:rPr lang="en-US" sz="2000" b="1" dirty="0">
                <a:latin typeface="Tw Cen MT"/>
              </a:rPr>
              <a:t> </a:t>
            </a:r>
            <a:endParaRPr lang="en-US" sz="2000" dirty="0"/>
          </a:p>
          <a:p>
            <a:pPr marL="457200" lvl="1" indent="0">
              <a:buNone/>
            </a:pPr>
            <a:endParaRPr lang="en-US" b="1" dirty="0">
              <a:latin typeface="Tw Cen MT"/>
            </a:endParaRPr>
          </a:p>
          <a:p>
            <a:pPr marL="0" indent="0">
              <a:buNone/>
            </a:pPr>
            <a:r>
              <a:rPr lang="en-US" sz="2400" b="1" dirty="0"/>
              <a:t>Knowledge Base Articles:</a:t>
            </a:r>
            <a:endParaRPr lang="en-US" sz="2400" dirty="0"/>
          </a:p>
          <a:p>
            <a:pPr marL="457200" lvl="1" indent="0">
              <a:buNone/>
            </a:pPr>
            <a:r>
              <a:rPr lang="en-US" sz="2000" u="sng" dirty="0">
                <a:latin typeface="Tw Cen MT"/>
                <a:hlinkClick r:id="rId4"/>
              </a:rPr>
              <a:t>TSDSKB-587</a:t>
            </a:r>
            <a:r>
              <a:rPr lang="en-US" sz="2000" dirty="0">
                <a:latin typeface="Tw Cen MT"/>
              </a:rPr>
              <a:t>  </a:t>
            </a:r>
            <a:r>
              <a:rPr lang="en-US" sz="2000" i="1" dirty="0">
                <a:latin typeface="Tw Cen MT"/>
              </a:rPr>
              <a:t>General FAQs for Class Roster Collection</a:t>
            </a:r>
            <a:endParaRPr lang="en-US" sz="2000" dirty="0">
              <a:latin typeface="Tw Cen MT"/>
            </a:endParaRPr>
          </a:p>
          <a:p>
            <a:endParaRPr lang="en-US" dirty="0"/>
          </a:p>
        </p:txBody>
      </p:sp>
      <p:sp>
        <p:nvSpPr>
          <p:cNvPr id="4" name="Slide Number Placeholder 3">
            <a:extLst>
              <a:ext uri="{FF2B5EF4-FFF2-40B4-BE49-F238E27FC236}">
                <a16:creationId xmlns:a16="http://schemas.microsoft.com/office/drawing/2014/main" id="{15087616-E0B3-4070-B35F-DD16A95E046E}"/>
              </a:ext>
            </a:extLst>
          </p:cNvPr>
          <p:cNvSpPr>
            <a:spLocks noGrp="1"/>
          </p:cNvSpPr>
          <p:nvPr>
            <p:ph type="sldNum" sz="quarter" idx="12"/>
          </p:nvPr>
        </p:nvSpPr>
        <p:spPr/>
        <p:txBody>
          <a:bodyPr/>
          <a:lstStyle/>
          <a:p>
            <a:fld id="{25037DA4-2335-4A87-8586-64B2BAB08211}" type="slidenum">
              <a:rPr lang="en-US" smtClean="0"/>
              <a:pPr/>
              <a:t>41</a:t>
            </a:fld>
            <a:endParaRPr lang="en-US"/>
          </a:p>
        </p:txBody>
      </p:sp>
    </p:spTree>
    <p:extLst>
      <p:ext uri="{BB962C8B-B14F-4D97-AF65-F5344CB8AC3E}">
        <p14:creationId xmlns:p14="http://schemas.microsoft.com/office/powerpoint/2010/main" val="4015842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42</a:t>
            </a:fld>
            <a:endParaRPr lang="en-US"/>
          </a:p>
        </p:txBody>
      </p:sp>
      <p:sp>
        <p:nvSpPr>
          <p:cNvPr id="12" name="Rectangle 11" descr="Box around TSDS Updates " title="Box ">
            <a:extLst>
              <a:ext uri="{FF2B5EF4-FFF2-40B4-BE49-F238E27FC236}">
                <a16:creationId xmlns:a16="http://schemas.microsoft.com/office/drawing/2014/main" id="{3DE1DC5D-D2A1-49C1-A0A2-56DE96C13685}"/>
              </a:ext>
            </a:extLst>
          </p:cNvPr>
          <p:cNvSpPr/>
          <p:nvPr/>
        </p:nvSpPr>
        <p:spPr>
          <a:xfrm>
            <a:off x="257175" y="2751909"/>
            <a:ext cx="8205788" cy="459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350758"/>
            <a:ext cx="8001000" cy="6540252"/>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800" b="1" dirty="0">
                <a:latin typeface="Calibri"/>
                <a:cs typeface="Arial"/>
              </a:rPr>
              <a:t>TSDS Updates</a:t>
            </a:r>
          </a:p>
          <a:p>
            <a:pPr marL="1028700" lvl="1" indent="-571500" fontAlgn="base">
              <a:spcBef>
                <a:spcPts val="0"/>
              </a:spcBef>
              <a:spcAft>
                <a:spcPts val="600"/>
              </a:spcAft>
              <a:buFont typeface="+mj-lt"/>
              <a:buAutoNum type="romanLcPeriod"/>
            </a:pPr>
            <a:r>
              <a:rPr lang="en-US" sz="1600" dirty="0">
                <a:latin typeface="Calibri"/>
                <a:cs typeface="Arial"/>
              </a:rPr>
              <a:t>Unique ID</a:t>
            </a:r>
          </a:p>
          <a:p>
            <a:pPr marL="1028700" lvl="1" indent="-571500" fontAlgn="base">
              <a:spcBef>
                <a:spcPts val="0"/>
              </a:spcBef>
              <a:spcAft>
                <a:spcPts val="600"/>
              </a:spcAft>
              <a:buFont typeface="+mj-lt"/>
              <a:buAutoNum type="romanLcPeriod"/>
            </a:pPr>
            <a:r>
              <a:rPr lang="en-US" sz="1600" dirty="0">
                <a:latin typeface="Calibri"/>
                <a:cs typeface="Arial"/>
              </a:rPr>
              <a:t>ECDS</a:t>
            </a:r>
          </a:p>
          <a:p>
            <a:pPr marL="1028700" lvl="1" indent="-571500" fontAlgn="base">
              <a:spcBef>
                <a:spcPts val="0"/>
              </a:spcBef>
              <a:spcAft>
                <a:spcPts val="600"/>
              </a:spcAft>
              <a:buFont typeface="+mj-lt"/>
              <a:buAutoNum type="romanLcPeriod"/>
            </a:pPr>
            <a:r>
              <a:rPr lang="en-US" sz="1600" dirty="0">
                <a:latin typeface="Calibri"/>
                <a:cs typeface="Arial"/>
              </a:rPr>
              <a:t>PEIMS</a:t>
            </a:r>
          </a:p>
          <a:p>
            <a:pPr marL="571500" indent="-571500" fontAlgn="base">
              <a:lnSpc>
                <a:spcPct val="100000"/>
              </a:lnSpc>
              <a:spcBef>
                <a:spcPts val="0"/>
              </a:spcBef>
              <a:spcAft>
                <a:spcPts val="600"/>
              </a:spcAft>
              <a:buFont typeface="+mj-lt"/>
              <a:buAutoNum type="romanUcPeriod"/>
            </a:pPr>
            <a:r>
              <a:rPr lang="en-US" sz="2800" b="1" dirty="0">
                <a:latin typeface="Calibri"/>
                <a:cs typeface="Arial"/>
              </a:rPr>
              <a:t>New TSDS Collection</a:t>
            </a:r>
          </a:p>
          <a:p>
            <a:pPr marL="971550" lvl="1" indent="-514350" fontAlgn="base">
              <a:spcAft>
                <a:spcPts val="600"/>
              </a:spcAft>
              <a:buFont typeface="+mj-lt"/>
              <a:buAutoNum type="romanUcPeriod"/>
            </a:pPr>
            <a:r>
              <a:rPr lang="en-US" sz="1600" dirty="0">
                <a:latin typeface="Calibri"/>
                <a:cs typeface="Arial"/>
              </a:rPr>
              <a:t>Class Roster</a:t>
            </a:r>
          </a:p>
          <a:p>
            <a:pPr marL="514350" indent="-514350">
              <a:spcBef>
                <a:spcPts val="600"/>
              </a:spcBef>
              <a:spcAft>
                <a:spcPts val="600"/>
              </a:spcAft>
              <a:buFont typeface="+mj-lt"/>
              <a:buAutoNum type="romanUcPeriod"/>
            </a:pPr>
            <a:r>
              <a:rPr lang="en-US" sz="2800" b="1" dirty="0">
                <a:latin typeface="Calibri"/>
                <a:cs typeface="Arial"/>
              </a:rPr>
              <a:t>2019-2020 Release Schedule</a:t>
            </a:r>
          </a:p>
          <a:p>
            <a:pPr marL="971550" lvl="1" indent="-514350" fontAlgn="base">
              <a:spcAft>
                <a:spcPts val="600"/>
              </a:spcAft>
              <a:buFont typeface="+mj-lt"/>
              <a:buAutoNum type="romanUcPeriod"/>
            </a:pPr>
            <a:r>
              <a:rPr lang="en-US" sz="1600" dirty="0">
                <a:latin typeface="Calibri"/>
                <a:cs typeface="Arial"/>
              </a:rPr>
              <a:t>Data Loading </a:t>
            </a:r>
            <a:endParaRPr lang="en-US" sz="1600" dirty="0">
              <a:latin typeface="Calibri" panose="020F0502020204030204" pitchFamily="34" charset="0"/>
              <a:cs typeface="Arial" pitchFamily="34" charset="0"/>
            </a:endParaRPr>
          </a:p>
          <a:p>
            <a:pPr marL="971550" lvl="1" indent="-514350" fontAlgn="base">
              <a:spcAft>
                <a:spcPts val="600"/>
              </a:spcAft>
              <a:buFont typeface="+mj-lt"/>
              <a:buAutoNum type="romanUcPeriod"/>
            </a:pPr>
            <a:r>
              <a:rPr lang="en-US" sz="1600" dirty="0">
                <a:latin typeface="Calibri"/>
                <a:cs typeface="Arial"/>
              </a:rPr>
              <a:t>Application Updates</a:t>
            </a:r>
          </a:p>
          <a:p>
            <a:pPr marL="514350" indent="-514350">
              <a:spcBef>
                <a:spcPts val="600"/>
              </a:spcBef>
              <a:spcAft>
                <a:spcPts val="600"/>
              </a:spcAft>
              <a:buFont typeface="+mj-lt"/>
              <a:buAutoNum type="romanUcPeriod"/>
            </a:pPr>
            <a:endParaRPr lang="en-US" sz="2800" b="1" dirty="0">
              <a:latin typeface="Calibri" panose="020F0502020204030204" pitchFamily="34" charset="0"/>
              <a:cs typeface="Arial" pitchFamily="34" charset="0"/>
            </a:endParaRPr>
          </a:p>
          <a:p>
            <a:pPr marL="514350" indent="-514350">
              <a:spcBef>
                <a:spcPts val="600"/>
              </a:spcBef>
              <a:spcAft>
                <a:spcPts val="600"/>
              </a:spcAft>
              <a:buFont typeface="+mj-lt"/>
              <a:buAutoNum type="romanUcPeriod"/>
            </a:pPr>
            <a:endParaRPr lang="en-US" sz="26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622097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43</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spcBef>
                <a:spcPts val="600"/>
              </a:spcBef>
              <a:buNone/>
            </a:pPr>
            <a:r>
              <a:rPr lang="en-US" b="1" dirty="0">
                <a:latin typeface="+mn-lt"/>
              </a:rPr>
              <a:t>ODS / Data Loading</a:t>
            </a:r>
          </a:p>
          <a:p>
            <a:pPr marL="290195" lvl="1" indent="0">
              <a:spcBef>
                <a:spcPts val="600"/>
              </a:spcBef>
              <a:buNone/>
              <a:tabLst>
                <a:tab pos="4000500" algn="l"/>
              </a:tabLst>
            </a:pPr>
            <a:endParaRPr lang="en-US" b="1" dirty="0">
              <a:latin typeface="+mn-lt"/>
            </a:endParaRPr>
          </a:p>
          <a:p>
            <a:pPr marL="290195" lvl="1" indent="0">
              <a:spcBef>
                <a:spcPts val="600"/>
              </a:spcBef>
              <a:buNone/>
              <a:tabLst>
                <a:tab pos="4000500" algn="l"/>
              </a:tabLst>
            </a:pPr>
            <a:r>
              <a:rPr lang="en-US" b="1" dirty="0">
                <a:latin typeface="+mn-lt"/>
              </a:rPr>
              <a:t>August 2, 2019</a:t>
            </a:r>
            <a:r>
              <a:rPr lang="en-US" dirty="0">
                <a:latin typeface="+mn-lt"/>
              </a:rPr>
              <a:t>	</a:t>
            </a:r>
          </a:p>
          <a:p>
            <a:pPr marL="1108075" lvl="2" indent="-360045">
              <a:spcBef>
                <a:spcPts val="600"/>
              </a:spcBef>
              <a:tabLst>
                <a:tab pos="4000500" algn="l"/>
              </a:tabLst>
            </a:pPr>
            <a:r>
              <a:rPr lang="en-US" sz="2400" dirty="0">
                <a:latin typeface="+mn-lt"/>
              </a:rPr>
              <a:t>2019-2020 TEDS Final</a:t>
            </a:r>
          </a:p>
          <a:p>
            <a:pPr marL="747395" lvl="2" indent="0">
              <a:spcBef>
                <a:spcPts val="600"/>
              </a:spcBef>
              <a:buNone/>
              <a:tabLst>
                <a:tab pos="4000500" algn="l"/>
              </a:tabLst>
            </a:pPr>
            <a:endParaRPr lang="en-US" sz="2400" dirty="0">
              <a:latin typeface="+mn-lt"/>
            </a:endParaRPr>
          </a:p>
          <a:p>
            <a:pPr marL="290195" lvl="1" indent="0">
              <a:spcBef>
                <a:spcPts val="600"/>
              </a:spcBef>
              <a:buNone/>
              <a:tabLst>
                <a:tab pos="3657600" algn="l"/>
                <a:tab pos="4000500" algn="l"/>
              </a:tabLst>
            </a:pPr>
            <a:r>
              <a:rPr lang="en-US" b="1" dirty="0">
                <a:latin typeface="+mn-lt"/>
              </a:rPr>
              <a:t>October 2019	</a:t>
            </a:r>
            <a:r>
              <a:rPr lang="en-US" dirty="0">
                <a:latin typeface="+mn-lt"/>
              </a:rPr>
              <a:t>	</a:t>
            </a:r>
          </a:p>
          <a:p>
            <a:pPr marL="1108075" lvl="2" indent="-360045">
              <a:spcBef>
                <a:spcPts val="600"/>
              </a:spcBef>
              <a:tabLst>
                <a:tab pos="3657600" algn="l"/>
                <a:tab pos="4000500" algn="l"/>
              </a:tabLst>
            </a:pPr>
            <a:r>
              <a:rPr lang="en-US" sz="2400" dirty="0">
                <a:latin typeface="+mn-lt"/>
              </a:rPr>
              <a:t>2019-2020 TEDS Addendum</a:t>
            </a:r>
          </a:p>
          <a:p>
            <a:pPr marL="1090295" lvl="2" indent="-342900">
              <a:spcBef>
                <a:spcPts val="600"/>
              </a:spcBef>
              <a:tabLst>
                <a:tab pos="3657600" algn="l"/>
                <a:tab pos="4000500" algn="l"/>
              </a:tabLst>
            </a:pPr>
            <a:r>
              <a:rPr lang="en-US" sz="2400" dirty="0">
                <a:latin typeface="+mn-lt"/>
              </a:rPr>
              <a:t>2019-2020 TEDS Post Addendum</a:t>
            </a:r>
          </a:p>
          <a:p>
            <a:pPr marL="0" indent="0">
              <a:buNone/>
            </a:pPr>
            <a:endParaRPr lang="en-US" dirty="0"/>
          </a:p>
        </p:txBody>
      </p:sp>
    </p:spTree>
    <p:extLst>
      <p:ext uri="{BB962C8B-B14F-4D97-AF65-F5344CB8AC3E}">
        <p14:creationId xmlns:p14="http://schemas.microsoft.com/office/powerpoint/2010/main" val="157478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3" y="951504"/>
            <a:ext cx="8290267" cy="4954992"/>
          </a:xfrm>
        </p:spPr>
        <p:txBody>
          <a:bodyPr vert="horz" lIns="91440" tIns="45720" rIns="91440" bIns="45720" rtlCol="0" anchor="t">
            <a:normAutofit fontScale="92500" lnSpcReduction="10000"/>
          </a:bodyPr>
          <a:lstStyle/>
          <a:p>
            <a:pPr marL="0" indent="0">
              <a:spcBef>
                <a:spcPts val="600"/>
              </a:spcBef>
              <a:buNone/>
            </a:pPr>
            <a:r>
              <a:rPr lang="en-US" sz="3000" b="1" dirty="0">
                <a:latin typeface="+mn-lt"/>
              </a:rPr>
              <a:t>PEIMS</a:t>
            </a:r>
          </a:p>
          <a:p>
            <a:pPr marL="0" indent="0">
              <a:spcBef>
                <a:spcPts val="600"/>
              </a:spcBef>
              <a:buNone/>
            </a:pPr>
            <a:endParaRPr lang="en-US" sz="3000" b="1" dirty="0">
              <a:latin typeface="+mn-lt"/>
            </a:endParaRPr>
          </a:p>
          <a:p>
            <a:pPr marL="290195" lvl="1" indent="0">
              <a:spcBef>
                <a:spcPts val="600"/>
              </a:spcBef>
              <a:buNone/>
            </a:pPr>
            <a:r>
              <a:rPr lang="en-US" sz="2600" b="1" dirty="0">
                <a:latin typeface="+mn-lt"/>
              </a:rPr>
              <a:t>September 6, 2019	</a:t>
            </a:r>
            <a:r>
              <a:rPr lang="en-US" sz="2600" dirty="0">
                <a:latin typeface="+mn-lt"/>
              </a:rPr>
              <a:t>	</a:t>
            </a:r>
          </a:p>
          <a:p>
            <a:pPr marL="1108075" lvl="2" indent="-360045">
              <a:spcBef>
                <a:spcPts val="600"/>
              </a:spcBef>
            </a:pPr>
            <a:r>
              <a:rPr lang="en-US" sz="2400" dirty="0">
                <a:latin typeface="+mn-lt"/>
              </a:rPr>
              <a:t>2019-2020 TEDS Final PEIMS Fall updates</a:t>
            </a:r>
          </a:p>
          <a:p>
            <a:pPr marL="748030" lvl="2" indent="0">
              <a:spcBef>
                <a:spcPts val="600"/>
              </a:spcBef>
              <a:buNone/>
            </a:pPr>
            <a:endParaRPr lang="en-US" sz="900" dirty="0">
              <a:latin typeface="+mn-lt"/>
            </a:endParaRPr>
          </a:p>
          <a:p>
            <a:pPr marL="288925" lvl="1" indent="0">
              <a:spcBef>
                <a:spcPts val="600"/>
              </a:spcBef>
              <a:buNone/>
            </a:pPr>
            <a:r>
              <a:rPr lang="en-US" sz="2600" b="1" dirty="0">
                <a:latin typeface="+mn-lt"/>
              </a:rPr>
              <a:t>October 2019</a:t>
            </a:r>
          </a:p>
          <a:p>
            <a:pPr marL="1090295" lvl="2" indent="-342900">
              <a:spcBef>
                <a:spcPts val="600"/>
              </a:spcBef>
            </a:pPr>
            <a:r>
              <a:rPr lang="en-US" sz="2400" dirty="0">
                <a:latin typeface="+mn-lt"/>
              </a:rPr>
              <a:t>2019-2020 TEDS Addendum PEIMS Fall updates</a:t>
            </a:r>
          </a:p>
          <a:p>
            <a:pPr marL="1090295" lvl="2" indent="-342900">
              <a:spcBef>
                <a:spcPts val="600"/>
              </a:spcBef>
            </a:pPr>
            <a:r>
              <a:rPr lang="en-US" sz="2400" dirty="0">
                <a:latin typeface="+mn-lt"/>
              </a:rPr>
              <a:t>2019-2020 TEDS Post Addendum PEIMS Fall updates</a:t>
            </a:r>
          </a:p>
          <a:p>
            <a:pPr marL="747395" lvl="2" indent="0">
              <a:spcBef>
                <a:spcPts val="600"/>
              </a:spcBef>
              <a:buNone/>
            </a:pPr>
            <a:endParaRPr lang="en-US" sz="900" dirty="0">
              <a:latin typeface="+mn-lt"/>
            </a:endParaRPr>
          </a:p>
          <a:p>
            <a:pPr marL="288925" lvl="1" indent="0">
              <a:spcBef>
                <a:spcPts val="600"/>
              </a:spcBef>
              <a:buNone/>
            </a:pPr>
            <a:r>
              <a:rPr lang="en-US" sz="2600" b="1" dirty="0">
                <a:latin typeface="+mn-lt"/>
              </a:rPr>
              <a:t>November 8, 2019</a:t>
            </a:r>
          </a:p>
          <a:p>
            <a:pPr marL="1108075" lvl="2" indent="-360045">
              <a:spcBef>
                <a:spcPts val="600"/>
              </a:spcBef>
            </a:pPr>
            <a:r>
              <a:rPr lang="en-US" sz="2400" dirty="0">
                <a:latin typeface="+mn-lt"/>
              </a:rPr>
              <a:t>2019-2020 TEDS Final/Addendum PEIMS Mid-Year updates</a:t>
            </a:r>
          </a:p>
          <a:p>
            <a:pPr marL="748030" lvl="2" indent="0">
              <a:spcBef>
                <a:spcPts val="600"/>
              </a:spcBef>
              <a:buNone/>
            </a:pPr>
            <a:endParaRPr lang="en-US" sz="900" dirty="0">
              <a:latin typeface="+mn-lt"/>
            </a:endParaRPr>
          </a:p>
          <a:p>
            <a:pPr marL="288925" lvl="1" indent="0">
              <a:spcBef>
                <a:spcPts val="600"/>
              </a:spcBef>
              <a:buNone/>
            </a:pPr>
            <a:r>
              <a:rPr lang="en-US" sz="2600" b="1" dirty="0">
                <a:latin typeface="+mn-lt"/>
              </a:rPr>
              <a:t>March 2, 2020</a:t>
            </a:r>
          </a:p>
          <a:p>
            <a:pPr marL="1108075" lvl="2" indent="-361950">
              <a:spcBef>
                <a:spcPts val="600"/>
              </a:spcBef>
            </a:pPr>
            <a:r>
              <a:rPr lang="en-US" sz="2400" dirty="0">
                <a:latin typeface="+mn-lt"/>
              </a:rPr>
              <a:t>2019-2020 TEDS Final/Addendum/Post Addendum PEIMS Summer &amp; Extended Year updates</a:t>
            </a:r>
          </a:p>
        </p:txBody>
      </p:sp>
    </p:spTree>
    <p:extLst>
      <p:ext uri="{BB962C8B-B14F-4D97-AF65-F5344CB8AC3E}">
        <p14:creationId xmlns:p14="http://schemas.microsoft.com/office/powerpoint/2010/main" val="1643121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Release schedule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buNone/>
            </a:pPr>
            <a:r>
              <a:rPr lang="en-US" b="1" u="sng" dirty="0">
                <a:latin typeface="+mn-lt"/>
              </a:rPr>
              <a:t>Residential Facility Tracker &amp; SPPI-14</a:t>
            </a:r>
          </a:p>
          <a:p>
            <a:pPr marL="0" indent="0">
              <a:buNone/>
            </a:pPr>
            <a:endParaRPr lang="en-US" b="1" dirty="0">
              <a:latin typeface="+mn-lt"/>
            </a:endParaRPr>
          </a:p>
          <a:p>
            <a:pPr marL="0" indent="0">
              <a:buNone/>
            </a:pPr>
            <a:endParaRPr lang="en-US" b="1" dirty="0"/>
          </a:p>
          <a:p>
            <a:pPr marL="0" indent="0">
              <a:buNone/>
            </a:pPr>
            <a:r>
              <a:rPr lang="en-US" b="1" u="sng" dirty="0"/>
              <a:t>ECDS </a:t>
            </a:r>
          </a:p>
          <a:p>
            <a:pPr marL="0" indent="0">
              <a:buNone/>
            </a:pPr>
            <a:endParaRPr lang="en-US" b="1" dirty="0">
              <a:latin typeface="+mn-lt"/>
            </a:endParaRPr>
          </a:p>
          <a:p>
            <a:pPr marL="0" indent="0">
              <a:buNone/>
            </a:pPr>
            <a:endParaRPr lang="en-US" b="1" dirty="0">
              <a:latin typeface="+mn-lt"/>
            </a:endParaRPr>
          </a:p>
          <a:p>
            <a:pPr marL="0" indent="0">
              <a:buNone/>
            </a:pPr>
            <a:r>
              <a:rPr lang="en-US" b="1" u="sng" dirty="0">
                <a:latin typeface="+mn-lt"/>
              </a:rPr>
              <a:t>Classroom Roster</a:t>
            </a:r>
          </a:p>
          <a:p>
            <a:pPr marL="0" indent="0">
              <a:buNone/>
            </a:pPr>
            <a:endParaRPr lang="en-US" b="1" dirty="0">
              <a:latin typeface="+mn-lt"/>
            </a:endParaRPr>
          </a:p>
          <a:p>
            <a:pPr marL="0" indent="0">
              <a:buNone/>
            </a:pPr>
            <a:endParaRPr lang="en-US" b="1" dirty="0">
              <a:latin typeface="+mn-lt"/>
            </a:endParaRPr>
          </a:p>
          <a:p>
            <a:pPr marL="290512" lvl="1" indent="0">
              <a:buNone/>
            </a:pPr>
            <a:endParaRPr lang="en-US" b="1" dirty="0">
              <a:latin typeface="+mn-lt"/>
            </a:endParaRPr>
          </a:p>
        </p:txBody>
      </p:sp>
      <p:graphicFrame>
        <p:nvGraphicFramePr>
          <p:cNvPr id="2" name="Table 1">
            <a:extLst>
              <a:ext uri="{FF2B5EF4-FFF2-40B4-BE49-F238E27FC236}">
                <a16:creationId xmlns:a16="http://schemas.microsoft.com/office/drawing/2014/main" id="{93BB3596-99F2-4045-AB27-FFEE23711DE4}"/>
              </a:ext>
            </a:extLst>
          </p:cNvPr>
          <p:cNvGraphicFramePr>
            <a:graphicFrameLocks noGrp="1"/>
          </p:cNvGraphicFramePr>
          <p:nvPr>
            <p:extLst>
              <p:ext uri="{D42A27DB-BD31-4B8C-83A1-F6EECF244321}">
                <p14:modId xmlns:p14="http://schemas.microsoft.com/office/powerpoint/2010/main" val="3115695151"/>
              </p:ext>
            </p:extLst>
          </p:nvPr>
        </p:nvGraphicFramePr>
        <p:xfrm>
          <a:off x="876788" y="3366735"/>
          <a:ext cx="7070621" cy="457200"/>
        </p:xfrm>
        <a:graphic>
          <a:graphicData uri="http://schemas.openxmlformats.org/drawingml/2006/table">
            <a:tbl>
              <a:tblPr firstRow="1" bandRow="1">
                <a:tableStyleId>{2D5ABB26-0587-4C30-8999-92F81FD0307C}</a:tableStyleId>
              </a:tblPr>
              <a:tblGrid>
                <a:gridCol w="3052031">
                  <a:extLst>
                    <a:ext uri="{9D8B030D-6E8A-4147-A177-3AD203B41FA5}">
                      <a16:colId xmlns:a16="http://schemas.microsoft.com/office/drawing/2014/main" val="4255811304"/>
                    </a:ext>
                  </a:extLst>
                </a:gridCol>
                <a:gridCol w="4018590">
                  <a:extLst>
                    <a:ext uri="{9D8B030D-6E8A-4147-A177-3AD203B41FA5}">
                      <a16:colId xmlns:a16="http://schemas.microsoft.com/office/drawing/2014/main" val="625329980"/>
                    </a:ext>
                  </a:extLst>
                </a:gridCol>
              </a:tblGrid>
              <a:tr h="370840">
                <a:tc>
                  <a:txBody>
                    <a:bodyPr/>
                    <a:lstStyle/>
                    <a:p>
                      <a:pPr marL="342900" indent="-342900">
                        <a:buFont typeface="Arial" panose="020B0604020202020204" pitchFamily="34" charset="0"/>
                        <a:buChar char="•"/>
                      </a:pPr>
                      <a:r>
                        <a:rPr lang="en-US" sz="2400" b="1" dirty="0"/>
                        <a:t>November 8, 2019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2019-2020 TEDS All Versions</a:t>
                      </a:r>
                      <a:endParaRPr lang="en-US" sz="2400" dirty="0">
                        <a:latin typeface="+mn-lt"/>
                      </a:endParaRPr>
                    </a:p>
                  </a:txBody>
                  <a:tcPr/>
                </a:tc>
                <a:extLst>
                  <a:ext uri="{0D108BD9-81ED-4DB2-BD59-A6C34878D82A}">
                    <a16:rowId xmlns:a16="http://schemas.microsoft.com/office/drawing/2014/main" val="2246689309"/>
                  </a:ext>
                </a:extLst>
              </a:tr>
            </a:tbl>
          </a:graphicData>
        </a:graphic>
      </p:graphicFrame>
      <p:graphicFrame>
        <p:nvGraphicFramePr>
          <p:cNvPr id="5" name="Table 4">
            <a:extLst>
              <a:ext uri="{FF2B5EF4-FFF2-40B4-BE49-F238E27FC236}">
                <a16:creationId xmlns:a16="http://schemas.microsoft.com/office/drawing/2014/main" id="{91C9E5C8-C336-4913-B2C8-E55758BDC7E8}"/>
              </a:ext>
            </a:extLst>
          </p:cNvPr>
          <p:cNvGraphicFramePr>
            <a:graphicFrameLocks noGrp="1"/>
          </p:cNvGraphicFramePr>
          <p:nvPr>
            <p:extLst>
              <p:ext uri="{D42A27DB-BD31-4B8C-83A1-F6EECF244321}">
                <p14:modId xmlns:p14="http://schemas.microsoft.com/office/powerpoint/2010/main" val="271844909"/>
              </p:ext>
            </p:extLst>
          </p:nvPr>
        </p:nvGraphicFramePr>
        <p:xfrm>
          <a:off x="876788" y="1870747"/>
          <a:ext cx="7190079" cy="457201"/>
        </p:xfrm>
        <a:graphic>
          <a:graphicData uri="http://schemas.openxmlformats.org/drawingml/2006/table">
            <a:tbl>
              <a:tblPr firstRow="1" bandRow="1">
                <a:tableStyleId>{2D5ABB26-0587-4C30-8999-92F81FD0307C}</a:tableStyleId>
              </a:tblPr>
              <a:tblGrid>
                <a:gridCol w="3028785">
                  <a:extLst>
                    <a:ext uri="{9D8B030D-6E8A-4147-A177-3AD203B41FA5}">
                      <a16:colId xmlns:a16="http://schemas.microsoft.com/office/drawing/2014/main" val="672263284"/>
                    </a:ext>
                  </a:extLst>
                </a:gridCol>
                <a:gridCol w="4161294">
                  <a:extLst>
                    <a:ext uri="{9D8B030D-6E8A-4147-A177-3AD203B41FA5}">
                      <a16:colId xmlns:a16="http://schemas.microsoft.com/office/drawing/2014/main" val="3145332913"/>
                    </a:ext>
                  </a:extLst>
                </a:gridCol>
              </a:tblGrid>
              <a:tr h="45720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September 6, 2019</a:t>
                      </a:r>
                      <a:endParaRPr lang="en-US" dirty="0"/>
                    </a:p>
                  </a:txBody>
                  <a:tcPr/>
                </a:tc>
                <a:tc>
                  <a:txBody>
                    <a:bodyPr/>
                    <a:lstStyle/>
                    <a:p>
                      <a:r>
                        <a:rPr lang="en-US" sz="2400" dirty="0"/>
                        <a:t>2019-2020 TEDS All Versions</a:t>
                      </a:r>
                    </a:p>
                  </a:txBody>
                  <a:tcPr/>
                </a:tc>
                <a:extLst>
                  <a:ext uri="{0D108BD9-81ED-4DB2-BD59-A6C34878D82A}">
                    <a16:rowId xmlns:a16="http://schemas.microsoft.com/office/drawing/2014/main" val="1490266392"/>
                  </a:ext>
                </a:extLst>
              </a:tr>
            </a:tbl>
          </a:graphicData>
        </a:graphic>
      </p:graphicFrame>
      <p:graphicFrame>
        <p:nvGraphicFramePr>
          <p:cNvPr id="9" name="Table 8">
            <a:extLst>
              <a:ext uri="{FF2B5EF4-FFF2-40B4-BE49-F238E27FC236}">
                <a16:creationId xmlns:a16="http://schemas.microsoft.com/office/drawing/2014/main" id="{57943BBB-43E8-4749-8044-F2B0FB9EAEBC}"/>
              </a:ext>
            </a:extLst>
          </p:cNvPr>
          <p:cNvGraphicFramePr>
            <a:graphicFrameLocks noGrp="1"/>
          </p:cNvGraphicFramePr>
          <p:nvPr>
            <p:extLst>
              <p:ext uri="{D42A27DB-BD31-4B8C-83A1-F6EECF244321}">
                <p14:modId xmlns:p14="http://schemas.microsoft.com/office/powerpoint/2010/main" val="1962339145"/>
              </p:ext>
            </p:extLst>
          </p:nvPr>
        </p:nvGraphicFramePr>
        <p:xfrm>
          <a:off x="876788" y="5039341"/>
          <a:ext cx="7275320" cy="731520"/>
        </p:xfrm>
        <a:graphic>
          <a:graphicData uri="http://schemas.openxmlformats.org/drawingml/2006/table">
            <a:tbl>
              <a:tblPr firstRow="1" bandRow="1">
                <a:tableStyleId>{2D5ABB26-0587-4C30-8999-92F81FD0307C}</a:tableStyleId>
              </a:tblPr>
              <a:tblGrid>
                <a:gridCol w="3052032">
                  <a:extLst>
                    <a:ext uri="{9D8B030D-6E8A-4147-A177-3AD203B41FA5}">
                      <a16:colId xmlns:a16="http://schemas.microsoft.com/office/drawing/2014/main" val="2179628461"/>
                    </a:ext>
                  </a:extLst>
                </a:gridCol>
                <a:gridCol w="4223288">
                  <a:extLst>
                    <a:ext uri="{9D8B030D-6E8A-4147-A177-3AD203B41FA5}">
                      <a16:colId xmlns:a16="http://schemas.microsoft.com/office/drawing/2014/main" val="2834542445"/>
                    </a:ext>
                  </a:extLst>
                </a:gridCol>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latin typeface="+mn-lt"/>
                        </a:rPr>
                        <a:t>January 24, 2020</a:t>
                      </a:r>
                      <a:endParaRPr lang="en-US" sz="2400" dirty="0">
                        <a:latin typeface="+mn-lt"/>
                      </a:endParaRPr>
                    </a:p>
                    <a:p>
                      <a:endParaRPr lang="en-US" dirty="0"/>
                    </a:p>
                  </a:txBody>
                  <a:tcPr/>
                </a:tc>
                <a:tc>
                  <a:txBody>
                    <a:bodyPr/>
                    <a:lstStyle/>
                    <a:p>
                      <a:r>
                        <a:rPr lang="en-US" sz="2400" dirty="0">
                          <a:latin typeface="+mn-lt"/>
                        </a:rPr>
                        <a:t>2019-2020 TEDS All Versions</a:t>
                      </a:r>
                      <a:endParaRPr lang="en-US" sz="2400" dirty="0"/>
                    </a:p>
                  </a:txBody>
                  <a:tcPr/>
                </a:tc>
                <a:extLst>
                  <a:ext uri="{0D108BD9-81ED-4DB2-BD59-A6C34878D82A}">
                    <a16:rowId xmlns:a16="http://schemas.microsoft.com/office/drawing/2014/main" val="1007102892"/>
                  </a:ext>
                </a:extLst>
              </a:tr>
            </a:tbl>
          </a:graphicData>
        </a:graphic>
      </p:graphicFrame>
    </p:spTree>
    <p:extLst>
      <p:ext uri="{BB962C8B-B14F-4D97-AF65-F5344CB8AC3E}">
        <p14:creationId xmlns:p14="http://schemas.microsoft.com/office/powerpoint/2010/main" val="94938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295400"/>
            <a:ext cx="8515350" cy="4754563"/>
          </a:xfrm>
        </p:spPr>
        <p:txBody>
          <a:bodyPr vert="horz" lIns="91440" tIns="45720" rIns="91440" bIns="45720" rtlCol="0" anchor="t">
            <a:normAutofit/>
          </a:bodyPr>
          <a:lstStyle/>
          <a:p>
            <a:pPr marL="320040" lvl="1" indent="0">
              <a:spcAft>
                <a:spcPts val="600"/>
              </a:spcAft>
              <a:buNone/>
            </a:pPr>
            <a:endParaRPr lang="en-US" dirty="0">
              <a:latin typeface="+mn-lt"/>
            </a:endParaRPr>
          </a:p>
          <a:p>
            <a:pPr marL="320040" lvl="1" indent="0">
              <a:spcAft>
                <a:spcPts val="600"/>
              </a:spcAft>
              <a:buNone/>
            </a:pPr>
            <a:r>
              <a:rPr lang="en-US" dirty="0">
                <a:latin typeface="+mn-lt"/>
              </a:rPr>
              <a:t>TSDS PEIMS Fall 1st submission			12/05/2019</a:t>
            </a:r>
          </a:p>
          <a:p>
            <a:pPr marL="320040" lvl="1" indent="0">
              <a:spcAft>
                <a:spcPts val="600"/>
              </a:spcAft>
              <a:buNone/>
            </a:pPr>
            <a:r>
              <a:rPr lang="en-US" dirty="0">
                <a:latin typeface="+mn-lt"/>
              </a:rPr>
              <a:t>TSDS PEIMS Fall resubmission			01/16/2020</a:t>
            </a:r>
          </a:p>
          <a:p>
            <a:pPr marL="320040" lvl="1" indent="0">
              <a:spcAft>
                <a:spcPts val="600"/>
              </a:spcAft>
              <a:buNone/>
            </a:pPr>
            <a:r>
              <a:rPr lang="en-US" dirty="0">
                <a:latin typeface="+mn-lt"/>
              </a:rPr>
              <a:t>TSDS PEIMS Mid-Year 1st submission		01/30/2020</a:t>
            </a:r>
          </a:p>
          <a:p>
            <a:pPr marL="320040" lvl="1" indent="0">
              <a:spcAft>
                <a:spcPts val="600"/>
              </a:spcAft>
              <a:buNone/>
            </a:pPr>
            <a:r>
              <a:rPr lang="en-US" dirty="0">
                <a:latin typeface="+mn-lt"/>
              </a:rPr>
              <a:t>TSDS ECDS Kindergarten submission		01/30/2020</a:t>
            </a:r>
          </a:p>
          <a:p>
            <a:pPr marL="320040" lvl="1" indent="0">
              <a:spcAft>
                <a:spcPts val="600"/>
              </a:spcAft>
              <a:buNone/>
            </a:pPr>
            <a:r>
              <a:rPr lang="en-US" dirty="0">
                <a:latin typeface="+mn-lt"/>
              </a:rPr>
              <a:t>TSDS PEIMS Mid-Year resubmission		           02/13/2020</a:t>
            </a:r>
          </a:p>
          <a:p>
            <a:pPr marL="320040" lvl="1" indent="0">
              <a:spcAft>
                <a:spcPts val="600"/>
              </a:spcAft>
              <a:buNone/>
            </a:pPr>
            <a:r>
              <a:rPr lang="en-US" dirty="0">
                <a:latin typeface="+mn-lt"/>
              </a:rPr>
              <a:t>TSDS SPPI-14 submission			           02/20/2020</a:t>
            </a:r>
          </a:p>
          <a:p>
            <a:pPr marL="320040" lvl="1" indent="0">
              <a:spcAft>
                <a:spcPts val="600"/>
              </a:spcAft>
              <a:buNone/>
            </a:pPr>
            <a:r>
              <a:rPr lang="en-US" dirty="0">
                <a:latin typeface="+mn-lt"/>
              </a:rPr>
              <a:t>TSDS Class Roster Winter submission		03/19/2020</a:t>
            </a:r>
          </a:p>
          <a:p>
            <a:pPr marL="320040" lvl="1" indent="0">
              <a:spcAft>
                <a:spcPts val="600"/>
              </a:spcAft>
              <a:buNone/>
            </a:pPr>
            <a:endParaRPr lang="en-US" dirty="0">
              <a:latin typeface="+mn-lt"/>
            </a:endParaRPr>
          </a:p>
        </p:txBody>
      </p:sp>
    </p:spTree>
    <p:extLst>
      <p:ext uri="{BB962C8B-B14F-4D97-AF65-F5344CB8AC3E}">
        <p14:creationId xmlns:p14="http://schemas.microsoft.com/office/powerpoint/2010/main" val="241343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COLLECTION due 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14325" y="1828800"/>
            <a:ext cx="8515350" cy="4221163"/>
          </a:xfrm>
        </p:spPr>
        <p:txBody>
          <a:bodyPr>
            <a:normAutofit/>
          </a:bodyPr>
          <a:lstStyle/>
          <a:p>
            <a:pPr marL="320040" lvl="1" indent="0">
              <a:lnSpc>
                <a:spcPct val="70000"/>
              </a:lnSpc>
              <a:spcAft>
                <a:spcPts val="600"/>
              </a:spcAft>
              <a:buNone/>
            </a:pPr>
            <a:r>
              <a:rPr lang="en-US" dirty="0">
                <a:latin typeface="+mn-lt"/>
              </a:rPr>
              <a:t>TSDS PEIMS Summer 1st submission 		06/18/2020</a:t>
            </a:r>
          </a:p>
          <a:p>
            <a:pPr marL="320040" lvl="1" indent="0">
              <a:lnSpc>
                <a:spcPct val="70000"/>
              </a:lnSpc>
              <a:spcAft>
                <a:spcPts val="600"/>
              </a:spcAft>
              <a:buNone/>
            </a:pPr>
            <a:r>
              <a:rPr lang="en-US" dirty="0">
                <a:latin typeface="+mn-lt"/>
              </a:rPr>
              <a:t>TSDS PEIMS Summer resubmission		           07/16/2020</a:t>
            </a:r>
          </a:p>
          <a:p>
            <a:pPr marL="320040" lvl="1" indent="0">
              <a:lnSpc>
                <a:spcPct val="70000"/>
              </a:lnSpc>
              <a:spcAft>
                <a:spcPts val="600"/>
              </a:spcAft>
              <a:buNone/>
            </a:pPr>
            <a:r>
              <a:rPr lang="en-US" dirty="0">
                <a:latin typeface="+mn-lt"/>
              </a:rPr>
              <a:t>TSDS ECDS Prekindergarten submission		06/18/2020</a:t>
            </a:r>
          </a:p>
          <a:p>
            <a:pPr marL="320040" lvl="1" indent="0">
              <a:lnSpc>
                <a:spcPct val="70000"/>
              </a:lnSpc>
              <a:spcAft>
                <a:spcPts val="600"/>
              </a:spcAft>
              <a:buNone/>
            </a:pPr>
            <a:r>
              <a:rPr lang="en-US" dirty="0">
                <a:latin typeface="+mn-lt"/>
              </a:rPr>
              <a:t>TSDS ECDS Private Prekindergarten submission	06/18/2020</a:t>
            </a:r>
          </a:p>
          <a:p>
            <a:pPr marL="320040" lvl="1" indent="0">
              <a:lnSpc>
                <a:spcPct val="70000"/>
              </a:lnSpc>
              <a:spcAft>
                <a:spcPts val="600"/>
              </a:spcAft>
              <a:buNone/>
            </a:pPr>
            <a:r>
              <a:rPr lang="en-US" dirty="0">
                <a:latin typeface="+mn-lt"/>
              </a:rPr>
              <a:t>TSDS RF Tracker submission			           07/30/2020</a:t>
            </a:r>
          </a:p>
          <a:p>
            <a:pPr marL="320040" lvl="1" indent="0">
              <a:lnSpc>
                <a:spcPct val="70000"/>
              </a:lnSpc>
              <a:spcAft>
                <a:spcPts val="600"/>
              </a:spcAft>
              <a:buNone/>
            </a:pPr>
            <a:r>
              <a:rPr lang="en-US" dirty="0">
                <a:latin typeface="+mn-lt"/>
              </a:rPr>
              <a:t>TSDS PEIMS Summer year-round LEAs		08/13/2020</a:t>
            </a:r>
          </a:p>
          <a:p>
            <a:pPr marL="320040" lvl="1" indent="0">
              <a:lnSpc>
                <a:spcPct val="70000"/>
              </a:lnSpc>
              <a:spcAft>
                <a:spcPts val="600"/>
              </a:spcAft>
              <a:buNone/>
            </a:pPr>
            <a:r>
              <a:rPr lang="en-US" dirty="0">
                <a:latin typeface="+mn-lt"/>
              </a:rPr>
              <a:t>TSDS PEIMS Extended Year 1st submission		08/27/2020</a:t>
            </a:r>
          </a:p>
          <a:p>
            <a:pPr marL="320040" lvl="1" indent="0">
              <a:lnSpc>
                <a:spcPct val="70000"/>
              </a:lnSpc>
              <a:spcAft>
                <a:spcPts val="600"/>
              </a:spcAft>
              <a:buNone/>
            </a:pPr>
            <a:r>
              <a:rPr lang="en-US" dirty="0">
                <a:latin typeface="+mn-lt"/>
              </a:rPr>
              <a:t>TSDS PEIMS Extended Year resubmission		09/17/2020</a:t>
            </a:r>
          </a:p>
        </p:txBody>
      </p:sp>
    </p:spTree>
    <p:extLst>
      <p:ext uri="{BB962C8B-B14F-4D97-AF65-F5344CB8AC3E}">
        <p14:creationId xmlns:p14="http://schemas.microsoft.com/office/powerpoint/2010/main" val="1917867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48</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Name length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988408" cy="4954992"/>
          </a:xfrm>
        </p:spPr>
        <p:txBody>
          <a:bodyPr>
            <a:normAutofit fontScale="92500" lnSpcReduction="10000"/>
          </a:bodyPr>
          <a:lstStyle/>
          <a:p>
            <a:pPr marL="0" lvl="2" indent="0">
              <a:spcBef>
                <a:spcPts val="700"/>
              </a:spcBef>
              <a:buSzPct val="60000"/>
              <a:buNone/>
            </a:pPr>
            <a:r>
              <a:rPr lang="en-US" sz="2900" b="1" dirty="0"/>
              <a:t>Updated Change for 2019-2020: </a:t>
            </a:r>
          </a:p>
          <a:p>
            <a:pPr marL="0" lvl="2" indent="0">
              <a:spcBef>
                <a:spcPts val="700"/>
              </a:spcBef>
              <a:buSzPct val="60000"/>
              <a:buNone/>
            </a:pPr>
            <a:endParaRPr lang="en-US" sz="2900" b="1" dirty="0"/>
          </a:p>
          <a:p>
            <a:pPr marL="0" lvl="2" indent="0">
              <a:spcBef>
                <a:spcPts val="700"/>
              </a:spcBef>
              <a:buSzPct val="60000"/>
              <a:buNone/>
            </a:pPr>
            <a:r>
              <a:rPr lang="en-US" sz="3000" dirty="0"/>
              <a:t>The Unique ID system will be configured to allow</a:t>
            </a:r>
            <a:r>
              <a:rPr lang="en-US" sz="3000" b="1" dirty="0"/>
              <a:t> 60 characters</a:t>
            </a:r>
            <a:r>
              <a:rPr lang="en-US" sz="3000" dirty="0"/>
              <a:t> for </a:t>
            </a:r>
            <a:r>
              <a:rPr lang="en-US" sz="3000" b="1" dirty="0"/>
              <a:t>First Name, Middle Name </a:t>
            </a:r>
            <a:r>
              <a:rPr lang="en-US" sz="3000" dirty="0"/>
              <a:t>and </a:t>
            </a:r>
            <a:r>
              <a:rPr lang="en-US" sz="3000" b="1" dirty="0"/>
              <a:t>Last Name.  </a:t>
            </a:r>
            <a:r>
              <a:rPr lang="en-US" sz="3000" dirty="0"/>
              <a:t>This will be the same length allowed for the Operational Data Store (ODS) to ensure consistency across all TSDS applications.</a:t>
            </a:r>
          </a:p>
          <a:p>
            <a:pPr marL="914400" lvl="3" indent="-457200">
              <a:spcBef>
                <a:spcPts val="700"/>
              </a:spcBef>
              <a:buSzPct val="100000"/>
            </a:pPr>
            <a:r>
              <a:rPr lang="en-US" sz="2600" dirty="0"/>
              <a:t>The updated domain of values is defined in the TEDS addendum version publication for July1, 2019.</a:t>
            </a:r>
          </a:p>
          <a:p>
            <a:pPr marL="914400" lvl="3" indent="-457200">
              <a:spcBef>
                <a:spcPts val="700"/>
              </a:spcBef>
              <a:buSzPct val="100000"/>
            </a:pPr>
            <a:r>
              <a:rPr lang="en-US" sz="2600" dirty="0"/>
              <a:t>The validations for character lengths will be performed during batch upload and during on-line entry of ID Assignments and Enrollment Events.   </a:t>
            </a:r>
          </a:p>
          <a:p>
            <a:pPr marL="914400" lvl="3" indent="-457200">
              <a:spcBef>
                <a:spcPts val="700"/>
              </a:spcBef>
              <a:buSzPct val="100000"/>
            </a:pPr>
            <a:r>
              <a:rPr lang="en-US" sz="2600" dirty="0"/>
              <a:t>This should minimize the number of UID discrepancies during PEIMS data submissions.</a:t>
            </a:r>
          </a:p>
          <a:p>
            <a:pPr marL="0" indent="0">
              <a:buNone/>
            </a:pPr>
            <a:endParaRPr lang="en-US" dirty="0"/>
          </a:p>
        </p:txBody>
      </p:sp>
    </p:spTree>
    <p:extLst>
      <p:ext uri="{BB962C8B-B14F-4D97-AF65-F5344CB8AC3E}">
        <p14:creationId xmlns:p14="http://schemas.microsoft.com/office/powerpoint/2010/main" val="86181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Name length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342900" lvl="2" indent="-342900">
              <a:spcBef>
                <a:spcPts val="700"/>
              </a:spcBef>
              <a:buSzPct val="100000"/>
            </a:pPr>
            <a:r>
              <a:rPr lang="en-US" sz="2400"/>
              <a:t>The domain of Values for these name fields has </a:t>
            </a:r>
            <a:r>
              <a:rPr lang="en-US" sz="2400" b="1" u="sng"/>
              <a:t>changed</a:t>
            </a:r>
            <a:r>
              <a:rPr lang="en-US" sz="2400"/>
              <a:t>.  The allowable characters are the same across all three name fields.</a:t>
            </a:r>
          </a:p>
          <a:p>
            <a:pPr marL="800100" lvl="3" indent="-342900">
              <a:spcBef>
                <a:spcPts val="700"/>
              </a:spcBef>
              <a:buSzPct val="100000"/>
            </a:pPr>
            <a:r>
              <a:rPr lang="en-US" sz="2000"/>
              <a:t>E0703 First-Name (</a:t>
            </a:r>
            <a:r>
              <a:rPr lang="pt-BR" sz="2000" b="1"/>
              <a:t>A-Z, a-z, Á-Ú, á-ú, 0-9, ', -, [space</a:t>
            </a:r>
            <a:r>
              <a:rPr lang="pt-BR" sz="2000"/>
              <a:t>])</a:t>
            </a:r>
          </a:p>
          <a:p>
            <a:pPr marL="800100" lvl="3" indent="-342900">
              <a:spcBef>
                <a:spcPts val="700"/>
              </a:spcBef>
              <a:buSzPct val="100000"/>
            </a:pPr>
            <a:r>
              <a:rPr lang="en-US" sz="2000"/>
              <a:t>E0704 Middle-Name (</a:t>
            </a:r>
            <a:r>
              <a:rPr lang="pt-BR" sz="2000" b="1"/>
              <a:t>A-Z, a-z, Á-Ú, á-ú, 0-9, ', -, [space</a:t>
            </a:r>
            <a:r>
              <a:rPr lang="pt-BR" sz="2000"/>
              <a:t>])</a:t>
            </a:r>
            <a:endParaRPr lang="en-US" sz="2000"/>
          </a:p>
          <a:p>
            <a:pPr marL="800100" lvl="3" indent="-342900">
              <a:spcBef>
                <a:spcPts val="700"/>
              </a:spcBef>
              <a:buSzPct val="100000"/>
            </a:pPr>
            <a:r>
              <a:rPr lang="en-US" sz="2000"/>
              <a:t>E0705 Last-Name (</a:t>
            </a:r>
            <a:r>
              <a:rPr lang="pt-BR" sz="2000" b="1"/>
              <a:t>A-Z, a-z, Á-Ú, á-ú, 0-9, ', -, [space</a:t>
            </a:r>
            <a:r>
              <a:rPr lang="pt-BR" sz="2000"/>
              <a:t>])</a:t>
            </a:r>
            <a:endParaRPr lang="en-US" sz="2000"/>
          </a:p>
          <a:p>
            <a:pPr marL="0" lvl="2" indent="0">
              <a:spcBef>
                <a:spcPts val="700"/>
              </a:spcBef>
              <a:buSzPct val="60000"/>
              <a:buNone/>
            </a:pPr>
            <a:endParaRPr lang="en-US" sz="2400"/>
          </a:p>
          <a:p>
            <a:pPr marL="342900" lvl="2" indent="-342900">
              <a:spcBef>
                <a:spcPts val="700"/>
              </a:spcBef>
              <a:buSzPct val="100000"/>
            </a:pPr>
            <a:r>
              <a:rPr lang="en-US" sz="2400"/>
              <a:t>The UID application is tentatively scheduled to be updated in the TSDS release on </a:t>
            </a:r>
            <a:r>
              <a:rPr lang="en-US" sz="2400" b="1"/>
              <a:t>October 4, 2019</a:t>
            </a:r>
            <a:r>
              <a:rPr lang="en-US" sz="2400"/>
              <a:t>.  </a:t>
            </a:r>
          </a:p>
          <a:p>
            <a:pPr marL="0" indent="0">
              <a:buNone/>
            </a:pPr>
            <a:endParaRPr lang="en-US"/>
          </a:p>
        </p:txBody>
      </p:sp>
    </p:spTree>
    <p:extLst>
      <p:ext uri="{BB962C8B-B14F-4D97-AF65-F5344CB8AC3E}">
        <p14:creationId xmlns:p14="http://schemas.microsoft.com/office/powerpoint/2010/main" val="106154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Configuration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a:bodyPr>
          <a:lstStyle/>
          <a:p>
            <a:pPr marL="0" lvl="2" indent="0">
              <a:spcBef>
                <a:spcPts val="700"/>
              </a:spcBef>
              <a:buSzPct val="60000"/>
              <a:buNone/>
            </a:pPr>
            <a:r>
              <a:rPr lang="en-US" sz="2900" b="1"/>
              <a:t>Change for 2019-2020: </a:t>
            </a:r>
          </a:p>
          <a:p>
            <a:pPr marL="0" lvl="2" indent="0">
              <a:spcBef>
                <a:spcPts val="700"/>
              </a:spcBef>
              <a:buSzPct val="60000"/>
              <a:buNone/>
            </a:pPr>
            <a:r>
              <a:rPr lang="en-US" sz="2900" dirty="0"/>
              <a:t>The Unique ID system will be configured to </a:t>
            </a:r>
            <a:r>
              <a:rPr lang="en-US" sz="2900" b="1" dirty="0"/>
              <a:t>allow cumulative enrollment </a:t>
            </a:r>
            <a:r>
              <a:rPr lang="en-US" sz="2900" dirty="0"/>
              <a:t>tracking files at the beginning of the school year. </a:t>
            </a:r>
          </a:p>
          <a:p>
            <a:pPr marL="457200" lvl="3" indent="0">
              <a:spcBef>
                <a:spcPts val="700"/>
              </a:spcBef>
              <a:buSzPct val="60000"/>
              <a:buNone/>
            </a:pPr>
            <a:endParaRPr lang="en-US" sz="2400" b="1" dirty="0">
              <a:solidFill>
                <a:schemeClr val="tx2">
                  <a:lumMod val="75000"/>
                </a:schemeClr>
              </a:solidFill>
            </a:endParaRPr>
          </a:p>
          <a:p>
            <a:pPr marL="800100" lvl="3" indent="-342900">
              <a:spcBef>
                <a:spcPts val="700"/>
              </a:spcBef>
              <a:buSzPct val="100000"/>
            </a:pPr>
            <a:r>
              <a:rPr lang="en-US" sz="2400" b="1" dirty="0"/>
              <a:t>On August 1, 2019, </a:t>
            </a:r>
            <a:r>
              <a:rPr lang="en-US" sz="2400" dirty="0"/>
              <a:t>the system will be configured to allow up to </a:t>
            </a:r>
            <a:r>
              <a:rPr lang="en-US" sz="2400" b="1" dirty="0"/>
              <a:t>300,000 records </a:t>
            </a:r>
            <a:r>
              <a:rPr lang="en-US" sz="2400" dirty="0"/>
              <a:t>per enrollment batch file to accommodate the submission of larger cumulative enrollment files.</a:t>
            </a:r>
          </a:p>
          <a:p>
            <a:pPr marL="800100" lvl="3" indent="-342900">
              <a:spcBef>
                <a:spcPts val="700"/>
              </a:spcBef>
              <a:buSzPct val="100000"/>
            </a:pPr>
            <a:r>
              <a:rPr lang="en-US" sz="2400" dirty="0"/>
              <a:t>This limit will be </a:t>
            </a:r>
            <a:r>
              <a:rPr lang="en-US" sz="2400" b="1" dirty="0"/>
              <a:t>valid through September 27, 2019</a:t>
            </a:r>
            <a:r>
              <a:rPr lang="en-US" sz="2400" dirty="0"/>
              <a:t>. </a:t>
            </a:r>
            <a:r>
              <a:rPr lang="en-US" sz="2400" b="1" dirty="0"/>
              <a:t>  </a:t>
            </a:r>
          </a:p>
          <a:p>
            <a:pPr marL="800100" lvl="3" indent="-342900">
              <a:spcBef>
                <a:spcPts val="700"/>
              </a:spcBef>
              <a:buSzPct val="100000"/>
            </a:pPr>
            <a:r>
              <a:rPr lang="en-US" sz="2400" dirty="0"/>
              <a:t>After that date, TEA will reset the record limit back to 40,000 records per enrollment file.</a:t>
            </a:r>
          </a:p>
          <a:p>
            <a:pPr marL="0" indent="0">
              <a:buNone/>
            </a:pPr>
            <a:endParaRPr lang="en-US" dirty="0"/>
          </a:p>
        </p:txBody>
      </p:sp>
    </p:spTree>
    <p:extLst>
      <p:ext uri="{BB962C8B-B14F-4D97-AF65-F5344CB8AC3E}">
        <p14:creationId xmlns:p14="http://schemas.microsoft.com/office/powerpoint/2010/main" val="126427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a:t>
            </a:r>
            <a:r>
              <a:rPr lang="en-US"/>
              <a:t>enrollment</a:t>
            </a:r>
            <a:r>
              <a:rPr lang="en-US" dirty="0"/>
              <a:t> Monitoring</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a:bodyPr>
          <a:lstStyle/>
          <a:p>
            <a:pPr>
              <a:spcAft>
                <a:spcPts val="1200"/>
              </a:spcAft>
            </a:pPr>
            <a:r>
              <a:rPr lang="en-US" sz="2400" dirty="0"/>
              <a:t>Any LEA that did not complete</a:t>
            </a:r>
            <a:r>
              <a:rPr lang="en-US" sz="2400" b="1" dirty="0"/>
              <a:t> at least one UID Enrollment tracking submission</a:t>
            </a:r>
            <a:r>
              <a:rPr lang="en-US" sz="2400" dirty="0"/>
              <a:t> between their first day of school in the  2019-2020 school year and the second Friday in September 2019 will be identified with </a:t>
            </a:r>
            <a:r>
              <a:rPr lang="en-US" sz="2400" b="1" dirty="0"/>
              <a:t>Leaver Records Data Validation Indicator #6.</a:t>
            </a:r>
            <a:r>
              <a:rPr lang="en-US" sz="2400" dirty="0"/>
              <a:t> </a:t>
            </a:r>
          </a:p>
          <a:p>
            <a:pPr>
              <a:spcAft>
                <a:spcPts val="1200"/>
              </a:spcAft>
            </a:pPr>
            <a:endParaRPr lang="en-US" sz="2400" dirty="0"/>
          </a:p>
          <a:p>
            <a:pPr>
              <a:spcAft>
                <a:spcPts val="1200"/>
              </a:spcAft>
            </a:pPr>
            <a:r>
              <a:rPr lang="en-US" sz="2400" dirty="0"/>
              <a:t>Any LEA that did not complete </a:t>
            </a:r>
            <a:r>
              <a:rPr lang="en-US" sz="2400" b="1" dirty="0"/>
              <a:t>at least one UID Enrollment Tracking submission</a:t>
            </a:r>
            <a:r>
              <a:rPr lang="en-US" sz="2400" dirty="0"/>
              <a:t> during the 2018-2019 School Year will be identified </a:t>
            </a:r>
            <a:r>
              <a:rPr lang="en-US" sz="2400" b="1" dirty="0"/>
              <a:t>with Leaver Records Data Validation Indicator #7</a:t>
            </a:r>
            <a:r>
              <a:rPr lang="en-US" sz="2400" dirty="0"/>
              <a:t>.</a:t>
            </a:r>
            <a:endParaRPr lang="en-US" dirty="0"/>
          </a:p>
        </p:txBody>
      </p:sp>
    </p:spTree>
    <p:extLst>
      <p:ext uri="{BB962C8B-B14F-4D97-AF65-F5344CB8AC3E}">
        <p14:creationId xmlns:p14="http://schemas.microsoft.com/office/powerpoint/2010/main" val="21503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Unique id Historical PET Data</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vert="horz" lIns="91440" tIns="45720" rIns="91440" bIns="45720" rtlCol="0" anchor="t">
            <a:normAutofit fontScale="85000" lnSpcReduction="10000"/>
          </a:bodyPr>
          <a:lstStyle/>
          <a:p>
            <a:pPr marL="0" indent="0">
              <a:buNone/>
            </a:pPr>
            <a:r>
              <a:rPr lang="en-US" sz="2400" dirty="0">
                <a:latin typeface="Tw Cen MT"/>
              </a:rPr>
              <a:t>Users can request historical PET data through a TIMS support ticket beginning in the 2019-2020 school year. The TIMS ticket must include the </a:t>
            </a:r>
            <a:r>
              <a:rPr lang="en-US" sz="2400" b="1" dirty="0">
                <a:latin typeface="Tw Cen MT"/>
              </a:rPr>
              <a:t>student(s)’ UID </a:t>
            </a:r>
            <a:r>
              <a:rPr lang="en-US" sz="2400" dirty="0">
                <a:latin typeface="Tw Cen MT"/>
              </a:rPr>
              <a:t>and the </a:t>
            </a:r>
            <a:r>
              <a:rPr lang="en-US" sz="2400" b="1" dirty="0">
                <a:latin typeface="Tw Cen MT"/>
              </a:rPr>
              <a:t>school years </a:t>
            </a:r>
            <a:r>
              <a:rPr lang="en-US" sz="2400" dirty="0">
                <a:latin typeface="Tw Cen MT"/>
              </a:rPr>
              <a:t>for which you are requesting enrollment data (2006-2012 only).</a:t>
            </a:r>
          </a:p>
          <a:p>
            <a:endParaRPr lang="en-US" dirty="0">
              <a:latin typeface="Tw Cen MT"/>
            </a:endParaRPr>
          </a:p>
          <a:p>
            <a:pPr marL="0" indent="0">
              <a:buNone/>
            </a:pPr>
            <a:r>
              <a:rPr lang="en-US" sz="2400" dirty="0">
                <a:latin typeface="Tw Cen MT"/>
              </a:rPr>
              <a:t>The following enrollment information will be returned in the TIMS ticket: </a:t>
            </a:r>
          </a:p>
          <a:p>
            <a:pPr lvl="1"/>
            <a:r>
              <a:rPr lang="en-US" dirty="0">
                <a:latin typeface="Tw Cen MT"/>
              </a:rPr>
              <a:t>Last Updated Date </a:t>
            </a:r>
            <a:endParaRPr lang="en-US" dirty="0"/>
          </a:p>
          <a:p>
            <a:pPr lvl="1"/>
            <a:r>
              <a:rPr lang="en-US" dirty="0">
                <a:latin typeface="Tw Cen MT"/>
              </a:rPr>
              <a:t>LEA</a:t>
            </a:r>
          </a:p>
          <a:p>
            <a:pPr lvl="1"/>
            <a:r>
              <a:rPr lang="en-US" dirty="0">
                <a:latin typeface="Tw Cen MT"/>
              </a:rPr>
              <a:t>Campus</a:t>
            </a:r>
          </a:p>
          <a:p>
            <a:pPr lvl="1"/>
            <a:r>
              <a:rPr lang="en-US" dirty="0">
                <a:latin typeface="Tw Cen MT"/>
              </a:rPr>
              <a:t>Person Type</a:t>
            </a:r>
          </a:p>
          <a:p>
            <a:pPr lvl="1"/>
            <a:r>
              <a:rPr lang="en-US" dirty="0">
                <a:latin typeface="Tw Cen MT"/>
              </a:rPr>
              <a:t>Grade Level</a:t>
            </a:r>
          </a:p>
          <a:p>
            <a:pPr lvl="1"/>
            <a:r>
              <a:rPr lang="en-US" dirty="0">
                <a:latin typeface="Tw Cen MT"/>
              </a:rPr>
              <a:t>School Year</a:t>
            </a:r>
          </a:p>
          <a:p>
            <a:pPr lvl="1"/>
            <a:r>
              <a:rPr lang="en-US" dirty="0">
                <a:latin typeface="Tw Cen MT"/>
              </a:rPr>
              <a:t>Enroll/Withdraw Date</a:t>
            </a:r>
          </a:p>
          <a:p>
            <a:pPr lvl="1"/>
            <a:r>
              <a:rPr lang="en-US" dirty="0">
                <a:latin typeface="Tw Cen MT"/>
              </a:rPr>
              <a:t>Enroll/Withdraw Type</a:t>
            </a:r>
          </a:p>
          <a:p>
            <a:pPr lvl="1"/>
            <a:r>
              <a:rPr lang="en-US" dirty="0">
                <a:latin typeface="Tw Cen MT"/>
              </a:rPr>
              <a:t>Local ID</a:t>
            </a:r>
          </a:p>
          <a:p>
            <a:pPr lvl="1"/>
            <a:r>
              <a:rPr lang="en-US" dirty="0">
                <a:latin typeface="Tw Cen MT"/>
              </a:rPr>
              <a:t>Source</a:t>
            </a:r>
          </a:p>
          <a:p>
            <a:endParaRPr lang="en-US" sz="2400" dirty="0">
              <a:latin typeface="Tw Cen MT"/>
            </a:endParaRPr>
          </a:p>
          <a:p>
            <a:pPr marL="0" indent="0">
              <a:buNone/>
            </a:pPr>
            <a:endParaRPr lang="en-US" sz="2400" dirty="0">
              <a:latin typeface="Tw Cen MT"/>
            </a:endParaRPr>
          </a:p>
        </p:txBody>
      </p:sp>
    </p:spTree>
    <p:extLst>
      <p:ext uri="{BB962C8B-B14F-4D97-AF65-F5344CB8AC3E}">
        <p14:creationId xmlns:p14="http://schemas.microsoft.com/office/powerpoint/2010/main" val="2845867697"/>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Proposal</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2D285-D181-45D3-9CFB-7F5CCD377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db5e514-a680-4fd2-83c7-aca22b4666fd"/>
    <ds:schemaRef ds:uri="5c8ce246-9bf7-4847-93b0-5471cf462eac"/>
    <ds:schemaRef ds:uri="http://www.w3.org/XML/1998/namespac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TotalTime>
  <Words>3272</Words>
  <Application>Microsoft Office PowerPoint</Application>
  <PresentationFormat>On-screen Show (4:3)</PresentationFormat>
  <Paragraphs>909</Paragraphs>
  <Slides>48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TW Cen MT</vt:lpstr>
      <vt:lpstr>TW Cen MT</vt:lpstr>
      <vt:lpstr>Tw Cen MT Condensed</vt:lpstr>
      <vt:lpstr>Tw Cen MT Condensed Extra Bold</vt:lpstr>
      <vt:lpstr>Wingdings</vt:lpstr>
      <vt:lpstr>TSDS Template 2017 - Circles - Dark</vt:lpstr>
      <vt:lpstr>TSDS UPDATEs</vt:lpstr>
      <vt:lpstr>agenda</vt:lpstr>
      <vt:lpstr>Unique id by the numbers</vt:lpstr>
      <vt:lpstr>Unique id Enrollment Reminders</vt:lpstr>
      <vt:lpstr>Unique id Name length changes</vt:lpstr>
      <vt:lpstr>Unique id Name length changes</vt:lpstr>
      <vt:lpstr>Unique id Configuration changes</vt:lpstr>
      <vt:lpstr>Unique id enrollment Monitoring</vt:lpstr>
      <vt:lpstr>Unique id Historical PET Data</vt:lpstr>
      <vt:lpstr>Unique id technical Resources</vt:lpstr>
      <vt:lpstr>PowerPoint Presentation</vt:lpstr>
      <vt:lpstr>ECDS PROGRAM AREA Updates &amp; GUIDANCE</vt:lpstr>
      <vt:lpstr>ECDS Current status: public pre-k</vt:lpstr>
      <vt:lpstr>ECDS Current status: private pre-k</vt:lpstr>
      <vt:lpstr>ECDS Outstanding RULES &amp; report issues</vt:lpstr>
      <vt:lpstr>ECDS Collection due dates</vt:lpstr>
      <vt:lpstr>TEDS Section 10 UPDATES</vt:lpstr>
      <vt:lpstr>ECDS Difference from last year</vt:lpstr>
      <vt:lpstr>ECDS ASSESSMENT VENDOR guidance</vt:lpstr>
      <vt:lpstr>ECDS Upcoming enhancements</vt:lpstr>
      <vt:lpstr>NEW Public Prekindergarten REPORT</vt:lpstr>
      <vt:lpstr>ECDS Technical resources</vt:lpstr>
      <vt:lpstr>PowerPoint Presentation</vt:lpstr>
      <vt:lpstr>Peims statistics </vt:lpstr>
      <vt:lpstr>Peims statistics </vt:lpstr>
      <vt:lpstr>Peims statistics </vt:lpstr>
      <vt:lpstr>Peims statistics </vt:lpstr>
      <vt:lpstr>Peims statistics </vt:lpstr>
      <vt:lpstr>Peims Outstanding report issues</vt:lpstr>
      <vt:lpstr>PEIMS Organization Effective dating </vt:lpstr>
      <vt:lpstr>peims Organization Effective dating </vt:lpstr>
      <vt:lpstr>peims Organization Effective dating </vt:lpstr>
      <vt:lpstr>PEIMS Special Education Effective dating </vt:lpstr>
      <vt:lpstr>Peims House bill 3 (HB3) Updates </vt:lpstr>
      <vt:lpstr>PowerPoint Presentation</vt:lpstr>
      <vt:lpstr>Class roster updates</vt:lpstr>
      <vt:lpstr>Class roster timeline</vt:lpstr>
      <vt:lpstr>Class roster TEDS Post Addendum</vt:lpstr>
      <vt:lpstr>Class roster Frequently asked questions</vt:lpstr>
      <vt:lpstr>Class roster Frequently asked questions</vt:lpstr>
      <vt:lpstr>Class roster technical resources</vt:lpstr>
      <vt:lpstr>PowerPoint Presentation</vt:lpstr>
      <vt:lpstr>Release schedule</vt:lpstr>
      <vt:lpstr>Release schedule</vt:lpstr>
      <vt:lpstr>Release schedule</vt:lpstr>
      <vt:lpstr>TSDS COLLECTION due dates</vt:lpstr>
      <vt:lpstr>TSDS COLLECTION due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keywords/>
  <cp:lastModifiedBy>DeSantis, Candice</cp:lastModifiedBy>
  <cp:revision>3</cp:revision>
  <cp:lastPrinted>2018-02-01T22:53:24Z</cp:lastPrinted>
  <dcterms:created xsi:type="dcterms:W3CDTF">2009-09-01T20:11:00Z</dcterms:created>
  <dcterms:modified xsi:type="dcterms:W3CDTF">2019-07-31T14:24:55Z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