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0"/>
  </p:notesMasterIdLst>
  <p:sldIdLst>
    <p:sldId id="256" r:id="rId5"/>
    <p:sldId id="877" r:id="rId6"/>
    <p:sldId id="878" r:id="rId7"/>
    <p:sldId id="879" r:id="rId8"/>
    <p:sldId id="886" r:id="rId9"/>
    <p:sldId id="874" r:id="rId10"/>
    <p:sldId id="871" r:id="rId11"/>
    <p:sldId id="885" r:id="rId12"/>
    <p:sldId id="881" r:id="rId13"/>
    <p:sldId id="882" r:id="rId14"/>
    <p:sldId id="819" r:id="rId15"/>
    <p:sldId id="887" r:id="rId16"/>
    <p:sldId id="884" r:id="rId17"/>
    <p:sldId id="860" r:id="rId18"/>
    <p:sldId id="861" r:id="rId19"/>
    <p:sldId id="291" r:id="rId20"/>
    <p:sldId id="862" r:id="rId21"/>
    <p:sldId id="863" r:id="rId22"/>
    <p:sldId id="864" r:id="rId23"/>
    <p:sldId id="883" r:id="rId24"/>
    <p:sldId id="264" r:id="rId25"/>
    <p:sldId id="813" r:id="rId26"/>
    <p:sldId id="858" r:id="rId27"/>
    <p:sldId id="818"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ms, Jeanine" initials="HJ" lastIdx="2" clrIdx="0">
    <p:extLst>
      <p:ext uri="{19B8F6BF-5375-455C-9EA6-DF929625EA0E}">
        <p15:presenceInfo xmlns:p15="http://schemas.microsoft.com/office/powerpoint/2012/main" userId="S::Jeanine.Helms@tea.state.tx.us::89688bc7-19a8-4659-8277-c7b73639ff2c" providerId="AD"/>
      </p:ext>
    </p:extLst>
  </p:cmAuthor>
  <p:cmAuthor id="2" name="DeSantis, Candice" initials="DC" lastIdx="6" clrIdx="1">
    <p:extLst>
      <p:ext uri="{19B8F6BF-5375-455C-9EA6-DF929625EA0E}">
        <p15:presenceInfo xmlns:p15="http://schemas.microsoft.com/office/powerpoint/2012/main" userId="S::Candice.DeSantis@tea.texas.gov::ebf7425b-4c1c-4725-9788-d1206430aedf" providerId="AD"/>
      </p:ext>
    </p:extLst>
  </p:cmAuthor>
  <p:cmAuthor id="3" name="Elledge, Michele" initials="EM" lastIdx="3" clrIdx="2">
    <p:extLst>
      <p:ext uri="{19B8F6BF-5375-455C-9EA6-DF929625EA0E}">
        <p15:presenceInfo xmlns:p15="http://schemas.microsoft.com/office/powerpoint/2012/main" userId="S::Michele.Elledge@tea.texas.gov::e798f8b8-56fa-4e2c-bbca-38566d765dd9" providerId="AD"/>
      </p:ext>
    </p:extLst>
  </p:cmAuthor>
  <p:cmAuthor id="4" name="Helms, Jeanine" initials="HJ [2]" lastIdx="4" clrIdx="3">
    <p:extLst>
      <p:ext uri="{19B8F6BF-5375-455C-9EA6-DF929625EA0E}">
        <p15:presenceInfo xmlns:p15="http://schemas.microsoft.com/office/powerpoint/2012/main" userId="Helms, Jean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3" autoAdjust="0"/>
    <p:restoredTop sz="94249" autoAdjust="0"/>
  </p:normalViewPr>
  <p:slideViewPr>
    <p:cSldViewPr snapToGrid="0">
      <p:cViewPr varScale="1">
        <p:scale>
          <a:sx n="114" d="100"/>
          <a:sy n="114" d="100"/>
        </p:scale>
        <p:origin x="1470" y="102"/>
      </p:cViewPr>
      <p:guideLst/>
    </p:cSldViewPr>
  </p:slideViewPr>
  <p:notesTextViewPr>
    <p:cViewPr>
      <p:scale>
        <a:sx n="1" d="1"/>
        <a:sy n="1" d="1"/>
      </p:scale>
      <p:origin x="0" y="0"/>
    </p:cViewPr>
  </p:notesTextViewPr>
  <p:sorterViewPr>
    <p:cViewPr>
      <p:scale>
        <a:sx n="100" d="100"/>
        <a:sy n="100" d="100"/>
      </p:scale>
      <p:origin x="0" y="-5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s, Jeanine" userId="89688bc7-19a8-4659-8277-c7b73639ff2c" providerId="ADAL" clId="{58DB946A-7AE0-4598-8988-FBABDDD6648D}"/>
    <pc:docChg chg="custSel modSld">
      <pc:chgData name="Helms, Jeanine" userId="89688bc7-19a8-4659-8277-c7b73639ff2c" providerId="ADAL" clId="{58DB946A-7AE0-4598-8988-FBABDDD6648D}" dt="2019-07-22T23:59:26.432" v="286" actId="20577"/>
      <pc:docMkLst>
        <pc:docMk/>
      </pc:docMkLst>
      <pc:sldChg chg="modSp">
        <pc:chgData name="Helms, Jeanine" userId="89688bc7-19a8-4659-8277-c7b73639ff2c" providerId="ADAL" clId="{58DB946A-7AE0-4598-8988-FBABDDD6648D}" dt="2019-07-22T23:55:56.869" v="130" actId="403"/>
        <pc:sldMkLst>
          <pc:docMk/>
          <pc:sldMk cId="1026211915" sldId="264"/>
        </pc:sldMkLst>
        <pc:spChg chg="mod">
          <ac:chgData name="Helms, Jeanine" userId="89688bc7-19a8-4659-8277-c7b73639ff2c" providerId="ADAL" clId="{58DB946A-7AE0-4598-8988-FBABDDD6648D}" dt="2019-07-22T23:55:56.869" v="130" actId="403"/>
          <ac:spMkLst>
            <pc:docMk/>
            <pc:sldMk cId="1026211915" sldId="264"/>
            <ac:spMk id="3" creationId="{2FADFA1C-AB2E-4C40-936F-E36B592A131C}"/>
          </ac:spMkLst>
        </pc:spChg>
      </pc:sldChg>
      <pc:sldChg chg="modSp">
        <pc:chgData name="Helms, Jeanine" userId="89688bc7-19a8-4659-8277-c7b73639ff2c" providerId="ADAL" clId="{58DB946A-7AE0-4598-8988-FBABDDD6648D}" dt="2019-07-22T23:43:50.385" v="65" actId="14734"/>
        <pc:sldMkLst>
          <pc:docMk/>
          <pc:sldMk cId="3696496449" sldId="819"/>
        </pc:sldMkLst>
        <pc:graphicFrameChg chg="modGraphic">
          <ac:chgData name="Helms, Jeanine" userId="89688bc7-19a8-4659-8277-c7b73639ff2c" providerId="ADAL" clId="{58DB946A-7AE0-4598-8988-FBABDDD6648D}" dt="2019-07-22T23:43:50.385" v="65" actId="14734"/>
          <ac:graphicFrameMkLst>
            <pc:docMk/>
            <pc:sldMk cId="3696496449" sldId="819"/>
            <ac:graphicFrameMk id="6" creationId="{1CA9AB9B-438A-4B10-8E6F-5F437A1E9016}"/>
          </ac:graphicFrameMkLst>
        </pc:graphicFrameChg>
      </pc:sldChg>
      <pc:sldChg chg="modSp">
        <pc:chgData name="Helms, Jeanine" userId="89688bc7-19a8-4659-8277-c7b73639ff2c" providerId="ADAL" clId="{58DB946A-7AE0-4598-8988-FBABDDD6648D}" dt="2019-07-22T23:59:26.432" v="286" actId="20577"/>
        <pc:sldMkLst>
          <pc:docMk/>
          <pc:sldMk cId="3288015357" sldId="877"/>
        </pc:sldMkLst>
        <pc:spChg chg="mod">
          <ac:chgData name="Helms, Jeanine" userId="89688bc7-19a8-4659-8277-c7b73639ff2c" providerId="ADAL" clId="{58DB946A-7AE0-4598-8988-FBABDDD6648D}" dt="2019-07-22T23:59:26.432" v="286" actId="20577"/>
          <ac:spMkLst>
            <pc:docMk/>
            <pc:sldMk cId="3288015357" sldId="877"/>
            <ac:spMk id="2" creationId="{F8FE82A1-A3AD-4EEB-A237-A62DBB2A579B}"/>
          </ac:spMkLst>
        </pc:spChg>
        <pc:spChg chg="mod">
          <ac:chgData name="Helms, Jeanine" userId="89688bc7-19a8-4659-8277-c7b73639ff2c" providerId="ADAL" clId="{58DB946A-7AE0-4598-8988-FBABDDD6648D}" dt="2019-07-22T23:43:09.384" v="62" actId="2085"/>
          <ac:spMkLst>
            <pc:docMk/>
            <pc:sldMk cId="3288015357" sldId="877"/>
            <ac:spMk id="4" creationId="{39A47105-71A6-4330-B181-3AF55C46F394}"/>
          </ac:spMkLst>
        </pc:spChg>
      </pc:sldChg>
      <pc:sldChg chg="modSp">
        <pc:chgData name="Helms, Jeanine" userId="89688bc7-19a8-4659-8277-c7b73639ff2c" providerId="ADAL" clId="{58DB946A-7AE0-4598-8988-FBABDDD6648D}" dt="2019-07-22T23:54:45.053" v="129" actId="115"/>
        <pc:sldMkLst>
          <pc:docMk/>
          <pc:sldMk cId="2119662380" sldId="882"/>
        </pc:sldMkLst>
        <pc:spChg chg="mod">
          <ac:chgData name="Helms, Jeanine" userId="89688bc7-19a8-4659-8277-c7b73639ff2c" providerId="ADAL" clId="{58DB946A-7AE0-4598-8988-FBABDDD6648D}" dt="2019-07-22T23:54:45.053" v="129" actId="115"/>
          <ac:spMkLst>
            <pc:docMk/>
            <pc:sldMk cId="2119662380" sldId="882"/>
            <ac:spMk id="3" creationId="{2C1C6818-3F70-48B0-AB23-77BAC2494BE8}"/>
          </ac:spMkLst>
        </pc:spChg>
      </pc:sldChg>
      <pc:sldChg chg="modSp">
        <pc:chgData name="Helms, Jeanine" userId="89688bc7-19a8-4659-8277-c7b73639ff2c" providerId="ADAL" clId="{58DB946A-7AE0-4598-8988-FBABDDD6648D}" dt="2019-07-22T23:57:48.596" v="191" actId="6549"/>
        <pc:sldMkLst>
          <pc:docMk/>
          <pc:sldMk cId="4060876922" sldId="883"/>
        </pc:sldMkLst>
        <pc:spChg chg="mod">
          <ac:chgData name="Helms, Jeanine" userId="89688bc7-19a8-4659-8277-c7b73639ff2c" providerId="ADAL" clId="{58DB946A-7AE0-4598-8988-FBABDDD6648D}" dt="2019-07-22T23:57:48.596" v="191" actId="6549"/>
          <ac:spMkLst>
            <pc:docMk/>
            <pc:sldMk cId="4060876922" sldId="883"/>
            <ac:spMk id="2" creationId="{F8FE82A1-A3AD-4EEB-A237-A62DBB2A579B}"/>
          </ac:spMkLst>
        </pc:spChg>
        <pc:spChg chg="mod">
          <ac:chgData name="Helms, Jeanine" userId="89688bc7-19a8-4659-8277-c7b73639ff2c" providerId="ADAL" clId="{58DB946A-7AE0-4598-8988-FBABDDD6648D}" dt="2019-07-22T23:46:07.215" v="119" actId="14100"/>
          <ac:spMkLst>
            <pc:docMk/>
            <pc:sldMk cId="4060876922" sldId="883"/>
            <ac:spMk id="4" creationId="{39A47105-71A6-4330-B181-3AF55C46F394}"/>
          </ac:spMkLst>
        </pc:spChg>
      </pc:sldChg>
      <pc:sldChg chg="modSp">
        <pc:chgData name="Helms, Jeanine" userId="89688bc7-19a8-4659-8277-c7b73639ff2c" providerId="ADAL" clId="{58DB946A-7AE0-4598-8988-FBABDDD6648D}" dt="2019-07-22T23:58:00.249" v="212" actId="20577"/>
        <pc:sldMkLst>
          <pc:docMk/>
          <pc:sldMk cId="2617518779" sldId="884"/>
        </pc:sldMkLst>
        <pc:spChg chg="mod">
          <ac:chgData name="Helms, Jeanine" userId="89688bc7-19a8-4659-8277-c7b73639ff2c" providerId="ADAL" clId="{58DB946A-7AE0-4598-8988-FBABDDD6648D}" dt="2019-07-22T23:58:00.249" v="212" actId="20577"/>
          <ac:spMkLst>
            <pc:docMk/>
            <pc:sldMk cId="2617518779" sldId="884"/>
            <ac:spMk id="2" creationId="{F8FE82A1-A3AD-4EEB-A237-A62DBB2A579B}"/>
          </ac:spMkLst>
        </pc:spChg>
        <pc:spChg chg="mod">
          <ac:chgData name="Helms, Jeanine" userId="89688bc7-19a8-4659-8277-c7b73639ff2c" providerId="ADAL" clId="{58DB946A-7AE0-4598-8988-FBABDDD6648D}" dt="2019-07-22T23:54:06.837" v="121" actId="1076"/>
          <ac:spMkLst>
            <pc:docMk/>
            <pc:sldMk cId="2617518779" sldId="884"/>
            <ac:spMk id="4" creationId="{39A47105-71A6-4330-B181-3AF55C46F394}"/>
          </ac:spMkLst>
        </pc:spChg>
      </pc:sldChg>
      <pc:sldChg chg="modSp">
        <pc:chgData name="Helms, Jeanine" userId="89688bc7-19a8-4659-8277-c7b73639ff2c" providerId="ADAL" clId="{58DB946A-7AE0-4598-8988-FBABDDD6648D}" dt="2019-07-22T23:59:03.203" v="266" actId="1076"/>
        <pc:sldMkLst>
          <pc:docMk/>
          <pc:sldMk cId="2111701156" sldId="885"/>
        </pc:sldMkLst>
        <pc:spChg chg="mod">
          <ac:chgData name="Helms, Jeanine" userId="89688bc7-19a8-4659-8277-c7b73639ff2c" providerId="ADAL" clId="{58DB946A-7AE0-4598-8988-FBABDDD6648D}" dt="2019-07-22T23:58:45.129" v="265" actId="20577"/>
          <ac:spMkLst>
            <pc:docMk/>
            <pc:sldMk cId="2111701156" sldId="885"/>
            <ac:spMk id="2" creationId="{F8FE82A1-A3AD-4EEB-A237-A62DBB2A579B}"/>
          </ac:spMkLst>
        </pc:spChg>
        <pc:spChg chg="mod">
          <ac:chgData name="Helms, Jeanine" userId="89688bc7-19a8-4659-8277-c7b73639ff2c" providerId="ADAL" clId="{58DB946A-7AE0-4598-8988-FBABDDD6648D}" dt="2019-07-22T23:59:03.203" v="266" actId="1076"/>
          <ac:spMkLst>
            <pc:docMk/>
            <pc:sldMk cId="2111701156" sldId="885"/>
            <ac:spMk id="4" creationId="{39A47105-71A6-4330-B181-3AF55C46F394}"/>
          </ac:spMkLst>
        </pc:spChg>
      </pc:sldChg>
      <pc:sldChg chg="modSp">
        <pc:chgData name="Helms, Jeanine" userId="89688bc7-19a8-4659-8277-c7b73639ff2c" providerId="ADAL" clId="{58DB946A-7AE0-4598-8988-FBABDDD6648D}" dt="2019-07-22T23:43:55.587" v="66" actId="14734"/>
        <pc:sldMkLst>
          <pc:docMk/>
          <pc:sldMk cId="324761596" sldId="887"/>
        </pc:sldMkLst>
        <pc:graphicFrameChg chg="modGraphic">
          <ac:chgData name="Helms, Jeanine" userId="89688bc7-19a8-4659-8277-c7b73639ff2c" providerId="ADAL" clId="{58DB946A-7AE0-4598-8988-FBABDDD6648D}" dt="2019-07-22T23:43:55.587" v="66" actId="14734"/>
          <ac:graphicFrameMkLst>
            <pc:docMk/>
            <pc:sldMk cId="324761596" sldId="887"/>
            <ac:graphicFrameMk id="6" creationId="{1CA9AB9B-438A-4B10-8E6F-5F437A1E9016}"/>
          </ac:graphicFrameMkLst>
        </pc:graphicFrameChg>
      </pc:sldChg>
    </pc:docChg>
  </pc:docChgLst>
  <pc:docChgLst>
    <pc:chgData name="Helms, Jeanine" userId="89688bc7-19a8-4659-8277-c7b73639ff2c" providerId="ADAL" clId="{08F0B353-C732-436B-B69A-14466B3E1D90}"/>
    <pc:docChg chg="undo custSel addSld delSld modSld sldOrd">
      <pc:chgData name="Helms, Jeanine" userId="89688bc7-19a8-4659-8277-c7b73639ff2c" providerId="ADAL" clId="{08F0B353-C732-436B-B69A-14466B3E1D90}" dt="2019-07-22T23:32:09.556" v="3302" actId="14100"/>
      <pc:docMkLst>
        <pc:docMk/>
      </pc:docMkLst>
      <pc:sldChg chg="modSp">
        <pc:chgData name="Helms, Jeanine" userId="89688bc7-19a8-4659-8277-c7b73639ff2c" providerId="ADAL" clId="{08F0B353-C732-436B-B69A-14466B3E1D90}" dt="2019-07-22T21:21:01.949" v="1439" actId="20577"/>
        <pc:sldMkLst>
          <pc:docMk/>
          <pc:sldMk cId="3335552950" sldId="256"/>
        </pc:sldMkLst>
        <pc:spChg chg="mod">
          <ac:chgData name="Helms, Jeanine" userId="89688bc7-19a8-4659-8277-c7b73639ff2c" providerId="ADAL" clId="{08F0B353-C732-436B-B69A-14466B3E1D90}" dt="2019-07-22T21:21:01.949" v="1439" actId="20577"/>
          <ac:spMkLst>
            <pc:docMk/>
            <pc:sldMk cId="3335552950" sldId="256"/>
            <ac:spMk id="2" creationId="{83090FE0-0D69-46E4-86C4-0E42103FF656}"/>
          </ac:spMkLst>
        </pc:spChg>
      </pc:sldChg>
      <pc:sldChg chg="ord">
        <pc:chgData name="Helms, Jeanine" userId="89688bc7-19a8-4659-8277-c7b73639ff2c" providerId="ADAL" clId="{08F0B353-C732-436B-B69A-14466B3E1D90}" dt="2019-07-22T21:18:01.853" v="1323"/>
        <pc:sldMkLst>
          <pc:docMk/>
          <pc:sldMk cId="1026211915" sldId="264"/>
        </pc:sldMkLst>
      </pc:sldChg>
      <pc:sldChg chg="modSp del ord">
        <pc:chgData name="Helms, Jeanine" userId="89688bc7-19a8-4659-8277-c7b73639ff2c" providerId="ADAL" clId="{08F0B353-C732-436B-B69A-14466B3E1D90}" dt="2019-07-22T21:20:38.570" v="1430" actId="2696"/>
        <pc:sldMkLst>
          <pc:docMk/>
          <pc:sldMk cId="1685340823" sldId="302"/>
        </pc:sldMkLst>
        <pc:spChg chg="mod">
          <ac:chgData name="Helms, Jeanine" userId="89688bc7-19a8-4659-8277-c7b73639ff2c" providerId="ADAL" clId="{08F0B353-C732-436B-B69A-14466B3E1D90}" dt="2019-07-22T21:02:19.508" v="1322" actId="5793"/>
          <ac:spMkLst>
            <pc:docMk/>
            <pc:sldMk cId="1685340823" sldId="302"/>
            <ac:spMk id="2" creationId="{F8FE82A1-A3AD-4EEB-A237-A62DBB2A579B}"/>
          </ac:spMkLst>
        </pc:spChg>
      </pc:sldChg>
      <pc:sldChg chg="modSp ord">
        <pc:chgData name="Helms, Jeanine" userId="89688bc7-19a8-4659-8277-c7b73639ff2c" providerId="ADAL" clId="{08F0B353-C732-436B-B69A-14466B3E1D90}" dt="2019-07-22T23:20:31.424" v="2642" actId="255"/>
        <pc:sldMkLst>
          <pc:docMk/>
          <pc:sldMk cId="3207442866" sldId="813"/>
        </pc:sldMkLst>
        <pc:spChg chg="mod">
          <ac:chgData name="Helms, Jeanine" userId="89688bc7-19a8-4659-8277-c7b73639ff2c" providerId="ADAL" clId="{08F0B353-C732-436B-B69A-14466B3E1D90}" dt="2019-07-22T23:20:31.424" v="2642" actId="255"/>
          <ac:spMkLst>
            <pc:docMk/>
            <pc:sldMk cId="3207442866" sldId="813"/>
            <ac:spMk id="4" creationId="{9CD51F12-7709-4320-9E94-8E7A6CB59447}"/>
          </ac:spMkLst>
        </pc:spChg>
      </pc:sldChg>
      <pc:sldChg chg="addSp modSp ord">
        <pc:chgData name="Helms, Jeanine" userId="89688bc7-19a8-4659-8277-c7b73639ff2c" providerId="ADAL" clId="{08F0B353-C732-436B-B69A-14466B3E1D90}" dt="2019-07-22T23:31:33.893" v="3299" actId="403"/>
        <pc:sldMkLst>
          <pc:docMk/>
          <pc:sldMk cId="1219343936" sldId="818"/>
        </pc:sldMkLst>
        <pc:spChg chg="add mod">
          <ac:chgData name="Helms, Jeanine" userId="89688bc7-19a8-4659-8277-c7b73639ff2c" providerId="ADAL" clId="{08F0B353-C732-436B-B69A-14466B3E1D90}" dt="2019-07-22T23:31:33.893" v="3299" actId="403"/>
          <ac:spMkLst>
            <pc:docMk/>
            <pc:sldMk cId="1219343936" sldId="818"/>
            <ac:spMk id="5" creationId="{B4C33B70-1551-477D-99E4-6449AD100AF8}"/>
          </ac:spMkLst>
        </pc:spChg>
        <pc:graphicFrameChg chg="modGraphic">
          <ac:chgData name="Helms, Jeanine" userId="89688bc7-19a8-4659-8277-c7b73639ff2c" providerId="ADAL" clId="{08F0B353-C732-436B-B69A-14466B3E1D90}" dt="2019-07-22T16:30:25.652" v="95" actId="13926"/>
          <ac:graphicFrameMkLst>
            <pc:docMk/>
            <pc:sldMk cId="1219343936" sldId="818"/>
            <ac:graphicFrameMk id="6" creationId="{1CA9AB9B-438A-4B10-8E6F-5F437A1E9016}"/>
          </ac:graphicFrameMkLst>
        </pc:graphicFrameChg>
      </pc:sldChg>
      <pc:sldChg chg="addSp modSp add del">
        <pc:chgData name="Helms, Jeanine" userId="89688bc7-19a8-4659-8277-c7b73639ff2c" providerId="ADAL" clId="{08F0B353-C732-436B-B69A-14466B3E1D90}" dt="2019-07-22T23:32:09.556" v="3302" actId="14100"/>
        <pc:sldMkLst>
          <pc:docMk/>
          <pc:sldMk cId="3696496449" sldId="819"/>
        </pc:sldMkLst>
        <pc:spChg chg="add mod">
          <ac:chgData name="Helms, Jeanine" userId="89688bc7-19a8-4659-8277-c7b73639ff2c" providerId="ADAL" clId="{08F0B353-C732-436B-B69A-14466B3E1D90}" dt="2019-07-22T16:56:41.409" v="657" actId="20577"/>
          <ac:spMkLst>
            <pc:docMk/>
            <pc:sldMk cId="3696496449" sldId="819"/>
            <ac:spMk id="5" creationId="{44266DC7-59D2-42AD-8E31-45BCAC29E773}"/>
          </ac:spMkLst>
        </pc:spChg>
        <pc:spChg chg="add mod">
          <ac:chgData name="Helms, Jeanine" userId="89688bc7-19a8-4659-8277-c7b73639ff2c" providerId="ADAL" clId="{08F0B353-C732-436B-B69A-14466B3E1D90}" dt="2019-07-22T23:32:09.556" v="3302" actId="14100"/>
          <ac:spMkLst>
            <pc:docMk/>
            <pc:sldMk cId="3696496449" sldId="819"/>
            <ac:spMk id="5" creationId="{D6BD885D-F34A-4C9C-A90F-822E97572960}"/>
          </ac:spMkLst>
        </pc:spChg>
        <pc:graphicFrameChg chg="mod modGraphic">
          <ac:chgData name="Helms, Jeanine" userId="89688bc7-19a8-4659-8277-c7b73639ff2c" providerId="ADAL" clId="{08F0B353-C732-436B-B69A-14466B3E1D90}" dt="2019-07-22T23:14:32.948" v="2518" actId="948"/>
          <ac:graphicFrameMkLst>
            <pc:docMk/>
            <pc:sldMk cId="3696496449" sldId="819"/>
            <ac:graphicFrameMk id="6" creationId="{1CA9AB9B-438A-4B10-8E6F-5F437A1E9016}"/>
          </ac:graphicFrameMkLst>
        </pc:graphicFrameChg>
      </pc:sldChg>
      <pc:sldChg chg="modSp ord">
        <pc:chgData name="Helms, Jeanine" userId="89688bc7-19a8-4659-8277-c7b73639ff2c" providerId="ADAL" clId="{08F0B353-C732-436B-B69A-14466B3E1D90}" dt="2019-07-22T21:18:01.853" v="1323"/>
        <pc:sldMkLst>
          <pc:docMk/>
          <pc:sldMk cId="1007574114" sldId="858"/>
        </pc:sldMkLst>
        <pc:spChg chg="mod">
          <ac:chgData name="Helms, Jeanine" userId="89688bc7-19a8-4659-8277-c7b73639ff2c" providerId="ADAL" clId="{08F0B353-C732-436B-B69A-14466B3E1D90}" dt="2019-07-22T16:22:52.538" v="91" actId="6549"/>
          <ac:spMkLst>
            <pc:docMk/>
            <pc:sldMk cId="1007574114" sldId="858"/>
            <ac:spMk id="9" creationId="{91AC2C6C-914C-4858-BC79-C7FDC81E7446}"/>
          </ac:spMkLst>
        </pc:spChg>
        <pc:graphicFrameChg chg="modGraphic">
          <ac:chgData name="Helms, Jeanine" userId="89688bc7-19a8-4659-8277-c7b73639ff2c" providerId="ADAL" clId="{08F0B353-C732-436B-B69A-14466B3E1D90}" dt="2019-07-22T16:24:28.183" v="92" actId="115"/>
          <ac:graphicFrameMkLst>
            <pc:docMk/>
            <pc:sldMk cId="1007574114" sldId="858"/>
            <ac:graphicFrameMk id="6" creationId="{3F9EBFF7-6C77-4978-B2CE-FB36243E5914}"/>
          </ac:graphicFrameMkLst>
        </pc:graphicFrameChg>
      </pc:sldChg>
      <pc:sldChg chg="modSp del">
        <pc:chgData name="Helms, Jeanine" userId="89688bc7-19a8-4659-8277-c7b73639ff2c" providerId="ADAL" clId="{08F0B353-C732-436B-B69A-14466B3E1D90}" dt="2019-07-22T21:20:45.845" v="1432" actId="2696"/>
        <pc:sldMkLst>
          <pc:docMk/>
          <pc:sldMk cId="1012292622" sldId="859"/>
        </pc:sldMkLst>
        <pc:spChg chg="mod">
          <ac:chgData name="Helms, Jeanine" userId="89688bc7-19a8-4659-8277-c7b73639ff2c" providerId="ADAL" clId="{08F0B353-C732-436B-B69A-14466B3E1D90}" dt="2019-07-22T21:02:11.231" v="1319" actId="20577"/>
          <ac:spMkLst>
            <pc:docMk/>
            <pc:sldMk cId="1012292622" sldId="859"/>
            <ac:spMk id="2" creationId="{F8FE82A1-A3AD-4EEB-A237-A62DBB2A579B}"/>
          </ac:spMkLst>
        </pc:spChg>
      </pc:sldChg>
      <pc:sldChg chg="modSp">
        <pc:chgData name="Helms, Jeanine" userId="89688bc7-19a8-4659-8277-c7b73639ff2c" providerId="ADAL" clId="{08F0B353-C732-436B-B69A-14466B3E1D90}" dt="2019-07-22T23:16:48.700" v="2532" actId="27636"/>
        <pc:sldMkLst>
          <pc:docMk/>
          <pc:sldMk cId="1904213056" sldId="861"/>
        </pc:sldMkLst>
        <pc:spChg chg="mod">
          <ac:chgData name="Helms, Jeanine" userId="89688bc7-19a8-4659-8277-c7b73639ff2c" providerId="ADAL" clId="{08F0B353-C732-436B-B69A-14466B3E1D90}" dt="2019-07-22T23:16:48.700" v="2532" actId="27636"/>
          <ac:spMkLst>
            <pc:docMk/>
            <pc:sldMk cId="1904213056" sldId="861"/>
            <ac:spMk id="4" creationId="{9CD51F12-7709-4320-9E94-8E7A6CB59447}"/>
          </ac:spMkLst>
        </pc:spChg>
      </pc:sldChg>
      <pc:sldChg chg="modSp">
        <pc:chgData name="Helms, Jeanine" userId="89688bc7-19a8-4659-8277-c7b73639ff2c" providerId="ADAL" clId="{08F0B353-C732-436B-B69A-14466B3E1D90}" dt="2019-07-22T16:35:38.580" v="132" actId="13926"/>
        <pc:sldMkLst>
          <pc:docMk/>
          <pc:sldMk cId="1543174837" sldId="863"/>
        </pc:sldMkLst>
        <pc:graphicFrameChg chg="mod modGraphic">
          <ac:chgData name="Helms, Jeanine" userId="89688bc7-19a8-4659-8277-c7b73639ff2c" providerId="ADAL" clId="{08F0B353-C732-436B-B69A-14466B3E1D90}" dt="2019-07-22T16:35:38.580" v="132" actId="13926"/>
          <ac:graphicFrameMkLst>
            <pc:docMk/>
            <pc:sldMk cId="1543174837" sldId="863"/>
            <ac:graphicFrameMk id="4" creationId="{D8F9BAB3-A2B0-4D0B-83BC-06E4FFDC1625}"/>
          </ac:graphicFrameMkLst>
        </pc:graphicFrameChg>
      </pc:sldChg>
      <pc:sldChg chg="modSp">
        <pc:chgData name="Helms, Jeanine" userId="89688bc7-19a8-4659-8277-c7b73639ff2c" providerId="ADAL" clId="{08F0B353-C732-436B-B69A-14466B3E1D90}" dt="2019-07-22T16:38:38.525" v="152"/>
        <pc:sldMkLst>
          <pc:docMk/>
          <pc:sldMk cId="3857499698" sldId="864"/>
        </pc:sldMkLst>
        <pc:graphicFrameChg chg="mod modGraphic">
          <ac:chgData name="Helms, Jeanine" userId="89688bc7-19a8-4659-8277-c7b73639ff2c" providerId="ADAL" clId="{08F0B353-C732-436B-B69A-14466B3E1D90}" dt="2019-07-22T16:38:38.525" v="152"/>
          <ac:graphicFrameMkLst>
            <pc:docMk/>
            <pc:sldMk cId="3857499698" sldId="864"/>
            <ac:graphicFrameMk id="4" creationId="{D8F9BAB3-A2B0-4D0B-83BC-06E4FFDC1625}"/>
          </ac:graphicFrameMkLst>
        </pc:graphicFrameChg>
      </pc:sldChg>
      <pc:sldChg chg="del">
        <pc:chgData name="Helms, Jeanine" userId="89688bc7-19a8-4659-8277-c7b73639ff2c" providerId="ADAL" clId="{08F0B353-C732-436B-B69A-14466B3E1D90}" dt="2019-07-22T21:01:57.716" v="1314" actId="2696"/>
        <pc:sldMkLst>
          <pc:docMk/>
          <pc:sldMk cId="4214606091" sldId="865"/>
        </pc:sldMkLst>
      </pc:sldChg>
      <pc:sldChg chg="del">
        <pc:chgData name="Helms, Jeanine" userId="89688bc7-19a8-4659-8277-c7b73639ff2c" providerId="ADAL" clId="{08F0B353-C732-436B-B69A-14466B3E1D90}" dt="2019-07-22T21:01:57.716" v="1313" actId="2696"/>
        <pc:sldMkLst>
          <pc:docMk/>
          <pc:sldMk cId="190148247" sldId="866"/>
        </pc:sldMkLst>
      </pc:sldChg>
      <pc:sldChg chg="del">
        <pc:chgData name="Helms, Jeanine" userId="89688bc7-19a8-4659-8277-c7b73639ff2c" providerId="ADAL" clId="{08F0B353-C732-436B-B69A-14466B3E1D90}" dt="2019-07-22T21:01:55.373" v="1311" actId="2696"/>
        <pc:sldMkLst>
          <pc:docMk/>
          <pc:sldMk cId="2345576942" sldId="867"/>
        </pc:sldMkLst>
      </pc:sldChg>
      <pc:sldChg chg="addSp delSp modSp del ord">
        <pc:chgData name="Helms, Jeanine" userId="89688bc7-19a8-4659-8277-c7b73639ff2c" providerId="ADAL" clId="{08F0B353-C732-436B-B69A-14466B3E1D90}" dt="2019-07-22T21:01:55.373" v="1312" actId="2696"/>
        <pc:sldMkLst>
          <pc:docMk/>
          <pc:sldMk cId="2493430909" sldId="868"/>
        </pc:sldMkLst>
        <pc:spChg chg="mod">
          <ac:chgData name="Helms, Jeanine" userId="89688bc7-19a8-4659-8277-c7b73639ff2c" providerId="ADAL" clId="{08F0B353-C732-436B-B69A-14466B3E1D90}" dt="2019-07-22T17:58:42.606" v="1129" actId="13926"/>
          <ac:spMkLst>
            <pc:docMk/>
            <pc:sldMk cId="2493430909" sldId="868"/>
            <ac:spMk id="3" creationId="{0F3C01C0-6CF9-40A4-85E0-5A4071059F35}"/>
          </ac:spMkLst>
        </pc:spChg>
        <pc:graphicFrameChg chg="add del">
          <ac:chgData name="Helms, Jeanine" userId="89688bc7-19a8-4659-8277-c7b73639ff2c" providerId="ADAL" clId="{08F0B353-C732-436B-B69A-14466B3E1D90}" dt="2019-07-22T17:04:27.688" v="1050"/>
          <ac:graphicFrameMkLst>
            <pc:docMk/>
            <pc:sldMk cId="2493430909" sldId="868"/>
            <ac:graphicFrameMk id="4" creationId="{BC1C2AE6-F769-40C3-A19F-94ED9EA93D5C}"/>
          </ac:graphicFrameMkLst>
        </pc:graphicFrameChg>
      </pc:sldChg>
      <pc:sldChg chg="modSp del">
        <pc:chgData name="Helms, Jeanine" userId="89688bc7-19a8-4659-8277-c7b73639ff2c" providerId="ADAL" clId="{08F0B353-C732-436B-B69A-14466B3E1D90}" dt="2019-07-22T21:01:55.357" v="1309" actId="2696"/>
        <pc:sldMkLst>
          <pc:docMk/>
          <pc:sldMk cId="2380132841" sldId="869"/>
        </pc:sldMkLst>
        <pc:graphicFrameChg chg="mod modGraphic">
          <ac:chgData name="Helms, Jeanine" userId="89688bc7-19a8-4659-8277-c7b73639ff2c" providerId="ADAL" clId="{08F0B353-C732-436B-B69A-14466B3E1D90}" dt="2019-07-22T16:42:06.677" v="180" actId="13926"/>
          <ac:graphicFrameMkLst>
            <pc:docMk/>
            <pc:sldMk cId="2380132841" sldId="869"/>
            <ac:graphicFrameMk id="4" creationId="{B31915AC-2CD2-4CAF-847B-C3C333F7D3D2}"/>
          </ac:graphicFrameMkLst>
        </pc:graphicFrameChg>
      </pc:sldChg>
      <pc:sldChg chg="modSp del">
        <pc:chgData name="Helms, Jeanine" userId="89688bc7-19a8-4659-8277-c7b73639ff2c" providerId="ADAL" clId="{08F0B353-C732-436B-B69A-14466B3E1D90}" dt="2019-07-22T21:01:47.170" v="1306" actId="2696"/>
        <pc:sldMkLst>
          <pc:docMk/>
          <pc:sldMk cId="4111561307" sldId="870"/>
        </pc:sldMkLst>
        <pc:spChg chg="mod">
          <ac:chgData name="Helms, Jeanine" userId="89688bc7-19a8-4659-8277-c7b73639ff2c" providerId="ADAL" clId="{08F0B353-C732-436B-B69A-14466B3E1D90}" dt="2019-07-22T16:58:44.179" v="855" actId="20577"/>
          <ac:spMkLst>
            <pc:docMk/>
            <pc:sldMk cId="4111561307" sldId="870"/>
            <ac:spMk id="3" creationId="{280B6272-CFC9-426C-9555-E87098250F29}"/>
          </ac:spMkLst>
        </pc:spChg>
        <pc:graphicFrameChg chg="mod modGraphic">
          <ac:chgData name="Helms, Jeanine" userId="89688bc7-19a8-4659-8277-c7b73639ff2c" providerId="ADAL" clId="{08F0B353-C732-436B-B69A-14466B3E1D90}" dt="2019-07-22T16:52:53.756" v="256" actId="13926"/>
          <ac:graphicFrameMkLst>
            <pc:docMk/>
            <pc:sldMk cId="4111561307" sldId="870"/>
            <ac:graphicFrameMk id="6" creationId="{1CA9AB9B-438A-4B10-8E6F-5F437A1E9016}"/>
          </ac:graphicFrameMkLst>
        </pc:graphicFrameChg>
      </pc:sldChg>
      <pc:sldChg chg="addSp delSp modSp add del">
        <pc:chgData name="Helms, Jeanine" userId="89688bc7-19a8-4659-8277-c7b73639ff2c" providerId="ADAL" clId="{08F0B353-C732-436B-B69A-14466B3E1D90}" dt="2019-07-22T21:01:55.357" v="1310" actId="2696"/>
        <pc:sldMkLst>
          <pc:docMk/>
          <pc:sldMk cId="1349443589" sldId="871"/>
        </pc:sldMkLst>
        <pc:spChg chg="mod">
          <ac:chgData name="Helms, Jeanine" userId="89688bc7-19a8-4659-8277-c7b73639ff2c" providerId="ADAL" clId="{08F0B353-C732-436B-B69A-14466B3E1D90}" dt="2019-07-22T19:50:31.111" v="1304" actId="6549"/>
          <ac:spMkLst>
            <pc:docMk/>
            <pc:sldMk cId="1349443589" sldId="871"/>
            <ac:spMk id="3" creationId="{0F3C01C0-6CF9-40A4-85E0-5A4071059F35}"/>
          </ac:spMkLst>
        </pc:spChg>
        <pc:spChg chg="add del">
          <ac:chgData name="Helms, Jeanine" userId="89688bc7-19a8-4659-8277-c7b73639ff2c" providerId="ADAL" clId="{08F0B353-C732-436B-B69A-14466B3E1D90}" dt="2019-07-22T16:44:45.484" v="215"/>
          <ac:spMkLst>
            <pc:docMk/>
            <pc:sldMk cId="1349443589" sldId="871"/>
            <ac:spMk id="6" creationId="{83C27D8B-7D0A-435E-9861-9EE4AB8D1300}"/>
          </ac:spMkLst>
        </pc:spChg>
        <pc:graphicFrameChg chg="add del">
          <ac:chgData name="Helms, Jeanine" userId="89688bc7-19a8-4659-8277-c7b73639ff2c" providerId="ADAL" clId="{08F0B353-C732-436B-B69A-14466B3E1D90}" dt="2019-07-22T16:43:55.348" v="187"/>
          <ac:graphicFrameMkLst>
            <pc:docMk/>
            <pc:sldMk cId="1349443589" sldId="871"/>
            <ac:graphicFrameMk id="4" creationId="{FF1856CC-1663-4029-BE1F-F287600BBB24}"/>
          </ac:graphicFrameMkLst>
        </pc:graphicFrameChg>
        <pc:graphicFrameChg chg="add del">
          <ac:chgData name="Helms, Jeanine" userId="89688bc7-19a8-4659-8277-c7b73639ff2c" providerId="ADAL" clId="{08F0B353-C732-436B-B69A-14466B3E1D90}" dt="2019-07-22T16:44:45.484" v="215"/>
          <ac:graphicFrameMkLst>
            <pc:docMk/>
            <pc:sldMk cId="1349443589" sldId="871"/>
            <ac:graphicFrameMk id="5" creationId="{FB99371F-8F99-43B6-854F-36C1C4BB0908}"/>
          </ac:graphicFrameMkLst>
        </pc:graphicFrameChg>
        <pc:graphicFrameChg chg="add del">
          <ac:chgData name="Helms, Jeanine" userId="89688bc7-19a8-4659-8277-c7b73639ff2c" providerId="ADAL" clId="{08F0B353-C732-436B-B69A-14466B3E1D90}" dt="2019-07-22T17:59:45.452" v="1152"/>
          <ac:graphicFrameMkLst>
            <pc:docMk/>
            <pc:sldMk cId="1349443589" sldId="871"/>
            <ac:graphicFrameMk id="7" creationId="{DAC6A091-7EC4-44FA-9AB6-28A14BBD36CB}"/>
          </ac:graphicFrameMkLst>
        </pc:graphicFrameChg>
        <pc:graphicFrameChg chg="add del">
          <ac:chgData name="Helms, Jeanine" userId="89688bc7-19a8-4659-8277-c7b73639ff2c" providerId="ADAL" clId="{08F0B353-C732-436B-B69A-14466B3E1D90}" dt="2019-07-22T19:46:16.075" v="1190"/>
          <ac:graphicFrameMkLst>
            <pc:docMk/>
            <pc:sldMk cId="1349443589" sldId="871"/>
            <ac:graphicFrameMk id="8" creationId="{20428A0B-D1EA-42D0-87CA-2BB166C49B16}"/>
          </ac:graphicFrameMkLst>
        </pc:graphicFrameChg>
      </pc:sldChg>
      <pc:sldChg chg="add">
        <pc:chgData name="Helms, Jeanine" userId="89688bc7-19a8-4659-8277-c7b73639ff2c" providerId="ADAL" clId="{08F0B353-C732-436B-B69A-14466B3E1D90}" dt="2019-07-22T21:18:18.300" v="1324"/>
        <pc:sldMkLst>
          <pc:docMk/>
          <pc:sldMk cId="2798982143" sldId="871"/>
        </pc:sldMkLst>
      </pc:sldChg>
      <pc:sldChg chg="addSp modSp add del">
        <pc:chgData name="Helms, Jeanine" userId="89688bc7-19a8-4659-8277-c7b73639ff2c" providerId="ADAL" clId="{08F0B353-C732-436B-B69A-14466B3E1D90}" dt="2019-07-22T21:01:47.186" v="1307" actId="2696"/>
        <pc:sldMkLst>
          <pc:docMk/>
          <pc:sldMk cId="1646094741" sldId="872"/>
        </pc:sldMkLst>
        <pc:spChg chg="mod">
          <ac:chgData name="Helms, Jeanine" userId="89688bc7-19a8-4659-8277-c7b73639ff2c" providerId="ADAL" clId="{08F0B353-C732-436B-B69A-14466B3E1D90}" dt="2019-07-22T17:01:24.832" v="1041" actId="1076"/>
          <ac:spMkLst>
            <pc:docMk/>
            <pc:sldMk cId="1646094741" sldId="872"/>
            <ac:spMk id="4" creationId="{FF50E5F0-A0DB-4E47-A304-A1ADFCB612C6}"/>
          </ac:spMkLst>
        </pc:spChg>
        <pc:spChg chg="add mod">
          <ac:chgData name="Helms, Jeanine" userId="89688bc7-19a8-4659-8277-c7b73639ff2c" providerId="ADAL" clId="{08F0B353-C732-436B-B69A-14466B3E1D90}" dt="2019-07-22T17:02:40.007" v="1047" actId="404"/>
          <ac:spMkLst>
            <pc:docMk/>
            <pc:sldMk cId="1646094741" sldId="872"/>
            <ac:spMk id="5" creationId="{078E7000-7661-478F-BE24-F4B9522D8F0A}"/>
          </ac:spMkLst>
        </pc:spChg>
        <pc:graphicFrameChg chg="mod modGraphic">
          <ac:chgData name="Helms, Jeanine" userId="89688bc7-19a8-4659-8277-c7b73639ff2c" providerId="ADAL" clId="{08F0B353-C732-436B-B69A-14466B3E1D90}" dt="2019-07-22T17:01:29.535" v="1042" actId="1076"/>
          <ac:graphicFrameMkLst>
            <pc:docMk/>
            <pc:sldMk cId="1646094741" sldId="872"/>
            <ac:graphicFrameMk id="6" creationId="{1CA9AB9B-438A-4B10-8E6F-5F437A1E9016}"/>
          </ac:graphicFrameMkLst>
        </pc:graphicFrameChg>
      </pc:sldChg>
      <pc:sldChg chg="addSp delSp modSp add del">
        <pc:chgData name="Helms, Jeanine" userId="89688bc7-19a8-4659-8277-c7b73639ff2c" providerId="ADAL" clId="{08F0B353-C732-436B-B69A-14466B3E1D90}" dt="2019-07-22T21:01:47.137" v="1305" actId="2696"/>
        <pc:sldMkLst>
          <pc:docMk/>
          <pc:sldMk cId="911175649" sldId="873"/>
        </pc:sldMkLst>
        <pc:spChg chg="del mod">
          <ac:chgData name="Helms, Jeanine" userId="89688bc7-19a8-4659-8277-c7b73639ff2c" providerId="ADAL" clId="{08F0B353-C732-436B-B69A-14466B3E1D90}" dt="2019-07-22T16:58:59.316" v="858" actId="478"/>
          <ac:spMkLst>
            <pc:docMk/>
            <pc:sldMk cId="911175649" sldId="873"/>
            <ac:spMk id="3" creationId="{280B6272-CFC9-426C-9555-E87098250F29}"/>
          </ac:spMkLst>
        </pc:spChg>
        <pc:spChg chg="add mod">
          <ac:chgData name="Helms, Jeanine" userId="89688bc7-19a8-4659-8277-c7b73639ff2c" providerId="ADAL" clId="{08F0B353-C732-436B-B69A-14466B3E1D90}" dt="2019-07-22T17:00:48.861" v="1040" actId="313"/>
          <ac:spMkLst>
            <pc:docMk/>
            <pc:sldMk cId="911175649" sldId="873"/>
            <ac:spMk id="7" creationId="{CEFE267D-7D12-4E6C-A437-DF3ACF52A4C0}"/>
          </ac:spMkLst>
        </pc:spChg>
        <pc:graphicFrameChg chg="modGraphic">
          <ac:chgData name="Helms, Jeanine" userId="89688bc7-19a8-4659-8277-c7b73639ff2c" providerId="ADAL" clId="{08F0B353-C732-436B-B69A-14466B3E1D90}" dt="2019-07-22T16:53:16.127" v="258" actId="2165"/>
          <ac:graphicFrameMkLst>
            <pc:docMk/>
            <pc:sldMk cId="911175649" sldId="873"/>
            <ac:graphicFrameMk id="6" creationId="{1CA9AB9B-438A-4B10-8E6F-5F437A1E9016}"/>
          </ac:graphicFrameMkLst>
        </pc:graphicFrameChg>
      </pc:sldChg>
      <pc:sldChg chg="add">
        <pc:chgData name="Helms, Jeanine" userId="89688bc7-19a8-4659-8277-c7b73639ff2c" providerId="ADAL" clId="{08F0B353-C732-436B-B69A-14466B3E1D90}" dt="2019-07-22T21:18:18.300" v="1324"/>
        <pc:sldMkLst>
          <pc:docMk/>
          <pc:sldMk cId="2832325535" sldId="874"/>
        </pc:sldMkLst>
      </pc:sldChg>
      <pc:sldChg chg="modSp add">
        <pc:chgData name="Helms, Jeanine" userId="89688bc7-19a8-4659-8277-c7b73639ff2c" providerId="ADAL" clId="{08F0B353-C732-436B-B69A-14466B3E1D90}" dt="2019-07-22T21:31:12.741" v="1465" actId="1076"/>
        <pc:sldMkLst>
          <pc:docMk/>
          <pc:sldMk cId="3288015357" sldId="877"/>
        </pc:sldMkLst>
        <pc:spChg chg="mod">
          <ac:chgData name="Helms, Jeanine" userId="89688bc7-19a8-4659-8277-c7b73639ff2c" providerId="ADAL" clId="{08F0B353-C732-436B-B69A-14466B3E1D90}" dt="2019-07-22T21:29:19.084" v="1453" actId="20577"/>
          <ac:spMkLst>
            <pc:docMk/>
            <pc:sldMk cId="3288015357" sldId="877"/>
            <ac:spMk id="2" creationId="{F8FE82A1-A3AD-4EEB-A237-A62DBB2A579B}"/>
          </ac:spMkLst>
        </pc:spChg>
        <pc:spChg chg="mod">
          <ac:chgData name="Helms, Jeanine" userId="89688bc7-19a8-4659-8277-c7b73639ff2c" providerId="ADAL" clId="{08F0B353-C732-436B-B69A-14466B3E1D90}" dt="2019-07-22T21:31:12.741" v="1465" actId="1076"/>
          <ac:spMkLst>
            <pc:docMk/>
            <pc:sldMk cId="3288015357" sldId="877"/>
            <ac:spMk id="4" creationId="{39A47105-71A6-4330-B181-3AF55C46F394}"/>
          </ac:spMkLst>
        </pc:spChg>
      </pc:sldChg>
      <pc:sldChg chg="add">
        <pc:chgData name="Helms, Jeanine" userId="89688bc7-19a8-4659-8277-c7b73639ff2c" providerId="ADAL" clId="{08F0B353-C732-436B-B69A-14466B3E1D90}" dt="2019-07-22T21:18:18.300" v="1324"/>
        <pc:sldMkLst>
          <pc:docMk/>
          <pc:sldMk cId="2367014376" sldId="878"/>
        </pc:sldMkLst>
      </pc:sldChg>
      <pc:sldChg chg="modSp add">
        <pc:chgData name="Helms, Jeanine" userId="89688bc7-19a8-4659-8277-c7b73639ff2c" providerId="ADAL" clId="{08F0B353-C732-436B-B69A-14466B3E1D90}" dt="2019-07-22T21:40:19.124" v="2148" actId="20577"/>
        <pc:sldMkLst>
          <pc:docMk/>
          <pc:sldMk cId="1488897613" sldId="879"/>
        </pc:sldMkLst>
        <pc:spChg chg="mod">
          <ac:chgData name="Helms, Jeanine" userId="89688bc7-19a8-4659-8277-c7b73639ff2c" providerId="ADAL" clId="{08F0B353-C732-436B-B69A-14466B3E1D90}" dt="2019-07-22T21:40:19.124" v="2148" actId="20577"/>
          <ac:spMkLst>
            <pc:docMk/>
            <pc:sldMk cId="1488897613" sldId="879"/>
            <ac:spMk id="4" creationId="{9CD51F12-7709-4320-9E94-8E7A6CB59447}"/>
          </ac:spMkLst>
        </pc:spChg>
      </pc:sldChg>
      <pc:sldChg chg="add del">
        <pc:chgData name="Helms, Jeanine" userId="89688bc7-19a8-4659-8277-c7b73639ff2c" providerId="ADAL" clId="{08F0B353-C732-436B-B69A-14466B3E1D90}" dt="2019-07-22T21:20:52.713" v="1434" actId="2696"/>
        <pc:sldMkLst>
          <pc:docMk/>
          <pc:sldMk cId="2095120062" sldId="880"/>
        </pc:sldMkLst>
      </pc:sldChg>
      <pc:sldChg chg="add">
        <pc:chgData name="Helms, Jeanine" userId="89688bc7-19a8-4659-8277-c7b73639ff2c" providerId="ADAL" clId="{08F0B353-C732-436B-B69A-14466B3E1D90}" dt="2019-07-22T21:18:35.602" v="1325"/>
        <pc:sldMkLst>
          <pc:docMk/>
          <pc:sldMk cId="2728915611" sldId="881"/>
        </pc:sldMkLst>
      </pc:sldChg>
      <pc:sldChg chg="modSp add">
        <pc:chgData name="Helms, Jeanine" userId="89688bc7-19a8-4659-8277-c7b73639ff2c" providerId="ADAL" clId="{08F0B353-C732-436B-B69A-14466B3E1D90}" dt="2019-07-22T23:10:25.571" v="2495" actId="115"/>
        <pc:sldMkLst>
          <pc:docMk/>
          <pc:sldMk cId="2119662380" sldId="882"/>
        </pc:sldMkLst>
        <pc:spChg chg="mod">
          <ac:chgData name="Helms, Jeanine" userId="89688bc7-19a8-4659-8277-c7b73639ff2c" providerId="ADAL" clId="{08F0B353-C732-436B-B69A-14466B3E1D90}" dt="2019-07-22T23:10:25.571" v="2495" actId="115"/>
          <ac:spMkLst>
            <pc:docMk/>
            <pc:sldMk cId="2119662380" sldId="882"/>
            <ac:spMk id="3" creationId="{2C1C6818-3F70-48B0-AB23-77BAC2494BE8}"/>
          </ac:spMkLst>
        </pc:spChg>
      </pc:sldChg>
      <pc:sldChg chg="modSp add ord">
        <pc:chgData name="Helms, Jeanine" userId="89688bc7-19a8-4659-8277-c7b73639ff2c" providerId="ADAL" clId="{08F0B353-C732-436B-B69A-14466B3E1D90}" dt="2019-07-22T21:29:37.629" v="1464" actId="6549"/>
        <pc:sldMkLst>
          <pc:docMk/>
          <pc:sldMk cId="4060876922" sldId="883"/>
        </pc:sldMkLst>
        <pc:spChg chg="mod">
          <ac:chgData name="Helms, Jeanine" userId="89688bc7-19a8-4659-8277-c7b73639ff2c" providerId="ADAL" clId="{08F0B353-C732-436B-B69A-14466B3E1D90}" dt="2019-07-22T21:29:37.629" v="1464" actId="6549"/>
          <ac:spMkLst>
            <pc:docMk/>
            <pc:sldMk cId="4060876922" sldId="883"/>
            <ac:spMk id="2" creationId="{F8FE82A1-A3AD-4EEB-A237-A62DBB2A579B}"/>
          </ac:spMkLst>
        </pc:spChg>
        <pc:spChg chg="mod">
          <ac:chgData name="Helms, Jeanine" userId="89688bc7-19a8-4659-8277-c7b73639ff2c" providerId="ADAL" clId="{08F0B353-C732-436B-B69A-14466B3E1D90}" dt="2019-07-22T21:25:22.858" v="1440" actId="1076"/>
          <ac:spMkLst>
            <pc:docMk/>
            <pc:sldMk cId="4060876922" sldId="883"/>
            <ac:spMk id="4" creationId="{39A47105-71A6-4330-B181-3AF55C46F394}"/>
          </ac:spMkLst>
        </pc:spChg>
      </pc:sldChg>
      <pc:sldChg chg="modSp add">
        <pc:chgData name="Helms, Jeanine" userId="89688bc7-19a8-4659-8277-c7b73639ff2c" providerId="ADAL" clId="{08F0B353-C732-436B-B69A-14466B3E1D90}" dt="2019-07-22T21:29:32.045" v="1459" actId="20577"/>
        <pc:sldMkLst>
          <pc:docMk/>
          <pc:sldMk cId="2617518779" sldId="884"/>
        </pc:sldMkLst>
        <pc:spChg chg="mod">
          <ac:chgData name="Helms, Jeanine" userId="89688bc7-19a8-4659-8277-c7b73639ff2c" providerId="ADAL" clId="{08F0B353-C732-436B-B69A-14466B3E1D90}" dt="2019-07-22T21:29:32.045" v="1459" actId="20577"/>
          <ac:spMkLst>
            <pc:docMk/>
            <pc:sldMk cId="2617518779" sldId="884"/>
            <ac:spMk id="2" creationId="{F8FE82A1-A3AD-4EEB-A237-A62DBB2A579B}"/>
          </ac:spMkLst>
        </pc:spChg>
        <pc:spChg chg="mod">
          <ac:chgData name="Helms, Jeanine" userId="89688bc7-19a8-4659-8277-c7b73639ff2c" providerId="ADAL" clId="{08F0B353-C732-436B-B69A-14466B3E1D90}" dt="2019-07-22T21:28:47.487" v="1444" actId="1076"/>
          <ac:spMkLst>
            <pc:docMk/>
            <pc:sldMk cId="2617518779" sldId="884"/>
            <ac:spMk id="4" creationId="{39A47105-71A6-4330-B181-3AF55C46F394}"/>
          </ac:spMkLst>
        </pc:spChg>
      </pc:sldChg>
      <pc:sldChg chg="modSp add">
        <pc:chgData name="Helms, Jeanine" userId="89688bc7-19a8-4659-8277-c7b73639ff2c" providerId="ADAL" clId="{08F0B353-C732-436B-B69A-14466B3E1D90}" dt="2019-07-22T21:31:37.269" v="1471" actId="1076"/>
        <pc:sldMkLst>
          <pc:docMk/>
          <pc:sldMk cId="2111701156" sldId="885"/>
        </pc:sldMkLst>
        <pc:spChg chg="mod">
          <ac:chgData name="Helms, Jeanine" userId="89688bc7-19a8-4659-8277-c7b73639ff2c" providerId="ADAL" clId="{08F0B353-C732-436B-B69A-14466B3E1D90}" dt="2019-07-22T21:29:28.332" v="1458" actId="20577"/>
          <ac:spMkLst>
            <pc:docMk/>
            <pc:sldMk cId="2111701156" sldId="885"/>
            <ac:spMk id="2" creationId="{F8FE82A1-A3AD-4EEB-A237-A62DBB2A579B}"/>
          </ac:spMkLst>
        </pc:spChg>
        <pc:spChg chg="mod">
          <ac:chgData name="Helms, Jeanine" userId="89688bc7-19a8-4659-8277-c7b73639ff2c" providerId="ADAL" clId="{08F0B353-C732-436B-B69A-14466B3E1D90}" dt="2019-07-22T21:31:37.269" v="1471" actId="1076"/>
          <ac:spMkLst>
            <pc:docMk/>
            <pc:sldMk cId="2111701156" sldId="885"/>
            <ac:spMk id="4" creationId="{39A47105-71A6-4330-B181-3AF55C46F394}"/>
          </ac:spMkLst>
        </pc:spChg>
      </pc:sldChg>
      <pc:sldChg chg="modSp add del">
        <pc:chgData name="Helms, Jeanine" userId="89688bc7-19a8-4659-8277-c7b73639ff2c" providerId="ADAL" clId="{08F0B353-C732-436B-B69A-14466B3E1D90}" dt="2019-07-22T21:38:52.713" v="1892" actId="2696"/>
        <pc:sldMkLst>
          <pc:docMk/>
          <pc:sldMk cId="2353168352" sldId="886"/>
        </pc:sldMkLst>
        <pc:spChg chg="mod">
          <ac:chgData name="Helms, Jeanine" userId="89688bc7-19a8-4659-8277-c7b73639ff2c" providerId="ADAL" clId="{08F0B353-C732-436B-B69A-14466B3E1D90}" dt="2019-07-22T21:38:50.150" v="1891" actId="20577"/>
          <ac:spMkLst>
            <pc:docMk/>
            <pc:sldMk cId="2353168352" sldId="886"/>
            <ac:spMk id="4" creationId="{9CD51F12-7709-4320-9E94-8E7A6CB59447}"/>
          </ac:spMkLst>
        </pc:spChg>
      </pc:sldChg>
      <pc:sldChg chg="addSp delSp modSp add">
        <pc:chgData name="Helms, Jeanine" userId="89688bc7-19a8-4659-8277-c7b73639ff2c" providerId="ADAL" clId="{08F0B353-C732-436B-B69A-14466B3E1D90}" dt="2019-07-22T21:44:13.491" v="2297" actId="255"/>
        <pc:sldMkLst>
          <pc:docMk/>
          <pc:sldMk cId="2512697700" sldId="886"/>
        </pc:sldMkLst>
        <pc:spChg chg="mod">
          <ac:chgData name="Helms, Jeanine" userId="89688bc7-19a8-4659-8277-c7b73639ff2c" providerId="ADAL" clId="{08F0B353-C732-436B-B69A-14466B3E1D90}" dt="2019-07-22T21:44:13.491" v="2297" actId="255"/>
          <ac:spMkLst>
            <pc:docMk/>
            <pc:sldMk cId="2512697700" sldId="886"/>
            <ac:spMk id="4" creationId="{9CD51F12-7709-4320-9E94-8E7A6CB59447}"/>
          </ac:spMkLst>
        </pc:spChg>
        <pc:graphicFrameChg chg="add del">
          <ac:chgData name="Helms, Jeanine" userId="89688bc7-19a8-4659-8277-c7b73639ff2c" providerId="ADAL" clId="{08F0B353-C732-436B-B69A-14466B3E1D90}" dt="2019-07-22T21:43:37.963" v="2279"/>
          <ac:graphicFrameMkLst>
            <pc:docMk/>
            <pc:sldMk cId="2512697700" sldId="886"/>
            <ac:graphicFrameMk id="3" creationId="{97E42A32-D707-4C25-B423-AB43FBF83186}"/>
          </ac:graphicFrameMkLst>
        </pc:graphicFrameChg>
      </pc:sldChg>
      <pc:sldChg chg="addSp delSp modSp add">
        <pc:chgData name="Helms, Jeanine" userId="89688bc7-19a8-4659-8277-c7b73639ff2c" providerId="ADAL" clId="{08F0B353-C732-436B-B69A-14466B3E1D90}" dt="2019-07-22T23:31:15.871" v="3298" actId="6549"/>
        <pc:sldMkLst>
          <pc:docMk/>
          <pc:sldMk cId="324761596" sldId="887"/>
        </pc:sldMkLst>
        <pc:spChg chg="add del mod">
          <ac:chgData name="Helms, Jeanine" userId="89688bc7-19a8-4659-8277-c7b73639ff2c" providerId="ADAL" clId="{08F0B353-C732-436B-B69A-14466B3E1D90}" dt="2019-07-22T23:15:33.104" v="2520" actId="478"/>
          <ac:spMkLst>
            <pc:docMk/>
            <pc:sldMk cId="324761596" sldId="887"/>
            <ac:spMk id="5" creationId="{4D477F3A-ADB7-4436-AA6C-3C046D15D21C}"/>
          </ac:spMkLst>
        </pc:spChg>
        <pc:spChg chg="add mod">
          <ac:chgData name="Helms, Jeanine" userId="89688bc7-19a8-4659-8277-c7b73639ff2c" providerId="ADAL" clId="{08F0B353-C732-436B-B69A-14466B3E1D90}" dt="2019-07-22T23:31:15.871" v="3298" actId="6549"/>
          <ac:spMkLst>
            <pc:docMk/>
            <pc:sldMk cId="324761596" sldId="887"/>
            <ac:spMk id="7" creationId="{5B4F0485-1945-4114-9F1E-B5196ACFFE42}"/>
          </ac:spMkLst>
        </pc:spChg>
        <pc:graphicFrameChg chg="add del mod modGraphic">
          <ac:chgData name="Helms, Jeanine" userId="89688bc7-19a8-4659-8277-c7b73639ff2c" providerId="ADAL" clId="{08F0B353-C732-436B-B69A-14466B3E1D90}" dt="2019-07-22T23:15:59.402" v="2523" actId="255"/>
          <ac:graphicFrameMkLst>
            <pc:docMk/>
            <pc:sldMk cId="324761596" sldId="887"/>
            <ac:graphicFrameMk id="6" creationId="{1CA9AB9B-438A-4B10-8E6F-5F437A1E9016}"/>
          </ac:graphicFrameMkLst>
        </pc:graphicFrameChg>
      </pc:sldChg>
    </pc:docChg>
  </pc:docChgLst>
  <pc:docChgLst>
    <pc:chgData name="Elledge, Michele" userId="e798f8b8-56fa-4e2c-bbca-38566d765dd9" providerId="ADAL" clId="{3D42320C-19B4-460B-ADFC-747F26DCEEEF}"/>
    <pc:docChg chg="custSel modSld">
      <pc:chgData name="Elledge, Michele" userId="e798f8b8-56fa-4e2c-bbca-38566d765dd9" providerId="ADAL" clId="{3D42320C-19B4-460B-ADFC-747F26DCEEEF}" dt="2019-07-20T13:00:46.205" v="35" actId="20577"/>
      <pc:docMkLst>
        <pc:docMk/>
      </pc:docMkLst>
      <pc:sldChg chg="modSp">
        <pc:chgData name="Elledge, Michele" userId="e798f8b8-56fa-4e2c-bbca-38566d765dd9" providerId="ADAL" clId="{3D42320C-19B4-460B-ADFC-747F26DCEEEF}" dt="2019-07-20T13:00:03.255" v="28" actId="6549"/>
        <pc:sldMkLst>
          <pc:docMk/>
          <pc:sldMk cId="3335552950" sldId="256"/>
        </pc:sldMkLst>
        <pc:spChg chg="mod">
          <ac:chgData name="Elledge, Michele" userId="e798f8b8-56fa-4e2c-bbca-38566d765dd9" providerId="ADAL" clId="{3D42320C-19B4-460B-ADFC-747F26DCEEEF}" dt="2019-07-20T13:00:03.255" v="28" actId="6549"/>
          <ac:spMkLst>
            <pc:docMk/>
            <pc:sldMk cId="3335552950" sldId="256"/>
            <ac:spMk id="4" creationId="{6E19F0C6-669D-4145-8A49-2DD7D983783E}"/>
          </ac:spMkLst>
        </pc:spChg>
      </pc:sldChg>
      <pc:sldChg chg="modSp">
        <pc:chgData name="Elledge, Michele" userId="e798f8b8-56fa-4e2c-bbca-38566d765dd9" providerId="ADAL" clId="{3D42320C-19B4-460B-ADFC-747F26DCEEEF}" dt="2019-07-20T13:00:46.205" v="35" actId="20577"/>
        <pc:sldMkLst>
          <pc:docMk/>
          <pc:sldMk cId="3150031733" sldId="291"/>
        </pc:sldMkLst>
        <pc:spChg chg="mod">
          <ac:chgData name="Elledge, Michele" userId="e798f8b8-56fa-4e2c-bbca-38566d765dd9" providerId="ADAL" clId="{3D42320C-19B4-460B-ADFC-747F26DCEEEF}" dt="2019-07-20T13:00:46.205" v="35" actId="20577"/>
          <ac:spMkLst>
            <pc:docMk/>
            <pc:sldMk cId="3150031733" sldId="291"/>
            <ac:spMk id="5" creationId="{EE20889A-E339-402B-A664-CEB4551D766B}"/>
          </ac:spMkLst>
        </pc:spChg>
      </pc:sldChg>
      <pc:sldChg chg="modSp">
        <pc:chgData name="Elledge, Michele" userId="e798f8b8-56fa-4e2c-bbca-38566d765dd9" providerId="ADAL" clId="{3D42320C-19B4-460B-ADFC-747F26DCEEEF}" dt="2019-07-20T13:00:33.133" v="30" actId="255"/>
        <pc:sldMkLst>
          <pc:docMk/>
          <pc:sldMk cId="1904213056" sldId="861"/>
        </pc:sldMkLst>
        <pc:spChg chg="mod">
          <ac:chgData name="Elledge, Michele" userId="e798f8b8-56fa-4e2c-bbca-38566d765dd9" providerId="ADAL" clId="{3D42320C-19B4-460B-ADFC-747F26DCEEEF}" dt="2019-07-20T13:00:33.133" v="30" actId="255"/>
          <ac:spMkLst>
            <pc:docMk/>
            <pc:sldMk cId="1904213056" sldId="861"/>
            <ac:spMk id="4" creationId="{9CD51F12-7709-4320-9E94-8E7A6CB594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B1746-BA71-4BE1-87BD-95E005B4BDDD}" type="datetimeFigureOut">
              <a:rPr lang="en-US" smtClean="0"/>
              <a:t>7/22/2019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EDF7C-687D-4672-A387-64F7A458F48C}" type="slidenum">
              <a:rPr lang="en-US" smtClean="0"/>
              <a:t>‹#›</a:t>
            </a:fld>
            <a:endParaRPr lang="en-US" dirty="0"/>
          </a:p>
        </p:txBody>
      </p:sp>
    </p:spTree>
    <p:extLst>
      <p:ext uri="{BB962C8B-B14F-4D97-AF65-F5344CB8AC3E}">
        <p14:creationId xmlns:p14="http://schemas.microsoft.com/office/powerpoint/2010/main" val="4972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56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45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317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5443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97204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08171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203240C-0E7E-4F93-9599-558BF7B301B6}" type="datetimeFigureOut">
              <a:rPr lang="en-US" smtClean="0"/>
              <a:t>7/22/2019</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22483656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endParaRPr kumimoji="0" lang="en-US" dirty="0"/>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fld id="{1203240C-0E7E-4F93-9599-558BF7B301B6}" type="datetimeFigureOut">
              <a:rPr lang="en-US" smtClean="0"/>
              <a:t>7/22/2019</a:t>
            </a:fld>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638273F1-8020-4257-B8F4-912E50A23424}" type="slidenum">
              <a:rPr lang="en-US" smtClean="0"/>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993103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638273F1-8020-4257-B8F4-912E50A23424}" type="slidenum">
              <a:rPr lang="en-US" smtClean="0"/>
              <a:t>‹#›</a:t>
            </a:fld>
            <a:endParaRPr lang="en-US" dirty="0"/>
          </a:p>
        </p:txBody>
      </p:sp>
    </p:spTree>
    <p:extLst>
      <p:ext uri="{BB962C8B-B14F-4D97-AF65-F5344CB8AC3E}">
        <p14:creationId xmlns:p14="http://schemas.microsoft.com/office/powerpoint/2010/main" val="292050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124294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1194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537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3695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Tree>
    <p:extLst>
      <p:ext uri="{BB962C8B-B14F-4D97-AF65-F5344CB8AC3E}">
        <p14:creationId xmlns:p14="http://schemas.microsoft.com/office/powerpoint/2010/main" val="53892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5026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8475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30424415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Lst>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capitol.texas.gov/tlodocs/86R/billtext/html/SB01557F.htm"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capitol.texas.gov/Search/DocViewer.aspx?ID=86RHB021905B&amp;QueryText=%22HB+2190%22&amp;DocType=B"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apitol.texas.gov/Search/DocViewer.aspx?ID=86RHB010515B&amp;QueryText=%22hb+1051%22&amp;DocType=B" TargetMode="External"/><Relationship Id="rId2" Type="http://schemas.openxmlformats.org/officeDocument/2006/relationships/hyperlink" Target="https://capitol.texas.gov/Search/DocViewer.aspx?ID=86RSB017465B&amp;QueryText=%22SB+1746%22&amp;DocType=B"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capitol.texas.gov/Search/DocViewer.aspx?ID=86RHB001655B&amp;QueryText=%22hb+165%22&amp;DocType=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0FE0-0D69-46E4-86C4-0E42103FF656}"/>
              </a:ext>
            </a:extLst>
          </p:cNvPr>
          <p:cNvSpPr>
            <a:spLocks noGrp="1"/>
          </p:cNvSpPr>
          <p:nvPr>
            <p:ph type="ctrTitle"/>
          </p:nvPr>
        </p:nvSpPr>
        <p:spPr/>
        <p:txBody>
          <a:bodyPr>
            <a:normAutofit/>
          </a:bodyPr>
          <a:lstStyle/>
          <a:p>
            <a:r>
              <a:rPr lang="en-US" sz="3200" dirty="0"/>
              <a:t>Other Legislative Items with data collection/TEDS impact</a:t>
            </a:r>
          </a:p>
        </p:txBody>
      </p:sp>
      <p:sp>
        <p:nvSpPr>
          <p:cNvPr id="4" name="Text Placeholder 3">
            <a:extLst>
              <a:ext uri="{FF2B5EF4-FFF2-40B4-BE49-F238E27FC236}">
                <a16:creationId xmlns:a16="http://schemas.microsoft.com/office/drawing/2014/main" id="{6E19F0C6-669D-4145-8A49-2DD7D983783E}"/>
              </a:ext>
            </a:extLst>
          </p:cNvPr>
          <p:cNvSpPr>
            <a:spLocks noGrp="1"/>
          </p:cNvSpPr>
          <p:nvPr>
            <p:ph type="body" sz="quarter" idx="12"/>
          </p:nvPr>
        </p:nvSpPr>
        <p:spPr/>
        <p:txBody>
          <a:bodyPr/>
          <a:lstStyle/>
          <a:p>
            <a:r>
              <a:rPr lang="en-US" sz="1800" dirty="0"/>
              <a:t>July 30, 2019 to August 1, 2019</a:t>
            </a:r>
          </a:p>
          <a:p>
            <a:endParaRPr lang="en-US" dirty="0"/>
          </a:p>
        </p:txBody>
      </p:sp>
    </p:spTree>
    <p:extLst>
      <p:ext uri="{BB962C8B-B14F-4D97-AF65-F5344CB8AC3E}">
        <p14:creationId xmlns:p14="http://schemas.microsoft.com/office/powerpoint/2010/main" val="333555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3B70F-EA72-4C86-90DA-E0E4B7EA37E4}"/>
              </a:ext>
            </a:extLst>
          </p:cNvPr>
          <p:cNvSpPr>
            <a:spLocks noGrp="1"/>
          </p:cNvSpPr>
          <p:nvPr>
            <p:ph type="title"/>
          </p:nvPr>
        </p:nvSpPr>
        <p:spPr/>
        <p:txBody>
          <a:bodyPr/>
          <a:lstStyle/>
          <a:p>
            <a:r>
              <a:rPr lang="en-US" dirty="0"/>
              <a:t>Legislation</a:t>
            </a:r>
          </a:p>
        </p:txBody>
      </p:sp>
      <p:sp>
        <p:nvSpPr>
          <p:cNvPr id="3" name="Content Placeholder 2">
            <a:extLst>
              <a:ext uri="{FF2B5EF4-FFF2-40B4-BE49-F238E27FC236}">
                <a16:creationId xmlns:a16="http://schemas.microsoft.com/office/drawing/2014/main" id="{2C1C6818-3F70-48B0-AB23-77BAC2494BE8}"/>
              </a:ext>
            </a:extLst>
          </p:cNvPr>
          <p:cNvSpPr>
            <a:spLocks noGrp="1"/>
          </p:cNvSpPr>
          <p:nvPr>
            <p:ph idx="1"/>
          </p:nvPr>
        </p:nvSpPr>
        <p:spPr>
          <a:xfrm>
            <a:off x="262647" y="951503"/>
            <a:ext cx="8550613" cy="5245015"/>
          </a:xfrm>
        </p:spPr>
        <p:txBody>
          <a:bodyPr>
            <a:normAutofit fontScale="25000" lnSpcReduction="20000"/>
          </a:bodyPr>
          <a:lstStyle/>
          <a:p>
            <a:pPr marL="0" indent="0">
              <a:buNone/>
            </a:pPr>
            <a:r>
              <a:rPr lang="en-US" sz="9600" dirty="0"/>
              <a:t>HB 165</a:t>
            </a:r>
          </a:p>
          <a:p>
            <a:pPr marL="0" indent="0">
              <a:buNone/>
            </a:pPr>
            <a:r>
              <a:rPr lang="en-US" sz="6400" dirty="0"/>
              <a:t>AN ACT relating to providing for endorsements for public high school students enrolled in special education programs.</a:t>
            </a:r>
          </a:p>
          <a:p>
            <a:pPr marL="0" indent="0">
              <a:buNone/>
            </a:pPr>
            <a:r>
              <a:rPr lang="en-US" sz="6400" dirty="0"/>
              <a:t>BE IT ENACTED BY THE LEGISLATURE OF THE STATE OF TEXAS:</a:t>
            </a:r>
          </a:p>
          <a:p>
            <a:pPr marL="0" indent="0">
              <a:buNone/>
            </a:pPr>
            <a:r>
              <a:rPr lang="en-US" sz="6400" dirty="0"/>
              <a:t>SECTION 1: Section 28.025, Education Code, is amended by adding Subsections (c-7) and (c-8) to read as follows:</a:t>
            </a:r>
          </a:p>
          <a:p>
            <a:pPr marL="0" indent="0">
              <a:buNone/>
            </a:pPr>
            <a:r>
              <a:rPr lang="en-US" sz="6400" dirty="0"/>
              <a:t>      </a:t>
            </a:r>
            <a:r>
              <a:rPr lang="en-US" sz="6400" u="sng" dirty="0"/>
              <a:t>(c-7)  Subject to Subsection (c-8), a student who is enrolled in a special education program under Subchapter A, Chapter 29, may earn an endorsement on the student's transcript by:</a:t>
            </a:r>
          </a:p>
          <a:p>
            <a:pPr marL="0" indent="0">
              <a:buNone/>
            </a:pPr>
            <a:r>
              <a:rPr lang="en-US" sz="6400" dirty="0"/>
              <a:t>             </a:t>
            </a:r>
            <a:r>
              <a:rPr lang="en-US" sz="6400" u="sng" dirty="0"/>
              <a:t>(1)  successfully completing, with or without modification of the curriculum:</a:t>
            </a:r>
          </a:p>
          <a:p>
            <a:pPr marL="0" indent="0">
              <a:buNone/>
            </a:pPr>
            <a:r>
              <a:rPr lang="en-US" sz="6400" dirty="0"/>
              <a:t>                   </a:t>
            </a:r>
            <a:r>
              <a:rPr lang="en-US" sz="6400" u="sng" dirty="0"/>
              <a:t>(A)  the curriculum requirements identified by the State Board of Education under Subsection (a); and</a:t>
            </a:r>
          </a:p>
          <a:p>
            <a:pPr marL="0" indent="0">
              <a:buNone/>
            </a:pPr>
            <a:r>
              <a:rPr lang="en-US" sz="6400" dirty="0"/>
              <a:t>                   </a:t>
            </a:r>
            <a:r>
              <a:rPr lang="en-US" sz="6400" u="sng" dirty="0"/>
              <a:t>(B)  the additional endorsement curriculum requirements prescribed by the State Board of Education under Subsection (c-2); and</a:t>
            </a:r>
          </a:p>
          <a:p>
            <a:pPr marL="0" indent="0">
              <a:buNone/>
            </a:pPr>
            <a:r>
              <a:rPr lang="en-US" sz="6400" dirty="0"/>
              <a:t>             </a:t>
            </a:r>
            <a:r>
              <a:rPr lang="en-US" sz="6400" u="sng" dirty="0"/>
              <a:t>(2)  successfully completing all curriculum requirements for that endorsement adopted by the State Board of Education:</a:t>
            </a:r>
          </a:p>
          <a:p>
            <a:pPr marL="0" indent="0">
              <a:buNone/>
            </a:pPr>
            <a:r>
              <a:rPr lang="en-US" sz="6400" dirty="0"/>
              <a:t>                   </a:t>
            </a:r>
            <a:r>
              <a:rPr lang="en-US" sz="6400" u="sng" dirty="0"/>
              <a:t>(A)  without modification of the curriculum; or</a:t>
            </a:r>
          </a:p>
          <a:p>
            <a:pPr marL="0" indent="0">
              <a:buNone/>
            </a:pPr>
            <a:r>
              <a:rPr lang="en-US" sz="6400" dirty="0"/>
              <a:t>                   </a:t>
            </a:r>
            <a:r>
              <a:rPr lang="en-US" sz="6400" u="sng" dirty="0"/>
              <a:t>(B)  with modification of the curriculum, provided that the curriculum, as modified, is sufficiently rigorous as determined by the student's admission, review, and dismissal committee.</a:t>
            </a:r>
          </a:p>
          <a:p>
            <a:pPr marL="0" indent="0">
              <a:buNone/>
            </a:pPr>
            <a:r>
              <a:rPr lang="en-US" sz="6400" dirty="0"/>
              <a:t>       </a:t>
            </a:r>
            <a:r>
              <a:rPr lang="en-US" sz="6400" u="sng" dirty="0"/>
              <a:t>(c-8)  For purposes of Subsection (c-7), the admission, review, and dismissal committee of a student in a special education program under Subchapter A, Chapter 29, shall determine whether the student is required to achieve satisfactory performance on an end-of-course assessment instrument to earn an endorsement on the student's transcript.</a:t>
            </a:r>
          </a:p>
        </p:txBody>
      </p:sp>
    </p:spTree>
    <p:extLst>
      <p:ext uri="{BB962C8B-B14F-4D97-AF65-F5344CB8AC3E}">
        <p14:creationId xmlns:p14="http://schemas.microsoft.com/office/powerpoint/2010/main" val="211966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209085433"/>
              </p:ext>
            </p:extLst>
          </p:nvPr>
        </p:nvGraphicFramePr>
        <p:xfrm>
          <a:off x="350195" y="1426469"/>
          <a:ext cx="8443610" cy="3688080"/>
        </p:xfrm>
        <a:graphic>
          <a:graphicData uri="http://schemas.openxmlformats.org/drawingml/2006/table">
            <a:tbl>
              <a:tblPr firstRow="1" bandRow="1">
                <a:tableStyleId>{5C22544A-7EE6-4342-B048-85BDC9FD1C3A}</a:tableStyleId>
              </a:tblPr>
              <a:tblGrid>
                <a:gridCol w="832653">
                  <a:extLst>
                    <a:ext uri="{9D8B030D-6E8A-4147-A177-3AD203B41FA5}">
                      <a16:colId xmlns:a16="http://schemas.microsoft.com/office/drawing/2014/main" val="914786228"/>
                    </a:ext>
                  </a:extLst>
                </a:gridCol>
                <a:gridCol w="4740874">
                  <a:extLst>
                    <a:ext uri="{9D8B030D-6E8A-4147-A177-3AD203B41FA5}">
                      <a16:colId xmlns:a16="http://schemas.microsoft.com/office/drawing/2014/main" val="76551550"/>
                    </a:ext>
                  </a:extLst>
                </a:gridCol>
                <a:gridCol w="759179">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27097">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735299">
                <a:tc rowSpan="2">
                  <a:txBody>
                    <a:bodyPr/>
                    <a:lstStyle/>
                    <a:p>
                      <a:r>
                        <a:rPr lang="en-US" sz="1400" kern="1200" dirty="0">
                          <a:solidFill>
                            <a:schemeClr val="dk1"/>
                          </a:solidFill>
                          <a:effectLst/>
                          <a:latin typeface="+mn-lt"/>
                          <a:ea typeface="+mn-ea"/>
                          <a:cs typeface="+mn-cs"/>
                        </a:rPr>
                        <a:t>48011-0012</a:t>
                      </a:r>
                      <a:endParaRPr lang="en-US" sz="1400" strike="sngStrike"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If GRADUATION-TYPE-CODE is "34", </a:t>
                      </a:r>
                      <a:r>
                        <a:rPr lang="en-US" sz="1400" kern="1200" dirty="0">
                          <a:solidFill>
                            <a:schemeClr val="dk1"/>
                          </a:solidFill>
                          <a:effectLst/>
                          <a:highlight>
                            <a:srgbClr val="FFFF00"/>
                          </a:highlight>
                          <a:latin typeface="+mn-lt"/>
                          <a:ea typeface="+mn-ea"/>
                          <a:cs typeface="+mn-cs"/>
                        </a:rPr>
                        <a:t>"</a:t>
                      </a:r>
                      <a:r>
                        <a:rPr lang="en-US" sz="1400" u="none" kern="1200" dirty="0">
                          <a:solidFill>
                            <a:schemeClr val="dk1"/>
                          </a:solidFill>
                          <a:effectLst/>
                          <a:highlight>
                            <a:srgbClr val="FFFF00"/>
                          </a:highlight>
                          <a:latin typeface="+mn-lt"/>
                          <a:ea typeface="+mn-ea"/>
                          <a:cs typeface="+mn-cs"/>
                        </a:rPr>
                        <a:t>35</a:t>
                      </a:r>
                      <a:r>
                        <a:rPr lang="en-US" sz="1400" kern="1200" dirty="0">
                          <a:solidFill>
                            <a:schemeClr val="dk1"/>
                          </a:solidFill>
                          <a:effectLst/>
                          <a:highlight>
                            <a:srgbClr val="FFFF00"/>
                          </a:highlight>
                          <a:latin typeface="+mn-lt"/>
                          <a:ea typeface="+mn-ea"/>
                          <a:cs typeface="+mn-cs"/>
                        </a:rPr>
                        <a:t>"</a:t>
                      </a:r>
                      <a:r>
                        <a:rPr lang="en-US" sz="1400" u="none" kern="1200" dirty="0">
                          <a:solidFill>
                            <a:schemeClr val="dk1"/>
                          </a:solidFill>
                          <a:effectLst/>
                          <a:highlight>
                            <a:srgbClr val="FFFF00"/>
                          </a:highlight>
                          <a:latin typeface="+mn-lt"/>
                          <a:ea typeface="+mn-ea"/>
                          <a:cs typeface="+mn-cs"/>
                        </a:rPr>
                        <a:t>,</a:t>
                      </a:r>
                      <a:r>
                        <a:rPr lang="en-US" sz="1400" u="none"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"54", "55", "56", or "57" (FHSP) on this student's school leaver data, then the following fields must be either "0" or "2": FHSP-DISTING-LEVEL-ACHIEVE-INDICATOR-CODE, STEM-ENDORSEMENT-INDICATOR-CODE, BUSINESS-AND-INDUSTRY-ENDORSEMENT-INDICATOR-CODE, PUBLIC-SERVICES-ENDORSEMENT-INDICATOR-CODE, ARTS-AND-HUMANITIES-ENDORSEMENT-INDICATOR-CODE, and MULTI-DISCIPLINARY-STUDIES-ENDORSEMENT-INDICATOR-CODE.</a:t>
                      </a:r>
                      <a:endParaRPr lang="en-US" sz="1400" strike="sngStrike" kern="1200" dirty="0">
                        <a:solidFill>
                          <a:schemeClr val="dk1"/>
                        </a:solidFill>
                        <a:latin typeface="+mn-lt"/>
                        <a:ea typeface="+mn-ea"/>
                        <a:cs typeface="+mn-cs"/>
                      </a:endParaRPr>
                    </a:p>
                  </a:txBody>
                  <a:tcPr marL="45720" marR="45720"/>
                </a:tc>
                <a:tc rowSpan="2">
                  <a:txBody>
                    <a:bodyPr/>
                    <a:lstStyle/>
                    <a:p>
                      <a:r>
                        <a:rPr lang="en-US" sz="1400" strike="noStrike" dirty="0"/>
                        <a:t>F</a:t>
                      </a:r>
                    </a:p>
                  </a:txBody>
                  <a:tcPr/>
                </a:tc>
                <a:tc rowSpan="2">
                  <a:txBody>
                    <a:bodyPr/>
                    <a:lstStyle/>
                    <a:p>
                      <a:r>
                        <a:rPr lang="en-US" sz="1400" strike="noStrike" dirty="0"/>
                        <a:t>1</a:t>
                      </a:r>
                    </a:p>
                  </a:txBody>
                  <a:tcPr/>
                </a:tc>
                <a:tc rowSpan="2">
                  <a:txBody>
                    <a:bodyPr/>
                    <a:lstStyle/>
                    <a:p>
                      <a:r>
                        <a:rPr lang="en-US" sz="1400" strike="noStrike" dirty="0"/>
                        <a:t>District, </a:t>
                      </a:r>
                    </a:p>
                    <a:p>
                      <a:r>
                        <a:rPr lang="en-US" sz="1400" strike="noStrike" dirty="0"/>
                        <a:t>Campus,</a:t>
                      </a:r>
                    </a:p>
                    <a:p>
                      <a:r>
                        <a:rPr lang="en-US" sz="1400" strike="noStrike" dirty="0"/>
                        <a:t>Charter</a:t>
                      </a:r>
                    </a:p>
                  </a:txBody>
                  <a:tcPr/>
                </a:tc>
                <a:extLst>
                  <a:ext uri="{0D108BD9-81ED-4DB2-BD59-A6C34878D82A}">
                    <a16:rowId xmlns:a16="http://schemas.microsoft.com/office/drawing/2014/main" val="3501745496"/>
                  </a:ext>
                </a:extLst>
              </a:tr>
              <a:tr h="735299">
                <a:tc vMerge="1">
                  <a:txBody>
                    <a:bodyPr/>
                    <a:lstStyle/>
                    <a:p>
                      <a:endParaRPr lang="en-US"/>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If a leaver has graduated under the Foundation High School Program, then the TX-</a:t>
                      </a:r>
                      <a:r>
                        <a:rPr lang="en-US" sz="1400" kern="1200" dirty="0" err="1">
                          <a:solidFill>
                            <a:schemeClr val="dk1"/>
                          </a:solidFill>
                          <a:effectLst/>
                          <a:latin typeface="+mn-lt"/>
                          <a:ea typeface="+mn-ea"/>
                          <a:cs typeface="+mn-cs"/>
                        </a:rPr>
                        <a:t>FHSPDistingLevelAchieveIndicator</a:t>
                      </a:r>
                      <a:r>
                        <a:rPr lang="en-US" sz="1400" kern="1200" dirty="0">
                          <a:solidFill>
                            <a:schemeClr val="dk1"/>
                          </a:solidFill>
                          <a:effectLst/>
                          <a:latin typeface="+mn-lt"/>
                          <a:ea typeface="+mn-ea"/>
                          <a:cs typeface="+mn-cs"/>
                        </a:rPr>
                        <a:t> and the FHSP Endorsement Indicators must be reported as either the student is not pursuing or participating (0), or the student has completed the component (2).</a:t>
                      </a:r>
                      <a:endParaRPr lang="en-US" sz="1400" strike="sngStrike" kern="1200" dirty="0">
                        <a:solidFill>
                          <a:schemeClr val="dk1"/>
                        </a:solidFill>
                        <a:latin typeface="+mn-lt"/>
                        <a:ea typeface="+mn-ea"/>
                        <a:cs typeface="+mn-cs"/>
                      </a:endParaRPr>
                    </a:p>
                  </a:txBody>
                  <a:tcPr marL="45720" marR="4572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84940834"/>
                  </a:ext>
                </a:extLst>
              </a:tr>
            </a:tbl>
          </a:graphicData>
        </a:graphic>
      </p:graphicFrame>
      <p:sp>
        <p:nvSpPr>
          <p:cNvPr id="4" name="Rectangle 3">
            <a:extLst>
              <a:ext uri="{FF2B5EF4-FFF2-40B4-BE49-F238E27FC236}">
                <a16:creationId xmlns:a16="http://schemas.microsoft.com/office/drawing/2014/main" id="{FF50E5F0-A0DB-4E47-A304-A1ADFCB612C6}"/>
              </a:ext>
            </a:extLst>
          </p:cNvPr>
          <p:cNvSpPr/>
          <p:nvPr/>
        </p:nvSpPr>
        <p:spPr>
          <a:xfrm>
            <a:off x="350195" y="947668"/>
            <a:ext cx="5029005" cy="369332"/>
          </a:xfrm>
          <a:prstGeom prst="rect">
            <a:avLst/>
          </a:prstGeom>
        </p:spPr>
        <p:txBody>
          <a:bodyPr wrap="none">
            <a:spAutoFit/>
          </a:bodyPr>
          <a:lstStyle/>
          <a:p>
            <a:r>
              <a:rPr lang="en-US" dirty="0"/>
              <a:t>Student - Student Graduation Program Context Rules</a:t>
            </a:r>
          </a:p>
        </p:txBody>
      </p:sp>
      <p:sp>
        <p:nvSpPr>
          <p:cNvPr id="5" name="Rectangle 4">
            <a:extLst>
              <a:ext uri="{FF2B5EF4-FFF2-40B4-BE49-F238E27FC236}">
                <a16:creationId xmlns:a16="http://schemas.microsoft.com/office/drawing/2014/main" id="{D6BD885D-F34A-4C9C-A90F-822E97572960}"/>
              </a:ext>
            </a:extLst>
          </p:cNvPr>
          <p:cNvSpPr/>
          <p:nvPr/>
        </p:nvSpPr>
        <p:spPr>
          <a:xfrm>
            <a:off x="350195" y="5165917"/>
            <a:ext cx="8550614" cy="1323439"/>
          </a:xfrm>
          <a:prstGeom prst="rect">
            <a:avLst/>
          </a:prstGeom>
        </p:spPr>
        <p:txBody>
          <a:bodyPr wrap="square">
            <a:spAutoFit/>
          </a:bodyPr>
          <a:lstStyle/>
          <a:p>
            <a:pPr marL="285750" indent="-285750">
              <a:buFont typeface="Arial" panose="020B0604020202020204" pitchFamily="34" charset="0"/>
              <a:buChar char="•"/>
            </a:pPr>
            <a:r>
              <a:rPr lang="en-US" sz="1600" dirty="0">
                <a:ea typeface="Calibri" panose="020F0502020204030204" pitchFamily="34" charset="0"/>
                <a:cs typeface="Times New Roman" panose="02020603050405020304" pitchFamily="18" charset="0"/>
              </a:rPr>
              <a:t>Graduates with Graduation Type Code 35 (for use by students receiving special education and related services who entered grade 9 in 2014-2015 and thereafter or who entered grade 9 prior to the 2014-2015 school year and opted to graduate under the Foundation High School Program) may now be reported as having completed the Distinguished Level of Achievement or any of the Endorsements under FHSP.</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649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687297201"/>
              </p:ext>
            </p:extLst>
          </p:nvPr>
        </p:nvGraphicFramePr>
        <p:xfrm>
          <a:off x="350195" y="1426469"/>
          <a:ext cx="8443610" cy="3901440"/>
        </p:xfrm>
        <a:graphic>
          <a:graphicData uri="http://schemas.openxmlformats.org/drawingml/2006/table">
            <a:tbl>
              <a:tblPr firstRow="1" bandRow="1">
                <a:tableStyleId>{5C22544A-7EE6-4342-B048-85BDC9FD1C3A}</a:tableStyleId>
              </a:tblPr>
              <a:tblGrid>
                <a:gridCol w="849431">
                  <a:extLst>
                    <a:ext uri="{9D8B030D-6E8A-4147-A177-3AD203B41FA5}">
                      <a16:colId xmlns:a16="http://schemas.microsoft.com/office/drawing/2014/main" val="914786228"/>
                    </a:ext>
                  </a:extLst>
                </a:gridCol>
                <a:gridCol w="4724096">
                  <a:extLst>
                    <a:ext uri="{9D8B030D-6E8A-4147-A177-3AD203B41FA5}">
                      <a16:colId xmlns:a16="http://schemas.microsoft.com/office/drawing/2014/main" val="76551550"/>
                    </a:ext>
                  </a:extLst>
                </a:gridCol>
                <a:gridCol w="759179">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27097">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1112520">
                <a:tc rowSpan="2">
                  <a:txBody>
                    <a:bodyPr/>
                    <a:lstStyle/>
                    <a:p>
                      <a:r>
                        <a:rPr lang="en-US" sz="1400" kern="1200" dirty="0">
                          <a:solidFill>
                            <a:schemeClr val="dk1"/>
                          </a:solidFill>
                          <a:effectLst/>
                          <a:latin typeface="+mn-lt"/>
                          <a:ea typeface="+mn-ea"/>
                          <a:cs typeface="+mn-cs"/>
                        </a:rPr>
                        <a:t>48011-0028</a:t>
                      </a:r>
                      <a:endParaRPr lang="en-US" sz="1400" strike="sngStrike" dirty="0"/>
                    </a:p>
                  </a:txBody>
                  <a:tcPr/>
                </a:tc>
                <a:tc>
                  <a:txBody>
                    <a:bodyPr/>
                    <a:lstStyle/>
                    <a:p>
                      <a:r>
                        <a:rPr lang="en-US" sz="1400" kern="1200" dirty="0">
                          <a:solidFill>
                            <a:schemeClr val="dk1"/>
                          </a:solidFill>
                          <a:effectLst/>
                          <a:latin typeface="+mn-lt"/>
                          <a:ea typeface="+mn-ea"/>
                          <a:cs typeface="+mn-cs"/>
                        </a:rPr>
                        <a:t>If GRADUATION-TYPE-CODE is not "34", </a:t>
                      </a:r>
                      <a:r>
                        <a:rPr lang="en-US" sz="1400" kern="1200" dirty="0">
                          <a:solidFill>
                            <a:schemeClr val="dk1"/>
                          </a:solidFill>
                          <a:effectLst/>
                          <a:highlight>
                            <a:srgbClr val="FFFF00"/>
                          </a:highlight>
                          <a:latin typeface="+mn-lt"/>
                          <a:ea typeface="+mn-ea"/>
                          <a:cs typeface="+mn-cs"/>
                        </a:rPr>
                        <a:t>"</a:t>
                      </a:r>
                      <a:r>
                        <a:rPr lang="en-US" sz="1400" i="0" u="none" kern="1200" dirty="0">
                          <a:solidFill>
                            <a:schemeClr val="dk1"/>
                          </a:solidFill>
                          <a:effectLst/>
                          <a:highlight>
                            <a:srgbClr val="FFFF00"/>
                          </a:highlight>
                          <a:latin typeface="+mn-lt"/>
                          <a:ea typeface="+mn-ea"/>
                          <a:cs typeface="+mn-cs"/>
                        </a:rPr>
                        <a:t>35</a:t>
                      </a:r>
                      <a:r>
                        <a:rPr lang="en-US" sz="1400" kern="1200" dirty="0">
                          <a:solidFill>
                            <a:schemeClr val="dk1"/>
                          </a:solidFill>
                          <a:effectLst/>
                          <a:highlight>
                            <a:srgbClr val="FFFF00"/>
                          </a:highlight>
                          <a:latin typeface="+mn-lt"/>
                          <a:ea typeface="+mn-ea"/>
                          <a:cs typeface="+mn-cs"/>
                        </a:rPr>
                        <a:t>"</a:t>
                      </a:r>
                      <a:r>
                        <a:rPr lang="en-US" sz="1400" i="0" u="none" kern="1200" dirty="0">
                          <a:solidFill>
                            <a:schemeClr val="dk1"/>
                          </a:solidFill>
                          <a:effectLst/>
                          <a:highlight>
                            <a:srgbClr val="FFFF00"/>
                          </a:highlight>
                          <a:latin typeface="+mn-lt"/>
                          <a:ea typeface="+mn-ea"/>
                          <a:cs typeface="+mn-cs"/>
                        </a:rPr>
                        <a:t>,</a:t>
                      </a:r>
                      <a:r>
                        <a:rPr lang="en-US" sz="1400" kern="1200" dirty="0">
                          <a:solidFill>
                            <a:schemeClr val="dk1"/>
                          </a:solidFill>
                          <a:effectLst/>
                          <a:latin typeface="+mn-lt"/>
                          <a:ea typeface="+mn-ea"/>
                          <a:cs typeface="+mn-cs"/>
                        </a:rPr>
                        <a:t> "54", "55", "56", or "57" (FHSP) on this student’s school leaver data, then the following fields must be blank/not reported: FHSP-DISTING-LEVEL-ACHIEVE-INDICATOR-CODE, STEM-ENDORSEMENT-INDICATOR-CODE, BUSINESS-AND-INDUSTRY-ENDORSEMENT-INDICATOR-CODE, PUBLIC-SERVICES-ENDORSEMENT-INDICATOR-CODE, ARTS-AND-HUMANITIES-ENDORSEMENT-INDICATOR-CODE, and MULTI-DISCIPLINARY-STUDIES-ENDORSEMENT-INDICATOR-CODE.</a:t>
                      </a:r>
                      <a:endParaRPr lang="en-US" sz="1400" strike="sngStrike" kern="1200" dirty="0">
                        <a:solidFill>
                          <a:schemeClr val="dk1"/>
                        </a:solidFill>
                        <a:latin typeface="+mn-lt"/>
                        <a:ea typeface="+mn-ea"/>
                        <a:cs typeface="+mn-cs"/>
                      </a:endParaRPr>
                    </a:p>
                  </a:txBody>
                  <a:tcPr/>
                </a:tc>
                <a:tc rowSpan="2">
                  <a:txBody>
                    <a:bodyPr/>
                    <a:lstStyle/>
                    <a:p>
                      <a:r>
                        <a:rPr lang="en-US" sz="1400" strike="noStrike" dirty="0"/>
                        <a:t>F</a:t>
                      </a:r>
                    </a:p>
                  </a:txBody>
                  <a:tcPr/>
                </a:tc>
                <a:tc rowSpan="2">
                  <a:txBody>
                    <a:bodyPr/>
                    <a:lstStyle/>
                    <a:p>
                      <a:r>
                        <a:rPr lang="en-US" sz="1400" strike="noStrike" dirty="0"/>
                        <a:t>1</a:t>
                      </a:r>
                    </a:p>
                  </a:txBody>
                  <a:tcPr/>
                </a:tc>
                <a:tc rowSpan="2">
                  <a:txBody>
                    <a:bodyPr/>
                    <a:lstStyle/>
                    <a:p>
                      <a:r>
                        <a:rPr lang="en-US" sz="1400" strike="noStrike" dirty="0"/>
                        <a:t>District, </a:t>
                      </a:r>
                    </a:p>
                    <a:p>
                      <a:r>
                        <a:rPr lang="en-US" sz="1400" strike="noStrike" dirty="0"/>
                        <a:t>Campus,</a:t>
                      </a:r>
                    </a:p>
                    <a:p>
                      <a:r>
                        <a:rPr lang="en-US" sz="1400" strike="noStrike" dirty="0"/>
                        <a:t>Charter</a:t>
                      </a:r>
                    </a:p>
                    <a:p>
                      <a:endParaRPr lang="en-US" sz="1400" strike="noStrike" dirty="0"/>
                    </a:p>
                  </a:txBody>
                  <a:tcPr/>
                </a:tc>
                <a:extLst>
                  <a:ext uri="{0D108BD9-81ED-4DB2-BD59-A6C34878D82A}">
                    <a16:rowId xmlns:a16="http://schemas.microsoft.com/office/drawing/2014/main" val="840698305"/>
                  </a:ext>
                </a:extLst>
              </a:tr>
              <a:tr h="1112520">
                <a:tc vMerge="1">
                  <a:txBody>
                    <a:bodyPr/>
                    <a:lstStyle/>
                    <a:p>
                      <a:endParaRPr lang="en-US"/>
                    </a:p>
                  </a:txBody>
                  <a:tcPr/>
                </a:tc>
                <a:tc>
                  <a:txBody>
                    <a:bodyPr/>
                    <a:lstStyle/>
                    <a:p>
                      <a:r>
                        <a:rPr lang="en-US" sz="1400" kern="1200" dirty="0">
                          <a:solidFill>
                            <a:schemeClr val="dk1"/>
                          </a:solidFill>
                          <a:effectLst/>
                          <a:latin typeface="+mn-lt"/>
                          <a:ea typeface="+mn-ea"/>
                          <a:cs typeface="+mn-cs"/>
                        </a:rPr>
                        <a:t>If a leaver has not graduated under the Foundation High School Program, then the TX-</a:t>
                      </a:r>
                      <a:r>
                        <a:rPr lang="en-US" sz="1400" kern="1200" dirty="0" err="1">
                          <a:solidFill>
                            <a:schemeClr val="dk1"/>
                          </a:solidFill>
                          <a:effectLst/>
                          <a:latin typeface="+mn-lt"/>
                          <a:ea typeface="+mn-ea"/>
                          <a:cs typeface="+mn-cs"/>
                        </a:rPr>
                        <a:t>FHSPDistingLevelAchieveIndicator</a:t>
                      </a:r>
                      <a:r>
                        <a:rPr lang="en-US" sz="1400" kern="1200" dirty="0">
                          <a:solidFill>
                            <a:schemeClr val="dk1"/>
                          </a:solidFill>
                          <a:effectLst/>
                          <a:latin typeface="+mn-lt"/>
                          <a:ea typeface="+mn-ea"/>
                          <a:cs typeface="+mn-cs"/>
                        </a:rPr>
                        <a:t> and the FHSP Endorsement Indicators must not be reported. </a:t>
                      </a:r>
                    </a:p>
                    <a:p>
                      <a:r>
                        <a:rPr lang="en-US" sz="1400" kern="1200" dirty="0">
                          <a:solidFill>
                            <a:schemeClr val="dk1"/>
                          </a:solidFill>
                          <a:effectLst/>
                          <a:latin typeface="+mn-lt"/>
                          <a:ea typeface="+mn-ea"/>
                          <a:cs typeface="+mn-cs"/>
                        </a:rPr>
                        <a:t>Note: Graduates with TX-</a:t>
                      </a:r>
                      <a:r>
                        <a:rPr lang="en-US" sz="1400" kern="1200" dirty="0" err="1">
                          <a:solidFill>
                            <a:schemeClr val="dk1"/>
                          </a:solidFill>
                          <a:effectLst/>
                          <a:latin typeface="+mn-lt"/>
                          <a:ea typeface="+mn-ea"/>
                          <a:cs typeface="+mn-cs"/>
                        </a:rPr>
                        <a:t>GraduationTypeCode</a:t>
                      </a:r>
                      <a:r>
                        <a:rPr lang="en-US" sz="1400" kern="1200" dirty="0">
                          <a:solidFill>
                            <a:schemeClr val="dk1"/>
                          </a:solidFill>
                          <a:effectLst/>
                          <a:latin typeface="+mn-lt"/>
                          <a:ea typeface="+mn-ea"/>
                          <a:cs typeface="+mn-cs"/>
                        </a:rPr>
                        <a:t> "35", although FHSP, do not report FHSP Distinguished Level of Achievement or the FHSP Endorsement Indicators.</a:t>
                      </a:r>
                      <a:endParaRPr lang="en-US" sz="1400" strike="sngStrike" kern="1200" dirty="0">
                        <a:solidFill>
                          <a:schemeClr val="dk1"/>
                        </a:solidFill>
                        <a:latin typeface="+mn-lt"/>
                        <a:ea typeface="+mn-ea"/>
                        <a:cs typeface="+mn-cs"/>
                      </a:endParaRPr>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73549693"/>
                  </a:ext>
                </a:extLst>
              </a:tr>
            </a:tbl>
          </a:graphicData>
        </a:graphic>
      </p:graphicFrame>
      <p:sp>
        <p:nvSpPr>
          <p:cNvPr id="4" name="Rectangle 3">
            <a:extLst>
              <a:ext uri="{FF2B5EF4-FFF2-40B4-BE49-F238E27FC236}">
                <a16:creationId xmlns:a16="http://schemas.microsoft.com/office/drawing/2014/main" id="{FF50E5F0-A0DB-4E47-A304-A1ADFCB612C6}"/>
              </a:ext>
            </a:extLst>
          </p:cNvPr>
          <p:cNvSpPr/>
          <p:nvPr/>
        </p:nvSpPr>
        <p:spPr>
          <a:xfrm>
            <a:off x="350195" y="947668"/>
            <a:ext cx="5029005" cy="369332"/>
          </a:xfrm>
          <a:prstGeom prst="rect">
            <a:avLst/>
          </a:prstGeom>
        </p:spPr>
        <p:txBody>
          <a:bodyPr wrap="none">
            <a:spAutoFit/>
          </a:bodyPr>
          <a:lstStyle/>
          <a:p>
            <a:r>
              <a:rPr lang="en-US" dirty="0"/>
              <a:t>Student - Student Graduation Program Context Rules</a:t>
            </a:r>
          </a:p>
        </p:txBody>
      </p:sp>
      <p:sp>
        <p:nvSpPr>
          <p:cNvPr id="7" name="Rectangle 6">
            <a:extLst>
              <a:ext uri="{FF2B5EF4-FFF2-40B4-BE49-F238E27FC236}">
                <a16:creationId xmlns:a16="http://schemas.microsoft.com/office/drawing/2014/main" id="{5B4F0485-1945-4114-9F1E-B5196ACFFE42}"/>
              </a:ext>
            </a:extLst>
          </p:cNvPr>
          <p:cNvSpPr/>
          <p:nvPr/>
        </p:nvSpPr>
        <p:spPr>
          <a:xfrm>
            <a:off x="350195" y="5758123"/>
            <a:ext cx="8443609" cy="584775"/>
          </a:xfrm>
          <a:prstGeom prst="rect">
            <a:avLst/>
          </a:prstGeom>
        </p:spPr>
        <p:txBody>
          <a:bodyPr wrap="square">
            <a:spAutoFit/>
          </a:bodyPr>
          <a:lstStyle/>
          <a:p>
            <a:pPr marL="285750" indent="-285750">
              <a:buFont typeface="Arial" panose="020B0604020202020204" pitchFamily="34" charset="0"/>
              <a:buChar char="•"/>
            </a:pPr>
            <a:r>
              <a:rPr lang="en-US" sz="1600" dirty="0">
                <a:ea typeface="Calibri" panose="020F0502020204030204" pitchFamily="34" charset="0"/>
                <a:cs typeface="Times New Roman" panose="02020603050405020304" pitchFamily="18" charset="0"/>
              </a:rPr>
              <a:t>Non-FSHP graduates may not be reported as having completed the Distinguished Level of Achievement or any of the Endorsements under FHSP.</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76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485889" y="2871547"/>
            <a:ext cx="7680079" cy="43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485889" y="638175"/>
            <a:ext cx="8334420" cy="4056289"/>
          </a:xfrm>
        </p:spPr>
        <p:txBody>
          <a:bodyPr>
            <a:normAutofit lnSpcReduction="10000"/>
          </a:bodyPr>
          <a:lstStyle/>
          <a:p>
            <a:pPr marL="571500" indent="-571500">
              <a:buFont typeface="+mj-lt"/>
              <a:buAutoNum type="romanUcPeriod"/>
            </a:pPr>
            <a:r>
              <a:rPr lang="en-US" sz="2800" dirty="0"/>
              <a:t>HB 1051 &amp; SB 1746 – AT RISK INDICATOR</a:t>
            </a:r>
          </a:p>
          <a:p>
            <a:pPr marL="571500" indent="-571500">
              <a:buFont typeface="+mj-lt"/>
              <a:buAutoNum type="romanUcPeriod"/>
            </a:pPr>
            <a:endParaRPr lang="en-US" sz="2800" dirty="0"/>
          </a:p>
          <a:p>
            <a:pPr marL="571500" indent="-571500">
              <a:buFont typeface="+mj-lt"/>
              <a:buAutoNum type="romanUcPeriod"/>
            </a:pPr>
            <a:r>
              <a:rPr lang="en-US" sz="2800" dirty="0"/>
              <a:t>HB 165 – ENDORSEMENTS &amp; DISTINGUISHED LEVEL OF ACHIEVEMENT</a:t>
            </a:r>
          </a:p>
          <a:p>
            <a:pPr marL="571500" indent="-571500">
              <a:buFont typeface="+mj-lt"/>
              <a:buAutoNum type="romanUcPeriod"/>
            </a:pPr>
            <a:endParaRPr lang="en-US" sz="2800" dirty="0"/>
          </a:p>
          <a:p>
            <a:pPr marL="571500" indent="-571500">
              <a:buFont typeface="+mj-lt"/>
              <a:buAutoNum type="romanUcPeriod"/>
            </a:pPr>
            <a:r>
              <a:rPr lang="en-US" sz="2800" dirty="0"/>
              <a:t>SB 1557 – MILITARY CONNECTED STUDENT</a:t>
            </a:r>
          </a:p>
          <a:p>
            <a:pPr marL="571500" indent="-571500">
              <a:buFont typeface="+mj-lt"/>
              <a:buAutoNum type="romanUcPeriod"/>
            </a:pPr>
            <a:endParaRPr lang="en-US" sz="2800" dirty="0"/>
          </a:p>
          <a:p>
            <a:pPr marL="571500" indent="-571500">
              <a:buFont typeface="+mj-lt"/>
              <a:buAutoNum type="romanUcPeriod"/>
            </a:pPr>
            <a:r>
              <a:rPr lang="en-US" sz="2800" dirty="0"/>
              <a:t>HB 2190 – STUDENTS WHO ARE CHILDREN OF CHARTER SCHOOL EMPLOYEES</a:t>
            </a:r>
          </a:p>
          <a:p>
            <a:pPr marL="571500" indent="-571500">
              <a:buFont typeface="+mj-lt"/>
              <a:buAutoNum type="romanUcPeriod"/>
            </a:pPr>
            <a:endParaRPr lang="en-US" sz="28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61751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Background</a:t>
            </a:r>
          </a:p>
        </p:txBody>
      </p:sp>
      <p:sp>
        <p:nvSpPr>
          <p:cNvPr id="3" name="TextBox 2">
            <a:extLst>
              <a:ext uri="{FF2B5EF4-FFF2-40B4-BE49-F238E27FC236}">
                <a16:creationId xmlns:a16="http://schemas.microsoft.com/office/drawing/2014/main" id="{2FADFA1C-AB2E-4C40-936F-E36B592A131C}"/>
              </a:ext>
            </a:extLst>
          </p:cNvPr>
          <p:cNvSpPr txBox="1"/>
          <p:nvPr/>
        </p:nvSpPr>
        <p:spPr>
          <a:xfrm>
            <a:off x="628653" y="958253"/>
            <a:ext cx="7893449" cy="4093428"/>
          </a:xfrm>
          <a:prstGeom prst="rect">
            <a:avLst/>
          </a:prstGeom>
          <a:noFill/>
        </p:spPr>
        <p:txBody>
          <a:bodyPr wrap="square" rtlCol="0">
            <a:spAutoFit/>
          </a:bodyPr>
          <a:lstStyle/>
          <a:p>
            <a:pPr lvl="0"/>
            <a:r>
              <a:rPr lang="en-US" sz="2600" dirty="0">
                <a:solidFill>
                  <a:srgbClr val="171616"/>
                </a:solidFill>
              </a:rPr>
              <a:t>Under </a:t>
            </a:r>
            <a:r>
              <a:rPr lang="en-US" sz="2600" dirty="0">
                <a:solidFill>
                  <a:srgbClr val="171616"/>
                </a:solidFill>
                <a:hlinkClick r:id="rId2"/>
              </a:rPr>
              <a:t>SB 1557</a:t>
            </a:r>
            <a:r>
              <a:rPr lang="en-US" sz="2600" dirty="0">
                <a:solidFill>
                  <a:srgbClr val="171616"/>
                </a:solidFill>
              </a:rPr>
              <a:t>, the definition of military-connected student was updated to include dependents of former members of: the United States (US) military, the Texas National Guard or a reserve force of the US military.  </a:t>
            </a:r>
          </a:p>
          <a:p>
            <a:pPr lvl="0"/>
            <a:r>
              <a:rPr lang="en-US" sz="2600" dirty="0">
                <a:solidFill>
                  <a:srgbClr val="171616"/>
                </a:solidFill>
              </a:rPr>
              <a:t>Additionally, the definition of military-connected student includes students who were dependents of a member of the US military, the Texas National Guard or a reserve force of the US military who was killed in the line of duty.</a:t>
            </a:r>
          </a:p>
          <a:p>
            <a:pPr lvl="0"/>
            <a:endParaRPr kumimoji="0" lang="en-US" sz="2600" b="0" i="0" u="none" strike="noStrike" kern="1200" cap="none" spc="0" normalizeH="0" baseline="0" noProof="0" dirty="0">
              <a:ln>
                <a:noFill/>
              </a:ln>
              <a:solidFill>
                <a:srgbClr val="171616"/>
              </a:solidFill>
              <a:effectLst/>
              <a:uLnTx/>
              <a:uFillTx/>
              <a:latin typeface="Tw Cen MT"/>
              <a:ea typeface="+mn-ea"/>
              <a:cs typeface="+mn-cs"/>
            </a:endParaRPr>
          </a:p>
          <a:p>
            <a:pPr lvl="0"/>
            <a:r>
              <a:rPr lang="en-US" sz="2600" dirty="0">
                <a:solidFill>
                  <a:srgbClr val="171616"/>
                </a:solidFill>
                <a:latin typeface="Tw Cen MT"/>
              </a:rPr>
              <a:t>TEC 29.153 (b) addresses prekindergarten eligibility.  </a:t>
            </a:r>
            <a:endParaRPr kumimoji="0" lang="en-US" sz="2600" b="0" i="0" u="none" strike="noStrike" kern="1200" cap="none" spc="0" normalizeH="0" baseline="0" noProof="0" dirty="0">
              <a:ln>
                <a:noFill/>
              </a:ln>
              <a:solidFill>
                <a:srgbClr val="171616"/>
              </a:solidFill>
              <a:effectLst/>
              <a:uLnTx/>
              <a:uFillTx/>
              <a:latin typeface="Tw Cen MT"/>
              <a:ea typeface="+mn-ea"/>
              <a:cs typeface="+mn-cs"/>
            </a:endParaRPr>
          </a:p>
        </p:txBody>
      </p:sp>
    </p:spTree>
    <p:extLst>
      <p:ext uri="{BB962C8B-B14F-4D97-AF65-F5344CB8AC3E}">
        <p14:creationId xmlns:p14="http://schemas.microsoft.com/office/powerpoint/2010/main" val="48845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887E-5A89-4AFB-B486-84659C0D9E31}"/>
              </a:ext>
            </a:extLst>
          </p:cNvPr>
          <p:cNvSpPr>
            <a:spLocks noGrp="1"/>
          </p:cNvSpPr>
          <p:nvPr>
            <p:ph type="title"/>
          </p:nvPr>
        </p:nvSpPr>
        <p:spPr/>
        <p:txBody>
          <a:bodyPr/>
          <a:lstStyle/>
          <a:p>
            <a:r>
              <a:rPr lang="en-US" dirty="0"/>
              <a:t>Legislation</a:t>
            </a:r>
          </a:p>
        </p:txBody>
      </p:sp>
      <p:sp>
        <p:nvSpPr>
          <p:cNvPr id="4" name="Content Placeholder 3">
            <a:extLst>
              <a:ext uri="{FF2B5EF4-FFF2-40B4-BE49-F238E27FC236}">
                <a16:creationId xmlns:a16="http://schemas.microsoft.com/office/drawing/2014/main" id="{9CD51F12-7709-4320-9E94-8E7A6CB59447}"/>
              </a:ext>
            </a:extLst>
          </p:cNvPr>
          <p:cNvSpPr>
            <a:spLocks noGrp="1"/>
          </p:cNvSpPr>
          <p:nvPr>
            <p:ph idx="1"/>
          </p:nvPr>
        </p:nvSpPr>
        <p:spPr>
          <a:xfrm>
            <a:off x="519593" y="1096136"/>
            <a:ext cx="7886700" cy="4954992"/>
          </a:xfrm>
        </p:spPr>
        <p:txBody>
          <a:bodyPr>
            <a:normAutofit fontScale="62500" lnSpcReduction="20000"/>
          </a:bodyPr>
          <a:lstStyle/>
          <a:p>
            <a:pPr marL="0" indent="0">
              <a:buNone/>
            </a:pPr>
            <a:r>
              <a:rPr lang="en-US" sz="4400" dirty="0">
                <a:latin typeface="+mn-lt"/>
              </a:rPr>
              <a:t>SB 1557</a:t>
            </a:r>
          </a:p>
          <a:p>
            <a:pPr marL="0" indent="0">
              <a:buNone/>
            </a:pPr>
            <a:endParaRPr lang="en-US" sz="2900" dirty="0">
              <a:latin typeface="+mn-lt"/>
            </a:endParaRPr>
          </a:p>
          <a:p>
            <a:pPr marL="0" marR="0" indent="0">
              <a:lnSpc>
                <a:spcPct val="107000"/>
              </a:lnSpc>
              <a:spcBef>
                <a:spcPts val="0"/>
              </a:spcBef>
              <a:spcAft>
                <a:spcPts val="800"/>
              </a:spcAft>
              <a:buNone/>
            </a:pPr>
            <a:r>
              <a:rPr lang="en-US" sz="2900" dirty="0">
                <a:latin typeface="+mn-lt"/>
                <a:ea typeface="Calibri" panose="020F0502020204030204" pitchFamily="34" charset="0"/>
                <a:cs typeface="Times New Roman" panose="02020603050405020304" pitchFamily="18" charset="0"/>
              </a:rPr>
              <a:t>TEC 29.153 related to prekindergarten eligibility states the following under (b) (4) and (5)  and (f): </a:t>
            </a:r>
          </a:p>
          <a:p>
            <a:pPr marL="0" marR="0" indent="0">
              <a:lnSpc>
                <a:spcPct val="107000"/>
              </a:lnSpc>
              <a:spcBef>
                <a:spcPts val="0"/>
              </a:spcBef>
              <a:spcAft>
                <a:spcPts val="800"/>
              </a:spcAft>
              <a:buNone/>
            </a:pPr>
            <a:endParaRPr lang="en-US" sz="2900" dirty="0">
              <a:latin typeface="+mn-l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900" dirty="0">
                <a:latin typeface="+mn-lt"/>
                <a:ea typeface="Calibri" panose="020F0502020204030204" pitchFamily="34" charset="0"/>
                <a:cs typeface="Times New Roman" panose="02020603050405020304" pitchFamily="18" charset="0"/>
              </a:rPr>
              <a:t>(</a:t>
            </a:r>
            <a:r>
              <a:rPr lang="en-US" sz="2900" dirty="0">
                <a:latin typeface="+mn-lt"/>
                <a:cs typeface="Times New Roman" panose="02020603050405020304" pitchFamily="18" charset="0"/>
              </a:rPr>
              <a:t>b)  A child is eligible for enrollment in a prekindergarten class under this section if the child is at least three years of age and:</a:t>
            </a:r>
          </a:p>
          <a:p>
            <a:pPr marL="457200" lvl="1" indent="0">
              <a:lnSpc>
                <a:spcPct val="107000"/>
              </a:lnSpc>
              <a:spcBef>
                <a:spcPts val="0"/>
              </a:spcBef>
              <a:spcAft>
                <a:spcPts val="800"/>
              </a:spcAft>
              <a:buNone/>
            </a:pPr>
            <a:r>
              <a:rPr lang="en-US" sz="2900" dirty="0">
                <a:latin typeface="+mn-lt"/>
                <a:cs typeface="Times New Roman" panose="02020603050405020304" pitchFamily="18" charset="0"/>
              </a:rPr>
              <a:t>(4)  is the child of an active duty member of the armed forces of the United States, including the state military forces or a reserve component of the armed forces, who is ordered to active duty by proper authority;</a:t>
            </a:r>
          </a:p>
          <a:p>
            <a:pPr marL="457200" lvl="1" indent="0">
              <a:lnSpc>
                <a:spcPct val="107000"/>
              </a:lnSpc>
              <a:spcBef>
                <a:spcPts val="0"/>
              </a:spcBef>
              <a:spcAft>
                <a:spcPts val="800"/>
              </a:spcAft>
              <a:buNone/>
            </a:pPr>
            <a:r>
              <a:rPr lang="en-US" sz="2900" dirty="0">
                <a:latin typeface="+mn-lt"/>
                <a:cs typeface="Times New Roman" panose="02020603050405020304" pitchFamily="18" charset="0"/>
              </a:rPr>
              <a:t>(5)  is the child of a member of the armed forces of the United States, including the state military forces or a reserve component of the armed forces, who was injured or killed while serving on active duty;</a:t>
            </a:r>
          </a:p>
          <a:p>
            <a:pPr marL="0" indent="0">
              <a:lnSpc>
                <a:spcPct val="107000"/>
              </a:lnSpc>
              <a:spcBef>
                <a:spcPts val="0"/>
              </a:spcBef>
              <a:spcAft>
                <a:spcPts val="800"/>
              </a:spcAft>
              <a:buNone/>
            </a:pPr>
            <a:r>
              <a:rPr lang="en-US" sz="2900" dirty="0">
                <a:latin typeface="+mn-lt"/>
                <a:cs typeface="Times New Roman" panose="02020603050405020304" pitchFamily="18" charset="0"/>
              </a:rPr>
              <a:t> </a:t>
            </a:r>
          </a:p>
          <a:p>
            <a:pPr marL="0" indent="0">
              <a:lnSpc>
                <a:spcPct val="107000"/>
              </a:lnSpc>
              <a:spcBef>
                <a:spcPts val="0"/>
              </a:spcBef>
              <a:spcAft>
                <a:spcPts val="800"/>
              </a:spcAft>
              <a:buNone/>
            </a:pPr>
            <a:r>
              <a:rPr lang="en-US" sz="2900" dirty="0">
                <a:latin typeface="+mn-lt"/>
                <a:cs typeface="Times New Roman" panose="02020603050405020304" pitchFamily="18" charset="0"/>
              </a:rPr>
              <a:t>(f)  A child who is eligible for enrollment in a prekindergarten class under Subsection (b)(4) or (5) remains eligible for enrollment if the child's parent leaves the armed forces, or is no longer on active duty, after the child begins a prekindergarten class.</a:t>
            </a:r>
            <a:endParaRPr lang="en-US" dirty="0"/>
          </a:p>
        </p:txBody>
      </p:sp>
    </p:spTree>
    <p:extLst>
      <p:ext uri="{BB962C8B-B14F-4D97-AF65-F5344CB8AC3E}">
        <p14:creationId xmlns:p14="http://schemas.microsoft.com/office/powerpoint/2010/main" val="1904213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p:txBody>
          <a:bodyPr>
            <a:normAutofit/>
          </a:bodyPr>
          <a:lstStyle/>
          <a:p>
            <a:r>
              <a:rPr lang="en-US" dirty="0"/>
              <a:t>MILITARY-CONNECTED-STUDENT-CODE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354842" y="1060686"/>
            <a:ext cx="8434316" cy="4954992"/>
          </a:xfrm>
        </p:spPr>
        <p:txBody>
          <a:bodyPr>
            <a:normAutofit lnSpcReduction="10000"/>
          </a:bodyPr>
          <a:lstStyle/>
          <a:p>
            <a:pPr lvl="1"/>
            <a:r>
              <a:rPr lang="en-US" dirty="0"/>
              <a:t>Due to the expansion of the definition of military connected student, data element MILITARY-CONNECTED-STUDENT-CODE (E1529) and the associated code table, MILITARY-CONNECTED-STUDENT-CODE (C197) must be updated.</a:t>
            </a:r>
          </a:p>
          <a:p>
            <a:pPr lvl="1"/>
            <a:endParaRPr lang="en-US" dirty="0"/>
          </a:p>
          <a:p>
            <a:pPr lvl="1"/>
            <a:r>
              <a:rPr lang="en-US" dirty="0"/>
              <a:t>Under the Every Student Succeeds Act (ESSA</a:t>
            </a:r>
            <a:r>
              <a:rPr lang="en-US"/>
              <a:t>), the Texas </a:t>
            </a:r>
            <a:r>
              <a:rPr lang="en-US" dirty="0"/>
              <a:t>Education Agency (TEA) is federally mandated to identify school-aged children in grades K-12 who are dependents of active duty members of the military.  Therefore, it is necessary to track current active-duty separately from former active-duty.</a:t>
            </a:r>
          </a:p>
          <a:p>
            <a:pPr lvl="1"/>
            <a:endParaRPr lang="en-US" dirty="0"/>
          </a:p>
          <a:p>
            <a:pPr lvl="1"/>
            <a:r>
              <a:rPr lang="en-US" dirty="0"/>
              <a:t>In addition, the translation of code 4 in code table MILITARY-CONNECTED-STUDENT-CODE (C197) will be refined to align with current wording in TEC 29.153.</a:t>
            </a:r>
          </a:p>
          <a:p>
            <a:pPr lvl="1"/>
            <a:endParaRPr lang="en-US" dirty="0"/>
          </a:p>
        </p:txBody>
      </p:sp>
    </p:spTree>
    <p:extLst>
      <p:ext uri="{BB962C8B-B14F-4D97-AF65-F5344CB8AC3E}">
        <p14:creationId xmlns:p14="http://schemas.microsoft.com/office/powerpoint/2010/main" val="3150031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50A52-1B48-4DED-AC2A-5FED574F447B}"/>
              </a:ext>
            </a:extLst>
          </p:cNvPr>
          <p:cNvSpPr>
            <a:spLocks noGrp="1"/>
          </p:cNvSpPr>
          <p:nvPr>
            <p:ph type="title"/>
          </p:nvPr>
        </p:nvSpPr>
        <p:spPr/>
        <p:txBody>
          <a:bodyPr/>
          <a:lstStyle/>
          <a:p>
            <a:r>
              <a:rPr lang="en-US" dirty="0"/>
              <a:t>MILITARY-CONNECTED-STUDENT-CODE</a:t>
            </a:r>
          </a:p>
        </p:txBody>
      </p:sp>
      <p:sp>
        <p:nvSpPr>
          <p:cNvPr id="3" name="Content Placeholder 2">
            <a:extLst>
              <a:ext uri="{FF2B5EF4-FFF2-40B4-BE49-F238E27FC236}">
                <a16:creationId xmlns:a16="http://schemas.microsoft.com/office/drawing/2014/main" id="{6056BA2B-2FF9-46D1-B5AB-74C5E86DA442}"/>
              </a:ext>
            </a:extLst>
          </p:cNvPr>
          <p:cNvSpPr>
            <a:spLocks noGrp="1"/>
          </p:cNvSpPr>
          <p:nvPr>
            <p:ph idx="1"/>
          </p:nvPr>
        </p:nvSpPr>
        <p:spPr/>
        <p:txBody>
          <a:bodyPr/>
          <a:lstStyle/>
          <a:p>
            <a:pPr marL="0" indent="0">
              <a:buNone/>
            </a:pPr>
            <a:r>
              <a:rPr lang="en-US" sz="2400" dirty="0"/>
              <a:t>MILITARY-CONNECTED-STUDENT-CODE indicates a student enrolled in a school district or open-enrollment charter school who is a dependent of a</a:t>
            </a:r>
            <a:r>
              <a:rPr lang="en-US" sz="2400" u="sng" dirty="0"/>
              <a:t>n</a:t>
            </a:r>
            <a:r>
              <a:rPr lang="en-US" sz="2400" dirty="0"/>
              <a:t> </a:t>
            </a:r>
            <a:r>
              <a:rPr lang="en-US" sz="2400" u="sng" dirty="0"/>
              <a:t>active duty or former </a:t>
            </a:r>
            <a:r>
              <a:rPr lang="en-US" sz="2400" dirty="0"/>
              <a:t>member of the United States military </a:t>
            </a:r>
            <a:r>
              <a:rPr lang="en-US" sz="2400" strike="sngStrike" dirty="0"/>
              <a:t>service in the Army, Navy, Air Force, Marine Corps, or Coast Guard on active duty</a:t>
            </a:r>
            <a:r>
              <a:rPr lang="en-US" sz="2400" dirty="0"/>
              <a:t>, the Texas National Guard, or a reserve force of the United States military, </a:t>
            </a:r>
            <a:r>
              <a:rPr lang="en-US" sz="2400" u="sng" dirty="0"/>
              <a:t>or who was a dependent of a member of the United States military, the Texas National Guard or a reserve force of the United States military who was killed in the line of duty.</a:t>
            </a:r>
            <a:endParaRPr lang="en-US" sz="2400" dirty="0"/>
          </a:p>
        </p:txBody>
      </p:sp>
    </p:spTree>
    <p:extLst>
      <p:ext uri="{BB962C8B-B14F-4D97-AF65-F5344CB8AC3E}">
        <p14:creationId xmlns:p14="http://schemas.microsoft.com/office/powerpoint/2010/main" val="399566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DCEE-A04F-49F9-ABD6-272CD18CBC5C}"/>
              </a:ext>
            </a:extLst>
          </p:cNvPr>
          <p:cNvSpPr>
            <a:spLocks noGrp="1"/>
          </p:cNvSpPr>
          <p:nvPr>
            <p:ph type="title"/>
          </p:nvPr>
        </p:nvSpPr>
        <p:spPr/>
        <p:txBody>
          <a:bodyPr/>
          <a:lstStyle/>
          <a:p>
            <a:r>
              <a:rPr lang="en-US" dirty="0"/>
              <a:t>MILITARY-CONNECTED-STUDENT-CODE</a:t>
            </a:r>
          </a:p>
        </p:txBody>
      </p:sp>
      <p:graphicFrame>
        <p:nvGraphicFramePr>
          <p:cNvPr id="4" name="Content Placeholder 3">
            <a:extLst>
              <a:ext uri="{FF2B5EF4-FFF2-40B4-BE49-F238E27FC236}">
                <a16:creationId xmlns:a16="http://schemas.microsoft.com/office/drawing/2014/main" id="{D8F9BAB3-A2B0-4D0B-83BC-06E4FFDC1625}"/>
              </a:ext>
            </a:extLst>
          </p:cNvPr>
          <p:cNvGraphicFramePr>
            <a:graphicFrameLocks noGrp="1"/>
          </p:cNvGraphicFramePr>
          <p:nvPr>
            <p:ph idx="1"/>
            <p:extLst>
              <p:ext uri="{D42A27DB-BD31-4B8C-83A1-F6EECF244321}">
                <p14:modId xmlns:p14="http://schemas.microsoft.com/office/powerpoint/2010/main" val="668693039"/>
              </p:ext>
            </p:extLst>
          </p:nvPr>
        </p:nvGraphicFramePr>
        <p:xfrm>
          <a:off x="536894" y="1174459"/>
          <a:ext cx="8091541" cy="3251627"/>
        </p:xfrm>
        <a:graphic>
          <a:graphicData uri="http://schemas.openxmlformats.org/drawingml/2006/table">
            <a:tbl>
              <a:tblPr firstRow="1" firstCol="1" bandRow="1">
                <a:tableStyleId>{5C22544A-7EE6-4342-B048-85BDC9FD1C3A}</a:tableStyleId>
              </a:tblPr>
              <a:tblGrid>
                <a:gridCol w="770623">
                  <a:extLst>
                    <a:ext uri="{9D8B030D-6E8A-4147-A177-3AD203B41FA5}">
                      <a16:colId xmlns:a16="http://schemas.microsoft.com/office/drawing/2014/main" val="2881121940"/>
                    </a:ext>
                  </a:extLst>
                </a:gridCol>
                <a:gridCol w="2465994">
                  <a:extLst>
                    <a:ext uri="{9D8B030D-6E8A-4147-A177-3AD203B41FA5}">
                      <a16:colId xmlns:a16="http://schemas.microsoft.com/office/drawing/2014/main" val="2992812765"/>
                    </a:ext>
                  </a:extLst>
                </a:gridCol>
                <a:gridCol w="2667922">
                  <a:extLst>
                    <a:ext uri="{9D8B030D-6E8A-4147-A177-3AD203B41FA5}">
                      <a16:colId xmlns:a16="http://schemas.microsoft.com/office/drawing/2014/main" val="161757383"/>
                    </a:ext>
                  </a:extLst>
                </a:gridCol>
                <a:gridCol w="1045945">
                  <a:extLst>
                    <a:ext uri="{9D8B030D-6E8A-4147-A177-3AD203B41FA5}">
                      <a16:colId xmlns:a16="http://schemas.microsoft.com/office/drawing/2014/main" val="4022998763"/>
                    </a:ext>
                  </a:extLst>
                </a:gridCol>
                <a:gridCol w="1141057">
                  <a:extLst>
                    <a:ext uri="{9D8B030D-6E8A-4147-A177-3AD203B41FA5}">
                      <a16:colId xmlns:a16="http://schemas.microsoft.com/office/drawing/2014/main" val="1957047122"/>
                    </a:ext>
                  </a:extLst>
                </a:gridCol>
              </a:tblGrid>
              <a:tr h="433550">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extLst>
                  <a:ext uri="{0D108BD9-81ED-4DB2-BD59-A6C34878D82A}">
                    <a16:rowId xmlns:a16="http://schemas.microsoft.com/office/drawing/2014/main" val="3442844287"/>
                  </a:ext>
                </a:extLst>
              </a:tr>
              <a:tr h="650325">
                <a:tc>
                  <a:txBody>
                    <a:bodyPr/>
                    <a:lstStyle/>
                    <a:p>
                      <a:pPr marL="0" marR="0" algn="ctr">
                        <a:spcBef>
                          <a:spcPts val="0"/>
                        </a:spcBef>
                        <a:spcAft>
                          <a:spcPts val="0"/>
                        </a:spcAft>
                      </a:pPr>
                      <a:r>
                        <a:rPr lang="en-US" sz="1400" dirty="0">
                          <a:effectLst/>
                        </a:rPr>
                        <a:t>C197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MILITARY-CONNECTED-STUDENT-CODE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TX-MilitaryConnectedStudentIndicatorType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8/1/2013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extLst>
                  <a:ext uri="{0D108BD9-81ED-4DB2-BD59-A6C34878D82A}">
                    <a16:rowId xmlns:a16="http://schemas.microsoft.com/office/drawing/2014/main" val="2749825012"/>
                  </a:ext>
                </a:extLst>
              </a:tr>
              <a:tr h="216775">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154000"/>
                  </a:ext>
                </a:extLst>
              </a:tr>
              <a:tr h="278711">
                <a:tc>
                  <a:txBody>
                    <a:bodyPr/>
                    <a:lstStyle/>
                    <a:p>
                      <a:pPr marL="0" marR="0" algn="ctr">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Not a military-connected student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4868034"/>
                  </a:ext>
                </a:extLst>
              </a:tr>
              <a:tr h="557422">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Student </a:t>
                      </a:r>
                      <a:r>
                        <a:rPr lang="en-US" sz="1400" dirty="0">
                          <a:effectLst/>
                          <a:highlight>
                            <a:srgbClr val="FFFF00"/>
                          </a:highlight>
                        </a:rPr>
                        <a:t>in grade KG – 12</a:t>
                      </a:r>
                      <a:r>
                        <a:rPr lang="en-US" sz="1400" dirty="0">
                          <a:effectLst/>
                        </a:rPr>
                        <a:t> is a dependent of a</a:t>
                      </a:r>
                      <a:r>
                        <a:rPr lang="en-US" sz="1400" u="none" dirty="0">
                          <a:effectLst/>
                          <a:highlight>
                            <a:srgbClr val="FFFF00"/>
                          </a:highlight>
                        </a:rPr>
                        <a:t>n active duty</a:t>
                      </a:r>
                      <a:r>
                        <a:rPr lang="en-US" sz="1400" dirty="0">
                          <a:effectLst/>
                        </a:rPr>
                        <a:t> member of the </a:t>
                      </a:r>
                      <a:r>
                        <a:rPr lang="en-US" sz="1400" dirty="0">
                          <a:effectLst/>
                          <a:highlight>
                            <a:srgbClr val="FFFF00"/>
                          </a:highlight>
                        </a:rPr>
                        <a:t>United States military</a:t>
                      </a:r>
                      <a:r>
                        <a:rPr lang="en-US" sz="1400" u="sng" dirty="0">
                          <a:effectLst/>
                        </a:rPr>
                        <a:t> </a:t>
                      </a:r>
                      <a:r>
                        <a:rPr lang="en-US" sz="1400" strike="sngStrike" dirty="0">
                          <a:effectLst/>
                        </a:rPr>
                        <a:t>Army, Navy, Air Force, Marine Corps, or Coast Guard on Active Duty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5609568"/>
                  </a:ext>
                </a:extLst>
              </a:tr>
              <a:tr h="557422">
                <a:tc>
                  <a:txBody>
                    <a:bodyPr/>
                    <a:lstStyle/>
                    <a:p>
                      <a:pPr marL="0" marR="0" algn="ctr">
                        <a:spcBef>
                          <a:spcPts val="0"/>
                        </a:spcBef>
                        <a:spcAft>
                          <a:spcPts val="0"/>
                        </a:spcAft>
                      </a:pPr>
                      <a:r>
                        <a:rPr lang="en-US" sz="1400" dirty="0">
                          <a:effectLst/>
                        </a:rPr>
                        <a:t>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Student </a:t>
                      </a:r>
                      <a:r>
                        <a:rPr lang="en-US" sz="1400" dirty="0">
                          <a:effectLst/>
                          <a:highlight>
                            <a:srgbClr val="FFFF00"/>
                          </a:highlight>
                        </a:rPr>
                        <a:t>in grade KG – 12</a:t>
                      </a:r>
                      <a:r>
                        <a:rPr lang="en-US" sz="1400" dirty="0">
                          <a:effectLst/>
                        </a:rPr>
                        <a:t> is a dependent of a </a:t>
                      </a:r>
                      <a:r>
                        <a:rPr lang="en-US" sz="1400" dirty="0">
                          <a:effectLst/>
                          <a:highlight>
                            <a:srgbClr val="FFFF00"/>
                          </a:highlight>
                        </a:rPr>
                        <a:t>current</a:t>
                      </a:r>
                      <a:r>
                        <a:rPr lang="en-US" sz="1400" dirty="0">
                          <a:effectLst/>
                        </a:rPr>
                        <a:t> member of the Texas National Guard (Army, Air Guard, or State Guard)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064612"/>
                  </a:ext>
                </a:extLst>
              </a:tr>
              <a:tr h="557422">
                <a:tc>
                  <a:txBody>
                    <a:bodyPr/>
                    <a:lstStyle/>
                    <a:p>
                      <a:pPr marL="0" marR="0" algn="ctr">
                        <a:spcBef>
                          <a:spcPts val="0"/>
                        </a:spcBef>
                        <a:spcAft>
                          <a:spcPts val="0"/>
                        </a:spcAft>
                      </a:pPr>
                      <a:r>
                        <a:rPr lang="en-US" sz="1400" dirty="0">
                          <a:effectLst/>
                        </a:rPr>
                        <a:t>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Student </a:t>
                      </a:r>
                      <a:r>
                        <a:rPr lang="en-US" sz="1400" dirty="0">
                          <a:effectLst/>
                          <a:highlight>
                            <a:srgbClr val="FFFF00"/>
                          </a:highlight>
                        </a:rPr>
                        <a:t>in grade KG – 12</a:t>
                      </a:r>
                      <a:r>
                        <a:rPr lang="en-US" sz="1400" dirty="0">
                          <a:effectLst/>
                        </a:rPr>
                        <a:t> is a dependent of a current </a:t>
                      </a:r>
                      <a:r>
                        <a:rPr lang="en-US" sz="1400" dirty="0">
                          <a:effectLst/>
                          <a:highlight>
                            <a:srgbClr val="FFFF00"/>
                          </a:highlight>
                        </a:rPr>
                        <a:t>member</a:t>
                      </a:r>
                      <a:r>
                        <a:rPr lang="en-US" sz="1400" dirty="0">
                          <a:effectLst/>
                        </a:rPr>
                        <a:t> of a reserve force in the United States military</a:t>
                      </a:r>
                      <a:r>
                        <a:rPr lang="en-US" sz="1400" strike="sngStrike" dirty="0">
                          <a:effectLst/>
                        </a:rPr>
                        <a:t> (Army, Navy, Air Force, Marine Corps, or Coast Guard)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4400174"/>
                  </a:ext>
                </a:extLst>
              </a:tr>
            </a:tbl>
          </a:graphicData>
        </a:graphic>
      </p:graphicFrame>
    </p:spTree>
    <p:extLst>
      <p:ext uri="{BB962C8B-B14F-4D97-AF65-F5344CB8AC3E}">
        <p14:creationId xmlns:p14="http://schemas.microsoft.com/office/powerpoint/2010/main" val="1543174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DCEE-A04F-49F9-ABD6-272CD18CBC5C}"/>
              </a:ext>
            </a:extLst>
          </p:cNvPr>
          <p:cNvSpPr>
            <a:spLocks noGrp="1"/>
          </p:cNvSpPr>
          <p:nvPr>
            <p:ph type="title"/>
          </p:nvPr>
        </p:nvSpPr>
        <p:spPr/>
        <p:txBody>
          <a:bodyPr/>
          <a:lstStyle/>
          <a:p>
            <a:r>
              <a:rPr lang="en-US" dirty="0"/>
              <a:t>MILITARY-CONNECTED-STUDENT-CODE</a:t>
            </a:r>
          </a:p>
        </p:txBody>
      </p:sp>
      <p:graphicFrame>
        <p:nvGraphicFramePr>
          <p:cNvPr id="4" name="Content Placeholder 3">
            <a:extLst>
              <a:ext uri="{FF2B5EF4-FFF2-40B4-BE49-F238E27FC236}">
                <a16:creationId xmlns:a16="http://schemas.microsoft.com/office/drawing/2014/main" id="{D8F9BAB3-A2B0-4D0B-83BC-06E4FFDC1625}"/>
              </a:ext>
            </a:extLst>
          </p:cNvPr>
          <p:cNvGraphicFramePr>
            <a:graphicFrameLocks noGrp="1"/>
          </p:cNvGraphicFramePr>
          <p:nvPr>
            <p:ph idx="1"/>
            <p:extLst>
              <p:ext uri="{D42A27DB-BD31-4B8C-83A1-F6EECF244321}">
                <p14:modId xmlns:p14="http://schemas.microsoft.com/office/powerpoint/2010/main" val="933675770"/>
              </p:ext>
            </p:extLst>
          </p:nvPr>
        </p:nvGraphicFramePr>
        <p:xfrm>
          <a:off x="245065" y="838200"/>
          <a:ext cx="8694654" cy="5486400"/>
        </p:xfrm>
        <a:graphic>
          <a:graphicData uri="http://schemas.openxmlformats.org/drawingml/2006/table">
            <a:tbl>
              <a:tblPr firstRow="1" firstCol="1" bandRow="1">
                <a:tableStyleId>{5C22544A-7EE6-4342-B048-85BDC9FD1C3A}</a:tableStyleId>
              </a:tblPr>
              <a:tblGrid>
                <a:gridCol w="828062">
                  <a:extLst>
                    <a:ext uri="{9D8B030D-6E8A-4147-A177-3AD203B41FA5}">
                      <a16:colId xmlns:a16="http://schemas.microsoft.com/office/drawing/2014/main" val="2881121940"/>
                    </a:ext>
                  </a:extLst>
                </a:gridCol>
                <a:gridCol w="2649800">
                  <a:extLst>
                    <a:ext uri="{9D8B030D-6E8A-4147-A177-3AD203B41FA5}">
                      <a16:colId xmlns:a16="http://schemas.microsoft.com/office/drawing/2014/main" val="2992812765"/>
                    </a:ext>
                  </a:extLst>
                </a:gridCol>
                <a:gridCol w="3138488">
                  <a:extLst>
                    <a:ext uri="{9D8B030D-6E8A-4147-A177-3AD203B41FA5}">
                      <a16:colId xmlns:a16="http://schemas.microsoft.com/office/drawing/2014/main" val="161757383"/>
                    </a:ext>
                  </a:extLst>
                </a:gridCol>
                <a:gridCol w="968530">
                  <a:extLst>
                    <a:ext uri="{9D8B030D-6E8A-4147-A177-3AD203B41FA5}">
                      <a16:colId xmlns:a16="http://schemas.microsoft.com/office/drawing/2014/main" val="4022998763"/>
                    </a:ext>
                  </a:extLst>
                </a:gridCol>
                <a:gridCol w="1109774">
                  <a:extLst>
                    <a:ext uri="{9D8B030D-6E8A-4147-A177-3AD203B41FA5}">
                      <a16:colId xmlns:a16="http://schemas.microsoft.com/office/drawing/2014/main" val="1957047122"/>
                    </a:ext>
                  </a:extLst>
                </a:gridCol>
              </a:tblGrid>
              <a:tr h="423165">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Date Issued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Date Updated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extLst>
                  <a:ext uri="{0D108BD9-81ED-4DB2-BD59-A6C34878D82A}">
                    <a16:rowId xmlns:a16="http://schemas.microsoft.com/office/drawing/2014/main" val="3442844287"/>
                  </a:ext>
                </a:extLst>
              </a:tr>
              <a:tr h="457200">
                <a:tc>
                  <a:txBody>
                    <a:bodyPr/>
                    <a:lstStyle/>
                    <a:p>
                      <a:pPr marL="0" marR="0" algn="ctr">
                        <a:spcBef>
                          <a:spcPts val="0"/>
                        </a:spcBef>
                        <a:spcAft>
                          <a:spcPts val="0"/>
                        </a:spcAft>
                      </a:pPr>
                      <a:r>
                        <a:rPr lang="en-US" sz="1400" dirty="0">
                          <a:effectLst/>
                        </a:rPr>
                        <a:t>C197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MILITARY-CONNECTED-STUDENT-CODE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TX-MilitaryConnectedStudentIndicatorType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8/1/2013</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8/30/2019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extLst>
                  <a:ext uri="{0D108BD9-81ED-4DB2-BD59-A6C34878D82A}">
                    <a16:rowId xmlns:a16="http://schemas.microsoft.com/office/drawing/2014/main" val="2749825012"/>
                  </a:ext>
                </a:extLst>
              </a:tr>
              <a:tr h="211582">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154000"/>
                  </a:ext>
                </a:extLst>
              </a:tr>
              <a:tr h="3017520">
                <a:tc>
                  <a:txBody>
                    <a:bodyPr/>
                    <a:lstStyle/>
                    <a:p>
                      <a:pPr marL="0" marR="0" algn="ctr">
                        <a:spcBef>
                          <a:spcPts val="0"/>
                        </a:spcBef>
                        <a:spcAft>
                          <a:spcPts val="0"/>
                        </a:spcAft>
                      </a:pPr>
                      <a:r>
                        <a:rPr lang="en-US" sz="1400" dirty="0">
                          <a:effectLst/>
                        </a:rPr>
                        <a:t>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Pre-kindergarten student is:</a:t>
                      </a:r>
                    </a:p>
                    <a:p>
                      <a:pPr marL="0" marR="0">
                        <a:spcBef>
                          <a:spcPts val="0"/>
                        </a:spcBef>
                        <a:spcAft>
                          <a:spcPts val="0"/>
                        </a:spcAft>
                      </a:pPr>
                      <a:r>
                        <a:rPr lang="en-US" sz="1400" dirty="0">
                          <a:effectLst/>
                        </a:rPr>
                        <a:t>1) a dependent of an active duty </a:t>
                      </a:r>
                      <a:r>
                        <a:rPr lang="en-US" sz="1400" strike="sngStrike" dirty="0">
                          <a:effectLst/>
                        </a:rPr>
                        <a:t>uniformed</a:t>
                      </a:r>
                      <a:r>
                        <a:rPr lang="en-US" sz="1400" dirty="0">
                          <a:effectLst/>
                        </a:rPr>
                        <a:t> member of the </a:t>
                      </a:r>
                      <a:r>
                        <a:rPr lang="en-US" sz="1400" dirty="0">
                          <a:effectLst/>
                          <a:highlight>
                            <a:srgbClr val="FFFF00"/>
                          </a:highlight>
                        </a:rPr>
                        <a:t>armed forces of the United States, including the state military forces or a reserve component of the armed forces, who is ordered to active duty by proper authority</a:t>
                      </a:r>
                      <a:r>
                        <a:rPr lang="en-US" sz="1400" dirty="0">
                          <a:effectLst/>
                        </a:rPr>
                        <a:t> </a:t>
                      </a:r>
                      <a:r>
                        <a:rPr lang="en-US" sz="1400" strike="sngStrike" dirty="0">
                          <a:effectLst/>
                        </a:rPr>
                        <a:t>Army, Navy, Air Force, Marine Corps, or Coast Guard,</a:t>
                      </a:r>
                      <a:r>
                        <a:rPr lang="en-US" sz="1400" dirty="0">
                          <a:effectLst/>
                        </a:rPr>
                        <a:t> or </a:t>
                      </a:r>
                    </a:p>
                    <a:p>
                      <a:pPr marL="0" marR="0">
                        <a:spcBef>
                          <a:spcPts val="0"/>
                        </a:spcBef>
                        <a:spcAft>
                          <a:spcPts val="0"/>
                        </a:spcAft>
                      </a:pPr>
                      <a:r>
                        <a:rPr lang="en-US" sz="1400" dirty="0">
                          <a:effectLst/>
                        </a:rPr>
                        <a:t>2) </a:t>
                      </a:r>
                      <a:r>
                        <a:rPr lang="en-US" sz="1400" strike="sngStrike" dirty="0">
                          <a:effectLst/>
                        </a:rPr>
                        <a:t>activated/mobilized uniformed member of the Texas National Guard (Army, Air Guard, or State Guard), or </a:t>
                      </a:r>
                      <a:endParaRPr lang="en-US" sz="1400" dirty="0">
                        <a:effectLst/>
                      </a:endParaRPr>
                    </a:p>
                    <a:p>
                      <a:pPr marL="0" marR="0">
                        <a:spcBef>
                          <a:spcPts val="0"/>
                        </a:spcBef>
                        <a:spcAft>
                          <a:spcPts val="0"/>
                        </a:spcAft>
                      </a:pPr>
                      <a:r>
                        <a:rPr lang="en-US" sz="1400" strike="sngStrike" dirty="0">
                          <a:effectLst/>
                        </a:rPr>
                        <a:t>3)</a:t>
                      </a:r>
                      <a:r>
                        <a:rPr lang="en-US" sz="1400" dirty="0">
                          <a:effectLst/>
                        </a:rPr>
                        <a:t> </a:t>
                      </a:r>
                      <a:r>
                        <a:rPr lang="en-US" sz="1400" dirty="0">
                          <a:effectLst/>
                          <a:highlight>
                            <a:srgbClr val="FFFF00"/>
                          </a:highlight>
                        </a:rPr>
                        <a:t>is the child of a member of the armed forces of the United States, including the state military forces or a reserve component of the armed forces, who was injured or killed while serving on active duty</a:t>
                      </a:r>
                      <a:r>
                        <a:rPr lang="en-US" sz="1400" dirty="0">
                          <a:effectLst/>
                        </a:rPr>
                        <a:t> </a:t>
                      </a:r>
                      <a:r>
                        <a:rPr lang="en-US" sz="1400" strike="sngStrike" dirty="0">
                          <a:effectLst/>
                        </a:rPr>
                        <a:t>activated/mobilized members of the Reserve components of the Army, Navy, Marine Corps, Air Force, or Coast Guard; who are currently on active duty or who were injured or killed while</a:t>
                      </a:r>
                      <a:endParaRPr lang="en-US" sz="1400" dirty="0">
                        <a:effectLst/>
                      </a:endParaRPr>
                    </a:p>
                    <a:p>
                      <a:pPr marL="0" marR="0">
                        <a:spcBef>
                          <a:spcPts val="0"/>
                        </a:spcBef>
                        <a:spcAft>
                          <a:spcPts val="0"/>
                        </a:spcAft>
                      </a:pPr>
                      <a:r>
                        <a:rPr lang="en-US" sz="1400" strike="sngStrike" dirty="0">
                          <a:effectLst/>
                        </a:rPr>
                        <a:t>serving on active duty</a:t>
                      </a:r>
                      <a:r>
                        <a:rPr lang="en-US" sz="1400" dirty="0">
                          <a:effectLst/>
                        </a:rPr>
                        <a:t>.</a:t>
                      </a:r>
                    </a:p>
                    <a:p>
                      <a:pPr marL="0" marR="0">
                        <a:spcBef>
                          <a:spcPts val="0"/>
                        </a:spcBef>
                        <a:spcAft>
                          <a:spcPts val="0"/>
                        </a:spcAft>
                      </a:pPr>
                      <a:r>
                        <a:rPr lang="en-US" sz="1400" dirty="0">
                          <a:effectLst/>
                          <a:highlight>
                            <a:srgbClr val="FFFF00"/>
                          </a:highlight>
                        </a:rPr>
                        <a:t>Note: A student remains eligible for enrollment if the child’s parent leaves the armed forces or is no longer on active duty after the child begins a prekindergarten class.</a:t>
                      </a:r>
                      <a:endPar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1023031"/>
                  </a:ext>
                </a:extLst>
              </a:tr>
              <a:tr h="914400">
                <a:tc>
                  <a:txBody>
                    <a:bodyPr/>
                    <a:lstStyle/>
                    <a:p>
                      <a:pPr marL="0" marR="0" algn="ctr">
                        <a:spcBef>
                          <a:spcPts val="0"/>
                        </a:spcBef>
                        <a:spcAft>
                          <a:spcPts val="0"/>
                        </a:spcAft>
                      </a:pPr>
                      <a:r>
                        <a:rPr lang="en-US" sz="1400" dirty="0">
                          <a:effectLst/>
                        </a:rPr>
                        <a:t>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highlight>
                            <a:srgbClr val="FFFF00"/>
                          </a:highlight>
                        </a:rPr>
                        <a:t>Student in grade KG – 12 is a dependent of a former member of one of the following:</a:t>
                      </a:r>
                    </a:p>
                    <a:p>
                      <a:pPr marL="0" marR="0">
                        <a:spcBef>
                          <a:spcPts val="0"/>
                        </a:spcBef>
                        <a:spcAft>
                          <a:spcPts val="0"/>
                        </a:spcAft>
                      </a:pPr>
                      <a:r>
                        <a:rPr lang="en-US" sz="1400" dirty="0">
                          <a:effectLst/>
                          <a:highlight>
                            <a:srgbClr val="FFFF00"/>
                          </a:highlight>
                        </a:rPr>
                        <a:t>- the United States military</a:t>
                      </a:r>
                    </a:p>
                    <a:p>
                      <a:pPr marL="0" marR="0">
                        <a:spcBef>
                          <a:spcPts val="0"/>
                        </a:spcBef>
                        <a:spcAft>
                          <a:spcPts val="0"/>
                        </a:spcAft>
                      </a:pPr>
                      <a:r>
                        <a:rPr lang="en-US" sz="1400" dirty="0">
                          <a:effectLst/>
                          <a:highlight>
                            <a:srgbClr val="FFFF00"/>
                          </a:highlight>
                        </a:rPr>
                        <a:t>- the Texas National Guard (Army, Air Guard, or State Guard)</a:t>
                      </a:r>
                    </a:p>
                    <a:p>
                      <a:pPr marL="0" marR="0">
                        <a:spcBef>
                          <a:spcPts val="0"/>
                        </a:spcBef>
                        <a:spcAft>
                          <a:spcPts val="0"/>
                        </a:spcAft>
                      </a:pPr>
                      <a:r>
                        <a:rPr lang="en-US" sz="1400" dirty="0">
                          <a:effectLst/>
                          <a:highlight>
                            <a:srgbClr val="FFFF00"/>
                          </a:highlight>
                        </a:rPr>
                        <a:t>- a reserve force in the United States military </a:t>
                      </a:r>
                      <a:endPar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0518177"/>
                  </a:ext>
                </a:extLst>
              </a:tr>
              <a:tr h="457200">
                <a:tc>
                  <a:txBody>
                    <a:bodyPr/>
                    <a:lstStyle/>
                    <a:p>
                      <a:pPr marL="0" marR="0" algn="ctr">
                        <a:spcBef>
                          <a:spcPts val="0"/>
                        </a:spcBef>
                        <a:spcAft>
                          <a:spcPts val="0"/>
                        </a:spcAft>
                      </a:pPr>
                      <a:r>
                        <a:rPr lang="en-US" sz="1400" dirty="0">
                          <a:effectLst/>
                        </a:rPr>
                        <a:t>6</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highlight>
                            <a:srgbClr val="FFFF00"/>
                          </a:highlight>
                        </a:rPr>
                        <a:t>Student in grade KG – 12 was a dependent of a member of a military or reserve force in the United States military who was killed in the line of duty.</a:t>
                      </a:r>
                      <a:endPar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4980218"/>
                  </a:ext>
                </a:extLst>
              </a:tr>
            </a:tbl>
          </a:graphicData>
        </a:graphic>
      </p:graphicFrame>
    </p:spTree>
    <p:extLst>
      <p:ext uri="{BB962C8B-B14F-4D97-AF65-F5344CB8AC3E}">
        <p14:creationId xmlns:p14="http://schemas.microsoft.com/office/powerpoint/2010/main" val="3857499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340469" y="638174"/>
            <a:ext cx="7680079" cy="43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469111" y="638174"/>
            <a:ext cx="8334420" cy="4056289"/>
          </a:xfrm>
        </p:spPr>
        <p:txBody>
          <a:bodyPr>
            <a:normAutofit lnSpcReduction="10000"/>
          </a:bodyPr>
          <a:lstStyle/>
          <a:p>
            <a:pPr marL="571500" indent="-571500">
              <a:buFont typeface="+mj-lt"/>
              <a:buAutoNum type="romanUcPeriod"/>
            </a:pPr>
            <a:r>
              <a:rPr lang="en-US" sz="2800" dirty="0"/>
              <a:t>HB 1051 &amp; SB 1746 – AT RISK INDICATOR</a:t>
            </a:r>
          </a:p>
          <a:p>
            <a:pPr marL="571500" indent="-571500">
              <a:buFont typeface="+mj-lt"/>
              <a:buAutoNum type="romanUcPeriod"/>
            </a:pPr>
            <a:endParaRPr lang="en-US" sz="2800" dirty="0"/>
          </a:p>
          <a:p>
            <a:pPr marL="571500" indent="-571500">
              <a:buFont typeface="+mj-lt"/>
              <a:buAutoNum type="romanUcPeriod"/>
            </a:pPr>
            <a:r>
              <a:rPr lang="en-US" sz="2800" dirty="0"/>
              <a:t>HB 165 – ENDORSEMENTS &amp; DISTINGUISHED LEVEL OF ACHIEVEMENT</a:t>
            </a:r>
          </a:p>
          <a:p>
            <a:pPr marL="571500" indent="-571500">
              <a:buFont typeface="+mj-lt"/>
              <a:buAutoNum type="romanUcPeriod"/>
            </a:pPr>
            <a:endParaRPr lang="en-US" sz="2800" dirty="0"/>
          </a:p>
          <a:p>
            <a:pPr marL="571500" indent="-571500">
              <a:buFont typeface="+mj-lt"/>
              <a:buAutoNum type="romanUcPeriod"/>
            </a:pPr>
            <a:r>
              <a:rPr lang="en-US" sz="2800" dirty="0"/>
              <a:t>SB 1557 – MILITARY CONNECTED STUDENT</a:t>
            </a:r>
          </a:p>
          <a:p>
            <a:pPr marL="571500" indent="-571500">
              <a:buFont typeface="+mj-lt"/>
              <a:buAutoNum type="romanUcPeriod"/>
            </a:pPr>
            <a:endParaRPr lang="en-US" sz="2800" dirty="0"/>
          </a:p>
          <a:p>
            <a:pPr marL="571500" indent="-571500">
              <a:buFont typeface="+mj-lt"/>
              <a:buAutoNum type="romanUcPeriod"/>
            </a:pPr>
            <a:r>
              <a:rPr lang="en-US" sz="2800" dirty="0"/>
              <a:t>HB 2190 – STUDENTS WHO ARE CHILDREN OF CHARTER SCHOOL EMPLOYEES</a:t>
            </a:r>
          </a:p>
          <a:p>
            <a:pPr marL="571500" indent="-571500">
              <a:buFont typeface="+mj-lt"/>
              <a:buAutoNum type="romanUcPeriod"/>
            </a:pPr>
            <a:endParaRPr lang="en-US" sz="28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288015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469111" y="3789178"/>
            <a:ext cx="7726933" cy="749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469111" y="638175"/>
            <a:ext cx="8334420" cy="4056289"/>
          </a:xfrm>
        </p:spPr>
        <p:txBody>
          <a:bodyPr>
            <a:normAutofit lnSpcReduction="10000"/>
          </a:bodyPr>
          <a:lstStyle/>
          <a:p>
            <a:pPr marL="571500" indent="-571500">
              <a:buFont typeface="+mj-lt"/>
              <a:buAutoNum type="romanUcPeriod"/>
            </a:pPr>
            <a:r>
              <a:rPr lang="en-US" sz="2800" dirty="0"/>
              <a:t>HB 1051 &amp; SB 1746 – AT RISK INDICATOR</a:t>
            </a:r>
          </a:p>
          <a:p>
            <a:pPr marL="571500" indent="-571500">
              <a:buFont typeface="+mj-lt"/>
              <a:buAutoNum type="romanUcPeriod"/>
            </a:pPr>
            <a:endParaRPr lang="en-US" sz="2800" dirty="0"/>
          </a:p>
          <a:p>
            <a:pPr marL="571500" indent="-571500">
              <a:buFont typeface="+mj-lt"/>
              <a:buAutoNum type="romanUcPeriod"/>
            </a:pPr>
            <a:r>
              <a:rPr lang="en-US" sz="2800" dirty="0"/>
              <a:t>HB 165 – ENDORSEMENTS &amp; DISTINGUISHED LEVEL OF ACHIEVEMENT</a:t>
            </a:r>
          </a:p>
          <a:p>
            <a:pPr marL="571500" indent="-571500">
              <a:buFont typeface="+mj-lt"/>
              <a:buAutoNum type="romanUcPeriod"/>
            </a:pPr>
            <a:endParaRPr lang="en-US" sz="2800" dirty="0"/>
          </a:p>
          <a:p>
            <a:pPr marL="571500" indent="-571500">
              <a:buFont typeface="+mj-lt"/>
              <a:buAutoNum type="romanUcPeriod"/>
            </a:pPr>
            <a:r>
              <a:rPr lang="en-US" sz="2800" dirty="0"/>
              <a:t>SB 1557 – MILITARY CONNECTED STUDENT</a:t>
            </a:r>
          </a:p>
          <a:p>
            <a:pPr marL="571500" indent="-571500">
              <a:buFont typeface="+mj-lt"/>
              <a:buAutoNum type="romanUcPeriod"/>
            </a:pPr>
            <a:endParaRPr lang="en-US" sz="2800" dirty="0"/>
          </a:p>
          <a:p>
            <a:pPr marL="571500" indent="-571500">
              <a:buFont typeface="+mj-lt"/>
              <a:buAutoNum type="romanUcPeriod"/>
            </a:pPr>
            <a:r>
              <a:rPr lang="en-US" sz="2800" dirty="0"/>
              <a:t>HB 2190 – STUDENTS WHO ARE CHILDREN OF CHARTER SCHOOL EMPLOYEES</a:t>
            </a:r>
          </a:p>
          <a:p>
            <a:pPr marL="571500" indent="-571500">
              <a:buFont typeface="+mj-lt"/>
              <a:buAutoNum type="romanUcPeriod"/>
            </a:pPr>
            <a:endParaRPr lang="en-US" sz="28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4060876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Background</a:t>
            </a:r>
          </a:p>
        </p:txBody>
      </p:sp>
      <p:sp>
        <p:nvSpPr>
          <p:cNvPr id="3" name="TextBox 2">
            <a:extLst>
              <a:ext uri="{FF2B5EF4-FFF2-40B4-BE49-F238E27FC236}">
                <a16:creationId xmlns:a16="http://schemas.microsoft.com/office/drawing/2014/main" id="{2FADFA1C-AB2E-4C40-936F-E36B592A131C}"/>
              </a:ext>
            </a:extLst>
          </p:cNvPr>
          <p:cNvSpPr txBox="1"/>
          <p:nvPr/>
        </p:nvSpPr>
        <p:spPr>
          <a:xfrm>
            <a:off x="628653" y="958253"/>
            <a:ext cx="7893449" cy="5201424"/>
          </a:xfrm>
          <a:prstGeom prst="rect">
            <a:avLst/>
          </a:prstGeom>
          <a:noFill/>
        </p:spPr>
        <p:txBody>
          <a:bodyPr wrap="square" rtlCol="0">
            <a:spAutoFit/>
          </a:bodyPr>
          <a:lstStyle/>
          <a:p>
            <a:pPr marL="457200" indent="-457200">
              <a:buFont typeface="Arial" panose="020B0604020202020204" pitchFamily="34" charset="0"/>
              <a:buChar char="•"/>
            </a:pPr>
            <a:r>
              <a:rPr lang="en-US" sz="2800" dirty="0"/>
              <a:t>Open-enrollment charter schools generally only serve students who reside in the defined geographical attendance boundary area.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Under </a:t>
            </a:r>
            <a:r>
              <a:rPr lang="en-US" sz="2800" dirty="0">
                <a:hlinkClick r:id="rId2"/>
              </a:rPr>
              <a:t>HB 2190</a:t>
            </a:r>
            <a:r>
              <a:rPr lang="en-US" sz="2800" dirty="0"/>
              <a:t>, TEC section 12.117 is expanded to allow an open-enrollment charter school to admit and receive attendance funding for a child of an employee of the school, regardless of whether the child resides in the geographical attendance area served by the school.</a:t>
            </a:r>
            <a:endParaRPr lang="en-US" sz="2600" dirty="0"/>
          </a:p>
          <a:p>
            <a:endParaRPr lang="en-US" sz="2600" dirty="0"/>
          </a:p>
          <a:p>
            <a:pPr marL="457200" indent="-457200">
              <a:buFont typeface="Arial" panose="020B0604020202020204" pitchFamily="34" charset="0"/>
              <a:buChar char="•"/>
            </a:pPr>
            <a:endParaRPr lang="en-US" sz="2600" dirty="0"/>
          </a:p>
        </p:txBody>
      </p:sp>
    </p:spTree>
    <p:extLst>
      <p:ext uri="{BB962C8B-B14F-4D97-AF65-F5344CB8AC3E}">
        <p14:creationId xmlns:p14="http://schemas.microsoft.com/office/powerpoint/2010/main" val="1026211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887E-5A89-4AFB-B486-84659C0D9E31}"/>
              </a:ext>
            </a:extLst>
          </p:cNvPr>
          <p:cNvSpPr>
            <a:spLocks noGrp="1"/>
          </p:cNvSpPr>
          <p:nvPr>
            <p:ph type="title"/>
          </p:nvPr>
        </p:nvSpPr>
        <p:spPr/>
        <p:txBody>
          <a:bodyPr/>
          <a:lstStyle/>
          <a:p>
            <a:r>
              <a:rPr lang="en-US" dirty="0"/>
              <a:t>Legislation</a:t>
            </a:r>
          </a:p>
        </p:txBody>
      </p:sp>
      <p:sp>
        <p:nvSpPr>
          <p:cNvPr id="4" name="Content Placeholder 3">
            <a:extLst>
              <a:ext uri="{FF2B5EF4-FFF2-40B4-BE49-F238E27FC236}">
                <a16:creationId xmlns:a16="http://schemas.microsoft.com/office/drawing/2014/main" id="{9CD51F12-7709-4320-9E94-8E7A6CB59447}"/>
              </a:ext>
            </a:extLst>
          </p:cNvPr>
          <p:cNvSpPr>
            <a:spLocks noGrp="1"/>
          </p:cNvSpPr>
          <p:nvPr>
            <p:ph idx="1"/>
          </p:nvPr>
        </p:nvSpPr>
        <p:spPr/>
        <p:txBody>
          <a:bodyPr>
            <a:normAutofit fontScale="85000" lnSpcReduction="10000"/>
          </a:bodyPr>
          <a:lstStyle/>
          <a:p>
            <a:pPr marL="0" indent="0">
              <a:buNone/>
            </a:pPr>
            <a:r>
              <a:rPr lang="en-US" sz="3300" dirty="0"/>
              <a:t>HB 2190</a:t>
            </a:r>
          </a:p>
          <a:p>
            <a:pPr marL="0" indent="0" algn="ctr">
              <a:buNone/>
            </a:pPr>
            <a:r>
              <a:rPr lang="en-US" dirty="0"/>
              <a:t>AN ACT </a:t>
            </a:r>
          </a:p>
          <a:p>
            <a:pPr marL="0" indent="0">
              <a:buNone/>
            </a:pPr>
            <a:r>
              <a:rPr lang="en-US" dirty="0"/>
              <a:t>relating to admission of certain students to an open-enrollment charter school.</a:t>
            </a:r>
          </a:p>
          <a:p>
            <a:pPr marL="0" indent="0">
              <a:buNone/>
            </a:pPr>
            <a:r>
              <a:rPr lang="en-US" dirty="0"/>
              <a:t>BE IT ENACTED BY THE LEGISLATURE OF THE STATE OF TEXAS: </a:t>
            </a:r>
          </a:p>
          <a:p>
            <a:pPr marL="0" indent="0">
              <a:buNone/>
            </a:pPr>
            <a:r>
              <a:rPr lang="en-US" dirty="0"/>
              <a:t>          SECTION 1.  Section 12.117, Education Code, is amended by adding Subsection (d) to read as follows:</a:t>
            </a:r>
          </a:p>
          <a:p>
            <a:pPr marL="0" indent="0">
              <a:lnSpc>
                <a:spcPct val="120000"/>
              </a:lnSpc>
              <a:buNone/>
            </a:pPr>
            <a:r>
              <a:rPr lang="en-US" dirty="0"/>
              <a:t>          </a:t>
            </a:r>
            <a:r>
              <a:rPr lang="en-US" u="sng" dirty="0"/>
              <a:t>(d)  Notwithstanding Section 12.111(a)(13), an open-enrollment charter school may admit a child of an employee of the school as provided by this section regardless of whether the child resides in the geographic area served by the school.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07442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3F78-BCFB-441E-94A6-90545C4F4297}"/>
              </a:ext>
            </a:extLst>
          </p:cNvPr>
          <p:cNvSpPr>
            <a:spLocks noGrp="1"/>
          </p:cNvSpPr>
          <p:nvPr>
            <p:ph type="title"/>
          </p:nvPr>
        </p:nvSpPr>
        <p:spPr>
          <a:xfrm>
            <a:off x="334371" y="44380"/>
            <a:ext cx="7613039" cy="793820"/>
          </a:xfrm>
        </p:spPr>
        <p:txBody>
          <a:bodyPr>
            <a:normAutofit/>
          </a:bodyPr>
          <a:lstStyle/>
          <a:p>
            <a:r>
              <a:rPr lang="en-US" dirty="0"/>
              <a:t>STUDENT-ATTRIBUTION-CODE (C161) </a:t>
            </a:r>
          </a:p>
        </p:txBody>
      </p:sp>
      <p:sp>
        <p:nvSpPr>
          <p:cNvPr id="3" name="Content Placeholder 2">
            <a:extLst>
              <a:ext uri="{FF2B5EF4-FFF2-40B4-BE49-F238E27FC236}">
                <a16:creationId xmlns:a16="http://schemas.microsoft.com/office/drawing/2014/main" id="{90EAE6C3-03D1-4FE1-9676-3480C55B868E}"/>
              </a:ext>
            </a:extLst>
          </p:cNvPr>
          <p:cNvSpPr>
            <a:spLocks noGrp="1"/>
          </p:cNvSpPr>
          <p:nvPr>
            <p:ph idx="1"/>
          </p:nvPr>
        </p:nvSpPr>
        <p:spPr/>
        <p:txBody>
          <a:bodyPr/>
          <a:lstStyle/>
          <a:p>
            <a:endParaRPr lang="en-US" dirty="0"/>
          </a:p>
          <a:p>
            <a:endParaRPr lang="en-US" dirty="0"/>
          </a:p>
        </p:txBody>
      </p:sp>
      <p:sp>
        <p:nvSpPr>
          <p:cNvPr id="5" name="Rectangle 4">
            <a:extLst>
              <a:ext uri="{FF2B5EF4-FFF2-40B4-BE49-F238E27FC236}">
                <a16:creationId xmlns:a16="http://schemas.microsoft.com/office/drawing/2014/main" id="{C750FF0B-F92C-478B-A077-58EB6D4C4EB4}"/>
              </a:ext>
            </a:extLst>
          </p:cNvPr>
          <p:cNvSpPr/>
          <p:nvPr/>
        </p:nvSpPr>
        <p:spPr>
          <a:xfrm>
            <a:off x="510833" y="922774"/>
            <a:ext cx="8004517" cy="830997"/>
          </a:xfrm>
          <a:prstGeom prst="rect">
            <a:avLst/>
          </a:prstGeom>
        </p:spPr>
        <p:txBody>
          <a:bodyPr wrap="square">
            <a:spAutoFit/>
          </a:bodyPr>
          <a:lstStyle/>
          <a:p>
            <a:pPr lvl="0"/>
            <a:r>
              <a:rPr kumimoji="0" lang="en-US" sz="1600" b="0" i="0" u="none" strike="noStrike" kern="1200" cap="none" spc="0" normalizeH="0" baseline="0" noProof="0" dirty="0">
                <a:ln>
                  <a:noFill/>
                </a:ln>
                <a:solidFill>
                  <a:srgbClr val="171616"/>
                </a:solidFill>
                <a:effectLst/>
                <a:uLnTx/>
                <a:uFillTx/>
                <a:latin typeface="Tw Cen MT"/>
                <a:ea typeface="+mn-ea"/>
                <a:cs typeface="+mn-cs"/>
              </a:rPr>
              <a:t>Code </a:t>
            </a:r>
            <a:r>
              <a:rPr lang="en-US" sz="1600" dirty="0">
                <a:solidFill>
                  <a:srgbClr val="171616"/>
                </a:solidFill>
              </a:rPr>
              <a:t>30 (Child of Charter School Employee) </a:t>
            </a:r>
            <a:r>
              <a:rPr kumimoji="0" lang="en-US" sz="1600" b="0" i="0" u="none" strike="noStrike" kern="1200" cap="none" spc="0" normalizeH="0" baseline="0" noProof="0" dirty="0">
                <a:ln>
                  <a:noFill/>
                </a:ln>
                <a:solidFill>
                  <a:srgbClr val="171616"/>
                </a:solidFill>
                <a:effectLst/>
                <a:uLnTx/>
                <a:uFillTx/>
                <a:latin typeface="Tw Cen MT"/>
                <a:ea typeface="+mn-ea"/>
                <a:cs typeface="+mn-cs"/>
              </a:rPr>
              <a:t>is added to the </a:t>
            </a:r>
            <a:r>
              <a:rPr lang="en-US" sz="1600" dirty="0">
                <a:solidFill>
                  <a:srgbClr val="171616"/>
                </a:solidFill>
              </a:rPr>
              <a:t>STUDENT-ATTRIBUTION-CODE (C161) </a:t>
            </a:r>
            <a:r>
              <a:rPr kumimoji="0" lang="en-US" sz="1600" b="0" i="0" u="none" strike="noStrike" kern="1200" cap="none" spc="0" normalizeH="0" baseline="0" noProof="0" dirty="0">
                <a:ln>
                  <a:noFill/>
                </a:ln>
                <a:solidFill>
                  <a:srgbClr val="171616"/>
                </a:solidFill>
                <a:effectLst/>
                <a:uLnTx/>
                <a:uFillTx/>
                <a:latin typeface="Tw Cen MT"/>
                <a:ea typeface="+mn-ea"/>
                <a:cs typeface="+mn-cs"/>
              </a:rPr>
              <a:t>code table </a:t>
            </a:r>
            <a:r>
              <a:rPr lang="en-US" sz="1600" dirty="0">
                <a:solidFill>
                  <a:srgbClr val="171616"/>
                </a:solidFill>
                <a:latin typeface="Tw Cen MT"/>
              </a:rPr>
              <a:t>to identify </a:t>
            </a:r>
            <a:r>
              <a:rPr lang="en-US" sz="1600" dirty="0">
                <a:solidFill>
                  <a:srgbClr val="171616"/>
                </a:solidFill>
              </a:rPr>
              <a:t>students attending an open-enrollment charter school who are children of an employee of the school</a:t>
            </a:r>
            <a:r>
              <a:rPr kumimoji="0" lang="en-US" sz="1600" b="0" i="0" u="none" strike="noStrike" kern="1200" cap="none" spc="0" normalizeH="0" baseline="0" noProof="0" dirty="0">
                <a:ln>
                  <a:noFill/>
                </a:ln>
                <a:solidFill>
                  <a:srgbClr val="171616"/>
                </a:solidFill>
                <a:effectLst/>
                <a:uLnTx/>
                <a:uFillTx/>
                <a:latin typeface="Tw Cen MT"/>
                <a:ea typeface="+mn-ea"/>
                <a:cs typeface="+mn-cs"/>
              </a:rPr>
              <a:t>.	</a:t>
            </a:r>
          </a:p>
        </p:txBody>
      </p:sp>
      <p:graphicFrame>
        <p:nvGraphicFramePr>
          <p:cNvPr id="6" name="Table 5">
            <a:extLst>
              <a:ext uri="{FF2B5EF4-FFF2-40B4-BE49-F238E27FC236}">
                <a16:creationId xmlns:a16="http://schemas.microsoft.com/office/drawing/2014/main" id="{3F9EBFF7-6C77-4978-B2CE-FB36243E5914}"/>
              </a:ext>
            </a:extLst>
          </p:cNvPr>
          <p:cNvGraphicFramePr>
            <a:graphicFrameLocks noGrp="1"/>
          </p:cNvGraphicFramePr>
          <p:nvPr>
            <p:extLst>
              <p:ext uri="{D42A27DB-BD31-4B8C-83A1-F6EECF244321}">
                <p14:modId xmlns:p14="http://schemas.microsoft.com/office/powerpoint/2010/main" val="1698066363"/>
              </p:ext>
            </p:extLst>
          </p:nvPr>
        </p:nvGraphicFramePr>
        <p:xfrm>
          <a:off x="744308" y="1842461"/>
          <a:ext cx="7450457" cy="2727050"/>
        </p:xfrm>
        <a:graphic>
          <a:graphicData uri="http://schemas.openxmlformats.org/drawingml/2006/table">
            <a:tbl>
              <a:tblPr firstRow="1" firstCol="1" bandRow="1">
                <a:tableStyleId>{5C22544A-7EE6-4342-B048-85BDC9FD1C3A}</a:tableStyleId>
              </a:tblPr>
              <a:tblGrid>
                <a:gridCol w="709567">
                  <a:extLst>
                    <a:ext uri="{9D8B030D-6E8A-4147-A177-3AD203B41FA5}">
                      <a16:colId xmlns:a16="http://schemas.microsoft.com/office/drawing/2014/main" val="44298249"/>
                    </a:ext>
                  </a:extLst>
                </a:gridCol>
                <a:gridCol w="2717531">
                  <a:extLst>
                    <a:ext uri="{9D8B030D-6E8A-4147-A177-3AD203B41FA5}">
                      <a16:colId xmlns:a16="http://schemas.microsoft.com/office/drawing/2014/main" val="1632274007"/>
                    </a:ext>
                  </a:extLst>
                </a:gridCol>
                <a:gridCol w="1620086">
                  <a:extLst>
                    <a:ext uri="{9D8B030D-6E8A-4147-A177-3AD203B41FA5}">
                      <a16:colId xmlns:a16="http://schemas.microsoft.com/office/drawing/2014/main" val="2069850730"/>
                    </a:ext>
                  </a:extLst>
                </a:gridCol>
                <a:gridCol w="1088831">
                  <a:extLst>
                    <a:ext uri="{9D8B030D-6E8A-4147-A177-3AD203B41FA5}">
                      <a16:colId xmlns:a16="http://schemas.microsoft.com/office/drawing/2014/main" val="815391037"/>
                    </a:ext>
                  </a:extLst>
                </a:gridCol>
                <a:gridCol w="1314442">
                  <a:extLst>
                    <a:ext uri="{9D8B030D-6E8A-4147-A177-3AD203B41FA5}">
                      <a16:colId xmlns:a16="http://schemas.microsoft.com/office/drawing/2014/main" val="788479695"/>
                    </a:ext>
                  </a:extLst>
                </a:gridCol>
              </a:tblGrid>
              <a:tr h="285365">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4799440"/>
                  </a:ext>
                </a:extLst>
              </a:tr>
              <a:tr h="222250">
                <a:tc>
                  <a:txBody>
                    <a:bodyPr/>
                    <a:lstStyle/>
                    <a:p>
                      <a:pPr marL="0" marR="0">
                        <a:spcBef>
                          <a:spcPts val="0"/>
                        </a:spcBef>
                        <a:spcAft>
                          <a:spcPts val="0"/>
                        </a:spcAft>
                      </a:pPr>
                      <a:r>
                        <a:rPr lang="en-US" sz="1400" dirty="0">
                          <a:effectLst/>
                        </a:rPr>
                        <a:t>C161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STUDENT-ATTRIBUTION-CODE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TX-AttributionType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3/3/1997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376707"/>
                  </a:ext>
                </a:extLst>
              </a:tr>
              <a:tr h="312264">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0726330"/>
                  </a:ext>
                </a:extLst>
              </a:tr>
              <a:tr h="222250">
                <a:tc>
                  <a:txBody>
                    <a:bodyPr/>
                    <a:lstStyle/>
                    <a:p>
                      <a:pPr marL="0" marR="0" algn="ctr">
                        <a:spcBef>
                          <a:spcPts val="0"/>
                        </a:spcBef>
                        <a:spcAft>
                          <a:spcPts val="0"/>
                        </a:spcAft>
                      </a:pPr>
                      <a:r>
                        <a:rPr lang="en-US" sz="1400" dirty="0">
                          <a:effectLst/>
                        </a:rPr>
                        <a:t>00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No Attribution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1179551"/>
                  </a:ext>
                </a:extLst>
              </a:tr>
              <a:tr h="222250">
                <a:tc>
                  <a:txBody>
                    <a:bodyPr/>
                    <a:lstStyle/>
                    <a:p>
                      <a:pPr marL="0" marR="0" algn="ctr">
                        <a:spcBef>
                          <a:spcPts val="0"/>
                        </a:spcBef>
                        <a:spcAft>
                          <a:spcPts val="0"/>
                        </a:spcAft>
                      </a:pPr>
                      <a:r>
                        <a:rPr lang="en-US" sz="1400" dirty="0">
                          <a:effectLst/>
                        </a:rPr>
                        <a:t>01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Open Enrollment Charter School</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7162243"/>
                  </a:ext>
                </a:extLst>
              </a:tr>
              <a:tr h="222250">
                <a:tc>
                  <a:txBody>
                    <a:bodyPr/>
                    <a:lstStyle/>
                    <a:p>
                      <a:pPr marL="0" marR="0" algn="ctr">
                        <a:spcBef>
                          <a:spcPts val="0"/>
                        </a:spcBef>
                        <a:spcAft>
                          <a:spcPts val="0"/>
                        </a:spcAft>
                      </a:pPr>
                      <a:r>
                        <a:rPr lang="en-US" sz="1400" dirty="0">
                          <a:effectLst/>
                        </a:rPr>
                        <a:t>02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Juvenile Justice Alternative Education Program (JJAEP) TEC 37.011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3797465"/>
                  </a:ext>
                </a:extLst>
              </a:tr>
              <a:tr h="222250">
                <a:tc>
                  <a:txBody>
                    <a:bodyPr/>
                    <a:lstStyle/>
                    <a:p>
                      <a:pPr marL="0" marR="0" algn="ctr">
                        <a:spcBef>
                          <a:spcPts val="0"/>
                        </a:spcBef>
                        <a:spcAft>
                          <a:spcPts val="0"/>
                        </a:spcAft>
                      </a:pPr>
                      <a:r>
                        <a:rPr lang="en-US" sz="1400" dirty="0">
                          <a:effectLst/>
                        </a:rPr>
                        <a:t>12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Private School</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9765050"/>
                  </a:ext>
                </a:extLst>
              </a:tr>
              <a:tr h="222250">
                <a:tc>
                  <a:txBody>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tc>
                <a:tc gridSpan="4">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5283810"/>
                  </a:ext>
                </a:extLst>
              </a:tr>
              <a:tr h="218956">
                <a:tc>
                  <a:txBody>
                    <a:bodyPr/>
                    <a:lstStyle/>
                    <a:p>
                      <a:pPr marL="0" marR="0" algn="ctr" defTabSz="914400" rtl="0" eaLnBrk="1" latinLnBrk="0" hangingPunct="1">
                        <a:spcBef>
                          <a:spcPts val="0"/>
                        </a:spcBef>
                        <a:spcAft>
                          <a:spcPts val="0"/>
                        </a:spcAft>
                      </a:pPr>
                      <a:r>
                        <a:rPr lang="en-US" sz="1400" b="1" kern="1200" dirty="0">
                          <a:solidFill>
                            <a:schemeClr val="lt1"/>
                          </a:solidFill>
                          <a:effectLst/>
                          <a:latin typeface="+mn-lt"/>
                          <a:ea typeface="+mn-ea"/>
                          <a:cs typeface="+mn-cs"/>
                        </a:rPr>
                        <a:t>29</a:t>
                      </a:r>
                    </a:p>
                  </a:txBody>
                  <a:tcPr marL="68580" marR="68580" marT="0" marB="0"/>
                </a:tc>
                <a:tc gridSpan="4">
                  <a:txBody>
                    <a:bodyPr/>
                    <a:lstStyle/>
                    <a:p>
                      <a:pPr marL="0" marR="0">
                        <a:spcBef>
                          <a:spcPts val="0"/>
                        </a:spcBef>
                        <a:spcAft>
                          <a:spcPts val="0"/>
                        </a:spcAft>
                      </a:pPr>
                      <a:r>
                        <a:rPr lang="en-US" sz="1400" kern="1200" dirty="0">
                          <a:solidFill>
                            <a:schemeClr val="dk1"/>
                          </a:solidFill>
                          <a:effectLst/>
                          <a:latin typeface="+mn-lt"/>
                          <a:ea typeface="+mn-ea"/>
                          <a:cs typeface="+mn-cs"/>
                        </a:rPr>
                        <a:t>South Texas ISD [For South Texas ISD Use Only]</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6678102"/>
                  </a:ext>
                </a:extLst>
              </a:tr>
              <a:tr h="222250">
                <a:tc>
                  <a:txBody>
                    <a:bodyPr/>
                    <a:lstStyle/>
                    <a:p>
                      <a:pPr marL="0" marR="0" algn="ctr">
                        <a:spcBef>
                          <a:spcPts val="0"/>
                        </a:spcBef>
                        <a:spcAft>
                          <a:spcPts val="0"/>
                        </a:spcAft>
                      </a:pPr>
                      <a:r>
                        <a:rPr lang="en-US" sz="1400" u="none" dirty="0">
                          <a:effectLst/>
                          <a:latin typeface="Arial" panose="020B0604020202020204" pitchFamily="34" charset="0"/>
                          <a:ea typeface="Calibri" panose="020F0502020204030204" pitchFamily="34" charset="0"/>
                          <a:cs typeface="Times New Roman" panose="02020603050405020304" pitchFamily="18" charset="0"/>
                        </a:rPr>
                        <a:t>30</a:t>
                      </a:r>
                    </a:p>
                  </a:txBody>
                  <a:tcPr marL="68580" marR="68580" marT="0" marB="0"/>
                </a:tc>
                <a:tc gridSpan="4">
                  <a:txBody>
                    <a:bodyPr/>
                    <a:lstStyle/>
                    <a:p>
                      <a:pPr marL="0" marR="0">
                        <a:spcBef>
                          <a:spcPts val="0"/>
                        </a:spcBef>
                        <a:spcAft>
                          <a:spcPts val="0"/>
                        </a:spcAft>
                      </a:pPr>
                      <a:r>
                        <a:rPr lang="en-US" sz="1400" u="none" kern="1200" dirty="0">
                          <a:solidFill>
                            <a:schemeClr val="dk1"/>
                          </a:solidFill>
                          <a:effectLst/>
                          <a:highlight>
                            <a:srgbClr val="FFFF00"/>
                          </a:highlight>
                          <a:latin typeface="+mn-lt"/>
                          <a:ea typeface="+mn-ea"/>
                          <a:cs typeface="+mn-cs"/>
                        </a:rPr>
                        <a:t>Child of Charter School Employee</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8917696"/>
                  </a:ext>
                </a:extLst>
              </a:tr>
            </a:tbl>
          </a:graphicData>
        </a:graphic>
      </p:graphicFrame>
      <p:sp>
        <p:nvSpPr>
          <p:cNvPr id="8" name="Rectangle 1">
            <a:extLst>
              <a:ext uri="{FF2B5EF4-FFF2-40B4-BE49-F238E27FC236}">
                <a16:creationId xmlns:a16="http://schemas.microsoft.com/office/drawing/2014/main" id="{EEEFBCF5-207E-44CD-8741-5C67AEA224E3}"/>
              </a:ext>
            </a:extLst>
          </p:cNvPr>
          <p:cNvSpPr>
            <a:spLocks noChangeArrowheads="1"/>
          </p:cNvSpPr>
          <p:nvPr/>
        </p:nvSpPr>
        <p:spPr bwMode="auto">
          <a:xfrm>
            <a:off x="1571625" y="347598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91AC2C6C-914C-4858-BC79-C7FDC81E7446}"/>
              </a:ext>
            </a:extLst>
          </p:cNvPr>
          <p:cNvSpPr/>
          <p:nvPr/>
        </p:nvSpPr>
        <p:spPr>
          <a:xfrm>
            <a:off x="660709" y="4975348"/>
            <a:ext cx="7450457" cy="1077218"/>
          </a:xfrm>
          <a:prstGeom prst="rect">
            <a:avLst/>
          </a:prstGeom>
        </p:spPr>
        <p:txBody>
          <a:bodyPr wrap="square">
            <a:spAutoFit/>
          </a:bodyPr>
          <a:lstStyle/>
          <a:p>
            <a:r>
              <a:rPr lang="en-US" sz="1600" dirty="0">
                <a:solidFill>
                  <a:srgbClr val="171616"/>
                </a:solidFill>
                <a:latin typeface="Tw Cen MT"/>
              </a:rPr>
              <a:t>Students who are children of employees of the charter school who live outside of the geographical attendance area must be reported with this new STUDENT-ATTRIBUTION-CODE 30 along with the appropriate ADA-ELIGIBILITY-CODE of 3 (Eligible Transfer Student-Full Day) or 6 (Eligible Transfer Student-Half Day).</a:t>
            </a:r>
          </a:p>
        </p:txBody>
      </p:sp>
    </p:spTree>
    <p:extLst>
      <p:ext uri="{BB962C8B-B14F-4D97-AF65-F5344CB8AC3E}">
        <p14:creationId xmlns:p14="http://schemas.microsoft.com/office/powerpoint/2010/main" val="1007574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284906499"/>
              </p:ext>
            </p:extLst>
          </p:nvPr>
        </p:nvGraphicFramePr>
        <p:xfrm>
          <a:off x="350195" y="1416530"/>
          <a:ext cx="8443610" cy="1620520"/>
        </p:xfrm>
        <a:graphic>
          <a:graphicData uri="http://schemas.openxmlformats.org/drawingml/2006/table">
            <a:tbl>
              <a:tblPr firstRow="1" bandRow="1">
                <a:tableStyleId>{5C22544A-7EE6-4342-B048-85BDC9FD1C3A}</a:tableStyleId>
              </a:tblPr>
              <a:tblGrid>
                <a:gridCol w="733170">
                  <a:extLst>
                    <a:ext uri="{9D8B030D-6E8A-4147-A177-3AD203B41FA5}">
                      <a16:colId xmlns:a16="http://schemas.microsoft.com/office/drawing/2014/main" val="914786228"/>
                    </a:ext>
                  </a:extLst>
                </a:gridCol>
                <a:gridCol w="4704592">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kern="1200" dirty="0">
                          <a:solidFill>
                            <a:schemeClr val="dk1"/>
                          </a:solidFill>
                          <a:effectLst/>
                          <a:latin typeface="+mn-lt"/>
                          <a:ea typeface="+mn-ea"/>
                          <a:cs typeface="+mn-cs"/>
                        </a:rPr>
                        <a:t>40110-0108</a:t>
                      </a:r>
                      <a:endParaRPr lang="en-US" sz="1400" dirty="0"/>
                    </a:p>
                  </a:txBody>
                  <a:tcPr/>
                </a:tc>
                <a:tc>
                  <a:txBody>
                    <a:bodyPr/>
                    <a:lstStyle/>
                    <a:p>
                      <a:r>
                        <a:rPr lang="en-US" sz="1400" kern="1200" dirty="0">
                          <a:solidFill>
                            <a:schemeClr val="dk1"/>
                          </a:solidFill>
                          <a:latin typeface="+mn-lt"/>
                          <a:ea typeface="+mn-ea"/>
                          <a:cs typeface="+mn-cs"/>
                        </a:rPr>
                        <a:t>STUDENT-ATTRIBUTION-CODE should be "01" </a:t>
                      </a:r>
                      <a:r>
                        <a:rPr lang="en-US" sz="1400" kern="1200" dirty="0">
                          <a:solidFill>
                            <a:schemeClr val="dk1"/>
                          </a:solidFill>
                          <a:highlight>
                            <a:srgbClr val="FFFF00"/>
                          </a:highlight>
                          <a:latin typeface="+mn-lt"/>
                          <a:ea typeface="+mn-ea"/>
                          <a:cs typeface="+mn-cs"/>
                        </a:rPr>
                        <a:t>or “30”</a:t>
                      </a:r>
                      <a:r>
                        <a:rPr lang="en-US" sz="1400" kern="1200" dirty="0">
                          <a:solidFill>
                            <a:schemeClr val="dk1"/>
                          </a:solidFill>
                          <a:latin typeface="+mn-lt"/>
                          <a:ea typeface="+mn-ea"/>
                          <a:cs typeface="+mn-cs"/>
                        </a:rPr>
                        <a:t>.</a:t>
                      </a:r>
                      <a:endParaRPr lang="en-US" sz="1400" strike="sngStrike" kern="1200" dirty="0">
                        <a:solidFill>
                          <a:schemeClr val="dk1"/>
                        </a:solidFill>
                        <a:highlight>
                          <a:srgbClr val="FFFF00"/>
                        </a:highlight>
                        <a:latin typeface="+mn-lt"/>
                        <a:ea typeface="+mn-ea"/>
                        <a:cs typeface="+mn-cs"/>
                      </a:endParaRPr>
                    </a:p>
                  </a:txBody>
                  <a:tcPr/>
                </a:tc>
                <a:tc rowSpan="2">
                  <a:txBody>
                    <a:bodyPr/>
                    <a:lstStyle/>
                    <a:p>
                      <a:r>
                        <a:rPr lang="en-US" sz="1400" dirty="0"/>
                        <a:t>S</a:t>
                      </a:r>
                    </a:p>
                  </a:txBody>
                  <a:tcPr/>
                </a:tc>
                <a:tc rowSpan="2">
                  <a:txBody>
                    <a:bodyPr/>
                    <a:lstStyle/>
                    <a:p>
                      <a:r>
                        <a:rPr lang="en-US" sz="1400" dirty="0"/>
                        <a:t>1, 3, 4</a:t>
                      </a:r>
                    </a:p>
                  </a:txBody>
                  <a:tcPr/>
                </a:tc>
                <a:tc rowSpan="2">
                  <a:txBody>
                    <a:bodyPr/>
                    <a:lstStyle/>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An open enrollment charter school student should be reported with TX-Attribution of "01" indicating Charter </a:t>
                      </a:r>
                      <a:r>
                        <a:rPr lang="en-US" sz="1400" kern="1200" dirty="0">
                          <a:solidFill>
                            <a:schemeClr val="dk1"/>
                          </a:solidFill>
                          <a:highlight>
                            <a:srgbClr val="FFFF00"/>
                          </a:highlight>
                          <a:latin typeface="+mn-lt"/>
                          <a:ea typeface="+mn-ea"/>
                          <a:cs typeface="+mn-cs"/>
                        </a:rPr>
                        <a:t>or “30” indicating a child of an employee of the charter school</a:t>
                      </a:r>
                      <a:r>
                        <a:rPr lang="en-US" sz="1400" kern="1200" dirty="0">
                          <a:solidFill>
                            <a:schemeClr val="dk1"/>
                          </a:solidFill>
                          <a:latin typeface="+mn-lt"/>
                          <a:ea typeface="+mn-ea"/>
                          <a:cs typeface="+mn-cs"/>
                        </a:rPr>
                        <a:t>.</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D2E04F66-F1E2-47FC-B71A-786A5594C9B7}"/>
              </a:ext>
            </a:extLst>
          </p:cNvPr>
          <p:cNvSpPr/>
          <p:nvPr/>
        </p:nvSpPr>
        <p:spPr>
          <a:xfrm>
            <a:off x="350195" y="942699"/>
            <a:ext cx="3292633" cy="369332"/>
          </a:xfrm>
          <a:prstGeom prst="rect">
            <a:avLst/>
          </a:prstGeom>
        </p:spPr>
        <p:txBody>
          <a:bodyPr wrap="none">
            <a:spAutoFit/>
          </a:bodyPr>
          <a:lstStyle/>
          <a:p>
            <a:r>
              <a:rPr lang="en-US" dirty="0"/>
              <a:t>Student - Enrollment Context Rules</a:t>
            </a:r>
          </a:p>
        </p:txBody>
      </p:sp>
      <p:sp>
        <p:nvSpPr>
          <p:cNvPr id="5" name="Rectangle 4">
            <a:extLst>
              <a:ext uri="{FF2B5EF4-FFF2-40B4-BE49-F238E27FC236}">
                <a16:creationId xmlns:a16="http://schemas.microsoft.com/office/drawing/2014/main" id="{B4C33B70-1551-477D-99E4-6449AD100AF8}"/>
              </a:ext>
            </a:extLst>
          </p:cNvPr>
          <p:cNvSpPr/>
          <p:nvPr/>
        </p:nvSpPr>
        <p:spPr>
          <a:xfrm>
            <a:off x="350196" y="3820951"/>
            <a:ext cx="8443609" cy="646331"/>
          </a:xfrm>
          <a:prstGeom prst="rect">
            <a:avLst/>
          </a:prstGeom>
        </p:spPr>
        <p:txBody>
          <a:bodyPr wrap="square">
            <a:spAutoFit/>
          </a:bodyPr>
          <a:lstStyle/>
          <a:p>
            <a:pPr marL="285750"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Open enrollment charter schools may report students with Student Attribution Code of 01 or new code 30</a:t>
            </a:r>
            <a:r>
              <a:rPr lang="en-US"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19343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83" b="16666"/>
          <a:stretch/>
        </p:blipFill>
        <p:spPr>
          <a:xfrm>
            <a:off x="0" y="2090698"/>
            <a:ext cx="9144000" cy="2990093"/>
          </a:xfrm>
          <a:prstGeom prst="rect">
            <a:avLst/>
          </a:prstGeom>
        </p:spPr>
      </p:pic>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Tree>
    <p:extLst>
      <p:ext uri="{BB962C8B-B14F-4D97-AF65-F5344CB8AC3E}">
        <p14:creationId xmlns:p14="http://schemas.microsoft.com/office/powerpoint/2010/main" val="381204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Background</a:t>
            </a:r>
          </a:p>
        </p:txBody>
      </p:sp>
      <p:sp>
        <p:nvSpPr>
          <p:cNvPr id="3" name="TextBox 2">
            <a:extLst>
              <a:ext uri="{FF2B5EF4-FFF2-40B4-BE49-F238E27FC236}">
                <a16:creationId xmlns:a16="http://schemas.microsoft.com/office/drawing/2014/main" id="{2FADFA1C-AB2E-4C40-936F-E36B592A131C}"/>
              </a:ext>
            </a:extLst>
          </p:cNvPr>
          <p:cNvSpPr txBox="1"/>
          <p:nvPr/>
        </p:nvSpPr>
        <p:spPr>
          <a:xfrm>
            <a:off x="628653" y="907919"/>
            <a:ext cx="7893449" cy="8094524"/>
          </a:xfrm>
          <a:prstGeom prst="rect">
            <a:avLst/>
          </a:prstGeom>
          <a:noFill/>
        </p:spPr>
        <p:txBody>
          <a:bodyPr wrap="square" rtlCol="0">
            <a:spAutoFit/>
          </a:bodyPr>
          <a:lstStyle/>
          <a:p>
            <a:pPr marL="457200" indent="-457200">
              <a:buFont typeface="Arial" panose="020B0604020202020204" pitchFamily="34" charset="0"/>
              <a:buChar char="•"/>
            </a:pPr>
            <a:r>
              <a:rPr lang="en-US" sz="2400" dirty="0"/>
              <a:t>Under </a:t>
            </a:r>
            <a:r>
              <a:rPr lang="en-US" sz="2400" dirty="0">
                <a:hlinkClick r:id="rId2"/>
              </a:rPr>
              <a:t>SB 1746</a:t>
            </a:r>
            <a:r>
              <a:rPr lang="en-US" sz="2400" dirty="0"/>
              <a:t> and </a:t>
            </a:r>
            <a:r>
              <a:rPr lang="en-US" sz="2400" dirty="0">
                <a:hlinkClick r:id="rId3"/>
              </a:rPr>
              <a:t>HB 1051</a:t>
            </a:r>
            <a:r>
              <a:rPr lang="en-US" sz="2400" dirty="0"/>
              <a:t>, the definition of students who are considered at-risk was expanded to include the following:</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a:t>Students who have been incarcerated or have a parent or guardian who has been incarcerated, within the lifetime of the student, in a penal institution as defined by Section 1.07, Penal Code. (SB 1746) </a:t>
            </a:r>
          </a:p>
          <a:p>
            <a:pPr lvl="1"/>
            <a:endParaRPr lang="en-US" sz="2400" dirty="0"/>
          </a:p>
          <a:p>
            <a:pPr marL="914400" lvl="1" indent="-457200">
              <a:buFont typeface="Arial" panose="020B0604020202020204" pitchFamily="34" charset="0"/>
              <a:buChar char="•"/>
            </a:pPr>
            <a:r>
              <a:rPr lang="en-US" sz="2400" dirty="0"/>
              <a:t>Regardless of the student’s age, participates in an adult education program provided under a high school diploma and industry certification charter school program under Section 29.259. (HB 1051)</a:t>
            </a:r>
          </a:p>
          <a:p>
            <a:pPr lvl="1"/>
            <a:endParaRPr lang="en-US" sz="2600" dirty="0"/>
          </a:p>
          <a:p>
            <a:pPr marL="914400" lvl="1" indent="-457200">
              <a:buFont typeface="Arial" panose="020B0604020202020204" pitchFamily="34" charset="0"/>
              <a:buChar char="•"/>
            </a:pPr>
            <a:endParaRPr lang="en-US" sz="2600" dirty="0"/>
          </a:p>
          <a:p>
            <a:pPr marL="914400" lvl="1" indent="-457200">
              <a:buFont typeface="Arial" panose="020B0604020202020204" pitchFamily="34" charset="0"/>
              <a:buChar char="•"/>
            </a:pPr>
            <a:endParaRPr lang="en-US" sz="2600" dirty="0"/>
          </a:p>
          <a:p>
            <a:pPr marL="914400" lvl="1" indent="-457200">
              <a:buFont typeface="Arial" panose="020B0604020202020204" pitchFamily="34" charset="0"/>
              <a:buChar char="•"/>
            </a:pPr>
            <a:endParaRPr lang="en-US" sz="2600" dirty="0"/>
          </a:p>
          <a:p>
            <a:pPr marL="914400" lvl="1"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p:txBody>
      </p:sp>
    </p:spTree>
    <p:extLst>
      <p:ext uri="{BB962C8B-B14F-4D97-AF65-F5344CB8AC3E}">
        <p14:creationId xmlns:p14="http://schemas.microsoft.com/office/powerpoint/2010/main" val="236701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887E-5A89-4AFB-B486-84659C0D9E31}"/>
              </a:ext>
            </a:extLst>
          </p:cNvPr>
          <p:cNvSpPr>
            <a:spLocks noGrp="1"/>
          </p:cNvSpPr>
          <p:nvPr>
            <p:ph type="title"/>
          </p:nvPr>
        </p:nvSpPr>
        <p:spPr/>
        <p:txBody>
          <a:bodyPr/>
          <a:lstStyle/>
          <a:p>
            <a:r>
              <a:rPr lang="en-US" dirty="0"/>
              <a:t>Legislation</a:t>
            </a:r>
          </a:p>
        </p:txBody>
      </p:sp>
      <p:sp>
        <p:nvSpPr>
          <p:cNvPr id="4" name="Content Placeholder 3">
            <a:extLst>
              <a:ext uri="{FF2B5EF4-FFF2-40B4-BE49-F238E27FC236}">
                <a16:creationId xmlns:a16="http://schemas.microsoft.com/office/drawing/2014/main" id="{9CD51F12-7709-4320-9E94-8E7A6CB59447}"/>
              </a:ext>
            </a:extLst>
          </p:cNvPr>
          <p:cNvSpPr>
            <a:spLocks noGrp="1"/>
          </p:cNvSpPr>
          <p:nvPr>
            <p:ph idx="1"/>
          </p:nvPr>
        </p:nvSpPr>
        <p:spPr>
          <a:xfrm>
            <a:off x="561702" y="1201038"/>
            <a:ext cx="7886700" cy="4954992"/>
          </a:xfrm>
        </p:spPr>
        <p:txBody>
          <a:bodyPr>
            <a:normAutofit fontScale="92500" lnSpcReduction="10000"/>
          </a:bodyPr>
          <a:lstStyle/>
          <a:p>
            <a:pPr marL="0" indent="0">
              <a:buNone/>
            </a:pPr>
            <a:r>
              <a:rPr lang="en-US" dirty="0"/>
              <a:t>SB 1746</a:t>
            </a:r>
          </a:p>
          <a:p>
            <a:pPr marL="0" indent="0">
              <a:buNone/>
            </a:pPr>
            <a:r>
              <a:rPr lang="en-US" sz="2400" dirty="0"/>
              <a:t>AN ACT relating to the inclusion of certain students as students at risk of dropping out of school.</a:t>
            </a:r>
          </a:p>
          <a:p>
            <a:pPr marL="0" indent="0">
              <a:buNone/>
            </a:pPr>
            <a:r>
              <a:rPr lang="en-US" sz="2400" dirty="0"/>
              <a:t>BE IT ENACTED BY THE LEGISLATURE OF THE STATE OF TEXAS:</a:t>
            </a:r>
          </a:p>
          <a:p>
            <a:pPr marL="0" indent="0">
              <a:buNone/>
            </a:pPr>
            <a:r>
              <a:rPr lang="en-US" sz="2400" dirty="0"/>
              <a:t>SECTION 1: Section 29.081(d), Education Code, is amended to read as follows:</a:t>
            </a:r>
          </a:p>
          <a:p>
            <a:pPr marL="0" indent="0">
              <a:buNone/>
            </a:pPr>
            <a:r>
              <a:rPr lang="en-US" sz="2400" dirty="0"/>
              <a:t> (d) For the purposes of this section, “student at risk of dropping out of school” includes each student who is under 26 years of age and who:</a:t>
            </a:r>
          </a:p>
          <a:p>
            <a:pPr marL="0" indent="0">
              <a:buNone/>
            </a:pPr>
            <a:r>
              <a:rPr lang="en-US" sz="2400" dirty="0"/>
              <a:t>…</a:t>
            </a:r>
          </a:p>
          <a:p>
            <a:pPr marL="0" indent="0">
              <a:buNone/>
            </a:pPr>
            <a:r>
              <a:rPr lang="en-US" sz="2400" dirty="0"/>
              <a:t>    </a:t>
            </a:r>
            <a:r>
              <a:rPr lang="en-US" sz="2400" u="sng" dirty="0"/>
              <a:t>(14)  has been incarcerated or has a parent or guardian</a:t>
            </a:r>
          </a:p>
          <a:p>
            <a:pPr marL="0" indent="0">
              <a:buNone/>
            </a:pPr>
            <a:r>
              <a:rPr lang="en-US" sz="2400" u="sng" dirty="0"/>
              <a:t>who has been incarcerated, within the lifetime of the student, in a penal institution as defined by Section 1.07, Penal Code</a:t>
            </a:r>
            <a:r>
              <a:rPr lang="en-US" sz="2400" dirty="0"/>
              <a:t>.</a:t>
            </a:r>
          </a:p>
          <a:p>
            <a:pPr marL="0" indent="0">
              <a:buNone/>
            </a:pPr>
            <a:endParaRPr lang="en-US" dirty="0"/>
          </a:p>
          <a:p>
            <a:pPr marL="0" indent="0">
              <a:buNone/>
            </a:pPr>
            <a:endParaRPr lang="en-US" dirty="0">
              <a:hlinkClick r:id="" action="ppaction://noaction"/>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Rectangle 5">
            <a:extLst>
              <a:ext uri="{FF2B5EF4-FFF2-40B4-BE49-F238E27FC236}">
                <a16:creationId xmlns:a16="http://schemas.microsoft.com/office/drawing/2014/main" id="{8E0CF022-2D8C-40A2-99C7-6428B4AB9F09}"/>
              </a:ext>
            </a:extLst>
          </p:cNvPr>
          <p:cNvSpPr/>
          <p:nvPr/>
        </p:nvSpPr>
        <p:spPr>
          <a:xfrm>
            <a:off x="561702" y="2357735"/>
            <a:ext cx="7385707"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148889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887E-5A89-4AFB-B486-84659C0D9E31}"/>
              </a:ext>
            </a:extLst>
          </p:cNvPr>
          <p:cNvSpPr>
            <a:spLocks noGrp="1"/>
          </p:cNvSpPr>
          <p:nvPr>
            <p:ph type="title"/>
          </p:nvPr>
        </p:nvSpPr>
        <p:spPr/>
        <p:txBody>
          <a:bodyPr/>
          <a:lstStyle/>
          <a:p>
            <a:r>
              <a:rPr lang="en-US" dirty="0"/>
              <a:t>Legislation</a:t>
            </a:r>
          </a:p>
        </p:txBody>
      </p:sp>
      <p:sp>
        <p:nvSpPr>
          <p:cNvPr id="4" name="Content Placeholder 3">
            <a:extLst>
              <a:ext uri="{FF2B5EF4-FFF2-40B4-BE49-F238E27FC236}">
                <a16:creationId xmlns:a16="http://schemas.microsoft.com/office/drawing/2014/main" id="{9CD51F12-7709-4320-9E94-8E7A6CB59447}"/>
              </a:ext>
            </a:extLst>
          </p:cNvPr>
          <p:cNvSpPr>
            <a:spLocks noGrp="1"/>
          </p:cNvSpPr>
          <p:nvPr>
            <p:ph idx="1"/>
          </p:nvPr>
        </p:nvSpPr>
        <p:spPr>
          <a:xfrm>
            <a:off x="561702" y="1201038"/>
            <a:ext cx="7886700" cy="4954992"/>
          </a:xfrm>
        </p:spPr>
        <p:txBody>
          <a:bodyPr>
            <a:normAutofit fontScale="92500" lnSpcReduction="20000"/>
          </a:bodyPr>
          <a:lstStyle/>
          <a:p>
            <a:pPr marL="0" indent="0">
              <a:buNone/>
            </a:pPr>
            <a:r>
              <a:rPr lang="en-US" dirty="0"/>
              <a:t>HB 1051</a:t>
            </a:r>
          </a:p>
          <a:p>
            <a:pPr marL="0" indent="0">
              <a:buNone/>
            </a:pPr>
            <a:r>
              <a:rPr lang="en-US" sz="2400" dirty="0"/>
              <a:t>AN ACT relating to an adult education program provided under an adult high school diploma and industry certification charter school program and reporting requirements regarding certain students.</a:t>
            </a:r>
          </a:p>
          <a:p>
            <a:pPr marL="0" indent="0">
              <a:buNone/>
            </a:pPr>
            <a:r>
              <a:rPr lang="en-US" sz="2400" dirty="0"/>
              <a:t>BE IT ENACTED BY THE LEGISLATURE OF THE STATE OF TEXAS:</a:t>
            </a:r>
          </a:p>
          <a:p>
            <a:pPr marL="0" indent="0">
              <a:buNone/>
            </a:pPr>
            <a:r>
              <a:rPr lang="en-US" sz="2400" dirty="0"/>
              <a:t>SECTION 2: Sections 29.081(d) and (d-1), Education Code, are amended to read as follows:</a:t>
            </a:r>
          </a:p>
          <a:p>
            <a:pPr marL="0" indent="0">
              <a:buNone/>
            </a:pPr>
            <a:r>
              <a:rPr lang="en-US" sz="2400" dirty="0"/>
              <a:t> (d) For the purposes of this section, “student at risk of dropping out of school” includes each student who is under 26 years of age and who:</a:t>
            </a:r>
          </a:p>
          <a:p>
            <a:pPr marL="0" indent="0">
              <a:buNone/>
            </a:pPr>
            <a:r>
              <a:rPr lang="en-US" sz="2400" dirty="0"/>
              <a:t>    (1) is under 26 years of age and who:</a:t>
            </a:r>
          </a:p>
          <a:p>
            <a:pPr marL="0" indent="0">
              <a:buNone/>
            </a:pPr>
            <a:r>
              <a:rPr lang="en-US" sz="2400" dirty="0"/>
              <a:t>…</a:t>
            </a:r>
          </a:p>
          <a:p>
            <a:pPr marL="0" indent="0">
              <a:buNone/>
            </a:pPr>
            <a:r>
              <a:rPr lang="en-US" sz="2400" dirty="0"/>
              <a:t>    (2) </a:t>
            </a:r>
            <a:r>
              <a:rPr lang="en-US" sz="2400" u="sng" dirty="0"/>
              <a:t>regardless of the student's age, participates in an adult education program provided under a high school diploma and industry certification charter school program under Section 29.259.</a:t>
            </a: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hlinkClick r:id="" action="ppaction://noaction"/>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Rectangle 5">
            <a:extLst>
              <a:ext uri="{FF2B5EF4-FFF2-40B4-BE49-F238E27FC236}">
                <a16:creationId xmlns:a16="http://schemas.microsoft.com/office/drawing/2014/main" id="{8E0CF022-2D8C-40A2-99C7-6428B4AB9F09}"/>
              </a:ext>
            </a:extLst>
          </p:cNvPr>
          <p:cNvSpPr/>
          <p:nvPr/>
        </p:nvSpPr>
        <p:spPr>
          <a:xfrm>
            <a:off x="561702" y="2357735"/>
            <a:ext cx="7385707"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251269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C3FE-7F9A-42A2-B21C-5FF58F290405}"/>
              </a:ext>
            </a:extLst>
          </p:cNvPr>
          <p:cNvSpPr>
            <a:spLocks noGrp="1"/>
          </p:cNvSpPr>
          <p:nvPr>
            <p:ph type="title"/>
          </p:nvPr>
        </p:nvSpPr>
        <p:spPr/>
        <p:txBody>
          <a:bodyPr/>
          <a:lstStyle/>
          <a:p>
            <a:r>
              <a:rPr lang="en-US" dirty="0"/>
              <a:t>AT-RISK-INDICATOR-CODE</a:t>
            </a:r>
          </a:p>
        </p:txBody>
      </p:sp>
      <p:sp>
        <p:nvSpPr>
          <p:cNvPr id="3" name="Content Placeholder 2">
            <a:extLst>
              <a:ext uri="{FF2B5EF4-FFF2-40B4-BE49-F238E27FC236}">
                <a16:creationId xmlns:a16="http://schemas.microsoft.com/office/drawing/2014/main" id="{B104D444-B15D-4A46-807C-A51CC8B641AC}"/>
              </a:ext>
            </a:extLst>
          </p:cNvPr>
          <p:cNvSpPr>
            <a:spLocks noGrp="1"/>
          </p:cNvSpPr>
          <p:nvPr>
            <p:ph idx="1"/>
          </p:nvPr>
        </p:nvSpPr>
        <p:spPr>
          <a:xfrm>
            <a:off x="416859" y="1048871"/>
            <a:ext cx="8098491" cy="5128092"/>
          </a:xfrm>
        </p:spPr>
        <p:txBody>
          <a:bodyPr>
            <a:normAutofit/>
          </a:bodyPr>
          <a:lstStyle/>
          <a:p>
            <a:pPr marL="0" indent="0">
              <a:buNone/>
            </a:pPr>
            <a:r>
              <a:rPr lang="en-US" dirty="0"/>
              <a:t>The AT-RISK-INDICATOR-CODE indicates whether a student is currently identified as “at-risk” of not meeting standards or dropping out of school using state-defined criteria (TEC §29.081, Compensatory and Accelerated Instruction). Local criteria are not included in this indicator code. A student “at-risk of dropping out of school” includes each student who:</a:t>
            </a:r>
          </a:p>
        </p:txBody>
      </p:sp>
    </p:spTree>
    <p:extLst>
      <p:ext uri="{BB962C8B-B14F-4D97-AF65-F5344CB8AC3E}">
        <p14:creationId xmlns:p14="http://schemas.microsoft.com/office/powerpoint/2010/main" val="283232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C3FE-7F9A-42A2-B21C-5FF58F290405}"/>
              </a:ext>
            </a:extLst>
          </p:cNvPr>
          <p:cNvSpPr>
            <a:spLocks noGrp="1"/>
          </p:cNvSpPr>
          <p:nvPr>
            <p:ph type="title"/>
          </p:nvPr>
        </p:nvSpPr>
        <p:spPr/>
        <p:txBody>
          <a:bodyPr/>
          <a:lstStyle/>
          <a:p>
            <a:r>
              <a:rPr lang="en-US" dirty="0"/>
              <a:t>AT-RISK-INDICATOR-CODE</a:t>
            </a:r>
          </a:p>
        </p:txBody>
      </p:sp>
      <p:sp>
        <p:nvSpPr>
          <p:cNvPr id="3" name="Content Placeholder 2">
            <a:extLst>
              <a:ext uri="{FF2B5EF4-FFF2-40B4-BE49-F238E27FC236}">
                <a16:creationId xmlns:a16="http://schemas.microsoft.com/office/drawing/2014/main" id="{B104D444-B15D-4A46-807C-A51CC8B641AC}"/>
              </a:ext>
            </a:extLst>
          </p:cNvPr>
          <p:cNvSpPr>
            <a:spLocks noGrp="1"/>
          </p:cNvSpPr>
          <p:nvPr>
            <p:ph idx="1"/>
          </p:nvPr>
        </p:nvSpPr>
        <p:spPr>
          <a:xfrm>
            <a:off x="416859" y="1048871"/>
            <a:ext cx="8098491" cy="5128092"/>
          </a:xfrm>
        </p:spPr>
        <p:txBody>
          <a:bodyPr>
            <a:normAutofit/>
          </a:bodyPr>
          <a:lstStyle/>
          <a:p>
            <a:pPr marL="0" indent="0">
              <a:buNone/>
            </a:pPr>
            <a:r>
              <a:rPr lang="en-US" dirty="0"/>
              <a:t>Added criteria:</a:t>
            </a:r>
          </a:p>
          <a:p>
            <a:pPr marL="0" indent="0">
              <a:buNone/>
            </a:pPr>
            <a:r>
              <a:rPr lang="en-US" dirty="0"/>
              <a:t>14.  has been incarcerated or has a parent or guardian who has been incarcerated, within the lifetime of the student, in a penal institution as defined by Section 1.07, Penal Code</a:t>
            </a:r>
          </a:p>
          <a:p>
            <a:pPr marL="0" indent="0">
              <a:buNone/>
            </a:pPr>
            <a:r>
              <a:rPr lang="en-US" dirty="0"/>
              <a:t>or regardless of the student’s age, each student who participates in an adult education program provided under a high school diploma and industry certification charter school program under Section 29.259.</a:t>
            </a:r>
          </a:p>
        </p:txBody>
      </p:sp>
    </p:spTree>
    <p:extLst>
      <p:ext uri="{BB962C8B-B14F-4D97-AF65-F5344CB8AC3E}">
        <p14:creationId xmlns:p14="http://schemas.microsoft.com/office/powerpoint/2010/main" val="279898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425834" y="1601170"/>
            <a:ext cx="8249055" cy="74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469111" y="638174"/>
            <a:ext cx="8334420" cy="4056289"/>
          </a:xfrm>
        </p:spPr>
        <p:txBody>
          <a:bodyPr>
            <a:normAutofit lnSpcReduction="10000"/>
          </a:bodyPr>
          <a:lstStyle/>
          <a:p>
            <a:pPr marL="571500" indent="-571500">
              <a:buFont typeface="+mj-lt"/>
              <a:buAutoNum type="romanUcPeriod"/>
            </a:pPr>
            <a:r>
              <a:rPr lang="en-US" sz="2800" dirty="0"/>
              <a:t>HB 1051 &amp; SB 1746 – AT RISK INDICATOR</a:t>
            </a:r>
          </a:p>
          <a:p>
            <a:pPr marL="571500" indent="-571500">
              <a:buFont typeface="+mj-lt"/>
              <a:buAutoNum type="romanUcPeriod"/>
            </a:pPr>
            <a:endParaRPr lang="en-US" sz="2800" dirty="0"/>
          </a:p>
          <a:p>
            <a:pPr marL="571500" indent="-571500">
              <a:buFont typeface="+mj-lt"/>
              <a:buAutoNum type="romanUcPeriod"/>
            </a:pPr>
            <a:r>
              <a:rPr lang="en-US" sz="2800" dirty="0"/>
              <a:t>HB 165 – ENDORSEMENTS &amp; DISTINGUISHED LEVEL OF ACHIEVEMENT</a:t>
            </a:r>
          </a:p>
          <a:p>
            <a:pPr marL="571500" indent="-571500">
              <a:buFont typeface="+mj-lt"/>
              <a:buAutoNum type="romanUcPeriod"/>
            </a:pPr>
            <a:endParaRPr lang="en-US" sz="2800" dirty="0"/>
          </a:p>
          <a:p>
            <a:pPr marL="571500" indent="-571500">
              <a:buFont typeface="+mj-lt"/>
              <a:buAutoNum type="romanUcPeriod"/>
            </a:pPr>
            <a:r>
              <a:rPr lang="en-US" sz="2800" dirty="0"/>
              <a:t>SB 1557 – MILITARY CONNECTED STUDENT</a:t>
            </a:r>
          </a:p>
          <a:p>
            <a:pPr marL="571500" indent="-571500">
              <a:buFont typeface="+mj-lt"/>
              <a:buAutoNum type="romanUcPeriod"/>
            </a:pPr>
            <a:endParaRPr lang="en-US" sz="2800" dirty="0"/>
          </a:p>
          <a:p>
            <a:pPr marL="571500" indent="-571500">
              <a:buFont typeface="+mj-lt"/>
              <a:buAutoNum type="romanUcPeriod"/>
            </a:pPr>
            <a:r>
              <a:rPr lang="en-US" sz="2800" dirty="0"/>
              <a:t>HB 2190 – STUDENTS WHO ARE CHILDREN OF CHARTER SCHOOL EMPLOYEES</a:t>
            </a:r>
          </a:p>
          <a:p>
            <a:pPr marL="571500" indent="-571500">
              <a:buFont typeface="+mj-lt"/>
              <a:buAutoNum type="romanUcPeriod"/>
            </a:pPr>
            <a:endParaRPr lang="en-US" sz="28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11170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7DC9-CADA-4C7E-BBEB-68C359DB56B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15566C8-664C-49DA-A4A4-63C3DFF9F0CA}"/>
              </a:ext>
            </a:extLst>
          </p:cNvPr>
          <p:cNvSpPr>
            <a:spLocks noGrp="1"/>
          </p:cNvSpPr>
          <p:nvPr>
            <p:ph idx="1"/>
          </p:nvPr>
        </p:nvSpPr>
        <p:spPr/>
        <p:txBody>
          <a:bodyPr/>
          <a:lstStyle/>
          <a:p>
            <a:pPr marL="0" indent="0">
              <a:buNone/>
            </a:pPr>
            <a:r>
              <a:rPr lang="en-US" dirty="0">
                <a:hlinkClick r:id="rId2"/>
              </a:rPr>
              <a:t>HB 165</a:t>
            </a:r>
            <a:r>
              <a:rPr lang="en-US" dirty="0"/>
              <a:t> modified TEC 28.025 to provide the opportunity for a student who is enrolled in special education services to earn an endorsement on their transcript.</a:t>
            </a:r>
          </a:p>
        </p:txBody>
      </p:sp>
    </p:spTree>
    <p:extLst>
      <p:ext uri="{BB962C8B-B14F-4D97-AF65-F5344CB8AC3E}">
        <p14:creationId xmlns:p14="http://schemas.microsoft.com/office/powerpoint/2010/main" val="2728915611"/>
      </p:ext>
    </p:extLst>
  </p:cSld>
  <p:clrMapOvr>
    <a:masterClrMapping/>
  </p:clrMapOvr>
</p:sld>
</file>

<file path=ppt/theme/theme1.xml><?xml version="1.0" encoding="utf-8"?>
<a:theme xmlns:a="http://schemas.openxmlformats.org/drawingml/2006/main" name="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llection xmlns="5c8ce246-9bf7-4847-93b0-5471cf462eac">
      <Value>PEIMS</Value>
    </Collection>
    <Legislation xmlns="5c8ce246-9bf7-4847-93b0-5471cf462eac">HB 1051, SB 1746, HB 165, SB 1557, HB 2190</Legislation>
    <Document_x0020_Type xmlns="5c8ce246-9bf7-4847-93b0-5471cf462eac">Other</Document_x0020_Type>
  </documentManagement>
</p:properties>
</file>

<file path=customXml/itemProps1.xml><?xml version="1.0" encoding="utf-8"?>
<ds:datastoreItem xmlns:ds="http://schemas.openxmlformats.org/officeDocument/2006/customXml" ds:itemID="{5963E80B-E18E-43E1-8213-945731989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A0208A-80DD-4280-944E-C72FC14C1F42}">
  <ds:schemaRefs>
    <ds:schemaRef ds:uri="http://schemas.microsoft.com/sharepoint/v3/contenttype/forms"/>
  </ds:schemaRefs>
</ds:datastoreItem>
</file>

<file path=customXml/itemProps3.xml><?xml version="1.0" encoding="utf-8"?>
<ds:datastoreItem xmlns:ds="http://schemas.openxmlformats.org/officeDocument/2006/customXml" ds:itemID="{8F3ECB03-E25A-4549-BB34-CEA96002F12D}">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8db5e514-a680-4fd2-83c7-aca22b4666fd"/>
    <ds:schemaRef ds:uri="5c8ce246-9bf7-4847-93b0-5471cf462eac"/>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5487</TotalTime>
  <Words>2555</Words>
  <Application>Microsoft Office PowerPoint</Application>
  <PresentationFormat>On-screen Show (4:3)</PresentationFormat>
  <Paragraphs>310</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Tw Cen MT</vt:lpstr>
      <vt:lpstr>Tw Cen MT Condensed</vt:lpstr>
      <vt:lpstr>Tw Cen MT Condensed Extra Bold</vt:lpstr>
      <vt:lpstr>TSDS Template 2018 small</vt:lpstr>
      <vt:lpstr>Other Legislative Items with data collection/TEDS impact</vt:lpstr>
      <vt:lpstr>aGENDA</vt:lpstr>
      <vt:lpstr>Background</vt:lpstr>
      <vt:lpstr>Legislation</vt:lpstr>
      <vt:lpstr>Legislation</vt:lpstr>
      <vt:lpstr>AT-RISK-INDICATOR-CODE</vt:lpstr>
      <vt:lpstr>AT-RISK-INDICATOR-CODE</vt:lpstr>
      <vt:lpstr>aGENDA</vt:lpstr>
      <vt:lpstr>Background</vt:lpstr>
      <vt:lpstr>Legislation</vt:lpstr>
      <vt:lpstr>Business Rules</vt:lpstr>
      <vt:lpstr>Business Rules</vt:lpstr>
      <vt:lpstr>aGENDA</vt:lpstr>
      <vt:lpstr>Background</vt:lpstr>
      <vt:lpstr>Legislation</vt:lpstr>
      <vt:lpstr>MILITARY-CONNECTED-STUDENT-CODE</vt:lpstr>
      <vt:lpstr>MILITARY-CONNECTED-STUDENT-CODE</vt:lpstr>
      <vt:lpstr>MILITARY-CONNECTED-STUDENT-CODE</vt:lpstr>
      <vt:lpstr>MILITARY-CONNECTED-STUDENT-CODE</vt:lpstr>
      <vt:lpstr>aGENDA</vt:lpstr>
      <vt:lpstr>Background</vt:lpstr>
      <vt:lpstr>Legislation</vt:lpstr>
      <vt:lpstr>STUDENT-ATTRIBUTION-CODE (C161) </vt:lpstr>
      <vt:lpstr>Business Rules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Summer - Other Legislative Items with Data Collection Impact</dc:title>
  <dc:creator>Elledge, Michele</dc:creator>
  <cp:keywords>At Risk, Special Ed Endorsements, Military connected, Charter Student Attribution</cp:keywords>
  <cp:lastModifiedBy>Helms, Jeanine</cp:lastModifiedBy>
  <cp:revision>202</cp:revision>
  <dcterms:created xsi:type="dcterms:W3CDTF">2019-05-31T14:09:25Z</dcterms:created>
  <dcterms:modified xsi:type="dcterms:W3CDTF">2019-07-22T23:59:31Z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ies>
</file>