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3" r:id="rId4"/>
  </p:sldMasterIdLst>
  <p:notesMasterIdLst>
    <p:notesMasterId r:id="rId15"/>
  </p:notesMasterIdLst>
  <p:handoutMasterIdLst>
    <p:handoutMasterId r:id="rId16"/>
  </p:handoutMasterIdLst>
  <p:sldIdLst>
    <p:sldId id="466" r:id="rId5"/>
    <p:sldId id="687" r:id="rId6"/>
    <p:sldId id="711" r:id="rId7"/>
    <p:sldId id="717" r:id="rId8"/>
    <p:sldId id="704" r:id="rId9"/>
    <p:sldId id="718" r:id="rId10"/>
    <p:sldId id="712" r:id="rId11"/>
    <p:sldId id="713" r:id="rId12"/>
    <p:sldId id="719" r:id="rId13"/>
    <p:sldId id="714" r:id="rId14"/>
  </p:sldIdLst>
  <p:sldSz cx="9144000" cy="6858000" type="screen4x3"/>
  <p:notesSz cx="69977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1" userDrawn="1">
          <p15:clr>
            <a:srgbClr val="A4A3A4"/>
          </p15:clr>
        </p15:guide>
        <p15:guide id="2" pos="22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ynep Young" initials="ZY" lastIdx="2" clrIdx="0"/>
  <p:cmAuthor id="1" name="Sharon Reddehase" initials="SNR" lastIdx="1" clrIdx="1"/>
  <p:cmAuthor id="2" name="mulrich" initials="mu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6E"/>
    <a:srgbClr val="006299"/>
    <a:srgbClr val="FFCC66"/>
    <a:srgbClr val="FFCC99"/>
    <a:srgbClr val="FFFF99"/>
    <a:srgbClr val="47EBFF"/>
    <a:srgbClr val="FFFFFF"/>
    <a:srgbClr val="81F0FF"/>
    <a:srgbClr val="8DDCE7"/>
    <a:srgbClr val="00E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74" autoAdjust="0"/>
    <p:restoredTop sz="94026" autoAdjust="0"/>
  </p:normalViewPr>
  <p:slideViewPr>
    <p:cSldViewPr>
      <p:cViewPr varScale="1">
        <p:scale>
          <a:sx n="67" d="100"/>
          <a:sy n="67" d="100"/>
        </p:scale>
        <p:origin x="16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660" y="108"/>
      </p:cViewPr>
      <p:guideLst>
        <p:guide orient="horz" pos="2921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6" y="0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/>
          <a:lstStyle>
            <a:lvl1pPr algn="r">
              <a:defRPr sz="1200"/>
            </a:lvl1pPr>
          </a:lstStyle>
          <a:p>
            <a:fld id="{A030672E-E987-4208-B802-497B74C6D590}" type="datetimeFigureOut">
              <a:rPr lang="en-US" smtClean="0"/>
              <a:pPr/>
              <a:t>7/30/2019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05841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6" y="8805841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 anchor="b"/>
          <a:lstStyle>
            <a:lvl1pPr algn="r">
              <a:defRPr sz="1200"/>
            </a:lvl1pPr>
          </a:lstStyle>
          <a:p>
            <a:fld id="{563BF832-B673-4E9B-A5C5-DEC0860B50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0717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6" y="0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/>
          <a:lstStyle>
            <a:lvl1pPr algn="r">
              <a:defRPr sz="1200"/>
            </a:lvl1pPr>
          </a:lstStyle>
          <a:p>
            <a:fld id="{DB0EB5D8-2522-4108-8D60-F7CA4D8873A0}" type="datetimeFigureOut">
              <a:rPr lang="en-US" smtClean="0"/>
              <a:pPr/>
              <a:t>7/30/2019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1" tIns="46462" rIns="92921" bIns="464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3726"/>
            <a:ext cx="5598160" cy="4171950"/>
          </a:xfrm>
          <a:prstGeom prst="rect">
            <a:avLst/>
          </a:prstGeom>
        </p:spPr>
        <p:txBody>
          <a:bodyPr vert="horz" lIns="92921" tIns="46462" rIns="92921" bIns="464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05841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6" y="8805841"/>
            <a:ext cx="3032337" cy="463550"/>
          </a:xfrm>
          <a:prstGeom prst="rect">
            <a:avLst/>
          </a:prstGeom>
        </p:spPr>
        <p:txBody>
          <a:bodyPr vert="horz" lIns="92921" tIns="46462" rIns="92921" bIns="46462" rtlCol="0" anchor="b"/>
          <a:lstStyle>
            <a:lvl1pPr algn="r">
              <a:defRPr sz="1200"/>
            </a:lvl1pPr>
          </a:lstStyle>
          <a:p>
            <a:fld id="{7872E534-9B96-469B-99C0-8551271B58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521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5325"/>
            <a:ext cx="4635500" cy="3476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32102" indent="-232102" defTabSz="914378">
              <a:spcBef>
                <a:spcPct val="0"/>
              </a:spcBef>
              <a:defRPr/>
            </a:pP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A20616-7B71-4702-A286-C5FF8E60A4C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725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>
            <a:extLst>
              <a:ext uri="{FF2B5EF4-FFF2-40B4-BE49-F238E27FC236}">
                <a16:creationId xmlns:a16="http://schemas.microsoft.com/office/drawing/2014/main" id="{A19093A7-17B2-42F2-BC15-D155A163D5D4}"/>
              </a:ext>
            </a:extLst>
          </p:cNvPr>
          <p:cNvSpPr/>
          <p:nvPr userDrawn="1"/>
        </p:nvSpPr>
        <p:spPr>
          <a:xfrm>
            <a:off x="0" y="-2"/>
            <a:ext cx="9144000" cy="4580313"/>
          </a:xfrm>
          <a:prstGeom prst="rect">
            <a:avLst/>
          </a:prstGeom>
          <a:solidFill>
            <a:srgbClr val="004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C6279F-7E64-4580-B82C-636B492657D8}"/>
              </a:ext>
            </a:extLst>
          </p:cNvPr>
          <p:cNvSpPr/>
          <p:nvPr userDrawn="1"/>
        </p:nvSpPr>
        <p:spPr>
          <a:xfrm>
            <a:off x="0" y="5"/>
            <a:ext cx="9144000" cy="4572001"/>
          </a:xfrm>
          <a:prstGeom prst="rect">
            <a:avLst/>
          </a:prstGeom>
          <a:solidFill>
            <a:srgbClr val="004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EF672B-BA5C-42F5-8F2C-46DFAA94B5C7}"/>
              </a:ext>
            </a:extLst>
          </p:cNvPr>
          <p:cNvSpPr/>
          <p:nvPr userDrawn="1"/>
        </p:nvSpPr>
        <p:spPr>
          <a:xfrm>
            <a:off x="-15848" y="4572005"/>
            <a:ext cx="9159848" cy="2294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1279EF-48C7-41FA-8606-A02206C20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4960141"/>
            <a:ext cx="5872942" cy="1116337"/>
          </a:xfrm>
        </p:spPr>
        <p:txBody>
          <a:bodyPr anchor="ctr">
            <a:noAutofit/>
          </a:bodyPr>
          <a:lstStyle>
            <a:lvl1pPr algn="r">
              <a:defRPr sz="4800" b="1" cap="all" spc="200" baseline="0">
                <a:solidFill>
                  <a:srgbClr val="00486E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C4998F-5D03-4585-9D8D-7886D9600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7950" y="4960141"/>
            <a:ext cx="2400300" cy="1112442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latin typeface="Tw Cen MT Condensed" panose="020B0606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6AFF0D4-8E30-4E75-A8F5-5224DA77D163}"/>
              </a:ext>
            </a:extLst>
          </p:cNvPr>
          <p:cNvCxnSpPr>
            <a:cxnSpLocks/>
          </p:cNvCxnSpPr>
          <p:nvPr/>
        </p:nvCxnSpPr>
        <p:spPr>
          <a:xfrm flipV="1">
            <a:off x="6315299" y="4960138"/>
            <a:ext cx="0" cy="1485668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Rectangle 192">
            <a:extLst>
              <a:ext uri="{FF2B5EF4-FFF2-40B4-BE49-F238E27FC236}">
                <a16:creationId xmlns:a16="http://schemas.microsoft.com/office/drawing/2014/main" id="{3426CD62-85C5-47A4-835F-2545B76C6A2C}"/>
              </a:ext>
            </a:extLst>
          </p:cNvPr>
          <p:cNvSpPr/>
          <p:nvPr/>
        </p:nvSpPr>
        <p:spPr>
          <a:xfrm>
            <a:off x="3615755" y="6445806"/>
            <a:ext cx="1993111" cy="4121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8" name="Text Placeholder 5">
            <a:extLst>
              <a:ext uri="{FF2B5EF4-FFF2-40B4-BE49-F238E27FC236}">
                <a16:creationId xmlns:a16="http://schemas.microsoft.com/office/drawing/2014/main" id="{C01F6116-4FD3-46C7-BBD5-4F4013C6E7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57950" y="6091157"/>
            <a:ext cx="2392794" cy="376321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" panose="020B0606020104020203" pitchFamily="34" charset="0"/>
              </a:defRPr>
            </a:lvl1pPr>
            <a:lvl2pPr marL="457200" indent="0" algn="r">
              <a:buNone/>
              <a:defRPr sz="1800">
                <a:solidFill>
                  <a:schemeClr val="bg1">
                    <a:lumMod val="65000"/>
                  </a:schemeClr>
                </a:solidFill>
                <a:latin typeface="Tw Cen MT Condensed" panose="020B0606020104020203" pitchFamily="34" charset="0"/>
              </a:defRPr>
            </a:lvl2pPr>
            <a:lvl3pPr marL="914400" indent="0" algn="r">
              <a:buNone/>
              <a:defRPr sz="1800">
                <a:solidFill>
                  <a:schemeClr val="bg1">
                    <a:lumMod val="65000"/>
                  </a:schemeClr>
                </a:solidFill>
                <a:latin typeface="Tw Cen MT Condensed" panose="020B0606020104020203" pitchFamily="34" charset="0"/>
              </a:defRPr>
            </a:lvl3pPr>
            <a:lvl4pPr marL="1371600" indent="0" algn="r">
              <a:buNone/>
              <a:defRPr sz="1800">
                <a:solidFill>
                  <a:schemeClr val="bg1">
                    <a:lumMod val="65000"/>
                  </a:schemeClr>
                </a:solidFill>
                <a:latin typeface="Tw Cen MT Condensed" panose="020B0606020104020203" pitchFamily="34" charset="0"/>
              </a:defRPr>
            </a:lvl4pPr>
            <a:lvl5pPr marL="1828800" indent="0" algn="r">
              <a:buNone/>
              <a:defRPr sz="1800">
                <a:solidFill>
                  <a:schemeClr val="bg1">
                    <a:lumMod val="65000"/>
                  </a:schemeClr>
                </a:solidFill>
                <a:latin typeface="Tw Cen MT Condensed" panose="020B0606020104020203" pitchFamily="34" charset="0"/>
              </a:defRPr>
            </a:lvl5pPr>
          </a:lstStyle>
          <a:p>
            <a:pPr lvl="0"/>
            <a:r>
              <a:rPr lang="en-US" dirty="0"/>
              <a:t>Date: &lt;MM/DD/YYYY&gt;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B1E13F-DB4C-497B-B6B9-56EFEDE39E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2" y="6091158"/>
            <a:ext cx="5891213" cy="376321"/>
          </a:xfrm>
        </p:spPr>
        <p:txBody>
          <a:bodyPr anchor="ctr">
            <a:no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" panose="020B0606020104020203" pitchFamily="34" charset="0"/>
              </a:defRPr>
            </a:lvl1pPr>
            <a:lvl2pPr marL="457200" indent="0" algn="r">
              <a:buNone/>
              <a:defRPr sz="1800">
                <a:latin typeface="Tw Cen MT Condensed" panose="020B0606020104020203" pitchFamily="34" charset="0"/>
              </a:defRPr>
            </a:lvl2pPr>
            <a:lvl3pPr algn="r">
              <a:defRPr sz="1800">
                <a:latin typeface="Tw Cen MT Condensed" panose="020B0606020104020203" pitchFamily="34" charset="0"/>
              </a:defRPr>
            </a:lvl3pPr>
            <a:lvl4pPr algn="r">
              <a:defRPr sz="1800">
                <a:latin typeface="Tw Cen MT Condensed" panose="020B0606020104020203" pitchFamily="34" charset="0"/>
              </a:defRPr>
            </a:lvl4pPr>
            <a:lvl5pPr algn="r">
              <a:defRPr sz="1800">
                <a:latin typeface="Tw Cen MT Condensed" panose="020B06060201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0AF88E5-4FAB-48C4-AC97-B65301CF721D}"/>
              </a:ext>
            </a:extLst>
          </p:cNvPr>
          <p:cNvSpPr/>
          <p:nvPr userDrawn="1"/>
        </p:nvSpPr>
        <p:spPr>
          <a:xfrm>
            <a:off x="516467" y="482600"/>
            <a:ext cx="507663" cy="50766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C16C5CBD-D954-4DBB-97B0-FC6A538E45AD}"/>
              </a:ext>
            </a:extLst>
          </p:cNvPr>
          <p:cNvSpPr/>
          <p:nvPr userDrawn="1"/>
        </p:nvSpPr>
        <p:spPr>
          <a:xfrm>
            <a:off x="274566" y="94464"/>
            <a:ext cx="507663" cy="507662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99083FA-2D9A-44C0-9952-7BCAEFBC65C1}"/>
              </a:ext>
            </a:extLst>
          </p:cNvPr>
          <p:cNvSpPr/>
          <p:nvPr userDrawn="1"/>
        </p:nvSpPr>
        <p:spPr>
          <a:xfrm>
            <a:off x="4769501" y="482600"/>
            <a:ext cx="507663" cy="507662"/>
          </a:xfrm>
          <a:prstGeom prst="ellipse">
            <a:avLst/>
          </a:prstGeom>
          <a:solidFill>
            <a:srgbClr val="CCF0F5">
              <a:alpha val="6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669DF855-9FFF-4621-8829-83C8A552195E}"/>
              </a:ext>
            </a:extLst>
          </p:cNvPr>
          <p:cNvSpPr/>
          <p:nvPr userDrawn="1"/>
        </p:nvSpPr>
        <p:spPr>
          <a:xfrm>
            <a:off x="2234729" y="2032169"/>
            <a:ext cx="507663" cy="507662"/>
          </a:xfrm>
          <a:prstGeom prst="ellipse">
            <a:avLst/>
          </a:prstGeom>
          <a:solidFill>
            <a:srgbClr val="CCF0F5">
              <a:alpha val="10196"/>
            </a:srgbClr>
          </a:solidFill>
          <a:ln>
            <a:noFill/>
          </a:ln>
          <a:effectLst>
            <a:glow rad="127000">
              <a:srgbClr val="CCF0F5">
                <a:alpha val="37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63B20B43-B457-486E-B14D-61D4AC44DD95}"/>
              </a:ext>
            </a:extLst>
          </p:cNvPr>
          <p:cNvSpPr/>
          <p:nvPr userDrawn="1"/>
        </p:nvSpPr>
        <p:spPr>
          <a:xfrm>
            <a:off x="8504745" y="162968"/>
            <a:ext cx="691999" cy="691999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127000">
              <a:srgbClr val="CCF0F5">
                <a:alpha val="91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9870116-B99D-482C-84F0-60506920B350}"/>
              </a:ext>
            </a:extLst>
          </p:cNvPr>
          <p:cNvSpPr/>
          <p:nvPr userDrawn="1"/>
        </p:nvSpPr>
        <p:spPr>
          <a:xfrm>
            <a:off x="6858645" y="1432338"/>
            <a:ext cx="737911" cy="737910"/>
          </a:xfrm>
          <a:prstGeom prst="ellipse">
            <a:avLst/>
          </a:prstGeom>
          <a:solidFill>
            <a:srgbClr val="CCF0F5">
              <a:alpha val="10196"/>
            </a:srgbClr>
          </a:solidFill>
          <a:ln>
            <a:noFill/>
          </a:ln>
          <a:effectLst>
            <a:glow rad="127000">
              <a:srgbClr val="CCF0F5">
                <a:alpha val="37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89B48DCF-DB8F-4598-BC1F-6B08BB72F92B}"/>
              </a:ext>
            </a:extLst>
          </p:cNvPr>
          <p:cNvSpPr/>
          <p:nvPr userDrawn="1"/>
        </p:nvSpPr>
        <p:spPr>
          <a:xfrm>
            <a:off x="1" y="3267931"/>
            <a:ext cx="737911" cy="737910"/>
          </a:xfrm>
          <a:prstGeom prst="ellipse">
            <a:avLst/>
          </a:prstGeom>
          <a:solidFill>
            <a:srgbClr val="CCF0F5">
              <a:alpha val="10196"/>
            </a:srgbClr>
          </a:solidFill>
          <a:ln>
            <a:noFill/>
          </a:ln>
          <a:effectLst>
            <a:glow rad="127000">
              <a:srgbClr val="CCF0F5">
                <a:alpha val="37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058CC5C0-F723-4FCE-B40C-700B1DF5C5E6}"/>
              </a:ext>
            </a:extLst>
          </p:cNvPr>
          <p:cNvSpPr/>
          <p:nvPr userDrawn="1"/>
        </p:nvSpPr>
        <p:spPr>
          <a:xfrm>
            <a:off x="274566" y="3612793"/>
            <a:ext cx="507663" cy="507662"/>
          </a:xfrm>
          <a:prstGeom prst="ellipse">
            <a:avLst/>
          </a:prstGeom>
          <a:solidFill>
            <a:srgbClr val="CCF0F5">
              <a:alpha val="10196"/>
            </a:srgbClr>
          </a:solidFill>
          <a:ln>
            <a:noFill/>
          </a:ln>
          <a:effectLst>
            <a:glow rad="127000">
              <a:srgbClr val="CCF0F5">
                <a:alpha val="37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3DC4EA3-841D-41D4-AC0F-524C5CD3D228}"/>
              </a:ext>
            </a:extLst>
          </p:cNvPr>
          <p:cNvSpPr/>
          <p:nvPr userDrawn="1"/>
        </p:nvSpPr>
        <p:spPr>
          <a:xfrm>
            <a:off x="5023006" y="1936318"/>
            <a:ext cx="507663" cy="507662"/>
          </a:xfrm>
          <a:prstGeom prst="ellipse">
            <a:avLst/>
          </a:prstGeom>
          <a:solidFill>
            <a:srgbClr val="CCF0F5">
              <a:alpha val="10196"/>
            </a:srgbClr>
          </a:solidFill>
          <a:ln>
            <a:noFill/>
          </a:ln>
          <a:effectLst>
            <a:glow rad="127000">
              <a:srgbClr val="CCF0F5">
                <a:alpha val="37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9F8239E3-F866-4FD1-9245-CB03039C9804}"/>
              </a:ext>
            </a:extLst>
          </p:cNvPr>
          <p:cNvSpPr/>
          <p:nvPr userDrawn="1"/>
        </p:nvSpPr>
        <p:spPr>
          <a:xfrm>
            <a:off x="7700506" y="2760269"/>
            <a:ext cx="507663" cy="50766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2B1290F2-7094-440B-BB21-95DB8C14EC31}"/>
              </a:ext>
            </a:extLst>
          </p:cNvPr>
          <p:cNvSpPr/>
          <p:nvPr userDrawn="1"/>
        </p:nvSpPr>
        <p:spPr>
          <a:xfrm>
            <a:off x="5272490" y="3752010"/>
            <a:ext cx="507663" cy="50766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A825D3CB-3A9E-4A07-A646-845E2AA3328E}"/>
              </a:ext>
            </a:extLst>
          </p:cNvPr>
          <p:cNvSpPr/>
          <p:nvPr userDrawn="1"/>
        </p:nvSpPr>
        <p:spPr>
          <a:xfrm>
            <a:off x="1417049" y="2935682"/>
            <a:ext cx="507663" cy="50766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483C0755-1EAC-40A1-9C97-0A92C6391DE1}"/>
              </a:ext>
            </a:extLst>
          </p:cNvPr>
          <p:cNvSpPr/>
          <p:nvPr userDrawn="1"/>
        </p:nvSpPr>
        <p:spPr>
          <a:xfrm>
            <a:off x="4101206" y="3488659"/>
            <a:ext cx="507663" cy="50766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14FE0B1-B432-415E-A09A-D4209EDD3C4E}"/>
              </a:ext>
            </a:extLst>
          </p:cNvPr>
          <p:cNvSpPr/>
          <p:nvPr userDrawn="1"/>
        </p:nvSpPr>
        <p:spPr>
          <a:xfrm>
            <a:off x="3758086" y="3029970"/>
            <a:ext cx="691999" cy="691999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127000">
              <a:srgbClr val="CCF0F5">
                <a:alpha val="91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EB3F2819-A933-45DB-9420-DD1517F8A7F5}"/>
              </a:ext>
            </a:extLst>
          </p:cNvPr>
          <p:cNvSpPr/>
          <p:nvPr userDrawn="1"/>
        </p:nvSpPr>
        <p:spPr>
          <a:xfrm>
            <a:off x="8328909" y="624898"/>
            <a:ext cx="507663" cy="507662"/>
          </a:xfrm>
          <a:prstGeom prst="ellipse">
            <a:avLst/>
          </a:prstGeom>
          <a:solidFill>
            <a:srgbClr val="CCF0F5">
              <a:alpha val="6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DA8B01D0-6CAC-49DC-8301-F80FA3E8A05F}"/>
              </a:ext>
            </a:extLst>
          </p:cNvPr>
          <p:cNvSpPr/>
          <p:nvPr userDrawn="1"/>
        </p:nvSpPr>
        <p:spPr>
          <a:xfrm>
            <a:off x="6080650" y="2923534"/>
            <a:ext cx="507663" cy="507662"/>
          </a:xfrm>
          <a:prstGeom prst="ellipse">
            <a:avLst/>
          </a:prstGeom>
          <a:solidFill>
            <a:srgbClr val="CCF0F5">
              <a:alpha val="6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FFBF6708-DCF7-47F9-9DA0-4AD2DD90C375}"/>
              </a:ext>
            </a:extLst>
          </p:cNvPr>
          <p:cNvSpPr/>
          <p:nvPr userDrawn="1"/>
        </p:nvSpPr>
        <p:spPr>
          <a:xfrm>
            <a:off x="7269007" y="3777670"/>
            <a:ext cx="507663" cy="507662"/>
          </a:xfrm>
          <a:prstGeom prst="ellipse">
            <a:avLst/>
          </a:prstGeom>
          <a:solidFill>
            <a:srgbClr val="CCF0F5">
              <a:alpha val="6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93B0E7B3-951C-419F-9B21-049CA87BDB4A}"/>
              </a:ext>
            </a:extLst>
          </p:cNvPr>
          <p:cNvSpPr/>
          <p:nvPr userDrawn="1"/>
        </p:nvSpPr>
        <p:spPr>
          <a:xfrm>
            <a:off x="3687718" y="890530"/>
            <a:ext cx="507663" cy="507662"/>
          </a:xfrm>
          <a:prstGeom prst="ellipse">
            <a:avLst/>
          </a:prstGeom>
          <a:solidFill>
            <a:srgbClr val="CCF0F5">
              <a:alpha val="6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6258D8FA-234E-4F82-A64E-1297B1194E50}"/>
              </a:ext>
            </a:extLst>
          </p:cNvPr>
          <p:cNvSpPr/>
          <p:nvPr userDrawn="1"/>
        </p:nvSpPr>
        <p:spPr>
          <a:xfrm>
            <a:off x="2264621" y="3177365"/>
            <a:ext cx="507663" cy="507662"/>
          </a:xfrm>
          <a:prstGeom prst="ellipse">
            <a:avLst/>
          </a:prstGeom>
          <a:solidFill>
            <a:srgbClr val="CCF0F5">
              <a:alpha val="6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CE53AB52-F1BB-48B6-828E-5F572D75BE2B}"/>
              </a:ext>
            </a:extLst>
          </p:cNvPr>
          <p:cNvSpPr/>
          <p:nvPr userDrawn="1"/>
        </p:nvSpPr>
        <p:spPr>
          <a:xfrm>
            <a:off x="5737670" y="811122"/>
            <a:ext cx="321439" cy="321438"/>
          </a:xfrm>
          <a:prstGeom prst="ellipse">
            <a:avLst/>
          </a:prstGeom>
          <a:noFill/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47930203-CE6F-44DB-B224-9E7CCF69959D}"/>
              </a:ext>
            </a:extLst>
          </p:cNvPr>
          <p:cNvSpPr/>
          <p:nvPr userDrawn="1"/>
        </p:nvSpPr>
        <p:spPr>
          <a:xfrm>
            <a:off x="7488761" y="1785125"/>
            <a:ext cx="321439" cy="321438"/>
          </a:xfrm>
          <a:prstGeom prst="ellipse">
            <a:avLst/>
          </a:prstGeom>
          <a:noFill/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D214E1A2-8E01-438C-9174-634BBB6C5ACF}"/>
              </a:ext>
            </a:extLst>
          </p:cNvPr>
          <p:cNvSpPr/>
          <p:nvPr userDrawn="1"/>
        </p:nvSpPr>
        <p:spPr>
          <a:xfrm>
            <a:off x="8196297" y="3685280"/>
            <a:ext cx="321439" cy="321438"/>
          </a:xfrm>
          <a:prstGeom prst="ellipse">
            <a:avLst/>
          </a:prstGeom>
          <a:noFill/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C2D78ED5-FE66-4962-A2A2-482ACEBF27F1}"/>
              </a:ext>
            </a:extLst>
          </p:cNvPr>
          <p:cNvSpPr/>
          <p:nvPr userDrawn="1"/>
        </p:nvSpPr>
        <p:spPr>
          <a:xfrm>
            <a:off x="259853" y="2459693"/>
            <a:ext cx="321439" cy="321438"/>
          </a:xfrm>
          <a:prstGeom prst="ellipse">
            <a:avLst/>
          </a:prstGeom>
          <a:noFill/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AF2A6C5D-DCE7-4C82-A38A-D5FF37E3F3EA}"/>
              </a:ext>
            </a:extLst>
          </p:cNvPr>
          <p:cNvSpPr/>
          <p:nvPr userDrawn="1"/>
        </p:nvSpPr>
        <p:spPr>
          <a:xfrm>
            <a:off x="2645047" y="1543285"/>
            <a:ext cx="321439" cy="321438"/>
          </a:xfrm>
          <a:prstGeom prst="ellipse">
            <a:avLst/>
          </a:prstGeom>
          <a:noFill/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A5F36162-7909-4DCA-8217-097025E4371B}"/>
              </a:ext>
            </a:extLst>
          </p:cNvPr>
          <p:cNvSpPr/>
          <p:nvPr userDrawn="1"/>
        </p:nvSpPr>
        <p:spPr>
          <a:xfrm>
            <a:off x="1456343" y="4186878"/>
            <a:ext cx="321439" cy="321438"/>
          </a:xfrm>
          <a:prstGeom prst="ellipse">
            <a:avLst/>
          </a:prstGeom>
          <a:noFill/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23977517-7971-4721-91A8-74E9B7B94B7F}"/>
              </a:ext>
            </a:extLst>
          </p:cNvPr>
          <p:cNvSpPr/>
          <p:nvPr userDrawn="1"/>
        </p:nvSpPr>
        <p:spPr>
          <a:xfrm>
            <a:off x="8306047" y="1370922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38773A50-3663-4464-9FCA-D3340407760E}"/>
              </a:ext>
            </a:extLst>
          </p:cNvPr>
          <p:cNvSpPr/>
          <p:nvPr userDrawn="1"/>
        </p:nvSpPr>
        <p:spPr>
          <a:xfrm>
            <a:off x="5969614" y="2528232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1618AFBD-D6FF-4F7D-AF9E-1F524E63913A}"/>
              </a:ext>
            </a:extLst>
          </p:cNvPr>
          <p:cNvSpPr/>
          <p:nvPr userDrawn="1"/>
        </p:nvSpPr>
        <p:spPr>
          <a:xfrm>
            <a:off x="2830343" y="801036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B865EB85-4339-43F8-8F41-2241A66F13AE}"/>
              </a:ext>
            </a:extLst>
          </p:cNvPr>
          <p:cNvSpPr/>
          <p:nvPr userDrawn="1"/>
        </p:nvSpPr>
        <p:spPr>
          <a:xfrm>
            <a:off x="241583" y="2394956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8476389D-2E02-456B-A6E1-E9AA055C1A1D}"/>
              </a:ext>
            </a:extLst>
          </p:cNvPr>
          <p:cNvSpPr/>
          <p:nvPr userDrawn="1"/>
        </p:nvSpPr>
        <p:spPr>
          <a:xfrm>
            <a:off x="-57653" y="810126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2AF77523-C8AB-4390-9B9C-5CC0404BC4AF}"/>
              </a:ext>
            </a:extLst>
          </p:cNvPr>
          <p:cNvSpPr/>
          <p:nvPr userDrawn="1"/>
        </p:nvSpPr>
        <p:spPr>
          <a:xfrm>
            <a:off x="2234729" y="1942675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ECB8F82A-B8C6-4E93-BB63-24449D832D67}"/>
              </a:ext>
            </a:extLst>
          </p:cNvPr>
          <p:cNvSpPr/>
          <p:nvPr userDrawn="1"/>
        </p:nvSpPr>
        <p:spPr>
          <a:xfrm>
            <a:off x="5136446" y="3342265"/>
            <a:ext cx="178988" cy="178988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76200">
              <a:srgbClr val="CCF0F5">
                <a:alpha val="88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6072445-02C0-496C-A16E-89620954330A}"/>
              </a:ext>
            </a:extLst>
          </p:cNvPr>
          <p:cNvSpPr/>
          <p:nvPr userDrawn="1"/>
        </p:nvSpPr>
        <p:spPr>
          <a:xfrm>
            <a:off x="6334481" y="1605672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477004CE-76C3-4383-A172-0E539428E7B9}"/>
              </a:ext>
            </a:extLst>
          </p:cNvPr>
          <p:cNvSpPr/>
          <p:nvPr userDrawn="1"/>
        </p:nvSpPr>
        <p:spPr>
          <a:xfrm>
            <a:off x="3607306" y="2295171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4403FA1-28DC-4A66-9EE4-964D99BC617E}"/>
              </a:ext>
            </a:extLst>
          </p:cNvPr>
          <p:cNvSpPr/>
          <p:nvPr userDrawn="1"/>
        </p:nvSpPr>
        <p:spPr>
          <a:xfrm>
            <a:off x="1882565" y="729070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32292B38-36C1-45E3-895A-5EAA2508C917}"/>
              </a:ext>
            </a:extLst>
          </p:cNvPr>
          <p:cNvSpPr/>
          <p:nvPr userDrawn="1"/>
        </p:nvSpPr>
        <p:spPr>
          <a:xfrm>
            <a:off x="8958279" y="2286000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AAD138DD-2E39-4697-A91A-941B704FDC32}"/>
              </a:ext>
            </a:extLst>
          </p:cNvPr>
          <p:cNvSpPr/>
          <p:nvPr userDrawn="1"/>
        </p:nvSpPr>
        <p:spPr>
          <a:xfrm>
            <a:off x="8489266" y="2009945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A94FF2EF-5827-48AC-8A75-B7646946606E}"/>
              </a:ext>
            </a:extLst>
          </p:cNvPr>
          <p:cNvSpPr/>
          <p:nvPr userDrawn="1"/>
        </p:nvSpPr>
        <p:spPr>
          <a:xfrm>
            <a:off x="4481637" y="111839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CADB883C-43E3-4D87-BFAF-20CC8CED922C}"/>
              </a:ext>
            </a:extLst>
          </p:cNvPr>
          <p:cNvSpPr/>
          <p:nvPr userDrawn="1"/>
        </p:nvSpPr>
        <p:spPr>
          <a:xfrm>
            <a:off x="6233807" y="3951947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BF01446D-4B1C-490A-96BB-1DBCEEE29381}"/>
              </a:ext>
            </a:extLst>
          </p:cNvPr>
          <p:cNvSpPr/>
          <p:nvPr userDrawn="1"/>
        </p:nvSpPr>
        <p:spPr>
          <a:xfrm>
            <a:off x="6677402" y="4095879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72280F93-0CCB-4987-8D4A-E1E0AA42D1EA}"/>
              </a:ext>
            </a:extLst>
          </p:cNvPr>
          <p:cNvSpPr/>
          <p:nvPr userDrawn="1"/>
        </p:nvSpPr>
        <p:spPr>
          <a:xfrm>
            <a:off x="3615753" y="4087882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1A3C2268-1788-4525-A082-DD31FC4D0738}"/>
              </a:ext>
            </a:extLst>
          </p:cNvPr>
          <p:cNvSpPr/>
          <p:nvPr userDrawn="1"/>
        </p:nvSpPr>
        <p:spPr>
          <a:xfrm>
            <a:off x="4879074" y="4381636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3C09B74-24BF-4BAE-9CFE-EC85DBA97EB5}"/>
              </a:ext>
            </a:extLst>
          </p:cNvPr>
          <p:cNvSpPr/>
          <p:nvPr userDrawn="1"/>
        </p:nvSpPr>
        <p:spPr>
          <a:xfrm>
            <a:off x="1967633" y="3933875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4473CF90-AB11-4522-8B67-68A639271F7B}"/>
              </a:ext>
            </a:extLst>
          </p:cNvPr>
          <p:cNvSpPr/>
          <p:nvPr userDrawn="1"/>
        </p:nvSpPr>
        <p:spPr>
          <a:xfrm>
            <a:off x="934330" y="2810137"/>
            <a:ext cx="80557" cy="103888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7E01AA4E-F07D-4969-8675-0FE92009B9FA}"/>
              </a:ext>
            </a:extLst>
          </p:cNvPr>
          <p:cNvSpPr/>
          <p:nvPr userDrawn="1"/>
        </p:nvSpPr>
        <p:spPr>
          <a:xfrm>
            <a:off x="5863471" y="918265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691FCAE3-2A92-47CB-ABB0-003B285122B5}"/>
              </a:ext>
            </a:extLst>
          </p:cNvPr>
          <p:cNvSpPr/>
          <p:nvPr userDrawn="1"/>
        </p:nvSpPr>
        <p:spPr>
          <a:xfrm>
            <a:off x="6126403" y="95976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C877BF94-AC05-427D-AFBC-A54EEAFEA433}"/>
              </a:ext>
            </a:extLst>
          </p:cNvPr>
          <p:cNvSpPr/>
          <p:nvPr userDrawn="1"/>
        </p:nvSpPr>
        <p:spPr>
          <a:xfrm>
            <a:off x="7474558" y="670407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A67772CE-8395-449B-A460-B010DF33763D}"/>
              </a:ext>
            </a:extLst>
          </p:cNvPr>
          <p:cNvSpPr/>
          <p:nvPr userDrawn="1"/>
        </p:nvSpPr>
        <p:spPr>
          <a:xfrm>
            <a:off x="4625569" y="1636461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E7922A8A-7ABF-4891-B548-79CC1168A2D3}"/>
              </a:ext>
            </a:extLst>
          </p:cNvPr>
          <p:cNvSpPr/>
          <p:nvPr userDrawn="1"/>
        </p:nvSpPr>
        <p:spPr>
          <a:xfrm>
            <a:off x="6757768" y="2567203"/>
            <a:ext cx="140019" cy="140018"/>
          </a:xfrm>
          <a:prstGeom prst="ellipse">
            <a:avLst/>
          </a:prstGeom>
          <a:solidFill>
            <a:srgbClr val="E0F0F2">
              <a:alpha val="50196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68FC29F4-95AD-4762-8A8B-CD600964D676}"/>
              </a:ext>
            </a:extLst>
          </p:cNvPr>
          <p:cNvSpPr/>
          <p:nvPr userDrawn="1"/>
        </p:nvSpPr>
        <p:spPr>
          <a:xfrm>
            <a:off x="4491573" y="1976746"/>
            <a:ext cx="140019" cy="140018"/>
          </a:xfrm>
          <a:prstGeom prst="ellipse">
            <a:avLst/>
          </a:prstGeom>
          <a:solidFill>
            <a:srgbClr val="E0F0F2">
              <a:alpha val="50196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E8987EBB-265A-471F-8D1E-39DD1F6A435D}"/>
              </a:ext>
            </a:extLst>
          </p:cNvPr>
          <p:cNvSpPr/>
          <p:nvPr userDrawn="1"/>
        </p:nvSpPr>
        <p:spPr>
          <a:xfrm>
            <a:off x="7836157" y="111839"/>
            <a:ext cx="140019" cy="140018"/>
          </a:xfrm>
          <a:prstGeom prst="ellipse">
            <a:avLst/>
          </a:prstGeom>
          <a:solidFill>
            <a:srgbClr val="E0F0F2">
              <a:alpha val="50196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1E6D095E-A05F-44CF-8DB9-14F3BBD09EBB}"/>
              </a:ext>
            </a:extLst>
          </p:cNvPr>
          <p:cNvSpPr/>
          <p:nvPr userDrawn="1"/>
        </p:nvSpPr>
        <p:spPr>
          <a:xfrm>
            <a:off x="1849172" y="863694"/>
            <a:ext cx="140019" cy="140018"/>
          </a:xfrm>
          <a:prstGeom prst="ellipse">
            <a:avLst/>
          </a:prstGeom>
          <a:solidFill>
            <a:srgbClr val="E0F0F2">
              <a:alpha val="50196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CE34B436-473E-47F5-848E-4CCF12802D87}"/>
              </a:ext>
            </a:extLst>
          </p:cNvPr>
          <p:cNvSpPr/>
          <p:nvPr userDrawn="1"/>
        </p:nvSpPr>
        <p:spPr>
          <a:xfrm>
            <a:off x="817357" y="3961492"/>
            <a:ext cx="140019" cy="140018"/>
          </a:xfrm>
          <a:prstGeom prst="ellipse">
            <a:avLst/>
          </a:prstGeom>
          <a:solidFill>
            <a:srgbClr val="E0F0F2">
              <a:alpha val="8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7CD731FE-86C9-40C7-93D2-77C23E8F18F6}"/>
              </a:ext>
            </a:extLst>
          </p:cNvPr>
          <p:cNvSpPr/>
          <p:nvPr userDrawn="1"/>
        </p:nvSpPr>
        <p:spPr>
          <a:xfrm>
            <a:off x="5865428" y="265543"/>
            <a:ext cx="140019" cy="140018"/>
          </a:xfrm>
          <a:prstGeom prst="ellipse">
            <a:avLst/>
          </a:prstGeom>
          <a:solidFill>
            <a:srgbClr val="E0F0F2">
              <a:alpha val="8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E9473288-A26D-4460-A855-629478BD6DBB}"/>
              </a:ext>
            </a:extLst>
          </p:cNvPr>
          <p:cNvSpPr/>
          <p:nvPr userDrawn="1"/>
        </p:nvSpPr>
        <p:spPr>
          <a:xfrm>
            <a:off x="1677285" y="66968"/>
            <a:ext cx="140019" cy="140018"/>
          </a:xfrm>
          <a:prstGeom prst="ellipse">
            <a:avLst/>
          </a:prstGeom>
          <a:solidFill>
            <a:srgbClr val="E0F0F2">
              <a:alpha val="89804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85C86D59-6495-40B5-9199-689F7B507343}"/>
              </a:ext>
            </a:extLst>
          </p:cNvPr>
          <p:cNvSpPr/>
          <p:nvPr userDrawn="1"/>
        </p:nvSpPr>
        <p:spPr>
          <a:xfrm>
            <a:off x="4274533" y="2428175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75705BE5-85E3-4404-A063-E8B7CF9FB8C6}"/>
              </a:ext>
            </a:extLst>
          </p:cNvPr>
          <p:cNvSpPr/>
          <p:nvPr userDrawn="1"/>
        </p:nvSpPr>
        <p:spPr>
          <a:xfrm>
            <a:off x="2799097" y="2912171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E0087375-9EE0-45F9-9F92-F353D57053FE}"/>
              </a:ext>
            </a:extLst>
          </p:cNvPr>
          <p:cNvSpPr/>
          <p:nvPr userDrawn="1"/>
        </p:nvSpPr>
        <p:spPr>
          <a:xfrm>
            <a:off x="3313237" y="4029215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29945AE2-1B79-4F3D-AF9B-AE4FF24AB8C8}"/>
              </a:ext>
            </a:extLst>
          </p:cNvPr>
          <p:cNvSpPr/>
          <p:nvPr userDrawn="1"/>
        </p:nvSpPr>
        <p:spPr>
          <a:xfrm>
            <a:off x="7314165" y="3518427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F0AD61D9-1F7B-4C92-8DCB-DE748798523F}"/>
              </a:ext>
            </a:extLst>
          </p:cNvPr>
          <p:cNvSpPr/>
          <p:nvPr userDrawn="1"/>
        </p:nvSpPr>
        <p:spPr>
          <a:xfrm>
            <a:off x="8471400" y="2887058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D2CF9062-6195-4B75-A5B7-BB409FCE80AD}"/>
              </a:ext>
            </a:extLst>
          </p:cNvPr>
          <p:cNvSpPr/>
          <p:nvPr userDrawn="1"/>
        </p:nvSpPr>
        <p:spPr>
          <a:xfrm>
            <a:off x="7466565" y="3670827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63152F93-F9CE-49FE-95D8-00623B523124}"/>
              </a:ext>
            </a:extLst>
          </p:cNvPr>
          <p:cNvSpPr/>
          <p:nvPr userDrawn="1"/>
        </p:nvSpPr>
        <p:spPr>
          <a:xfrm>
            <a:off x="3963033" y="488852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5797D983-D27E-416E-80FC-1723B25B1EA8}"/>
              </a:ext>
            </a:extLst>
          </p:cNvPr>
          <p:cNvSpPr/>
          <p:nvPr userDrawn="1"/>
        </p:nvSpPr>
        <p:spPr>
          <a:xfrm>
            <a:off x="3695029" y="1745629"/>
            <a:ext cx="213163" cy="200254"/>
          </a:xfrm>
          <a:prstGeom prst="ellipse">
            <a:avLst/>
          </a:prstGeom>
          <a:solidFill>
            <a:srgbClr val="CCF0F5">
              <a:alpha val="60000"/>
            </a:srgbClr>
          </a:solidFill>
          <a:ln w="28575">
            <a:solidFill>
              <a:srgbClr val="CCF0F5">
                <a:alpha val="50196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B18886C8-A531-4CAB-BD0D-CD9B5FA95412}"/>
              </a:ext>
            </a:extLst>
          </p:cNvPr>
          <p:cNvSpPr/>
          <p:nvPr userDrawn="1"/>
        </p:nvSpPr>
        <p:spPr>
          <a:xfrm>
            <a:off x="896909" y="1661776"/>
            <a:ext cx="301049" cy="301049"/>
          </a:xfrm>
          <a:prstGeom prst="ellipse">
            <a:avLst/>
          </a:prstGeom>
          <a:solidFill>
            <a:srgbClr val="CCF0F5">
              <a:alpha val="60000"/>
            </a:srgbClr>
          </a:solidFill>
          <a:ln>
            <a:noFill/>
          </a:ln>
          <a:effectLst>
            <a:glow rad="127000">
              <a:srgbClr val="CCF0F5">
                <a:alpha val="91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D724458B-FA00-47E4-9E9E-42DBDB936AD7}"/>
              </a:ext>
            </a:extLst>
          </p:cNvPr>
          <p:cNvSpPr/>
          <p:nvPr userDrawn="1"/>
        </p:nvSpPr>
        <p:spPr>
          <a:xfrm>
            <a:off x="4075243" y="98626"/>
            <a:ext cx="82835" cy="82834"/>
          </a:xfrm>
          <a:prstGeom prst="ellipse">
            <a:avLst/>
          </a:prstGeom>
          <a:solidFill>
            <a:srgbClr val="CCF0F5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7089EA4-AF14-4035-AE6E-3AF98DEE93CE}"/>
              </a:ext>
            </a:extLst>
          </p:cNvPr>
          <p:cNvSpPr/>
          <p:nvPr userDrawn="1"/>
        </p:nvSpPr>
        <p:spPr>
          <a:xfrm>
            <a:off x="417450" y="1400896"/>
            <a:ext cx="143932" cy="143932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76" name="Picture 175">
            <a:extLst>
              <a:ext uri="{FF2B5EF4-FFF2-40B4-BE49-F238E27FC236}">
                <a16:creationId xmlns:a16="http://schemas.microsoft.com/office/drawing/2014/main" id="{2E1F6DCC-C76B-495F-87E6-0BD84AFB9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33" y="172374"/>
            <a:ext cx="2740434" cy="847178"/>
          </a:xfrm>
          <a:prstGeom prst="rect">
            <a:avLst/>
          </a:prstGeom>
          <a:effectLst>
            <a:outerShdw blurRad="228600" dist="38100" dir="2700000" algn="tl" rotWithShape="0">
              <a:srgbClr val="00486E">
                <a:alpha val="75000"/>
              </a:srgbClr>
            </a:outerShdw>
          </a:effectLst>
        </p:spPr>
      </p:pic>
      <p:sp>
        <p:nvSpPr>
          <p:cNvPr id="177" name="Oval 176">
            <a:extLst>
              <a:ext uri="{FF2B5EF4-FFF2-40B4-BE49-F238E27FC236}">
                <a16:creationId xmlns:a16="http://schemas.microsoft.com/office/drawing/2014/main" id="{3D7AFF94-7BD4-46AC-B544-BECCBABC0ABF}"/>
              </a:ext>
            </a:extLst>
          </p:cNvPr>
          <p:cNvSpPr/>
          <p:nvPr userDrawn="1"/>
        </p:nvSpPr>
        <p:spPr>
          <a:xfrm>
            <a:off x="1852674" y="1126321"/>
            <a:ext cx="432320" cy="432319"/>
          </a:xfrm>
          <a:prstGeom prst="ellipse">
            <a:avLst/>
          </a:prstGeom>
          <a:solidFill>
            <a:srgbClr val="CCF0F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3CE1429F-0521-4AE1-BC2B-7D229C437AF2}"/>
              </a:ext>
            </a:extLst>
          </p:cNvPr>
          <p:cNvSpPr/>
          <p:nvPr userDrawn="1"/>
        </p:nvSpPr>
        <p:spPr>
          <a:xfrm>
            <a:off x="1375655" y="1191097"/>
            <a:ext cx="140019" cy="140018"/>
          </a:xfrm>
          <a:prstGeom prst="ellipse">
            <a:avLst/>
          </a:prstGeom>
          <a:solidFill>
            <a:srgbClr val="E0F0F2">
              <a:alpha val="50196"/>
            </a:srgbClr>
          </a:solidFill>
          <a:ln w="28575">
            <a:solidFill>
              <a:srgbClr val="CCF0F5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01488632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44E0841-D30F-48C8-AADD-BDBED54AB46B}"/>
              </a:ext>
            </a:extLst>
          </p:cNvPr>
          <p:cNvSpPr/>
          <p:nvPr/>
        </p:nvSpPr>
        <p:spPr>
          <a:xfrm>
            <a:off x="0" y="0"/>
            <a:ext cx="9144000" cy="993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67B976-F21C-4802-9AEC-D7F6074EDB35}"/>
              </a:ext>
            </a:extLst>
          </p:cNvPr>
          <p:cNvSpPr/>
          <p:nvPr/>
        </p:nvSpPr>
        <p:spPr>
          <a:xfrm>
            <a:off x="8598310" y="0"/>
            <a:ext cx="545690" cy="6858000"/>
          </a:xfrm>
          <a:prstGeom prst="rect">
            <a:avLst/>
          </a:prstGeom>
          <a:solidFill>
            <a:srgbClr val="004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CD7DFE-2AD5-4665-BBA7-E4EB1E41F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5828471" y="3155247"/>
            <a:ext cx="5975555" cy="49097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126C9A-9EFC-451B-9E88-0B6227660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412961"/>
            <a:ext cx="7886700" cy="57640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1E86E-F602-4656-8C14-E75DA7CC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CE20D-8072-4681-9F29-06771EB6E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461EC63-CF6F-475A-95C1-D235CD082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46703" y="6032103"/>
            <a:ext cx="656196" cy="38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34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E6BEBF7-70F5-42BC-8238-F4623FD496A2}"/>
              </a:ext>
            </a:extLst>
          </p:cNvPr>
          <p:cNvSpPr/>
          <p:nvPr/>
        </p:nvSpPr>
        <p:spPr>
          <a:xfrm>
            <a:off x="0" y="0"/>
            <a:ext cx="9144000" cy="993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39444A-441B-4C24-B6CE-ECA1BFDC3E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>
            <a:lvl1pPr>
              <a:defRPr>
                <a:solidFill>
                  <a:srgbClr val="00486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2DF34B-0BC8-42DD-9A36-E80EE0D1B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D2310-20E5-437C-A57F-37AFC3A01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EB7C6-C575-48DC-9CBD-23E67BBBF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EF9DDD-C7E4-4A44-9D7A-BE5BDC26A5E9}"/>
              </a:ext>
            </a:extLst>
          </p:cNvPr>
          <p:cNvSpPr/>
          <p:nvPr/>
        </p:nvSpPr>
        <p:spPr>
          <a:xfrm>
            <a:off x="8598310" y="0"/>
            <a:ext cx="545690" cy="6858000"/>
          </a:xfrm>
          <a:prstGeom prst="rect">
            <a:avLst/>
          </a:prstGeom>
          <a:solidFill>
            <a:srgbClr val="004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A6E8175-9594-4866-85C8-DF977C0D8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546703" y="6032103"/>
            <a:ext cx="656196" cy="385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059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42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D65362-7A43-41B1-A0D9-ADFD6B6F3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0475" y="152401"/>
            <a:ext cx="246490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97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uron's Section Divider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8458200" y="533400"/>
            <a:ext cx="533400" cy="244476"/>
          </a:xfrm>
        </p:spPr>
        <p:txBody>
          <a:bodyPr/>
          <a:lstStyle/>
          <a:p>
            <a:fld id="{25037DA4-2335-4A87-8586-64B2BAB082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A61AAB-AB0D-4611-8E93-CF53FBF24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3895"/>
            <a:ext cx="1147590" cy="69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62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uron's Section Divider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053DA37-52D9-47A9-8992-92277BE79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CE9FD2-B2C1-45AA-8277-E06608519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00486E"/>
                </a:solidFill>
                <a:latin typeface="Tw Cen MT Condensed Extra Bold" panose="020B0803020202020204" pitchFamily="34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7" name="Date Placeholder 11">
            <a:extLst>
              <a:ext uri="{FF2B5EF4-FFF2-40B4-BE49-F238E27FC236}">
                <a16:creationId xmlns:a16="http://schemas.microsoft.com/office/drawing/2014/main" id="{1D17D2BA-F70E-4B42-822F-247A5F2A61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9144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6D06DF6B-1361-440D-A963-F64526BF7A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505700" y="6248206"/>
            <a:ext cx="1409700" cy="365125"/>
          </a:xfrm>
        </p:spPr>
        <p:txBody>
          <a:bodyPr rtlCol="0"/>
          <a:lstStyle>
            <a:lvl1pPr>
              <a:defRPr sz="1200">
                <a:latin typeface="Tw Cen MT Condensed Extra Bold" panose="020B0803020202020204" pitchFamily="34" charset="0"/>
              </a:defRPr>
            </a:lvl1pPr>
          </a:lstStyle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7409EFCE-5A05-48E1-91EC-8155F9F991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FCAF1B7-6553-47DE-803D-A5B59919E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40722"/>
            <a:ext cx="762000" cy="46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474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2208-70AF-4017-9E4B-D73263C19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8FED4-E389-4EAA-A13D-6BD6C8EDC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ECDE3-8951-4087-BC6C-524DAA6BA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7095D-9982-4D29-A6F1-CCB0D5BEEA40}" type="datetime1">
              <a:rPr lang="en-US" smtClean="0"/>
              <a:t>7/30/2019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7C1A4-EDCF-4876-9A5A-A464F2912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7DA4-2335-4A87-8586-64B2BAB082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90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6E98B4-8D70-4D34-8F62-75DC302BEA4B}"/>
              </a:ext>
            </a:extLst>
          </p:cNvPr>
          <p:cNvSpPr/>
          <p:nvPr/>
        </p:nvSpPr>
        <p:spPr>
          <a:xfrm>
            <a:off x="0" y="7"/>
            <a:ext cx="9144000" cy="5104015"/>
          </a:xfrm>
          <a:prstGeom prst="rect">
            <a:avLst/>
          </a:prstGeom>
          <a:solidFill>
            <a:srgbClr val="CCF0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A6670-E935-43B5-8CD5-6158FBB2C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540334"/>
            <a:ext cx="7886700" cy="442716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EBC8C-91C8-44D7-949D-054B097A9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F7AA8-8228-4BFD-A656-875C0DAF9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DD9D1-684A-42C7-9F96-001C5B5C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7DA4-2335-4A87-8586-64B2BAB082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5A9719-A796-44EB-8D22-C7BBB0DB36DB}"/>
              </a:ext>
            </a:extLst>
          </p:cNvPr>
          <p:cNvSpPr/>
          <p:nvPr/>
        </p:nvSpPr>
        <p:spPr>
          <a:xfrm>
            <a:off x="0" y="5104022"/>
            <a:ext cx="9144000" cy="1753985"/>
          </a:xfrm>
          <a:prstGeom prst="rect">
            <a:avLst/>
          </a:prstGeom>
          <a:solidFill>
            <a:srgbClr val="004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A826C2-EA8D-456F-B88F-CAF62343FF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195455"/>
            <a:ext cx="7886700" cy="1024370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CCF0F5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301577601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B209-14CA-4CF4-81E4-B217D9FD7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221971"/>
            <a:ext cx="3886200" cy="49549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3AC14D-7AE0-4CC5-89E0-589EF1E68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221971"/>
            <a:ext cx="3886200" cy="49549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E3C59-73DF-491B-9E57-533944C23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59CEC-AF39-4708-9C6F-752CDF92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E816D5A5-8085-4C88-BA61-6393CDFE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4380"/>
            <a:ext cx="7318757" cy="793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60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11D21-DC36-4AE2-85B9-7B550F6C1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23961"/>
            <a:ext cx="3868340" cy="823912"/>
          </a:xfrm>
          <a:solidFill>
            <a:srgbClr val="E0F0F2"/>
          </a:solidFill>
        </p:spPr>
        <p:txBody>
          <a:bodyPr anchor="ctr">
            <a:normAutofit/>
          </a:bodyPr>
          <a:lstStyle>
            <a:lvl1pPr marL="0" indent="0">
              <a:buNone/>
              <a:defRPr sz="2800" b="0">
                <a:latin typeface="Tw Cen MT Condensed Extra Bold" panose="020B08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2D9E5-807B-41EE-A7C1-ED1EDF8F4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47873"/>
            <a:ext cx="3868340" cy="4141790"/>
          </a:xfrm>
          <a:ln>
            <a:solidFill>
              <a:srgbClr val="E0F0F2"/>
            </a:solidFill>
          </a:ln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C3DF0-82A6-44D7-873C-00F48D057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2" y="1223961"/>
            <a:ext cx="3887391" cy="823912"/>
          </a:xfrm>
          <a:solidFill>
            <a:srgbClr val="E0F0F2"/>
          </a:solidFill>
        </p:spPr>
        <p:txBody>
          <a:bodyPr anchor="ctr">
            <a:normAutofit/>
          </a:bodyPr>
          <a:lstStyle>
            <a:lvl1pPr marL="0" indent="0">
              <a:buNone/>
              <a:defRPr sz="2800" b="0">
                <a:latin typeface="Tw Cen MT Condensed Extra Bold" panose="020B08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AAF12E-DF00-46A5-9AF8-E72E320B94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2" y="2047873"/>
            <a:ext cx="3887391" cy="4141790"/>
          </a:xfrm>
          <a:ln>
            <a:solidFill>
              <a:srgbClr val="E0F0F2"/>
            </a:solidFill>
          </a:ln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300F68-945C-445E-9056-B59F0D08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F36AE-1051-4E2C-9232-8F4F3A1C9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72A139E-6485-4047-AF53-EA8FE564F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4380"/>
            <a:ext cx="7318757" cy="793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113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2BF65F-0B7C-4436-B524-2EEA4178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9A4C6-F5FA-4611-AFF8-6957DDA1C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6F1B5F7C-F40B-456D-AE88-3BD50DB61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4380"/>
            <a:ext cx="7318757" cy="793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119E71-DB2B-4692-AB7D-782ADFC77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729881-764F-4DCA-8ECC-137B0C06C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C4421-5918-4AA3-AE4A-C36EDD2FD6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56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09839-3449-4E1C-ACCD-2276591F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E19831-EA00-4F62-9ECE-2C3BE66EA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C7602-9307-4028-B790-1ADA02745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50CF0-FD73-4DFC-A009-AF195537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7DA4-2335-4A87-8586-64B2BAB082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D7901F1-A88C-4C34-97C4-54B77729C7D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29841" y="987425"/>
            <a:ext cx="2949178" cy="924502"/>
          </a:xfrm>
        </p:spPr>
        <p:txBody>
          <a:bodyPr>
            <a:noAutofit/>
          </a:bodyPr>
          <a:lstStyle>
            <a:lvl1pPr marL="0" indent="0">
              <a:buNone/>
              <a:defRPr sz="4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Tw Cen MT Condensed" panose="020B06060201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B0053EA-9CD2-48B5-BB97-FD4CB17F2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4380"/>
            <a:ext cx="7318757" cy="793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87784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A57945-47D0-4C1A-A55F-AD2E46B92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3F707-12A1-40A4-A298-5FD64018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A3DF3-E086-4F2A-A582-DE9BD872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A61FF-FC29-41BB-875E-A5DB66A70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37DA4-2335-4A87-8586-64B2BAB082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A6E5743-FAAC-4A5C-A11A-EC2ADE1AFED7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29841" y="987425"/>
            <a:ext cx="2949178" cy="924502"/>
          </a:xfrm>
        </p:spPr>
        <p:txBody>
          <a:bodyPr>
            <a:noAutofit/>
          </a:bodyPr>
          <a:lstStyle>
            <a:lvl1pPr marL="0" indent="0">
              <a:buNone/>
              <a:defRPr sz="40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Tw Cen MT Condensed" panose="020B06060201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D134985-1A44-4116-8C6E-B5B159580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4380"/>
            <a:ext cx="7318757" cy="793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1034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5D019-0078-4C8A-BE74-0ED85029E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21971"/>
            <a:ext cx="7886700" cy="4954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57797-DE19-4E1A-AE60-F2E6D1D12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w Cen MT Condensed" panose="020B06060201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3EDC-28D6-485E-BFC5-576FC412C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w Cen MT Condensed" panose="020B0606020104020203" pitchFamily="34" charset="0"/>
              </a:defRPr>
            </a:lvl1pPr>
          </a:lstStyle>
          <a:p>
            <a:fld id="{25037DA4-2335-4A87-8586-64B2BAB082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FDD35D-5D43-4C99-9DEB-2FFABDB73BE6}"/>
              </a:ext>
            </a:extLst>
          </p:cNvPr>
          <p:cNvSpPr/>
          <p:nvPr/>
        </p:nvSpPr>
        <p:spPr>
          <a:xfrm>
            <a:off x="0" y="1"/>
            <a:ext cx="9144000" cy="793820"/>
          </a:xfrm>
          <a:prstGeom prst="rect">
            <a:avLst/>
          </a:prstGeom>
          <a:solidFill>
            <a:srgbClr val="004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997DF6-EC0F-4B5D-B7D8-CB6277F0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3" y="44380"/>
            <a:ext cx="7318757" cy="793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807DE4-E7FA-4D98-8EA1-9DA24079CE23}"/>
              </a:ext>
            </a:extLst>
          </p:cNvPr>
          <p:cNvSpPr txBox="1"/>
          <p:nvPr/>
        </p:nvSpPr>
        <p:spPr>
          <a:xfrm>
            <a:off x="2775859" y="6400420"/>
            <a:ext cx="3592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Tw Cen MT Condensed" panose="020B0606020104020203" pitchFamily="34" charset="0"/>
              </a:rPr>
              <a:t>© Copyright 2007-2019 Texas Education Agency (TEA). All Rights Reserved.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4D55F6A-3C10-460A-A6E7-6A6A8E26A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700" y="127908"/>
            <a:ext cx="818876" cy="481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24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spc="100" baseline="0">
          <a:solidFill>
            <a:srgbClr val="CCF0F5"/>
          </a:solidFill>
          <a:latin typeface="Tw Cen MT Condensed" panose="020B0606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TSDS Roadmap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5E1960DA-8A72-4011-8834-6F9970FF0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2019 - 2023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0DECE-A2B1-4E71-A31F-ACC2D35EA1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34115" y="6091157"/>
            <a:ext cx="2392794" cy="376321"/>
          </a:xfrm>
        </p:spPr>
        <p:txBody>
          <a:bodyPr/>
          <a:lstStyle/>
          <a:p>
            <a:pPr algn="r"/>
            <a:r>
              <a:rPr lang="en-US" dirty="0"/>
              <a:t>July-August, 2019	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43D684-D8D2-4D27-B5CB-9251A02D86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Terri Hanson and Leanne Simons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7C069AE-F904-47C1-894E-681F6E1E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318757" cy="7938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cap="none" dirty="0"/>
              <a:t>SLDS 2019 Grant Application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F38E4B-B2D8-44FA-AB39-95523CF9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5C6C5-AEF6-46AF-92D7-B82880C3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289557"/>
          </a:xfrm>
        </p:spPr>
        <p:txBody>
          <a:bodyPr>
            <a:normAutofit/>
          </a:bodyPr>
          <a:lstStyle/>
          <a:p>
            <a:r>
              <a:rPr lang="en-US" dirty="0"/>
              <a:t>Institute of Education Sciences (IES), Department of Education has announced an invitation for SEAs to apply for the 2019 SLDS Grant. </a:t>
            </a:r>
          </a:p>
          <a:p>
            <a:r>
              <a:rPr lang="en-US" dirty="0"/>
              <a:t>This grant has an infrastructure upgrade component that compliments the TSDS ODS 3.0 work. </a:t>
            </a:r>
          </a:p>
          <a:p>
            <a:r>
              <a:rPr lang="en-US" dirty="0"/>
              <a:t>The application is due September 17, 2019. </a:t>
            </a:r>
          </a:p>
          <a:p>
            <a:r>
              <a:rPr lang="en-US" dirty="0"/>
              <a:t>The initial objective will be to determine a set of outcomes that meet the grant guidelines and will help us meet our infrastructure upgrade and data usage goals.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20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5037DA4-2335-4A87-8586-64B2BAB0821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77B24D-2F46-4E45-8F6F-F513CDB8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300230"/>
            <a:ext cx="7886700" cy="1024370"/>
          </a:xfrm>
        </p:spPr>
        <p:txBody>
          <a:bodyPr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E1DC5D-D2A1-49C1-A0A2-56DE96C13685}"/>
              </a:ext>
            </a:extLst>
          </p:cNvPr>
          <p:cNvSpPr/>
          <p:nvPr/>
        </p:nvSpPr>
        <p:spPr>
          <a:xfrm>
            <a:off x="152400" y="1096866"/>
            <a:ext cx="8205788" cy="504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096866"/>
            <a:ext cx="80010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ODS Upgrade: Ed-Fi 3.0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b="1" dirty="0" err="1">
                <a:solidFill>
                  <a:sysClr val="windowText" lastClr="000000"/>
                </a:solidFill>
              </a:rPr>
              <a:t>studentGPS</a:t>
            </a:r>
            <a:r>
              <a:rPr lang="en-US" sz="2800" b="1" dirty="0">
                <a:solidFill>
                  <a:sysClr val="windowText" lastClr="000000"/>
                </a:solidFill>
              </a:rPr>
              <a:t>® Dashboards: Transition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PEIMS: Legislative Changes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SLDS 2019 Grant Application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7C069AE-F904-47C1-894E-681F6E1E0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318757" cy="7938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cap="none" dirty="0"/>
              <a:t>ODS Upgrade: Ed-Fi 3.0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F38E4B-B2D8-44FA-AB39-95523CF9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5C6C5-AEF6-46AF-92D7-B82880C3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28955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dirty="0"/>
              <a:t>TEA is planning to update the TSDS Operational Data Store (ODS) to Ed-Fi version 3.x in the 2021-2022 school year. Upgrading to the latest version of Ed-Fi will allow for the following:</a:t>
            </a:r>
          </a:p>
          <a:p>
            <a:pPr lvl="0"/>
            <a:r>
              <a:rPr lang="en-US" sz="3200" dirty="0"/>
              <a:t>The ability for LEAs to submit transactional data via Ed-Fi APIs;</a:t>
            </a:r>
          </a:p>
          <a:p>
            <a:pPr lvl="0"/>
            <a:r>
              <a:rPr lang="en-US" sz="3200" dirty="0"/>
              <a:t>The ability for LEAs to submit data to the agency from multiple source systems utilizing the Ed-Fi data standard;</a:t>
            </a:r>
          </a:p>
          <a:p>
            <a:pPr lvl="0"/>
            <a:r>
              <a:rPr lang="en-US" sz="3200" dirty="0"/>
              <a:t>Achieving the goal of one data collection thus reducing redundant data collections;</a:t>
            </a:r>
          </a:p>
          <a:p>
            <a:pPr lvl="0"/>
            <a:r>
              <a:rPr lang="en-US" sz="3200" dirty="0"/>
              <a:t>Reducing TEA-specific ODS extensions and complexity by aligning with the Ed-Fi data standards and Ed-Fi ODS schema when possible;</a:t>
            </a:r>
          </a:p>
          <a:p>
            <a:pPr lvl="0"/>
            <a:r>
              <a:rPr lang="en-US" sz="3200" dirty="0"/>
              <a:t>Improving system performance for LEA data submission;</a:t>
            </a:r>
          </a:p>
          <a:p>
            <a:pPr lvl="0"/>
            <a:r>
              <a:rPr lang="en-US" sz="3200" dirty="0"/>
              <a:t>Leveraging Ed-Fi tools and utilities to support data standard management and documentation; and</a:t>
            </a:r>
          </a:p>
          <a:p>
            <a:pPr lvl="0"/>
            <a:r>
              <a:rPr lang="en-US" sz="3200" dirty="0"/>
              <a:t>Reducing time LEAs spend preparing data for submission to TEA.</a:t>
            </a:r>
          </a:p>
          <a:p>
            <a:pPr marL="0" lvl="0" indent="0">
              <a:buNone/>
            </a:pPr>
            <a:endParaRPr lang="en-US" sz="3200" dirty="0"/>
          </a:p>
          <a:p>
            <a:pPr marL="0" lvl="0" indent="0">
              <a:buNone/>
            </a:pPr>
            <a:r>
              <a:rPr lang="en-US" sz="3200" dirty="0"/>
              <a:t>Additional Resource:  Contract Data Analyst for mapping and Data Standards work.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228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5037DA4-2335-4A87-8586-64B2BAB0821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77B24D-2F46-4E45-8F6F-F513CDB8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300230"/>
            <a:ext cx="7886700" cy="1024370"/>
          </a:xfrm>
        </p:spPr>
        <p:txBody>
          <a:bodyPr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E1DC5D-D2A1-49C1-A0A2-56DE96C13685}"/>
              </a:ext>
            </a:extLst>
          </p:cNvPr>
          <p:cNvSpPr/>
          <p:nvPr/>
        </p:nvSpPr>
        <p:spPr>
          <a:xfrm>
            <a:off x="152400" y="1676400"/>
            <a:ext cx="8205788" cy="504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096866"/>
            <a:ext cx="80010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ODS Upgrade: Ed-Fi 3.0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b="1" dirty="0" err="1">
                <a:solidFill>
                  <a:sysClr val="windowText" lastClr="000000"/>
                </a:solidFill>
              </a:rPr>
              <a:t>studentGPS</a:t>
            </a:r>
            <a:r>
              <a:rPr lang="en-US" sz="2800" b="1" dirty="0">
                <a:solidFill>
                  <a:sysClr val="windowText" lastClr="000000"/>
                </a:solidFill>
              </a:rPr>
              <a:t>® Dashboards: Transition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PEIMS: Legislative Changes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SLDS 2019 Grant Application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8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7C069AE-F904-47C1-894E-681F6E1E0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none" dirty="0" err="1"/>
              <a:t>studentGPS</a:t>
            </a:r>
            <a:r>
              <a:rPr lang="en-US" dirty="0"/>
              <a:t>® Dashboards - transition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F38E4B-B2D8-44FA-AB39-95523CF9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5C6C5-AEF6-46AF-92D7-B82880C3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In order to provide maximum flexibility to LEAs and leverage the move to the Ed-Fi 3.x ODS, TEA will no longer host the </a:t>
            </a:r>
            <a:r>
              <a:rPr lang="en-US" dirty="0" err="1">
                <a:latin typeface="+mn-lt"/>
                <a:ea typeface="Times New Roman" panose="02020603050405020304" pitchFamily="18" charset="0"/>
              </a:rPr>
              <a:t>studentGPS</a:t>
            </a:r>
            <a:r>
              <a:rPr lang="en-US" dirty="0">
                <a:latin typeface="+mn-lt"/>
                <a:ea typeface="Times New Roman" panose="02020603050405020304" pitchFamily="18" charset="0"/>
              </a:rPr>
              <a:t>® Dashboards beginning in the 2020-2021 school year</a:t>
            </a:r>
            <a:r>
              <a:rPr lang="en-US" sz="2000" dirty="0">
                <a:latin typeface="+mn-lt"/>
                <a:ea typeface="Times New Roman" panose="02020603050405020304" pitchFamily="18" charset="0"/>
              </a:rPr>
              <a:t>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In 2020-2021, ESCs and LEAs can choose a Dashboards hosting option that most aligns to their needs. Hosting will be offered at the ESC and local levels.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LEAs on the TEA-hosted Dashboards as of July 31, 2019, will be supported throughout the 2019-2020 school year, but no additional LEAs will be onboarded.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LEAs wishing to onboard in the 2019-2020 school year and after will work with a designated team at ESC 13.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TEA is finalizing the transition plan and will work with the ESCs regarding next steps throughout the upcoming school year.</a:t>
            </a:r>
            <a:r>
              <a:rPr lang="en-US" strike="sngStrike" dirty="0">
                <a:latin typeface="+mn-lt"/>
                <a:ea typeface="Times New Roman" panose="02020603050405020304" pitchFamily="18" charset="0"/>
              </a:rPr>
              <a:t> </a:t>
            </a: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466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5037DA4-2335-4A87-8586-64B2BAB0821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77B24D-2F46-4E45-8F6F-F513CDB8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300230"/>
            <a:ext cx="7886700" cy="1024370"/>
          </a:xfrm>
        </p:spPr>
        <p:txBody>
          <a:bodyPr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E1DC5D-D2A1-49C1-A0A2-56DE96C13685}"/>
              </a:ext>
            </a:extLst>
          </p:cNvPr>
          <p:cNvSpPr/>
          <p:nvPr/>
        </p:nvSpPr>
        <p:spPr>
          <a:xfrm>
            <a:off x="152400" y="2286000"/>
            <a:ext cx="8205788" cy="504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096866"/>
            <a:ext cx="80010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ODS Upgrade: Ed-Fi 3.0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b="1" dirty="0" err="1">
                <a:solidFill>
                  <a:sysClr val="windowText" lastClr="000000"/>
                </a:solidFill>
              </a:rPr>
              <a:t>studentGPS</a:t>
            </a:r>
            <a:r>
              <a:rPr lang="en-US" sz="2800" b="1" dirty="0">
                <a:solidFill>
                  <a:sysClr val="windowText" lastClr="000000"/>
                </a:solidFill>
              </a:rPr>
              <a:t>® Dashboards: Transition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PEIMS: Legislative Changes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SLDS 2019 Grant Application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017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7C069AE-F904-47C1-894E-681F6E1E0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/>
              <a:t>PEIMS – Legislative Changes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F38E4B-B2D8-44FA-AB39-95523CF9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5C6C5-AEF6-46AF-92D7-B82880C3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>
            <a:normAutofit fontScale="85000" lnSpcReduction="2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2019-2020 Post Addendum by September 1, 2019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000" dirty="0">
              <a:latin typeface="+mn-lt"/>
              <a:ea typeface="Times New Roman" panose="02020603050405020304" pitchFamily="18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ITF Meetings 7/9 and 7/16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PCPEI Meeting 7/23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>
              <a:latin typeface="+mn-lt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2019-2020 changes due to House Bill 3: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Census Block (Lookup Tool)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Full-day pre-K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ea typeface="Times New Roman" panose="02020603050405020304" pitchFamily="18" charset="0"/>
              </a:rPr>
              <a:t>Dropout Recovery and Residential Facility Funding</a:t>
            </a:r>
            <a:endParaRPr lang="en-US" dirty="0">
              <a:latin typeface="+mn-lt"/>
              <a:ea typeface="Times New Roman" panose="02020603050405020304" pitchFamily="18" charset="0"/>
            </a:endParaRP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Dyslexia Funding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Bilingual Funding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Career and Technology (Grades 7-12) and New Tech Network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Expanded Learning Opportunities (Remove Student Collection)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Gifted and Talented LEA Indicator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New Leaver Code (Pregnant)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2019-2020 changes due to Other Legislation:</a:t>
            </a:r>
          </a:p>
          <a:p>
            <a:pPr marL="800100" marR="0" lvl="1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New Leaver Code (Medical)</a:t>
            </a:r>
          </a:p>
          <a:p>
            <a:pPr marL="800100" marR="0" lvl="1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Discipline Changes (Harassment; Homeless)</a:t>
            </a:r>
          </a:p>
          <a:p>
            <a:pPr marL="800100" marR="0" lvl="1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Students of Charter School Employees</a:t>
            </a:r>
          </a:p>
          <a:p>
            <a:pPr marL="800100" marR="0" lvl="1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Updated At-Risk Definition</a:t>
            </a:r>
          </a:p>
          <a:p>
            <a:pPr marL="800100" marR="0" lvl="1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+mn-lt"/>
                <a:ea typeface="Times New Roman" panose="02020603050405020304" pitchFamily="18" charset="0"/>
              </a:rPr>
              <a:t>3yr pre-K Eligibility</a:t>
            </a:r>
          </a:p>
          <a:p>
            <a:pPr marL="800100" marR="0" lvl="1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19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7C069AE-F904-47C1-894E-681F6E1E0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/>
              <a:t>PEIMS – Legislative Changes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F38E4B-B2D8-44FA-AB39-95523CF9E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C4421-5918-4AA3-AE4A-C36EDD2FD6E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5C6C5-AEF6-46AF-92D7-B82880C3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>
            <a:normAutofit fontScale="92500"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900" dirty="0">
                <a:latin typeface="+mn-lt"/>
                <a:ea typeface="Times New Roman" panose="02020603050405020304" pitchFamily="18" charset="0"/>
              </a:rPr>
              <a:t>2020-2021 changes due to House Bill 3:</a:t>
            </a:r>
          </a:p>
          <a:p>
            <a:pPr marL="800100" lvl="1" indent="-342900">
              <a:lnSpc>
                <a:spcPct val="7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Extended Year Funding</a:t>
            </a:r>
          </a:p>
          <a:p>
            <a:pPr marL="800100" lvl="1" indent="-342900">
              <a:lnSpc>
                <a:spcPct val="7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FAFSA Indicator (</a:t>
            </a:r>
            <a:r>
              <a:rPr lang="en-US" sz="2000" dirty="0" err="1">
                <a:latin typeface="+mn-lt"/>
                <a:ea typeface="Times New Roman" panose="02020603050405020304" pitchFamily="18" charset="0"/>
              </a:rPr>
              <a:t>TREx</a:t>
            </a:r>
            <a:r>
              <a:rPr lang="en-US" sz="2000" dirty="0">
                <a:latin typeface="+mn-lt"/>
                <a:ea typeface="Times New Roman" panose="02020603050405020304" pitchFamily="18" charset="0"/>
              </a:rPr>
              <a:t> and PEIMS)</a:t>
            </a:r>
          </a:p>
          <a:p>
            <a:pPr marL="800100" lvl="1" indent="-342900">
              <a:lnSpc>
                <a:spcPct val="7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Mentor Program (may not be PEIMS)</a:t>
            </a:r>
          </a:p>
          <a:p>
            <a:pPr marL="800100" lvl="1" indent="-342900">
              <a:lnSpc>
                <a:spcPct val="7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+mn-lt"/>
                <a:ea typeface="Times New Roman" panose="02020603050405020304" pitchFamily="18" charset="0"/>
              </a:rPr>
              <a:t>Teacher Designations (may not be PEIMS)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2900" dirty="0">
              <a:latin typeface="+mn-lt"/>
              <a:ea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900" dirty="0">
                <a:latin typeface="+mn-lt"/>
                <a:ea typeface="Times New Roman" panose="02020603050405020304" pitchFamily="18" charset="0"/>
              </a:rPr>
              <a:t>2020-2021 changes due to Other Legislation: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Truancy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High School Equivalency Program (HSEP)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Charter School Wait List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UID for Texas Rising Star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JJAEP rules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New Role ID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100" dirty="0">
                <a:latin typeface="+mn-lt"/>
                <a:ea typeface="Times New Roman" panose="02020603050405020304" pitchFamily="18" charset="0"/>
              </a:rPr>
              <a:t>Discipline (Inconsistent with Local Code of Conduct)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  <a:ea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n-US" dirty="0">
                <a:latin typeface="+mn-lt"/>
              </a:rPr>
              <a:t>Additional Resources: Data Standards Analyst FTE, Business Analyst FTE, Contractor (1) SME, (2) BAs (1) Tech Writer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2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5037DA4-2335-4A87-8586-64B2BAB0821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277B24D-2F46-4E45-8F6F-F513CDB8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5300230"/>
            <a:ext cx="7886700" cy="1024370"/>
          </a:xfrm>
        </p:spPr>
        <p:txBody>
          <a:bodyPr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E1DC5D-D2A1-49C1-A0A2-56DE96C13685}"/>
              </a:ext>
            </a:extLst>
          </p:cNvPr>
          <p:cNvSpPr/>
          <p:nvPr/>
        </p:nvSpPr>
        <p:spPr>
          <a:xfrm>
            <a:off x="228600" y="2819400"/>
            <a:ext cx="8205788" cy="504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096866"/>
            <a:ext cx="80010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ODS Upgrade: Ed-Fi 3.0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800" b="1" dirty="0" err="1">
                <a:solidFill>
                  <a:sysClr val="windowText" lastClr="000000"/>
                </a:solidFill>
              </a:rPr>
              <a:t>studentGPS</a:t>
            </a:r>
            <a:r>
              <a:rPr lang="en-US" sz="2800" b="1" dirty="0">
                <a:solidFill>
                  <a:sysClr val="windowText" lastClr="000000"/>
                </a:solidFill>
              </a:rPr>
              <a:t>® Dashboards: Transition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PEIMS: Legislative Changes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en-US" sz="2600" b="1" dirty="0">
                <a:solidFill>
                  <a:sysClr val="windowText" lastClr="000000"/>
                </a:solidFill>
              </a:rPr>
              <a:t>SLDS 2019 Grant Application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sz="20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67810"/>
      </p:ext>
    </p:extLst>
  </p:cSld>
  <p:clrMapOvr>
    <a:masterClrMapping/>
  </p:clrMapOvr>
</p:sld>
</file>

<file path=ppt/theme/theme1.xml><?xml version="1.0" encoding="utf-8"?>
<a:theme xmlns:a="http://schemas.openxmlformats.org/drawingml/2006/main" name="TSDS Template 2017 - Circles - Dark">
  <a:themeElements>
    <a:clrScheme name="Custom 15">
      <a:dk1>
        <a:srgbClr val="171616"/>
      </a:dk1>
      <a:lt1>
        <a:srgbClr val="FFFFFF"/>
      </a:lt1>
      <a:dk2>
        <a:srgbClr val="00486E"/>
      </a:dk2>
      <a:lt2>
        <a:srgbClr val="CCF0F5"/>
      </a:lt2>
      <a:accent1>
        <a:srgbClr val="00B5CB"/>
      </a:accent1>
      <a:accent2>
        <a:srgbClr val="C5EEF3"/>
      </a:accent2>
      <a:accent3>
        <a:srgbClr val="0083CC"/>
      </a:accent3>
      <a:accent4>
        <a:srgbClr val="73CD9D"/>
      </a:accent4>
      <a:accent5>
        <a:srgbClr val="5B9BD5"/>
      </a:accent5>
      <a:accent6>
        <a:srgbClr val="129579"/>
      </a:accent6>
      <a:hlink>
        <a:srgbClr val="006299"/>
      </a:hlink>
      <a:folHlink>
        <a:srgbClr val="445A74"/>
      </a:folHlink>
    </a:clrScheme>
    <a:fontScheme name="Custom 1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SDS Template 2017 - Circles - Dark.potx" id="{BD8F2053-5D5C-48B9-9A00-EB66070B26A3}" vid="{696618C3-7B74-4109-9EBE-521A54AF3D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799E2534DE79479F173D1ED4C583DD" ma:contentTypeVersion="6" ma:contentTypeDescription="Create a new document." ma:contentTypeScope="" ma:versionID="a41c5cd30449f1e032f960bbe05195d8">
  <xsd:schema xmlns:xsd="http://www.w3.org/2001/XMLSchema" xmlns:xs="http://www.w3.org/2001/XMLSchema" xmlns:p="http://schemas.microsoft.com/office/2006/metadata/properties" xmlns:ns2="bbe34aaa-abcf-45b4-9d30-63c3dafe6360" targetNamespace="http://schemas.microsoft.com/office/2006/metadata/properties" ma:root="true" ma:fieldsID="243ae81823a9a7d8b9a07056f4f516f2" ns2:_="">
    <xsd:import namespace="bbe34aaa-abcf-45b4-9d30-63c3dafe63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e34aaa-abcf-45b4-9d30-63c3dafe63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B45A69-778E-4D41-A5A4-6C4FF6432815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bbe34aaa-abcf-45b4-9d30-63c3dafe6360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AF8DCD9-2714-480D-8557-BF242A8515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e34aaa-abcf-45b4-9d30-63c3dafe63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204C14-91B9-45BA-8FFF-0F8E553DDC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78040</TotalTime>
  <Words>686</Words>
  <Application>Microsoft Office PowerPoint</Application>
  <PresentationFormat>On-screen Show (4:3)</PresentationFormat>
  <Paragraphs>111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Symbol</vt:lpstr>
      <vt:lpstr>Tw Cen MT</vt:lpstr>
      <vt:lpstr>Tw Cen MT Condensed</vt:lpstr>
      <vt:lpstr>Tw Cen MT Condensed Extra Bold</vt:lpstr>
      <vt:lpstr>TSDS Template 2017 - Circles - Dark</vt:lpstr>
      <vt:lpstr>TSDS Roadmap</vt:lpstr>
      <vt:lpstr>AGENDA</vt:lpstr>
      <vt:lpstr>ODS Upgrade: Ed-Fi 3.0</vt:lpstr>
      <vt:lpstr>AGENDA</vt:lpstr>
      <vt:lpstr>studentGPS® Dashboards - transition</vt:lpstr>
      <vt:lpstr>AGENDA</vt:lpstr>
      <vt:lpstr>PEIMS – Legislative Changes</vt:lpstr>
      <vt:lpstr>PEIMS – Legislative Changes</vt:lpstr>
      <vt:lpstr>AGENDA</vt:lpstr>
      <vt:lpstr>SLDS 2019 Grant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jcaven</dc:creator>
  <cp:lastModifiedBy>Elledge, Michele</cp:lastModifiedBy>
  <cp:revision>1869</cp:revision>
  <cp:lastPrinted>2018-02-01T22:53:24Z</cp:lastPrinted>
  <dcterms:created xsi:type="dcterms:W3CDTF">2009-09-01T20:11:00Z</dcterms:created>
  <dcterms:modified xsi:type="dcterms:W3CDTF">2019-07-30T12:24:14Z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0x01010097799E2534DE79479F173D1ED4C583DD</vt:lpwstr>
  </property>
  <property fmtid="{D5CDD505-2E9C-101B-9397-08002B2CF9AE}" pid="3" name="_NewReviewCycle">
    <vt:lpwstr/>
  </property>
  <property fmtid="{D5CDD505-2E9C-101B-9397-08002B2CF9AE}" pid="4" name="_dlc_DocIdItemGuid">
    <vt:lpwstr>7fd8e421-004a-41be-b615-d2e44760db7c</vt:lpwstr>
  </property>
  <property fmtid="{D5CDD505-2E9C-101B-9397-08002B2CF9AE}" pid="5" name="AuthorIds_UIVersion_9">
    <vt:lpwstr>89</vt:lpwstr>
  </property>
</Properties>
</file>