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877" r:id="rId6"/>
    <p:sldId id="264" r:id="rId7"/>
    <p:sldId id="288" r:id="rId8"/>
    <p:sldId id="258" r:id="rId9"/>
    <p:sldId id="262" r:id="rId10"/>
    <p:sldId id="260" r:id="rId11"/>
    <p:sldId id="261" r:id="rId12"/>
    <p:sldId id="263" r:id="rId13"/>
    <p:sldId id="257" r:id="rId14"/>
    <p:sldId id="879" r:id="rId15"/>
    <p:sldId id="286" r:id="rId16"/>
    <p:sldId id="880" r:id="rId17"/>
    <p:sldId id="284" r:id="rId18"/>
    <p:sldId id="883" r:id="rId19"/>
    <p:sldId id="881" r:id="rId20"/>
    <p:sldId id="884" r:id="rId21"/>
    <p:sldId id="817" r:id="rId22"/>
    <p:sldId id="885" r:id="rId23"/>
    <p:sldId id="886" r:id="rId24"/>
    <p:sldId id="882" r:id="rId25"/>
    <p:sldId id="285" r:id="rId26"/>
    <p:sldId id="287"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2"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1076" autoAdjust="0"/>
  </p:normalViewPr>
  <p:slideViewPr>
    <p:cSldViewPr snapToGrid="0">
      <p:cViewPr varScale="1">
        <p:scale>
          <a:sx n="80" d="100"/>
          <a:sy n="80" d="100"/>
        </p:scale>
        <p:origin x="112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eanine" userId="89688bc7-19a8-4659-8277-c7b73639ff2c" providerId="ADAL" clId="{DB13BF98-A221-4B98-A86F-41DD9A9F73F8}"/>
    <pc:docChg chg="undo custSel addSld delSld modSld sldOrd">
      <pc:chgData name="Helms, Jeanine" userId="89688bc7-19a8-4659-8277-c7b73639ff2c" providerId="ADAL" clId="{DB13BF98-A221-4B98-A86F-41DD9A9F73F8}" dt="2019-07-23T01:20:30.624" v="1425" actId="20577"/>
      <pc:docMkLst>
        <pc:docMk/>
      </pc:docMkLst>
      <pc:sldChg chg="addSp modSp">
        <pc:chgData name="Helms, Jeanine" userId="89688bc7-19a8-4659-8277-c7b73639ff2c" providerId="ADAL" clId="{DB13BF98-A221-4B98-A86F-41DD9A9F73F8}" dt="2019-07-23T00:52:10.300" v="341" actId="403"/>
        <pc:sldMkLst>
          <pc:docMk/>
          <pc:sldMk cId="2661878279" sldId="257"/>
        </pc:sldMkLst>
        <pc:spChg chg="mod">
          <ac:chgData name="Helms, Jeanine" userId="89688bc7-19a8-4659-8277-c7b73639ff2c" providerId="ADAL" clId="{DB13BF98-A221-4B98-A86F-41DD9A9F73F8}" dt="2019-07-23T00:36:09.911" v="97" actId="1076"/>
          <ac:spMkLst>
            <pc:docMk/>
            <pc:sldMk cId="2661878279" sldId="257"/>
            <ac:spMk id="2" creationId="{C9DE535C-C706-4A71-BAE1-1A5F010BF092}"/>
          </ac:spMkLst>
        </pc:spChg>
        <pc:spChg chg="mod">
          <ac:chgData name="Helms, Jeanine" userId="89688bc7-19a8-4659-8277-c7b73639ff2c" providerId="ADAL" clId="{DB13BF98-A221-4B98-A86F-41DD9A9F73F8}" dt="2019-07-23T00:25:46.337" v="12" actId="403"/>
          <ac:spMkLst>
            <pc:docMk/>
            <pc:sldMk cId="2661878279" sldId="257"/>
            <ac:spMk id="3" creationId="{DCD3DCD1-A803-4B8B-95DE-6D17C9D802E8}"/>
          </ac:spMkLst>
        </pc:spChg>
        <pc:spChg chg="mod">
          <ac:chgData name="Helms, Jeanine" userId="89688bc7-19a8-4659-8277-c7b73639ff2c" providerId="ADAL" clId="{DB13BF98-A221-4B98-A86F-41DD9A9F73F8}" dt="2019-07-23T00:52:10.300" v="341" actId="403"/>
          <ac:spMkLst>
            <pc:docMk/>
            <pc:sldMk cId="2661878279" sldId="257"/>
            <ac:spMk id="5" creationId="{BEBAFA9A-BA20-40BE-ABAA-8FA4C900F9A3}"/>
          </ac:spMkLst>
        </pc:spChg>
        <pc:spChg chg="add mod">
          <ac:chgData name="Helms, Jeanine" userId="89688bc7-19a8-4659-8277-c7b73639ff2c" providerId="ADAL" clId="{DB13BF98-A221-4B98-A86F-41DD9A9F73F8}" dt="2019-07-23T00:52:03.318" v="335" actId="20577"/>
          <ac:spMkLst>
            <pc:docMk/>
            <pc:sldMk cId="2661878279" sldId="257"/>
            <ac:spMk id="6" creationId="{2894311D-AC58-423C-B7A2-DB6EDD311CA5}"/>
          </ac:spMkLst>
        </pc:spChg>
        <pc:graphicFrameChg chg="modGraphic">
          <ac:chgData name="Helms, Jeanine" userId="89688bc7-19a8-4659-8277-c7b73639ff2c" providerId="ADAL" clId="{DB13BF98-A221-4B98-A86F-41DD9A9F73F8}" dt="2019-07-23T00:36:17.050" v="98" actId="2711"/>
          <ac:graphicFrameMkLst>
            <pc:docMk/>
            <pc:sldMk cId="2661878279" sldId="257"/>
            <ac:graphicFrameMk id="7" creationId="{09E3F66F-E5B3-4A93-B3FE-7D5942982D6F}"/>
          </ac:graphicFrameMkLst>
        </pc:graphicFrameChg>
      </pc:sldChg>
      <pc:sldChg chg="modSp">
        <pc:chgData name="Helms, Jeanine" userId="89688bc7-19a8-4659-8277-c7b73639ff2c" providerId="ADAL" clId="{DB13BF98-A221-4B98-A86F-41DD9A9F73F8}" dt="2019-07-23T00:35:31.339" v="92" actId="14734"/>
        <pc:sldMkLst>
          <pc:docMk/>
          <pc:sldMk cId="1556110996" sldId="258"/>
        </pc:sldMkLst>
        <pc:spChg chg="mod">
          <ac:chgData name="Helms, Jeanine" userId="89688bc7-19a8-4659-8277-c7b73639ff2c" providerId="ADAL" clId="{DB13BF98-A221-4B98-A86F-41DD9A9F73F8}" dt="2019-07-23T00:35:21.621" v="90" actId="1076"/>
          <ac:spMkLst>
            <pc:docMk/>
            <pc:sldMk cId="1556110996" sldId="258"/>
            <ac:spMk id="2" creationId="{55F86D1E-BA32-4BDE-8241-2DEA491807EC}"/>
          </ac:spMkLst>
        </pc:spChg>
        <pc:spChg chg="mod">
          <ac:chgData name="Helms, Jeanine" userId="89688bc7-19a8-4659-8277-c7b73639ff2c" providerId="ADAL" clId="{DB13BF98-A221-4B98-A86F-41DD9A9F73F8}" dt="2019-07-23T00:35:27.308" v="91" actId="1076"/>
          <ac:spMkLst>
            <pc:docMk/>
            <pc:sldMk cId="1556110996" sldId="258"/>
            <ac:spMk id="3" creationId="{B6677259-641A-4EE5-AC8A-411680199BB9}"/>
          </ac:spMkLst>
        </pc:spChg>
        <pc:graphicFrameChg chg="modGraphic">
          <ac:chgData name="Helms, Jeanine" userId="89688bc7-19a8-4659-8277-c7b73639ff2c" providerId="ADAL" clId="{DB13BF98-A221-4B98-A86F-41DD9A9F73F8}" dt="2019-07-23T00:35:31.339" v="92" actId="14734"/>
          <ac:graphicFrameMkLst>
            <pc:docMk/>
            <pc:sldMk cId="1556110996" sldId="258"/>
            <ac:graphicFrameMk id="7" creationId="{09E3F66F-E5B3-4A93-B3FE-7D5942982D6F}"/>
          </ac:graphicFrameMkLst>
        </pc:graphicFrameChg>
      </pc:sldChg>
      <pc:sldChg chg="addSp modSp">
        <pc:chgData name="Helms, Jeanine" userId="89688bc7-19a8-4659-8277-c7b73639ff2c" providerId="ADAL" clId="{DB13BF98-A221-4B98-A86F-41DD9A9F73F8}" dt="2019-07-23T00:50:22.708" v="280" actId="255"/>
        <pc:sldMkLst>
          <pc:docMk/>
          <pc:sldMk cId="4201847521" sldId="260"/>
        </pc:sldMkLst>
        <pc:spChg chg="mod">
          <ac:chgData name="Helms, Jeanine" userId="89688bc7-19a8-4659-8277-c7b73639ff2c" providerId="ADAL" clId="{DB13BF98-A221-4B98-A86F-41DD9A9F73F8}" dt="2019-07-23T00:23:45.808" v="9" actId="403"/>
          <ac:spMkLst>
            <pc:docMk/>
            <pc:sldMk cId="4201847521" sldId="260"/>
            <ac:spMk id="2" creationId="{29C69A3A-D511-419F-97B3-8DB9FDBB532C}"/>
          </ac:spMkLst>
        </pc:spChg>
        <pc:spChg chg="mod">
          <ac:chgData name="Helms, Jeanine" userId="89688bc7-19a8-4659-8277-c7b73639ff2c" providerId="ADAL" clId="{DB13BF98-A221-4B98-A86F-41DD9A9F73F8}" dt="2019-07-23T00:50:22.708" v="280" actId="255"/>
          <ac:spMkLst>
            <pc:docMk/>
            <pc:sldMk cId="4201847521" sldId="260"/>
            <ac:spMk id="5" creationId="{BEBAFA9A-BA20-40BE-ABAA-8FA4C900F9A3}"/>
          </ac:spMkLst>
        </pc:spChg>
        <pc:spChg chg="add mod">
          <ac:chgData name="Helms, Jeanine" userId="89688bc7-19a8-4659-8277-c7b73639ff2c" providerId="ADAL" clId="{DB13BF98-A221-4B98-A86F-41DD9A9F73F8}" dt="2019-07-23T00:50:13.523" v="273" actId="20577"/>
          <ac:spMkLst>
            <pc:docMk/>
            <pc:sldMk cId="4201847521" sldId="260"/>
            <ac:spMk id="7" creationId="{1EAAB44F-D3C7-4B54-9045-C6E64ED926D7}"/>
          </ac:spMkLst>
        </pc:spChg>
        <pc:graphicFrameChg chg="modGraphic">
          <ac:chgData name="Helms, Jeanine" userId="89688bc7-19a8-4659-8277-c7b73639ff2c" providerId="ADAL" clId="{DB13BF98-A221-4B98-A86F-41DD9A9F73F8}" dt="2019-07-23T00:35:51.024" v="94" actId="2711"/>
          <ac:graphicFrameMkLst>
            <pc:docMk/>
            <pc:sldMk cId="4201847521" sldId="260"/>
            <ac:graphicFrameMk id="6" creationId="{3364CA76-78BC-4F46-9417-1F678FE506BD}"/>
          </ac:graphicFrameMkLst>
        </pc:graphicFrameChg>
      </pc:sldChg>
      <pc:sldChg chg="addSp modSp">
        <pc:chgData name="Helms, Jeanine" userId="89688bc7-19a8-4659-8277-c7b73639ff2c" providerId="ADAL" clId="{DB13BF98-A221-4B98-A86F-41DD9A9F73F8}" dt="2019-07-23T00:50:43.842" v="301" actId="255"/>
        <pc:sldMkLst>
          <pc:docMk/>
          <pc:sldMk cId="1052376195" sldId="261"/>
        </pc:sldMkLst>
        <pc:spChg chg="mod">
          <ac:chgData name="Helms, Jeanine" userId="89688bc7-19a8-4659-8277-c7b73639ff2c" providerId="ADAL" clId="{DB13BF98-A221-4B98-A86F-41DD9A9F73F8}" dt="2019-07-23T00:50:43.842" v="301" actId="255"/>
          <ac:spMkLst>
            <pc:docMk/>
            <pc:sldMk cId="1052376195" sldId="261"/>
            <ac:spMk id="2" creationId="{0092F312-1A15-402E-9DEC-CBD53D8E98F2}"/>
          </ac:spMkLst>
        </pc:spChg>
        <pc:spChg chg="mod">
          <ac:chgData name="Helms, Jeanine" userId="89688bc7-19a8-4659-8277-c7b73639ff2c" providerId="ADAL" clId="{DB13BF98-A221-4B98-A86F-41DD9A9F73F8}" dt="2019-07-23T00:25:15.353" v="10" actId="403"/>
          <ac:spMkLst>
            <pc:docMk/>
            <pc:sldMk cId="1052376195" sldId="261"/>
            <ac:spMk id="3" creationId="{948FC0E8-E4E2-432A-9DF6-20254CDF4D3B}"/>
          </ac:spMkLst>
        </pc:spChg>
        <pc:spChg chg="add mod">
          <ac:chgData name="Helms, Jeanine" userId="89688bc7-19a8-4659-8277-c7b73639ff2c" providerId="ADAL" clId="{DB13BF98-A221-4B98-A86F-41DD9A9F73F8}" dt="2019-07-23T00:50:36.357" v="296" actId="20577"/>
          <ac:spMkLst>
            <pc:docMk/>
            <pc:sldMk cId="1052376195" sldId="261"/>
            <ac:spMk id="5" creationId="{433BF2B3-26E8-4A0C-92B0-0812129D58F8}"/>
          </ac:spMkLst>
        </pc:spChg>
        <pc:graphicFrameChg chg="modGraphic">
          <ac:chgData name="Helms, Jeanine" userId="89688bc7-19a8-4659-8277-c7b73639ff2c" providerId="ADAL" clId="{DB13BF98-A221-4B98-A86F-41DD9A9F73F8}" dt="2019-07-23T00:35:57.288" v="95" actId="2711"/>
          <ac:graphicFrameMkLst>
            <pc:docMk/>
            <pc:sldMk cId="1052376195" sldId="261"/>
            <ac:graphicFrameMk id="4" creationId="{6CC5A260-E6E8-4091-BB36-801F6B61E1A0}"/>
          </ac:graphicFrameMkLst>
        </pc:graphicFrameChg>
      </pc:sldChg>
      <pc:sldChg chg="addSp modSp">
        <pc:chgData name="Helms, Jeanine" userId="89688bc7-19a8-4659-8277-c7b73639ff2c" providerId="ADAL" clId="{DB13BF98-A221-4B98-A86F-41DD9A9F73F8}" dt="2019-07-23T00:47:19.350" v="254" actId="255"/>
        <pc:sldMkLst>
          <pc:docMk/>
          <pc:sldMk cId="2137012556" sldId="262"/>
        </pc:sldMkLst>
        <pc:spChg chg="mod">
          <ac:chgData name="Helms, Jeanine" userId="89688bc7-19a8-4659-8277-c7b73639ff2c" providerId="ADAL" clId="{DB13BF98-A221-4B98-A86F-41DD9A9F73F8}" dt="2019-07-23T00:47:19.350" v="254" actId="255"/>
          <ac:spMkLst>
            <pc:docMk/>
            <pc:sldMk cId="2137012556" sldId="262"/>
            <ac:spMk id="2" creationId="{0092F312-1A15-402E-9DEC-CBD53D8E98F2}"/>
          </ac:spMkLst>
        </pc:spChg>
        <pc:spChg chg="mod">
          <ac:chgData name="Helms, Jeanine" userId="89688bc7-19a8-4659-8277-c7b73639ff2c" providerId="ADAL" clId="{DB13BF98-A221-4B98-A86F-41DD9A9F73F8}" dt="2019-07-23T00:23:24.772" v="7" actId="403"/>
          <ac:spMkLst>
            <pc:docMk/>
            <pc:sldMk cId="2137012556" sldId="262"/>
            <ac:spMk id="3" creationId="{E4B41D38-DD82-40E2-9E05-B0934B8995C7}"/>
          </ac:spMkLst>
        </pc:spChg>
        <pc:spChg chg="add mod">
          <ac:chgData name="Helms, Jeanine" userId="89688bc7-19a8-4659-8277-c7b73639ff2c" providerId="ADAL" clId="{DB13BF98-A221-4B98-A86F-41DD9A9F73F8}" dt="2019-07-23T00:46:41.922" v="244" actId="255"/>
          <ac:spMkLst>
            <pc:docMk/>
            <pc:sldMk cId="2137012556" sldId="262"/>
            <ac:spMk id="4" creationId="{A49E5195-7E0F-44EF-8B04-22AE198D550E}"/>
          </ac:spMkLst>
        </pc:spChg>
        <pc:graphicFrameChg chg="modGraphic">
          <ac:chgData name="Helms, Jeanine" userId="89688bc7-19a8-4659-8277-c7b73639ff2c" providerId="ADAL" clId="{DB13BF98-A221-4B98-A86F-41DD9A9F73F8}" dt="2019-07-23T00:35:43.696" v="93" actId="2711"/>
          <ac:graphicFrameMkLst>
            <pc:docMk/>
            <pc:sldMk cId="2137012556" sldId="262"/>
            <ac:graphicFrameMk id="6" creationId="{F59E1DC7-6618-44FF-9CE6-0C41E8A0B9D0}"/>
          </ac:graphicFrameMkLst>
        </pc:graphicFrameChg>
      </pc:sldChg>
      <pc:sldChg chg="addSp modSp">
        <pc:chgData name="Helms, Jeanine" userId="89688bc7-19a8-4659-8277-c7b73639ff2c" providerId="ADAL" clId="{DB13BF98-A221-4B98-A86F-41DD9A9F73F8}" dt="2019-07-23T00:50:57.494" v="315" actId="6549"/>
        <pc:sldMkLst>
          <pc:docMk/>
          <pc:sldMk cId="412343808" sldId="263"/>
        </pc:sldMkLst>
        <pc:spChg chg="mod">
          <ac:chgData name="Helms, Jeanine" userId="89688bc7-19a8-4659-8277-c7b73639ff2c" providerId="ADAL" clId="{DB13BF98-A221-4B98-A86F-41DD9A9F73F8}" dt="2019-07-23T00:50:57.494" v="315" actId="6549"/>
          <ac:spMkLst>
            <pc:docMk/>
            <pc:sldMk cId="412343808" sldId="263"/>
            <ac:spMk id="2" creationId="{0092F312-1A15-402E-9DEC-CBD53D8E98F2}"/>
          </ac:spMkLst>
        </pc:spChg>
        <pc:spChg chg="mod">
          <ac:chgData name="Helms, Jeanine" userId="89688bc7-19a8-4659-8277-c7b73639ff2c" providerId="ADAL" clId="{DB13BF98-A221-4B98-A86F-41DD9A9F73F8}" dt="2019-07-23T00:25:31.303" v="11" actId="403"/>
          <ac:spMkLst>
            <pc:docMk/>
            <pc:sldMk cId="412343808" sldId="263"/>
            <ac:spMk id="3" creationId="{EBA0B8E5-3F6F-499A-A2BE-89412AAFF3F3}"/>
          </ac:spMkLst>
        </pc:spChg>
        <pc:spChg chg="add mod">
          <ac:chgData name="Helms, Jeanine" userId="89688bc7-19a8-4659-8277-c7b73639ff2c" providerId="ADAL" clId="{DB13BF98-A221-4B98-A86F-41DD9A9F73F8}" dt="2019-07-23T00:50:54.723" v="307" actId="20577"/>
          <ac:spMkLst>
            <pc:docMk/>
            <pc:sldMk cId="412343808" sldId="263"/>
            <ac:spMk id="5" creationId="{1FFA8B7B-FA4B-442D-92D6-D5EAC331299A}"/>
          </ac:spMkLst>
        </pc:spChg>
        <pc:graphicFrameChg chg="modGraphic">
          <ac:chgData name="Helms, Jeanine" userId="89688bc7-19a8-4659-8277-c7b73639ff2c" providerId="ADAL" clId="{DB13BF98-A221-4B98-A86F-41DD9A9F73F8}" dt="2019-07-23T00:36:02.865" v="96" actId="2711"/>
          <ac:graphicFrameMkLst>
            <pc:docMk/>
            <pc:sldMk cId="412343808" sldId="263"/>
            <ac:graphicFrameMk id="4" creationId="{6CC5A260-E6E8-4091-BB36-801F6B61E1A0}"/>
          </ac:graphicFrameMkLst>
        </pc:graphicFrameChg>
      </pc:sldChg>
      <pc:sldChg chg="modSp">
        <pc:chgData name="Helms, Jeanine" userId="89688bc7-19a8-4659-8277-c7b73639ff2c" providerId="ADAL" clId="{DB13BF98-A221-4B98-A86F-41DD9A9F73F8}" dt="2019-07-23T00:44:51.773" v="136" actId="20577"/>
        <pc:sldMkLst>
          <pc:docMk/>
          <pc:sldMk cId="1026211915" sldId="264"/>
        </pc:sldMkLst>
        <pc:spChg chg="mod">
          <ac:chgData name="Helms, Jeanine" userId="89688bc7-19a8-4659-8277-c7b73639ff2c" providerId="ADAL" clId="{DB13BF98-A221-4B98-A86F-41DD9A9F73F8}" dt="2019-07-23T00:44:51.773" v="136" actId="20577"/>
          <ac:spMkLst>
            <pc:docMk/>
            <pc:sldMk cId="1026211915" sldId="264"/>
            <ac:spMk id="4" creationId="{7C7C26D6-886D-4A7D-9C64-7CB453DD572C}"/>
          </ac:spMkLst>
        </pc:spChg>
        <pc:spChg chg="mod">
          <ac:chgData name="Helms, Jeanine" userId="89688bc7-19a8-4659-8277-c7b73639ff2c" providerId="ADAL" clId="{DB13BF98-A221-4B98-A86F-41DD9A9F73F8}" dt="2019-07-23T00:19:03.077" v="1" actId="1076"/>
          <ac:spMkLst>
            <pc:docMk/>
            <pc:sldMk cId="1026211915" sldId="264"/>
            <ac:spMk id="5" creationId="{FE7876A6-5DAA-40BF-B8EA-034EF87E3476}"/>
          </ac:spMkLst>
        </pc:spChg>
      </pc:sldChg>
      <pc:sldChg chg="addSp modSp">
        <pc:chgData name="Helms, Jeanine" userId="89688bc7-19a8-4659-8277-c7b73639ff2c" providerId="ADAL" clId="{DB13BF98-A221-4B98-A86F-41DD9A9F73F8}" dt="2019-07-23T00:53:40.232" v="447" actId="20577"/>
        <pc:sldMkLst>
          <pc:docMk/>
          <pc:sldMk cId="3332916768" sldId="284"/>
        </pc:sldMkLst>
        <pc:spChg chg="mod">
          <ac:chgData name="Helms, Jeanine" userId="89688bc7-19a8-4659-8277-c7b73639ff2c" providerId="ADAL" clId="{DB13BF98-A221-4B98-A86F-41DD9A9F73F8}" dt="2019-07-23T00:53:40.232" v="447" actId="20577"/>
          <ac:spMkLst>
            <pc:docMk/>
            <pc:sldMk cId="3332916768" sldId="284"/>
            <ac:spMk id="2" creationId="{B496F72E-C068-40B2-8BC1-2A7151480797}"/>
          </ac:spMkLst>
        </pc:spChg>
        <pc:spChg chg="mod">
          <ac:chgData name="Helms, Jeanine" userId="89688bc7-19a8-4659-8277-c7b73639ff2c" providerId="ADAL" clId="{DB13BF98-A221-4B98-A86F-41DD9A9F73F8}" dt="2019-07-23T00:31:26.646" v="51" actId="1076"/>
          <ac:spMkLst>
            <pc:docMk/>
            <pc:sldMk cId="3332916768" sldId="284"/>
            <ac:spMk id="3" creationId="{DAE41981-5AEF-40D7-9824-6D50B7140D4A}"/>
          </ac:spMkLst>
        </pc:spChg>
        <pc:spChg chg="add mod">
          <ac:chgData name="Helms, Jeanine" userId="89688bc7-19a8-4659-8277-c7b73639ff2c" providerId="ADAL" clId="{DB13BF98-A221-4B98-A86F-41DD9A9F73F8}" dt="2019-07-23T00:53:26.751" v="411" actId="20577"/>
          <ac:spMkLst>
            <pc:docMk/>
            <pc:sldMk cId="3332916768" sldId="284"/>
            <ac:spMk id="5" creationId="{4DA60027-321A-4A62-9D39-EDB10767E68E}"/>
          </ac:spMkLst>
        </pc:spChg>
        <pc:graphicFrameChg chg="mod modGraphic">
          <ac:chgData name="Helms, Jeanine" userId="89688bc7-19a8-4659-8277-c7b73639ff2c" providerId="ADAL" clId="{DB13BF98-A221-4B98-A86F-41DD9A9F73F8}" dt="2019-07-23T00:53:21.128" v="383" actId="1076"/>
          <ac:graphicFrameMkLst>
            <pc:docMk/>
            <pc:sldMk cId="3332916768" sldId="284"/>
            <ac:graphicFrameMk id="4" creationId="{32C93027-460E-426A-B96D-9A493104CA70}"/>
          </ac:graphicFrameMkLst>
        </pc:graphicFrameChg>
      </pc:sldChg>
      <pc:sldChg chg="modSp">
        <pc:chgData name="Helms, Jeanine" userId="89688bc7-19a8-4659-8277-c7b73639ff2c" providerId="ADAL" clId="{DB13BF98-A221-4B98-A86F-41DD9A9F73F8}" dt="2019-07-23T00:54:43.344" v="548" actId="20577"/>
        <pc:sldMkLst>
          <pc:docMk/>
          <pc:sldMk cId="1489533080" sldId="285"/>
        </pc:sldMkLst>
        <pc:spChg chg="mod">
          <ac:chgData name="Helms, Jeanine" userId="89688bc7-19a8-4659-8277-c7b73639ff2c" providerId="ADAL" clId="{DB13BF98-A221-4B98-A86F-41DD9A9F73F8}" dt="2019-07-23T00:54:43.344" v="548" actId="20577"/>
          <ac:spMkLst>
            <pc:docMk/>
            <pc:sldMk cId="1489533080" sldId="285"/>
            <ac:spMk id="2" creationId="{1CBA906E-D2C9-4A96-98AA-6DF0AE00F2EB}"/>
          </ac:spMkLst>
        </pc:spChg>
        <pc:graphicFrameChg chg="modGraphic">
          <ac:chgData name="Helms, Jeanine" userId="89688bc7-19a8-4659-8277-c7b73639ff2c" providerId="ADAL" clId="{DB13BF98-A221-4B98-A86F-41DD9A9F73F8}" dt="2019-07-23T00:33:26.294" v="72" actId="2061"/>
          <ac:graphicFrameMkLst>
            <pc:docMk/>
            <pc:sldMk cId="1489533080" sldId="285"/>
            <ac:graphicFrameMk id="4" creationId="{ED8257A1-8417-4BBD-A447-3E50799D2AA5}"/>
          </ac:graphicFrameMkLst>
        </pc:graphicFrameChg>
      </pc:sldChg>
      <pc:sldChg chg="modSp">
        <pc:chgData name="Helms, Jeanine" userId="89688bc7-19a8-4659-8277-c7b73639ff2c" providerId="ADAL" clId="{DB13BF98-A221-4B98-A86F-41DD9A9F73F8}" dt="2019-07-23T00:30:59.891" v="49" actId="6549"/>
        <pc:sldMkLst>
          <pc:docMk/>
          <pc:sldMk cId="582542070" sldId="286"/>
        </pc:sldMkLst>
        <pc:spChg chg="mod">
          <ac:chgData name="Helms, Jeanine" userId="89688bc7-19a8-4659-8277-c7b73639ff2c" providerId="ADAL" clId="{DB13BF98-A221-4B98-A86F-41DD9A9F73F8}" dt="2019-07-23T00:30:59.891" v="49" actId="6549"/>
          <ac:spMkLst>
            <pc:docMk/>
            <pc:sldMk cId="582542070" sldId="286"/>
            <ac:spMk id="3" creationId="{C2F506EB-EDE9-4BCB-B1CE-2422635998F0}"/>
          </ac:spMkLst>
        </pc:spChg>
        <pc:graphicFrameChg chg="mod modGraphic">
          <ac:chgData name="Helms, Jeanine" userId="89688bc7-19a8-4659-8277-c7b73639ff2c" providerId="ADAL" clId="{DB13BF98-A221-4B98-A86F-41DD9A9F73F8}" dt="2019-07-23T00:30:04.418" v="20"/>
          <ac:graphicFrameMkLst>
            <pc:docMk/>
            <pc:sldMk cId="582542070" sldId="286"/>
            <ac:graphicFrameMk id="4" creationId="{7BCE1FA3-7920-49A7-8586-2F710E322A9F}"/>
          </ac:graphicFrameMkLst>
        </pc:graphicFrameChg>
      </pc:sldChg>
      <pc:sldChg chg="modSp">
        <pc:chgData name="Helms, Jeanine" userId="89688bc7-19a8-4659-8277-c7b73639ff2c" providerId="ADAL" clId="{DB13BF98-A221-4B98-A86F-41DD9A9F73F8}" dt="2019-07-23T00:54:48.670" v="555" actId="20577"/>
        <pc:sldMkLst>
          <pc:docMk/>
          <pc:sldMk cId="2064276908" sldId="287"/>
        </pc:sldMkLst>
        <pc:spChg chg="mod">
          <ac:chgData name="Helms, Jeanine" userId="89688bc7-19a8-4659-8277-c7b73639ff2c" providerId="ADAL" clId="{DB13BF98-A221-4B98-A86F-41DD9A9F73F8}" dt="2019-07-23T00:54:48.670" v="555" actId="20577"/>
          <ac:spMkLst>
            <pc:docMk/>
            <pc:sldMk cId="2064276908" sldId="287"/>
            <ac:spMk id="2" creationId="{1CBA906E-D2C9-4A96-98AA-6DF0AE00F2EB}"/>
          </ac:spMkLst>
        </pc:spChg>
        <pc:graphicFrameChg chg="modGraphic">
          <ac:chgData name="Helms, Jeanine" userId="89688bc7-19a8-4659-8277-c7b73639ff2c" providerId="ADAL" clId="{DB13BF98-A221-4B98-A86F-41DD9A9F73F8}" dt="2019-07-23T00:34:06.224" v="82" actId="6549"/>
          <ac:graphicFrameMkLst>
            <pc:docMk/>
            <pc:sldMk cId="2064276908" sldId="287"/>
            <ac:graphicFrameMk id="4" creationId="{ED8257A1-8417-4BBD-A447-3E50799D2AA5}"/>
          </ac:graphicFrameMkLst>
        </pc:graphicFrameChg>
      </pc:sldChg>
      <pc:sldChg chg="modSp">
        <pc:chgData name="Helms, Jeanine" userId="89688bc7-19a8-4659-8277-c7b73639ff2c" providerId="ADAL" clId="{DB13BF98-A221-4B98-A86F-41DD9A9F73F8}" dt="2019-07-23T00:19:27.205" v="4" actId="6549"/>
        <pc:sldMkLst>
          <pc:docMk/>
          <pc:sldMk cId="2790319365" sldId="288"/>
        </pc:sldMkLst>
        <pc:spChg chg="mod">
          <ac:chgData name="Helms, Jeanine" userId="89688bc7-19a8-4659-8277-c7b73639ff2c" providerId="ADAL" clId="{DB13BF98-A221-4B98-A86F-41DD9A9F73F8}" dt="2019-07-23T00:19:27.205" v="4" actId="6549"/>
          <ac:spMkLst>
            <pc:docMk/>
            <pc:sldMk cId="2790319365" sldId="288"/>
            <ac:spMk id="3" creationId="{2924F241-87FE-42D4-AD41-D137BB3DD8BB}"/>
          </ac:spMkLst>
        </pc:spChg>
      </pc:sldChg>
      <pc:sldChg chg="addSp modSp add">
        <pc:chgData name="Helms, Jeanine" userId="89688bc7-19a8-4659-8277-c7b73639ff2c" providerId="ADAL" clId="{DB13BF98-A221-4B98-A86F-41DD9A9F73F8}" dt="2019-07-23T01:15:37.771" v="1165" actId="20577"/>
        <pc:sldMkLst>
          <pc:docMk/>
          <pc:sldMk cId="2915564955" sldId="817"/>
        </pc:sldMkLst>
        <pc:spChg chg="mod">
          <ac:chgData name="Helms, Jeanine" userId="89688bc7-19a8-4659-8277-c7b73639ff2c" providerId="ADAL" clId="{DB13BF98-A221-4B98-A86F-41DD9A9F73F8}" dt="2019-07-23T01:09:42.287" v="959" actId="20577"/>
          <ac:spMkLst>
            <pc:docMk/>
            <pc:sldMk cId="2915564955" sldId="817"/>
            <ac:spMk id="2" creationId="{530C2C82-CECC-4DC1-9797-B0F57C51BAA6}"/>
          </ac:spMkLst>
        </pc:spChg>
        <pc:spChg chg="mod">
          <ac:chgData name="Helms, Jeanine" userId="89688bc7-19a8-4659-8277-c7b73639ff2c" providerId="ADAL" clId="{DB13BF98-A221-4B98-A86F-41DD9A9F73F8}" dt="2019-07-23T01:15:37.771" v="1165" actId="20577"/>
          <ac:spMkLst>
            <pc:docMk/>
            <pc:sldMk cId="2915564955" sldId="817"/>
            <ac:spMk id="5" creationId="{C68F67F6-F6E2-4C40-968F-9F24582F02D5}"/>
          </ac:spMkLst>
        </pc:spChg>
        <pc:spChg chg="add mod">
          <ac:chgData name="Helms, Jeanine" userId="89688bc7-19a8-4659-8277-c7b73639ff2c" providerId="ADAL" clId="{DB13BF98-A221-4B98-A86F-41DD9A9F73F8}" dt="2019-07-23T01:13:03.169" v="1010" actId="20577"/>
          <ac:spMkLst>
            <pc:docMk/>
            <pc:sldMk cId="2915564955" sldId="817"/>
            <ac:spMk id="7" creationId="{2138D445-941B-4EEE-A09E-6B338AF93FBA}"/>
          </ac:spMkLst>
        </pc:spChg>
        <pc:graphicFrameChg chg="mod modGraphic">
          <ac:chgData name="Helms, Jeanine" userId="89688bc7-19a8-4659-8277-c7b73639ff2c" providerId="ADAL" clId="{DB13BF98-A221-4B98-A86F-41DD9A9F73F8}" dt="2019-07-23T01:13:58.173" v="1054" actId="403"/>
          <ac:graphicFrameMkLst>
            <pc:docMk/>
            <pc:sldMk cId="2915564955" sldId="817"/>
            <ac:graphicFrameMk id="6" creationId="{1CA9AB9B-438A-4B10-8E6F-5F437A1E9016}"/>
          </ac:graphicFrameMkLst>
        </pc:graphicFrameChg>
      </pc:sldChg>
      <pc:sldChg chg="modSp add del">
        <pc:chgData name="Helms, Jeanine" userId="89688bc7-19a8-4659-8277-c7b73639ff2c" providerId="ADAL" clId="{DB13BF98-A221-4B98-A86F-41DD9A9F73F8}" dt="2019-07-23T01:15:46.738" v="1166" actId="2696"/>
        <pc:sldMkLst>
          <pc:docMk/>
          <pc:sldMk cId="2300607509" sldId="825"/>
        </pc:sldMkLst>
        <pc:spChg chg="mod">
          <ac:chgData name="Helms, Jeanine" userId="89688bc7-19a8-4659-8277-c7b73639ff2c" providerId="ADAL" clId="{DB13BF98-A221-4B98-A86F-41DD9A9F73F8}" dt="2019-07-23T01:10:25.602" v="989" actId="20577"/>
          <ac:spMkLst>
            <pc:docMk/>
            <pc:sldMk cId="2300607509" sldId="825"/>
            <ac:spMk id="2" creationId="{530C2C82-CECC-4DC1-9797-B0F57C51BAA6}"/>
          </ac:spMkLst>
        </pc:spChg>
      </pc:sldChg>
      <pc:sldChg chg="modSp add">
        <pc:chgData name="Helms, Jeanine" userId="89688bc7-19a8-4659-8277-c7b73639ff2c" providerId="ADAL" clId="{DB13BF98-A221-4B98-A86F-41DD9A9F73F8}" dt="2019-07-23T00:54:08.127" v="536" actId="20577"/>
        <pc:sldMkLst>
          <pc:docMk/>
          <pc:sldMk cId="3288015357" sldId="877"/>
        </pc:sldMkLst>
        <pc:spChg chg="mod">
          <ac:chgData name="Helms, Jeanine" userId="89688bc7-19a8-4659-8277-c7b73639ff2c" providerId="ADAL" clId="{DB13BF98-A221-4B98-A86F-41DD9A9F73F8}" dt="2019-07-23T00:54:08.127" v="536" actId="20577"/>
          <ac:spMkLst>
            <pc:docMk/>
            <pc:sldMk cId="3288015357" sldId="877"/>
            <ac:spMk id="2" creationId="{F8FE82A1-A3AD-4EEB-A237-A62DBB2A579B}"/>
          </ac:spMkLst>
        </pc:spChg>
        <pc:spChg chg="mod">
          <ac:chgData name="Helms, Jeanine" userId="89688bc7-19a8-4659-8277-c7b73639ff2c" providerId="ADAL" clId="{DB13BF98-A221-4B98-A86F-41DD9A9F73F8}" dt="2019-07-23T00:45:12.816" v="177" actId="14100"/>
          <ac:spMkLst>
            <pc:docMk/>
            <pc:sldMk cId="3288015357" sldId="877"/>
            <ac:spMk id="4" creationId="{39A47105-71A6-4330-B181-3AF55C46F394}"/>
          </ac:spMkLst>
        </pc:spChg>
      </pc:sldChg>
      <pc:sldChg chg="add del ord">
        <pc:chgData name="Helms, Jeanine" userId="89688bc7-19a8-4659-8277-c7b73639ff2c" providerId="ADAL" clId="{DB13BF98-A221-4B98-A86F-41DD9A9F73F8}" dt="2019-07-23T00:54:28.097" v="538" actId="2696"/>
        <pc:sldMkLst>
          <pc:docMk/>
          <pc:sldMk cId="3119093537" sldId="878"/>
        </pc:sldMkLst>
      </pc:sldChg>
      <pc:sldChg chg="modSp add">
        <pc:chgData name="Helms, Jeanine" userId="89688bc7-19a8-4659-8277-c7b73639ff2c" providerId="ADAL" clId="{DB13BF98-A221-4B98-A86F-41DD9A9F73F8}" dt="2019-07-23T00:55:46.622" v="612" actId="1076"/>
        <pc:sldMkLst>
          <pc:docMk/>
          <pc:sldMk cId="2002074941" sldId="879"/>
        </pc:sldMkLst>
        <pc:spChg chg="mod">
          <ac:chgData name="Helms, Jeanine" userId="89688bc7-19a8-4659-8277-c7b73639ff2c" providerId="ADAL" clId="{DB13BF98-A221-4B98-A86F-41DD9A9F73F8}" dt="2019-07-23T00:55:46.622" v="612" actId="1076"/>
          <ac:spMkLst>
            <pc:docMk/>
            <pc:sldMk cId="2002074941" sldId="879"/>
            <ac:spMk id="2" creationId="{F8FE82A1-A3AD-4EEB-A237-A62DBB2A579B}"/>
          </ac:spMkLst>
        </pc:spChg>
        <pc:spChg chg="mod">
          <ac:chgData name="Helms, Jeanine" userId="89688bc7-19a8-4659-8277-c7b73639ff2c" providerId="ADAL" clId="{DB13BF98-A221-4B98-A86F-41DD9A9F73F8}" dt="2019-07-23T00:55:42.904" v="611" actId="1036"/>
          <ac:spMkLst>
            <pc:docMk/>
            <pc:sldMk cId="2002074941" sldId="879"/>
            <ac:spMk id="4" creationId="{39A47105-71A6-4330-B181-3AF55C46F394}"/>
          </ac:spMkLst>
        </pc:spChg>
      </pc:sldChg>
      <pc:sldChg chg="modSp add">
        <pc:chgData name="Helms, Jeanine" userId="89688bc7-19a8-4659-8277-c7b73639ff2c" providerId="ADAL" clId="{DB13BF98-A221-4B98-A86F-41DD9A9F73F8}" dt="2019-07-23T00:56:04.517" v="615" actId="1076"/>
        <pc:sldMkLst>
          <pc:docMk/>
          <pc:sldMk cId="112220445" sldId="880"/>
        </pc:sldMkLst>
        <pc:spChg chg="mod">
          <ac:chgData name="Helms, Jeanine" userId="89688bc7-19a8-4659-8277-c7b73639ff2c" providerId="ADAL" clId="{DB13BF98-A221-4B98-A86F-41DD9A9F73F8}" dt="2019-07-23T00:56:04.517" v="615" actId="1076"/>
          <ac:spMkLst>
            <pc:docMk/>
            <pc:sldMk cId="112220445" sldId="880"/>
            <ac:spMk id="2" creationId="{F8FE82A1-A3AD-4EEB-A237-A62DBB2A579B}"/>
          </ac:spMkLst>
        </pc:spChg>
        <pc:spChg chg="mod">
          <ac:chgData name="Helms, Jeanine" userId="89688bc7-19a8-4659-8277-c7b73639ff2c" providerId="ADAL" clId="{DB13BF98-A221-4B98-A86F-41DD9A9F73F8}" dt="2019-07-23T00:56:00.150" v="614" actId="1076"/>
          <ac:spMkLst>
            <pc:docMk/>
            <pc:sldMk cId="112220445" sldId="880"/>
            <ac:spMk id="4" creationId="{39A47105-71A6-4330-B181-3AF55C46F394}"/>
          </ac:spMkLst>
        </pc:spChg>
      </pc:sldChg>
      <pc:sldChg chg="modSp add">
        <pc:chgData name="Helms, Jeanine" userId="89688bc7-19a8-4659-8277-c7b73639ff2c" providerId="ADAL" clId="{DB13BF98-A221-4B98-A86F-41DD9A9F73F8}" dt="2019-07-23T00:56:28.942" v="617" actId="1076"/>
        <pc:sldMkLst>
          <pc:docMk/>
          <pc:sldMk cId="2607290258" sldId="881"/>
        </pc:sldMkLst>
        <pc:spChg chg="mod">
          <ac:chgData name="Helms, Jeanine" userId="89688bc7-19a8-4659-8277-c7b73639ff2c" providerId="ADAL" clId="{DB13BF98-A221-4B98-A86F-41DD9A9F73F8}" dt="2019-07-23T00:56:28.942" v="617" actId="1076"/>
          <ac:spMkLst>
            <pc:docMk/>
            <pc:sldMk cId="2607290258" sldId="881"/>
            <ac:spMk id="4" creationId="{39A47105-71A6-4330-B181-3AF55C46F394}"/>
          </ac:spMkLst>
        </pc:spChg>
      </pc:sldChg>
      <pc:sldChg chg="modSp add">
        <pc:chgData name="Helms, Jeanine" userId="89688bc7-19a8-4659-8277-c7b73639ff2c" providerId="ADAL" clId="{DB13BF98-A221-4B98-A86F-41DD9A9F73F8}" dt="2019-07-23T00:56:21.553" v="616" actId="1076"/>
        <pc:sldMkLst>
          <pc:docMk/>
          <pc:sldMk cId="934634862" sldId="882"/>
        </pc:sldMkLst>
        <pc:spChg chg="mod">
          <ac:chgData name="Helms, Jeanine" userId="89688bc7-19a8-4659-8277-c7b73639ff2c" providerId="ADAL" clId="{DB13BF98-A221-4B98-A86F-41DD9A9F73F8}" dt="2019-07-23T00:56:21.553" v="616" actId="1076"/>
          <ac:spMkLst>
            <pc:docMk/>
            <pc:sldMk cId="934634862" sldId="882"/>
            <ac:spMk id="4" creationId="{39A47105-71A6-4330-B181-3AF55C46F394}"/>
          </ac:spMkLst>
        </pc:spChg>
      </pc:sldChg>
      <pc:sldChg chg="delSp modSp add">
        <pc:chgData name="Helms, Jeanine" userId="89688bc7-19a8-4659-8277-c7b73639ff2c" providerId="ADAL" clId="{DB13BF98-A221-4B98-A86F-41DD9A9F73F8}" dt="2019-07-23T00:59:12.071" v="822" actId="20577"/>
        <pc:sldMkLst>
          <pc:docMk/>
          <pc:sldMk cId="3393694453" sldId="883"/>
        </pc:sldMkLst>
        <pc:spChg chg="del">
          <ac:chgData name="Helms, Jeanine" userId="89688bc7-19a8-4659-8277-c7b73639ff2c" providerId="ADAL" clId="{DB13BF98-A221-4B98-A86F-41DD9A9F73F8}" dt="2019-07-23T00:58:02.835" v="624" actId="478"/>
          <ac:spMkLst>
            <pc:docMk/>
            <pc:sldMk cId="3393694453" sldId="883"/>
            <ac:spMk id="3" creationId="{DAE41981-5AEF-40D7-9824-6D50B7140D4A}"/>
          </ac:spMkLst>
        </pc:spChg>
        <pc:spChg chg="mod">
          <ac:chgData name="Helms, Jeanine" userId="89688bc7-19a8-4659-8277-c7b73639ff2c" providerId="ADAL" clId="{DB13BF98-A221-4B98-A86F-41DD9A9F73F8}" dt="2019-07-23T00:59:12.071" v="822" actId="20577"/>
          <ac:spMkLst>
            <pc:docMk/>
            <pc:sldMk cId="3393694453" sldId="883"/>
            <ac:spMk id="5" creationId="{4DA60027-321A-4A62-9D39-EDB10767E68E}"/>
          </ac:spMkLst>
        </pc:spChg>
        <pc:graphicFrameChg chg="del modGraphic">
          <ac:chgData name="Helms, Jeanine" userId="89688bc7-19a8-4659-8277-c7b73639ff2c" providerId="ADAL" clId="{DB13BF98-A221-4B98-A86F-41DD9A9F73F8}" dt="2019-07-23T00:57:48.792" v="620" actId="478"/>
          <ac:graphicFrameMkLst>
            <pc:docMk/>
            <pc:sldMk cId="3393694453" sldId="883"/>
            <ac:graphicFrameMk id="4" creationId="{32C93027-460E-426A-B96D-9A493104CA70}"/>
          </ac:graphicFrameMkLst>
        </pc:graphicFrameChg>
      </pc:sldChg>
      <pc:sldChg chg="modSp add ord">
        <pc:chgData name="Helms, Jeanine" userId="89688bc7-19a8-4659-8277-c7b73639ff2c" providerId="ADAL" clId="{DB13BF98-A221-4B98-A86F-41DD9A9F73F8}" dt="2019-07-23T01:06:27.093" v="927" actId="6549"/>
        <pc:sldMkLst>
          <pc:docMk/>
          <pc:sldMk cId="502040003" sldId="884"/>
        </pc:sldMkLst>
        <pc:spChg chg="mod">
          <ac:chgData name="Helms, Jeanine" userId="89688bc7-19a8-4659-8277-c7b73639ff2c" providerId="ADAL" clId="{DB13BF98-A221-4B98-A86F-41DD9A9F73F8}" dt="2019-07-23T01:00:10.875" v="836" actId="20577"/>
          <ac:spMkLst>
            <pc:docMk/>
            <pc:sldMk cId="502040003" sldId="884"/>
            <ac:spMk id="2" creationId="{B496F72E-C068-40B2-8BC1-2A7151480797}"/>
          </ac:spMkLst>
        </pc:spChg>
        <pc:spChg chg="mod">
          <ac:chgData name="Helms, Jeanine" userId="89688bc7-19a8-4659-8277-c7b73639ff2c" providerId="ADAL" clId="{DB13BF98-A221-4B98-A86F-41DD9A9F73F8}" dt="2019-07-23T01:06:27.093" v="927" actId="6549"/>
          <ac:spMkLst>
            <pc:docMk/>
            <pc:sldMk cId="502040003" sldId="884"/>
            <ac:spMk id="5" creationId="{4DA60027-321A-4A62-9D39-EDB10767E68E}"/>
          </ac:spMkLst>
        </pc:spChg>
      </pc:sldChg>
      <pc:sldChg chg="modSp add">
        <pc:chgData name="Helms, Jeanine" userId="89688bc7-19a8-4659-8277-c7b73639ff2c" providerId="ADAL" clId="{DB13BF98-A221-4B98-A86F-41DD9A9F73F8}" dt="2019-07-23T01:18:23.356" v="1300" actId="255"/>
        <pc:sldMkLst>
          <pc:docMk/>
          <pc:sldMk cId="55571539" sldId="885"/>
        </pc:sldMkLst>
        <pc:spChg chg="mod">
          <ac:chgData name="Helms, Jeanine" userId="89688bc7-19a8-4659-8277-c7b73639ff2c" providerId="ADAL" clId="{DB13BF98-A221-4B98-A86F-41DD9A9F73F8}" dt="2019-07-23T01:17:14.962" v="1280" actId="6549"/>
          <ac:spMkLst>
            <pc:docMk/>
            <pc:sldMk cId="55571539" sldId="885"/>
            <ac:spMk id="5" creationId="{C68F67F6-F6E2-4C40-968F-9F24582F02D5}"/>
          </ac:spMkLst>
        </pc:spChg>
        <pc:spChg chg="mod">
          <ac:chgData name="Helms, Jeanine" userId="89688bc7-19a8-4659-8277-c7b73639ff2c" providerId="ADAL" clId="{DB13BF98-A221-4B98-A86F-41DD9A9F73F8}" dt="2019-07-23T01:16:04.750" v="1235" actId="6549"/>
          <ac:spMkLst>
            <pc:docMk/>
            <pc:sldMk cId="55571539" sldId="885"/>
            <ac:spMk id="7" creationId="{2138D445-941B-4EEE-A09E-6B338AF93FBA}"/>
          </ac:spMkLst>
        </pc:spChg>
        <pc:graphicFrameChg chg="mod modGraphic">
          <ac:chgData name="Helms, Jeanine" userId="89688bc7-19a8-4659-8277-c7b73639ff2c" providerId="ADAL" clId="{DB13BF98-A221-4B98-A86F-41DD9A9F73F8}" dt="2019-07-23T01:18:23.356" v="1300" actId="255"/>
          <ac:graphicFrameMkLst>
            <pc:docMk/>
            <pc:sldMk cId="55571539" sldId="885"/>
            <ac:graphicFrameMk id="6" creationId="{1CA9AB9B-438A-4B10-8E6F-5F437A1E9016}"/>
          </ac:graphicFrameMkLst>
        </pc:graphicFrameChg>
      </pc:sldChg>
      <pc:sldChg chg="modSp add">
        <pc:chgData name="Helms, Jeanine" userId="89688bc7-19a8-4659-8277-c7b73639ff2c" providerId="ADAL" clId="{DB13BF98-A221-4B98-A86F-41DD9A9F73F8}" dt="2019-07-23T01:20:30.624" v="1425" actId="20577"/>
        <pc:sldMkLst>
          <pc:docMk/>
          <pc:sldMk cId="3201948538" sldId="886"/>
        </pc:sldMkLst>
        <pc:spChg chg="mod">
          <ac:chgData name="Helms, Jeanine" userId="89688bc7-19a8-4659-8277-c7b73639ff2c" providerId="ADAL" clId="{DB13BF98-A221-4B98-A86F-41DD9A9F73F8}" dt="2019-07-23T01:20:30.624" v="1425" actId="20577"/>
          <ac:spMkLst>
            <pc:docMk/>
            <pc:sldMk cId="3201948538" sldId="886"/>
            <ac:spMk id="5" creationId="{C68F67F6-F6E2-4C40-968F-9F24582F02D5}"/>
          </ac:spMkLst>
        </pc:spChg>
        <pc:spChg chg="mod">
          <ac:chgData name="Helms, Jeanine" userId="89688bc7-19a8-4659-8277-c7b73639ff2c" providerId="ADAL" clId="{DB13BF98-A221-4B98-A86F-41DD9A9F73F8}" dt="2019-07-23T01:17:55.542" v="1294" actId="20577"/>
          <ac:spMkLst>
            <pc:docMk/>
            <pc:sldMk cId="3201948538" sldId="886"/>
            <ac:spMk id="7" creationId="{2138D445-941B-4EEE-A09E-6B338AF93FBA}"/>
          </ac:spMkLst>
        </pc:spChg>
        <pc:graphicFrameChg chg="mod modGraphic">
          <ac:chgData name="Helms, Jeanine" userId="89688bc7-19a8-4659-8277-c7b73639ff2c" providerId="ADAL" clId="{DB13BF98-A221-4B98-A86F-41DD9A9F73F8}" dt="2019-07-23T01:19:34.187" v="1330" actId="403"/>
          <ac:graphicFrameMkLst>
            <pc:docMk/>
            <pc:sldMk cId="3201948538" sldId="886"/>
            <ac:graphicFrameMk id="6" creationId="{1CA9AB9B-438A-4B10-8E6F-5F437A1E9016}"/>
          </ac:graphicFrameMkLst>
        </pc:graphicFrameChg>
      </pc:sldChg>
    </pc:docChg>
  </pc:docChgLst>
  <pc:docChgLst>
    <pc:chgData name="Elledge, Michele" userId="e798f8b8-56fa-4e2c-bbca-38566d765dd9" providerId="ADAL" clId="{8C6D3994-6493-4977-B7AB-D18CEEB2EB24}"/>
    <pc:docChg chg="custSel modSld">
      <pc:chgData name="Elledge, Michele" userId="e798f8b8-56fa-4e2c-bbca-38566d765dd9" providerId="ADAL" clId="{8C6D3994-6493-4977-B7AB-D18CEEB2EB24}" dt="2019-07-19T20:38:34.389" v="36" actId="255"/>
      <pc:docMkLst>
        <pc:docMk/>
      </pc:docMkLst>
      <pc:sldChg chg="modSp">
        <pc:chgData name="Elledge, Michele" userId="e798f8b8-56fa-4e2c-bbca-38566d765dd9" providerId="ADAL" clId="{8C6D3994-6493-4977-B7AB-D18CEEB2EB24}" dt="2019-07-19T20:36:11.249" v="22" actId="14100"/>
        <pc:sldMkLst>
          <pc:docMk/>
          <pc:sldMk cId="3335552950" sldId="256"/>
        </pc:sldMkLst>
        <pc:spChg chg="mod">
          <ac:chgData name="Elledge, Michele" userId="e798f8b8-56fa-4e2c-bbca-38566d765dd9" providerId="ADAL" clId="{8C6D3994-6493-4977-B7AB-D18CEEB2EB24}" dt="2019-07-19T20:36:11.249" v="22" actId="14100"/>
          <ac:spMkLst>
            <pc:docMk/>
            <pc:sldMk cId="3335552950" sldId="256"/>
            <ac:spMk id="5" creationId="{C80586BE-661E-4C6A-8856-45DADB1A0A35}"/>
          </ac:spMkLst>
        </pc:spChg>
      </pc:sldChg>
      <pc:sldChg chg="modSp">
        <pc:chgData name="Elledge, Michele" userId="e798f8b8-56fa-4e2c-bbca-38566d765dd9" providerId="ADAL" clId="{8C6D3994-6493-4977-B7AB-D18CEEB2EB24}" dt="2019-07-19T20:37:38.771" v="28" actId="14100"/>
        <pc:sldMkLst>
          <pc:docMk/>
          <pc:sldMk cId="2661878279" sldId="257"/>
        </pc:sldMkLst>
        <pc:spChg chg="mod">
          <ac:chgData name="Elledge, Michele" userId="e798f8b8-56fa-4e2c-bbca-38566d765dd9" providerId="ADAL" clId="{8C6D3994-6493-4977-B7AB-D18CEEB2EB24}" dt="2019-07-19T20:37:38.771" v="28" actId="14100"/>
          <ac:spMkLst>
            <pc:docMk/>
            <pc:sldMk cId="2661878279" sldId="257"/>
            <ac:spMk id="5" creationId="{BEBAFA9A-BA20-40BE-ABAA-8FA4C900F9A3}"/>
          </ac:spMkLst>
        </pc:spChg>
      </pc:sldChg>
      <pc:sldChg chg="modSp">
        <pc:chgData name="Elledge, Michele" userId="e798f8b8-56fa-4e2c-bbca-38566d765dd9" providerId="ADAL" clId="{8C6D3994-6493-4977-B7AB-D18CEEB2EB24}" dt="2019-07-19T20:36:36.116" v="25" actId="255"/>
        <pc:sldMkLst>
          <pc:docMk/>
          <pc:sldMk cId="1556110996" sldId="258"/>
        </pc:sldMkLst>
        <pc:spChg chg="mod">
          <ac:chgData name="Elledge, Michele" userId="e798f8b8-56fa-4e2c-bbca-38566d765dd9" providerId="ADAL" clId="{8C6D3994-6493-4977-B7AB-D18CEEB2EB24}" dt="2019-07-19T20:36:36.116" v="25" actId="255"/>
          <ac:spMkLst>
            <pc:docMk/>
            <pc:sldMk cId="1556110996" sldId="258"/>
            <ac:spMk id="5" creationId="{BEBAFA9A-BA20-40BE-ABAA-8FA4C900F9A3}"/>
          </ac:spMkLst>
        </pc:spChg>
      </pc:sldChg>
      <pc:sldChg chg="modSp">
        <pc:chgData name="Elledge, Michele" userId="e798f8b8-56fa-4e2c-bbca-38566d765dd9" providerId="ADAL" clId="{8C6D3994-6493-4977-B7AB-D18CEEB2EB24}" dt="2019-07-19T20:37:23.949" v="26" actId="255"/>
        <pc:sldMkLst>
          <pc:docMk/>
          <pc:sldMk cId="412343808" sldId="263"/>
        </pc:sldMkLst>
        <pc:spChg chg="mod">
          <ac:chgData name="Elledge, Michele" userId="e798f8b8-56fa-4e2c-bbca-38566d765dd9" providerId="ADAL" clId="{8C6D3994-6493-4977-B7AB-D18CEEB2EB24}" dt="2019-07-19T20:37:23.949" v="26" actId="255"/>
          <ac:spMkLst>
            <pc:docMk/>
            <pc:sldMk cId="412343808" sldId="263"/>
            <ac:spMk id="2" creationId="{0092F312-1A15-402E-9DEC-CBD53D8E98F2}"/>
          </ac:spMkLst>
        </pc:spChg>
      </pc:sldChg>
      <pc:sldChg chg="modSp">
        <pc:chgData name="Elledge, Michele" userId="e798f8b8-56fa-4e2c-bbca-38566d765dd9" providerId="ADAL" clId="{8C6D3994-6493-4977-B7AB-D18CEEB2EB24}" dt="2019-07-19T20:36:19.865" v="23" actId="255"/>
        <pc:sldMkLst>
          <pc:docMk/>
          <pc:sldMk cId="1026211915" sldId="264"/>
        </pc:sldMkLst>
        <pc:spChg chg="mod">
          <ac:chgData name="Elledge, Michele" userId="e798f8b8-56fa-4e2c-bbca-38566d765dd9" providerId="ADAL" clId="{8C6D3994-6493-4977-B7AB-D18CEEB2EB24}" dt="2019-07-19T20:36:19.865" v="23" actId="255"/>
          <ac:spMkLst>
            <pc:docMk/>
            <pc:sldMk cId="1026211915" sldId="264"/>
            <ac:spMk id="4" creationId="{7C7C26D6-886D-4A7D-9C64-7CB453DD572C}"/>
          </ac:spMkLst>
        </pc:spChg>
      </pc:sldChg>
      <pc:sldChg chg="modSp">
        <pc:chgData name="Elledge, Michele" userId="e798f8b8-56fa-4e2c-bbca-38566d765dd9" providerId="ADAL" clId="{8C6D3994-6493-4977-B7AB-D18CEEB2EB24}" dt="2019-07-19T20:38:34.389" v="36" actId="255"/>
        <pc:sldMkLst>
          <pc:docMk/>
          <pc:sldMk cId="3812044576" sldId="283"/>
        </pc:sldMkLst>
        <pc:spChg chg="mod">
          <ac:chgData name="Elledge, Michele" userId="e798f8b8-56fa-4e2c-bbca-38566d765dd9" providerId="ADAL" clId="{8C6D3994-6493-4977-B7AB-D18CEEB2EB24}" dt="2019-07-19T20:38:34.389" v="36" actId="255"/>
          <ac:spMkLst>
            <pc:docMk/>
            <pc:sldMk cId="3812044576" sldId="283"/>
            <ac:spMk id="2" creationId="{C7FE5C1E-E191-4791-AD05-9F11AF9D32BD}"/>
          </ac:spMkLst>
        </pc:spChg>
      </pc:sldChg>
      <pc:sldChg chg="modSp">
        <pc:chgData name="Elledge, Michele" userId="e798f8b8-56fa-4e2c-bbca-38566d765dd9" providerId="ADAL" clId="{8C6D3994-6493-4977-B7AB-D18CEEB2EB24}" dt="2019-07-19T20:38:05.423" v="33" actId="255"/>
        <pc:sldMkLst>
          <pc:docMk/>
          <pc:sldMk cId="3332916768" sldId="284"/>
        </pc:sldMkLst>
        <pc:spChg chg="mod">
          <ac:chgData name="Elledge, Michele" userId="e798f8b8-56fa-4e2c-bbca-38566d765dd9" providerId="ADAL" clId="{8C6D3994-6493-4977-B7AB-D18CEEB2EB24}" dt="2019-07-19T20:38:05.423" v="33" actId="255"/>
          <ac:spMkLst>
            <pc:docMk/>
            <pc:sldMk cId="3332916768" sldId="284"/>
            <ac:spMk id="2" creationId="{B496F72E-C068-40B2-8BC1-2A7151480797}"/>
          </ac:spMkLst>
        </pc:spChg>
      </pc:sldChg>
      <pc:sldChg chg="modSp">
        <pc:chgData name="Elledge, Michele" userId="e798f8b8-56fa-4e2c-bbca-38566d765dd9" providerId="ADAL" clId="{8C6D3994-6493-4977-B7AB-D18CEEB2EB24}" dt="2019-07-19T20:38:15.643" v="34" actId="255"/>
        <pc:sldMkLst>
          <pc:docMk/>
          <pc:sldMk cId="1489533080" sldId="285"/>
        </pc:sldMkLst>
        <pc:spChg chg="mod">
          <ac:chgData name="Elledge, Michele" userId="e798f8b8-56fa-4e2c-bbca-38566d765dd9" providerId="ADAL" clId="{8C6D3994-6493-4977-B7AB-D18CEEB2EB24}" dt="2019-07-19T20:38:15.643" v="34" actId="255"/>
          <ac:spMkLst>
            <pc:docMk/>
            <pc:sldMk cId="1489533080" sldId="285"/>
            <ac:spMk id="2" creationId="{1CBA906E-D2C9-4A96-98AA-6DF0AE00F2EB}"/>
          </ac:spMkLst>
        </pc:spChg>
      </pc:sldChg>
      <pc:sldChg chg="modSp">
        <pc:chgData name="Elledge, Michele" userId="e798f8b8-56fa-4e2c-bbca-38566d765dd9" providerId="ADAL" clId="{8C6D3994-6493-4977-B7AB-D18CEEB2EB24}" dt="2019-07-19T20:37:50.770" v="30" actId="1076"/>
        <pc:sldMkLst>
          <pc:docMk/>
          <pc:sldMk cId="582542070" sldId="286"/>
        </pc:sldMkLst>
        <pc:spChg chg="mod">
          <ac:chgData name="Elledge, Michele" userId="e798f8b8-56fa-4e2c-bbca-38566d765dd9" providerId="ADAL" clId="{8C6D3994-6493-4977-B7AB-D18CEEB2EB24}" dt="2019-07-19T20:37:50.770" v="30" actId="1076"/>
          <ac:spMkLst>
            <pc:docMk/>
            <pc:sldMk cId="582542070" sldId="286"/>
            <ac:spMk id="2" creationId="{DEBBEE65-3EAB-427A-B576-268C3C323D84}"/>
          </ac:spMkLst>
        </pc:spChg>
      </pc:sldChg>
      <pc:sldChg chg="modSp">
        <pc:chgData name="Elledge, Michele" userId="e798f8b8-56fa-4e2c-bbca-38566d765dd9" providerId="ADAL" clId="{8C6D3994-6493-4977-B7AB-D18CEEB2EB24}" dt="2019-07-19T20:38:23.612" v="35" actId="255"/>
        <pc:sldMkLst>
          <pc:docMk/>
          <pc:sldMk cId="2064276908" sldId="287"/>
        </pc:sldMkLst>
        <pc:spChg chg="mod">
          <ac:chgData name="Elledge, Michele" userId="e798f8b8-56fa-4e2c-bbca-38566d765dd9" providerId="ADAL" clId="{8C6D3994-6493-4977-B7AB-D18CEEB2EB24}" dt="2019-07-19T20:38:23.612" v="35" actId="255"/>
          <ac:spMkLst>
            <pc:docMk/>
            <pc:sldMk cId="2064276908" sldId="287"/>
            <ac:spMk id="2" creationId="{1CBA906E-D2C9-4A96-98AA-6DF0AE00F2EB}"/>
          </ac:spMkLst>
        </pc:spChg>
      </pc:sldChg>
      <pc:sldChg chg="modSp">
        <pc:chgData name="Elledge, Michele" userId="e798f8b8-56fa-4e2c-bbca-38566d765dd9" providerId="ADAL" clId="{8C6D3994-6493-4977-B7AB-D18CEEB2EB24}" dt="2019-07-19T20:36:25.336" v="24" actId="255"/>
        <pc:sldMkLst>
          <pc:docMk/>
          <pc:sldMk cId="2790319365" sldId="288"/>
        </pc:sldMkLst>
        <pc:spChg chg="mod">
          <ac:chgData name="Elledge, Michele" userId="e798f8b8-56fa-4e2c-bbca-38566d765dd9" providerId="ADAL" clId="{8C6D3994-6493-4977-B7AB-D18CEEB2EB24}" dt="2019-07-19T20:36:25.336" v="24" actId="255"/>
          <ac:spMkLst>
            <pc:docMk/>
            <pc:sldMk cId="2790319365" sldId="288"/>
            <ac:spMk id="2" creationId="{E1B08E65-8AC5-437F-AF61-A8340D104F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4</a:t>
            </a:fld>
            <a:endParaRPr lang="en-US" dirty="0"/>
          </a:p>
        </p:txBody>
      </p:sp>
    </p:spTree>
    <p:extLst>
      <p:ext uri="{BB962C8B-B14F-4D97-AF65-F5344CB8AC3E}">
        <p14:creationId xmlns:p14="http://schemas.microsoft.com/office/powerpoint/2010/main" val="311730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course code is still required in the course complex because TSDS data collection is driven by the local course code.  There is no impact to DB in the course complex.   A local course code must be provided and if there’s a corresponding service id, it must be provided. (e.g. homeroom may not have an associated service id).</a:t>
            </a:r>
          </a:p>
          <a:p>
            <a:endParaRPr lang="en-US" dirty="0"/>
          </a:p>
          <a:p>
            <a:r>
              <a:rPr lang="en-US" dirty="0"/>
              <a:t>Note:  Some of the data elements in the other complex types have different data element names (e.g. Section Term is Course Offering Term), but the XML name is the same.</a:t>
            </a:r>
          </a:p>
          <a:p>
            <a:endParaRPr lang="en-US" dirty="0"/>
          </a:p>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5</a:t>
            </a:fld>
            <a:endParaRPr lang="en-US" dirty="0"/>
          </a:p>
        </p:txBody>
      </p:sp>
    </p:spTree>
    <p:extLst>
      <p:ext uri="{BB962C8B-B14F-4D97-AF65-F5344CB8AC3E}">
        <p14:creationId xmlns:p14="http://schemas.microsoft.com/office/powerpoint/2010/main" val="84278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E1194- E1368 are still collected for the studentGPS dashboards in other complex types.</a:t>
            </a:r>
          </a:p>
        </p:txBody>
      </p:sp>
      <p:sp>
        <p:nvSpPr>
          <p:cNvPr id="4" name="Slide Number Placeholder 3"/>
          <p:cNvSpPr>
            <a:spLocks noGrp="1"/>
          </p:cNvSpPr>
          <p:nvPr>
            <p:ph type="sldNum" sz="quarter" idx="5"/>
          </p:nvPr>
        </p:nvSpPr>
        <p:spPr/>
        <p:txBody>
          <a:bodyPr/>
          <a:lstStyle/>
          <a:p>
            <a:fld id="{4F5EDF7C-687D-4672-A387-64F7A458F48C}" type="slidenum">
              <a:rPr lang="en-US" smtClean="0"/>
              <a:t>6</a:t>
            </a:fld>
            <a:endParaRPr lang="en-US" dirty="0"/>
          </a:p>
        </p:txBody>
      </p:sp>
    </p:spTree>
    <p:extLst>
      <p:ext uri="{BB962C8B-B14F-4D97-AF65-F5344CB8AC3E}">
        <p14:creationId xmlns:p14="http://schemas.microsoft.com/office/powerpoint/2010/main" val="129668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EDF7C-687D-4672-A387-64F7A458F48C}" type="slidenum">
              <a:rPr lang="en-US" smtClean="0"/>
              <a:t>12</a:t>
            </a:fld>
            <a:endParaRPr lang="en-US" dirty="0"/>
          </a:p>
        </p:txBody>
      </p:sp>
    </p:spTree>
    <p:extLst>
      <p:ext uri="{BB962C8B-B14F-4D97-AF65-F5344CB8AC3E}">
        <p14:creationId xmlns:p14="http://schemas.microsoft.com/office/powerpoint/2010/main" val="186044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70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282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7"/>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3"/>
            <a:ext cx="5872942" cy="1116337"/>
          </a:xfrm>
        </p:spPr>
        <p:txBody>
          <a:bodyPr anchor="ctr">
            <a:noAutofit/>
          </a:bodyPr>
          <a:lstStyle>
            <a:lvl1pPr algn="r">
              <a:defRPr sz="3600" b="1" cap="all" spc="15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1800" b="1">
                <a:latin typeface="Tw Cen MT Condensed" panose="020B06060201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6"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9"/>
            <a:ext cx="2392794" cy="376321"/>
          </a:xfrm>
        </p:spPr>
        <p:txBody>
          <a:bodyPr>
            <a:noAutofit/>
          </a:bodyPr>
          <a:lstStyle>
            <a:lvl1pPr marL="0" indent="0" algn="l">
              <a:buNone/>
              <a:defRPr sz="1350">
                <a:solidFill>
                  <a:schemeClr val="tx1">
                    <a:lumMod val="75000"/>
                    <a:lumOff val="25000"/>
                  </a:schemeClr>
                </a:solidFill>
                <a:latin typeface="Tw Cen MT Condensed" panose="020B0606020104020203" pitchFamily="34" charset="0"/>
              </a:defRPr>
            </a:lvl1pPr>
            <a:lvl2pPr marL="342900" indent="0" algn="r">
              <a:buNone/>
              <a:defRPr sz="1350">
                <a:solidFill>
                  <a:schemeClr val="bg1">
                    <a:lumMod val="65000"/>
                  </a:schemeClr>
                </a:solidFill>
                <a:latin typeface="Tw Cen MT Condensed" panose="020B0606020104020203" pitchFamily="34" charset="0"/>
              </a:defRPr>
            </a:lvl2pPr>
            <a:lvl3pPr marL="685800" indent="0" algn="r">
              <a:buNone/>
              <a:defRPr sz="1350">
                <a:solidFill>
                  <a:schemeClr val="bg1">
                    <a:lumMod val="65000"/>
                  </a:schemeClr>
                </a:solidFill>
                <a:latin typeface="Tw Cen MT Condensed" panose="020B0606020104020203" pitchFamily="34" charset="0"/>
              </a:defRPr>
            </a:lvl3pPr>
            <a:lvl4pPr marL="1028700" indent="0" algn="r">
              <a:buNone/>
              <a:defRPr sz="1350">
                <a:solidFill>
                  <a:schemeClr val="bg1">
                    <a:lumMod val="65000"/>
                  </a:schemeClr>
                </a:solidFill>
                <a:latin typeface="Tw Cen MT Condensed" panose="020B0606020104020203" pitchFamily="34" charset="0"/>
              </a:defRPr>
            </a:lvl4pPr>
            <a:lvl5pPr marL="1371600" indent="0" algn="r">
              <a:buNone/>
              <a:defRPr sz="135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3" y="6091160"/>
            <a:ext cx="5891213" cy="376321"/>
          </a:xfrm>
        </p:spPr>
        <p:txBody>
          <a:bodyPr anchor="ctr">
            <a:noAutofit/>
          </a:bodyPr>
          <a:lstStyle>
            <a:lvl1pPr marL="0" indent="0" algn="r">
              <a:buNone/>
              <a:defRPr sz="1350">
                <a:solidFill>
                  <a:schemeClr val="tx1">
                    <a:lumMod val="75000"/>
                    <a:lumOff val="25000"/>
                  </a:schemeClr>
                </a:solidFill>
                <a:latin typeface="Tw Cen MT Condensed" panose="020B0606020104020203" pitchFamily="34" charset="0"/>
              </a:defRPr>
            </a:lvl1pPr>
            <a:lvl2pPr marL="342900" indent="0" algn="r">
              <a:buNone/>
              <a:defRPr sz="1350">
                <a:latin typeface="Tw Cen MT Condensed" panose="020B0606020104020203" pitchFamily="34" charset="0"/>
              </a:defRPr>
            </a:lvl2pPr>
            <a:lvl3pPr algn="r">
              <a:defRPr sz="1350">
                <a:latin typeface="Tw Cen MT Condensed" panose="020B0606020104020203" pitchFamily="34" charset="0"/>
              </a:defRPr>
            </a:lvl3pPr>
            <a:lvl4pPr algn="r">
              <a:defRPr sz="1350">
                <a:latin typeface="Tw Cen MT Condensed" panose="020B0606020104020203" pitchFamily="34" charset="0"/>
              </a:defRPr>
            </a:lvl4pPr>
            <a:lvl5pPr algn="r">
              <a:defRPr sz="135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Oval 73">
            <a:extLst>
              <a:ext uri="{FF2B5EF4-FFF2-40B4-BE49-F238E27FC236}">
                <a16:creationId xmlns:a16="http://schemas.microsoft.com/office/drawing/2014/main" id="{C16C5CBD-D954-4DBB-97B0-FC6A538E45AD}"/>
              </a:ext>
            </a:extLst>
          </p:cNvPr>
          <p:cNvSpPr/>
          <p:nvPr/>
        </p:nvSpPr>
        <p:spPr>
          <a:xfrm>
            <a:off x="274567"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Oval 76">
            <a:extLst>
              <a:ext uri="{FF2B5EF4-FFF2-40B4-BE49-F238E27FC236}">
                <a16:creationId xmlns:a16="http://schemas.microsoft.com/office/drawing/2014/main" id="{63B20B43-B457-486E-B14D-61D4AC44DD95}"/>
              </a:ext>
            </a:extLst>
          </p:cNvPr>
          <p:cNvSpPr/>
          <p:nvPr/>
        </p:nvSpPr>
        <p:spPr>
          <a:xfrm>
            <a:off x="8504746"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Oval 77">
            <a:extLst>
              <a:ext uri="{FF2B5EF4-FFF2-40B4-BE49-F238E27FC236}">
                <a16:creationId xmlns:a16="http://schemas.microsoft.com/office/drawing/2014/main" id="{E9870116-B99D-482C-84F0-60506920B350}"/>
              </a:ext>
            </a:extLst>
          </p:cNvPr>
          <p:cNvSpPr/>
          <p:nvPr/>
        </p:nvSpPr>
        <p:spPr>
          <a:xfrm>
            <a:off x="6858646"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Oval 79">
            <a:extLst>
              <a:ext uri="{FF2B5EF4-FFF2-40B4-BE49-F238E27FC236}">
                <a16:creationId xmlns:a16="http://schemas.microsoft.com/office/drawing/2014/main" id="{058CC5C0-F723-4FCE-B40C-700B1DF5C5E6}"/>
              </a:ext>
            </a:extLst>
          </p:cNvPr>
          <p:cNvSpPr/>
          <p:nvPr/>
        </p:nvSpPr>
        <p:spPr>
          <a:xfrm>
            <a:off x="274567"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Oval 80">
            <a:extLst>
              <a:ext uri="{FF2B5EF4-FFF2-40B4-BE49-F238E27FC236}">
                <a16:creationId xmlns:a16="http://schemas.microsoft.com/office/drawing/2014/main" id="{43DC4EA3-841D-41D4-AC0F-524C5CD3D228}"/>
              </a:ext>
            </a:extLst>
          </p:cNvPr>
          <p:cNvSpPr/>
          <p:nvPr/>
        </p:nvSpPr>
        <p:spPr>
          <a:xfrm>
            <a:off x="5023007"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7"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7" y="3029972"/>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Oval 108">
            <a:extLst>
              <a:ext uri="{FF2B5EF4-FFF2-40B4-BE49-F238E27FC236}">
                <a16:creationId xmlns:a16="http://schemas.microsoft.com/office/drawing/2014/main" id="{EB3F2819-A933-45DB-9420-DD1517F8A7F5}"/>
              </a:ext>
            </a:extLst>
          </p:cNvPr>
          <p:cNvSpPr/>
          <p:nvPr/>
        </p:nvSpPr>
        <p:spPr>
          <a:xfrm>
            <a:off x="8328910"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1"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8"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9"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1"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2"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8"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3" name="Oval 122">
            <a:extLst>
              <a:ext uri="{FF2B5EF4-FFF2-40B4-BE49-F238E27FC236}">
                <a16:creationId xmlns:a16="http://schemas.microsoft.com/office/drawing/2014/main" id="{C2D78ED5-FE66-4962-A2A2-482ACEBF27F1}"/>
              </a:ext>
            </a:extLst>
          </p:cNvPr>
          <p:cNvSpPr/>
          <p:nvPr/>
        </p:nvSpPr>
        <p:spPr>
          <a:xfrm>
            <a:off x="259854"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8"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4"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4"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Oval 129">
            <a:extLst>
              <a:ext uri="{FF2B5EF4-FFF2-40B4-BE49-F238E27FC236}">
                <a16:creationId xmlns:a16="http://schemas.microsoft.com/office/drawing/2014/main" id="{B865EB85-4339-43F8-8F41-2241A66F13AE}"/>
              </a:ext>
            </a:extLst>
          </p:cNvPr>
          <p:cNvSpPr/>
          <p:nvPr/>
        </p:nvSpPr>
        <p:spPr>
          <a:xfrm>
            <a:off x="241584"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Oval 131">
            <a:extLst>
              <a:ext uri="{FF2B5EF4-FFF2-40B4-BE49-F238E27FC236}">
                <a16:creationId xmlns:a16="http://schemas.microsoft.com/office/drawing/2014/main" id="{2AF77523-C8AB-4390-9B9C-5CC0404BC4AF}"/>
              </a:ext>
            </a:extLst>
          </p:cNvPr>
          <p:cNvSpPr/>
          <p:nvPr/>
        </p:nvSpPr>
        <p:spPr>
          <a:xfrm>
            <a:off x="2234730"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7"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2"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7"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6"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7"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8"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3"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4"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7" name="Oval 146">
            <a:extLst>
              <a:ext uri="{FF2B5EF4-FFF2-40B4-BE49-F238E27FC236}">
                <a16:creationId xmlns:a16="http://schemas.microsoft.com/office/drawing/2014/main" id="{4473CF90-AB11-4522-8B67-68A639271F7B}"/>
              </a:ext>
            </a:extLst>
          </p:cNvPr>
          <p:cNvSpPr/>
          <p:nvPr/>
        </p:nvSpPr>
        <p:spPr>
          <a:xfrm>
            <a:off x="934331"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2"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4"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9"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1" name="Oval 150">
            <a:extLst>
              <a:ext uri="{FF2B5EF4-FFF2-40B4-BE49-F238E27FC236}">
                <a16:creationId xmlns:a16="http://schemas.microsoft.com/office/drawing/2014/main" id="{A67772CE-8395-449B-A460-B010DF33763D}"/>
              </a:ext>
            </a:extLst>
          </p:cNvPr>
          <p:cNvSpPr/>
          <p:nvPr/>
        </p:nvSpPr>
        <p:spPr>
          <a:xfrm>
            <a:off x="4625570"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9"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4"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8"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0" name="Oval 159">
            <a:extLst>
              <a:ext uri="{FF2B5EF4-FFF2-40B4-BE49-F238E27FC236}">
                <a16:creationId xmlns:a16="http://schemas.microsoft.com/office/drawing/2014/main" id="{CE34B436-473E-47F5-848E-4CCF12802D87}"/>
              </a:ext>
            </a:extLst>
          </p:cNvPr>
          <p:cNvSpPr/>
          <p:nvPr/>
        </p:nvSpPr>
        <p:spPr>
          <a:xfrm>
            <a:off x="817358"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6"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4"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8"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8"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6"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1"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6"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4"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0" name="Oval 169">
            <a:extLst>
              <a:ext uri="{FF2B5EF4-FFF2-40B4-BE49-F238E27FC236}">
                <a16:creationId xmlns:a16="http://schemas.microsoft.com/office/drawing/2014/main" id="{5797D983-D27E-416E-80FC-1723B25B1EA8}"/>
              </a:ext>
            </a:extLst>
          </p:cNvPr>
          <p:cNvSpPr/>
          <p:nvPr/>
        </p:nvSpPr>
        <p:spPr>
          <a:xfrm>
            <a:off x="3695030"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1" name="Oval 170">
            <a:extLst>
              <a:ext uri="{FF2B5EF4-FFF2-40B4-BE49-F238E27FC236}">
                <a16:creationId xmlns:a16="http://schemas.microsoft.com/office/drawing/2014/main" id="{B18886C8-A531-4CAB-BD0D-CD9B5FA95412}"/>
              </a:ext>
            </a:extLst>
          </p:cNvPr>
          <p:cNvSpPr/>
          <p:nvPr/>
        </p:nvSpPr>
        <p:spPr>
          <a:xfrm>
            <a:off x="896910"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4"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5" y="1126323"/>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0622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2" y="3155248"/>
            <a:ext cx="5975555" cy="490977"/>
          </a:xfrm>
        </p:spPr>
        <p:txBody>
          <a:bodyPr>
            <a:normAutofit/>
          </a:bodyPr>
          <a:lstStyle>
            <a:lvl1pPr>
              <a:defRPr sz="27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3"/>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91116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75786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1203240C-0E7E-4F93-9599-558BF7B301B6}" type="datetimeFigureOut">
              <a:rPr lang="en-US" smtClean="0"/>
              <a:t>7/22/2019</a:t>
            </a:fld>
            <a:endParaRPr lang="en-US" dirty="0"/>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6" y="152401"/>
            <a:ext cx="2464905" cy="762000"/>
          </a:xfrm>
          <a:prstGeom prst="rect">
            <a:avLst/>
          </a:prstGeom>
        </p:spPr>
      </p:pic>
    </p:spTree>
    <p:extLst>
      <p:ext uri="{BB962C8B-B14F-4D97-AF65-F5344CB8AC3E}">
        <p14:creationId xmlns:p14="http://schemas.microsoft.com/office/powerpoint/2010/main" val="31101012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Slide Number Placeholder 12"/>
          <p:cNvSpPr>
            <a:spLocks noGrp="1"/>
          </p:cNvSpPr>
          <p:nvPr>
            <p:ph type="sldNum" sz="quarter" idx="11"/>
          </p:nvPr>
        </p:nvSpPr>
        <p:spPr>
          <a:xfrm>
            <a:off x="8458200" y="533400"/>
            <a:ext cx="533400" cy="244476"/>
          </a:xfrm>
        </p:spPr>
        <p:txBody>
          <a:bodyPr/>
          <a:lstStyle/>
          <a:p>
            <a:fld id="{638273F1-8020-4257-B8F4-912E50A23424}" type="slidenum">
              <a:rPr lang="en-US" smtClean="0"/>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3897"/>
            <a:ext cx="1147590" cy="699009"/>
          </a:xfrm>
          <a:prstGeom prst="rect">
            <a:avLst/>
          </a:prstGeom>
        </p:spPr>
      </p:pic>
    </p:spTree>
    <p:extLst>
      <p:ext uri="{BB962C8B-B14F-4D97-AF65-F5344CB8AC3E}">
        <p14:creationId xmlns:p14="http://schemas.microsoft.com/office/powerpoint/2010/main" val="28537103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1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2"/>
            <a:ext cx="914400" cy="365125"/>
          </a:xfrm>
        </p:spPr>
        <p:txBody>
          <a:bodyPr rtlCol="0"/>
          <a:lstStyle/>
          <a:p>
            <a:fld id="{1203240C-0E7E-4F93-9599-558BF7B301B6}" type="datetimeFigureOut">
              <a:rPr lang="en-US" smtClean="0"/>
              <a:t>7/22/2019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8"/>
            <a:ext cx="1409700" cy="365125"/>
          </a:xfrm>
        </p:spPr>
        <p:txBody>
          <a:bodyPr rtlCol="0"/>
          <a:lstStyle>
            <a:lvl1pPr>
              <a:defRPr sz="9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24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4655786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165085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9"/>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4"/>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dirty="0"/>
              <a:t>Contents</a:t>
            </a:r>
          </a:p>
        </p:txBody>
      </p:sp>
    </p:spTree>
    <p:extLst>
      <p:ext uri="{BB962C8B-B14F-4D97-AF65-F5344CB8AC3E}">
        <p14:creationId xmlns:p14="http://schemas.microsoft.com/office/powerpoint/2010/main" val="213064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1069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100" b="0">
                <a:latin typeface="Tw Cen MT Condensed Extra Bold" panose="020B0803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100" b="0">
                <a:latin typeface="Tw Cen MT Condensed Extra Bold" panose="020B0803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807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4340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298658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3000" cap="all" baseline="0">
                <a:solidFill>
                  <a:schemeClr val="tx1">
                    <a:lumMod val="50000"/>
                    <a:lumOff val="50000"/>
                  </a:schemeClr>
                </a:solidFill>
                <a:latin typeface="Tw Cen MT Condensed" panose="020B06060201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0218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4"/>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3000" cap="all" baseline="0">
                <a:solidFill>
                  <a:schemeClr val="tx1">
                    <a:lumMod val="50000"/>
                    <a:lumOff val="50000"/>
                  </a:schemeClr>
                </a:solidFill>
                <a:latin typeface="Tw Cen MT Condensed" panose="020B06060201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1599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Condensed" panose="020B0606020104020203" pitchFamily="34" charset="0"/>
              </a:defRPr>
            </a:lvl1p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1"/>
            <a:ext cx="359228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67701" y="127908"/>
            <a:ext cx="818876" cy="481692"/>
          </a:xfrm>
          <a:prstGeom prst="rect">
            <a:avLst/>
          </a:prstGeom>
        </p:spPr>
      </p:pic>
    </p:spTree>
    <p:extLst>
      <p:ext uri="{BB962C8B-B14F-4D97-AF65-F5344CB8AC3E}">
        <p14:creationId xmlns:p14="http://schemas.microsoft.com/office/powerpoint/2010/main" val="1580298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3300" kern="1200" cap="all" spc="75" baseline="0">
          <a:solidFill>
            <a:srgbClr val="CCF0F5"/>
          </a:solidFill>
          <a:latin typeface="Tw Cen MT Condensed" panose="020B0606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astro.tea.state.tx.us/tsds/teds/2020A/ds7/712%20InterchangeAssessmentMetadataExtens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castro.tea.state.tx.us/tsds/teds/2020A/ds7/703%20InterchangeMasterScheduleExtens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astro.tea.state.tx.us/tsds/teds/2020A/ds7/706%20InterchangeStudentEnrollmentExtensio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astro.tea.state.tx.us/tsds/teds/2020A/ds7/707%20InterchangeStaffAssociationExtens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astro.tea.state.tx.us/tsds/teds/2020A/ds7/708%20InterchangeStudentAttendanceExtens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astro.tea.state.tx.us/tsds/teds/2020A/ds7/710%20InterchangeStudentGradeExtens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a:xfrm>
            <a:off x="342900" y="4960143"/>
            <a:ext cx="5775267" cy="1116337"/>
          </a:xfrm>
        </p:spPr>
        <p:txBody>
          <a:bodyPr>
            <a:normAutofit/>
          </a:bodyPr>
          <a:lstStyle/>
          <a:p>
            <a:r>
              <a:rPr lang="en-US" dirty="0"/>
              <a:t>Technical Data Collection Changes</a:t>
            </a:r>
          </a:p>
        </p:txBody>
      </p:sp>
      <p:sp>
        <p:nvSpPr>
          <p:cNvPr id="5" name="Text Placeholder 4">
            <a:extLst>
              <a:ext uri="{FF2B5EF4-FFF2-40B4-BE49-F238E27FC236}">
                <a16:creationId xmlns:a16="http://schemas.microsoft.com/office/drawing/2014/main" id="{C80586BE-661E-4C6A-8856-45DADB1A0A35}"/>
              </a:ext>
            </a:extLst>
          </p:cNvPr>
          <p:cNvSpPr>
            <a:spLocks noGrp="1"/>
          </p:cNvSpPr>
          <p:nvPr>
            <p:ph type="body" sz="quarter" idx="12"/>
          </p:nvPr>
        </p:nvSpPr>
        <p:spPr>
          <a:xfrm>
            <a:off x="6457950" y="6091159"/>
            <a:ext cx="2567716" cy="376321"/>
          </a:xfrm>
        </p:spPr>
        <p:txBody>
          <a:bodyPr/>
          <a:lstStyle/>
          <a:p>
            <a:r>
              <a:rPr lang="en-US" sz="2000" dirty="0"/>
              <a:t>July 30, 2019 – August 1, 2019</a:t>
            </a:r>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FA9A-BA20-40BE-ABAA-8FA4C900F9A3}"/>
              </a:ext>
            </a:extLst>
          </p:cNvPr>
          <p:cNvSpPr>
            <a:spLocks noGrp="1"/>
          </p:cNvSpPr>
          <p:nvPr>
            <p:ph type="title"/>
          </p:nvPr>
        </p:nvSpPr>
        <p:spPr>
          <a:xfrm>
            <a:off x="215154" y="44380"/>
            <a:ext cx="7732258" cy="793820"/>
          </a:xfrm>
        </p:spPr>
        <p:txBody>
          <a:bodyPr>
            <a:noAutofit/>
          </a:bodyPr>
          <a:lstStyle/>
          <a:p>
            <a:r>
              <a:rPr lang="en-US" sz="4400" dirty="0" err="1"/>
              <a:t>I</a:t>
            </a:r>
            <a:r>
              <a:rPr lang="en-US" sz="4400" cap="none" dirty="0" err="1"/>
              <a:t>nterchange</a:t>
            </a:r>
            <a:r>
              <a:rPr lang="en-US" sz="4400" dirty="0" err="1"/>
              <a:t>A</a:t>
            </a:r>
            <a:r>
              <a:rPr lang="en-US" sz="4400" cap="none" dirty="0" err="1"/>
              <a:t>ssessment</a:t>
            </a:r>
            <a:r>
              <a:rPr lang="en-US" sz="4400" dirty="0" err="1"/>
              <a:t>m</a:t>
            </a:r>
            <a:r>
              <a:rPr lang="en-US" sz="4400" cap="none" dirty="0" err="1"/>
              <a:t>etadata</a:t>
            </a:r>
            <a:endParaRPr lang="en-US" sz="4400" dirty="0"/>
          </a:p>
        </p:txBody>
      </p:sp>
      <p:graphicFrame>
        <p:nvGraphicFramePr>
          <p:cNvPr id="7" name="Content Placeholder 6">
            <a:extLst>
              <a:ext uri="{FF2B5EF4-FFF2-40B4-BE49-F238E27FC236}">
                <a16:creationId xmlns:a16="http://schemas.microsoft.com/office/drawing/2014/main" id="{09E3F66F-E5B3-4A93-B3FE-7D5942982D6F}"/>
              </a:ext>
            </a:extLst>
          </p:cNvPr>
          <p:cNvGraphicFramePr>
            <a:graphicFrameLocks noGrp="1"/>
          </p:cNvGraphicFramePr>
          <p:nvPr>
            <p:ph idx="1"/>
            <p:extLst>
              <p:ext uri="{D42A27DB-BD31-4B8C-83A1-F6EECF244321}">
                <p14:modId xmlns:p14="http://schemas.microsoft.com/office/powerpoint/2010/main" val="3863856652"/>
              </p:ext>
            </p:extLst>
          </p:nvPr>
        </p:nvGraphicFramePr>
        <p:xfrm>
          <a:off x="628650" y="1774032"/>
          <a:ext cx="7566661" cy="2749868"/>
        </p:xfrm>
        <a:graphic>
          <a:graphicData uri="http://schemas.openxmlformats.org/drawingml/2006/table">
            <a:tbl>
              <a:tblPr firstRow="1" bandRow="1">
                <a:tableStyleId>{5C22544A-7EE6-4342-B048-85BDC9FD1C3A}</a:tableStyleId>
              </a:tblPr>
              <a:tblGrid>
                <a:gridCol w="979499">
                  <a:extLst>
                    <a:ext uri="{9D8B030D-6E8A-4147-A177-3AD203B41FA5}">
                      <a16:colId xmlns:a16="http://schemas.microsoft.com/office/drawing/2014/main" val="1939931199"/>
                    </a:ext>
                  </a:extLst>
                </a:gridCol>
                <a:gridCol w="2047166">
                  <a:extLst>
                    <a:ext uri="{9D8B030D-6E8A-4147-A177-3AD203B41FA5}">
                      <a16:colId xmlns:a16="http://schemas.microsoft.com/office/drawing/2014/main" val="2469034231"/>
                    </a:ext>
                  </a:extLst>
                </a:gridCol>
                <a:gridCol w="1513332">
                  <a:extLst>
                    <a:ext uri="{9D8B030D-6E8A-4147-A177-3AD203B41FA5}">
                      <a16:colId xmlns:a16="http://schemas.microsoft.com/office/drawing/2014/main" val="584799959"/>
                    </a:ext>
                  </a:extLst>
                </a:gridCol>
                <a:gridCol w="1513332">
                  <a:extLst>
                    <a:ext uri="{9D8B030D-6E8A-4147-A177-3AD203B41FA5}">
                      <a16:colId xmlns:a16="http://schemas.microsoft.com/office/drawing/2014/main" val="3476261320"/>
                    </a:ext>
                  </a:extLst>
                </a:gridCol>
                <a:gridCol w="1513332">
                  <a:extLst>
                    <a:ext uri="{9D8B030D-6E8A-4147-A177-3AD203B41FA5}">
                      <a16:colId xmlns:a16="http://schemas.microsoft.com/office/drawing/2014/main" val="409472207"/>
                    </a:ext>
                  </a:extLst>
                </a:gridCol>
              </a:tblGrid>
              <a:tr h="624364">
                <a:tc>
                  <a:txBody>
                    <a:bodyPr/>
                    <a:lstStyle/>
                    <a:p>
                      <a:pPr algn="ctr"/>
                      <a:r>
                        <a:rPr lang="en-US" sz="1400" dirty="0"/>
                        <a:t>Data Element ID</a:t>
                      </a:r>
                    </a:p>
                  </a:txBody>
                  <a:tcPr marL="68580" marR="68580" marT="34290" marB="34290" anchor="ctr"/>
                </a:tc>
                <a:tc>
                  <a:txBody>
                    <a:bodyPr/>
                    <a:lstStyle/>
                    <a:p>
                      <a:pPr marL="91440" algn="l"/>
                      <a:r>
                        <a:rPr lang="en-US" sz="1400" dirty="0"/>
                        <a:t>Data Element Name</a:t>
                      </a:r>
                    </a:p>
                  </a:txBody>
                  <a:tcPr marL="68580" marR="68580" marT="34290" marB="34290" anchor="ctr"/>
                </a:tc>
                <a:tc>
                  <a:txBody>
                    <a:bodyPr/>
                    <a:lstStyle/>
                    <a:p>
                      <a:pPr algn="ctr" fontAlgn="ctr"/>
                      <a:r>
                        <a:rPr lang="en-US" sz="1400" b="1" kern="1200" dirty="0">
                          <a:solidFill>
                            <a:schemeClr val="lt1"/>
                          </a:solidFill>
                          <a:latin typeface="+mn-lt"/>
                          <a:ea typeface="+mn-ea"/>
                          <a:cs typeface="+mn-cs"/>
                        </a:rPr>
                        <a:t>Added to the complex type as mandatory</a:t>
                      </a:r>
                    </a:p>
                  </a:txBody>
                  <a:tcPr marL="7144" marR="7144" marT="7144" marB="0" anchor="ctr"/>
                </a:tc>
                <a:tc>
                  <a:txBody>
                    <a:bodyPr/>
                    <a:lstStyle/>
                    <a:p>
                      <a:pPr algn="ctr" fontAlgn="ctr"/>
                      <a:r>
                        <a:rPr lang="en-US" sz="1400" b="1" kern="1200" dirty="0">
                          <a:solidFill>
                            <a:schemeClr val="lt1"/>
                          </a:solidFill>
                          <a:latin typeface="+mn-lt"/>
                          <a:ea typeface="+mn-ea"/>
                          <a:cs typeface="+mn-cs"/>
                        </a:rPr>
                        <a:t>Added to the complex type as optional</a:t>
                      </a:r>
                    </a:p>
                  </a:txBody>
                  <a:tcPr marL="7144" marR="7144" marT="7144" marB="0" anchor="ctr"/>
                </a:tc>
                <a:tc>
                  <a:txBody>
                    <a:bodyPr/>
                    <a:lstStyle/>
                    <a:p>
                      <a:pPr algn="ctr" fontAlgn="ctr"/>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1072969535"/>
                  </a:ext>
                </a:extLst>
              </a:tr>
              <a:tr h="278130">
                <a:tc>
                  <a:txBody>
                    <a:bodyPr/>
                    <a:lstStyle/>
                    <a:p>
                      <a:pPr algn="ctr" fontAlgn="ctr"/>
                      <a:r>
                        <a:rPr lang="en-US" sz="1400" b="0" i="0" u="none" strike="noStrike" dirty="0">
                          <a:solidFill>
                            <a:srgbClr val="000000"/>
                          </a:solidFill>
                          <a:effectLst/>
                          <a:latin typeface="+mn-lt"/>
                        </a:rPr>
                        <a:t>E1056</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CLASS-ID-NUMBER</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extLst>
                  <a:ext uri="{0D108BD9-81ED-4DB2-BD59-A6C34878D82A}">
                    <a16:rowId xmlns:a16="http://schemas.microsoft.com/office/drawing/2014/main" val="1393533044"/>
                  </a:ext>
                </a:extLst>
              </a:tr>
              <a:tr h="278130">
                <a:tc>
                  <a:txBody>
                    <a:bodyPr/>
                    <a:lstStyle/>
                    <a:p>
                      <a:pPr algn="ctr" fontAlgn="ctr"/>
                      <a:r>
                        <a:rPr lang="en-US" sz="1400" b="0" i="0" u="none" strike="noStrike" dirty="0">
                          <a:solidFill>
                            <a:srgbClr val="000000"/>
                          </a:solidFill>
                          <a:effectLst/>
                          <a:latin typeface="+mn-lt"/>
                        </a:rPr>
                        <a:t>E0948</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COURSE-SEQUENCE-CODE*</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extLst>
                  <a:ext uri="{0D108BD9-81ED-4DB2-BD59-A6C34878D82A}">
                    <a16:rowId xmlns:a16="http://schemas.microsoft.com/office/drawing/2014/main" val="778580704"/>
                  </a:ext>
                </a:extLst>
              </a:tr>
              <a:tr h="278130">
                <a:tc>
                  <a:txBody>
                    <a:bodyPr/>
                    <a:lstStyle/>
                    <a:p>
                      <a:pPr algn="ctr" fontAlgn="ctr"/>
                      <a:r>
                        <a:rPr lang="en-US" sz="1400" b="0" i="0" u="none" strike="noStrike" dirty="0">
                          <a:solidFill>
                            <a:srgbClr val="000000"/>
                          </a:solidFill>
                          <a:effectLst/>
                          <a:latin typeface="+mn-lt"/>
                        </a:rPr>
                        <a:t>E1194</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LOCAL-COURSE-CODE</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extLst>
                  <a:ext uri="{0D108BD9-81ED-4DB2-BD59-A6C34878D82A}">
                    <a16:rowId xmlns:a16="http://schemas.microsoft.com/office/drawing/2014/main" val="798610867"/>
                  </a:ext>
                </a:extLst>
              </a:tr>
              <a:tr h="278130">
                <a:tc>
                  <a:txBody>
                    <a:bodyPr/>
                    <a:lstStyle/>
                    <a:p>
                      <a:pPr algn="ctr" fontAlgn="ctr"/>
                      <a:r>
                        <a:rPr lang="en-US" sz="1400" b="0" i="0" u="none" strike="noStrike" dirty="0">
                          <a:solidFill>
                            <a:srgbClr val="000000"/>
                          </a:solidFill>
                          <a:effectLst/>
                          <a:latin typeface="+mn-lt"/>
                        </a:rPr>
                        <a:t>E1093</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SCHOOL-YEAR</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extLst>
                  <a:ext uri="{0D108BD9-81ED-4DB2-BD59-A6C34878D82A}">
                    <a16:rowId xmlns:a16="http://schemas.microsoft.com/office/drawing/2014/main" val="3576907719"/>
                  </a:ext>
                </a:extLst>
              </a:tr>
              <a:tr h="278130">
                <a:tc>
                  <a:txBody>
                    <a:bodyPr/>
                    <a:lstStyle/>
                    <a:p>
                      <a:pPr algn="ctr" fontAlgn="ctr"/>
                      <a:r>
                        <a:rPr lang="en-US" sz="1400" b="0" i="0" u="none" strike="noStrike" dirty="0">
                          <a:solidFill>
                            <a:srgbClr val="000000"/>
                          </a:solidFill>
                          <a:effectLst/>
                          <a:latin typeface="+mn-lt"/>
                        </a:rPr>
                        <a:t>E1367</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SECTION-TERM</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extLst>
                  <a:ext uri="{0D108BD9-81ED-4DB2-BD59-A6C34878D82A}">
                    <a16:rowId xmlns:a16="http://schemas.microsoft.com/office/drawing/2014/main" val="882724342"/>
                  </a:ext>
                </a:extLst>
              </a:tr>
              <a:tr h="278130">
                <a:tc>
                  <a:txBody>
                    <a:bodyPr/>
                    <a:lstStyle/>
                    <a:p>
                      <a:pPr algn="ctr" fontAlgn="ctr"/>
                      <a:r>
                        <a:rPr lang="en-US" sz="1400" b="0" i="0" u="none" strike="noStrike" dirty="0">
                          <a:solidFill>
                            <a:srgbClr val="000000"/>
                          </a:solidFill>
                          <a:effectLst/>
                          <a:latin typeface="+mn-lt"/>
                        </a:rPr>
                        <a:t>E1074</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CLASS-PERIOD</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extLst>
                  <a:ext uri="{0D108BD9-81ED-4DB2-BD59-A6C34878D82A}">
                    <a16:rowId xmlns:a16="http://schemas.microsoft.com/office/drawing/2014/main" val="619811897"/>
                  </a:ext>
                </a:extLst>
              </a:tr>
              <a:tr h="278130">
                <a:tc>
                  <a:txBody>
                    <a:bodyPr/>
                    <a:lstStyle/>
                    <a:p>
                      <a:pPr algn="ctr" fontAlgn="ctr"/>
                      <a:r>
                        <a:rPr lang="en-US" sz="1400" b="0" i="0" u="none" strike="noStrike" dirty="0">
                          <a:solidFill>
                            <a:srgbClr val="000000"/>
                          </a:solidFill>
                          <a:effectLst/>
                          <a:latin typeface="+mn-lt"/>
                        </a:rPr>
                        <a:t>E1368</a:t>
                      </a:r>
                    </a:p>
                  </a:txBody>
                  <a:tcPr marL="7144" marR="7144" marT="7144" marB="0" anchor="ctr"/>
                </a:tc>
                <a:tc>
                  <a:txBody>
                    <a:bodyPr/>
                    <a:lstStyle/>
                    <a:p>
                      <a:pPr marL="91440" algn="l" fontAlgn="ctr">
                        <a:spcBef>
                          <a:spcPts val="600"/>
                        </a:spcBef>
                      </a:pPr>
                      <a:r>
                        <a:rPr lang="en-US" sz="1400" b="0" i="0" u="none" strike="noStrike" dirty="0">
                          <a:solidFill>
                            <a:srgbClr val="000000"/>
                          </a:solidFill>
                          <a:effectLst/>
                          <a:latin typeface="+mn-lt"/>
                        </a:rPr>
                        <a:t>LOCATION</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 </a:t>
                      </a:r>
                    </a:p>
                  </a:txBody>
                  <a:tcPr marL="7144" marR="7144" marT="7144" marB="0" anchor="b"/>
                </a:tc>
                <a:tc>
                  <a:txBody>
                    <a:bodyPr/>
                    <a:lstStyle/>
                    <a:p>
                      <a:pPr algn="ctr" fontAlgn="b"/>
                      <a:r>
                        <a:rPr lang="en-US" sz="1400" b="0" i="0" u="none" strike="noStrike" dirty="0">
                          <a:solidFill>
                            <a:srgbClr val="000000"/>
                          </a:solidFill>
                          <a:effectLst/>
                          <a:latin typeface="+mn-lt"/>
                        </a:rPr>
                        <a:t>x</a:t>
                      </a:r>
                    </a:p>
                  </a:txBody>
                  <a:tcPr marL="7144" marR="7144" marT="7144" marB="0" anchor="b"/>
                </a:tc>
                <a:extLst>
                  <a:ext uri="{0D108BD9-81ED-4DB2-BD59-A6C34878D82A}">
                    <a16:rowId xmlns:a16="http://schemas.microsoft.com/office/drawing/2014/main" val="2719771104"/>
                  </a:ext>
                </a:extLst>
              </a:tr>
            </a:tbl>
          </a:graphicData>
        </a:graphic>
      </p:graphicFrame>
      <p:sp>
        <p:nvSpPr>
          <p:cNvPr id="3" name="TextBox 2">
            <a:extLst>
              <a:ext uri="{FF2B5EF4-FFF2-40B4-BE49-F238E27FC236}">
                <a16:creationId xmlns:a16="http://schemas.microsoft.com/office/drawing/2014/main" id="{DCD3DCD1-A803-4B8B-95DE-6D17C9D802E8}"/>
              </a:ext>
            </a:extLst>
          </p:cNvPr>
          <p:cNvSpPr txBox="1"/>
          <p:nvPr/>
        </p:nvSpPr>
        <p:spPr>
          <a:xfrm>
            <a:off x="744441" y="5149092"/>
            <a:ext cx="6412230" cy="515526"/>
          </a:xfrm>
          <a:prstGeom prst="rect">
            <a:avLst/>
          </a:prstGeom>
          <a:noFill/>
        </p:spPr>
        <p:txBody>
          <a:bodyPr wrap="square" rtlCol="0">
            <a:spAutoFit/>
          </a:bodyPr>
          <a:lstStyle/>
          <a:p>
            <a:r>
              <a:rPr lang="en-US" sz="1400" dirty="0">
                <a:hlinkClick r:id="rId2"/>
              </a:rPr>
              <a:t>View InterchangeAssessmentMetadata</a:t>
            </a:r>
            <a:endParaRPr lang="en-US" sz="1400" dirty="0"/>
          </a:p>
          <a:p>
            <a:endParaRPr lang="en-US" sz="1350" dirty="0"/>
          </a:p>
        </p:txBody>
      </p:sp>
      <p:sp>
        <p:nvSpPr>
          <p:cNvPr id="2" name="TextBox 1">
            <a:extLst>
              <a:ext uri="{FF2B5EF4-FFF2-40B4-BE49-F238E27FC236}">
                <a16:creationId xmlns:a16="http://schemas.microsoft.com/office/drawing/2014/main" id="{C9DE535C-C706-4A71-BAE1-1A5F010BF092}"/>
              </a:ext>
            </a:extLst>
          </p:cNvPr>
          <p:cNvSpPr txBox="1"/>
          <p:nvPr/>
        </p:nvSpPr>
        <p:spPr>
          <a:xfrm>
            <a:off x="628650" y="4669851"/>
            <a:ext cx="6828182" cy="369332"/>
          </a:xfrm>
          <a:prstGeom prst="rect">
            <a:avLst/>
          </a:prstGeom>
          <a:noFill/>
        </p:spPr>
        <p:txBody>
          <a:bodyPr wrap="square" rtlCol="0">
            <a:spAutoFit/>
          </a:bodyPr>
          <a:lstStyle/>
          <a:p>
            <a:r>
              <a:rPr lang="en-US" dirty="0"/>
              <a:t>*</a:t>
            </a:r>
            <a:r>
              <a:rPr lang="en-US" sz="1200" dirty="0"/>
              <a:t>COURSE-SEQUENCE-CODE is optional because SectionReference is optional.</a:t>
            </a:r>
          </a:p>
        </p:txBody>
      </p:sp>
      <p:sp>
        <p:nvSpPr>
          <p:cNvPr id="6" name="Rectangle 5">
            <a:extLst>
              <a:ext uri="{FF2B5EF4-FFF2-40B4-BE49-F238E27FC236}">
                <a16:creationId xmlns:a16="http://schemas.microsoft.com/office/drawing/2014/main" id="{2894311D-AC58-423C-B7A2-DB6EDD311CA5}"/>
              </a:ext>
            </a:extLst>
          </p:cNvPr>
          <p:cNvSpPr/>
          <p:nvPr/>
        </p:nvSpPr>
        <p:spPr>
          <a:xfrm>
            <a:off x="611988" y="991528"/>
            <a:ext cx="3762312" cy="400110"/>
          </a:xfrm>
          <a:prstGeom prst="rect">
            <a:avLst/>
          </a:prstGeom>
        </p:spPr>
        <p:txBody>
          <a:bodyPr wrap="none">
            <a:spAutoFit/>
          </a:bodyPr>
          <a:lstStyle/>
          <a:p>
            <a:r>
              <a:rPr lang="en-US" sz="2000" dirty="0" err="1"/>
              <a:t>AssessmentExtension</a:t>
            </a:r>
            <a:r>
              <a:rPr lang="en-US" sz="2000" dirty="0"/>
              <a:t> Complex Type</a:t>
            </a:r>
          </a:p>
        </p:txBody>
      </p:sp>
    </p:spTree>
    <p:extLst>
      <p:ext uri="{BB962C8B-B14F-4D97-AF65-F5344CB8AC3E}">
        <p14:creationId xmlns:p14="http://schemas.microsoft.com/office/powerpoint/2010/main" val="266187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40469" y="1490236"/>
            <a:ext cx="817011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340469" y="638175"/>
            <a:ext cx="8334420" cy="4056289"/>
          </a:xfrm>
        </p:spPr>
        <p:txBody>
          <a:bodyPr>
            <a:normAutofit lnSpcReduction="10000"/>
          </a:bodyPr>
          <a:lstStyle/>
          <a:p>
            <a:pPr marL="571500" indent="-571500">
              <a:buFont typeface="+mj-lt"/>
              <a:buAutoNum type="romanUcPeriod"/>
            </a:pPr>
            <a:r>
              <a:rPr lang="en-US" sz="2800" dirty="0"/>
              <a:t>COURSE SECTION DATA COLLECTION CHANGES</a:t>
            </a:r>
          </a:p>
          <a:p>
            <a:pPr marL="571500" indent="-571500">
              <a:buFont typeface="+mj-lt"/>
              <a:buAutoNum type="romanUcPeriod"/>
            </a:pPr>
            <a:endParaRPr lang="en-US" sz="2800" dirty="0"/>
          </a:p>
          <a:p>
            <a:pPr marL="571500" indent="-571500">
              <a:buFont typeface="+mj-lt"/>
              <a:buAutoNum type="romanUcPeriod"/>
            </a:pPr>
            <a:r>
              <a:rPr lang="en-US" sz="2800" dirty="0"/>
              <a:t>EARLY CHILDHOOD DATA SYSTEM UPDATES</a:t>
            </a:r>
          </a:p>
          <a:p>
            <a:pPr marL="571500" indent="-571500">
              <a:buFont typeface="+mj-lt"/>
              <a:buAutoNum type="romanUcPeriod"/>
            </a:pPr>
            <a:endParaRPr lang="en-US" sz="2800" dirty="0"/>
          </a:p>
          <a:p>
            <a:pPr marL="571500" indent="-571500">
              <a:buFont typeface="+mj-lt"/>
              <a:buAutoNum type="romanUcPeriod"/>
            </a:pPr>
            <a:r>
              <a:rPr lang="en-US" sz="2800" dirty="0"/>
              <a:t>RESIDENTIAL FACILITY TRACKER UPDATES</a:t>
            </a:r>
          </a:p>
          <a:p>
            <a:pPr marL="571500" indent="-571500">
              <a:buFont typeface="+mj-lt"/>
              <a:buAutoNum type="romanUcPeriod"/>
            </a:pPr>
            <a:endParaRPr lang="en-US" sz="2800" dirty="0"/>
          </a:p>
          <a:p>
            <a:pPr marL="571500" indent="-571500">
              <a:buFont typeface="+mj-lt"/>
              <a:buAutoNum type="romanUcPeriod"/>
            </a:pPr>
            <a:r>
              <a:rPr lang="en-US" sz="2800" dirty="0"/>
              <a:t>CLASS ROSTER UPDATES</a:t>
            </a:r>
          </a:p>
          <a:p>
            <a:pPr marL="571500" indent="-571500">
              <a:buFont typeface="+mj-lt"/>
              <a:buAutoNum type="romanUcPeriod"/>
            </a:pPr>
            <a:endParaRPr lang="en-US" sz="2800" dirty="0"/>
          </a:p>
          <a:p>
            <a:pPr marL="571500" indent="-571500">
              <a:buFont typeface="+mj-lt"/>
              <a:buAutoNum type="romanUcPeriod"/>
            </a:pPr>
            <a:r>
              <a:rPr lang="en-US" sz="2800" dirty="0"/>
              <a:t>OTHER UPDATES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0207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EE65-3EAB-427A-B576-268C3C323D84}"/>
              </a:ext>
            </a:extLst>
          </p:cNvPr>
          <p:cNvSpPr>
            <a:spLocks noGrp="1"/>
          </p:cNvSpPr>
          <p:nvPr>
            <p:ph type="title"/>
          </p:nvPr>
        </p:nvSpPr>
        <p:spPr>
          <a:xfrm>
            <a:off x="305924" y="44380"/>
            <a:ext cx="7318757" cy="793820"/>
          </a:xfrm>
        </p:spPr>
        <p:txBody>
          <a:bodyPr>
            <a:normAutofit/>
          </a:bodyPr>
          <a:lstStyle/>
          <a:p>
            <a:r>
              <a:rPr lang="en-US" sz="4400" dirty="0"/>
              <a:t>Early Childhood Data System Updates</a:t>
            </a:r>
          </a:p>
        </p:txBody>
      </p:sp>
      <p:graphicFrame>
        <p:nvGraphicFramePr>
          <p:cNvPr id="4" name="Content Placeholder 3">
            <a:extLst>
              <a:ext uri="{FF2B5EF4-FFF2-40B4-BE49-F238E27FC236}">
                <a16:creationId xmlns:a16="http://schemas.microsoft.com/office/drawing/2014/main" id="{7BCE1FA3-7920-49A7-8586-2F710E322A9F}"/>
              </a:ext>
            </a:extLst>
          </p:cNvPr>
          <p:cNvGraphicFramePr>
            <a:graphicFrameLocks/>
          </p:cNvGraphicFramePr>
          <p:nvPr>
            <p:extLst>
              <p:ext uri="{D42A27DB-BD31-4B8C-83A1-F6EECF244321}">
                <p14:modId xmlns:p14="http://schemas.microsoft.com/office/powerpoint/2010/main" val="1407250684"/>
              </p:ext>
            </p:extLst>
          </p:nvPr>
        </p:nvGraphicFramePr>
        <p:xfrm>
          <a:off x="516635" y="1269207"/>
          <a:ext cx="7712966" cy="3184684"/>
        </p:xfrm>
        <a:graphic>
          <a:graphicData uri="http://schemas.openxmlformats.org/drawingml/2006/table">
            <a:tbl>
              <a:tblPr firstRow="1" bandRow="1">
                <a:tableStyleId>{5C22544A-7EE6-4342-B048-85BDC9FD1C3A}</a:tableStyleId>
              </a:tblPr>
              <a:tblGrid>
                <a:gridCol w="1075098">
                  <a:extLst>
                    <a:ext uri="{9D8B030D-6E8A-4147-A177-3AD203B41FA5}">
                      <a16:colId xmlns:a16="http://schemas.microsoft.com/office/drawing/2014/main" val="2203233190"/>
                    </a:ext>
                  </a:extLst>
                </a:gridCol>
                <a:gridCol w="1840089">
                  <a:extLst>
                    <a:ext uri="{9D8B030D-6E8A-4147-A177-3AD203B41FA5}">
                      <a16:colId xmlns:a16="http://schemas.microsoft.com/office/drawing/2014/main" val="415155217"/>
                    </a:ext>
                  </a:extLst>
                </a:gridCol>
                <a:gridCol w="4797779">
                  <a:extLst>
                    <a:ext uri="{9D8B030D-6E8A-4147-A177-3AD203B41FA5}">
                      <a16:colId xmlns:a16="http://schemas.microsoft.com/office/drawing/2014/main" val="2807320468"/>
                    </a:ext>
                  </a:extLst>
                </a:gridCol>
              </a:tblGrid>
              <a:tr h="624364">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 Name</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Description of Change</a:t>
                      </a:r>
                    </a:p>
                  </a:txBody>
                  <a:tcPr marL="7144" marR="7144" marT="7144" marB="0" anchor="ctr"/>
                </a:tc>
                <a:extLst>
                  <a:ext uri="{0D108BD9-81ED-4DB2-BD59-A6C34878D82A}">
                    <a16:rowId xmlns:a16="http://schemas.microsoft.com/office/drawing/2014/main" val="4097256534"/>
                  </a:ext>
                </a:extLst>
              </a:tr>
              <a:tr h="822960">
                <a:tc>
                  <a:txBody>
                    <a:bodyPr/>
                    <a:lstStyle/>
                    <a:p>
                      <a:pPr marL="0" marR="0" algn="ctr">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E1555</a:t>
                      </a:r>
                    </a:p>
                  </a:txBody>
                  <a:tcPr marL="68580" marR="68580" marT="0" marB="0"/>
                </a:tc>
                <a:tc>
                  <a:txBody>
                    <a:bodyPr/>
                    <a:lstStyle/>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PK-SCHOOL-TYPE</a:t>
                      </a:r>
                    </a:p>
                  </a:txBody>
                  <a:tcPr marL="68580" marR="68580" marT="0" marB="0"/>
                </a:tc>
                <a:tc>
                  <a:txBody>
                    <a:bodyPr/>
                    <a:lstStyle/>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SectionExtension complex type:</a:t>
                      </a:r>
                    </a:p>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Revised length from 2 to 50.</a:t>
                      </a:r>
                    </a:p>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Revised code table from C209 to DC152.</a:t>
                      </a:r>
                    </a:p>
                  </a:txBody>
                  <a:tcPr marL="68580" marR="68580" marT="0" marB="0"/>
                </a:tc>
                <a:extLst>
                  <a:ext uri="{0D108BD9-81ED-4DB2-BD59-A6C34878D82A}">
                    <a16:rowId xmlns:a16="http://schemas.microsoft.com/office/drawing/2014/main" val="457235450"/>
                  </a:ext>
                </a:extLst>
              </a:tr>
              <a:tr h="822960">
                <a:tc>
                  <a:txBody>
                    <a:bodyPr/>
                    <a:lstStyle/>
                    <a:p>
                      <a:pPr marL="0" marR="0" algn="ctr">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E1558</a:t>
                      </a:r>
                    </a:p>
                  </a:txBody>
                  <a:tcPr marL="68580" marR="68580" marT="0" marB="0"/>
                </a:tc>
                <a:tc>
                  <a:txBody>
                    <a:bodyPr/>
                    <a:lstStyle/>
                    <a:p>
                      <a:pPr marL="0" marR="0">
                        <a:lnSpc>
                          <a:spcPct val="107000"/>
                        </a:lnSpc>
                        <a:spcBef>
                          <a:spcPts val="200"/>
                        </a:spcBef>
                        <a:spcAft>
                          <a:spcPts val="0"/>
                        </a:spcAft>
                      </a:pPr>
                      <a:r>
                        <a:rPr lang="en-US" sz="1400" spc="-5" dirty="0">
                          <a:effectLst/>
                          <a:latin typeface="+mn-lt"/>
                          <a:ea typeface="Calibri" panose="020F0502020204030204" pitchFamily="34" charset="0"/>
                          <a:cs typeface="Times New Roman" panose="02020603050405020304" pitchFamily="18" charset="0"/>
                        </a:rPr>
                        <a:t>STUDENT-INSTRUCTION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SectionExtension complex type:</a:t>
                      </a:r>
                    </a:p>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Revised length from 2 to 35.</a:t>
                      </a:r>
                    </a:p>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Revised code table from C210 to DC153.</a:t>
                      </a:r>
                    </a:p>
                  </a:txBody>
                  <a:tcPr marL="68580" marR="68580" marT="0" marB="0"/>
                </a:tc>
                <a:extLst>
                  <a:ext uri="{0D108BD9-81ED-4DB2-BD59-A6C34878D82A}">
                    <a16:rowId xmlns:a16="http://schemas.microsoft.com/office/drawing/2014/main" val="1855327875"/>
                  </a:ext>
                </a:extLst>
              </a:tr>
              <a:tr h="365760">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N/A</a:t>
                      </a:r>
                    </a:p>
                  </a:txBody>
                  <a:tcPr marL="68580" marR="68580" marT="0"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N/A</a:t>
                      </a:r>
                    </a:p>
                  </a:txBody>
                  <a:tcPr marL="68580" marR="68580" marT="0" marB="0"/>
                </a:tc>
                <a:tc>
                  <a:txBody>
                    <a:bodyPr/>
                    <a:lstStyle/>
                    <a:p>
                      <a:pPr marL="0" marR="0">
                        <a:lnSpc>
                          <a:spcPct val="107000"/>
                        </a:lnSpc>
                        <a:spcBef>
                          <a:spcPts val="200"/>
                        </a:spcBef>
                        <a:spcAft>
                          <a:spcPts val="0"/>
                        </a:spcAft>
                      </a:pPr>
                      <a:r>
                        <a:rPr lang="en-US" sz="1400" dirty="0">
                          <a:effectLst/>
                          <a:latin typeface="+mn-lt"/>
                          <a:ea typeface="Calibri" panose="020F0502020204030204" pitchFamily="34" charset="0"/>
                          <a:cs typeface="Times New Roman" panose="02020603050405020304" pitchFamily="18" charset="0"/>
                        </a:rPr>
                        <a:t>Revised Prekindergarten submission due date to June 18, 2020.</a:t>
                      </a:r>
                    </a:p>
                  </a:txBody>
                  <a:tcPr marL="68580" marR="68580" marT="0" marB="0"/>
                </a:tc>
                <a:extLst>
                  <a:ext uri="{0D108BD9-81ED-4DB2-BD59-A6C34878D82A}">
                    <a16:rowId xmlns:a16="http://schemas.microsoft.com/office/drawing/2014/main" val="2332589532"/>
                  </a:ext>
                </a:extLst>
              </a:tr>
              <a:tr h="548640">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N/A</a:t>
                      </a:r>
                    </a:p>
                  </a:txBody>
                  <a:tcPr marL="68580" marR="68580" marT="0"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N/A</a:t>
                      </a:r>
                    </a:p>
                  </a:txBody>
                  <a:tcPr marL="68580" marR="68580" marT="0" marB="0"/>
                </a:tc>
                <a:tc>
                  <a:txBody>
                    <a:bodyPr/>
                    <a:lstStyle/>
                    <a:p>
                      <a:pPr marL="0" marR="0">
                        <a:lnSpc>
                          <a:spcPct val="107000"/>
                        </a:lnSpc>
                        <a:spcBef>
                          <a:spcPts val="200"/>
                        </a:spcBef>
                        <a:spcAft>
                          <a:spcPts val="0"/>
                        </a:spcAft>
                      </a:pPr>
                      <a:r>
                        <a:rPr lang="en-US" sz="1400" kern="1200" dirty="0">
                          <a:solidFill>
                            <a:schemeClr val="dk1"/>
                          </a:solidFill>
                          <a:effectLst/>
                          <a:latin typeface="+mn-lt"/>
                          <a:ea typeface="Calibri" panose="020F0502020204030204" pitchFamily="34" charset="0"/>
                          <a:cs typeface="Times New Roman" panose="02020603050405020304" pitchFamily="18" charset="0"/>
                        </a:rPr>
                        <a:t>Revised Private Prekindergarten application deadline for Business Partner Directory to May 28, 2020.</a:t>
                      </a:r>
                    </a:p>
                  </a:txBody>
                  <a:tcPr marL="68580" marR="68580" marT="0" marB="0"/>
                </a:tc>
                <a:extLst>
                  <a:ext uri="{0D108BD9-81ED-4DB2-BD59-A6C34878D82A}">
                    <a16:rowId xmlns:a16="http://schemas.microsoft.com/office/drawing/2014/main" val="3304541514"/>
                  </a:ext>
                </a:extLst>
              </a:tr>
            </a:tbl>
          </a:graphicData>
        </a:graphic>
      </p:graphicFrame>
      <p:sp>
        <p:nvSpPr>
          <p:cNvPr id="3" name="TextBox 2">
            <a:extLst>
              <a:ext uri="{FF2B5EF4-FFF2-40B4-BE49-F238E27FC236}">
                <a16:creationId xmlns:a16="http://schemas.microsoft.com/office/drawing/2014/main" id="{C2F506EB-EDE9-4BCB-B1CE-2422635998F0}"/>
              </a:ext>
            </a:extLst>
          </p:cNvPr>
          <p:cNvSpPr txBox="1"/>
          <p:nvPr/>
        </p:nvSpPr>
        <p:spPr>
          <a:xfrm>
            <a:off x="639045" y="4711717"/>
            <a:ext cx="7712966" cy="923330"/>
          </a:xfrm>
          <a:prstGeom prst="rect">
            <a:avLst/>
          </a:prstGeom>
          <a:noFill/>
        </p:spPr>
        <p:txBody>
          <a:bodyPr wrap="square" rtlCol="0">
            <a:spAutoFit/>
          </a:bodyPr>
          <a:lstStyle/>
          <a:p>
            <a:r>
              <a:rPr lang="en-US" dirty="0"/>
              <a:t>The change in field lengths for both of these data elements is due to TSDS using the translation rather than the code.  The code table changes are due to these data elements using TSDS code tables rather than PEIMS code tables.</a:t>
            </a:r>
          </a:p>
        </p:txBody>
      </p:sp>
    </p:spTree>
    <p:extLst>
      <p:ext uri="{BB962C8B-B14F-4D97-AF65-F5344CB8AC3E}">
        <p14:creationId xmlns:p14="http://schemas.microsoft.com/office/powerpoint/2010/main" val="58254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17256" y="2363065"/>
            <a:ext cx="817011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317256" y="638175"/>
            <a:ext cx="8334420" cy="4056289"/>
          </a:xfrm>
        </p:spPr>
        <p:txBody>
          <a:bodyPr>
            <a:normAutofit lnSpcReduction="10000"/>
          </a:bodyPr>
          <a:lstStyle/>
          <a:p>
            <a:pPr marL="571500" indent="-571500">
              <a:buFont typeface="+mj-lt"/>
              <a:buAutoNum type="romanUcPeriod"/>
            </a:pPr>
            <a:r>
              <a:rPr lang="en-US" sz="2800" dirty="0"/>
              <a:t>COURSE SECTION DATA COLLECTION CHANGES</a:t>
            </a:r>
          </a:p>
          <a:p>
            <a:pPr marL="571500" indent="-571500">
              <a:buFont typeface="+mj-lt"/>
              <a:buAutoNum type="romanUcPeriod"/>
            </a:pPr>
            <a:endParaRPr lang="en-US" sz="2800" dirty="0"/>
          </a:p>
          <a:p>
            <a:pPr marL="571500" indent="-571500">
              <a:buFont typeface="+mj-lt"/>
              <a:buAutoNum type="romanUcPeriod"/>
            </a:pPr>
            <a:r>
              <a:rPr lang="en-US" sz="2800" dirty="0"/>
              <a:t>EARLY CHILDHOOD DATA SYSTEM UPDATES</a:t>
            </a:r>
          </a:p>
          <a:p>
            <a:pPr marL="571500" indent="-571500">
              <a:buFont typeface="+mj-lt"/>
              <a:buAutoNum type="romanUcPeriod"/>
            </a:pPr>
            <a:endParaRPr lang="en-US" sz="2800" dirty="0"/>
          </a:p>
          <a:p>
            <a:pPr marL="571500" indent="-571500">
              <a:buFont typeface="+mj-lt"/>
              <a:buAutoNum type="romanUcPeriod"/>
            </a:pPr>
            <a:r>
              <a:rPr lang="en-US" sz="2800" dirty="0"/>
              <a:t>RESIDENTIAL FACILITY TRACKER UPDATES</a:t>
            </a:r>
          </a:p>
          <a:p>
            <a:pPr marL="571500" indent="-571500">
              <a:buFont typeface="+mj-lt"/>
              <a:buAutoNum type="romanUcPeriod"/>
            </a:pPr>
            <a:endParaRPr lang="en-US" sz="2800" dirty="0"/>
          </a:p>
          <a:p>
            <a:pPr marL="571500" indent="-571500">
              <a:buFont typeface="+mj-lt"/>
              <a:buAutoNum type="romanUcPeriod"/>
            </a:pPr>
            <a:r>
              <a:rPr lang="en-US" sz="2800" dirty="0"/>
              <a:t>CLASS ROSTER UPDATES</a:t>
            </a:r>
          </a:p>
          <a:p>
            <a:pPr marL="571500" indent="-571500">
              <a:buFont typeface="+mj-lt"/>
              <a:buAutoNum type="romanUcPeriod"/>
            </a:pPr>
            <a:endParaRPr lang="en-US" sz="2800" dirty="0"/>
          </a:p>
          <a:p>
            <a:pPr marL="571500" indent="-571500">
              <a:buFont typeface="+mj-lt"/>
              <a:buAutoNum type="romanUcPeriod"/>
            </a:pPr>
            <a:r>
              <a:rPr lang="en-US" sz="2800" dirty="0"/>
              <a:t>OTHER UPDATES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1222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F72E-C068-40B2-8BC1-2A7151480797}"/>
              </a:ext>
            </a:extLst>
          </p:cNvPr>
          <p:cNvSpPr>
            <a:spLocks noGrp="1"/>
          </p:cNvSpPr>
          <p:nvPr>
            <p:ph type="title"/>
          </p:nvPr>
        </p:nvSpPr>
        <p:spPr>
          <a:xfrm>
            <a:off x="408792" y="44380"/>
            <a:ext cx="7538620" cy="793820"/>
          </a:xfrm>
        </p:spPr>
        <p:txBody>
          <a:bodyPr>
            <a:noAutofit/>
          </a:bodyPr>
          <a:lstStyle/>
          <a:p>
            <a:r>
              <a:rPr lang="en-US" sz="4000" dirty="0"/>
              <a:t>RESIDENTIAL FACILITY TRACKER UPDATES</a:t>
            </a:r>
            <a:r>
              <a:rPr lang="en-US" sz="4000" cap="none" dirty="0"/>
              <a:t> </a:t>
            </a:r>
            <a:r>
              <a:rPr lang="en-US" sz="4000" dirty="0"/>
              <a:t> </a:t>
            </a:r>
          </a:p>
        </p:txBody>
      </p:sp>
      <p:graphicFrame>
        <p:nvGraphicFramePr>
          <p:cNvPr id="4" name="Content Placeholder 3">
            <a:extLst>
              <a:ext uri="{FF2B5EF4-FFF2-40B4-BE49-F238E27FC236}">
                <a16:creationId xmlns:a16="http://schemas.microsoft.com/office/drawing/2014/main" id="{32C93027-460E-426A-B96D-9A493104CA70}"/>
              </a:ext>
            </a:extLst>
          </p:cNvPr>
          <p:cNvGraphicFramePr>
            <a:graphicFrameLocks/>
          </p:cNvGraphicFramePr>
          <p:nvPr>
            <p:extLst>
              <p:ext uri="{D42A27DB-BD31-4B8C-83A1-F6EECF244321}">
                <p14:modId xmlns:p14="http://schemas.microsoft.com/office/powerpoint/2010/main" val="1870870919"/>
              </p:ext>
            </p:extLst>
          </p:nvPr>
        </p:nvGraphicFramePr>
        <p:xfrm>
          <a:off x="516635" y="1391638"/>
          <a:ext cx="7712966" cy="3459004"/>
        </p:xfrm>
        <a:graphic>
          <a:graphicData uri="http://schemas.openxmlformats.org/drawingml/2006/table">
            <a:tbl>
              <a:tblPr firstRow="1" bandRow="1">
                <a:tableStyleId>{5C22544A-7EE6-4342-B048-85BDC9FD1C3A}</a:tableStyleId>
              </a:tblPr>
              <a:tblGrid>
                <a:gridCol w="1063809">
                  <a:extLst>
                    <a:ext uri="{9D8B030D-6E8A-4147-A177-3AD203B41FA5}">
                      <a16:colId xmlns:a16="http://schemas.microsoft.com/office/drawing/2014/main" val="2203233190"/>
                    </a:ext>
                  </a:extLst>
                </a:gridCol>
                <a:gridCol w="1761067">
                  <a:extLst>
                    <a:ext uri="{9D8B030D-6E8A-4147-A177-3AD203B41FA5}">
                      <a16:colId xmlns:a16="http://schemas.microsoft.com/office/drawing/2014/main" val="415155217"/>
                    </a:ext>
                  </a:extLst>
                </a:gridCol>
                <a:gridCol w="4888090">
                  <a:extLst>
                    <a:ext uri="{9D8B030D-6E8A-4147-A177-3AD203B41FA5}">
                      <a16:colId xmlns:a16="http://schemas.microsoft.com/office/drawing/2014/main" val="2807320468"/>
                    </a:ext>
                  </a:extLst>
                </a:gridCol>
              </a:tblGrid>
              <a:tr h="624364">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 Name</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Description of Change</a:t>
                      </a:r>
                    </a:p>
                  </a:txBody>
                  <a:tcPr marL="7144" marR="7144" marT="7144" marB="0" anchor="ctr"/>
                </a:tc>
                <a:extLst>
                  <a:ext uri="{0D108BD9-81ED-4DB2-BD59-A6C34878D82A}">
                    <a16:rowId xmlns:a16="http://schemas.microsoft.com/office/drawing/2014/main" val="4140173249"/>
                  </a:ext>
                </a:extLst>
              </a:tr>
              <a:tr h="457200">
                <a:tc>
                  <a:txBody>
                    <a:bodyPr/>
                    <a:lstStyle/>
                    <a:p>
                      <a:pPr marL="0" algn="ctr"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E1627</a:t>
                      </a:r>
                    </a:p>
                  </a:txBody>
                  <a:tcPr marL="7144" marR="7144" marT="7144" marB="0"/>
                </a:tc>
                <a:tc>
                  <a:txBody>
                    <a:bodyPr/>
                    <a:lstStyle/>
                    <a:p>
                      <a:pPr marL="9144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RESIDENTIAL-FACILITY-ID</a:t>
                      </a:r>
                    </a:p>
                  </a:txBody>
                  <a:tcPr marL="7144" marR="7144" marT="7144" marB="0"/>
                </a:tc>
                <a:tc>
                  <a:txBody>
                    <a:bodyPr/>
                    <a:lstStyle/>
                    <a:p>
                      <a:pPr marL="9144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Revised XML Name from TX-ResidentialFacilityId to StateOrganizationId.</a:t>
                      </a:r>
                    </a:p>
                  </a:txBody>
                  <a:tcPr marL="7144" marR="7144" marT="7144" marB="0"/>
                </a:tc>
                <a:extLst>
                  <a:ext uri="{0D108BD9-81ED-4DB2-BD59-A6C34878D82A}">
                    <a16:rowId xmlns:a16="http://schemas.microsoft.com/office/drawing/2014/main" val="1855327875"/>
                  </a:ext>
                </a:extLst>
              </a:tr>
              <a:tr h="731520">
                <a:tc>
                  <a:txBody>
                    <a:bodyPr/>
                    <a:lstStyle/>
                    <a:p>
                      <a:pPr marL="0" algn="ctr"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N/A</a:t>
                      </a:r>
                    </a:p>
                  </a:txBody>
                  <a:tcPr marL="7144" marR="7144" marT="7144" marB="0"/>
                </a:tc>
                <a:tc>
                  <a:txBody>
                    <a:bodyPr/>
                    <a:lstStyle/>
                    <a:p>
                      <a:pPr marL="9144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N/A</a:t>
                      </a:r>
                    </a:p>
                  </a:txBody>
                  <a:tcPr marL="7144" marR="7144" marT="7144" marB="0"/>
                </a:tc>
                <a:tc>
                  <a:txBody>
                    <a:bodyPr/>
                    <a:lstStyle/>
                    <a:p>
                      <a:pPr marL="9144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Added reference complex types LocalEducationAgencyReference and EducationOrgIdentificationCode to the ResidentialFacilityExtension complex type. </a:t>
                      </a:r>
                    </a:p>
                  </a:txBody>
                  <a:tcPr marL="7144" marR="7144" marT="7144" marB="0"/>
                </a:tc>
                <a:extLst>
                  <a:ext uri="{0D108BD9-81ED-4DB2-BD59-A6C34878D82A}">
                    <a16:rowId xmlns:a16="http://schemas.microsoft.com/office/drawing/2014/main" val="3938733980"/>
                  </a:ext>
                </a:extLst>
              </a:tr>
              <a:tr h="278130">
                <a:tc>
                  <a:txBody>
                    <a:bodyPr/>
                    <a:lstStyle/>
                    <a:p>
                      <a:pPr marL="0" marR="0" algn="ctr"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E0212</a:t>
                      </a:r>
                    </a:p>
                  </a:txBody>
                  <a:tcPr marL="68580" marR="68580" marT="0" marB="0"/>
                </a:tc>
                <a:tc>
                  <a:txBody>
                    <a:bodyPr/>
                    <a:lstStyle/>
                    <a:p>
                      <a:pPr marL="0" marR="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DISTRICT-ID</a:t>
                      </a:r>
                    </a:p>
                  </a:txBody>
                  <a:tcPr marL="68580" marR="68580" marT="0" marB="0"/>
                </a:tc>
                <a:tc>
                  <a:txBody>
                    <a:bodyPr/>
                    <a:lstStyle/>
                    <a:p>
                      <a:pPr marL="0" marR="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Revised location of element into the EducationOrgIdentificationCode complex type within LocalEducationAgencyReference within ResidentialFacilityExtension.</a:t>
                      </a:r>
                    </a:p>
                    <a:p>
                      <a:pPr marL="0" marR="0" algn="l" defTabSz="914400" rtl="0" eaLnBrk="1" fontAlgn="ctr" latinLnBrk="0" hangingPunct="1">
                        <a:lnSpc>
                          <a:spcPct val="100000"/>
                        </a:lnSpc>
                        <a:spcBef>
                          <a:spcPts val="600"/>
                        </a:spcBef>
                        <a:spcAft>
                          <a:spcPts val="600"/>
                        </a:spcAft>
                      </a:pPr>
                      <a:r>
                        <a:rPr lang="en-US" sz="1400" b="0" i="0" u="none" strike="noStrike" kern="1200" dirty="0">
                          <a:solidFill>
                            <a:srgbClr val="000000"/>
                          </a:solidFill>
                          <a:effectLst/>
                          <a:latin typeface="+mn-lt"/>
                          <a:ea typeface="+mn-ea"/>
                          <a:cs typeface="Calibri" panose="020F0502020204030204" pitchFamily="34" charset="0"/>
                        </a:rPr>
                        <a:t>Revised XML Name from EducationalOrgIdentity to StateOrganizationId in the EducationOrgIdentificationCode complex type within LocalEducationAgencyReference within </a:t>
                      </a:r>
                      <a:r>
                        <a:rPr lang="en-US" sz="1400" b="0" i="0" u="none" strike="noStrike" kern="1200" dirty="0" err="1">
                          <a:solidFill>
                            <a:srgbClr val="000000"/>
                          </a:solidFill>
                          <a:effectLst/>
                          <a:latin typeface="+mn-lt"/>
                          <a:ea typeface="+mn-ea"/>
                          <a:cs typeface="Calibri" panose="020F0502020204030204" pitchFamily="34" charset="0"/>
                        </a:rPr>
                        <a:t>ResidentialFacilityExtension</a:t>
                      </a:r>
                      <a:r>
                        <a:rPr lang="en-US" sz="1400" b="0" i="0" u="none" strike="noStrike" kern="1200" dirty="0">
                          <a:solidFill>
                            <a:srgbClr val="000000"/>
                          </a:solidFill>
                          <a:effectLst/>
                          <a:latin typeface="+mn-lt"/>
                          <a:ea typeface="+mn-ea"/>
                          <a:cs typeface="Calibri" panose="020F0502020204030204" pitchFamily="34" charset="0"/>
                        </a:rPr>
                        <a:t>.</a:t>
                      </a:r>
                    </a:p>
                  </a:txBody>
                  <a:tcPr marL="68580" marR="68580" marT="0" marB="0"/>
                </a:tc>
                <a:extLst>
                  <a:ext uri="{0D108BD9-81ED-4DB2-BD59-A6C34878D82A}">
                    <a16:rowId xmlns:a16="http://schemas.microsoft.com/office/drawing/2014/main" val="2332589532"/>
                  </a:ext>
                </a:extLst>
              </a:tr>
            </a:tbl>
          </a:graphicData>
        </a:graphic>
      </p:graphicFrame>
      <p:sp>
        <p:nvSpPr>
          <p:cNvPr id="3" name="Rectangle 2">
            <a:extLst>
              <a:ext uri="{FF2B5EF4-FFF2-40B4-BE49-F238E27FC236}">
                <a16:creationId xmlns:a16="http://schemas.microsoft.com/office/drawing/2014/main" id="{DAE41981-5AEF-40D7-9824-6D50B7140D4A}"/>
              </a:ext>
            </a:extLst>
          </p:cNvPr>
          <p:cNvSpPr/>
          <p:nvPr/>
        </p:nvSpPr>
        <p:spPr>
          <a:xfrm>
            <a:off x="516635" y="5154588"/>
            <a:ext cx="7712966" cy="646331"/>
          </a:xfrm>
          <a:prstGeom prst="rect">
            <a:avLst/>
          </a:prstGeom>
        </p:spPr>
        <p:txBody>
          <a:bodyPr wrap="square">
            <a:spAutoFit/>
          </a:bodyPr>
          <a:lstStyle/>
          <a:p>
            <a:r>
              <a:rPr lang="en-US" dirty="0"/>
              <a:t>These changes are to make this Residential Facility Tracker data collection aligned with TSDS standards for collecting and referencing organization data.</a:t>
            </a:r>
          </a:p>
        </p:txBody>
      </p:sp>
      <p:sp>
        <p:nvSpPr>
          <p:cNvPr id="5" name="Rectangle 4">
            <a:extLst>
              <a:ext uri="{FF2B5EF4-FFF2-40B4-BE49-F238E27FC236}">
                <a16:creationId xmlns:a16="http://schemas.microsoft.com/office/drawing/2014/main" id="{4DA60027-321A-4A62-9D39-EDB10767E68E}"/>
              </a:ext>
            </a:extLst>
          </p:cNvPr>
          <p:cNvSpPr/>
          <p:nvPr/>
        </p:nvSpPr>
        <p:spPr>
          <a:xfrm>
            <a:off x="611988" y="991528"/>
            <a:ext cx="4467120" cy="400110"/>
          </a:xfrm>
          <a:prstGeom prst="rect">
            <a:avLst/>
          </a:prstGeom>
        </p:spPr>
        <p:txBody>
          <a:bodyPr wrap="none">
            <a:spAutoFit/>
          </a:bodyPr>
          <a:lstStyle/>
          <a:p>
            <a:r>
              <a:rPr lang="en-US" sz="2000" dirty="0" err="1"/>
              <a:t>ResidentialFacilityExtension</a:t>
            </a:r>
            <a:r>
              <a:rPr lang="en-US" sz="2000" dirty="0"/>
              <a:t> Complex Type</a:t>
            </a:r>
          </a:p>
        </p:txBody>
      </p:sp>
    </p:spTree>
    <p:extLst>
      <p:ext uri="{BB962C8B-B14F-4D97-AF65-F5344CB8AC3E}">
        <p14:creationId xmlns:p14="http://schemas.microsoft.com/office/powerpoint/2010/main" val="333291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F72E-C068-40B2-8BC1-2A7151480797}"/>
              </a:ext>
            </a:extLst>
          </p:cNvPr>
          <p:cNvSpPr>
            <a:spLocks noGrp="1"/>
          </p:cNvSpPr>
          <p:nvPr>
            <p:ph type="title"/>
          </p:nvPr>
        </p:nvSpPr>
        <p:spPr>
          <a:xfrm>
            <a:off x="408792" y="44380"/>
            <a:ext cx="7538620" cy="793820"/>
          </a:xfrm>
        </p:spPr>
        <p:txBody>
          <a:bodyPr>
            <a:noAutofit/>
          </a:bodyPr>
          <a:lstStyle/>
          <a:p>
            <a:r>
              <a:rPr lang="en-US" sz="4000" dirty="0"/>
              <a:t>RESIDENTIAL FACILITY TRACKER UPDATES</a:t>
            </a:r>
            <a:r>
              <a:rPr lang="en-US" sz="4000" cap="none" dirty="0"/>
              <a:t> </a:t>
            </a:r>
            <a:r>
              <a:rPr lang="en-US" sz="4000" dirty="0"/>
              <a:t> </a:t>
            </a:r>
          </a:p>
        </p:txBody>
      </p:sp>
      <p:sp>
        <p:nvSpPr>
          <p:cNvPr id="5" name="Rectangle 4">
            <a:extLst>
              <a:ext uri="{FF2B5EF4-FFF2-40B4-BE49-F238E27FC236}">
                <a16:creationId xmlns:a16="http://schemas.microsoft.com/office/drawing/2014/main" id="{4DA60027-321A-4A62-9D39-EDB10767E68E}"/>
              </a:ext>
            </a:extLst>
          </p:cNvPr>
          <p:cNvSpPr/>
          <p:nvPr/>
        </p:nvSpPr>
        <p:spPr>
          <a:xfrm>
            <a:off x="611987" y="991528"/>
            <a:ext cx="8085203" cy="1815882"/>
          </a:xfrm>
          <a:prstGeom prst="rect">
            <a:avLst/>
          </a:prstGeom>
        </p:spPr>
        <p:txBody>
          <a:bodyPr wrap="square">
            <a:spAutoFit/>
          </a:bodyPr>
          <a:lstStyle/>
          <a:p>
            <a:pPr marL="342900" indent="-342900">
              <a:buFont typeface="Arial" panose="020B0604020202020204" pitchFamily="34" charset="0"/>
              <a:buChar char="•"/>
            </a:pPr>
            <a:r>
              <a:rPr lang="en-US" sz="2800" dirty="0" err="1"/>
              <a:t>StudentProgramExtension</a:t>
            </a:r>
            <a:r>
              <a:rPr lang="en-US" sz="2800" dirty="0"/>
              <a:t> Complex Type from </a:t>
            </a:r>
            <a:br>
              <a:rPr lang="en-US" sz="2800" dirty="0"/>
            </a:br>
            <a:r>
              <a:rPr lang="en-US" sz="2800" dirty="0" err="1"/>
              <a:t>InterchangeStudentProgramExtension</a:t>
            </a:r>
            <a:r>
              <a:rPr lang="en-US" sz="2800" dirty="0"/>
              <a:t> will be used by the RF Tracker data collection specifically for data element SPECIAL-ED-INDICATOR-CODE (E0794).</a:t>
            </a:r>
            <a:endParaRPr lang="en-US" sz="2000" dirty="0"/>
          </a:p>
        </p:txBody>
      </p:sp>
    </p:spTree>
    <p:extLst>
      <p:ext uri="{BB962C8B-B14F-4D97-AF65-F5344CB8AC3E}">
        <p14:creationId xmlns:p14="http://schemas.microsoft.com/office/powerpoint/2010/main" val="339369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40469" y="3287856"/>
            <a:ext cx="817011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00028" y="638174"/>
            <a:ext cx="8334420" cy="4056289"/>
          </a:xfrm>
        </p:spPr>
        <p:txBody>
          <a:bodyPr>
            <a:normAutofit lnSpcReduction="10000"/>
          </a:bodyPr>
          <a:lstStyle/>
          <a:p>
            <a:pPr marL="571500" indent="-571500">
              <a:buFont typeface="+mj-lt"/>
              <a:buAutoNum type="romanUcPeriod"/>
            </a:pPr>
            <a:r>
              <a:rPr lang="en-US" sz="2800" dirty="0"/>
              <a:t>COURSE SECTION DATA COLLECTION CHANGES</a:t>
            </a:r>
          </a:p>
          <a:p>
            <a:pPr marL="571500" indent="-571500">
              <a:buFont typeface="+mj-lt"/>
              <a:buAutoNum type="romanUcPeriod"/>
            </a:pPr>
            <a:endParaRPr lang="en-US" sz="2800" dirty="0"/>
          </a:p>
          <a:p>
            <a:pPr marL="571500" indent="-571500">
              <a:buFont typeface="+mj-lt"/>
              <a:buAutoNum type="romanUcPeriod"/>
            </a:pPr>
            <a:r>
              <a:rPr lang="en-US" sz="2800" dirty="0"/>
              <a:t>EARLY CHILDHOOD DATA SYSTEM UPDATES</a:t>
            </a:r>
          </a:p>
          <a:p>
            <a:pPr marL="571500" indent="-571500">
              <a:buFont typeface="+mj-lt"/>
              <a:buAutoNum type="romanUcPeriod"/>
            </a:pPr>
            <a:endParaRPr lang="en-US" sz="2800" dirty="0"/>
          </a:p>
          <a:p>
            <a:pPr marL="571500" indent="-571500">
              <a:buFont typeface="+mj-lt"/>
              <a:buAutoNum type="romanUcPeriod"/>
            </a:pPr>
            <a:r>
              <a:rPr lang="en-US" sz="2800" dirty="0"/>
              <a:t>RESIDENTIAL FACILITY TRACKER UPDATES</a:t>
            </a:r>
          </a:p>
          <a:p>
            <a:pPr marL="571500" indent="-571500">
              <a:buFont typeface="+mj-lt"/>
              <a:buAutoNum type="romanUcPeriod"/>
            </a:pPr>
            <a:endParaRPr lang="en-US" sz="2800" dirty="0"/>
          </a:p>
          <a:p>
            <a:pPr marL="571500" indent="-571500">
              <a:buFont typeface="+mj-lt"/>
              <a:buAutoNum type="romanUcPeriod"/>
            </a:pPr>
            <a:r>
              <a:rPr lang="en-US" sz="2800" dirty="0"/>
              <a:t>CLASS ROSTER UPDATES</a:t>
            </a:r>
          </a:p>
          <a:p>
            <a:pPr marL="571500" indent="-571500">
              <a:buFont typeface="+mj-lt"/>
              <a:buAutoNum type="romanUcPeriod"/>
            </a:pPr>
            <a:endParaRPr lang="en-US" sz="2800" dirty="0"/>
          </a:p>
          <a:p>
            <a:pPr marL="571500" indent="-571500">
              <a:buFont typeface="+mj-lt"/>
              <a:buAutoNum type="romanUcPeriod"/>
            </a:pPr>
            <a:r>
              <a:rPr lang="en-US" sz="2800" dirty="0"/>
              <a:t>OTHER UPDATES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60729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F72E-C068-40B2-8BC1-2A7151480797}"/>
              </a:ext>
            </a:extLst>
          </p:cNvPr>
          <p:cNvSpPr>
            <a:spLocks noGrp="1"/>
          </p:cNvSpPr>
          <p:nvPr>
            <p:ph type="title"/>
          </p:nvPr>
        </p:nvSpPr>
        <p:spPr>
          <a:xfrm>
            <a:off x="408792" y="44380"/>
            <a:ext cx="7538620" cy="793820"/>
          </a:xfrm>
        </p:spPr>
        <p:txBody>
          <a:bodyPr>
            <a:noAutofit/>
          </a:bodyPr>
          <a:lstStyle/>
          <a:p>
            <a:r>
              <a:rPr lang="en-US" sz="4000" dirty="0"/>
              <a:t>CLASS ROSTER UPDATES</a:t>
            </a:r>
            <a:r>
              <a:rPr lang="en-US" sz="4000" cap="none" dirty="0"/>
              <a:t> </a:t>
            </a:r>
            <a:r>
              <a:rPr lang="en-US" sz="4000" dirty="0"/>
              <a:t> </a:t>
            </a:r>
          </a:p>
        </p:txBody>
      </p:sp>
      <p:sp>
        <p:nvSpPr>
          <p:cNvPr id="5" name="Rectangle 4">
            <a:extLst>
              <a:ext uri="{FF2B5EF4-FFF2-40B4-BE49-F238E27FC236}">
                <a16:creationId xmlns:a16="http://schemas.microsoft.com/office/drawing/2014/main" id="{4DA60027-321A-4A62-9D39-EDB10767E68E}"/>
              </a:ext>
            </a:extLst>
          </p:cNvPr>
          <p:cNvSpPr/>
          <p:nvPr/>
        </p:nvSpPr>
        <p:spPr>
          <a:xfrm>
            <a:off x="611987" y="991528"/>
            <a:ext cx="8085203" cy="1815882"/>
          </a:xfrm>
          <a:prstGeom prst="rect">
            <a:avLst/>
          </a:prstGeom>
        </p:spPr>
        <p:txBody>
          <a:bodyPr wrap="square">
            <a:spAutoFit/>
          </a:bodyPr>
          <a:lstStyle/>
          <a:p>
            <a:pPr marL="342900" indent="-342900">
              <a:buFont typeface="Arial" panose="020B0604020202020204" pitchFamily="34" charset="0"/>
              <a:buChar char="•"/>
            </a:pPr>
            <a:r>
              <a:rPr lang="en-US" sz="2800" dirty="0" err="1"/>
              <a:t>StudentSchoolAssociation</a:t>
            </a:r>
            <a:r>
              <a:rPr lang="en-US" sz="2800" dirty="0"/>
              <a:t> Complex Type from </a:t>
            </a:r>
            <a:br>
              <a:rPr lang="en-US" sz="2800" dirty="0"/>
            </a:br>
            <a:r>
              <a:rPr lang="en-US" sz="2800" dirty="0" err="1"/>
              <a:t>InterchangeStudentEnrollmentExtension</a:t>
            </a:r>
            <a:r>
              <a:rPr lang="en-US" sz="2800" dirty="0"/>
              <a:t> will be used by the Class Roster data collection specifically for data element ENTRY-GRADE-LEVEL-TYPE (E1517).</a:t>
            </a:r>
            <a:endParaRPr lang="en-US" sz="2000" dirty="0"/>
          </a:p>
        </p:txBody>
      </p:sp>
    </p:spTree>
    <p:extLst>
      <p:ext uri="{BB962C8B-B14F-4D97-AF65-F5344CB8AC3E}">
        <p14:creationId xmlns:p14="http://schemas.microsoft.com/office/powerpoint/2010/main" val="50204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CLASS ROSTER UPDATES - Business VALIDATION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824970692"/>
              </p:ext>
            </p:extLst>
          </p:nvPr>
        </p:nvGraphicFramePr>
        <p:xfrm>
          <a:off x="350195" y="1450986"/>
          <a:ext cx="8443610" cy="176784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40100-new1</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For each student reported by the LEA, there must be enrollment (student school association) data with a matching TX-UNIQUE-STUDENT-ID.</a:t>
                      </a:r>
                      <a:endParaRPr lang="en-US" sz="14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Enrollment (student school association) data must be reported for each student reported for the Class Roster collection.</a:t>
                      </a:r>
                      <a:endParaRPr lang="en-US" sz="1600" kern="1200" dirty="0">
                        <a:solidFill>
                          <a:schemeClr val="dk1"/>
                        </a:solidFill>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934870"/>
            <a:ext cx="8443610" cy="646331"/>
          </a:xfrm>
          <a:prstGeom prst="rect">
            <a:avLst/>
          </a:prstGeom>
        </p:spPr>
        <p:txBody>
          <a:bodyPr wrap="square">
            <a:spAutoFit/>
          </a:bodyPr>
          <a:lstStyle/>
          <a:p>
            <a:pPr marL="285750" indent="-285750">
              <a:buFont typeface="Arial" panose="020B0604020202020204" pitchFamily="34" charset="0"/>
              <a:buChar char="•"/>
            </a:pPr>
            <a:r>
              <a:rPr lang="en-US" dirty="0"/>
              <a:t>New rule to require student school association data for each student reported in the Class Roster collection.</a:t>
            </a:r>
          </a:p>
        </p:txBody>
      </p:sp>
      <p:sp>
        <p:nvSpPr>
          <p:cNvPr id="7" name="Rectangle 6">
            <a:extLst>
              <a:ext uri="{FF2B5EF4-FFF2-40B4-BE49-F238E27FC236}">
                <a16:creationId xmlns:a16="http://schemas.microsoft.com/office/drawing/2014/main" id="{2138D445-941B-4EEE-A09E-6B338AF93FBA}"/>
              </a:ext>
            </a:extLst>
          </p:cNvPr>
          <p:cNvSpPr/>
          <p:nvPr/>
        </p:nvSpPr>
        <p:spPr>
          <a:xfrm>
            <a:off x="350195" y="942699"/>
            <a:ext cx="3960893" cy="369332"/>
          </a:xfrm>
          <a:prstGeom prst="rect">
            <a:avLst/>
          </a:prstGeom>
        </p:spPr>
        <p:txBody>
          <a:bodyPr wrap="none">
            <a:spAutoFit/>
          </a:bodyPr>
          <a:lstStyle/>
          <a:p>
            <a:r>
              <a:rPr lang="en-US" dirty="0"/>
              <a:t>Student – Basic Information Context Rules</a:t>
            </a:r>
          </a:p>
        </p:txBody>
      </p:sp>
    </p:spTree>
    <p:extLst>
      <p:ext uri="{BB962C8B-B14F-4D97-AF65-F5344CB8AC3E}">
        <p14:creationId xmlns:p14="http://schemas.microsoft.com/office/powerpoint/2010/main" val="291556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CLASS ROSTER UPDATES - Business VALIDATION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487649162"/>
              </p:ext>
            </p:extLst>
          </p:nvPr>
        </p:nvGraphicFramePr>
        <p:xfrm>
          <a:off x="350195" y="1450986"/>
          <a:ext cx="8443610" cy="219456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40100-000D</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The combination of the following fields must be unique for each student Enrollment (Student School Association):  TX-UNIQUE-STUDENT-ID, CAMPUS-ID, and ENTRY-DATE.</a:t>
                      </a:r>
                      <a:endParaRPr lang="en-US" sz="14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highlight>
                            <a:srgbClr val="FFFF00"/>
                          </a:highlight>
                        </a:rPr>
                        <a:t>CRF</a:t>
                      </a:r>
                    </a:p>
                    <a:p>
                      <a:r>
                        <a:rPr lang="en-US" sz="1400" dirty="0">
                          <a:highlight>
                            <a:srgbClr val="FFFF00"/>
                          </a:highlight>
                        </a:rPr>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The combination of the following fields must be unique for each student Enrollment (Student School Association): </a:t>
                      </a:r>
                      <a:r>
                        <a:rPr lang="en-US" sz="1400" kern="1200" dirty="0" err="1">
                          <a:solidFill>
                            <a:schemeClr val="dk1"/>
                          </a:solidFill>
                          <a:effectLst/>
                          <a:latin typeface="+mn-lt"/>
                          <a:ea typeface="+mn-ea"/>
                          <a:cs typeface="+mn-cs"/>
                        </a:rPr>
                        <a:t>StudentUniqueStateId</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StateOrganizationId</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SchoolReference</a:t>
                      </a:r>
                      <a:r>
                        <a:rPr lang="en-US" sz="1400" kern="1200" dirty="0">
                          <a:solidFill>
                            <a:schemeClr val="dk1"/>
                          </a:solidFill>
                          <a:effectLst/>
                          <a:latin typeface="+mn-lt"/>
                          <a:ea typeface="+mn-ea"/>
                          <a:cs typeface="+mn-cs"/>
                        </a:rPr>
                        <a:t>), and </a:t>
                      </a:r>
                      <a:r>
                        <a:rPr lang="en-US" sz="1400" kern="1200" dirty="0" err="1">
                          <a:solidFill>
                            <a:schemeClr val="dk1"/>
                          </a:solidFill>
                          <a:effectLst/>
                          <a:latin typeface="+mn-lt"/>
                          <a:ea typeface="+mn-ea"/>
                          <a:cs typeface="+mn-cs"/>
                        </a:rPr>
                        <a:t>EntryDate</a:t>
                      </a:r>
                      <a:r>
                        <a:rPr lang="en-US" sz="1400" kern="1200" dirty="0">
                          <a:solidFill>
                            <a:schemeClr val="dk1"/>
                          </a:solidFill>
                          <a:effectLst/>
                          <a:latin typeface="+mn-lt"/>
                          <a:ea typeface="+mn-ea"/>
                          <a:cs typeface="+mn-cs"/>
                        </a:rPr>
                        <a:t>.</a:t>
                      </a:r>
                      <a:endParaRPr lang="en-US" sz="1400" kern="1200" dirty="0">
                        <a:solidFill>
                          <a:schemeClr val="dk1"/>
                        </a:solidFill>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3934870"/>
            <a:ext cx="8443610" cy="646331"/>
          </a:xfrm>
          <a:prstGeom prst="rect">
            <a:avLst/>
          </a:prstGeom>
        </p:spPr>
        <p:txBody>
          <a:bodyPr wrap="square">
            <a:spAutoFit/>
          </a:bodyPr>
          <a:lstStyle/>
          <a:p>
            <a:pPr marL="285750" indent="-285750">
              <a:buFont typeface="Arial" panose="020B0604020202020204" pitchFamily="34" charset="0"/>
              <a:buChar char="•"/>
            </a:pPr>
            <a:r>
              <a:rPr lang="en-US" dirty="0"/>
              <a:t>Unique Key rule for student school association data reported in the Class Roster collection.</a:t>
            </a:r>
          </a:p>
        </p:txBody>
      </p:sp>
      <p:sp>
        <p:nvSpPr>
          <p:cNvPr id="7" name="Rectangle 6">
            <a:extLst>
              <a:ext uri="{FF2B5EF4-FFF2-40B4-BE49-F238E27FC236}">
                <a16:creationId xmlns:a16="http://schemas.microsoft.com/office/drawing/2014/main" id="{2138D445-941B-4EEE-A09E-6B338AF93FBA}"/>
              </a:ext>
            </a:extLst>
          </p:cNvPr>
          <p:cNvSpPr/>
          <p:nvPr/>
        </p:nvSpPr>
        <p:spPr>
          <a:xfrm>
            <a:off x="350195" y="942699"/>
            <a:ext cx="4072077" cy="369332"/>
          </a:xfrm>
          <a:prstGeom prst="rect">
            <a:avLst/>
          </a:prstGeom>
        </p:spPr>
        <p:txBody>
          <a:bodyPr wrap="none">
            <a:spAutoFit/>
          </a:bodyPr>
          <a:lstStyle/>
          <a:p>
            <a:r>
              <a:rPr lang="en-US" dirty="0"/>
              <a:t>Student – Enrollment Field Validation Rules</a:t>
            </a:r>
          </a:p>
        </p:txBody>
      </p:sp>
    </p:spTree>
    <p:extLst>
      <p:ext uri="{BB962C8B-B14F-4D97-AF65-F5344CB8AC3E}">
        <p14:creationId xmlns:p14="http://schemas.microsoft.com/office/powerpoint/2010/main" val="5557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40469" y="638174"/>
            <a:ext cx="817011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00028" y="638174"/>
            <a:ext cx="8334420" cy="4056289"/>
          </a:xfrm>
        </p:spPr>
        <p:txBody>
          <a:bodyPr>
            <a:normAutofit lnSpcReduction="10000"/>
          </a:bodyPr>
          <a:lstStyle/>
          <a:p>
            <a:pPr marL="571500" indent="-571500">
              <a:buFont typeface="+mj-lt"/>
              <a:buAutoNum type="romanUcPeriod"/>
            </a:pPr>
            <a:r>
              <a:rPr lang="en-US" sz="2800" dirty="0"/>
              <a:t>COURSE SECTION DATA COLLECTION CHANGES</a:t>
            </a:r>
          </a:p>
          <a:p>
            <a:pPr marL="571500" indent="-571500">
              <a:buFont typeface="+mj-lt"/>
              <a:buAutoNum type="romanUcPeriod"/>
            </a:pPr>
            <a:endParaRPr lang="en-US" sz="2800" dirty="0"/>
          </a:p>
          <a:p>
            <a:pPr marL="571500" indent="-571500">
              <a:buFont typeface="+mj-lt"/>
              <a:buAutoNum type="romanUcPeriod"/>
            </a:pPr>
            <a:r>
              <a:rPr lang="en-US" sz="2800" dirty="0"/>
              <a:t>EARLY CHILDHOOD DATA SYSTEM UPDATES</a:t>
            </a:r>
          </a:p>
          <a:p>
            <a:pPr marL="571500" indent="-571500">
              <a:buFont typeface="+mj-lt"/>
              <a:buAutoNum type="romanUcPeriod"/>
            </a:pPr>
            <a:endParaRPr lang="en-US" sz="2800" dirty="0"/>
          </a:p>
          <a:p>
            <a:pPr marL="571500" indent="-571500">
              <a:buFont typeface="+mj-lt"/>
              <a:buAutoNum type="romanUcPeriod"/>
            </a:pPr>
            <a:r>
              <a:rPr lang="en-US" sz="2800" dirty="0"/>
              <a:t>RESIDENTIAL FACILITY TRACKER UPDATES</a:t>
            </a:r>
          </a:p>
          <a:p>
            <a:pPr marL="571500" indent="-571500">
              <a:buFont typeface="+mj-lt"/>
              <a:buAutoNum type="romanUcPeriod"/>
            </a:pPr>
            <a:endParaRPr lang="en-US" sz="2800" dirty="0"/>
          </a:p>
          <a:p>
            <a:pPr marL="571500" indent="-571500">
              <a:buFont typeface="+mj-lt"/>
              <a:buAutoNum type="romanUcPeriod"/>
            </a:pPr>
            <a:r>
              <a:rPr lang="en-US" sz="2800" dirty="0"/>
              <a:t>CLASS ROSTER UPDATES</a:t>
            </a:r>
          </a:p>
          <a:p>
            <a:pPr marL="571500" indent="-571500">
              <a:buFont typeface="+mj-lt"/>
              <a:buAutoNum type="romanUcPeriod"/>
            </a:pPr>
            <a:endParaRPr lang="en-US" sz="2800" dirty="0"/>
          </a:p>
          <a:p>
            <a:pPr marL="571500" indent="-571500">
              <a:buFont typeface="+mj-lt"/>
              <a:buAutoNum type="romanUcPeriod"/>
            </a:pPr>
            <a:r>
              <a:rPr lang="en-US" sz="2800" dirty="0"/>
              <a:t>OTHER UPDATES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8801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CLASS ROSTER UPDATES - Business VALIDATION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960675462"/>
              </p:ext>
            </p:extLst>
          </p:nvPr>
        </p:nvGraphicFramePr>
        <p:xfrm>
          <a:off x="350195" y="1450986"/>
          <a:ext cx="8443610" cy="365760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TSDS Collection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40100-0001</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For a student enrollment, TX-UNIQUE-STUDENT-ID must match a TX-UNIQUE-STUDENT-ID for a student.</a:t>
                      </a:r>
                      <a:endParaRPr lang="en-US" sz="16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highlight>
                            <a:srgbClr val="FFFF00"/>
                          </a:highlight>
                        </a:rPr>
                        <a:t>CRF</a:t>
                      </a:r>
                    </a:p>
                    <a:p>
                      <a:r>
                        <a:rPr lang="en-US" sz="1400" dirty="0">
                          <a:highlight>
                            <a:srgbClr val="FFFF00"/>
                          </a:highlight>
                        </a:rPr>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For each student reported with enrollment data, there must be corresponding student data reported.</a:t>
                      </a:r>
                      <a:endParaRPr lang="en-US" sz="1800" kern="1200" dirty="0">
                        <a:solidFill>
                          <a:schemeClr val="dk1"/>
                        </a:solidFill>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65760">
                <a:tc rowSpan="2">
                  <a:txBody>
                    <a:bodyPr/>
                    <a:lstStyle/>
                    <a:p>
                      <a:r>
                        <a:rPr lang="en-US" sz="1400" dirty="0"/>
                        <a:t>40110-new1</a:t>
                      </a:r>
                    </a:p>
                    <a:p>
                      <a:r>
                        <a:rPr lang="en-US" sz="1400" dirty="0">
                          <a:highlight>
                            <a:srgbClr val="FFFF00"/>
                          </a:highlight>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For an Enrollment (Student School Association) being reported for the Class Roster collection, ENTRY-GRADE-LEVEL-TYPE must not be blank, and must be a valid value in the DC063 code table except for “Early Education”, “Preschool/Prekindergarten”, and “Kindergarten”.</a:t>
                      </a:r>
                      <a:endParaRPr lang="en-US" sz="2000" kern="1200" dirty="0">
                        <a:solidFill>
                          <a:schemeClr val="dk1"/>
                        </a:solidFill>
                        <a:latin typeface="+mn-lt"/>
                        <a:ea typeface="+mn-ea"/>
                        <a:cs typeface="+mn-cs"/>
                      </a:endParaRPr>
                    </a:p>
                  </a:txBody>
                  <a:tcPr marL="45720" marR="45720"/>
                </a:tc>
                <a:tc rowSpan="2">
                  <a:txBody>
                    <a:bodyPr/>
                    <a:lstStyle/>
                    <a:p>
                      <a:r>
                        <a:rPr lang="en-US" sz="1400" dirty="0"/>
                        <a:t>F</a:t>
                      </a:r>
                    </a:p>
                  </a:txBody>
                  <a:tcPr/>
                </a:tc>
                <a:tc rowSpan="2">
                  <a:txBody>
                    <a:bodyPr/>
                    <a:lstStyle/>
                    <a:p>
                      <a:r>
                        <a:rPr lang="en-US" sz="1400" dirty="0"/>
                        <a:t>CRF</a:t>
                      </a:r>
                    </a:p>
                    <a:p>
                      <a:r>
                        <a:rPr lang="en-US" sz="1400" dirty="0"/>
                        <a:t>CRW</a:t>
                      </a: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2506240053"/>
                  </a:ext>
                </a:extLst>
              </a:tr>
              <a:tr h="36576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For each student reported with enrollment data for the Class Roster collection, </a:t>
                      </a:r>
                      <a:r>
                        <a:rPr lang="en-US" sz="1400" kern="1200" dirty="0" err="1">
                          <a:solidFill>
                            <a:schemeClr val="dk1"/>
                          </a:solidFill>
                          <a:effectLst/>
                          <a:latin typeface="+mn-lt"/>
                          <a:ea typeface="+mn-ea"/>
                          <a:cs typeface="+mn-cs"/>
                        </a:rPr>
                        <a:t>EntryGradeLevel</a:t>
                      </a:r>
                      <a:r>
                        <a:rPr lang="en-US" sz="1400" kern="1200" dirty="0">
                          <a:solidFill>
                            <a:schemeClr val="dk1"/>
                          </a:solidFill>
                          <a:effectLst/>
                          <a:latin typeface="+mn-lt"/>
                          <a:ea typeface="+mn-ea"/>
                          <a:cs typeface="+mn-cs"/>
                        </a:rPr>
                        <a:t> must be reported. Only students in grades “01”-“12” are to be reported for the Class Roster collection.</a:t>
                      </a:r>
                      <a:endParaRPr lang="en-US" sz="2000" kern="1200" dirty="0">
                        <a:solidFill>
                          <a:schemeClr val="dk1"/>
                        </a:solidFill>
                        <a:latin typeface="+mn-lt"/>
                        <a:ea typeface="+mn-ea"/>
                        <a:cs typeface="+mn-cs"/>
                      </a:endParaRP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11036977"/>
                  </a:ext>
                </a:extLst>
              </a:tr>
            </a:tbl>
          </a:graphicData>
        </a:graphic>
      </p:graphicFrame>
      <p:sp>
        <p:nvSpPr>
          <p:cNvPr id="5" name="Rectangle 4">
            <a:extLst>
              <a:ext uri="{FF2B5EF4-FFF2-40B4-BE49-F238E27FC236}">
                <a16:creationId xmlns:a16="http://schemas.microsoft.com/office/drawing/2014/main" id="{C68F67F6-F6E2-4C40-968F-9F24582F02D5}"/>
              </a:ext>
            </a:extLst>
          </p:cNvPr>
          <p:cNvSpPr/>
          <p:nvPr/>
        </p:nvSpPr>
        <p:spPr>
          <a:xfrm>
            <a:off x="350195" y="5268970"/>
            <a:ext cx="8443610" cy="369332"/>
          </a:xfrm>
          <a:prstGeom prst="rect">
            <a:avLst/>
          </a:prstGeom>
        </p:spPr>
        <p:txBody>
          <a:bodyPr wrap="square">
            <a:spAutoFit/>
          </a:bodyPr>
          <a:lstStyle/>
          <a:p>
            <a:pPr marL="285750" indent="-285750">
              <a:buFont typeface="Arial" panose="020B0604020202020204" pitchFamily="34" charset="0"/>
              <a:buChar char="•"/>
            </a:pPr>
            <a:r>
              <a:rPr lang="en-US" dirty="0"/>
              <a:t>Rules to check for matching student data and for valid Entry Grade Level </a:t>
            </a:r>
            <a:r>
              <a:rPr lang="en-US"/>
              <a:t>Type values.</a:t>
            </a:r>
            <a:endParaRPr lang="en-US" dirty="0"/>
          </a:p>
        </p:txBody>
      </p:sp>
      <p:sp>
        <p:nvSpPr>
          <p:cNvPr id="7" name="Rectangle 6">
            <a:extLst>
              <a:ext uri="{FF2B5EF4-FFF2-40B4-BE49-F238E27FC236}">
                <a16:creationId xmlns:a16="http://schemas.microsoft.com/office/drawing/2014/main" id="{2138D445-941B-4EEE-A09E-6B338AF93FBA}"/>
              </a:ext>
            </a:extLst>
          </p:cNvPr>
          <p:cNvSpPr/>
          <p:nvPr/>
        </p:nvSpPr>
        <p:spPr>
          <a:xfrm>
            <a:off x="350195" y="942699"/>
            <a:ext cx="3331105" cy="369332"/>
          </a:xfrm>
          <a:prstGeom prst="rect">
            <a:avLst/>
          </a:prstGeom>
        </p:spPr>
        <p:txBody>
          <a:bodyPr wrap="none">
            <a:spAutoFit/>
          </a:bodyPr>
          <a:lstStyle/>
          <a:p>
            <a:r>
              <a:rPr lang="en-US" dirty="0"/>
              <a:t>Student – Enrollment Context Rules</a:t>
            </a:r>
          </a:p>
        </p:txBody>
      </p:sp>
    </p:spTree>
    <p:extLst>
      <p:ext uri="{BB962C8B-B14F-4D97-AF65-F5344CB8AC3E}">
        <p14:creationId xmlns:p14="http://schemas.microsoft.com/office/powerpoint/2010/main" val="320194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340469" y="4181474"/>
            <a:ext cx="8170119" cy="43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400028" y="638174"/>
            <a:ext cx="8334420" cy="4056289"/>
          </a:xfrm>
        </p:spPr>
        <p:txBody>
          <a:bodyPr>
            <a:normAutofit lnSpcReduction="10000"/>
          </a:bodyPr>
          <a:lstStyle/>
          <a:p>
            <a:pPr marL="571500" indent="-571500">
              <a:buFont typeface="+mj-lt"/>
              <a:buAutoNum type="romanUcPeriod"/>
            </a:pPr>
            <a:r>
              <a:rPr lang="en-US" sz="2800" dirty="0"/>
              <a:t>COURSE SECTION DATA COLLECTION CHANGES</a:t>
            </a:r>
          </a:p>
          <a:p>
            <a:pPr marL="571500" indent="-571500">
              <a:buFont typeface="+mj-lt"/>
              <a:buAutoNum type="romanUcPeriod"/>
            </a:pPr>
            <a:endParaRPr lang="en-US" sz="2800" dirty="0"/>
          </a:p>
          <a:p>
            <a:pPr marL="571500" indent="-571500">
              <a:buFont typeface="+mj-lt"/>
              <a:buAutoNum type="romanUcPeriod"/>
            </a:pPr>
            <a:r>
              <a:rPr lang="en-US" sz="2800" dirty="0"/>
              <a:t>EARLY CHILDHOOD DATA SYSTEM UPDATES</a:t>
            </a:r>
          </a:p>
          <a:p>
            <a:pPr marL="571500" indent="-571500">
              <a:buFont typeface="+mj-lt"/>
              <a:buAutoNum type="romanUcPeriod"/>
            </a:pPr>
            <a:endParaRPr lang="en-US" sz="2800" dirty="0"/>
          </a:p>
          <a:p>
            <a:pPr marL="571500" indent="-571500">
              <a:buFont typeface="+mj-lt"/>
              <a:buAutoNum type="romanUcPeriod"/>
            </a:pPr>
            <a:r>
              <a:rPr lang="en-US" sz="2800" dirty="0"/>
              <a:t>RESIDENTIAL FACILITY TRACKER UPDATES</a:t>
            </a:r>
          </a:p>
          <a:p>
            <a:pPr marL="571500" indent="-571500">
              <a:buFont typeface="+mj-lt"/>
              <a:buAutoNum type="romanUcPeriod"/>
            </a:pPr>
            <a:endParaRPr lang="en-US" sz="2800" dirty="0"/>
          </a:p>
          <a:p>
            <a:pPr marL="571500" indent="-571500">
              <a:buFont typeface="+mj-lt"/>
              <a:buAutoNum type="romanUcPeriod"/>
            </a:pPr>
            <a:r>
              <a:rPr lang="en-US" sz="2800" dirty="0"/>
              <a:t>CLASS ROSTER UPDATES</a:t>
            </a:r>
          </a:p>
          <a:p>
            <a:pPr marL="571500" indent="-571500">
              <a:buFont typeface="+mj-lt"/>
              <a:buAutoNum type="romanUcPeriod"/>
            </a:pPr>
            <a:endParaRPr lang="en-US" sz="2800" dirty="0"/>
          </a:p>
          <a:p>
            <a:pPr marL="571500" indent="-571500">
              <a:buFont typeface="+mj-lt"/>
              <a:buAutoNum type="romanUcPeriod"/>
            </a:pPr>
            <a:r>
              <a:rPr lang="en-US" sz="2800" dirty="0"/>
              <a:t>OTHER UPDATES</a:t>
            </a:r>
          </a:p>
          <a:p>
            <a:pPr marL="571500" indent="-571500">
              <a:buFont typeface="+mj-lt"/>
              <a:buAutoNum type="romanUcPeriod"/>
            </a:pPr>
            <a:endParaRPr lang="en-US" sz="28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93463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06E-D2C9-4A96-98AA-6DF0AE00F2EB}"/>
              </a:ext>
            </a:extLst>
          </p:cNvPr>
          <p:cNvSpPr>
            <a:spLocks noGrp="1"/>
          </p:cNvSpPr>
          <p:nvPr>
            <p:ph type="title"/>
          </p:nvPr>
        </p:nvSpPr>
        <p:spPr/>
        <p:txBody>
          <a:bodyPr>
            <a:normAutofit/>
          </a:bodyPr>
          <a:lstStyle/>
          <a:p>
            <a:r>
              <a:rPr lang="en-US" sz="4400" dirty="0"/>
              <a:t>Other UPDATES</a:t>
            </a:r>
          </a:p>
        </p:txBody>
      </p:sp>
      <p:graphicFrame>
        <p:nvGraphicFramePr>
          <p:cNvPr id="4" name="Content Placeholder 3">
            <a:extLst>
              <a:ext uri="{FF2B5EF4-FFF2-40B4-BE49-F238E27FC236}">
                <a16:creationId xmlns:a16="http://schemas.microsoft.com/office/drawing/2014/main" id="{ED8257A1-8417-4BBD-A447-3E50799D2AA5}"/>
              </a:ext>
            </a:extLst>
          </p:cNvPr>
          <p:cNvGraphicFramePr>
            <a:graphicFrameLocks/>
          </p:cNvGraphicFramePr>
          <p:nvPr>
            <p:extLst>
              <p:ext uri="{D42A27DB-BD31-4B8C-83A1-F6EECF244321}">
                <p14:modId xmlns:p14="http://schemas.microsoft.com/office/powerpoint/2010/main" val="337245289"/>
              </p:ext>
            </p:extLst>
          </p:nvPr>
        </p:nvGraphicFramePr>
        <p:xfrm>
          <a:off x="516635" y="1269207"/>
          <a:ext cx="7712966" cy="4688301"/>
        </p:xfrm>
        <a:graphic>
          <a:graphicData uri="http://schemas.openxmlformats.org/drawingml/2006/table">
            <a:tbl>
              <a:tblPr firstRow="1" bandRow="1">
                <a:tableStyleId>{5C22544A-7EE6-4342-B048-85BDC9FD1C3A}</a:tableStyleId>
              </a:tblPr>
              <a:tblGrid>
                <a:gridCol w="1018654">
                  <a:extLst>
                    <a:ext uri="{9D8B030D-6E8A-4147-A177-3AD203B41FA5}">
                      <a16:colId xmlns:a16="http://schemas.microsoft.com/office/drawing/2014/main" val="2203233190"/>
                    </a:ext>
                  </a:extLst>
                </a:gridCol>
                <a:gridCol w="2550936">
                  <a:extLst>
                    <a:ext uri="{9D8B030D-6E8A-4147-A177-3AD203B41FA5}">
                      <a16:colId xmlns:a16="http://schemas.microsoft.com/office/drawing/2014/main" val="415155217"/>
                    </a:ext>
                  </a:extLst>
                </a:gridCol>
                <a:gridCol w="4143376">
                  <a:extLst>
                    <a:ext uri="{9D8B030D-6E8A-4147-A177-3AD203B41FA5}">
                      <a16:colId xmlns:a16="http://schemas.microsoft.com/office/drawing/2014/main" val="2807320468"/>
                    </a:ext>
                  </a:extLst>
                </a:gridCol>
              </a:tblGrid>
              <a:tr h="624364">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 Name</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Description of Change</a:t>
                      </a:r>
                    </a:p>
                  </a:txBody>
                  <a:tcPr marL="7144" marR="7144" marT="7144" marB="0" anchor="ctr"/>
                </a:tc>
                <a:extLst>
                  <a:ext uri="{0D108BD9-81ED-4DB2-BD59-A6C34878D82A}">
                    <a16:rowId xmlns:a16="http://schemas.microsoft.com/office/drawing/2014/main" val="4140173249"/>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E1621</a:t>
                      </a:r>
                    </a:p>
                  </a:txBody>
                  <a:tcPr marL="7144" marR="7144" marT="7144"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ELO-MINUTES-SCHEDULED-PER-DAY</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domain of values to 45-480.</a:t>
                      </a:r>
                    </a:p>
                  </a:txBody>
                  <a:tcPr marL="68580" marR="68580" marT="0" marB="0"/>
                </a:tc>
                <a:extLst>
                  <a:ext uri="{0D108BD9-81ED-4DB2-BD59-A6C34878D82A}">
                    <a16:rowId xmlns:a16="http://schemas.microsoft.com/office/drawing/2014/main" val="1855327875"/>
                  </a:ext>
                </a:extLst>
              </a:tr>
              <a:tr h="50036">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E0703</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FIRST-NAME</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Domain of Values to align with XSD </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from A-Z,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to A-Z, a-z, Á-Ú, á-ú,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Special Instructions to no longer repeat the Domain of Values.</a:t>
                      </a:r>
                    </a:p>
                  </a:txBody>
                  <a:tcPr marL="68580" marR="68580" marT="0" marB="0"/>
                </a:tc>
                <a:extLst>
                  <a:ext uri="{0D108BD9-81ED-4DB2-BD59-A6C34878D82A}">
                    <a16:rowId xmlns:a16="http://schemas.microsoft.com/office/drawing/2014/main" val="3938733980"/>
                  </a:ext>
                </a:extLst>
              </a:tr>
              <a:tr h="50036">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E0704</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MIDDLE-NAME</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Domain of Values to align with XSD </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from A-Z,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to A-Z, a-z, Á-Ú, á-ú,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Special Instructions to no longer repeat the Domain of Values.</a:t>
                      </a:r>
                    </a:p>
                  </a:txBody>
                  <a:tcPr marL="68580" marR="68580" marT="0" marB="0"/>
                </a:tc>
                <a:extLst>
                  <a:ext uri="{0D108BD9-81ED-4DB2-BD59-A6C34878D82A}">
                    <a16:rowId xmlns:a16="http://schemas.microsoft.com/office/drawing/2014/main" val="3221666978"/>
                  </a:ext>
                </a:extLst>
              </a:tr>
              <a:tr h="50036">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E0705</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LAST-NAME</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Domain of Values to align with XSD </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from A-Z,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to A-Z, a-z, Á-Ú, á-ú, 0-9, ', -, [space]</a:t>
                      </a:r>
                    </a:p>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Special Instructions to no longer repeat the Domain of Values.</a:t>
                      </a:r>
                    </a:p>
                  </a:txBody>
                  <a:tcPr marL="68580" marR="68580" marT="0" marB="0"/>
                </a:tc>
                <a:extLst>
                  <a:ext uri="{0D108BD9-81ED-4DB2-BD59-A6C34878D82A}">
                    <a16:rowId xmlns:a16="http://schemas.microsoft.com/office/drawing/2014/main" val="1368328363"/>
                  </a:ext>
                </a:extLst>
              </a:tr>
            </a:tbl>
          </a:graphicData>
        </a:graphic>
      </p:graphicFrame>
    </p:spTree>
    <p:extLst>
      <p:ext uri="{BB962C8B-B14F-4D97-AF65-F5344CB8AC3E}">
        <p14:creationId xmlns:p14="http://schemas.microsoft.com/office/powerpoint/2010/main" val="148953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06E-D2C9-4A96-98AA-6DF0AE00F2EB}"/>
              </a:ext>
            </a:extLst>
          </p:cNvPr>
          <p:cNvSpPr>
            <a:spLocks noGrp="1"/>
          </p:cNvSpPr>
          <p:nvPr>
            <p:ph type="title"/>
          </p:nvPr>
        </p:nvSpPr>
        <p:spPr/>
        <p:txBody>
          <a:bodyPr>
            <a:normAutofit/>
          </a:bodyPr>
          <a:lstStyle/>
          <a:p>
            <a:r>
              <a:rPr lang="en-US" sz="4400" dirty="0"/>
              <a:t>Other UPDATES</a:t>
            </a:r>
          </a:p>
        </p:txBody>
      </p:sp>
      <p:graphicFrame>
        <p:nvGraphicFramePr>
          <p:cNvPr id="4" name="Content Placeholder 3">
            <a:extLst>
              <a:ext uri="{FF2B5EF4-FFF2-40B4-BE49-F238E27FC236}">
                <a16:creationId xmlns:a16="http://schemas.microsoft.com/office/drawing/2014/main" id="{ED8257A1-8417-4BBD-A447-3E50799D2AA5}"/>
              </a:ext>
            </a:extLst>
          </p:cNvPr>
          <p:cNvGraphicFramePr>
            <a:graphicFrameLocks/>
          </p:cNvGraphicFramePr>
          <p:nvPr>
            <p:extLst>
              <p:ext uri="{D42A27DB-BD31-4B8C-83A1-F6EECF244321}">
                <p14:modId xmlns:p14="http://schemas.microsoft.com/office/powerpoint/2010/main" val="36589518"/>
              </p:ext>
            </p:extLst>
          </p:nvPr>
        </p:nvGraphicFramePr>
        <p:xfrm>
          <a:off x="516635" y="1269207"/>
          <a:ext cx="7712966" cy="4211861"/>
        </p:xfrm>
        <a:graphic>
          <a:graphicData uri="http://schemas.openxmlformats.org/drawingml/2006/table">
            <a:tbl>
              <a:tblPr firstRow="1" bandRow="1">
                <a:tableStyleId>{5C22544A-7EE6-4342-B048-85BDC9FD1C3A}</a:tableStyleId>
              </a:tblPr>
              <a:tblGrid>
                <a:gridCol w="1052521">
                  <a:extLst>
                    <a:ext uri="{9D8B030D-6E8A-4147-A177-3AD203B41FA5}">
                      <a16:colId xmlns:a16="http://schemas.microsoft.com/office/drawing/2014/main" val="2203233190"/>
                    </a:ext>
                  </a:extLst>
                </a:gridCol>
                <a:gridCol w="2517069">
                  <a:extLst>
                    <a:ext uri="{9D8B030D-6E8A-4147-A177-3AD203B41FA5}">
                      <a16:colId xmlns:a16="http://schemas.microsoft.com/office/drawing/2014/main" val="415155217"/>
                    </a:ext>
                  </a:extLst>
                </a:gridCol>
                <a:gridCol w="4143376">
                  <a:extLst>
                    <a:ext uri="{9D8B030D-6E8A-4147-A177-3AD203B41FA5}">
                      <a16:colId xmlns:a16="http://schemas.microsoft.com/office/drawing/2014/main" val="2807320468"/>
                    </a:ext>
                  </a:extLst>
                </a:gridCol>
              </a:tblGrid>
              <a:tr h="624364">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Element/Complex Type Name</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Description of Change</a:t>
                      </a:r>
                    </a:p>
                  </a:txBody>
                  <a:tcPr marL="7144" marR="7144" marT="7144" marB="0" anchor="ctr"/>
                </a:tc>
                <a:extLst>
                  <a:ext uri="{0D108BD9-81ED-4DB2-BD59-A6C34878D82A}">
                    <a16:rowId xmlns:a16="http://schemas.microsoft.com/office/drawing/2014/main" val="4140173249"/>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N/A</a:t>
                      </a:r>
                    </a:p>
                  </a:txBody>
                  <a:tcPr marL="7144" marR="7144" marT="7144"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EducationOrgIdentificationCode</a:t>
                      </a:r>
                    </a:p>
                  </a:txBody>
                  <a:tcPr marL="68580" marR="68580" marT="0"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Removed from LocalEducationAgencyExtension complex type.</a:t>
                      </a:r>
                    </a:p>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Removed from SchoolExtension complex type.</a:t>
                      </a:r>
                    </a:p>
                  </a:txBody>
                  <a:tcPr marL="68580" marR="68580" marT="0" marB="0"/>
                </a:tc>
                <a:extLst>
                  <a:ext uri="{0D108BD9-81ED-4DB2-BD59-A6C34878D82A}">
                    <a16:rowId xmlns:a16="http://schemas.microsoft.com/office/drawing/2014/main" val="1855327875"/>
                  </a:ext>
                </a:extLst>
              </a:tr>
              <a:tr h="50036">
                <a:tc>
                  <a:txBody>
                    <a:bodyPr/>
                    <a:lstStyle/>
                    <a:p>
                      <a:pPr marL="0" marR="0" algn="ctr"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E1463</a:t>
                      </a:r>
                    </a:p>
                  </a:txBody>
                  <a:tcPr marL="68580" marR="68580" marT="0"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EDUCATION-ORG-ID</a:t>
                      </a:r>
                    </a:p>
                  </a:txBody>
                  <a:tcPr marL="68580" marR="68580" marT="0" marB="0"/>
                </a:tc>
                <a:tc>
                  <a:txBody>
                    <a:bodyPr/>
                    <a:lstStyle/>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Removed from LocalEducationAgencyExtension complex type.</a:t>
                      </a:r>
                    </a:p>
                    <a:p>
                      <a:pPr marL="0" marR="0" algn="l" defTabSz="914400" rtl="0" eaLnBrk="1" fontAlgn="ctr" latinLnBrk="0" hangingPunct="1">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Removed from SchoolExtension complex type.</a:t>
                      </a:r>
                    </a:p>
                  </a:txBody>
                  <a:tcPr marL="68580" marR="68580" marT="0" marB="0"/>
                </a:tc>
                <a:extLst>
                  <a:ext uri="{0D108BD9-81ED-4DB2-BD59-A6C34878D82A}">
                    <a16:rowId xmlns:a16="http://schemas.microsoft.com/office/drawing/2014/main" val="3938733980"/>
                  </a:ext>
                </a:extLst>
              </a:tr>
              <a:tr h="50036">
                <a:tc>
                  <a:txBody>
                    <a:bodyPr/>
                    <a:lstStyle/>
                    <a:p>
                      <a:pPr marL="0" marR="0" algn="ctr">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E1186</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SUBJECT-AREA</a:t>
                      </a:r>
                    </a:p>
                  </a:txBody>
                  <a:tcPr marL="68580" marR="68580" marT="0" marB="0"/>
                </a:tc>
                <a:tc>
                  <a:txBody>
                    <a:bodyPr/>
                    <a:lstStyle/>
                    <a:p>
                      <a:pPr marL="0" marR="0">
                        <a:lnSpc>
                          <a:spcPct val="100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Since this data element is not part of the CourseCode complex type, it was moved out of this complex type and into the CourseTranscriptExtension complex type.</a:t>
                      </a:r>
                    </a:p>
                    <a:p>
                      <a:pPr marL="0" marR="0">
                        <a:lnSpc>
                          <a:spcPct val="100000"/>
                        </a:lnSpc>
                        <a:spcBef>
                          <a:spcPts val="0"/>
                        </a:spcBef>
                        <a:spcAft>
                          <a:spcPts val="0"/>
                        </a:spcAft>
                      </a:pPr>
                      <a:endParaRPr lang="en-US" sz="1400" b="0" i="0" u="none" strike="noStrike" kern="1200" dirty="0">
                        <a:solidFill>
                          <a:srgbClr val="000000"/>
                        </a:solidFill>
                        <a:effectLst/>
                        <a:latin typeface="+mn-lt"/>
                        <a:ea typeface="+mn-ea"/>
                        <a:cs typeface="Calibri" panose="020F0502020204030204" pitchFamily="34" charset="0"/>
                      </a:endParaRPr>
                    </a:p>
                    <a:p>
                      <a:pPr marL="0" marR="0">
                        <a:lnSpc>
                          <a:spcPct val="100000"/>
                        </a:lnSpc>
                        <a:spcBef>
                          <a:spcPts val="0"/>
                        </a:spcBef>
                        <a:spcAft>
                          <a:spcPts val="0"/>
                        </a:spcAft>
                      </a:pPr>
                      <a:r>
                        <a:rPr lang="en-US" sz="1400" b="0" i="0" u="none" strike="noStrike" kern="1200" dirty="0">
                          <a:solidFill>
                            <a:srgbClr val="000000"/>
                          </a:solidFill>
                          <a:effectLst/>
                          <a:latin typeface="+mn-lt"/>
                          <a:ea typeface="+mn-ea"/>
                          <a:cs typeface="Calibri" panose="020F0502020204030204" pitchFamily="34" charset="0"/>
                        </a:rPr>
                        <a:t>Revised element from being Mandatory to Optional for TSDS on the CourseTranscriptExtension complex type as it is in </a:t>
                      </a:r>
                      <a:r>
                        <a:rPr lang="en-US" sz="1400" b="0" i="0" u="none" strike="noStrike" kern="1200" dirty="0" err="1">
                          <a:solidFill>
                            <a:srgbClr val="000000"/>
                          </a:solidFill>
                          <a:effectLst/>
                          <a:latin typeface="+mn-lt"/>
                          <a:ea typeface="+mn-ea"/>
                          <a:cs typeface="Calibri" panose="020F0502020204030204" pitchFamily="34" charset="0"/>
                        </a:rPr>
                        <a:t>InterchangeEducationOrganizationExtension</a:t>
                      </a:r>
                      <a:r>
                        <a:rPr lang="en-US" sz="1400" b="0" i="0" u="none" strike="noStrike" kern="1200" dirty="0">
                          <a:solidFill>
                            <a:srgbClr val="000000"/>
                          </a:solidFill>
                          <a:effectLst/>
                          <a:latin typeface="+mn-lt"/>
                          <a:ea typeface="+mn-ea"/>
                          <a:cs typeface="Calibri" panose="020F0502020204030204" pitchFamily="34" charset="0"/>
                        </a:rPr>
                        <a:t>.</a:t>
                      </a:r>
                    </a:p>
                  </a:txBody>
                  <a:tcPr marL="68580" marR="68580" marT="0" marB="0"/>
                </a:tc>
                <a:extLst>
                  <a:ext uri="{0D108BD9-81ED-4DB2-BD59-A6C34878D82A}">
                    <a16:rowId xmlns:a16="http://schemas.microsoft.com/office/drawing/2014/main" val="3221666978"/>
                  </a:ext>
                </a:extLst>
              </a:tr>
              <a:tr h="0">
                <a:tc>
                  <a:txBody>
                    <a:bodyPr/>
                    <a:lstStyle/>
                    <a:p>
                      <a:pPr marL="0" marR="0" algn="ctr">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E1187</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COURSE-DESCRIPTION</a:t>
                      </a:r>
                    </a:p>
                  </a:txBody>
                  <a:tcPr marL="68580" marR="68580" marT="0" marB="0"/>
                </a:tc>
                <a:tc>
                  <a:txBody>
                    <a:bodyPr/>
                    <a:lstStyle/>
                    <a:p>
                      <a:pPr marL="0" marR="0">
                        <a:lnSpc>
                          <a:spcPct val="107000"/>
                        </a:lnSpc>
                        <a:spcBef>
                          <a:spcPts val="200"/>
                        </a:spcBef>
                        <a:spcAft>
                          <a:spcPts val="0"/>
                        </a:spcAft>
                      </a:pPr>
                      <a:r>
                        <a:rPr lang="en-US" sz="1400" b="0" i="0" u="none" strike="noStrike" kern="1200" dirty="0">
                          <a:solidFill>
                            <a:srgbClr val="000000"/>
                          </a:solidFill>
                          <a:effectLst/>
                          <a:latin typeface="+mn-lt"/>
                          <a:ea typeface="+mn-ea"/>
                          <a:cs typeface="Calibri" panose="020F0502020204030204" pitchFamily="34" charset="0"/>
                        </a:rPr>
                        <a:t>Since this data element is not part of the CourseCode complex type, it was moved out of this complex type and into the CourseTranscriptExtension complex type.</a:t>
                      </a:r>
                    </a:p>
                  </a:txBody>
                  <a:tcPr marL="68580" marR="68580" marT="0" marB="0"/>
                </a:tc>
                <a:extLst>
                  <a:ext uri="{0D108BD9-81ED-4DB2-BD59-A6C34878D82A}">
                    <a16:rowId xmlns:a16="http://schemas.microsoft.com/office/drawing/2014/main" val="1368328363"/>
                  </a:ext>
                </a:extLst>
              </a:tr>
            </a:tbl>
          </a:graphicData>
        </a:graphic>
      </p:graphicFrame>
    </p:spTree>
    <p:extLst>
      <p:ext uri="{BB962C8B-B14F-4D97-AF65-F5344CB8AC3E}">
        <p14:creationId xmlns:p14="http://schemas.microsoft.com/office/powerpoint/2010/main" val="206427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normAutofit/>
          </a:bodyPr>
          <a:lstStyle/>
          <a:p>
            <a:r>
              <a:rPr lang="en-US" sz="4400"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C26D6-886D-4A7D-9C64-7CB453DD572C}"/>
              </a:ext>
            </a:extLst>
          </p:cNvPr>
          <p:cNvSpPr>
            <a:spLocks noGrp="1"/>
          </p:cNvSpPr>
          <p:nvPr>
            <p:ph type="title"/>
          </p:nvPr>
        </p:nvSpPr>
        <p:spPr/>
        <p:txBody>
          <a:bodyPr>
            <a:normAutofit fontScale="90000"/>
          </a:bodyPr>
          <a:lstStyle/>
          <a:p>
            <a:r>
              <a:rPr lang="en-US" sz="4400" dirty="0"/>
              <a:t>COURSE SECTION Data Collection Changes</a:t>
            </a:r>
          </a:p>
        </p:txBody>
      </p:sp>
      <p:sp>
        <p:nvSpPr>
          <p:cNvPr id="5" name="TextBox 4">
            <a:extLst>
              <a:ext uri="{FF2B5EF4-FFF2-40B4-BE49-F238E27FC236}">
                <a16:creationId xmlns:a16="http://schemas.microsoft.com/office/drawing/2014/main" id="{FE7876A6-5DAA-40BF-B8EA-034EF87E3476}"/>
              </a:ext>
            </a:extLst>
          </p:cNvPr>
          <p:cNvSpPr txBox="1"/>
          <p:nvPr/>
        </p:nvSpPr>
        <p:spPr>
          <a:xfrm>
            <a:off x="628654" y="1485484"/>
            <a:ext cx="7626096" cy="4401205"/>
          </a:xfrm>
          <a:prstGeom prst="rect">
            <a:avLst/>
          </a:prstGeom>
          <a:noFill/>
        </p:spPr>
        <p:txBody>
          <a:bodyPr wrap="square" rtlCol="0">
            <a:spAutoFit/>
          </a:bodyPr>
          <a:lstStyle/>
          <a:p>
            <a:r>
              <a:rPr lang="en-US" sz="2800" dirty="0"/>
              <a:t>Due to moving the collection of some data from PEIMS to TSDS, and with the addition of the Residential Facility Tracker and the State Performance Plan Indicator 14 data collections to TSDS, it has been determined that changes are needed.  </a:t>
            </a:r>
          </a:p>
          <a:p>
            <a:endParaRPr lang="en-US" sz="2800" dirty="0"/>
          </a:p>
          <a:p>
            <a:endParaRPr lang="en-US" sz="2800" dirty="0"/>
          </a:p>
          <a:p>
            <a:r>
              <a:rPr lang="en-US" sz="2800" dirty="0"/>
              <a:t>The following slides provide an overview of the changes.</a:t>
            </a:r>
            <a:endParaRPr lang="en-US" sz="2400" dirty="0"/>
          </a:p>
        </p:txBody>
      </p:sp>
    </p:spTree>
    <p:extLst>
      <p:ext uri="{BB962C8B-B14F-4D97-AF65-F5344CB8AC3E}">
        <p14:creationId xmlns:p14="http://schemas.microsoft.com/office/powerpoint/2010/main" val="102621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8E65-8AC5-437F-AF61-A8340D104F9C}"/>
              </a:ext>
            </a:extLst>
          </p:cNvPr>
          <p:cNvSpPr>
            <a:spLocks noGrp="1"/>
          </p:cNvSpPr>
          <p:nvPr>
            <p:ph type="title"/>
          </p:nvPr>
        </p:nvSpPr>
        <p:spPr/>
        <p:txBody>
          <a:bodyPr>
            <a:normAutofit/>
          </a:bodyPr>
          <a:lstStyle/>
          <a:p>
            <a:r>
              <a:rPr lang="en-US" sz="4400" dirty="0"/>
              <a:t>Overview	</a:t>
            </a:r>
          </a:p>
        </p:txBody>
      </p:sp>
      <p:sp>
        <p:nvSpPr>
          <p:cNvPr id="3" name="TextBox 2">
            <a:extLst>
              <a:ext uri="{FF2B5EF4-FFF2-40B4-BE49-F238E27FC236}">
                <a16:creationId xmlns:a16="http://schemas.microsoft.com/office/drawing/2014/main" id="{2924F241-87FE-42D4-AD41-D137BB3DD8BB}"/>
              </a:ext>
            </a:extLst>
          </p:cNvPr>
          <p:cNvSpPr txBox="1"/>
          <p:nvPr/>
        </p:nvSpPr>
        <p:spPr>
          <a:xfrm>
            <a:off x="789898" y="1052446"/>
            <a:ext cx="7848600" cy="5539978"/>
          </a:xfrm>
          <a:prstGeom prst="rect">
            <a:avLst/>
          </a:prstGeom>
          <a:noFill/>
        </p:spPr>
        <p:txBody>
          <a:bodyPr wrap="square" rtlCol="0">
            <a:spAutoFit/>
          </a:bodyPr>
          <a:lstStyle/>
          <a:p>
            <a:pPr marL="285750" indent="-285750">
              <a:buFont typeface="Arial" panose="020B0604020202020204" pitchFamily="34" charset="0"/>
              <a:buChar char="•"/>
            </a:pPr>
            <a:r>
              <a:rPr lang="en-US" sz="2000" dirty="0"/>
              <a:t>Initially classroom link data, was identified using the following data elements to  align with studentGPS dashboard reporting:</a:t>
            </a:r>
          </a:p>
          <a:p>
            <a:pPr marL="742950" lvl="1" indent="-285750">
              <a:buFont typeface="Arial" panose="020B0604020202020204" pitchFamily="34" charset="0"/>
              <a:buChar char="•"/>
            </a:pPr>
            <a:r>
              <a:rPr lang="en-US" sz="2000" dirty="0"/>
              <a:t>CAMPUS-ID (E0266)</a:t>
            </a:r>
          </a:p>
          <a:p>
            <a:pPr marL="742950" lvl="1" indent="-285750">
              <a:buFont typeface="Arial" panose="020B0604020202020204" pitchFamily="34" charset="0"/>
              <a:buChar char="•"/>
            </a:pPr>
            <a:r>
              <a:rPr lang="en-US" sz="2000" dirty="0"/>
              <a:t>LOCAL-COURSE-CODE (</a:t>
            </a:r>
            <a:r>
              <a:rPr lang="en-US" sz="2000" dirty="0">
                <a:solidFill>
                  <a:srgbClr val="000000"/>
                </a:solidFill>
                <a:cs typeface="Calibri" panose="020F0502020204030204" pitchFamily="34" charset="0"/>
              </a:rPr>
              <a:t>E1194)</a:t>
            </a:r>
            <a:endParaRPr lang="en-US" sz="2000" dirty="0"/>
          </a:p>
          <a:p>
            <a:pPr marL="742950" lvl="1" indent="-285750">
              <a:buFont typeface="Arial" panose="020B0604020202020204" pitchFamily="34" charset="0"/>
              <a:buChar char="•"/>
            </a:pPr>
            <a:r>
              <a:rPr lang="en-US" sz="2000" dirty="0"/>
              <a:t>SCHOOL-YEAR (E1093)</a:t>
            </a:r>
          </a:p>
          <a:p>
            <a:pPr marL="742950" lvl="1" indent="-285750">
              <a:buFont typeface="Arial" panose="020B0604020202020204" pitchFamily="34" charset="0"/>
              <a:buChar char="•"/>
            </a:pPr>
            <a:r>
              <a:rPr lang="en-US" sz="2000" dirty="0"/>
              <a:t>SECTION-TERM (E1367)</a:t>
            </a:r>
          </a:p>
          <a:p>
            <a:pPr marL="742950" lvl="1" indent="-285750">
              <a:buFont typeface="Arial" panose="020B0604020202020204" pitchFamily="34" charset="0"/>
              <a:buChar char="•"/>
            </a:pPr>
            <a:r>
              <a:rPr lang="en-US" sz="2000" dirty="0"/>
              <a:t>CLASS-PERIOD (E1074)</a:t>
            </a:r>
          </a:p>
          <a:p>
            <a:pPr marL="742950" lvl="1" indent="-285750">
              <a:buFont typeface="Arial" panose="020B0604020202020204" pitchFamily="34" charset="0"/>
              <a:buChar char="•"/>
            </a:pPr>
            <a:r>
              <a:rPr lang="en-US" sz="2000" dirty="0"/>
              <a:t>LOCATION (E1368)</a:t>
            </a:r>
          </a:p>
          <a:p>
            <a:pPr lvl="1"/>
            <a:endParaRPr lang="en-US" sz="2000" dirty="0"/>
          </a:p>
          <a:p>
            <a:pPr marL="285750" indent="-285750">
              <a:buFont typeface="Arial" panose="020B0604020202020204" pitchFamily="34" charset="0"/>
              <a:buChar char="•"/>
            </a:pPr>
            <a:r>
              <a:rPr lang="en-US" sz="2000" dirty="0"/>
              <a:t>With the addition of Class Roster and Early Childhood Data System to TSDS, the following data elements will now be used to identify a course section:  </a:t>
            </a:r>
          </a:p>
          <a:p>
            <a:pPr marL="742950" lvl="1" indent="-285750">
              <a:buFont typeface="Arial" panose="020B0604020202020204" pitchFamily="34" charset="0"/>
              <a:buChar char="•"/>
            </a:pPr>
            <a:r>
              <a:rPr lang="en-US" sz="2000" dirty="0"/>
              <a:t>CAMPUS-ID</a:t>
            </a:r>
          </a:p>
          <a:p>
            <a:pPr marL="742950" lvl="1" indent="-285750">
              <a:buFont typeface="Arial" panose="020B0604020202020204" pitchFamily="34" charset="0"/>
              <a:buChar char="•"/>
            </a:pPr>
            <a:r>
              <a:rPr lang="en-US" sz="2000" dirty="0"/>
              <a:t>CLASS-ID-NUMBER</a:t>
            </a:r>
          </a:p>
          <a:p>
            <a:pPr marL="742950" lvl="1" indent="-285750">
              <a:buFont typeface="Arial" panose="020B0604020202020204" pitchFamily="34" charset="0"/>
              <a:buChar char="•"/>
            </a:pPr>
            <a:r>
              <a:rPr lang="en-US" sz="2000" dirty="0"/>
              <a:t>COURSE-SEQUENCE-CODE</a:t>
            </a:r>
          </a:p>
          <a:p>
            <a:pPr lvl="1"/>
            <a:endParaRPr lang="en-US" dirty="0"/>
          </a:p>
          <a:p>
            <a:pPr lvl="1"/>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031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FA9A-BA20-40BE-ABAA-8FA4C900F9A3}"/>
              </a:ext>
            </a:extLst>
          </p:cNvPr>
          <p:cNvSpPr>
            <a:spLocks noGrp="1"/>
          </p:cNvSpPr>
          <p:nvPr>
            <p:ph type="title"/>
          </p:nvPr>
        </p:nvSpPr>
        <p:spPr/>
        <p:txBody>
          <a:bodyPr>
            <a:normAutofit/>
          </a:bodyPr>
          <a:lstStyle/>
          <a:p>
            <a:r>
              <a:rPr lang="en-US" sz="4400" dirty="0"/>
              <a:t>I</a:t>
            </a:r>
            <a:r>
              <a:rPr lang="en-US" sz="4400" cap="none" dirty="0"/>
              <a:t>nterchange</a:t>
            </a:r>
            <a:r>
              <a:rPr lang="en-US" sz="4400" dirty="0"/>
              <a:t>M</a:t>
            </a:r>
            <a:r>
              <a:rPr lang="en-US" sz="4400" cap="none" dirty="0"/>
              <a:t>aster</a:t>
            </a:r>
            <a:r>
              <a:rPr lang="en-US" sz="4400" dirty="0"/>
              <a:t>S</a:t>
            </a:r>
            <a:r>
              <a:rPr lang="en-US" sz="4400" cap="none" dirty="0"/>
              <a:t>chedule</a:t>
            </a:r>
            <a:r>
              <a:rPr lang="en-US" sz="4400" dirty="0"/>
              <a:t>E</a:t>
            </a:r>
            <a:r>
              <a:rPr lang="en-US" sz="4400" cap="none" dirty="0"/>
              <a:t>xtension</a:t>
            </a:r>
          </a:p>
        </p:txBody>
      </p:sp>
      <p:graphicFrame>
        <p:nvGraphicFramePr>
          <p:cNvPr id="7" name="Content Placeholder 6">
            <a:extLst>
              <a:ext uri="{FF2B5EF4-FFF2-40B4-BE49-F238E27FC236}">
                <a16:creationId xmlns:a16="http://schemas.microsoft.com/office/drawing/2014/main" id="{09E3F66F-E5B3-4A93-B3FE-7D5942982D6F}"/>
              </a:ext>
            </a:extLst>
          </p:cNvPr>
          <p:cNvGraphicFramePr>
            <a:graphicFrameLocks noGrp="1"/>
          </p:cNvGraphicFramePr>
          <p:nvPr>
            <p:ph idx="1"/>
            <p:extLst>
              <p:ext uri="{D42A27DB-BD31-4B8C-83A1-F6EECF244321}">
                <p14:modId xmlns:p14="http://schemas.microsoft.com/office/powerpoint/2010/main" val="2061933179"/>
              </p:ext>
            </p:extLst>
          </p:nvPr>
        </p:nvGraphicFramePr>
        <p:xfrm>
          <a:off x="432411" y="1208246"/>
          <a:ext cx="8431892" cy="3579972"/>
        </p:xfrm>
        <a:graphic>
          <a:graphicData uri="http://schemas.openxmlformats.org/drawingml/2006/table">
            <a:tbl>
              <a:tblPr firstRow="1" bandRow="1">
                <a:tableStyleId>{5C22544A-7EE6-4342-B048-85BDC9FD1C3A}</a:tableStyleId>
              </a:tblPr>
              <a:tblGrid>
                <a:gridCol w="1302871">
                  <a:extLst>
                    <a:ext uri="{9D8B030D-6E8A-4147-A177-3AD203B41FA5}">
                      <a16:colId xmlns:a16="http://schemas.microsoft.com/office/drawing/2014/main" val="2325248873"/>
                    </a:ext>
                  </a:extLst>
                </a:gridCol>
                <a:gridCol w="1036117">
                  <a:extLst>
                    <a:ext uri="{9D8B030D-6E8A-4147-A177-3AD203B41FA5}">
                      <a16:colId xmlns:a16="http://schemas.microsoft.com/office/drawing/2014/main" val="1939931199"/>
                    </a:ext>
                  </a:extLst>
                </a:gridCol>
                <a:gridCol w="1211288">
                  <a:extLst>
                    <a:ext uri="{9D8B030D-6E8A-4147-A177-3AD203B41FA5}">
                      <a16:colId xmlns:a16="http://schemas.microsoft.com/office/drawing/2014/main" val="2469034231"/>
                    </a:ext>
                  </a:extLst>
                </a:gridCol>
                <a:gridCol w="1783872">
                  <a:extLst>
                    <a:ext uri="{9D8B030D-6E8A-4147-A177-3AD203B41FA5}">
                      <a16:colId xmlns:a16="http://schemas.microsoft.com/office/drawing/2014/main" val="3986827974"/>
                    </a:ext>
                  </a:extLst>
                </a:gridCol>
                <a:gridCol w="1783872">
                  <a:extLst>
                    <a:ext uri="{9D8B030D-6E8A-4147-A177-3AD203B41FA5}">
                      <a16:colId xmlns:a16="http://schemas.microsoft.com/office/drawing/2014/main" val="1115961681"/>
                    </a:ext>
                  </a:extLst>
                </a:gridCol>
                <a:gridCol w="1313872">
                  <a:extLst>
                    <a:ext uri="{9D8B030D-6E8A-4147-A177-3AD203B41FA5}">
                      <a16:colId xmlns:a16="http://schemas.microsoft.com/office/drawing/2014/main" val="409472207"/>
                    </a:ext>
                  </a:extLst>
                </a:gridCol>
              </a:tblGrid>
              <a:tr h="830104">
                <a:tc>
                  <a:txBody>
                    <a:bodyPr/>
                    <a:lstStyle/>
                    <a:p>
                      <a:pPr algn="ctr"/>
                      <a:r>
                        <a:rPr lang="en-US" sz="1400" dirty="0"/>
                        <a:t>Complex Type</a:t>
                      </a:r>
                    </a:p>
                  </a:txBody>
                  <a:tcPr marL="68580" marR="68580" marT="34290" marB="34290" anchor="ctr"/>
                </a:tc>
                <a:tc>
                  <a:txBody>
                    <a:bodyPr/>
                    <a:lstStyle/>
                    <a:p>
                      <a:pPr algn="ctr"/>
                      <a:r>
                        <a:rPr lang="en-US" sz="1400" dirty="0"/>
                        <a:t>Data Element ID</a:t>
                      </a:r>
                    </a:p>
                  </a:txBody>
                  <a:tcPr marL="68580" marR="68580" marT="34290" marB="34290" anchor="ctr"/>
                </a:tc>
                <a:tc>
                  <a:txBody>
                    <a:bodyPr/>
                    <a:lstStyle/>
                    <a:p>
                      <a:pPr algn="l"/>
                      <a:r>
                        <a:rPr lang="en-US" sz="1400" dirty="0"/>
                        <a:t>Data Element Name</a:t>
                      </a:r>
                    </a:p>
                  </a:txBody>
                  <a:tcPr marL="68580" marR="68580" marT="34290" marB="34290" anchor="ctr"/>
                </a:tc>
                <a:tc>
                  <a:txBody>
                    <a:bodyPr/>
                    <a:lstStyle/>
                    <a:p>
                      <a:pPr algn="ctr" fontAlgn="ctr"/>
                      <a:r>
                        <a:rPr lang="en-US" sz="1400" b="1" kern="1200" dirty="0">
                          <a:solidFill>
                            <a:schemeClr val="lt1"/>
                          </a:solidFill>
                          <a:latin typeface="+mn-lt"/>
                          <a:ea typeface="+mn-ea"/>
                          <a:cs typeface="+mn-cs"/>
                        </a:rPr>
                        <a:t>XML Name</a:t>
                      </a:r>
                    </a:p>
                  </a:txBody>
                  <a:tcPr marL="7144" marR="7144" marT="7144" marB="0" anchor="ctr"/>
                </a:tc>
                <a:tc>
                  <a:txBody>
                    <a:bodyPr/>
                    <a:lstStyle/>
                    <a:p>
                      <a:pPr algn="ctr" fontAlgn="ctr"/>
                      <a:r>
                        <a:rPr lang="en-US" sz="1400" b="1" kern="1200" dirty="0">
                          <a:solidFill>
                            <a:schemeClr val="lt1"/>
                          </a:solidFill>
                          <a:latin typeface="+mn-lt"/>
                          <a:ea typeface="+mn-ea"/>
                          <a:cs typeface="+mn-cs"/>
                        </a:rPr>
                        <a:t>Marked as mandatory in the complex type</a:t>
                      </a:r>
                    </a:p>
                  </a:txBody>
                  <a:tcPr marL="7144" marR="7144" marT="7144" marB="0" anchor="ctr"/>
                </a:tc>
                <a:tc>
                  <a:txBody>
                    <a:bodyPr/>
                    <a:lstStyle/>
                    <a:p>
                      <a:pPr algn="ctr" fontAlgn="ctr"/>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1072969535"/>
                  </a:ext>
                </a:extLst>
              </a:tr>
              <a:tr h="278130">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CourseOffering</a:t>
                      </a: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E0724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SERVICE-ID*</a:t>
                      </a:r>
                    </a:p>
                  </a:txBody>
                  <a:tcPr marL="7144" marR="7144" marT="7144" marB="0" anchor="ctr"/>
                </a:tc>
                <a:tc>
                  <a:txBody>
                    <a:bodyPr/>
                    <a:lstStyle/>
                    <a:p>
                      <a:pPr marL="91440" algn="ctr"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b"/>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 </a:t>
                      </a:r>
                    </a:p>
                  </a:txBody>
                  <a:tcPr marL="7144" marR="7144" marT="7144" marB="0" anchor="b"/>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x</a:t>
                      </a:r>
                    </a:p>
                  </a:txBody>
                  <a:tcPr marL="7144" marR="7144" marT="7144" marB="0" anchor="b"/>
                </a:tc>
                <a:extLst>
                  <a:ext uri="{0D108BD9-81ED-4DB2-BD59-A6C34878D82A}">
                    <a16:rowId xmlns:a16="http://schemas.microsoft.com/office/drawing/2014/main" val="1393533044"/>
                  </a:ext>
                </a:extLst>
              </a:tr>
              <a:tr h="278130">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SectionExtension</a:t>
                      </a: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E0948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COURSE-SEQUENCE-CODE</a:t>
                      </a:r>
                    </a:p>
                  </a:txBody>
                  <a:tcPr marL="7144" marR="7144" marT="7144" marB="0" anchor="ctr"/>
                </a:tc>
                <a:tc>
                  <a:txBody>
                    <a:bodyPr/>
                    <a:lstStyle/>
                    <a:p>
                      <a:pPr marL="91440" algn="ctr"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b"/>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x</a:t>
                      </a:r>
                    </a:p>
                  </a:txBody>
                  <a:tcPr marL="7144" marR="7144" marT="7144" marB="0" anchor="b"/>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 </a:t>
                      </a:r>
                    </a:p>
                  </a:txBody>
                  <a:tcPr marL="7144" marR="7144" marT="7144" marB="0" anchor="b"/>
                </a:tc>
                <a:extLst>
                  <a:ext uri="{0D108BD9-81ED-4DB2-BD59-A6C34878D82A}">
                    <a16:rowId xmlns:a16="http://schemas.microsoft.com/office/drawing/2014/main" val="778580704"/>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E0266</a:t>
                      </a:r>
                    </a:p>
                  </a:txBody>
                  <a:tcPr marL="7144" marR="7144" marT="7144" marB="0" anchor="ct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CAMPUS-ID </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StateOrganizationId</a:t>
                      </a:r>
                    </a:p>
                  </a:txBody>
                  <a:tcPr marL="7144" marR="7144" marT="7144" marB="0"/>
                </a:tc>
                <a:tc rowSpan="6" gridSpan="2">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These data elements are collected in the InterchangeMasterSchedule. This provides a mechanism  for related complex types collected in subsequent interchanges to identify a course section. </a:t>
                      </a:r>
                    </a:p>
                  </a:txBody>
                  <a:tcPr marL="7144" marR="7144" marT="7144" marB="0"/>
                </a:tc>
                <a:tc rowSpan="6" h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442249835"/>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E1194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LOCAL-COURSE-CODE</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LocalCourseCode</a:t>
                      </a:r>
                    </a:p>
                  </a:txBody>
                  <a:tcPr marL="7144" marR="7144" marT="7144" marB="0"/>
                </a:tc>
                <a:tc gridSpan="2"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tc hMerge="1"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220889927"/>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E1093</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SCHOOL-YEAR</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SchoolYear</a:t>
                      </a:r>
                    </a:p>
                  </a:txBody>
                  <a:tcPr marL="7144" marR="7144" marT="7144" marB="0"/>
                </a:tc>
                <a:tc gridSpan="2"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tc hMerge="1"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3167329665"/>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E1367</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SECTION-TERM</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Term</a:t>
                      </a:r>
                    </a:p>
                  </a:txBody>
                  <a:tcPr marL="7144" marR="7144" marT="7144" marB="0"/>
                </a:tc>
                <a:tc gridSpan="2"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tc hMerge="1"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1206292114"/>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E1074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CLASS-PERIOD</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ClassPeriodName</a:t>
                      </a:r>
                    </a:p>
                  </a:txBody>
                  <a:tcPr marL="7144" marR="7144" marT="7144" marB="0"/>
                </a:tc>
                <a:tc gridSpan="2"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tc hMerge="1"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2725909847"/>
                  </a:ext>
                </a:extLst>
              </a:tr>
              <a:tr h="278130">
                <a:tc>
                  <a:txBody>
                    <a:bodyPr/>
                    <a:lstStyle/>
                    <a:p>
                      <a:pPr marL="91440" algn="l" defTabSz="914400" rtl="0" eaLnBrk="1" fontAlgn="ctr" latinLnBrk="0" hangingPunct="1"/>
                      <a:endParaRPr lang="en-US" sz="1400" b="0" i="0" u="none" strike="noStrike" kern="1200" dirty="0">
                        <a:solidFill>
                          <a:srgbClr val="000000"/>
                        </a:solidFill>
                        <a:effectLst/>
                        <a:latin typeface="+mn-lt"/>
                        <a:ea typeface="+mn-ea"/>
                        <a:cs typeface="+mn-cs"/>
                      </a:endParaRPr>
                    </a:p>
                  </a:txBody>
                  <a:tcPr marL="7144" marR="7144" marT="7144" marB="0" anchor="ctr"/>
                </a:tc>
                <a:tc>
                  <a:txBody>
                    <a:bodyPr/>
                    <a:lstStyle/>
                    <a:p>
                      <a:pPr marL="91440" algn="ctr" defTabSz="914400" rtl="0" eaLnBrk="1" fontAlgn="ctr" latinLnBrk="0" hangingPunct="1"/>
                      <a:r>
                        <a:rPr lang="en-US" sz="1400" b="0" i="0" u="none" strike="noStrike" kern="1200" dirty="0">
                          <a:solidFill>
                            <a:srgbClr val="000000"/>
                          </a:solidFill>
                          <a:effectLst/>
                          <a:latin typeface="+mn-lt"/>
                          <a:ea typeface="+mn-ea"/>
                          <a:cs typeface="+mn-cs"/>
                        </a:rPr>
                        <a:t>E1368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LOCATION</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mn-cs"/>
                        </a:rPr>
                        <a:t>Location</a:t>
                      </a:r>
                    </a:p>
                  </a:txBody>
                  <a:tcPr marL="7144" marR="7144" marT="7144" marB="0"/>
                </a:tc>
                <a:tc gridSpan="2"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tc hMerge="1" vMerge="1">
                  <a:txBody>
                    <a:bodyPr/>
                    <a:lstStyle/>
                    <a:p>
                      <a:pPr marL="91440" algn="ctr" defTabSz="914400" rtl="0" eaLnBrk="1" fontAlgn="ctr" latinLnBrk="0" hangingPunct="1"/>
                      <a:endParaRPr lang="en-US" sz="1400" b="0" i="0" u="none" strike="noStrike" kern="1200" dirty="0">
                        <a:solidFill>
                          <a:srgbClr val="000000"/>
                        </a:solidFill>
                        <a:effectLst/>
                        <a:latin typeface="+mj-lt"/>
                        <a:ea typeface="+mn-ea"/>
                        <a:cs typeface="+mn-cs"/>
                      </a:endParaRPr>
                    </a:p>
                  </a:txBody>
                  <a:tcPr marL="7144" marR="7144" marT="7144" marB="0" anchor="b"/>
                </a:tc>
                <a:extLst>
                  <a:ext uri="{0D108BD9-81ED-4DB2-BD59-A6C34878D82A}">
                    <a16:rowId xmlns:a16="http://schemas.microsoft.com/office/drawing/2014/main" val="2554816476"/>
                  </a:ext>
                </a:extLst>
              </a:tr>
            </a:tbl>
          </a:graphicData>
        </a:graphic>
      </p:graphicFrame>
      <p:sp>
        <p:nvSpPr>
          <p:cNvPr id="2" name="TextBox 1">
            <a:extLst>
              <a:ext uri="{FF2B5EF4-FFF2-40B4-BE49-F238E27FC236}">
                <a16:creationId xmlns:a16="http://schemas.microsoft.com/office/drawing/2014/main" id="{55F86D1E-BA32-4BDE-8241-2DEA491807EC}"/>
              </a:ext>
            </a:extLst>
          </p:cNvPr>
          <p:cNvSpPr txBox="1"/>
          <p:nvPr/>
        </p:nvSpPr>
        <p:spPr>
          <a:xfrm>
            <a:off x="432411" y="5495865"/>
            <a:ext cx="7717430" cy="307777"/>
          </a:xfrm>
          <a:prstGeom prst="rect">
            <a:avLst/>
          </a:prstGeom>
          <a:noFill/>
        </p:spPr>
        <p:txBody>
          <a:bodyPr wrap="square" rtlCol="0">
            <a:spAutoFit/>
          </a:bodyPr>
          <a:lstStyle/>
          <a:p>
            <a:r>
              <a:rPr lang="en-US" sz="1400" dirty="0">
                <a:hlinkClick r:id="rId3"/>
              </a:rPr>
              <a:t>View </a:t>
            </a:r>
            <a:r>
              <a:rPr lang="en-US" sz="1400" dirty="0" err="1">
                <a:hlinkClick r:id="rId3"/>
              </a:rPr>
              <a:t>InterchangeMasterScheduleExtension</a:t>
            </a:r>
            <a:endParaRPr lang="en-US" sz="1400" dirty="0"/>
          </a:p>
        </p:txBody>
      </p:sp>
      <p:sp>
        <p:nvSpPr>
          <p:cNvPr id="3" name="TextBox 2">
            <a:extLst>
              <a:ext uri="{FF2B5EF4-FFF2-40B4-BE49-F238E27FC236}">
                <a16:creationId xmlns:a16="http://schemas.microsoft.com/office/drawing/2014/main" id="{B6677259-641A-4EE5-AC8A-411680199BB9}"/>
              </a:ext>
            </a:extLst>
          </p:cNvPr>
          <p:cNvSpPr txBox="1"/>
          <p:nvPr/>
        </p:nvSpPr>
        <p:spPr>
          <a:xfrm>
            <a:off x="432411" y="5004375"/>
            <a:ext cx="5801963" cy="307777"/>
          </a:xfrm>
          <a:prstGeom prst="rect">
            <a:avLst/>
          </a:prstGeom>
          <a:noFill/>
        </p:spPr>
        <p:txBody>
          <a:bodyPr wrap="square" rtlCol="0">
            <a:spAutoFit/>
          </a:bodyPr>
          <a:lstStyle/>
          <a:p>
            <a:r>
              <a:rPr lang="en-US" sz="1400" dirty="0"/>
              <a:t>*SERVICE-ID will be promoted from the Course complex type.</a:t>
            </a:r>
          </a:p>
        </p:txBody>
      </p:sp>
    </p:spTree>
    <p:extLst>
      <p:ext uri="{BB962C8B-B14F-4D97-AF65-F5344CB8AC3E}">
        <p14:creationId xmlns:p14="http://schemas.microsoft.com/office/powerpoint/2010/main" val="155611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312-1A15-402E-9DEC-CBD53D8E98F2}"/>
              </a:ext>
            </a:extLst>
          </p:cNvPr>
          <p:cNvSpPr>
            <a:spLocks noGrp="1"/>
          </p:cNvSpPr>
          <p:nvPr>
            <p:ph type="title"/>
          </p:nvPr>
        </p:nvSpPr>
        <p:spPr>
          <a:xfrm>
            <a:off x="155071" y="190500"/>
            <a:ext cx="7653867" cy="595365"/>
          </a:xfrm>
        </p:spPr>
        <p:txBody>
          <a:bodyPr>
            <a:noAutofit/>
          </a:bodyPr>
          <a:lstStyle/>
          <a:p>
            <a:r>
              <a:rPr lang="en-US" sz="4400" dirty="0" err="1"/>
              <a:t>I</a:t>
            </a:r>
            <a:r>
              <a:rPr lang="en-US" sz="4400" cap="none" dirty="0" err="1"/>
              <a:t>nterchange</a:t>
            </a:r>
            <a:r>
              <a:rPr lang="en-US" sz="4400" dirty="0" err="1"/>
              <a:t>S</a:t>
            </a:r>
            <a:r>
              <a:rPr lang="en-US" sz="4400" cap="none" dirty="0" err="1"/>
              <a:t>tudentEnrollment</a:t>
            </a:r>
            <a:r>
              <a:rPr lang="en-US" sz="4400" dirty="0" err="1"/>
              <a:t>E</a:t>
            </a:r>
            <a:r>
              <a:rPr lang="en-US" sz="4400" cap="none" dirty="0" err="1"/>
              <a:t>xtension</a:t>
            </a:r>
            <a:endParaRPr lang="en-US" sz="4400" cap="none" dirty="0"/>
          </a:p>
        </p:txBody>
      </p:sp>
      <p:graphicFrame>
        <p:nvGraphicFramePr>
          <p:cNvPr id="6" name="Content Placeholder 6">
            <a:extLst>
              <a:ext uri="{FF2B5EF4-FFF2-40B4-BE49-F238E27FC236}">
                <a16:creationId xmlns:a16="http://schemas.microsoft.com/office/drawing/2014/main" id="{F59E1DC7-6618-44FF-9CE6-0C41E8A0B9D0}"/>
              </a:ext>
            </a:extLst>
          </p:cNvPr>
          <p:cNvGraphicFramePr>
            <a:graphicFrameLocks/>
          </p:cNvGraphicFramePr>
          <p:nvPr>
            <p:extLst>
              <p:ext uri="{D42A27DB-BD31-4B8C-83A1-F6EECF244321}">
                <p14:modId xmlns:p14="http://schemas.microsoft.com/office/powerpoint/2010/main" val="550676279"/>
              </p:ext>
            </p:extLst>
          </p:nvPr>
        </p:nvGraphicFramePr>
        <p:xfrm>
          <a:off x="699911" y="1666351"/>
          <a:ext cx="7653867" cy="2777014"/>
        </p:xfrm>
        <a:graphic>
          <a:graphicData uri="http://schemas.openxmlformats.org/drawingml/2006/table">
            <a:tbl>
              <a:tblPr firstRow="1" bandRow="1">
                <a:tableStyleId>{5C22544A-7EE6-4342-B048-85BDC9FD1C3A}</a:tableStyleId>
              </a:tblPr>
              <a:tblGrid>
                <a:gridCol w="1049867">
                  <a:extLst>
                    <a:ext uri="{9D8B030D-6E8A-4147-A177-3AD203B41FA5}">
                      <a16:colId xmlns:a16="http://schemas.microsoft.com/office/drawing/2014/main" val="1939931199"/>
                    </a:ext>
                  </a:extLst>
                </a:gridCol>
                <a:gridCol w="2709333">
                  <a:extLst>
                    <a:ext uri="{9D8B030D-6E8A-4147-A177-3AD203B41FA5}">
                      <a16:colId xmlns:a16="http://schemas.microsoft.com/office/drawing/2014/main" val="2469034231"/>
                    </a:ext>
                  </a:extLst>
                </a:gridCol>
                <a:gridCol w="2043289">
                  <a:extLst>
                    <a:ext uri="{9D8B030D-6E8A-4147-A177-3AD203B41FA5}">
                      <a16:colId xmlns:a16="http://schemas.microsoft.com/office/drawing/2014/main" val="584799959"/>
                    </a:ext>
                  </a:extLst>
                </a:gridCol>
                <a:gridCol w="1851378">
                  <a:extLst>
                    <a:ext uri="{9D8B030D-6E8A-4147-A177-3AD203B41FA5}">
                      <a16:colId xmlns:a16="http://schemas.microsoft.com/office/drawing/2014/main" val="409472207"/>
                    </a:ext>
                  </a:extLst>
                </a:gridCol>
              </a:tblGrid>
              <a:tr h="830104">
                <a:tc>
                  <a:txBody>
                    <a:bodyPr/>
                    <a:lstStyle/>
                    <a:p>
                      <a:pPr algn="ctr"/>
                      <a:r>
                        <a:rPr lang="en-US" sz="1400" dirty="0"/>
                        <a:t>Data Element ID</a:t>
                      </a:r>
                    </a:p>
                  </a:txBody>
                  <a:tcPr marL="68580" marR="68580" marT="34290" marB="34290" anchor="ctr"/>
                </a:tc>
                <a:tc>
                  <a:txBody>
                    <a:bodyPr/>
                    <a:lstStyle/>
                    <a:p>
                      <a:pPr marL="91440" algn="l"/>
                      <a:r>
                        <a:rPr lang="en-US" sz="1400" dirty="0"/>
                        <a:t>Data Element Name</a:t>
                      </a:r>
                    </a:p>
                  </a:txBody>
                  <a:tcPr marL="68580" marR="68580" marT="34290" marB="34290" anchor="ctr"/>
                </a:tc>
                <a:tc>
                  <a:txBody>
                    <a:bodyPr/>
                    <a:lstStyle/>
                    <a:p>
                      <a:pPr algn="ctr" fontAlgn="ctr"/>
                      <a:r>
                        <a:rPr lang="en-US" sz="1400" b="1" kern="1200" dirty="0">
                          <a:solidFill>
                            <a:schemeClr val="lt1"/>
                          </a:solidFill>
                          <a:latin typeface="+mn-lt"/>
                          <a:ea typeface="+mn-ea"/>
                          <a:cs typeface="+mn-cs"/>
                        </a:rPr>
                        <a:t>Marked as mandatory in the complex type</a:t>
                      </a:r>
                    </a:p>
                  </a:txBody>
                  <a:tcPr marL="7144" marR="7144" marT="7144" marB="0" anchor="ctr"/>
                </a:tc>
                <a:tc>
                  <a:txBody>
                    <a:bodyPr/>
                    <a:lstStyle/>
                    <a:p>
                      <a:pPr algn="ctr" fontAlgn="ctr"/>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1072969535"/>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E1056</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CLASS-ID-NUMBER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extLst>
                  <a:ext uri="{0D108BD9-81ED-4DB2-BD59-A6C34878D82A}">
                    <a16:rowId xmlns:a16="http://schemas.microsoft.com/office/drawing/2014/main" val="778580704"/>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E0948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COURSE-SEQUENCE-CODE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extLst>
                  <a:ext uri="{0D108BD9-81ED-4DB2-BD59-A6C34878D82A}">
                    <a16:rowId xmlns:a16="http://schemas.microsoft.com/office/drawing/2014/main" val="798610867"/>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E1194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LOCAL-COURSE-CODE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extLst>
                  <a:ext uri="{0D108BD9-81ED-4DB2-BD59-A6C34878D82A}">
                    <a16:rowId xmlns:a16="http://schemas.microsoft.com/office/drawing/2014/main" val="3576907719"/>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E1093</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SCHOOL-YEAR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extLst>
                  <a:ext uri="{0D108BD9-81ED-4DB2-BD59-A6C34878D82A}">
                    <a16:rowId xmlns:a16="http://schemas.microsoft.com/office/drawing/2014/main" val="882724342"/>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E1367</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SECTION-TERM</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extLst>
                  <a:ext uri="{0D108BD9-81ED-4DB2-BD59-A6C34878D82A}">
                    <a16:rowId xmlns:a16="http://schemas.microsoft.com/office/drawing/2014/main" val="619811897"/>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E1074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CLASS-PERIOD</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extLst>
                  <a:ext uri="{0D108BD9-81ED-4DB2-BD59-A6C34878D82A}">
                    <a16:rowId xmlns:a16="http://schemas.microsoft.com/office/drawing/2014/main" val="2719771104"/>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LOCATION</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ctr"/>
                </a:tc>
                <a:extLst>
                  <a:ext uri="{0D108BD9-81ED-4DB2-BD59-A6C34878D82A}">
                    <a16:rowId xmlns:a16="http://schemas.microsoft.com/office/drawing/2014/main" val="313645811"/>
                  </a:ext>
                </a:extLst>
              </a:tr>
            </a:tbl>
          </a:graphicData>
        </a:graphic>
      </p:graphicFrame>
      <p:sp>
        <p:nvSpPr>
          <p:cNvPr id="3" name="TextBox 2">
            <a:extLst>
              <a:ext uri="{FF2B5EF4-FFF2-40B4-BE49-F238E27FC236}">
                <a16:creationId xmlns:a16="http://schemas.microsoft.com/office/drawing/2014/main" id="{E4B41D38-DD82-40E2-9E05-B0934B8995C7}"/>
              </a:ext>
            </a:extLst>
          </p:cNvPr>
          <p:cNvSpPr txBox="1"/>
          <p:nvPr/>
        </p:nvSpPr>
        <p:spPr>
          <a:xfrm>
            <a:off x="864108" y="5054347"/>
            <a:ext cx="7242048" cy="515526"/>
          </a:xfrm>
          <a:prstGeom prst="rect">
            <a:avLst/>
          </a:prstGeom>
          <a:noFill/>
        </p:spPr>
        <p:txBody>
          <a:bodyPr wrap="square" rtlCol="0">
            <a:spAutoFit/>
          </a:bodyPr>
          <a:lstStyle/>
          <a:p>
            <a:r>
              <a:rPr lang="en-US" sz="1400" dirty="0">
                <a:hlinkClick r:id="rId3"/>
              </a:rPr>
              <a:t>View InterchangeStudentEnrollmentExtension</a:t>
            </a:r>
            <a:endParaRPr lang="en-US" sz="1400" dirty="0"/>
          </a:p>
          <a:p>
            <a:endParaRPr lang="en-US" sz="1350" dirty="0"/>
          </a:p>
        </p:txBody>
      </p:sp>
      <p:sp>
        <p:nvSpPr>
          <p:cNvPr id="4" name="Rectangle 3">
            <a:extLst>
              <a:ext uri="{FF2B5EF4-FFF2-40B4-BE49-F238E27FC236}">
                <a16:creationId xmlns:a16="http://schemas.microsoft.com/office/drawing/2014/main" id="{A49E5195-7E0F-44EF-8B04-22AE198D550E}"/>
              </a:ext>
            </a:extLst>
          </p:cNvPr>
          <p:cNvSpPr/>
          <p:nvPr/>
        </p:nvSpPr>
        <p:spPr>
          <a:xfrm>
            <a:off x="611988" y="991528"/>
            <a:ext cx="4323363" cy="400110"/>
          </a:xfrm>
          <a:prstGeom prst="rect">
            <a:avLst/>
          </a:prstGeom>
        </p:spPr>
        <p:txBody>
          <a:bodyPr wrap="none">
            <a:spAutoFit/>
          </a:bodyPr>
          <a:lstStyle/>
          <a:p>
            <a:r>
              <a:rPr lang="en-US" sz="2000" dirty="0" err="1"/>
              <a:t>StudentSectionAssociation</a:t>
            </a:r>
            <a:r>
              <a:rPr lang="en-US" sz="2000" dirty="0"/>
              <a:t> Complex Type</a:t>
            </a:r>
          </a:p>
        </p:txBody>
      </p:sp>
    </p:spTree>
    <p:extLst>
      <p:ext uri="{BB962C8B-B14F-4D97-AF65-F5344CB8AC3E}">
        <p14:creationId xmlns:p14="http://schemas.microsoft.com/office/powerpoint/2010/main" val="213701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FA9A-BA20-40BE-ABAA-8FA4C900F9A3}"/>
              </a:ext>
            </a:extLst>
          </p:cNvPr>
          <p:cNvSpPr>
            <a:spLocks noGrp="1"/>
          </p:cNvSpPr>
          <p:nvPr>
            <p:ph type="title"/>
          </p:nvPr>
        </p:nvSpPr>
        <p:spPr>
          <a:xfrm>
            <a:off x="379478" y="161925"/>
            <a:ext cx="7991852" cy="595365"/>
          </a:xfrm>
        </p:spPr>
        <p:txBody>
          <a:bodyPr>
            <a:noAutofit/>
          </a:bodyPr>
          <a:lstStyle/>
          <a:p>
            <a:r>
              <a:rPr lang="en-US" sz="4400" dirty="0" err="1"/>
              <a:t>I</a:t>
            </a:r>
            <a:r>
              <a:rPr lang="en-US" sz="4400" cap="none" dirty="0" err="1"/>
              <a:t>nterchange</a:t>
            </a:r>
            <a:r>
              <a:rPr lang="en-US" sz="4400" dirty="0" err="1"/>
              <a:t>S</a:t>
            </a:r>
            <a:r>
              <a:rPr lang="en-US" sz="4400" cap="none" dirty="0" err="1"/>
              <a:t>taff</a:t>
            </a:r>
            <a:r>
              <a:rPr lang="en-US" sz="4400" dirty="0" err="1"/>
              <a:t>A</a:t>
            </a:r>
            <a:r>
              <a:rPr lang="en-US" sz="4400" cap="none" dirty="0" err="1"/>
              <a:t>ssociation</a:t>
            </a:r>
            <a:r>
              <a:rPr lang="en-US" sz="4400" dirty="0" err="1"/>
              <a:t>E</a:t>
            </a:r>
            <a:r>
              <a:rPr lang="en-US" sz="4400" cap="none" dirty="0" err="1"/>
              <a:t>xtension</a:t>
            </a:r>
            <a:endParaRPr lang="en-US" sz="4400" cap="none" dirty="0"/>
          </a:p>
        </p:txBody>
      </p:sp>
      <p:graphicFrame>
        <p:nvGraphicFramePr>
          <p:cNvPr id="6" name="Content Placeholder 6">
            <a:extLst>
              <a:ext uri="{FF2B5EF4-FFF2-40B4-BE49-F238E27FC236}">
                <a16:creationId xmlns:a16="http://schemas.microsoft.com/office/drawing/2014/main" id="{3364CA76-78BC-4F46-9417-1F678FE506BD}"/>
              </a:ext>
            </a:extLst>
          </p:cNvPr>
          <p:cNvGraphicFramePr>
            <a:graphicFrameLocks noGrp="1"/>
          </p:cNvGraphicFramePr>
          <p:nvPr>
            <p:ph idx="1"/>
            <p:extLst>
              <p:ext uri="{D42A27DB-BD31-4B8C-83A1-F6EECF244321}">
                <p14:modId xmlns:p14="http://schemas.microsoft.com/office/powerpoint/2010/main" val="1865258712"/>
              </p:ext>
            </p:extLst>
          </p:nvPr>
        </p:nvGraphicFramePr>
        <p:xfrm>
          <a:off x="697230" y="1648063"/>
          <a:ext cx="7419481" cy="2777014"/>
        </p:xfrm>
        <a:graphic>
          <a:graphicData uri="http://schemas.openxmlformats.org/drawingml/2006/table">
            <a:tbl>
              <a:tblPr firstRow="1" bandRow="1">
                <a:tableStyleId>{5C22544A-7EE6-4342-B048-85BDC9FD1C3A}</a:tableStyleId>
              </a:tblPr>
              <a:tblGrid>
                <a:gridCol w="939919">
                  <a:extLst>
                    <a:ext uri="{9D8B030D-6E8A-4147-A177-3AD203B41FA5}">
                      <a16:colId xmlns:a16="http://schemas.microsoft.com/office/drawing/2014/main" val="1939931199"/>
                    </a:ext>
                  </a:extLst>
                </a:gridCol>
                <a:gridCol w="2562318">
                  <a:extLst>
                    <a:ext uri="{9D8B030D-6E8A-4147-A177-3AD203B41FA5}">
                      <a16:colId xmlns:a16="http://schemas.microsoft.com/office/drawing/2014/main" val="2469034231"/>
                    </a:ext>
                  </a:extLst>
                </a:gridCol>
                <a:gridCol w="2088444">
                  <a:extLst>
                    <a:ext uri="{9D8B030D-6E8A-4147-A177-3AD203B41FA5}">
                      <a16:colId xmlns:a16="http://schemas.microsoft.com/office/drawing/2014/main" val="584799959"/>
                    </a:ext>
                  </a:extLst>
                </a:gridCol>
                <a:gridCol w="1828800">
                  <a:extLst>
                    <a:ext uri="{9D8B030D-6E8A-4147-A177-3AD203B41FA5}">
                      <a16:colId xmlns:a16="http://schemas.microsoft.com/office/drawing/2014/main" val="409472207"/>
                    </a:ext>
                  </a:extLst>
                </a:gridCol>
              </a:tblGrid>
              <a:tr h="830104">
                <a:tc>
                  <a:txBody>
                    <a:bodyPr/>
                    <a:lstStyle/>
                    <a:p>
                      <a:pPr algn="ctr"/>
                      <a:r>
                        <a:rPr lang="en-US" sz="1400" dirty="0"/>
                        <a:t>Data Element ID</a:t>
                      </a:r>
                    </a:p>
                  </a:txBody>
                  <a:tcPr marL="68580" marR="68580" marT="34290" marB="34290" anchor="ctr"/>
                </a:tc>
                <a:tc>
                  <a:txBody>
                    <a:bodyPr/>
                    <a:lstStyle/>
                    <a:p>
                      <a:pPr marL="91440" algn="l"/>
                      <a:r>
                        <a:rPr lang="en-US" sz="1400" dirty="0"/>
                        <a:t>Data Element Name</a:t>
                      </a:r>
                    </a:p>
                  </a:txBody>
                  <a:tcPr marL="68580" marR="68580" marT="34290" marB="34290" anchor="ctr"/>
                </a:tc>
                <a:tc>
                  <a:txBody>
                    <a:bodyPr/>
                    <a:lstStyle/>
                    <a:p>
                      <a:pPr algn="ctr" fontAlgn="ctr"/>
                      <a:r>
                        <a:rPr lang="en-US" sz="1400" b="1" kern="1200" dirty="0">
                          <a:solidFill>
                            <a:schemeClr val="lt1"/>
                          </a:solidFill>
                          <a:latin typeface="+mn-lt"/>
                          <a:ea typeface="+mn-ea"/>
                          <a:cs typeface="+mn-cs"/>
                        </a:rPr>
                        <a:t>Marked as mandatory in the complex type</a:t>
                      </a:r>
                    </a:p>
                  </a:txBody>
                  <a:tcPr marL="7144" marR="7144" marT="7144" marB="0" anchor="ctr"/>
                </a:tc>
                <a:tc>
                  <a:txBody>
                    <a:bodyPr/>
                    <a:lstStyle/>
                    <a:p>
                      <a:pPr algn="ctr" fontAlgn="ctr"/>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1072969535"/>
                  </a:ext>
                </a:extLst>
              </a:tr>
              <a:tr h="278130">
                <a:tc>
                  <a:txBody>
                    <a:bodyPr/>
                    <a:lstStyle/>
                    <a:p>
                      <a:pPr algn="ctr" fontAlgn="ctr"/>
                      <a:r>
                        <a:rPr lang="en-US" sz="1400" b="0" i="0" u="none" strike="noStrike" dirty="0">
                          <a:solidFill>
                            <a:srgbClr val="000000"/>
                          </a:solidFill>
                          <a:effectLst/>
                          <a:latin typeface="+mn-lt"/>
                          <a:cs typeface="Calibri" panose="020F0502020204030204" pitchFamily="34" charset="0"/>
                        </a:rPr>
                        <a:t>E1056</a:t>
                      </a:r>
                      <a:endParaRPr lang="en-US" sz="1400" b="0" i="0" u="none" strike="noStrike" dirty="0">
                        <a:solidFill>
                          <a:srgbClr val="000000"/>
                        </a:solidFill>
                        <a:effectLst/>
                        <a:latin typeface="+mn-lt"/>
                      </a:endParaRPr>
                    </a:p>
                  </a:txBody>
                  <a:tcPr marL="7144" marR="7144" marT="7144" marB="0" anchor="ctr"/>
                </a:tc>
                <a:tc>
                  <a:txBody>
                    <a:bodyPr/>
                    <a:lstStyle/>
                    <a:p>
                      <a:pPr marL="91440" algn="l" fontAlgn="ctr"/>
                      <a:r>
                        <a:rPr lang="en-US" sz="1400" b="0" i="0" u="none" strike="noStrike" dirty="0">
                          <a:solidFill>
                            <a:srgbClr val="000000"/>
                          </a:solidFill>
                          <a:effectLst/>
                          <a:latin typeface="+mn-lt"/>
                          <a:cs typeface="Calibri" panose="020F0502020204030204" pitchFamily="34" charset="0"/>
                        </a:rPr>
                        <a:t>CLASS-ID-NUMBER</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extLst>
                  <a:ext uri="{0D108BD9-81ED-4DB2-BD59-A6C34878D82A}">
                    <a16:rowId xmlns:a16="http://schemas.microsoft.com/office/drawing/2014/main" val="1393533044"/>
                  </a:ext>
                </a:extLst>
              </a:tr>
              <a:tr h="278130">
                <a:tc>
                  <a:txBody>
                    <a:bodyPr/>
                    <a:lstStyle/>
                    <a:p>
                      <a:pPr algn="ctr" fontAlgn="ctr"/>
                      <a:r>
                        <a:rPr lang="en-US" sz="1400" b="0" i="0" u="none" strike="noStrike" dirty="0">
                          <a:solidFill>
                            <a:srgbClr val="000000"/>
                          </a:solidFill>
                          <a:effectLst/>
                          <a:latin typeface="+mn-lt"/>
                          <a:cs typeface="Calibri" panose="020F0502020204030204" pitchFamily="34" charset="0"/>
                        </a:rPr>
                        <a:t>E0948</a:t>
                      </a:r>
                      <a:endParaRPr lang="en-US" sz="1400" b="0" i="0" u="none" strike="noStrike" dirty="0">
                        <a:solidFill>
                          <a:srgbClr val="000000"/>
                        </a:solidFill>
                        <a:effectLst/>
                        <a:latin typeface="+mn-lt"/>
                      </a:endParaRPr>
                    </a:p>
                  </a:txBody>
                  <a:tcPr marL="7144" marR="7144" marT="7144" marB="0" anchor="ctr"/>
                </a:tc>
                <a:tc>
                  <a:txBody>
                    <a:bodyPr/>
                    <a:lstStyle/>
                    <a:p>
                      <a:pPr marL="91440" algn="l" fontAlgn="ctr"/>
                      <a:r>
                        <a:rPr lang="en-US" sz="1400" b="0" i="0" u="none" strike="noStrike" dirty="0">
                          <a:solidFill>
                            <a:srgbClr val="000000"/>
                          </a:solidFill>
                          <a:effectLst/>
                          <a:latin typeface="+mn-lt"/>
                        </a:rPr>
                        <a:t>COURSE-SEQUENCE-CODE</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extLst>
                  <a:ext uri="{0D108BD9-81ED-4DB2-BD59-A6C34878D82A}">
                    <a16:rowId xmlns:a16="http://schemas.microsoft.com/office/drawing/2014/main" val="778580704"/>
                  </a:ext>
                </a:extLst>
              </a:tr>
              <a:tr h="278130">
                <a:tc>
                  <a:txBody>
                    <a:bodyPr/>
                    <a:lstStyle/>
                    <a:p>
                      <a:pPr algn="ctr" fontAlgn="ctr"/>
                      <a:r>
                        <a:rPr lang="en-US" sz="1400" b="0" i="0" u="none" strike="noStrike" dirty="0">
                          <a:solidFill>
                            <a:srgbClr val="000000"/>
                          </a:solidFill>
                          <a:effectLst/>
                          <a:latin typeface="+mn-lt"/>
                        </a:rPr>
                        <a:t>E1194</a:t>
                      </a:r>
                    </a:p>
                  </a:txBody>
                  <a:tcPr marL="7144" marR="7144" marT="7144" marB="0" anchor="ctr"/>
                </a:tc>
                <a:tc>
                  <a:txBody>
                    <a:bodyPr/>
                    <a:lstStyle/>
                    <a:p>
                      <a:pPr marL="91440" algn="l" fontAlgn="ctr"/>
                      <a:r>
                        <a:rPr lang="en-US" sz="1400" b="0" i="0" u="none" strike="noStrike" dirty="0">
                          <a:solidFill>
                            <a:srgbClr val="000000"/>
                          </a:solidFill>
                          <a:effectLst/>
                          <a:latin typeface="+mn-lt"/>
                        </a:rPr>
                        <a:t>LOCAL-COURSE-CODE</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extLst>
                  <a:ext uri="{0D108BD9-81ED-4DB2-BD59-A6C34878D82A}">
                    <a16:rowId xmlns:a16="http://schemas.microsoft.com/office/drawing/2014/main" val="798610867"/>
                  </a:ext>
                </a:extLst>
              </a:tr>
              <a:tr h="278130">
                <a:tc>
                  <a:txBody>
                    <a:bodyPr/>
                    <a:lstStyle/>
                    <a:p>
                      <a:pPr algn="ctr" fontAlgn="ctr"/>
                      <a:r>
                        <a:rPr lang="en-US" sz="1400" b="0" i="0" u="none" strike="noStrike" dirty="0">
                          <a:solidFill>
                            <a:srgbClr val="000000"/>
                          </a:solidFill>
                          <a:effectLst/>
                          <a:latin typeface="+mn-lt"/>
                        </a:rPr>
                        <a:t>E1093</a:t>
                      </a:r>
                    </a:p>
                  </a:txBody>
                  <a:tcPr marL="7144" marR="7144" marT="7144" marB="0" anchor="ctr"/>
                </a:tc>
                <a:tc>
                  <a:txBody>
                    <a:bodyPr/>
                    <a:lstStyle/>
                    <a:p>
                      <a:pPr marL="91440" algn="l" fontAlgn="ctr"/>
                      <a:r>
                        <a:rPr lang="en-US" sz="1400" b="0" i="0" u="none" strike="noStrike" dirty="0">
                          <a:solidFill>
                            <a:srgbClr val="000000"/>
                          </a:solidFill>
                          <a:effectLst/>
                          <a:latin typeface="+mn-lt"/>
                        </a:rPr>
                        <a:t>SCHOOL-YEAR</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extLst>
                  <a:ext uri="{0D108BD9-81ED-4DB2-BD59-A6C34878D82A}">
                    <a16:rowId xmlns:a16="http://schemas.microsoft.com/office/drawing/2014/main" val="3576907719"/>
                  </a:ext>
                </a:extLst>
              </a:tr>
              <a:tr h="278130">
                <a:tc>
                  <a:txBody>
                    <a:bodyPr/>
                    <a:lstStyle/>
                    <a:p>
                      <a:pPr algn="ctr" fontAlgn="ctr"/>
                      <a:r>
                        <a:rPr lang="en-US" sz="1400" b="0" i="0" u="none" strike="noStrike" dirty="0">
                          <a:solidFill>
                            <a:srgbClr val="000000"/>
                          </a:solidFill>
                          <a:effectLst/>
                          <a:latin typeface="+mn-lt"/>
                        </a:rPr>
                        <a:t>E1367</a:t>
                      </a:r>
                    </a:p>
                  </a:txBody>
                  <a:tcPr marL="7144" marR="7144" marT="7144" marB="0" anchor="ctr"/>
                </a:tc>
                <a:tc>
                  <a:txBody>
                    <a:bodyPr/>
                    <a:lstStyle/>
                    <a:p>
                      <a:pPr marL="91440" algn="l" fontAlgn="ctr"/>
                      <a:r>
                        <a:rPr lang="en-US" sz="1400" b="0" i="0" u="none" strike="noStrike" dirty="0">
                          <a:solidFill>
                            <a:srgbClr val="000000"/>
                          </a:solidFill>
                          <a:effectLst/>
                          <a:latin typeface="+mn-lt"/>
                        </a:rPr>
                        <a:t>SECTION-TERM</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extLst>
                  <a:ext uri="{0D108BD9-81ED-4DB2-BD59-A6C34878D82A}">
                    <a16:rowId xmlns:a16="http://schemas.microsoft.com/office/drawing/2014/main" val="882724342"/>
                  </a:ext>
                </a:extLst>
              </a:tr>
              <a:tr h="278130">
                <a:tc>
                  <a:txBody>
                    <a:bodyPr/>
                    <a:lstStyle/>
                    <a:p>
                      <a:pPr algn="ctr" fontAlgn="ctr"/>
                      <a:r>
                        <a:rPr lang="en-US" sz="1400" b="0" i="0" u="none" strike="noStrike" dirty="0">
                          <a:solidFill>
                            <a:srgbClr val="000000"/>
                          </a:solidFill>
                          <a:effectLst/>
                          <a:latin typeface="+mn-lt"/>
                          <a:cs typeface="Calibri" panose="020F0502020204030204" pitchFamily="34" charset="0"/>
                        </a:rPr>
                        <a:t>E1074</a:t>
                      </a:r>
                      <a:endParaRPr lang="en-US" sz="1400" b="0" i="0" u="none" strike="noStrike" dirty="0">
                        <a:solidFill>
                          <a:srgbClr val="000000"/>
                        </a:solidFill>
                        <a:effectLst/>
                        <a:latin typeface="+mn-lt"/>
                      </a:endParaRPr>
                    </a:p>
                  </a:txBody>
                  <a:tcPr marL="7144" marR="7144" marT="7144" marB="0" anchor="ctr"/>
                </a:tc>
                <a:tc>
                  <a:txBody>
                    <a:bodyPr/>
                    <a:lstStyle/>
                    <a:p>
                      <a:pPr marL="91440" algn="l" fontAlgn="ctr"/>
                      <a:r>
                        <a:rPr lang="en-US" sz="1400" b="0" i="0" u="none" strike="noStrike" dirty="0">
                          <a:solidFill>
                            <a:srgbClr val="000000"/>
                          </a:solidFill>
                          <a:effectLst/>
                          <a:latin typeface="+mn-lt"/>
                        </a:rPr>
                        <a:t>CLASS-PERIOD</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extLst>
                  <a:ext uri="{0D108BD9-81ED-4DB2-BD59-A6C34878D82A}">
                    <a16:rowId xmlns:a16="http://schemas.microsoft.com/office/drawing/2014/main" val="619811897"/>
                  </a:ext>
                </a:extLst>
              </a:tr>
              <a:tr h="278130">
                <a:tc>
                  <a:txBody>
                    <a:bodyPr/>
                    <a:lstStyle/>
                    <a:p>
                      <a:pPr algn="ctr" fontAlgn="ctr"/>
                      <a:r>
                        <a:rPr lang="en-US" sz="1400" b="0" i="0" u="none" strike="noStrike" dirty="0">
                          <a:solidFill>
                            <a:srgbClr val="000000"/>
                          </a:solidFill>
                          <a:effectLst/>
                          <a:latin typeface="+mn-lt"/>
                        </a:rPr>
                        <a:t>E1368</a:t>
                      </a:r>
                    </a:p>
                  </a:txBody>
                  <a:tcPr marL="7144" marR="7144" marT="7144" marB="0" anchor="ctr"/>
                </a:tc>
                <a:tc>
                  <a:txBody>
                    <a:bodyPr/>
                    <a:lstStyle/>
                    <a:p>
                      <a:pPr marL="91440" algn="l" fontAlgn="ctr"/>
                      <a:r>
                        <a:rPr lang="en-US" sz="1400" b="0" i="0" u="none" strike="noStrike" dirty="0">
                          <a:solidFill>
                            <a:srgbClr val="000000"/>
                          </a:solidFill>
                          <a:effectLst/>
                          <a:latin typeface="+mn-lt"/>
                        </a:rPr>
                        <a:t>LOCATION</a:t>
                      </a:r>
                    </a:p>
                  </a:txBody>
                  <a:tcPr marL="7144" marR="7144" marT="7144" marB="0" anchor="ctr"/>
                </a:tc>
                <a:tc>
                  <a:txBody>
                    <a:bodyPr/>
                    <a:lstStyle/>
                    <a:p>
                      <a:pPr algn="ctr" fontAlgn="b"/>
                      <a:r>
                        <a:rPr lang="en-US" sz="1400" b="0" i="0" u="none" strike="noStrike" dirty="0">
                          <a:solidFill>
                            <a:srgbClr val="000000"/>
                          </a:solidFill>
                          <a:effectLst/>
                          <a:latin typeface="+mn-lt"/>
                        </a:rPr>
                        <a:t> </a:t>
                      </a:r>
                    </a:p>
                  </a:txBody>
                  <a:tcPr marL="7144" marR="7144" marT="7144" marB="0" anchor="ctr"/>
                </a:tc>
                <a:tc>
                  <a:txBody>
                    <a:bodyPr/>
                    <a:lstStyle/>
                    <a:p>
                      <a:pPr algn="ctr" fontAlgn="b"/>
                      <a:r>
                        <a:rPr lang="en-US" sz="1400" b="0" i="0" u="none" strike="noStrike" dirty="0">
                          <a:solidFill>
                            <a:srgbClr val="000000"/>
                          </a:solidFill>
                          <a:effectLst/>
                          <a:latin typeface="+mn-lt"/>
                        </a:rPr>
                        <a:t>x</a:t>
                      </a:r>
                    </a:p>
                  </a:txBody>
                  <a:tcPr marL="7144" marR="7144" marT="7144" marB="0" anchor="ctr"/>
                </a:tc>
                <a:extLst>
                  <a:ext uri="{0D108BD9-81ED-4DB2-BD59-A6C34878D82A}">
                    <a16:rowId xmlns:a16="http://schemas.microsoft.com/office/drawing/2014/main" val="2719771104"/>
                  </a:ext>
                </a:extLst>
              </a:tr>
            </a:tbl>
          </a:graphicData>
        </a:graphic>
      </p:graphicFrame>
      <p:sp>
        <p:nvSpPr>
          <p:cNvPr id="2" name="TextBox 1">
            <a:extLst>
              <a:ext uri="{FF2B5EF4-FFF2-40B4-BE49-F238E27FC236}">
                <a16:creationId xmlns:a16="http://schemas.microsoft.com/office/drawing/2014/main" id="{29C69A3A-D511-419F-97B3-8DB9FDBB532C}"/>
              </a:ext>
            </a:extLst>
          </p:cNvPr>
          <p:cNvSpPr txBox="1"/>
          <p:nvPr/>
        </p:nvSpPr>
        <p:spPr>
          <a:xfrm>
            <a:off x="617220" y="4954802"/>
            <a:ext cx="6165342" cy="515526"/>
          </a:xfrm>
          <a:prstGeom prst="rect">
            <a:avLst/>
          </a:prstGeom>
          <a:noFill/>
        </p:spPr>
        <p:txBody>
          <a:bodyPr wrap="square" rtlCol="0">
            <a:spAutoFit/>
          </a:bodyPr>
          <a:lstStyle/>
          <a:p>
            <a:r>
              <a:rPr lang="en-US" sz="1400" dirty="0">
                <a:hlinkClick r:id="rId2"/>
              </a:rPr>
              <a:t>View InterchangeStaffAssociationExtension</a:t>
            </a:r>
            <a:endParaRPr lang="en-US" sz="1400" dirty="0"/>
          </a:p>
          <a:p>
            <a:endParaRPr lang="en-US" sz="1350" dirty="0"/>
          </a:p>
        </p:txBody>
      </p:sp>
      <p:sp>
        <p:nvSpPr>
          <p:cNvPr id="7" name="Rectangle 6">
            <a:extLst>
              <a:ext uri="{FF2B5EF4-FFF2-40B4-BE49-F238E27FC236}">
                <a16:creationId xmlns:a16="http://schemas.microsoft.com/office/drawing/2014/main" id="{1EAAB44F-D3C7-4B54-9045-C6E64ED926D7}"/>
              </a:ext>
            </a:extLst>
          </p:cNvPr>
          <p:cNvSpPr/>
          <p:nvPr/>
        </p:nvSpPr>
        <p:spPr>
          <a:xfrm>
            <a:off x="611988" y="991528"/>
            <a:ext cx="4359591" cy="400110"/>
          </a:xfrm>
          <a:prstGeom prst="rect">
            <a:avLst/>
          </a:prstGeom>
        </p:spPr>
        <p:txBody>
          <a:bodyPr wrap="none">
            <a:spAutoFit/>
          </a:bodyPr>
          <a:lstStyle/>
          <a:p>
            <a:r>
              <a:rPr lang="en-US" sz="2000" dirty="0" err="1"/>
              <a:t>TeacherSectionAssociation</a:t>
            </a:r>
            <a:r>
              <a:rPr lang="en-US" sz="2000" dirty="0"/>
              <a:t> Complex Type</a:t>
            </a:r>
          </a:p>
        </p:txBody>
      </p:sp>
    </p:spTree>
    <p:extLst>
      <p:ext uri="{BB962C8B-B14F-4D97-AF65-F5344CB8AC3E}">
        <p14:creationId xmlns:p14="http://schemas.microsoft.com/office/powerpoint/2010/main" val="420184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312-1A15-402E-9DEC-CBD53D8E98F2}"/>
              </a:ext>
            </a:extLst>
          </p:cNvPr>
          <p:cNvSpPr>
            <a:spLocks noGrp="1"/>
          </p:cNvSpPr>
          <p:nvPr>
            <p:ph type="title"/>
          </p:nvPr>
        </p:nvSpPr>
        <p:spPr>
          <a:xfrm>
            <a:off x="202448" y="161925"/>
            <a:ext cx="7744964" cy="595365"/>
          </a:xfrm>
        </p:spPr>
        <p:txBody>
          <a:bodyPr>
            <a:noAutofit/>
          </a:bodyPr>
          <a:lstStyle/>
          <a:p>
            <a:r>
              <a:rPr lang="en-US" sz="4400" dirty="0" err="1"/>
              <a:t>I</a:t>
            </a:r>
            <a:r>
              <a:rPr lang="en-US" sz="4400" cap="none" dirty="0" err="1"/>
              <a:t>nterchange</a:t>
            </a:r>
            <a:r>
              <a:rPr lang="en-US" sz="4400" dirty="0" err="1"/>
              <a:t>S</a:t>
            </a:r>
            <a:r>
              <a:rPr lang="en-US" sz="4400" cap="none" dirty="0" err="1"/>
              <a:t>tudent</a:t>
            </a:r>
            <a:r>
              <a:rPr lang="en-US" sz="4400" dirty="0" err="1"/>
              <a:t>A</a:t>
            </a:r>
            <a:r>
              <a:rPr lang="en-US" sz="4400" cap="none" dirty="0" err="1"/>
              <a:t>ttendance</a:t>
            </a:r>
            <a:r>
              <a:rPr lang="en-US" sz="4400" dirty="0" err="1"/>
              <a:t>E</a:t>
            </a:r>
            <a:r>
              <a:rPr lang="en-US" sz="4400" cap="none" dirty="0" err="1"/>
              <a:t>xtension</a:t>
            </a:r>
            <a:endParaRPr lang="en-US" sz="4400" cap="none" dirty="0"/>
          </a:p>
        </p:txBody>
      </p:sp>
      <p:graphicFrame>
        <p:nvGraphicFramePr>
          <p:cNvPr id="4" name="Content Placeholder 3">
            <a:extLst>
              <a:ext uri="{FF2B5EF4-FFF2-40B4-BE49-F238E27FC236}">
                <a16:creationId xmlns:a16="http://schemas.microsoft.com/office/drawing/2014/main" id="{6CC5A260-E6E8-4091-BB36-801F6B61E1A0}"/>
              </a:ext>
            </a:extLst>
          </p:cNvPr>
          <p:cNvGraphicFramePr>
            <a:graphicFrameLocks noGrp="1"/>
          </p:cNvGraphicFramePr>
          <p:nvPr>
            <p:ph idx="1"/>
            <p:extLst>
              <p:ext uri="{D42A27DB-BD31-4B8C-83A1-F6EECF244321}">
                <p14:modId xmlns:p14="http://schemas.microsoft.com/office/powerpoint/2010/main" val="595187151"/>
              </p:ext>
            </p:extLst>
          </p:nvPr>
        </p:nvGraphicFramePr>
        <p:xfrm>
          <a:off x="630936" y="1774032"/>
          <a:ext cx="7316476" cy="267843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203233190"/>
                    </a:ext>
                  </a:extLst>
                </a:gridCol>
                <a:gridCol w="2302764">
                  <a:extLst>
                    <a:ext uri="{9D8B030D-6E8A-4147-A177-3AD203B41FA5}">
                      <a16:colId xmlns:a16="http://schemas.microsoft.com/office/drawing/2014/main" val="415155217"/>
                    </a:ext>
                  </a:extLst>
                </a:gridCol>
                <a:gridCol w="2133600">
                  <a:extLst>
                    <a:ext uri="{9D8B030D-6E8A-4147-A177-3AD203B41FA5}">
                      <a16:colId xmlns:a16="http://schemas.microsoft.com/office/drawing/2014/main" val="2807320468"/>
                    </a:ext>
                  </a:extLst>
                </a:gridCol>
                <a:gridCol w="1851412">
                  <a:extLst>
                    <a:ext uri="{9D8B030D-6E8A-4147-A177-3AD203B41FA5}">
                      <a16:colId xmlns:a16="http://schemas.microsoft.com/office/drawing/2014/main" val="475802073"/>
                    </a:ext>
                  </a:extLst>
                </a:gridCol>
              </a:tblGrid>
              <a:tr h="731520">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 Name</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Added to the complex type as Mandatory</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4140173249"/>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E1056</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CLASS-ID-NUMBER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extLst>
                  <a:ext uri="{0D108BD9-81ED-4DB2-BD59-A6C34878D82A}">
                    <a16:rowId xmlns:a16="http://schemas.microsoft.com/office/drawing/2014/main" val="1855327875"/>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E0949</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COURSE-SEQUENCE-CODE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extLst>
                  <a:ext uri="{0D108BD9-81ED-4DB2-BD59-A6C34878D82A}">
                    <a16:rowId xmlns:a16="http://schemas.microsoft.com/office/drawing/2014/main" val="3938733980"/>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E1194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LOCAL-COURSE-CODE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2332589532"/>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E1093</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SCHOOL-YEAR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1298397814"/>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E1367</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SECTION-TERM</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867458515"/>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E1074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CLASS-PERIOD</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1659334910"/>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LOCATION</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2008260899"/>
                  </a:ext>
                </a:extLst>
              </a:tr>
            </a:tbl>
          </a:graphicData>
        </a:graphic>
      </p:graphicFrame>
      <p:sp>
        <p:nvSpPr>
          <p:cNvPr id="3" name="TextBox 2">
            <a:extLst>
              <a:ext uri="{FF2B5EF4-FFF2-40B4-BE49-F238E27FC236}">
                <a16:creationId xmlns:a16="http://schemas.microsoft.com/office/drawing/2014/main" id="{948FC0E8-E4E2-432A-9DF6-20254CDF4D3B}"/>
              </a:ext>
            </a:extLst>
          </p:cNvPr>
          <p:cNvSpPr txBox="1"/>
          <p:nvPr/>
        </p:nvSpPr>
        <p:spPr>
          <a:xfrm>
            <a:off x="850392" y="4704588"/>
            <a:ext cx="6083046" cy="307777"/>
          </a:xfrm>
          <a:prstGeom prst="rect">
            <a:avLst/>
          </a:prstGeom>
          <a:noFill/>
        </p:spPr>
        <p:txBody>
          <a:bodyPr wrap="square" rtlCol="0">
            <a:spAutoFit/>
          </a:bodyPr>
          <a:lstStyle/>
          <a:p>
            <a:r>
              <a:rPr lang="en-US" sz="1400" dirty="0">
                <a:hlinkClick r:id="rId2"/>
              </a:rPr>
              <a:t>View InterchangeStudentAttendanceExtension</a:t>
            </a:r>
            <a:endParaRPr lang="en-US" sz="1400" dirty="0"/>
          </a:p>
        </p:txBody>
      </p:sp>
      <p:sp>
        <p:nvSpPr>
          <p:cNvPr id="5" name="Rectangle 4">
            <a:extLst>
              <a:ext uri="{FF2B5EF4-FFF2-40B4-BE49-F238E27FC236}">
                <a16:creationId xmlns:a16="http://schemas.microsoft.com/office/drawing/2014/main" id="{433BF2B3-26E8-4A0C-92B0-0812129D58F8}"/>
              </a:ext>
            </a:extLst>
          </p:cNvPr>
          <p:cNvSpPr/>
          <p:nvPr/>
        </p:nvSpPr>
        <p:spPr>
          <a:xfrm>
            <a:off x="611988" y="991528"/>
            <a:ext cx="3410934" cy="400110"/>
          </a:xfrm>
          <a:prstGeom prst="rect">
            <a:avLst/>
          </a:prstGeom>
        </p:spPr>
        <p:txBody>
          <a:bodyPr wrap="none">
            <a:spAutoFit/>
          </a:bodyPr>
          <a:lstStyle/>
          <a:p>
            <a:r>
              <a:rPr lang="en-US" sz="2000" dirty="0" err="1"/>
              <a:t>AttendanceEvent</a:t>
            </a:r>
            <a:r>
              <a:rPr lang="en-US" sz="2000" dirty="0"/>
              <a:t> Complex Type</a:t>
            </a:r>
          </a:p>
        </p:txBody>
      </p:sp>
    </p:spTree>
    <p:extLst>
      <p:ext uri="{BB962C8B-B14F-4D97-AF65-F5344CB8AC3E}">
        <p14:creationId xmlns:p14="http://schemas.microsoft.com/office/powerpoint/2010/main" val="105237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312-1A15-402E-9DEC-CBD53D8E98F2}"/>
              </a:ext>
            </a:extLst>
          </p:cNvPr>
          <p:cNvSpPr>
            <a:spLocks noGrp="1"/>
          </p:cNvSpPr>
          <p:nvPr>
            <p:ph type="title"/>
          </p:nvPr>
        </p:nvSpPr>
        <p:spPr>
          <a:xfrm>
            <a:off x="129163" y="180975"/>
            <a:ext cx="7744964" cy="595365"/>
          </a:xfrm>
        </p:spPr>
        <p:txBody>
          <a:bodyPr>
            <a:noAutofit/>
          </a:bodyPr>
          <a:lstStyle/>
          <a:p>
            <a:r>
              <a:rPr lang="en-US" sz="4400" dirty="0" err="1"/>
              <a:t>I</a:t>
            </a:r>
            <a:r>
              <a:rPr lang="en-US" sz="4400" cap="none" dirty="0" err="1"/>
              <a:t>nterchange</a:t>
            </a:r>
            <a:r>
              <a:rPr lang="en-US" sz="4400" dirty="0" err="1"/>
              <a:t>S</a:t>
            </a:r>
            <a:r>
              <a:rPr lang="en-US" sz="4400" cap="none" dirty="0" err="1"/>
              <a:t>tudent</a:t>
            </a:r>
            <a:r>
              <a:rPr lang="en-US" sz="4400" dirty="0" err="1"/>
              <a:t>G</a:t>
            </a:r>
            <a:r>
              <a:rPr lang="en-US" sz="4400" cap="none" dirty="0" err="1"/>
              <a:t>rade</a:t>
            </a:r>
            <a:r>
              <a:rPr lang="en-US" sz="4400" dirty="0" err="1"/>
              <a:t>E</a:t>
            </a:r>
            <a:r>
              <a:rPr lang="en-US" sz="4400" cap="none" dirty="0" err="1"/>
              <a:t>xtension</a:t>
            </a:r>
            <a:endParaRPr lang="en-US" sz="4400" cap="none" dirty="0"/>
          </a:p>
        </p:txBody>
      </p:sp>
      <p:graphicFrame>
        <p:nvGraphicFramePr>
          <p:cNvPr id="4" name="Content Placeholder 3">
            <a:extLst>
              <a:ext uri="{FF2B5EF4-FFF2-40B4-BE49-F238E27FC236}">
                <a16:creationId xmlns:a16="http://schemas.microsoft.com/office/drawing/2014/main" id="{6CC5A260-E6E8-4091-BB36-801F6B61E1A0}"/>
              </a:ext>
            </a:extLst>
          </p:cNvPr>
          <p:cNvGraphicFramePr>
            <a:graphicFrameLocks noGrp="1"/>
          </p:cNvGraphicFramePr>
          <p:nvPr>
            <p:ph idx="1"/>
            <p:extLst>
              <p:ext uri="{D42A27DB-BD31-4B8C-83A1-F6EECF244321}">
                <p14:modId xmlns:p14="http://schemas.microsoft.com/office/powerpoint/2010/main" val="3459717829"/>
              </p:ext>
            </p:extLst>
          </p:nvPr>
        </p:nvGraphicFramePr>
        <p:xfrm>
          <a:off x="630936" y="1774032"/>
          <a:ext cx="7316476" cy="267843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203233190"/>
                    </a:ext>
                  </a:extLst>
                </a:gridCol>
                <a:gridCol w="2325342">
                  <a:extLst>
                    <a:ext uri="{9D8B030D-6E8A-4147-A177-3AD203B41FA5}">
                      <a16:colId xmlns:a16="http://schemas.microsoft.com/office/drawing/2014/main" val="415155217"/>
                    </a:ext>
                  </a:extLst>
                </a:gridCol>
                <a:gridCol w="2122311">
                  <a:extLst>
                    <a:ext uri="{9D8B030D-6E8A-4147-A177-3AD203B41FA5}">
                      <a16:colId xmlns:a16="http://schemas.microsoft.com/office/drawing/2014/main" val="2807320468"/>
                    </a:ext>
                  </a:extLst>
                </a:gridCol>
                <a:gridCol w="1840123">
                  <a:extLst>
                    <a:ext uri="{9D8B030D-6E8A-4147-A177-3AD203B41FA5}">
                      <a16:colId xmlns:a16="http://schemas.microsoft.com/office/drawing/2014/main" val="475802073"/>
                    </a:ext>
                  </a:extLst>
                </a:gridCol>
              </a:tblGrid>
              <a:tr h="731520">
                <a:tc>
                  <a:txBody>
                    <a:bodyPr/>
                    <a:lstStyle/>
                    <a:p>
                      <a:pPr marL="0" algn="ctr" defTabSz="914400" rtl="0" eaLnBrk="1" fontAlgn="ctr" latinLnBrk="0" hangingPunct="1"/>
                      <a:r>
                        <a:rPr lang="en-US" sz="1400" b="1" kern="1200" dirty="0">
                          <a:solidFill>
                            <a:schemeClr val="lt1"/>
                          </a:solidFill>
                          <a:latin typeface="+mn-lt"/>
                          <a:ea typeface="+mn-ea"/>
                          <a:cs typeface="+mn-cs"/>
                        </a:rPr>
                        <a:t>Data </a:t>
                      </a:r>
                    </a:p>
                    <a:p>
                      <a:pPr marL="0" algn="ctr" defTabSz="914400" rtl="0" eaLnBrk="1" fontAlgn="ctr" latinLnBrk="0" hangingPunct="1"/>
                      <a:r>
                        <a:rPr lang="en-US" sz="1400" b="1" kern="1200" dirty="0">
                          <a:solidFill>
                            <a:schemeClr val="lt1"/>
                          </a:solidFill>
                          <a:latin typeface="+mn-lt"/>
                          <a:ea typeface="+mn-ea"/>
                          <a:cs typeface="+mn-cs"/>
                        </a:rPr>
                        <a:t>Element ID</a:t>
                      </a:r>
                    </a:p>
                  </a:txBody>
                  <a:tcPr marL="7144" marR="7144" marT="7144" marB="0" anchor="ctr"/>
                </a:tc>
                <a:tc>
                  <a:txBody>
                    <a:bodyPr/>
                    <a:lstStyle/>
                    <a:p>
                      <a:pPr marL="91440" algn="l" defTabSz="914400" rtl="0" eaLnBrk="1" fontAlgn="ctr" latinLnBrk="0" hangingPunct="1"/>
                      <a:r>
                        <a:rPr lang="en-US" sz="1400" b="1" kern="1200" dirty="0">
                          <a:solidFill>
                            <a:schemeClr val="lt1"/>
                          </a:solidFill>
                          <a:latin typeface="+mn-lt"/>
                          <a:ea typeface="+mn-ea"/>
                          <a:cs typeface="+mn-cs"/>
                        </a:rPr>
                        <a:t>Data Element Name</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Added to the complex type as Mandatory</a:t>
                      </a:r>
                    </a:p>
                  </a:txBody>
                  <a:tcPr marL="7144" marR="7144" marT="7144" marB="0" anchor="ctr"/>
                </a:tc>
                <a:tc>
                  <a:txBody>
                    <a:bodyPr/>
                    <a:lstStyle/>
                    <a:p>
                      <a:pPr marL="0" algn="ctr" defTabSz="914400" rtl="0" eaLnBrk="1" fontAlgn="ctr" latinLnBrk="0" hangingPunct="1"/>
                      <a:r>
                        <a:rPr lang="en-US" sz="1400" b="1" kern="1200" dirty="0">
                          <a:solidFill>
                            <a:schemeClr val="lt1"/>
                          </a:solidFill>
                          <a:latin typeface="+mn-lt"/>
                          <a:ea typeface="+mn-ea"/>
                          <a:cs typeface="+mn-cs"/>
                        </a:rPr>
                        <a:t>No longer collected in the complex type</a:t>
                      </a:r>
                    </a:p>
                  </a:txBody>
                  <a:tcPr marL="7144" marR="7144" marT="7144" marB="0" anchor="ctr"/>
                </a:tc>
                <a:extLst>
                  <a:ext uri="{0D108BD9-81ED-4DB2-BD59-A6C34878D82A}">
                    <a16:rowId xmlns:a16="http://schemas.microsoft.com/office/drawing/2014/main" val="4140173249"/>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E1056</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CLASS-ID-NUMBER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extLst>
                  <a:ext uri="{0D108BD9-81ED-4DB2-BD59-A6C34878D82A}">
                    <a16:rowId xmlns:a16="http://schemas.microsoft.com/office/drawing/2014/main" val="1855327875"/>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E0949</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COURSE-SEQUENCE-CODE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extLst>
                  <a:ext uri="{0D108BD9-81ED-4DB2-BD59-A6C34878D82A}">
                    <a16:rowId xmlns:a16="http://schemas.microsoft.com/office/drawing/2014/main" val="3938733980"/>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E1194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LOCAL-COURSE-CODE</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2332589532"/>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E1093</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SCHOOL-YEAR</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1298397814"/>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E1367</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SECTION-TERM</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867458515"/>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E1074</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CLASS-PERIOD</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1659334910"/>
                  </a:ext>
                </a:extLst>
              </a:tr>
              <a:tr h="278130">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E1368</a:t>
                      </a:r>
                    </a:p>
                  </a:txBody>
                  <a:tcPr marL="7144" marR="7144" marT="7144" marB="0" anchor="ctr"/>
                </a:tc>
                <a:tc>
                  <a:txBody>
                    <a:bodyPr/>
                    <a:lstStyle/>
                    <a:p>
                      <a:pPr marL="91440" algn="l"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LOCATION</a:t>
                      </a:r>
                    </a:p>
                  </a:txBody>
                  <a:tcPr marL="7144" marR="7144" marT="7144" marB="0" anchor="ctr"/>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 </a:t>
                      </a:r>
                    </a:p>
                  </a:txBody>
                  <a:tcPr marL="7144" marR="7144" marT="7144" marB="0" anchor="b"/>
                </a:tc>
                <a:tc>
                  <a:txBody>
                    <a:bodyPr/>
                    <a:lstStyle/>
                    <a:p>
                      <a:pPr marL="0" algn="ctr" defTabSz="914400" rtl="0" eaLnBrk="1" fontAlgn="ctr" latinLnBrk="0" hangingPunct="1"/>
                      <a:r>
                        <a:rPr lang="en-US" sz="1400" b="0" i="0" u="none" strike="noStrike" kern="1200" dirty="0">
                          <a:solidFill>
                            <a:srgbClr val="000000"/>
                          </a:solidFill>
                          <a:effectLst/>
                          <a:latin typeface="+mn-lt"/>
                          <a:ea typeface="+mn-ea"/>
                          <a:cs typeface="Calibri" panose="020F0502020204030204" pitchFamily="34" charset="0"/>
                        </a:rPr>
                        <a:t>x</a:t>
                      </a:r>
                    </a:p>
                  </a:txBody>
                  <a:tcPr marL="7144" marR="7144" marT="7144" marB="0" anchor="b"/>
                </a:tc>
                <a:extLst>
                  <a:ext uri="{0D108BD9-81ED-4DB2-BD59-A6C34878D82A}">
                    <a16:rowId xmlns:a16="http://schemas.microsoft.com/office/drawing/2014/main" val="2008260899"/>
                  </a:ext>
                </a:extLst>
              </a:tr>
            </a:tbl>
          </a:graphicData>
        </a:graphic>
      </p:graphicFrame>
      <p:sp>
        <p:nvSpPr>
          <p:cNvPr id="3" name="TextBox 2">
            <a:extLst>
              <a:ext uri="{FF2B5EF4-FFF2-40B4-BE49-F238E27FC236}">
                <a16:creationId xmlns:a16="http://schemas.microsoft.com/office/drawing/2014/main" id="{EBA0B8E5-3F6F-499A-A2BE-89412AAFF3F3}"/>
              </a:ext>
            </a:extLst>
          </p:cNvPr>
          <p:cNvSpPr txBox="1"/>
          <p:nvPr/>
        </p:nvSpPr>
        <p:spPr>
          <a:xfrm>
            <a:off x="774954" y="4752594"/>
            <a:ext cx="5856732" cy="307777"/>
          </a:xfrm>
          <a:prstGeom prst="rect">
            <a:avLst/>
          </a:prstGeom>
          <a:noFill/>
        </p:spPr>
        <p:txBody>
          <a:bodyPr wrap="square" rtlCol="0">
            <a:spAutoFit/>
          </a:bodyPr>
          <a:lstStyle/>
          <a:p>
            <a:r>
              <a:rPr lang="en-US" sz="1400" dirty="0">
                <a:hlinkClick r:id="rId2"/>
              </a:rPr>
              <a:t>View InterchangeStudentGradeExtension</a:t>
            </a:r>
            <a:endParaRPr lang="en-US" sz="1400" dirty="0"/>
          </a:p>
        </p:txBody>
      </p:sp>
      <p:sp>
        <p:nvSpPr>
          <p:cNvPr id="5" name="Rectangle 4">
            <a:extLst>
              <a:ext uri="{FF2B5EF4-FFF2-40B4-BE49-F238E27FC236}">
                <a16:creationId xmlns:a16="http://schemas.microsoft.com/office/drawing/2014/main" id="{1FFA8B7B-FA4B-442D-92D6-D5EAC331299A}"/>
              </a:ext>
            </a:extLst>
          </p:cNvPr>
          <p:cNvSpPr/>
          <p:nvPr/>
        </p:nvSpPr>
        <p:spPr>
          <a:xfrm>
            <a:off x="611988" y="991528"/>
            <a:ext cx="2416495" cy="400110"/>
          </a:xfrm>
          <a:prstGeom prst="rect">
            <a:avLst/>
          </a:prstGeom>
        </p:spPr>
        <p:txBody>
          <a:bodyPr wrap="none">
            <a:spAutoFit/>
          </a:bodyPr>
          <a:lstStyle/>
          <a:p>
            <a:r>
              <a:rPr lang="en-US" sz="2000" dirty="0"/>
              <a:t>Grade Complex Type</a:t>
            </a:r>
          </a:p>
        </p:txBody>
      </p:sp>
    </p:spTree>
    <p:extLst>
      <p:ext uri="{BB962C8B-B14F-4D97-AF65-F5344CB8AC3E}">
        <p14:creationId xmlns:p14="http://schemas.microsoft.com/office/powerpoint/2010/main" val="412343808"/>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llection xmlns="5c8ce246-9bf7-4847-93b0-5471cf462eac">
      <Value>Class Roster</Value>
      <Value>Dashboards</Value>
      <Value>ECDS</Value>
      <Value>RF Tracker</Value>
      <Value>SPPI-14</Value>
    </Collection>
    <Legislation xmlns="5c8ce246-9bf7-4847-93b0-5471cf462eac" xsi:nil="true"/>
    <Document_x0020_Type xmlns="5c8ce246-9bf7-4847-93b0-5471cf462eac">Other</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1A0B5-053C-448C-B318-52B08C869BEA}">
  <ds:schemaRefs>
    <ds:schemaRef ds:uri="http://schemas.microsoft.com/sharepoint/v3/contenttype/forms"/>
  </ds:schemaRefs>
</ds:datastoreItem>
</file>

<file path=customXml/itemProps2.xml><?xml version="1.0" encoding="utf-8"?>
<ds:datastoreItem xmlns:ds="http://schemas.openxmlformats.org/officeDocument/2006/customXml" ds:itemID="{A89759B2-D537-44C4-B013-D1EA05E28C88}">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db5e514-a680-4fd2-83c7-aca22b4666fd"/>
    <ds:schemaRef ds:uri="5c8ce246-9bf7-4847-93b0-5471cf462eac"/>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D4BD35-785B-401A-AF28-25C49190E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TSDS Template 2018 small</Template>
  <TotalTime>1038</TotalTime>
  <Words>1622</Words>
  <Application>Microsoft Office PowerPoint</Application>
  <PresentationFormat>On-screen Show (4:3)</PresentationFormat>
  <Paragraphs>504</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Tw Cen MT</vt:lpstr>
      <vt:lpstr>Tw Cen MT Condensed</vt:lpstr>
      <vt:lpstr>Tw Cen MT Condensed Extra Bold</vt:lpstr>
      <vt:lpstr>TSDS Template 2018 small</vt:lpstr>
      <vt:lpstr>Technical Data Collection Changes</vt:lpstr>
      <vt:lpstr>aGENDA</vt:lpstr>
      <vt:lpstr>COURSE SECTION Data Collection Changes</vt:lpstr>
      <vt:lpstr>Overview </vt:lpstr>
      <vt:lpstr>InterchangeMasterScheduleExtension</vt:lpstr>
      <vt:lpstr>InterchangeStudentEnrollmentExtension</vt:lpstr>
      <vt:lpstr>InterchangeStaffAssociationExtension</vt:lpstr>
      <vt:lpstr>InterchangeStudentAttendanceExtension</vt:lpstr>
      <vt:lpstr>InterchangeStudentGradeExtension</vt:lpstr>
      <vt:lpstr>InterchangeAssessmentmetadata</vt:lpstr>
      <vt:lpstr>aGENDA</vt:lpstr>
      <vt:lpstr>Early Childhood Data System Updates</vt:lpstr>
      <vt:lpstr>aGENDA</vt:lpstr>
      <vt:lpstr>RESIDENTIAL FACILITY TRACKER UPDATES  </vt:lpstr>
      <vt:lpstr>RESIDENTIAL FACILITY TRACKER UPDATES  </vt:lpstr>
      <vt:lpstr>aGENDA</vt:lpstr>
      <vt:lpstr>CLASS ROSTER UPDATES  </vt:lpstr>
      <vt:lpstr>CLASS ROSTER UPDATES - Business VALIDATION Rules</vt:lpstr>
      <vt:lpstr>CLASS ROSTER UPDATES - Business VALIDATION Rules</vt:lpstr>
      <vt:lpstr>CLASS ROSTER UPDATES - Business VALIDATION Rules</vt:lpstr>
      <vt:lpstr>aGENDA</vt:lpstr>
      <vt:lpstr>Other UPDATES</vt:lpstr>
      <vt:lpstr>Other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Technical Data Collection Changes</dc:title>
  <dc:creator>Elledge, Michele</dc:creator>
  <cp:keywords/>
  <cp:lastModifiedBy>Helms, Jeanine</cp:lastModifiedBy>
  <cp:revision>67</cp:revision>
  <dcterms:created xsi:type="dcterms:W3CDTF">2019-05-31T14:09:25Z</dcterms:created>
  <dcterms:modified xsi:type="dcterms:W3CDTF">2019-07-23T01:20:31Z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