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22"/>
  </p:notesMasterIdLst>
  <p:handoutMasterIdLst>
    <p:handoutMasterId r:id="rId23"/>
  </p:handoutMasterIdLst>
  <p:sldIdLst>
    <p:sldId id="466" r:id="rId5"/>
    <p:sldId id="732" r:id="rId6"/>
    <p:sldId id="703" r:id="rId7"/>
    <p:sldId id="727" r:id="rId8"/>
    <p:sldId id="715" r:id="rId9"/>
    <p:sldId id="739" r:id="rId10"/>
    <p:sldId id="737" r:id="rId11"/>
    <p:sldId id="738" r:id="rId12"/>
    <p:sldId id="733" r:id="rId13"/>
    <p:sldId id="740" r:id="rId14"/>
    <p:sldId id="736" r:id="rId15"/>
    <p:sldId id="717" r:id="rId16"/>
    <p:sldId id="716" r:id="rId17"/>
    <p:sldId id="742" r:id="rId18"/>
    <p:sldId id="741" r:id="rId19"/>
    <p:sldId id="734" r:id="rId20"/>
    <p:sldId id="264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  <p:cmAuthor id="3" name="Adaky, Kathy" initials="AK" lastIdx="7" clrIdx="3">
    <p:extLst>
      <p:ext uri="{19B8F6BF-5375-455C-9EA6-DF929625EA0E}">
        <p15:presenceInfo xmlns:p15="http://schemas.microsoft.com/office/powerpoint/2012/main" userId="S::Kathy.Adaky@tea.texas.gov::8c2da59b-9e4a-4960-a749-115f3818b707" providerId="AD"/>
      </p:ext>
    </p:extLst>
  </p:cmAuthor>
  <p:cmAuthor id="4" name="DeSantis, Candice" initials="DC" lastIdx="13" clrIdx="4">
    <p:extLst>
      <p:ext uri="{19B8F6BF-5375-455C-9EA6-DF929625EA0E}">
        <p15:presenceInfo xmlns:p15="http://schemas.microsoft.com/office/powerpoint/2012/main" userId="S::Candice.DeSantis@tea.texas.gov::ebf7425b-4c1c-4725-9788-d1206430aedf" providerId="AD"/>
      </p:ext>
    </p:extLst>
  </p:cmAuthor>
  <p:cmAuthor id="5" name="Johnson, Scott" initials="JS" lastIdx="8" clrIdx="5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F70570-1173-4632-A35E-4D902576E00C}" v="1" dt="2019-07-22T16:32:23.434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3" autoAdjust="0"/>
    <p:restoredTop sz="94026" autoAdjust="0"/>
  </p:normalViewPr>
  <p:slideViewPr>
    <p:cSldViewPr>
      <p:cViewPr varScale="1">
        <p:scale>
          <a:sx n="107" d="100"/>
          <a:sy n="107" d="100"/>
        </p:scale>
        <p:origin x="11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660" y="108"/>
      </p:cViewPr>
      <p:guideLst>
        <p:guide orient="horz" pos="291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ky, Kathy" userId="S::kathy.adaky@tea.texas.gov::8c2da59b-9e4a-4960-a749-115f3818b707" providerId="AD" clId="Web-{3FC2E1BA-744D-3EBB-7D51-2932F6EE2FF9}"/>
    <pc:docChg chg="modSld">
      <pc:chgData name="Adaky, Kathy" userId="S::kathy.adaky@tea.texas.gov::8c2da59b-9e4a-4960-a749-115f3818b707" providerId="AD" clId="Web-{3FC2E1BA-744D-3EBB-7D51-2932F6EE2FF9}" dt="2019-07-15T21:12:47.154" v="410" actId="20577"/>
      <pc:docMkLst>
        <pc:docMk/>
      </pc:docMkLst>
      <pc:sldChg chg="modSp addCm">
        <pc:chgData name="Adaky, Kathy" userId="S::kathy.adaky@tea.texas.gov::8c2da59b-9e4a-4960-a749-115f3818b707" providerId="AD" clId="Web-{3FC2E1BA-744D-3EBB-7D51-2932F6EE2FF9}" dt="2019-07-15T21:12:47.154" v="409" actId="20577"/>
        <pc:sldMkLst>
          <pc:docMk/>
          <pc:sldMk cId="1644817779" sldId="715"/>
        </pc:sldMkLst>
        <pc:spChg chg="mod">
          <ac:chgData name="Adaky, Kathy" userId="S::kathy.adaky@tea.texas.gov::8c2da59b-9e4a-4960-a749-115f3818b707" providerId="AD" clId="Web-{3FC2E1BA-744D-3EBB-7D51-2932F6EE2FF9}" dt="2019-07-15T21:12:47.154" v="409" actId="20577"/>
          <ac:spMkLst>
            <pc:docMk/>
            <pc:sldMk cId="1644817779" sldId="715"/>
            <ac:spMk id="4" creationId="{23F5C6C5-AEF6-46AF-92D7-B82880C34A8A}"/>
          </ac:spMkLst>
        </pc:spChg>
      </pc:sldChg>
      <pc:sldChg chg="addCm">
        <pc:chgData name="Adaky, Kathy" userId="S::kathy.adaky@tea.texas.gov::8c2da59b-9e4a-4960-a749-115f3818b707" providerId="AD" clId="Web-{3FC2E1BA-744D-3EBB-7D51-2932F6EE2FF9}" dt="2019-07-15T21:01:29.335" v="19"/>
        <pc:sldMkLst>
          <pc:docMk/>
          <pc:sldMk cId="736770674" sldId="733"/>
        </pc:sldMkLst>
      </pc:sldChg>
      <pc:sldChg chg="modSp addCm">
        <pc:chgData name="Adaky, Kathy" userId="S::kathy.adaky@tea.texas.gov::8c2da59b-9e4a-4960-a749-115f3818b707" providerId="AD" clId="Web-{3FC2E1BA-744D-3EBB-7D51-2932F6EE2FF9}" dt="2019-07-15T20:55:55.243" v="16" actId="20577"/>
        <pc:sldMkLst>
          <pc:docMk/>
          <pc:sldMk cId="4128340105" sldId="737"/>
        </pc:sldMkLst>
        <pc:spChg chg="mod">
          <ac:chgData name="Adaky, Kathy" userId="S::kathy.adaky@tea.texas.gov::8c2da59b-9e4a-4960-a749-115f3818b707" providerId="AD" clId="Web-{3FC2E1BA-744D-3EBB-7D51-2932F6EE2FF9}" dt="2019-07-15T20:55:55.243" v="16" actId="20577"/>
          <ac:spMkLst>
            <pc:docMk/>
            <pc:sldMk cId="4128340105" sldId="737"/>
            <ac:spMk id="4" creationId="{23F5C6C5-AEF6-46AF-92D7-B82880C34A8A}"/>
          </ac:spMkLst>
        </pc:spChg>
      </pc:sldChg>
      <pc:sldChg chg="addCm">
        <pc:chgData name="Adaky, Kathy" userId="S::kathy.adaky@tea.texas.gov::8c2da59b-9e4a-4960-a749-115f3818b707" providerId="AD" clId="Web-{3FC2E1BA-744D-3EBB-7D51-2932F6EE2FF9}" dt="2019-07-15T21:00:20.383" v="18"/>
        <pc:sldMkLst>
          <pc:docMk/>
          <pc:sldMk cId="3344260125" sldId="738"/>
        </pc:sldMkLst>
      </pc:sldChg>
    </pc:docChg>
  </pc:docChgLst>
  <pc:docChgLst>
    <pc:chgData name="Adaky, Kathy" userId="8c2da59b-9e4a-4960-a749-115f3818b707" providerId="ADAL" clId="{1CF70570-1173-4632-A35E-4D902576E00C}"/>
    <pc:docChg chg="custSel modSld modNotesMaster modHandout">
      <pc:chgData name="Adaky, Kathy" userId="8c2da59b-9e4a-4960-a749-115f3818b707" providerId="ADAL" clId="{1CF70570-1173-4632-A35E-4D902576E00C}" dt="2019-07-31T22:04:23.794" v="81" actId="1592"/>
      <pc:docMkLst>
        <pc:docMk/>
      </pc:docMkLst>
      <pc:sldChg chg="modSp delCm modNotes">
        <pc:chgData name="Adaky, Kathy" userId="8c2da59b-9e4a-4960-a749-115f3818b707" providerId="ADAL" clId="{1CF70570-1173-4632-A35E-4D902576E00C}" dt="2019-07-29T12:52:40.430" v="80" actId="1592"/>
        <pc:sldMkLst>
          <pc:docMk/>
          <pc:sldMk cId="0" sldId="466"/>
        </pc:sldMkLst>
        <pc:spChg chg="mod">
          <ac:chgData name="Adaky, Kathy" userId="8c2da59b-9e4a-4960-a749-115f3818b707" providerId="ADAL" clId="{1CF70570-1173-4632-A35E-4D902576E00C}" dt="2019-07-22T16:28:57.195" v="19" actId="20577"/>
          <ac:spMkLst>
            <pc:docMk/>
            <pc:sldMk cId="0" sldId="466"/>
            <ac:spMk id="3" creationId="{B6C0DECE-A2B1-4E71-A31F-ACC2D35EA10E}"/>
          </ac:spMkLst>
        </pc:spChg>
      </pc:sldChg>
      <pc:sldChg chg="modSp">
        <pc:chgData name="Adaky, Kathy" userId="8c2da59b-9e4a-4960-a749-115f3818b707" providerId="ADAL" clId="{1CF70570-1173-4632-A35E-4D902576E00C}" dt="2019-07-22T21:43:21.234" v="78" actId="20577"/>
        <pc:sldMkLst>
          <pc:docMk/>
          <pc:sldMk cId="3935884271" sldId="716"/>
        </pc:sldMkLst>
        <pc:spChg chg="mod">
          <ac:chgData name="Adaky, Kathy" userId="8c2da59b-9e4a-4960-a749-115f3818b707" providerId="ADAL" clId="{1CF70570-1173-4632-A35E-4D902576E00C}" dt="2019-07-22T21:43:21.234" v="78" actId="20577"/>
          <ac:spMkLst>
            <pc:docMk/>
            <pc:sldMk cId="3935884271" sldId="716"/>
            <ac:spMk id="4" creationId="{23F5C6C5-AEF6-46AF-92D7-B82880C34A8A}"/>
          </ac:spMkLst>
        </pc:spChg>
      </pc:sldChg>
      <pc:sldChg chg="modSp">
        <pc:chgData name="Adaky, Kathy" userId="8c2da59b-9e4a-4960-a749-115f3818b707" providerId="ADAL" clId="{1CF70570-1173-4632-A35E-4D902576E00C}" dt="2019-07-22T16:29:41.395" v="21" actId="20577"/>
        <pc:sldMkLst>
          <pc:docMk/>
          <pc:sldMk cId="1837842522" sldId="727"/>
        </pc:sldMkLst>
        <pc:spChg chg="mod">
          <ac:chgData name="Adaky, Kathy" userId="8c2da59b-9e4a-4960-a749-115f3818b707" providerId="ADAL" clId="{1CF70570-1173-4632-A35E-4D902576E00C}" dt="2019-07-22T16:29:41.395" v="21" actId="20577"/>
          <ac:spMkLst>
            <pc:docMk/>
            <pc:sldMk cId="1837842522" sldId="727"/>
            <ac:spMk id="4" creationId="{23F5C6C5-AEF6-46AF-92D7-B82880C34A8A}"/>
          </ac:spMkLst>
        </pc:spChg>
      </pc:sldChg>
      <pc:sldChg chg="modSp addCm delCm modCm">
        <pc:chgData name="Adaky, Kathy" userId="8c2da59b-9e4a-4960-a749-115f3818b707" providerId="ADAL" clId="{1CF70570-1173-4632-A35E-4D902576E00C}" dt="2019-07-31T22:04:23.794" v="81" actId="1592"/>
        <pc:sldMkLst>
          <pc:docMk/>
          <pc:sldMk cId="4128340105" sldId="737"/>
        </pc:sldMkLst>
        <pc:spChg chg="mod">
          <ac:chgData name="Adaky, Kathy" userId="8c2da59b-9e4a-4960-a749-115f3818b707" providerId="ADAL" clId="{1CF70570-1173-4632-A35E-4D902576E00C}" dt="2019-07-22T16:32:47.587" v="67" actId="20577"/>
          <ac:spMkLst>
            <pc:docMk/>
            <pc:sldMk cId="4128340105" sldId="737"/>
            <ac:spMk id="4" creationId="{23F5C6C5-AEF6-46AF-92D7-B82880C34A8A}"/>
          </ac:spMkLst>
        </pc:spChg>
      </pc:sldChg>
    </pc:docChg>
  </pc:docChgLst>
  <pc:docChgLst>
    <pc:chgData name="Johnson, Scott" userId="bec97677-f0c6-4bfb-b610-83dc74061801" providerId="ADAL" clId="{05E323DF-8D34-495D-B0AE-2420D7756DE6}"/>
    <pc:docChg chg="undo custSel modSld">
      <pc:chgData name="Johnson, Scott" userId="bec97677-f0c6-4bfb-b610-83dc74061801" providerId="ADAL" clId="{05E323DF-8D34-495D-B0AE-2420D7756DE6}" dt="2019-07-16T13:53:42.885" v="1048" actId="1589"/>
      <pc:docMkLst>
        <pc:docMk/>
      </pc:docMkLst>
      <pc:sldChg chg="delSp">
        <pc:chgData name="Johnson, Scott" userId="bec97677-f0c6-4bfb-b610-83dc74061801" providerId="ADAL" clId="{05E323DF-8D34-495D-B0AE-2420D7756DE6}" dt="2019-07-15T15:40:50.986" v="827" actId="478"/>
        <pc:sldMkLst>
          <pc:docMk/>
          <pc:sldMk cId="3812044576" sldId="264"/>
        </pc:sldMkLst>
        <pc:spChg chg="del">
          <ac:chgData name="Johnson, Scott" userId="bec97677-f0c6-4bfb-b610-83dc74061801" providerId="ADAL" clId="{05E323DF-8D34-495D-B0AE-2420D7756DE6}" dt="2019-07-15T15:40:50.986" v="827" actId="478"/>
          <ac:spMkLst>
            <pc:docMk/>
            <pc:sldMk cId="3812044576" sldId="264"/>
            <ac:spMk id="4" creationId="{1982243F-EF37-40E0-A3F9-A0949097F5D1}"/>
          </ac:spMkLst>
        </pc:spChg>
      </pc:sldChg>
      <pc:sldChg chg="addCm modCm">
        <pc:chgData name="Johnson, Scott" userId="bec97677-f0c6-4bfb-b610-83dc74061801" providerId="ADAL" clId="{05E323DF-8D34-495D-B0AE-2420D7756DE6}" dt="2019-07-16T13:53:42.885" v="1048" actId="1589"/>
        <pc:sldMkLst>
          <pc:docMk/>
          <pc:sldMk cId="0" sldId="466"/>
        </pc:sldMkLst>
      </pc:sldChg>
      <pc:sldChg chg="modSp delCm modCm">
        <pc:chgData name="Johnson, Scott" userId="bec97677-f0c6-4bfb-b610-83dc74061801" providerId="ADAL" clId="{05E323DF-8D34-495D-B0AE-2420D7756DE6}" dt="2019-07-16T13:46:02.072" v="982" actId="1592"/>
        <pc:sldMkLst>
          <pc:docMk/>
          <pc:sldMk cId="1644817779" sldId="715"/>
        </pc:sldMkLst>
        <pc:spChg chg="mod">
          <ac:chgData name="Johnson, Scott" userId="bec97677-f0c6-4bfb-b610-83dc74061801" providerId="ADAL" clId="{05E323DF-8D34-495D-B0AE-2420D7756DE6}" dt="2019-07-16T13:45:56.262" v="981" actId="14100"/>
          <ac:spMkLst>
            <pc:docMk/>
            <pc:sldMk cId="1644817779" sldId="715"/>
            <ac:spMk id="4" creationId="{23F5C6C5-AEF6-46AF-92D7-B82880C34A8A}"/>
          </ac:spMkLst>
        </pc:spChg>
      </pc:sldChg>
      <pc:sldChg chg="modSp modNotesTx">
        <pc:chgData name="Johnson, Scott" userId="bec97677-f0c6-4bfb-b610-83dc74061801" providerId="ADAL" clId="{05E323DF-8D34-495D-B0AE-2420D7756DE6}" dt="2019-07-15T15:34:36.435" v="322" actId="5793"/>
        <pc:sldMkLst>
          <pc:docMk/>
          <pc:sldMk cId="3935884271" sldId="716"/>
        </pc:sldMkLst>
        <pc:spChg chg="mod">
          <ac:chgData name="Johnson, Scott" userId="bec97677-f0c6-4bfb-b610-83dc74061801" providerId="ADAL" clId="{05E323DF-8D34-495D-B0AE-2420D7756DE6}" dt="2019-07-15T15:33:37.847" v="92" actId="113"/>
          <ac:spMkLst>
            <pc:docMk/>
            <pc:sldMk cId="3935884271" sldId="716"/>
            <ac:spMk id="4" creationId="{23F5C6C5-AEF6-46AF-92D7-B82880C34A8A}"/>
          </ac:spMkLst>
        </pc:spChg>
      </pc:sldChg>
      <pc:sldChg chg="modSp">
        <pc:chgData name="Johnson, Scott" userId="bec97677-f0c6-4bfb-b610-83dc74061801" providerId="ADAL" clId="{05E323DF-8D34-495D-B0AE-2420D7756DE6}" dt="2019-07-15T15:33:18.344" v="88" actId="115"/>
        <pc:sldMkLst>
          <pc:docMk/>
          <pc:sldMk cId="1814359570" sldId="717"/>
        </pc:sldMkLst>
        <pc:spChg chg="mod">
          <ac:chgData name="Johnson, Scott" userId="bec97677-f0c6-4bfb-b610-83dc74061801" providerId="ADAL" clId="{05E323DF-8D34-495D-B0AE-2420D7756DE6}" dt="2019-07-15T15:33:18.344" v="88" actId="115"/>
          <ac:spMkLst>
            <pc:docMk/>
            <pc:sldMk cId="1814359570" sldId="717"/>
            <ac:spMk id="4" creationId="{23F5C6C5-AEF6-46AF-92D7-B82880C34A8A}"/>
          </ac:spMkLst>
        </pc:spChg>
      </pc:sldChg>
      <pc:sldChg chg="modSp addCm delCm">
        <pc:chgData name="Johnson, Scott" userId="bec97677-f0c6-4bfb-b610-83dc74061801" providerId="ADAL" clId="{05E323DF-8D34-495D-B0AE-2420D7756DE6}" dt="2019-07-15T15:54:49.260" v="842" actId="20577"/>
        <pc:sldMkLst>
          <pc:docMk/>
          <pc:sldMk cId="1837842522" sldId="727"/>
        </pc:sldMkLst>
        <pc:spChg chg="mod">
          <ac:chgData name="Johnson, Scott" userId="bec97677-f0c6-4bfb-b610-83dc74061801" providerId="ADAL" clId="{05E323DF-8D34-495D-B0AE-2420D7756DE6}" dt="2019-07-15T15:54:49.260" v="842" actId="20577"/>
          <ac:spMkLst>
            <pc:docMk/>
            <pc:sldMk cId="1837842522" sldId="727"/>
            <ac:spMk id="4" creationId="{23F5C6C5-AEF6-46AF-92D7-B82880C34A8A}"/>
          </ac:spMkLst>
        </pc:spChg>
      </pc:sldChg>
      <pc:sldChg chg="modSp">
        <pc:chgData name="Johnson, Scott" userId="bec97677-f0c6-4bfb-b610-83dc74061801" providerId="ADAL" clId="{05E323DF-8D34-495D-B0AE-2420D7756DE6}" dt="2019-07-15T15:43:29.817" v="841" actId="20577"/>
        <pc:sldMkLst>
          <pc:docMk/>
          <pc:sldMk cId="0" sldId="732"/>
        </pc:sldMkLst>
        <pc:spChg chg="mod">
          <ac:chgData name="Johnson, Scott" userId="bec97677-f0c6-4bfb-b610-83dc74061801" providerId="ADAL" clId="{05E323DF-8D34-495D-B0AE-2420D7756DE6}" dt="2019-07-15T15:43:29.817" v="841" actId="20577"/>
          <ac:spMkLst>
            <pc:docMk/>
            <pc:sldMk cId="0" sldId="732"/>
            <ac:spMk id="7" creationId="{00000000-0000-0000-0000-000000000000}"/>
          </ac:spMkLst>
        </pc:spChg>
      </pc:sldChg>
      <pc:sldChg chg="modSp delCm">
        <pc:chgData name="Johnson, Scott" userId="bec97677-f0c6-4bfb-b610-83dc74061801" providerId="ADAL" clId="{05E323DF-8D34-495D-B0AE-2420D7756DE6}" dt="2019-07-16T13:46:54.377" v="984" actId="20577"/>
        <pc:sldMkLst>
          <pc:docMk/>
          <pc:sldMk cId="736770674" sldId="733"/>
        </pc:sldMkLst>
        <pc:spChg chg="mod">
          <ac:chgData name="Johnson, Scott" userId="bec97677-f0c6-4bfb-b610-83dc74061801" providerId="ADAL" clId="{05E323DF-8D34-495D-B0AE-2420D7756DE6}" dt="2019-07-16T13:46:54.377" v="984" actId="20577"/>
          <ac:spMkLst>
            <pc:docMk/>
            <pc:sldMk cId="736770674" sldId="733"/>
            <ac:spMk id="4" creationId="{23F5C6C5-AEF6-46AF-92D7-B82880C34A8A}"/>
          </ac:spMkLst>
        </pc:spChg>
      </pc:sldChg>
      <pc:sldChg chg="modSp">
        <pc:chgData name="Johnson, Scott" userId="bec97677-f0c6-4bfb-b610-83dc74061801" providerId="ADAL" clId="{05E323DF-8D34-495D-B0AE-2420D7756DE6}" dt="2019-07-15T15:41:47.088" v="831" actId="20577"/>
        <pc:sldMkLst>
          <pc:docMk/>
          <pc:sldMk cId="1586239781" sldId="736"/>
        </pc:sldMkLst>
        <pc:spChg chg="mod">
          <ac:chgData name="Johnson, Scott" userId="bec97677-f0c6-4bfb-b610-83dc74061801" providerId="ADAL" clId="{05E323DF-8D34-495D-B0AE-2420D7756DE6}" dt="2019-07-15T15:41:47.088" v="831" actId="20577"/>
          <ac:spMkLst>
            <pc:docMk/>
            <pc:sldMk cId="1586239781" sldId="736"/>
            <ac:spMk id="7" creationId="{00000000-0000-0000-0000-000000000000}"/>
          </ac:spMkLst>
        </pc:spChg>
      </pc:sldChg>
      <pc:sldChg chg="delCm modCm">
        <pc:chgData name="Johnson, Scott" userId="bec97677-f0c6-4bfb-b610-83dc74061801" providerId="ADAL" clId="{05E323DF-8D34-495D-B0AE-2420D7756DE6}" dt="2019-07-16T13:43:40.737" v="935" actId="1592"/>
        <pc:sldMkLst>
          <pc:docMk/>
          <pc:sldMk cId="4128340105" sldId="737"/>
        </pc:sldMkLst>
      </pc:sldChg>
      <pc:sldChg chg="delCm">
        <pc:chgData name="Johnson, Scott" userId="bec97677-f0c6-4bfb-b610-83dc74061801" providerId="ADAL" clId="{05E323DF-8D34-495D-B0AE-2420D7756DE6}" dt="2019-07-16T13:43:23.420" v="934" actId="1592"/>
        <pc:sldMkLst>
          <pc:docMk/>
          <pc:sldMk cId="3344260125" sldId="738"/>
        </pc:sldMkLst>
      </pc:sldChg>
      <pc:sldChg chg="modSp">
        <pc:chgData name="Johnson, Scott" userId="bec97677-f0c6-4bfb-b610-83dc74061801" providerId="ADAL" clId="{05E323DF-8D34-495D-B0AE-2420D7756DE6}" dt="2019-07-15T15:42:37.876" v="835" actId="20577"/>
        <pc:sldMkLst>
          <pc:docMk/>
          <pc:sldMk cId="2558406208" sldId="739"/>
        </pc:sldMkLst>
        <pc:spChg chg="mod">
          <ac:chgData name="Johnson, Scott" userId="bec97677-f0c6-4bfb-b610-83dc74061801" providerId="ADAL" clId="{05E323DF-8D34-495D-B0AE-2420D7756DE6}" dt="2019-07-15T15:42:37.876" v="835" actId="20577"/>
          <ac:spMkLst>
            <pc:docMk/>
            <pc:sldMk cId="2558406208" sldId="739"/>
            <ac:spMk id="7" creationId="{00000000-0000-0000-0000-000000000000}"/>
          </ac:spMkLst>
        </pc:spChg>
      </pc:sldChg>
      <pc:sldChg chg="modSp">
        <pc:chgData name="Johnson, Scott" userId="bec97677-f0c6-4bfb-b610-83dc74061801" providerId="ADAL" clId="{05E323DF-8D34-495D-B0AE-2420D7756DE6}" dt="2019-07-16T13:48:48.719" v="1031" actId="6549"/>
        <pc:sldMkLst>
          <pc:docMk/>
          <pc:sldMk cId="3208394181" sldId="740"/>
        </pc:sldMkLst>
        <pc:spChg chg="mod">
          <ac:chgData name="Johnson, Scott" userId="bec97677-f0c6-4bfb-b610-83dc74061801" providerId="ADAL" clId="{05E323DF-8D34-495D-B0AE-2420D7756DE6}" dt="2019-07-16T13:48:48.719" v="1031" actId="6549"/>
          <ac:spMkLst>
            <pc:docMk/>
            <pc:sldMk cId="3208394181" sldId="740"/>
            <ac:spMk id="4" creationId="{23F5C6C5-AEF6-46AF-92D7-B82880C34A8A}"/>
          </ac:spMkLst>
        </pc:spChg>
        <pc:spChg chg="mod">
          <ac:chgData name="Johnson, Scott" userId="bec97677-f0c6-4bfb-b610-83dc74061801" providerId="ADAL" clId="{05E323DF-8D34-495D-B0AE-2420D7756DE6}" dt="2019-07-16T13:48:45.375" v="1029" actId="6549"/>
          <ac:spMkLst>
            <pc:docMk/>
            <pc:sldMk cId="3208394181" sldId="740"/>
            <ac:spMk id="8" creationId="{E7C069AE-F904-47C1-894E-681F6E1E04D8}"/>
          </ac:spMkLst>
        </pc:spChg>
      </pc:sldChg>
      <pc:sldChg chg="modSp">
        <pc:chgData name="Johnson, Scott" userId="bec97677-f0c6-4bfb-b610-83dc74061801" providerId="ADAL" clId="{05E323DF-8D34-495D-B0AE-2420D7756DE6}" dt="2019-07-16T13:51:19.303" v="1044" actId="113"/>
        <pc:sldMkLst>
          <pc:docMk/>
          <pc:sldMk cId="3799593297" sldId="741"/>
        </pc:sldMkLst>
        <pc:spChg chg="mod">
          <ac:chgData name="Johnson, Scott" userId="bec97677-f0c6-4bfb-b610-83dc74061801" providerId="ADAL" clId="{05E323DF-8D34-495D-B0AE-2420D7756DE6}" dt="2019-07-16T13:51:19.303" v="1044" actId="113"/>
          <ac:spMkLst>
            <pc:docMk/>
            <pc:sldMk cId="3799593297" sldId="741"/>
            <ac:spMk id="4" creationId="{23F5C6C5-AEF6-46AF-92D7-B82880C34A8A}"/>
          </ac:spMkLst>
        </pc:spChg>
      </pc:sldChg>
      <pc:sldChg chg="modSp">
        <pc:chgData name="Johnson, Scott" userId="bec97677-f0c6-4bfb-b610-83dc74061801" providerId="ADAL" clId="{05E323DF-8D34-495D-B0AE-2420D7756DE6}" dt="2019-07-16T13:50:18.582" v="1037" actId="14"/>
        <pc:sldMkLst>
          <pc:docMk/>
          <pc:sldMk cId="941184200" sldId="742"/>
        </pc:sldMkLst>
        <pc:spChg chg="mod">
          <ac:chgData name="Johnson, Scott" userId="bec97677-f0c6-4bfb-b610-83dc74061801" providerId="ADAL" clId="{05E323DF-8D34-495D-B0AE-2420D7756DE6}" dt="2019-07-16T13:50:18.582" v="1037" actId="14"/>
          <ac:spMkLst>
            <pc:docMk/>
            <pc:sldMk cId="941184200" sldId="742"/>
            <ac:spMk id="4" creationId="{23F5C6C5-AEF6-46AF-92D7-B82880C34A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1804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772668"/>
            <a:ext cx="3037840" cy="461804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1804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7/31/2019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772668"/>
            <a:ext cx="3037840" cy="461804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5388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to request roles if they haven’t done so already.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09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for Form to maintain Residential Facilities in TAA letter dated April 18</a:t>
            </a:r>
            <a:r>
              <a:rPr lang="en-US" baseline="30000" dirty="0"/>
              <a:t>th</a:t>
            </a:r>
            <a:r>
              <a:rPr lang="en-US" dirty="0"/>
              <a:t> 2019, also on special education division website.  Both links are in the technical resources slide at end of this 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4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Have list of data elements for each complex type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7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list of data elements for each complex type</a:t>
            </a:r>
          </a:p>
          <a:p>
            <a:r>
              <a:rPr lang="en-US" dirty="0"/>
              <a:t>SJ: I would not go into tremendous effort in explaining the data breakdown (especially the elements) – just refer them back to TEDS for more information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04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4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be able to load this complex type 8/5/2019 and promote the data 9/9/2019.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2E534-9B96-469B-99C0-8551271B58B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4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7/31/2019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pmi/SPEDRFmonitoring/" TargetMode="External"/><Relationship Id="rId2" Type="http://schemas.openxmlformats.org/officeDocument/2006/relationships/hyperlink" Target="https://www.texasstudentdatasystem.org/TSDS/TEDS/TEDS_Latest_Relea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alprod.tea.state.tx.us/tims/browse/TSDSKB-586" TargetMode="External"/><Relationship Id="rId5" Type="http://schemas.openxmlformats.org/officeDocument/2006/relationships/hyperlink" Target="mailto:TSDSCustomerSupport@tea.texas.gov" TargetMode="External"/><Relationship Id="rId4" Type="http://schemas.openxmlformats.org/officeDocument/2006/relationships/hyperlink" Target="https://tea.texas.gov/interiorpage_wide.aspx?id=51539629256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Residential facility tracker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E1960DA-8A72-4011-8834-6F9970FF0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Texas Education Agency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July 30 - August 1,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Kathy Adaky – Subject Matter Expert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677147" cy="793820"/>
          </a:xfrm>
        </p:spPr>
        <p:txBody>
          <a:bodyPr>
            <a:normAutofit fontScale="90000"/>
          </a:bodyPr>
          <a:lstStyle/>
          <a:p>
            <a:r>
              <a:rPr lang="en-US" dirty="0"/>
              <a:t>Adding/updating Residential facilities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75" y="1114616"/>
            <a:ext cx="7886700" cy="4954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/>
              <a:t>LEA’s Special Education contact person </a:t>
            </a:r>
            <a:r>
              <a:rPr lang="en-US" sz="2000" dirty="0"/>
              <a:t>must submit a form to TEA in order to</a:t>
            </a:r>
            <a:r>
              <a:rPr lang="en-US" sz="2000" b="1" dirty="0"/>
              <a:t> </a:t>
            </a:r>
            <a:r>
              <a:rPr lang="en-US" sz="2000" dirty="0"/>
              <a:t>add/maintain Residential Facilities within their geographic boundaries where the LEA serves students with disabilities residing at the facility.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completed form must be </a:t>
            </a:r>
            <a:r>
              <a:rPr lang="en-US" sz="2000" b="1" dirty="0"/>
              <a:t>submitted via a TSDS Incident Management System (TIMS) ticket </a:t>
            </a:r>
            <a:r>
              <a:rPr lang="en-US" sz="2000" dirty="0"/>
              <a:t>and follow the escalation process to the Division of Special Education.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TEA’s </a:t>
            </a:r>
            <a:r>
              <a:rPr lang="en-US" sz="2000" b="1" dirty="0"/>
              <a:t>Special Education division </a:t>
            </a:r>
            <a:r>
              <a:rPr lang="en-US" sz="2000" dirty="0"/>
              <a:t>will enter/update the Residential Facilities in the AskTED application and return the TIMS ticket with the new Residential Facility ID number (if added).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839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100012" y="3429000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8965"/>
            <a:ext cx="8001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Residential Facility Tracker Timeline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2019-2020 Submission Timeline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RF Tracker TEAL Roles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Legacy System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Residential Facility Information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Migration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Information in AskTED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Adding/Updating Residential Facility Information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400" b="1" dirty="0">
                <a:latin typeface="Calibri" panose="020F0502020204030204" pitchFamily="34" charset="0"/>
                <a:cs typeface="Arial" pitchFamily="34" charset="0"/>
              </a:rPr>
              <a:t>Residential Facility Tracker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Tracker Interchanges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TEDS Post Addendum Changes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Technical Resources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39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 tracker interchanges	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TSDS Collection 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US" b="1" dirty="0"/>
              <a:t>InterchangeEducationOrganizationExtension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Local Education Agency</a:t>
            </a:r>
          </a:p>
          <a:p>
            <a:pPr lvl="2"/>
            <a:r>
              <a:rPr lang="en-US" dirty="0"/>
              <a:t>School</a:t>
            </a:r>
          </a:p>
          <a:p>
            <a:pPr lvl="2"/>
            <a:r>
              <a:rPr lang="en-US" dirty="0"/>
              <a:t>Residential Facility Extension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InterchangeStudentParentExtension</a:t>
            </a:r>
          </a:p>
          <a:p>
            <a:pPr lvl="2"/>
            <a:r>
              <a:rPr lang="en-US" dirty="0"/>
              <a:t>Student Extension</a:t>
            </a:r>
          </a:p>
          <a:p>
            <a:pPr lvl="2"/>
            <a:endParaRPr lang="en-US" dirty="0"/>
          </a:p>
          <a:p>
            <a:pPr lvl="1"/>
            <a:r>
              <a:rPr lang="en-US" b="1" dirty="0"/>
              <a:t>InterchangeStudentEnrollmentExtension</a:t>
            </a:r>
            <a:endParaRPr lang="en-US" b="1" strike="sngStrike" dirty="0"/>
          </a:p>
          <a:p>
            <a:pPr lvl="2"/>
            <a:r>
              <a:rPr lang="en-US" dirty="0"/>
              <a:t>Student Residential Facility Association Extension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5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 tracker interchanges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TSDS PEIMS </a:t>
            </a:r>
            <a:r>
              <a:rPr lang="en-US" b="1" u="sng"/>
              <a:t>Summer Submission</a:t>
            </a:r>
            <a:endParaRPr lang="en-US" b="1" u="sng" dirty="0"/>
          </a:p>
          <a:p>
            <a:pPr lvl="1"/>
            <a:endParaRPr lang="en-US" sz="2000" dirty="0"/>
          </a:p>
          <a:p>
            <a:pPr lvl="1"/>
            <a:r>
              <a:rPr lang="en-US" b="1" dirty="0"/>
              <a:t>InterchangeEducationOrganizationExtension </a:t>
            </a:r>
          </a:p>
          <a:p>
            <a:pPr lvl="2"/>
            <a:r>
              <a:rPr lang="en-US" dirty="0"/>
              <a:t>Local Education Agency</a:t>
            </a:r>
          </a:p>
          <a:p>
            <a:pPr lvl="2"/>
            <a:r>
              <a:rPr lang="en-US" dirty="0"/>
              <a:t>School</a:t>
            </a:r>
          </a:p>
          <a:p>
            <a:pPr lvl="2"/>
            <a:endParaRPr lang="en-US" dirty="0"/>
          </a:p>
          <a:p>
            <a:pPr lvl="1"/>
            <a:r>
              <a:rPr lang="en-US" b="1" dirty="0" err="1"/>
              <a:t>InterchangeStudentExtension</a:t>
            </a:r>
            <a:endParaRPr lang="en-US" b="1" dirty="0"/>
          </a:p>
          <a:p>
            <a:pPr lvl="2"/>
            <a:r>
              <a:rPr lang="en-US" dirty="0"/>
              <a:t>Student Extension</a:t>
            </a:r>
          </a:p>
          <a:p>
            <a:pPr lvl="2"/>
            <a:endParaRPr lang="en-US" dirty="0"/>
          </a:p>
          <a:p>
            <a:pPr lvl="1"/>
            <a:r>
              <a:rPr lang="en-US" b="1" dirty="0" err="1"/>
              <a:t>InterchangeStudentProgramExtension</a:t>
            </a:r>
            <a:endParaRPr lang="en-US" b="1" strike="sngStrike" dirty="0"/>
          </a:p>
          <a:p>
            <a:pPr lvl="2"/>
            <a:r>
              <a:rPr lang="en-US" dirty="0"/>
              <a:t>Student Program Extension</a:t>
            </a:r>
            <a:endParaRPr lang="en-US" b="1" strike="sngStrike" dirty="0"/>
          </a:p>
          <a:p>
            <a:pPr lvl="2"/>
            <a:r>
              <a:rPr lang="en-US" dirty="0"/>
              <a:t>Student Special Ed Program Association Extension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8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 tracker interchanges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TSDS PEIMS Summer Resubmission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The RF Tracker promotion process will use the latest data loaded into the ODS for PEIMS Summer.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an LEA has loaded Student Basic information for the PEIMS Summer 2 submission, then this data will be used for promotion.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TEDS Post Addendum Changes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TEDS Post Addendum Changes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 err="1"/>
              <a:t>StudentProgramExtension</a:t>
            </a:r>
            <a:r>
              <a:rPr lang="en-US" dirty="0"/>
              <a:t> complex type was added to </a:t>
            </a:r>
            <a:r>
              <a:rPr lang="en-US" dirty="0" err="1"/>
              <a:t>InterchangeStudentProgramExtension</a:t>
            </a:r>
            <a:r>
              <a:rPr lang="en-US" dirty="0"/>
              <a:t> for data element </a:t>
            </a:r>
            <a:r>
              <a:rPr lang="en-US" b="1" dirty="0"/>
              <a:t>E0794 SPECIAL-ED-INDICATOR-CODE</a:t>
            </a:r>
            <a:r>
              <a:rPr lang="en-US" dirty="0"/>
              <a:t>.</a:t>
            </a:r>
            <a:endParaRPr lang="en-US" b="1" strike="sngStrike" dirty="0"/>
          </a:p>
        </p:txBody>
      </p:sp>
    </p:spTree>
    <p:extLst>
      <p:ext uri="{BB962C8B-B14F-4D97-AF65-F5344CB8AC3E}">
        <p14:creationId xmlns:p14="http://schemas.microsoft.com/office/powerpoint/2010/main" val="379959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7829550" cy="4954992"/>
          </a:xfrm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b="1" dirty="0"/>
              <a:t>Technical Specifications: </a:t>
            </a:r>
            <a:r>
              <a:rPr lang="en-US" sz="3200" dirty="0"/>
              <a:t>​</a:t>
            </a:r>
          </a:p>
          <a:p>
            <a:pPr marL="457200" lvl="1" indent="0" fontAlgn="base">
              <a:buNone/>
            </a:pPr>
            <a:r>
              <a:rPr lang="en-US" b="1" u="sng" dirty="0">
                <a:hlinkClick r:id="rId2"/>
              </a:rPr>
              <a:t>Texas Education Data Standards (TEDS)</a:t>
            </a:r>
            <a:r>
              <a:rPr lang="en-US" dirty="0"/>
              <a:t>​</a:t>
            </a:r>
          </a:p>
          <a:p>
            <a:pPr marL="457200" lvl="1" indent="0" fontAlgn="base">
              <a:buNone/>
            </a:pPr>
            <a:endParaRPr lang="en-US" sz="2200" dirty="0"/>
          </a:p>
          <a:p>
            <a:pPr marL="0" indent="0" fontAlgn="base">
              <a:buNone/>
            </a:pPr>
            <a:r>
              <a:rPr lang="en-US" b="1" dirty="0"/>
              <a:t>Division of Special Education:</a:t>
            </a:r>
          </a:p>
          <a:p>
            <a:pPr marL="457200" lvl="1" indent="0" fontAlgn="base">
              <a:buNone/>
            </a:pPr>
            <a:r>
              <a:rPr lang="en-US" b="1" dirty="0">
                <a:hlinkClick r:id="rId3"/>
              </a:rPr>
              <a:t>Special Education in Residential Facilities</a:t>
            </a:r>
            <a:endParaRPr lang="en-US" b="1" dirty="0"/>
          </a:p>
          <a:p>
            <a:pPr marL="457200" lvl="1" indent="0" fontAlgn="base">
              <a:buNone/>
            </a:pPr>
            <a:endParaRPr lang="en-US" sz="2200" b="1" dirty="0"/>
          </a:p>
          <a:p>
            <a:pPr marL="0" indent="0" fontAlgn="base">
              <a:buNone/>
            </a:pPr>
            <a:r>
              <a:rPr lang="en-US" b="1" dirty="0"/>
              <a:t>TAA Letter - Dated 4/18/2019</a:t>
            </a:r>
          </a:p>
          <a:p>
            <a:pPr marL="457200" lvl="1" indent="0">
              <a:buNone/>
            </a:pPr>
            <a:r>
              <a:rPr lang="en-US" b="1" dirty="0">
                <a:hlinkClick r:id="rId4"/>
              </a:rPr>
              <a:t>Residential Facilities Tracker in the Texas Student Data System</a:t>
            </a:r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marL="0" indent="0" fontAlgn="base">
              <a:buNone/>
            </a:pPr>
            <a:r>
              <a:rPr lang="en-US" b="1" dirty="0"/>
              <a:t>Technical Support:</a:t>
            </a:r>
            <a:r>
              <a:rPr lang="en-US" sz="3200" dirty="0"/>
              <a:t>​</a:t>
            </a:r>
          </a:p>
          <a:p>
            <a:pPr marL="457200" lvl="1" indent="0" fontAlgn="base">
              <a:buNone/>
            </a:pPr>
            <a:r>
              <a:rPr lang="en-US" b="1" u="sng" dirty="0">
                <a:hlinkClick r:id="rId5"/>
              </a:rPr>
              <a:t>TSDSCustomerSupport@tea.texas.gov</a:t>
            </a:r>
            <a:r>
              <a:rPr lang="en-US" b="1" dirty="0"/>
              <a:t> </a:t>
            </a:r>
            <a:r>
              <a:rPr lang="en-US" dirty="0"/>
              <a:t>​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0" indent="0" fontAlgn="base">
              <a:buNone/>
            </a:pPr>
            <a:r>
              <a:rPr lang="en-US" b="1" dirty="0"/>
              <a:t>Knowledge Base Articles:</a:t>
            </a:r>
            <a:r>
              <a:rPr lang="en-US" sz="3200" dirty="0"/>
              <a:t>​</a:t>
            </a:r>
          </a:p>
          <a:p>
            <a:pPr marL="457200" lvl="1" indent="0" fontAlgn="base">
              <a:buNone/>
            </a:pPr>
            <a:r>
              <a:rPr lang="en-US" u="sng" dirty="0">
                <a:hlinkClick r:id="rId6"/>
              </a:rPr>
              <a:t>TSDSKB-586</a:t>
            </a:r>
            <a:r>
              <a:rPr lang="en-US" dirty="0"/>
              <a:t> </a:t>
            </a:r>
            <a:r>
              <a:rPr lang="en-US" i="1" dirty="0"/>
              <a:t>Residential Facility Tracker Frequently Asked Questions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44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 | </a:t>
            </a:r>
            <a:fld id="{72973CF6-C3DE-4D08-87E3-37EC75F458A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Picture of classroom " title="Picture 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560785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 dirty="0">
                <a:solidFill>
                  <a:srgbClr val="008496"/>
                </a:solidFill>
              </a:rPr>
              <a:t>www.texa</a:t>
            </a:r>
            <a:r>
              <a:rPr lang="en-US" sz="3200" b="1" spc="113" dirty="0">
                <a:solidFill>
                  <a:srgbClr val="008496"/>
                </a:solidFill>
              </a:rPr>
              <a:t>s</a:t>
            </a:r>
            <a:r>
              <a:rPr lang="en-US" sz="3200" b="1" spc="75" dirty="0">
                <a:solidFill>
                  <a:srgbClr val="008496"/>
                </a:solidFill>
              </a:rPr>
              <a:t>studen</a:t>
            </a:r>
            <a:r>
              <a:rPr lang="en-US" sz="3200" b="1" spc="225" dirty="0">
                <a:solidFill>
                  <a:srgbClr val="008496"/>
                </a:solidFill>
              </a:rPr>
              <a:t>t</a:t>
            </a:r>
            <a:r>
              <a:rPr lang="en-US" sz="3200" b="1" spc="75" dirty="0">
                <a:solidFill>
                  <a:srgbClr val="008496"/>
                </a:solidFill>
              </a:rPr>
              <a:t>dat</a:t>
            </a:r>
            <a:r>
              <a:rPr lang="en-US" sz="3200" b="1" spc="127" dirty="0">
                <a:solidFill>
                  <a:srgbClr val="008496"/>
                </a:solidFill>
              </a:rPr>
              <a:t>a</a:t>
            </a:r>
            <a:r>
              <a:rPr lang="en-US" sz="3200" b="1" spc="75" dirty="0">
                <a:solidFill>
                  <a:srgbClr val="008496"/>
                </a:solidFill>
              </a:rPr>
              <a:t>system.org</a:t>
            </a:r>
            <a:endParaRPr lang="en-US" sz="3200" spc="7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agenda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112759" y="35859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547" y="35859"/>
            <a:ext cx="80010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Residential Facility (RF) Tracker Timeline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2019-2020 Submission Timeline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RF Tracker TEAL Roles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Legacy System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Residential Facility Information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Migration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Information in AskTED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Adding/Updating Residential Facility Information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400" b="1" dirty="0">
                <a:latin typeface="Calibri" panose="020F0502020204030204" pitchFamily="34" charset="0"/>
                <a:cs typeface="Arial" pitchFamily="34" charset="0"/>
              </a:rPr>
              <a:t>Residential Facility Tracker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Tracker Interchanges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TEDS Post Addendum Changes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Technical Resources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8DA44-A5F4-4ACD-A407-C907B67C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C27D1-9A4C-46F7-AB7C-10EC265D0EA2}"/>
              </a:ext>
            </a:extLst>
          </p:cNvPr>
          <p:cNvSpPr txBox="1"/>
          <p:nvPr/>
        </p:nvSpPr>
        <p:spPr>
          <a:xfrm>
            <a:off x="673477" y="3733800"/>
            <a:ext cx="73187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LEAs are expected to load RF Tracker data </a:t>
            </a:r>
            <a:r>
              <a:rPr lang="en-US" sz="2400" b="1" dirty="0"/>
              <a:t>throughout the school year</a:t>
            </a:r>
            <a:r>
              <a:rPr lang="en-US" sz="2400" dirty="0"/>
              <a:t>. The TEA Division of Special Education </a:t>
            </a:r>
            <a:r>
              <a:rPr lang="en-US" sz="2400" b="1" dirty="0"/>
              <a:t>monitors this data </a:t>
            </a:r>
            <a:r>
              <a:rPr lang="en-US" sz="2400" dirty="0"/>
              <a:t>throughout the school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is recommended to load the data as the students enter and withdraw from the residential facility, or at the least monthly. </a:t>
            </a:r>
            <a:endParaRPr lang="en-US" sz="2400" strike="sngStrike" dirty="0"/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A0E9557-C63D-4034-9991-FB52E30CE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416165"/>
              </p:ext>
            </p:extLst>
          </p:nvPr>
        </p:nvGraphicFramePr>
        <p:xfrm>
          <a:off x="1059352" y="1828800"/>
          <a:ext cx="6457358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5479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2161879">
                  <a:extLst>
                    <a:ext uri="{9D8B030D-6E8A-4147-A177-3AD203B41FA5}">
                      <a16:colId xmlns:a16="http://schemas.microsoft.com/office/drawing/2014/main" val="30441447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Residential Facility Tracker (RF Tracker) Collection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TSDS ready to load data to eDM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August 5,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RF Tracker ready for users to promote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September 9,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547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RF Tracker submission due date for LEAs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 30,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973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585937-D6B7-4343-8C1C-0045B4FB3B41}"/>
              </a:ext>
            </a:extLst>
          </p:cNvPr>
          <p:cNvSpPr txBox="1"/>
          <p:nvPr/>
        </p:nvSpPr>
        <p:spPr>
          <a:xfrm>
            <a:off x="763778" y="1159314"/>
            <a:ext cx="4494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2019-2020 School Year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745873-9556-4721-9B95-D9F9E730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Tracker Submission Timeline</a:t>
            </a:r>
          </a:p>
        </p:txBody>
      </p:sp>
    </p:spTree>
    <p:extLst>
      <p:ext uri="{BB962C8B-B14F-4D97-AF65-F5344CB8AC3E}">
        <p14:creationId xmlns:p14="http://schemas.microsoft.com/office/powerpoint/2010/main" val="87717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66E9DB-0317-4C99-B463-DEF7AE7C4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187322"/>
              </p:ext>
            </p:extLst>
          </p:nvPr>
        </p:nvGraphicFramePr>
        <p:xfrm>
          <a:off x="1252940" y="5105400"/>
          <a:ext cx="6494269" cy="394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3660">
                  <a:extLst>
                    <a:ext uri="{9D8B030D-6E8A-4147-A177-3AD203B41FA5}">
                      <a16:colId xmlns:a16="http://schemas.microsoft.com/office/drawing/2014/main" val="3629908635"/>
                    </a:ext>
                  </a:extLst>
                </a:gridCol>
                <a:gridCol w="4470609">
                  <a:extLst>
                    <a:ext uri="{9D8B030D-6E8A-4147-A177-3AD203B41FA5}">
                      <a16:colId xmlns:a16="http://schemas.microsoft.com/office/drawing/2014/main" val="2039789967"/>
                    </a:ext>
                  </a:extLst>
                </a:gridCol>
              </a:tblGrid>
              <a:tr h="394746">
                <a:tc>
                  <a:txBody>
                    <a:bodyPr/>
                    <a:lstStyle/>
                    <a:p>
                      <a:r>
                        <a:rPr lang="en-US" sz="1600" b="1" dirty="0"/>
                        <a:t>RFT ESC Data 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Can view and monitor the RF Tracker submission.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5678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19778A-E1C1-4776-8E32-654357F33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14371"/>
              </p:ext>
            </p:extLst>
          </p:nvPr>
        </p:nvGraphicFramePr>
        <p:xfrm>
          <a:off x="1242864" y="2412279"/>
          <a:ext cx="6019800" cy="15783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3660">
                  <a:extLst>
                    <a:ext uri="{9D8B030D-6E8A-4147-A177-3AD203B41FA5}">
                      <a16:colId xmlns:a16="http://schemas.microsoft.com/office/drawing/2014/main" val="3629908635"/>
                    </a:ext>
                  </a:extLst>
                </a:gridCol>
                <a:gridCol w="3996140">
                  <a:extLst>
                    <a:ext uri="{9D8B030D-6E8A-4147-A177-3AD203B41FA5}">
                      <a16:colId xmlns:a16="http://schemas.microsoft.com/office/drawing/2014/main" val="2039789967"/>
                    </a:ext>
                  </a:extLst>
                </a:gridCol>
              </a:tblGrid>
              <a:tr h="394746">
                <a:tc>
                  <a:txBody>
                    <a:bodyPr/>
                    <a:lstStyle/>
                    <a:p>
                      <a:r>
                        <a:rPr lang="en-US" sz="1600" b="1" dirty="0"/>
                        <a:t>ODS Data Loader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Loads the RF Tracker data into the 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459213"/>
                  </a:ext>
                </a:extLst>
              </a:tr>
              <a:tr h="394746">
                <a:tc>
                  <a:txBody>
                    <a:bodyPr/>
                    <a:lstStyle/>
                    <a:p>
                      <a:r>
                        <a:rPr lang="en-US" sz="1600" b="1" dirty="0"/>
                        <a:t>RFT Promoter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Promotes and Validates the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56788"/>
                  </a:ext>
                </a:extLst>
              </a:tr>
              <a:tr h="453611">
                <a:tc>
                  <a:txBody>
                    <a:bodyPr/>
                    <a:lstStyle/>
                    <a:p>
                      <a:r>
                        <a:rPr lang="en-US" sz="1600" b="1" dirty="0"/>
                        <a:t>RFT Completer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Verifies and Completes the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30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RFT Approver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request an extension for the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192888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7886700" cy="495499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900" b="1" dirty="0"/>
              <a:t>RF Tracker TEAL Roles are in production.  </a:t>
            </a:r>
            <a:endParaRPr lang="en-US" b="1" dirty="0"/>
          </a:p>
          <a:p>
            <a:pPr marL="520700" lvl="2" indent="0">
              <a:spcAft>
                <a:spcPts val="0"/>
              </a:spcAft>
              <a:buNone/>
            </a:pPr>
            <a:endParaRPr lang="en-US" sz="800" dirty="0"/>
          </a:p>
          <a:p>
            <a:pPr marL="520700" lvl="2" indent="0">
              <a:spcAft>
                <a:spcPts val="0"/>
              </a:spcAft>
              <a:buNone/>
            </a:pPr>
            <a:r>
              <a:rPr lang="en-US" sz="2400" dirty="0"/>
              <a:t>The following are the </a:t>
            </a:r>
            <a:r>
              <a:rPr lang="en-US" sz="2400" b="1" dirty="0"/>
              <a:t>LEA TEAL roles</a:t>
            </a:r>
            <a:r>
              <a:rPr lang="en-US" sz="2400" dirty="0"/>
              <a:t>: </a:t>
            </a:r>
          </a:p>
          <a:p>
            <a:pPr marL="520700" lvl="2" indent="0">
              <a:spcAft>
                <a:spcPts val="0"/>
              </a:spcAft>
              <a:buNone/>
            </a:pPr>
            <a:endParaRPr lang="en-US" sz="2400" dirty="0"/>
          </a:p>
          <a:p>
            <a:pPr marL="520700" lvl="2" indent="0">
              <a:spcAft>
                <a:spcPts val="0"/>
              </a:spcAft>
              <a:buNone/>
            </a:pPr>
            <a:endParaRPr lang="en-US" sz="2400" dirty="0"/>
          </a:p>
          <a:p>
            <a:pPr marL="520700" lvl="2" indent="0">
              <a:spcAft>
                <a:spcPts val="0"/>
              </a:spcAft>
              <a:buNone/>
            </a:pPr>
            <a:endParaRPr lang="en-US" dirty="0"/>
          </a:p>
          <a:p>
            <a:pPr marL="520700" lvl="2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 following is the </a:t>
            </a:r>
            <a:r>
              <a:rPr lang="en-US" b="1" dirty="0"/>
              <a:t>ESC TEAL role</a:t>
            </a:r>
            <a:r>
              <a:rPr lang="en-US" dirty="0"/>
              <a:t>: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RF Tracker TEAL Roles</a:t>
            </a:r>
          </a:p>
        </p:txBody>
      </p:sp>
    </p:spTree>
    <p:extLst>
      <p:ext uri="{BB962C8B-B14F-4D97-AF65-F5344CB8AC3E}">
        <p14:creationId xmlns:p14="http://schemas.microsoft.com/office/powerpoint/2010/main" val="183784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677147" cy="793820"/>
          </a:xfrm>
        </p:spPr>
        <p:txBody>
          <a:bodyPr>
            <a:normAutofit/>
          </a:bodyPr>
          <a:lstStyle/>
          <a:p>
            <a:r>
              <a:rPr lang="en-US" dirty="0"/>
              <a:t>Residential Facility Legacy System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7829550" cy="49549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en-US" dirty="0"/>
              <a:t>All LEAs have completed their 2018-2019 Residential Facility submission in the Legacy Residential Monitoring system as of June 21, 2019. </a:t>
            </a:r>
            <a:r>
              <a:rPr lang="en-US" sz="2000" dirty="0"/>
              <a:t>​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>
                <a:latin typeface="Tw Cen MT"/>
              </a:rPr>
              <a:t>The Single District Report for Student Details from the legacy system will be archived for the following years:</a:t>
            </a:r>
          </a:p>
          <a:p>
            <a:pPr lvl="1"/>
            <a:r>
              <a:rPr lang="en-US" sz="2800" dirty="0">
                <a:latin typeface="Tw Cen MT"/>
              </a:rPr>
              <a:t>2017</a:t>
            </a:r>
          </a:p>
          <a:p>
            <a:pPr lvl="1"/>
            <a:r>
              <a:rPr lang="en-US" sz="2800" dirty="0">
                <a:latin typeface="Tw Cen MT"/>
              </a:rPr>
              <a:t>2018</a:t>
            </a:r>
          </a:p>
          <a:p>
            <a:pPr lvl="1"/>
            <a:r>
              <a:rPr lang="en-US" sz="2800" dirty="0">
                <a:latin typeface="Tw Cen MT"/>
              </a:rPr>
              <a:t>2019</a:t>
            </a:r>
          </a:p>
          <a:p>
            <a:pPr marL="0" indent="0">
              <a:buNone/>
            </a:pPr>
            <a:endParaRPr lang="en-US" dirty="0">
              <a:latin typeface="Tw Cen MT"/>
            </a:endParaRPr>
          </a:p>
          <a:p>
            <a:pPr marL="0" indent="0">
              <a:buNone/>
            </a:pPr>
            <a:r>
              <a:rPr lang="en-US" dirty="0">
                <a:latin typeface="Tw Cen MT"/>
              </a:rPr>
              <a:t>The archived reports can be accessed from the RF Tracker reports page within TSDS.</a:t>
            </a:r>
          </a:p>
        </p:txBody>
      </p:sp>
    </p:spTree>
    <p:extLst>
      <p:ext uri="{BB962C8B-B14F-4D97-AF65-F5344CB8AC3E}">
        <p14:creationId xmlns:p14="http://schemas.microsoft.com/office/powerpoint/2010/main" val="164481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104494" y="1752600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282" y="35859"/>
            <a:ext cx="8001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Residential Facility Tracker Timeline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2019-2020 Submission Timeline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RF Tracker TEAL Roles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Legacy System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Residential Facility Information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Migration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Information in AskTED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Adding/Updating Residential Facility Information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400" b="1" dirty="0">
                <a:latin typeface="Calibri" panose="020F0502020204030204" pitchFamily="34" charset="0"/>
                <a:cs typeface="Arial" pitchFamily="34" charset="0"/>
              </a:rPr>
              <a:t>Residential Facility Tracker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Tracker Interchanges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TEDS Post Addendum Changes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Technical Resources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0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677147" cy="793820"/>
          </a:xfrm>
        </p:spPr>
        <p:txBody>
          <a:bodyPr>
            <a:normAutofit/>
          </a:bodyPr>
          <a:lstStyle/>
          <a:p>
            <a:r>
              <a:rPr lang="en-US" dirty="0"/>
              <a:t>Residential Facility migration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sz="2000" dirty="0"/>
              <a:t>​</a:t>
            </a:r>
          </a:p>
          <a:p>
            <a:pPr marL="0" indent="0" fontAlgn="base">
              <a:buNone/>
            </a:pPr>
            <a:r>
              <a:rPr lang="en-US" dirty="0">
                <a:latin typeface="Tw Cen MT"/>
              </a:rPr>
              <a:t>The 2018-2019 residential facility information will be migrated to </a:t>
            </a:r>
            <a:r>
              <a:rPr lang="en-US" dirty="0" err="1">
                <a:latin typeface="Tw Cen MT"/>
              </a:rPr>
              <a:t>AskTED</a:t>
            </a:r>
            <a:r>
              <a:rPr lang="en-US" dirty="0">
                <a:latin typeface="Tw Cen MT"/>
              </a:rPr>
              <a:t> for the 2019-2020 school year.  </a:t>
            </a: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dirty="0"/>
              <a:t>This includes any new residential facilities added and any updates to residential facility information in the 2018-2019 school year.</a:t>
            </a:r>
            <a:r>
              <a:rPr lang="en-US" sz="2000" dirty="0"/>
              <a:t>​</a:t>
            </a:r>
          </a:p>
          <a:p>
            <a:pPr marL="0" indent="0" fontAlgn="base">
              <a:buNone/>
            </a:pPr>
            <a:r>
              <a:rPr lang="en-US" sz="2000" dirty="0"/>
              <a:t>​</a:t>
            </a:r>
          </a:p>
          <a:p>
            <a:pPr marL="0" indent="0" fontAlgn="base">
              <a:buNone/>
            </a:pPr>
            <a:r>
              <a:rPr lang="en-US" dirty="0">
                <a:latin typeface="Tw Cen MT"/>
              </a:rPr>
              <a:t>A spreadsheet of all residential facilities may be downloaded from </a:t>
            </a:r>
            <a:r>
              <a:rPr lang="en-US" dirty="0" err="1">
                <a:latin typeface="Tw Cen MT"/>
              </a:rPr>
              <a:t>AskTED</a:t>
            </a:r>
            <a:r>
              <a:rPr lang="en-US" dirty="0">
                <a:latin typeface="Tw Cen MT"/>
              </a:rPr>
              <a:t>.</a:t>
            </a:r>
            <a:r>
              <a:rPr lang="en-US" sz="2000" dirty="0">
                <a:latin typeface="Tw Cen MT"/>
              </a:rPr>
              <a:t>​</a:t>
            </a:r>
          </a:p>
          <a:p>
            <a:pPr marL="0" indent="0" fontAlgn="base">
              <a:buNone/>
            </a:pPr>
            <a:r>
              <a:rPr lang="en-US" sz="2000" dirty="0"/>
              <a:t>​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834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677147" cy="793820"/>
          </a:xfrm>
        </p:spPr>
        <p:txBody>
          <a:bodyPr>
            <a:normAutofit/>
          </a:bodyPr>
          <a:lstStyle/>
          <a:p>
            <a:r>
              <a:rPr lang="en-US" dirty="0"/>
              <a:t>Residential Facilities in AskTED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/>
              <a:t>Available under the Reports and Directories menu:</a:t>
            </a:r>
            <a:endParaRPr lang="en-US" sz="2000" dirty="0"/>
          </a:p>
          <a:p>
            <a:pPr marL="0" indent="0" fontAlgn="base">
              <a:buNone/>
            </a:pPr>
            <a:r>
              <a:rPr lang="en-US" sz="2000" dirty="0"/>
              <a:t>​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BE687D-B722-4CAB-9B67-D59DAF2ED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1828801"/>
            <a:ext cx="6609872" cy="354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6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677147" cy="793820"/>
          </a:xfrm>
        </p:spPr>
        <p:txBody>
          <a:bodyPr>
            <a:normAutofit/>
          </a:bodyPr>
          <a:lstStyle/>
          <a:p>
            <a:r>
              <a:rPr lang="en-US" dirty="0"/>
              <a:t>Residential facilities in AskTED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Other columns that will be included in the Residential Facility spreadsheet that are not displayed in the screen shot below:  </a:t>
            </a:r>
          </a:p>
          <a:p>
            <a:pPr lvl="1"/>
            <a:r>
              <a:rPr lang="en-US" sz="1600" dirty="0"/>
              <a:t>Contact Email Address</a:t>
            </a:r>
          </a:p>
          <a:p>
            <a:pPr lvl="1"/>
            <a:r>
              <a:rPr lang="en-US" sz="1600" dirty="0"/>
              <a:t>Facility Physical State and Zip Code</a:t>
            </a:r>
          </a:p>
          <a:p>
            <a:pPr lvl="1"/>
            <a:r>
              <a:rPr lang="en-US" sz="1600" dirty="0"/>
              <a:t>Facility Phone Number and Extension</a:t>
            </a:r>
          </a:p>
          <a:p>
            <a:pPr lvl="1"/>
            <a:r>
              <a:rPr lang="en-US" sz="1600" dirty="0"/>
              <a:t>Facility Mailing address (same as Physical Address)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/>
              <a:t>Additional information available (not currently shown):</a:t>
            </a:r>
          </a:p>
          <a:p>
            <a:pPr lvl="1"/>
            <a:r>
              <a:rPr lang="en-US" dirty="0"/>
              <a:t>Contact Email Address</a:t>
            </a:r>
          </a:p>
          <a:p>
            <a:pPr lvl="1"/>
            <a:r>
              <a:rPr lang="en-US" dirty="0"/>
              <a:t>Facility Physical State and Zip Code</a:t>
            </a:r>
          </a:p>
          <a:p>
            <a:pPr lvl="1"/>
            <a:r>
              <a:rPr lang="en-US" dirty="0"/>
              <a:t>Facility Phone Number and Extension</a:t>
            </a:r>
          </a:p>
          <a:p>
            <a:pPr lvl="1"/>
            <a:r>
              <a:rPr lang="en-US" dirty="0"/>
              <a:t>Facility Mailing address (same as Physical Address)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A0BAE4D0-CDBC-48CB-AE71-E97D0B0CD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" y="1221971"/>
            <a:ext cx="9144000" cy="17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0674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llection xmlns="5c8ce246-9bf7-4847-93b0-5471cf462eac">
      <Value>PEIMS</Value>
    </Collection>
    <Legislation xmlns="5c8ce246-9bf7-4847-93b0-5471cf462eac" xsi:nil="true"/>
    <Document_x0020_Type xmlns="5c8ce246-9bf7-4847-93b0-5471cf462eac">Proposal</Document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9F776A6EE404F9F9167DF72F5BC07" ma:contentTypeVersion="10" ma:contentTypeDescription="Create a new document." ma:contentTypeScope="" ma:versionID="eb67187b0828bcac435dd555d871dba0">
  <xsd:schema xmlns:xsd="http://www.w3.org/2001/XMLSchema" xmlns:xs="http://www.w3.org/2001/XMLSchema" xmlns:p="http://schemas.microsoft.com/office/2006/metadata/properties" xmlns:ns2="5c8ce246-9bf7-4847-93b0-5471cf462eac" xmlns:ns3="8db5e514-a680-4fd2-83c7-aca22b4666fd" targetNamespace="http://schemas.microsoft.com/office/2006/metadata/properties" ma:root="true" ma:fieldsID="a039b595cd3321168f713a622d34f443" ns2:_="" ns3:_="">
    <xsd:import namespace="5c8ce246-9bf7-4847-93b0-5471cf462eac"/>
    <xsd:import namespace="8db5e514-a680-4fd2-83c7-aca22b4666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ocument_x0020_Type"/>
                <xsd:element ref="ns2:Collection" minOccurs="0"/>
                <xsd:element ref="ns2:Legisl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ce246-9bf7-4847-93b0-5471cf462e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Type" ma:index="12" ma:displayName="Document Type" ma:default="Proposal" ma:format="RadioButtons" ma:internalName="Document_x0020_Type">
      <xsd:simpleType>
        <xsd:restriction base="dms:Choice">
          <xsd:enumeration value="Agenda"/>
          <xsd:enumeration value="Minutes"/>
          <xsd:enumeration value="Proposal"/>
          <xsd:enumeration value="Other"/>
        </xsd:restriction>
      </xsd:simpleType>
    </xsd:element>
    <xsd:element name="Collection" ma:index="13" nillable="true" ma:displayName="Collection" ma:default="PEIMS" ma:internalName="Collection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EIMS"/>
                        <xsd:enumeration value="Class Roster"/>
                        <xsd:enumeration value="Dashboards"/>
                        <xsd:enumeration value="ECDS"/>
                        <xsd:enumeration value="RF Tracker"/>
                        <xsd:enumeration value="SPPI-14"/>
                        <xsd:enumeration value="TREx"/>
                        <xsd:enumeration value="Not Applicabl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egislation" ma:index="14" nillable="true" ma:displayName="Legislation" ma:internalName="Legislation">
      <xsd:simpleType>
        <xsd:restriction base="dms:Text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5e514-a680-4fd2-83c7-aca22b4666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B45A69-778E-4D41-A5A4-6C4FF6432815}">
  <ds:schemaRefs>
    <ds:schemaRef ds:uri="8db5e514-a680-4fd2-83c7-aca22b4666fd"/>
    <ds:schemaRef ds:uri="5c8ce246-9bf7-4847-93b0-5471cf462eac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33E610-6BF7-4F1F-9F42-2F3ECC6620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8ce246-9bf7-4847-93b0-5471cf462eac"/>
    <ds:schemaRef ds:uri="8db5e514-a680-4fd2-83c7-aca22b4666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78517</TotalTime>
  <Words>834</Words>
  <Application>Microsoft Office PowerPoint</Application>
  <PresentationFormat>On-screen Show (4:3)</PresentationFormat>
  <Paragraphs>197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Tw Cen MT Condensed Extra Bold</vt:lpstr>
      <vt:lpstr>TSDS Template 2017 - Circles - Dark</vt:lpstr>
      <vt:lpstr>Residential facility tracker</vt:lpstr>
      <vt:lpstr>agenda</vt:lpstr>
      <vt:lpstr>RF Tracker Submission Timeline</vt:lpstr>
      <vt:lpstr>RF Tracker TEAL Roles</vt:lpstr>
      <vt:lpstr>Residential Facility Legacy System</vt:lpstr>
      <vt:lpstr>PowerPoint Presentation</vt:lpstr>
      <vt:lpstr>Residential Facility migration</vt:lpstr>
      <vt:lpstr>Residential Facilities in AskTED</vt:lpstr>
      <vt:lpstr>Residential facilities in AskTED</vt:lpstr>
      <vt:lpstr>Adding/updating Residential facilities</vt:lpstr>
      <vt:lpstr>PowerPoint Presentation</vt:lpstr>
      <vt:lpstr>RF tracker interchanges </vt:lpstr>
      <vt:lpstr>RF tracker interchanges</vt:lpstr>
      <vt:lpstr>RF tracker interchanges</vt:lpstr>
      <vt:lpstr>TEDS Post Addendum Changes</vt:lpstr>
      <vt:lpstr>Technical 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jcaven</dc:creator>
  <cp:lastModifiedBy>Adaky, Kathy</cp:lastModifiedBy>
  <cp:revision>1974</cp:revision>
  <cp:lastPrinted>2019-07-24T15:36:25Z</cp:lastPrinted>
  <dcterms:created xsi:type="dcterms:W3CDTF">2009-09-01T20:11:00Z</dcterms:created>
  <dcterms:modified xsi:type="dcterms:W3CDTF">2019-07-31T22:04:32Z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0x0101008B49F776A6EE404F9F9167DF72F5BC07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