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95"/>
  </p:notesMasterIdLst>
  <p:sldIdLst>
    <p:sldId id="2145707140" r:id="rId5"/>
    <p:sldId id="2145707296" r:id="rId6"/>
    <p:sldId id="2145707298" r:id="rId7"/>
    <p:sldId id="2145707099" r:id="rId8"/>
    <p:sldId id="2145707300" r:id="rId9"/>
    <p:sldId id="2145707301" r:id="rId10"/>
    <p:sldId id="2145707316" r:id="rId11"/>
    <p:sldId id="2145707345" r:id="rId12"/>
    <p:sldId id="2145707338" r:id="rId13"/>
    <p:sldId id="2145707302" r:id="rId14"/>
    <p:sldId id="2145707128" r:id="rId15"/>
    <p:sldId id="2145707124" r:id="rId16"/>
    <p:sldId id="2145707341" r:id="rId17"/>
    <p:sldId id="2145707343" r:id="rId18"/>
    <p:sldId id="2145707318" r:id="rId19"/>
    <p:sldId id="2145707035" r:id="rId20"/>
    <p:sldId id="2145707340" r:id="rId21"/>
    <p:sldId id="2145707309" r:id="rId22"/>
    <p:sldId id="2145707129" r:id="rId23"/>
    <p:sldId id="2145707311" r:id="rId24"/>
    <p:sldId id="2145707313" r:id="rId25"/>
    <p:sldId id="2145707314" r:id="rId26"/>
    <p:sldId id="2145707317" r:id="rId27"/>
    <p:sldId id="2145707310" r:id="rId28"/>
    <p:sldId id="2145707339" r:id="rId29"/>
    <p:sldId id="2145707344" r:id="rId30"/>
    <p:sldId id="2145707312" r:id="rId31"/>
    <p:sldId id="2145707303" r:id="rId32"/>
    <p:sldId id="2145707056" r:id="rId33"/>
    <p:sldId id="2145707052" r:id="rId34"/>
    <p:sldId id="2145707053" r:id="rId35"/>
    <p:sldId id="2145707100" r:id="rId36"/>
    <p:sldId id="2145707042" r:id="rId37"/>
    <p:sldId id="2145707043" r:id="rId38"/>
    <p:sldId id="2145707299" r:id="rId39"/>
    <p:sldId id="2145707054" r:id="rId40"/>
    <p:sldId id="2145707044" r:id="rId41"/>
    <p:sldId id="2145707040" r:id="rId42"/>
    <p:sldId id="2145707101" r:id="rId43"/>
    <p:sldId id="1345" r:id="rId44"/>
    <p:sldId id="2145707041" r:id="rId45"/>
    <p:sldId id="2145707315" r:id="rId46"/>
    <p:sldId id="1346" r:id="rId47"/>
    <p:sldId id="2145707102" r:id="rId48"/>
    <p:sldId id="2145707304" r:id="rId49"/>
    <p:sldId id="2145707115" r:id="rId50"/>
    <p:sldId id="2145707117" r:id="rId51"/>
    <p:sldId id="2145707118" r:id="rId52"/>
    <p:sldId id="2145707119" r:id="rId53"/>
    <p:sldId id="2145707120" r:id="rId54"/>
    <p:sldId id="2145707121" r:id="rId55"/>
    <p:sldId id="2145707036" r:id="rId56"/>
    <p:sldId id="2145707122" r:id="rId57"/>
    <p:sldId id="2145707123" r:id="rId58"/>
    <p:sldId id="2145707125" r:id="rId59"/>
    <p:sldId id="2145707305" r:id="rId60"/>
    <p:sldId id="2145707307" r:id="rId61"/>
    <p:sldId id="2145707104" r:id="rId62"/>
    <p:sldId id="2145707010" r:id="rId63"/>
    <p:sldId id="2145707033" r:id="rId64"/>
    <p:sldId id="2145707034" r:id="rId65"/>
    <p:sldId id="2145707105" r:id="rId66"/>
    <p:sldId id="2145707012" r:id="rId67"/>
    <p:sldId id="2145707106" r:id="rId68"/>
    <p:sldId id="2145707107" r:id="rId69"/>
    <p:sldId id="2145707003" r:id="rId70"/>
    <p:sldId id="2145707108" r:id="rId71"/>
    <p:sldId id="2145707048" r:id="rId72"/>
    <p:sldId id="2145707049" r:id="rId73"/>
    <p:sldId id="2145707109" r:id="rId74"/>
    <p:sldId id="2145707110" r:id="rId75"/>
    <p:sldId id="2145707111" r:id="rId76"/>
    <p:sldId id="2145707030" r:id="rId77"/>
    <p:sldId id="2145707112" r:id="rId78"/>
    <p:sldId id="2145707007" r:id="rId79"/>
    <p:sldId id="2145707113" r:id="rId80"/>
    <p:sldId id="257" r:id="rId81"/>
    <p:sldId id="430" r:id="rId82"/>
    <p:sldId id="2145707047" r:id="rId83"/>
    <p:sldId id="2145707094" r:id="rId84"/>
    <p:sldId id="2145707096" r:id="rId85"/>
    <p:sldId id="2145707046" r:id="rId86"/>
    <p:sldId id="2145707008" r:id="rId87"/>
    <p:sldId id="2145707009" r:id="rId88"/>
    <p:sldId id="2145707013" r:id="rId89"/>
    <p:sldId id="2145707097" r:id="rId90"/>
    <p:sldId id="2145707098" r:id="rId91"/>
    <p:sldId id="2145707021" r:id="rId92"/>
    <p:sldId id="2145706976" r:id="rId93"/>
    <p:sldId id="214570700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KA" userId="S::Kathy.Adaky@tea.texas.gov::8c2da59b-9e4a-4960-a749-115f3818b707" providerId="AD"/>
  <p188:author id="{B1191B19-2472-382F-EA3F-CBF579031473}" name="Hanson, Terri" initials="TH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ECBD8E2D-A0AB-CD40-A2C5-DF5056DDCD0A}" name="Simons, Leanne" initials="" userId="S::Leanne.Simons@tea.texas.gov::f0b41770-584b-4844-b5c5-b29dec998724" providerId="AD"/>
  <p188:author id="{FF4C063B-4FC0-3A2E-9CD3-E5B57F255495}" name="DeSantis, Candice" initials="DC" userId="S::candice.desantis@tea.texas.gov::ebf7425b-4c1c-4725-9788-d1206430aedf" providerId="AD"/>
  <p188:author id="{B9694E3F-7625-0E41-0F76-93E2A56F44A0}" name="Briggs, Connor" initials="" userId="S::Connor.Briggs@tea.texas.gov::885b7513-d3fa-4947-add1-efc2b24f04bd" providerId="AD"/>
  <p188:author id="{BF740E41-6A12-D1BD-EA7B-D1155DFB6DDF}" name="Linden, Edward" initials="EL" userId="S::Edward.Linden@tea.texas.gov::433a1750-097b-48bf-9475-b5c5f6172203" providerId="AD"/>
  <p188:author id="{94E8E657-BE84-5DCD-0B20-67E8B1793911}" name="Johnson, Scott" initials="SJ" userId="S::Scott.Johnson@tea.texas.gov::bec97677-f0c6-4bfb-b610-83dc74061801" providerId="AD"/>
  <p188:author id="{0AE53363-E97A-532C-149B-05595264354D}" name="Linden, Edward" initials="LE" userId="S::edward.linden@tea.texas.gov::433a1750-097b-48bf-9475-b5c5f6172203" providerId="AD"/>
  <p188:author id="{04816165-A551-92C0-EA48-4DFCE1FE46A9}" name="Simons, Leanne" initials="SL" userId="S::leanne.simons@tea.texas.gov::f0b41770-584b-4844-b5c5-b29dec998724" providerId="AD"/>
  <p188:author id="{75C39684-A2E0-4441-55C6-B434B8001700}" name="Witcher, Melissa" initials="WM" userId="S::melissa.witcher@tea.texas.gov::83c372d9-3955-43b0-8907-d58184af896d" providerId="AD"/>
  <p188:author id="{B2FEE28A-E893-6BCA-2959-AACFA1EFD59B}" name="Davis, Naomi" initials="ND" userId="S::Naomi.Davis@tea.texas.gov::66ba321c-8f1b-49ff-8f82-24302dcc360a" providerId="AD"/>
  <p188:author id="{3FF5F99C-0A32-E3F2-EA78-874C8D4A5835}" name="Adaky, Kathy" initials="AK" userId="S::kathy.adaky@tea.texas.gov::8c2da59b-9e4a-4960-a749-115f3818b707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97FCDA-01EB-DE9D-17B6-F91E92C05028}" name="Davis, Naomi" initials="DN" userId="S::naomi.davis@tea.texas.gov::66ba321c-8f1b-49ff-8f82-24302dcc360a" providerId="AD"/>
  <p188:author id="{6FD6DBE9-5CB5-5F56-56BA-A71CB74810C0}" name="Hanson, Terri" initials="HT" userId="S::terri.hanson@tea.texas.gov::a02fd813-d4f3-43fd-83dd-7393041517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6FC"/>
    <a:srgbClr val="E89A50"/>
    <a:srgbClr val="003B71"/>
    <a:srgbClr val="00BCB8"/>
    <a:srgbClr val="C76D1B"/>
    <a:srgbClr val="E58C3B"/>
    <a:srgbClr val="284C76"/>
    <a:srgbClr val="007BBD"/>
    <a:srgbClr val="0D6CB9"/>
    <a:srgbClr val="008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A9743-BF5E-4A17-B27D-A9E46519DA20}" v="13" dt="2025-03-24T19:27:3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10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texasstudentdatasystem.org/tsds/about/resources" TargetMode="External"/><Relationship Id="rId7" Type="http://schemas.openxmlformats.org/officeDocument/2006/relationships/image" Target="../media/image36.svg"/><Relationship Id="rId2" Type="http://schemas.openxmlformats.org/officeDocument/2006/relationships/hyperlink" Target="https://tealprod.tea.state.tx.us/TWEDSAPI" TargetMode="External"/><Relationship Id="rId1" Type="http://schemas.openxmlformats.org/officeDocument/2006/relationships/hyperlink" Target="https://www.texasstudentdatasystem.org/tsds/teds/ods-upgrade-data-standards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hyperlink" Target="https://tealprod.tea.state.tx.us/tims/issues/?filter=11815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tealprod.tea.state.tx.us/TSDS/Support" TargetMode="External"/><Relationship Id="rId9" Type="http://schemas.openxmlformats.org/officeDocument/2006/relationships/image" Target="../media/image38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ims/browse/TSDSKB-622" TargetMode="External"/><Relationship Id="rId2" Type="http://schemas.openxmlformats.org/officeDocument/2006/relationships/hyperlink" Target="https://tealprod.tea.state.tx.us/tims/browse/TSDSKB-621" TargetMode="External"/><Relationship Id="rId1" Type="http://schemas.openxmlformats.org/officeDocument/2006/relationships/hyperlink" Target="https://tealprod.tea.state.tx.us/tims/browse/TSDSKB-620" TargetMode="External"/><Relationship Id="rId6" Type="http://schemas.openxmlformats.org/officeDocument/2006/relationships/hyperlink" Target="https://tealprod.tea.state.tx.us/tims/browse/TSDSKB-650" TargetMode="External"/><Relationship Id="rId5" Type="http://schemas.openxmlformats.org/officeDocument/2006/relationships/hyperlink" Target="https://tealprod.tea.state.tx.us/tims/browse/TSDSKB-646" TargetMode="External"/><Relationship Id="rId4" Type="http://schemas.openxmlformats.org/officeDocument/2006/relationships/hyperlink" Target="https://tealprod.tea.state.tx.us/tims/browse/TSDSKB-645" TargetMode="Externa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3.svg"/><Relationship Id="rId3" Type="http://schemas.openxmlformats.org/officeDocument/2006/relationships/hyperlink" Target="https://www.texasstudentdatasystem.org/tsds/about/resources" TargetMode="External"/><Relationship Id="rId7" Type="http://schemas.openxmlformats.org/officeDocument/2006/relationships/hyperlink" Target="https://tealprod.tea.state.tx.us/tims/issues/?filter=11815" TargetMode="External"/><Relationship Id="rId12" Type="http://schemas.openxmlformats.org/officeDocument/2006/relationships/image" Target="../media/image62.png"/><Relationship Id="rId2" Type="http://schemas.openxmlformats.org/officeDocument/2006/relationships/hyperlink" Target="https://tealprod.tea.state.tx.us/TWEDSAPI" TargetMode="External"/><Relationship Id="rId1" Type="http://schemas.openxmlformats.org/officeDocument/2006/relationships/hyperlink" Target="mailto:TSDSCustomerSupport@tea.texas.gov" TargetMode="External"/><Relationship Id="rId6" Type="http://schemas.openxmlformats.org/officeDocument/2006/relationships/hyperlink" Target="https://tealprod.tea.state.tx.us/TSDS/Support" TargetMode="External"/><Relationship Id="rId11" Type="http://schemas.openxmlformats.org/officeDocument/2006/relationships/image" Target="../media/image38.svg"/><Relationship Id="rId5" Type="http://schemas.openxmlformats.org/officeDocument/2006/relationships/hyperlink" Target="https://tea.texas.gov/academics/special-student-populations/review-and-support/early-childhood-transition" TargetMode="External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4" Type="http://schemas.openxmlformats.org/officeDocument/2006/relationships/hyperlink" Target="https://tea.texas.gov/academics/special-student-populations/review-and-support/timely-initial-evaluation-child-find" TargetMode="External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exasstudentdatasystem.org/tsds/about/data-collection-documentation" TargetMode="Externa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hyperlink" Target="https://tealprod.tea.state.tx.us/TSDS/Support" TargetMode="External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hyperlink" Target="https://tealprod.tea.state.tx.us/TWEDSAPI" TargetMode="External"/><Relationship Id="rId1" Type="http://schemas.openxmlformats.org/officeDocument/2006/relationships/hyperlink" Target="mailto:TSDSCustomerSupport@tea.texas.gov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hyperlink" Target="https://app.smartsheet.com/b/form/4d5f51a7bf624ae884e5f21c31fa5853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tealprod.tea.state.tx.us/tims/issues/?filter=11815" TargetMode="External"/><Relationship Id="rId9" Type="http://schemas.openxmlformats.org/officeDocument/2006/relationships/image" Target="../media/image36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texasstudentdatasystem.org/tsds/about/resources" TargetMode="External"/><Relationship Id="rId7" Type="http://schemas.openxmlformats.org/officeDocument/2006/relationships/image" Target="../media/image36.svg"/><Relationship Id="rId2" Type="http://schemas.openxmlformats.org/officeDocument/2006/relationships/hyperlink" Target="https://tealprod.tea.state.tx.us/TWEDSAPI" TargetMode="External"/><Relationship Id="rId1" Type="http://schemas.openxmlformats.org/officeDocument/2006/relationships/hyperlink" Target="mailto:TSDSCustomerSupport@tea.texas.gov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hyperlink" Target="https://tealprod.tea.state.tx.us/tims/issues/?filter=11815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tealprod.tea.state.tx.us/TSDS/Support" TargetMode="External"/><Relationship Id="rId9" Type="http://schemas.openxmlformats.org/officeDocument/2006/relationships/image" Target="../media/image38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hyperlink" Target="mailto:ReviewandSupport@tea.texas.gov" TargetMode="External"/><Relationship Id="rId2" Type="http://schemas.openxmlformats.org/officeDocument/2006/relationships/hyperlink" Target="https://tealprod.tea.state.tx.us/tims/browse/TSDSKB-589?filter=11815" TargetMode="External"/><Relationship Id="rId1" Type="http://schemas.openxmlformats.org/officeDocument/2006/relationships/hyperlink" Target="https://tealprod.tea.state.tx.us/tims/browse/TSDSKB-586?filter=11815" TargetMode="External"/><Relationship Id="rId4" Type="http://schemas.openxmlformats.org/officeDocument/2006/relationships/hyperlink" Target="https://tealprod.tea.state.tx.us/Tea.AskTed.Web/Forms/Home.aspx" TargetMode="External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texasstudentdatasystem.org/tsds/teds/ods-upgrade-data-standards" TargetMode="External"/><Relationship Id="rId7" Type="http://schemas.openxmlformats.org/officeDocument/2006/relationships/hyperlink" Target="https://www.texasstudentdatasystem.org/tsds/about/resources" TargetMode="External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hyperlink" Target="https://tealprod.tea.state.tx.us/TWEDSAPI" TargetMode="External"/><Relationship Id="rId11" Type="http://schemas.openxmlformats.org/officeDocument/2006/relationships/hyperlink" Target="https://tealprod.tea.state.tx.us/tims/issues/?filter=11815" TargetMode="External"/><Relationship Id="rId5" Type="http://schemas.openxmlformats.org/officeDocument/2006/relationships/image" Target="../media/image38.svg"/><Relationship Id="rId10" Type="http://schemas.openxmlformats.org/officeDocument/2006/relationships/hyperlink" Target="https://tealprod.tea.state.tx.us/TSDS/Support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ims/browse/TSDSKB-622" TargetMode="External"/><Relationship Id="rId2" Type="http://schemas.openxmlformats.org/officeDocument/2006/relationships/hyperlink" Target="https://tealprod.tea.state.tx.us/tims/browse/TSDSKB-621" TargetMode="External"/><Relationship Id="rId1" Type="http://schemas.openxmlformats.org/officeDocument/2006/relationships/hyperlink" Target="https://tealprod.tea.state.tx.us/tims/browse/TSDSKB-620" TargetMode="External"/><Relationship Id="rId6" Type="http://schemas.openxmlformats.org/officeDocument/2006/relationships/hyperlink" Target="https://tealprod.tea.state.tx.us/tims/browse/TSDSKB-650" TargetMode="External"/><Relationship Id="rId5" Type="http://schemas.openxmlformats.org/officeDocument/2006/relationships/hyperlink" Target="https://tealprod.tea.state.tx.us/tims/browse/TSDSKB-646" TargetMode="External"/><Relationship Id="rId4" Type="http://schemas.openxmlformats.org/officeDocument/2006/relationships/hyperlink" Target="https://tealprod.tea.state.tx.us/tims/browse/TSDSKB-645" TargetMode="External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0.svg"/><Relationship Id="rId3" Type="http://schemas.openxmlformats.org/officeDocument/2006/relationships/hyperlink" Target="mailto:TSDSCustomerSupport@tea.texas.gov" TargetMode="External"/><Relationship Id="rId7" Type="http://schemas.openxmlformats.org/officeDocument/2006/relationships/hyperlink" Target="https://www.texasstudentdatasystem.org/tsds/about/resources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hyperlink" Target="https://tealprod.tea.state.tx.us/TWEDSAPI" TargetMode="External"/><Relationship Id="rId11" Type="http://schemas.openxmlformats.org/officeDocument/2006/relationships/hyperlink" Target="https://tea.texas.gov/academics/special-student-populations/review-and-support/early-childhood-transition" TargetMode="External"/><Relationship Id="rId5" Type="http://schemas.openxmlformats.org/officeDocument/2006/relationships/image" Target="../media/image38.svg"/><Relationship Id="rId15" Type="http://schemas.openxmlformats.org/officeDocument/2006/relationships/hyperlink" Target="https://tealprod.tea.state.tx.us/tims/issues/?filter=11815" TargetMode="External"/><Relationship Id="rId10" Type="http://schemas.openxmlformats.org/officeDocument/2006/relationships/hyperlink" Target="https://tea.texas.gov/academics/special-student-populations/review-and-support/timely-initial-evaluation-child-find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63.svg"/><Relationship Id="rId14" Type="http://schemas.openxmlformats.org/officeDocument/2006/relationships/hyperlink" Target="https://tealprod.tea.state.tx.us/TSDS/Support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exasstudentdatasystem.org/tsds/about/data-collection-documentation" TargetMode="External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hyperlink" Target="https://tealprod.tea.state.tx.us/tims/issues/?filter=11815" TargetMode="External"/><Relationship Id="rId3" Type="http://schemas.openxmlformats.org/officeDocument/2006/relationships/hyperlink" Target="https://app.smartsheet.com/b/form/4d5f51a7bf624ae884e5f21c31fa5853" TargetMode="External"/><Relationship Id="rId7" Type="http://schemas.openxmlformats.org/officeDocument/2006/relationships/image" Target="../media/image37.png"/><Relationship Id="rId12" Type="http://schemas.openxmlformats.org/officeDocument/2006/relationships/hyperlink" Target="https://tealprod.tea.state.tx.us/TSDS/Support" TargetMode="External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hyperlink" Target="mailto:TSDSCustomerSupport@tea.texas.gov" TargetMode="External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hyperlink" Target="https://tealprod.tea.state.tx.us/TWEDSAPI" TargetMode="External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mailto:TSDSCustomerSupport@tea.texas.gov" TargetMode="External"/><Relationship Id="rId7" Type="http://schemas.openxmlformats.org/officeDocument/2006/relationships/hyperlink" Target="https://www.texasstudentdatasystem.org/tsds/about/resources" TargetMode="External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hyperlink" Target="https://tealprod.tea.state.tx.us/TWEDSAPI" TargetMode="External"/><Relationship Id="rId11" Type="http://schemas.openxmlformats.org/officeDocument/2006/relationships/hyperlink" Target="https://tealprod.tea.state.tx.us/tims/issues/?filter=11815" TargetMode="External"/><Relationship Id="rId5" Type="http://schemas.openxmlformats.org/officeDocument/2006/relationships/image" Target="../media/image38.svg"/><Relationship Id="rId10" Type="http://schemas.openxmlformats.org/officeDocument/2006/relationships/hyperlink" Target="https://tealprod.tea.state.tx.us/TSDS/Support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hyperlink" Target="mailto:ReviewandSupport@tea.texas.gov" TargetMode="External"/><Relationship Id="rId2" Type="http://schemas.openxmlformats.org/officeDocument/2006/relationships/hyperlink" Target="https://tealprod.tea.state.tx.us/tims/browse/TSDSKB-589?filter=11815" TargetMode="External"/><Relationship Id="rId1" Type="http://schemas.openxmlformats.org/officeDocument/2006/relationships/hyperlink" Target="https://tealprod.tea.state.tx.us/tims/browse/TSDSKB-586?filter=11815" TargetMode="External"/><Relationship Id="rId4" Type="http://schemas.openxmlformats.org/officeDocument/2006/relationships/hyperlink" Target="https://tealprod.tea.state.tx.us/Tea.AskTed.Web/Forms/Home.asp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2B3AF-C96F-4D58-9288-9DA5F52B7E6C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FD6B9E-9B9D-47C6-B174-F8A025351709}">
      <dgm:prSet phldrT="[Text]" custT="1"/>
      <dgm:spPr/>
      <dgm:t>
        <a:bodyPr/>
        <a:lstStyle/>
        <a:p>
          <a:r>
            <a:rPr lang="en-US" sz="2600" err="1">
              <a:solidFill>
                <a:srgbClr val="284C76"/>
              </a:solidFill>
            </a:rPr>
            <a:t>TitleOfAssessment</a:t>
          </a:r>
          <a:endParaRPr lang="en-US" sz="2600">
            <a:solidFill>
              <a:srgbClr val="284C76"/>
            </a:solidFill>
          </a:endParaRPr>
        </a:p>
        <a:p>
          <a:r>
            <a:rPr lang="en-US" sz="2800">
              <a:solidFill>
                <a:srgbClr val="284C76"/>
              </a:solidFill>
            </a:rPr>
            <a:t>C312</a:t>
          </a:r>
        </a:p>
      </dgm:t>
    </dgm:pt>
    <dgm:pt modelId="{ECE9E032-C914-4C0D-B490-BA6F1563DDFE}" type="parTrans" cxnId="{35E6D61D-FBD6-4193-91C4-961F990C20D7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93D120ED-996D-4C1D-B93D-8AC395DB4664}" type="sibTrans" cxnId="{35E6D61D-FBD6-4193-91C4-961F990C20D7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056753EC-12B1-4083-9E07-30F107166A7E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>
              <a:solidFill>
                <a:srgbClr val="284C76"/>
              </a:solidFill>
            </a:rPr>
            <a:t>Changes to the TitleOfAssessment descriptor table</a:t>
          </a:r>
        </a:p>
      </dgm:t>
    </dgm:pt>
    <dgm:pt modelId="{6DD893CD-AC93-49EA-82ED-48DC85F3922E}" type="parTrans" cxnId="{01C0404A-1941-4491-830B-2C62C072835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414656DE-CD4D-46EC-9270-FE4844848805}" type="sibTrans" cxnId="{01C0404A-1941-4491-830B-2C62C072835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87095C84-5A87-4B92-B578-DB2F80847F7B}">
      <dgm:prSet phldrT="[Text]" custT="1"/>
      <dgm:spPr/>
      <dgm:t>
        <a:bodyPr/>
        <a:lstStyle/>
        <a:p>
          <a:r>
            <a:rPr lang="en-US" sz="2600" err="1">
              <a:solidFill>
                <a:srgbClr val="284C76"/>
              </a:solidFill>
            </a:rPr>
            <a:t>PKTeacherRequirement</a:t>
          </a:r>
          <a:endParaRPr lang="en-US" sz="2600">
            <a:solidFill>
              <a:srgbClr val="284C76"/>
            </a:solidFill>
          </a:endParaRPr>
        </a:p>
        <a:p>
          <a:r>
            <a:rPr lang="en-US" sz="2800">
              <a:solidFill>
                <a:srgbClr val="284C76"/>
              </a:solidFill>
            </a:rPr>
            <a:t>C207</a:t>
          </a:r>
        </a:p>
      </dgm:t>
    </dgm:pt>
    <dgm:pt modelId="{CE8634D9-1643-4975-A383-695D66D83F1E}" type="parTrans" cxnId="{7DC1C913-A738-4282-ADD8-0056B57CA9E9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C535D482-A23F-4506-99C0-794092A673CA}" type="sibTrans" cxnId="{7DC1C913-A738-4282-ADD8-0056B57CA9E9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EE3D2A84-A1B7-48F5-888D-A8D547BB2A3D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>
              <a:solidFill>
                <a:srgbClr val="284C76"/>
              </a:solidFill>
            </a:rPr>
            <a:t>Two new descriptors added to the PKTeacherRequirement descriptor table</a:t>
          </a:r>
        </a:p>
      </dgm:t>
    </dgm:pt>
    <dgm:pt modelId="{6F8AE444-58FA-4CD3-A8D0-97342CD4297C}" type="parTrans" cxnId="{75577DC5-E73B-4AC2-B8DB-D333970A6A63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111492A2-BC78-451D-861F-29A34B7EFBC0}" type="sibTrans" cxnId="{75577DC5-E73B-4AC2-B8DB-D333970A6A63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8EA6B180-2445-47C5-A50B-E3E500384A5B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 i="1" dirty="0">
              <a:solidFill>
                <a:srgbClr val="284C76"/>
              </a:solidFill>
              <a:hlinkClick xmlns:r="http://schemas.openxmlformats.org/officeDocument/2006/relationships" r:id="rId1" action="ppaction://hlinksldjump"/>
            </a:rPr>
            <a:t>Reference Slide 32</a:t>
          </a:r>
          <a:endParaRPr lang="en-US" sz="2400" i="1" dirty="0">
            <a:solidFill>
              <a:srgbClr val="284C76"/>
            </a:solidFill>
          </a:endParaRPr>
        </a:p>
      </dgm:t>
    </dgm:pt>
    <dgm:pt modelId="{730C86C4-0129-4A31-BE64-7A1FFA912543}" type="parTrans" cxnId="{02A07682-1384-4FF0-AE6C-54CE87B5B245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D5AD62EB-EF6C-48E5-A0E3-E49DF686DD81}" type="sibTrans" cxnId="{02A07682-1384-4FF0-AE6C-54CE87B5B245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D51E2261-DD3C-469A-801F-00BB53FE362D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98 – PK teacher in a school district no additional HQPK Qualification</a:t>
          </a:r>
        </a:p>
      </dgm:t>
    </dgm:pt>
    <dgm:pt modelId="{9BE2627B-8F53-4631-BB20-9F0AFD310354}" type="parTrans" cxnId="{21BFE8EC-EA0A-4148-B089-10D92E29AE6A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EE68E702-060B-499C-8185-2A5F7A030171}" type="sibTrans" cxnId="{21BFE8EC-EA0A-4148-B089-10D92E29AE6A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5ACDCC68-8129-4384-B2E6-52721DCF5335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99 – Emp PK teacher in LEA no additional HQPK Qualification</a:t>
          </a:r>
        </a:p>
      </dgm:t>
    </dgm:pt>
    <dgm:pt modelId="{8F5531EA-78D5-4CC3-B6B4-798F929AC2EB}" type="parTrans" cxnId="{49CF439F-7834-40F7-A6CB-134CE168135E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C2AA7B37-9458-44E0-84B1-888D0DFB41AD}" type="sibTrans" cxnId="{49CF439F-7834-40F7-A6CB-134CE168135E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FD30D29F-D570-4F73-9095-1121957DD7C6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>
              <a:solidFill>
                <a:srgbClr val="284C76"/>
              </a:solidFill>
            </a:rPr>
            <a:t>Rules impacted by the change</a:t>
          </a:r>
        </a:p>
      </dgm:t>
    </dgm:pt>
    <dgm:pt modelId="{A87142E3-C5F5-4F10-AAF8-B1F647D01157}" type="parTrans" cxnId="{7AE05B76-8658-4C68-BC13-181E41459EAB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5F766B82-6D7F-4B10-B478-7944F9EF2335}" type="sibTrans" cxnId="{7AE05B76-8658-4C68-BC13-181E41459EAB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9A532B0B-8521-4311-922F-27241AA5D570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30040-0049</a:t>
          </a:r>
        </a:p>
      </dgm:t>
    </dgm:pt>
    <dgm:pt modelId="{D68D7014-71BF-445C-98CE-385A5E11E57C}" type="parTrans" cxnId="{C9ED3653-554A-4A38-A405-0EE1BAEDE640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D15E5741-8B25-4A98-B9D6-B3BDBB563C17}" type="sibTrans" cxnId="{C9ED3653-554A-4A38-A405-0EE1BAEDE640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BD82CA20-C159-46CC-AC96-0FF2FE773382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30040-0057</a:t>
          </a:r>
        </a:p>
      </dgm:t>
    </dgm:pt>
    <dgm:pt modelId="{52B2EF8F-BEC3-4A0C-83A5-6250B142FF42}" type="parTrans" cxnId="{C25F395A-43D5-4D28-BF25-8D796D8B6D0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6BE69020-1270-43D1-BAC5-BEF57B2DFCDB}" type="sibTrans" cxnId="{C25F395A-43D5-4D28-BF25-8D796D8B6D0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42FA031F-3E0C-4DB8-8FFD-B6981B50C140}" type="pres">
      <dgm:prSet presAssocID="{D062B3AF-C96F-4D58-9288-9DA5F52B7E6C}" presName="Name0" presStyleCnt="0">
        <dgm:presLayoutVars>
          <dgm:dir/>
          <dgm:animLvl val="lvl"/>
          <dgm:resizeHandles val="exact"/>
        </dgm:presLayoutVars>
      </dgm:prSet>
      <dgm:spPr/>
    </dgm:pt>
    <dgm:pt modelId="{7819AB6E-8D76-4E9F-9681-CF9991C04841}" type="pres">
      <dgm:prSet presAssocID="{74FD6B9E-9B9D-47C6-B174-F8A025351709}" presName="linNode" presStyleCnt="0"/>
      <dgm:spPr/>
    </dgm:pt>
    <dgm:pt modelId="{DDAD4534-7B78-4588-8427-BE2C21C64F51}" type="pres">
      <dgm:prSet presAssocID="{74FD6B9E-9B9D-47C6-B174-F8A025351709}" presName="parTx" presStyleLbl="revTx" presStyleIdx="0" presStyleCnt="2" custScaleX="161980">
        <dgm:presLayoutVars>
          <dgm:chMax val="1"/>
          <dgm:bulletEnabled val="1"/>
        </dgm:presLayoutVars>
      </dgm:prSet>
      <dgm:spPr/>
    </dgm:pt>
    <dgm:pt modelId="{6231C2AF-57DE-426D-B612-8C1AAC055035}" type="pres">
      <dgm:prSet presAssocID="{74FD6B9E-9B9D-47C6-B174-F8A025351709}" presName="bracket" presStyleLbl="parChTrans1D1" presStyleIdx="0" presStyleCnt="2"/>
      <dgm:spPr/>
    </dgm:pt>
    <dgm:pt modelId="{A68D5E51-6AC0-4E65-BB18-2F8572C19F56}" type="pres">
      <dgm:prSet presAssocID="{74FD6B9E-9B9D-47C6-B174-F8A025351709}" presName="spH" presStyleCnt="0"/>
      <dgm:spPr/>
    </dgm:pt>
    <dgm:pt modelId="{1DE812C7-4CE9-4D09-BB07-533015855BE5}" type="pres">
      <dgm:prSet presAssocID="{74FD6B9E-9B9D-47C6-B174-F8A025351709}" presName="desTx" presStyleLbl="node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4E23B4AA-AF4C-4124-8A60-016BAB4F8617}" type="pres">
      <dgm:prSet presAssocID="{93D120ED-996D-4C1D-B93D-8AC395DB4664}" presName="spV" presStyleCnt="0"/>
      <dgm:spPr/>
    </dgm:pt>
    <dgm:pt modelId="{91D5C916-ACD3-41EC-A309-EF8E44501FC6}" type="pres">
      <dgm:prSet presAssocID="{87095C84-5A87-4B92-B578-DB2F80847F7B}" presName="linNode" presStyleCnt="0"/>
      <dgm:spPr/>
    </dgm:pt>
    <dgm:pt modelId="{660C02B0-9B0D-485F-B540-E810009901E1}" type="pres">
      <dgm:prSet presAssocID="{87095C84-5A87-4B92-B578-DB2F80847F7B}" presName="parTx" presStyleLbl="revTx" presStyleIdx="1" presStyleCnt="2" custScaleX="162072">
        <dgm:presLayoutVars>
          <dgm:chMax val="1"/>
          <dgm:bulletEnabled val="1"/>
        </dgm:presLayoutVars>
      </dgm:prSet>
      <dgm:spPr/>
    </dgm:pt>
    <dgm:pt modelId="{FDB57525-B4BB-406C-AE5D-FA8740FB9BFA}" type="pres">
      <dgm:prSet presAssocID="{87095C84-5A87-4B92-B578-DB2F80847F7B}" presName="bracket" presStyleLbl="parChTrans1D1" presStyleIdx="1" presStyleCnt="2"/>
      <dgm:spPr/>
    </dgm:pt>
    <dgm:pt modelId="{8C652FAE-4E9A-4225-80DB-9E1A20A53E95}" type="pres">
      <dgm:prSet presAssocID="{87095C84-5A87-4B92-B578-DB2F80847F7B}" presName="spH" presStyleCnt="0"/>
      <dgm:spPr/>
    </dgm:pt>
    <dgm:pt modelId="{4A9219B9-BFDE-4AF1-B117-3B58992D281E}" type="pres">
      <dgm:prSet presAssocID="{87095C84-5A87-4B92-B578-DB2F80847F7B}" presName="desTx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DC1C913-A738-4282-ADD8-0056B57CA9E9}" srcId="{D062B3AF-C96F-4D58-9288-9DA5F52B7E6C}" destId="{87095C84-5A87-4B92-B578-DB2F80847F7B}" srcOrd="1" destOrd="0" parTransId="{CE8634D9-1643-4975-A383-695D66D83F1E}" sibTransId="{C535D482-A23F-4506-99C0-794092A673CA}"/>
    <dgm:cxn modelId="{EDEF4315-A78A-44E4-9873-96B9A0CA9513}" type="presOf" srcId="{D062B3AF-C96F-4D58-9288-9DA5F52B7E6C}" destId="{42FA031F-3E0C-4DB8-8FFD-B6981B50C140}" srcOrd="0" destOrd="0" presId="urn:diagrams.loki3.com/BracketList"/>
    <dgm:cxn modelId="{35E6D61D-FBD6-4193-91C4-961F990C20D7}" srcId="{D062B3AF-C96F-4D58-9288-9DA5F52B7E6C}" destId="{74FD6B9E-9B9D-47C6-B174-F8A025351709}" srcOrd="0" destOrd="0" parTransId="{ECE9E032-C914-4C0D-B490-BA6F1563DDFE}" sibTransId="{93D120ED-996D-4C1D-B93D-8AC395DB4664}"/>
    <dgm:cxn modelId="{4008F935-6D79-47EC-8E49-87AFB53F13B8}" type="presOf" srcId="{056753EC-12B1-4083-9E07-30F107166A7E}" destId="{1DE812C7-4CE9-4D09-BB07-533015855BE5}" srcOrd="0" destOrd="0" presId="urn:diagrams.loki3.com/BracketList"/>
    <dgm:cxn modelId="{67EF8D3D-F909-4D42-BC2D-416C07F6A64F}" type="presOf" srcId="{BD82CA20-C159-46CC-AC96-0FF2FE773382}" destId="{4A9219B9-BFDE-4AF1-B117-3B58992D281E}" srcOrd="0" destOrd="5" presId="urn:diagrams.loki3.com/BracketList"/>
    <dgm:cxn modelId="{01C0404A-1941-4491-830B-2C62C0728354}" srcId="{74FD6B9E-9B9D-47C6-B174-F8A025351709}" destId="{056753EC-12B1-4083-9E07-30F107166A7E}" srcOrd="0" destOrd="0" parTransId="{6DD893CD-AC93-49EA-82ED-48DC85F3922E}" sibTransId="{414656DE-CD4D-46EC-9270-FE4844848805}"/>
    <dgm:cxn modelId="{C9ED3653-554A-4A38-A405-0EE1BAEDE640}" srcId="{FD30D29F-D570-4F73-9095-1121957DD7C6}" destId="{9A532B0B-8521-4311-922F-27241AA5D570}" srcOrd="0" destOrd="0" parTransId="{D68D7014-71BF-445C-98CE-385A5E11E57C}" sibTransId="{D15E5741-8B25-4A98-B9D6-B3BDBB563C17}"/>
    <dgm:cxn modelId="{26431656-BEFB-4C31-BBB5-106706AB44A9}" type="presOf" srcId="{74FD6B9E-9B9D-47C6-B174-F8A025351709}" destId="{DDAD4534-7B78-4588-8427-BE2C21C64F51}" srcOrd="0" destOrd="0" presId="urn:diagrams.loki3.com/BracketList"/>
    <dgm:cxn modelId="{7AE05B76-8658-4C68-BC13-181E41459EAB}" srcId="{87095C84-5A87-4B92-B578-DB2F80847F7B}" destId="{FD30D29F-D570-4F73-9095-1121957DD7C6}" srcOrd="1" destOrd="0" parTransId="{A87142E3-C5F5-4F10-AAF8-B1F647D01157}" sibTransId="{5F766B82-6D7F-4B10-B478-7944F9EF2335}"/>
    <dgm:cxn modelId="{C25F395A-43D5-4D28-BF25-8D796D8B6D04}" srcId="{FD30D29F-D570-4F73-9095-1121957DD7C6}" destId="{BD82CA20-C159-46CC-AC96-0FF2FE773382}" srcOrd="1" destOrd="0" parTransId="{52B2EF8F-BEC3-4A0C-83A5-6250B142FF42}" sibTransId="{6BE69020-1270-43D1-BAC5-BEF57B2DFCDB}"/>
    <dgm:cxn modelId="{4D20797A-38C5-4BBB-BF8F-42137173D9B4}" type="presOf" srcId="{87095C84-5A87-4B92-B578-DB2F80847F7B}" destId="{660C02B0-9B0D-485F-B540-E810009901E1}" srcOrd="0" destOrd="0" presId="urn:diagrams.loki3.com/BracketList"/>
    <dgm:cxn modelId="{02A07682-1384-4FF0-AE6C-54CE87B5B245}" srcId="{74FD6B9E-9B9D-47C6-B174-F8A025351709}" destId="{8EA6B180-2445-47C5-A50B-E3E500384A5B}" srcOrd="1" destOrd="0" parTransId="{730C86C4-0129-4A31-BE64-7A1FFA912543}" sibTransId="{D5AD62EB-EF6C-48E5-A0E3-E49DF686DD81}"/>
    <dgm:cxn modelId="{49CF439F-7834-40F7-A6CB-134CE168135E}" srcId="{EE3D2A84-A1B7-48F5-888D-A8D547BB2A3D}" destId="{5ACDCC68-8129-4384-B2E6-52721DCF5335}" srcOrd="1" destOrd="0" parTransId="{8F5531EA-78D5-4CC3-B6B4-798F929AC2EB}" sibTransId="{C2AA7B37-9458-44E0-84B1-888D0DFB41AD}"/>
    <dgm:cxn modelId="{C639AEB1-4228-4B82-BE83-F38DEB73C7C0}" type="presOf" srcId="{D51E2261-DD3C-469A-801F-00BB53FE362D}" destId="{4A9219B9-BFDE-4AF1-B117-3B58992D281E}" srcOrd="0" destOrd="1" presId="urn:diagrams.loki3.com/BracketList"/>
    <dgm:cxn modelId="{14A438C3-9374-4035-8B55-76834074FF95}" type="presOf" srcId="{8EA6B180-2445-47C5-A50B-E3E500384A5B}" destId="{1DE812C7-4CE9-4D09-BB07-533015855BE5}" srcOrd="0" destOrd="1" presId="urn:diagrams.loki3.com/BracketList"/>
    <dgm:cxn modelId="{CE1186C4-174B-4498-9070-8749C72FCA74}" type="presOf" srcId="{9A532B0B-8521-4311-922F-27241AA5D570}" destId="{4A9219B9-BFDE-4AF1-B117-3B58992D281E}" srcOrd="0" destOrd="4" presId="urn:diagrams.loki3.com/BracketList"/>
    <dgm:cxn modelId="{75577DC5-E73B-4AC2-B8DB-D333970A6A63}" srcId="{87095C84-5A87-4B92-B578-DB2F80847F7B}" destId="{EE3D2A84-A1B7-48F5-888D-A8D547BB2A3D}" srcOrd="0" destOrd="0" parTransId="{6F8AE444-58FA-4CD3-A8D0-97342CD4297C}" sibTransId="{111492A2-BC78-451D-861F-29A34B7EFBC0}"/>
    <dgm:cxn modelId="{0E8887DB-9610-4E29-8AD9-BEF10F8F5618}" type="presOf" srcId="{FD30D29F-D570-4F73-9095-1121957DD7C6}" destId="{4A9219B9-BFDE-4AF1-B117-3B58992D281E}" srcOrd="0" destOrd="3" presId="urn:diagrams.loki3.com/BracketList"/>
    <dgm:cxn modelId="{21BFE8EC-EA0A-4148-B089-10D92E29AE6A}" srcId="{EE3D2A84-A1B7-48F5-888D-A8D547BB2A3D}" destId="{D51E2261-DD3C-469A-801F-00BB53FE362D}" srcOrd="0" destOrd="0" parTransId="{9BE2627B-8F53-4631-BB20-9F0AFD310354}" sibTransId="{EE68E702-060B-499C-8185-2A5F7A030171}"/>
    <dgm:cxn modelId="{9D7D63F0-773E-4A6F-8F0C-41C4BE81767D}" type="presOf" srcId="{5ACDCC68-8129-4384-B2E6-52721DCF5335}" destId="{4A9219B9-BFDE-4AF1-B117-3B58992D281E}" srcOrd="0" destOrd="2" presId="urn:diagrams.loki3.com/BracketList"/>
    <dgm:cxn modelId="{DC1D13FB-FB4D-458C-B159-6D1E7884DE10}" type="presOf" srcId="{EE3D2A84-A1B7-48F5-888D-A8D547BB2A3D}" destId="{4A9219B9-BFDE-4AF1-B117-3B58992D281E}" srcOrd="0" destOrd="0" presId="urn:diagrams.loki3.com/BracketList"/>
    <dgm:cxn modelId="{66DEC39E-C2B3-41C9-9409-1BC7240D07E6}" type="presParOf" srcId="{42FA031F-3E0C-4DB8-8FFD-B6981B50C140}" destId="{7819AB6E-8D76-4E9F-9681-CF9991C04841}" srcOrd="0" destOrd="0" presId="urn:diagrams.loki3.com/BracketList"/>
    <dgm:cxn modelId="{4BEED6CA-A884-4E01-B952-A5DC985C3CA2}" type="presParOf" srcId="{7819AB6E-8D76-4E9F-9681-CF9991C04841}" destId="{DDAD4534-7B78-4588-8427-BE2C21C64F51}" srcOrd="0" destOrd="0" presId="urn:diagrams.loki3.com/BracketList"/>
    <dgm:cxn modelId="{5EA51BD0-CE59-4E6D-A9B6-09D01B7493B2}" type="presParOf" srcId="{7819AB6E-8D76-4E9F-9681-CF9991C04841}" destId="{6231C2AF-57DE-426D-B612-8C1AAC055035}" srcOrd="1" destOrd="0" presId="urn:diagrams.loki3.com/BracketList"/>
    <dgm:cxn modelId="{4D175904-E6E6-4E9F-9987-757561EB392B}" type="presParOf" srcId="{7819AB6E-8D76-4E9F-9681-CF9991C04841}" destId="{A68D5E51-6AC0-4E65-BB18-2F8572C19F56}" srcOrd="2" destOrd="0" presId="urn:diagrams.loki3.com/BracketList"/>
    <dgm:cxn modelId="{137C3A1A-BE23-41F1-8B5B-D8A00E33A051}" type="presParOf" srcId="{7819AB6E-8D76-4E9F-9681-CF9991C04841}" destId="{1DE812C7-4CE9-4D09-BB07-533015855BE5}" srcOrd="3" destOrd="0" presId="urn:diagrams.loki3.com/BracketList"/>
    <dgm:cxn modelId="{F6F5955A-3EAC-462F-A710-3D213BE7307B}" type="presParOf" srcId="{42FA031F-3E0C-4DB8-8FFD-B6981B50C140}" destId="{4E23B4AA-AF4C-4124-8A60-016BAB4F8617}" srcOrd="1" destOrd="0" presId="urn:diagrams.loki3.com/BracketList"/>
    <dgm:cxn modelId="{1573AEDE-4AB8-4E72-BF62-C3159F6E0BD2}" type="presParOf" srcId="{42FA031F-3E0C-4DB8-8FFD-B6981B50C140}" destId="{91D5C916-ACD3-41EC-A309-EF8E44501FC6}" srcOrd="2" destOrd="0" presId="urn:diagrams.loki3.com/BracketList"/>
    <dgm:cxn modelId="{0B8204B5-0F25-41F8-AD9E-CAAA586013CD}" type="presParOf" srcId="{91D5C916-ACD3-41EC-A309-EF8E44501FC6}" destId="{660C02B0-9B0D-485F-B540-E810009901E1}" srcOrd="0" destOrd="0" presId="urn:diagrams.loki3.com/BracketList"/>
    <dgm:cxn modelId="{3C16AC48-1413-45BD-8EDE-4862B17DD083}" type="presParOf" srcId="{91D5C916-ACD3-41EC-A309-EF8E44501FC6}" destId="{FDB57525-B4BB-406C-AE5D-FA8740FB9BFA}" srcOrd="1" destOrd="0" presId="urn:diagrams.loki3.com/BracketList"/>
    <dgm:cxn modelId="{F9E79B36-B6C2-429C-8EFA-CCA6334DDBBA}" type="presParOf" srcId="{91D5C916-ACD3-41EC-A309-EF8E44501FC6}" destId="{8C652FAE-4E9A-4225-80DB-9E1A20A53E95}" srcOrd="2" destOrd="0" presId="urn:diagrams.loki3.com/BracketList"/>
    <dgm:cxn modelId="{780831DE-E011-475A-9A90-8459C2DAB55D}" type="presParOf" srcId="{91D5C916-ACD3-41EC-A309-EF8E44501FC6}" destId="{4A9219B9-BFDE-4AF1-B117-3B58992D281E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506A5B6-0A41-485B-84BF-DF5F6E6BF90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A60DA2-A301-421C-924B-1936B42DC7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Support</a:t>
          </a:r>
        </a:p>
      </dgm:t>
    </dgm:pt>
    <dgm:pt modelId="{2421CF80-01CF-44D1-9EB2-73F23797D8D1}" type="parTrans" cxnId="{4B729EF5-8B91-4EB3-9C7D-C7C3FD972F6E}">
      <dgm:prSet/>
      <dgm:spPr/>
      <dgm:t>
        <a:bodyPr/>
        <a:lstStyle/>
        <a:p>
          <a:endParaRPr lang="en-US"/>
        </a:p>
      </dgm:t>
    </dgm:pt>
    <dgm:pt modelId="{30CCB32D-745C-449A-AE54-B1612D112D82}" type="sibTrans" cxnId="{4B729EF5-8B91-4EB3-9C7D-C7C3FD972F6E}">
      <dgm:prSet/>
      <dgm:spPr/>
      <dgm:t>
        <a:bodyPr/>
        <a:lstStyle/>
        <a:p>
          <a:endParaRPr lang="en-US"/>
        </a:p>
      </dgm:t>
    </dgm:pt>
    <dgm:pt modelId="{1E143650-A67A-4B12-898D-79214B7CFA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1"/>
            </a:rPr>
            <a:t>TSDSCustomerSupport@tea.Texas.gov</a:t>
          </a:r>
          <a:endParaRPr lang="en-US"/>
        </a:p>
      </dgm:t>
    </dgm:pt>
    <dgm:pt modelId="{E1167000-8A38-429E-942C-35016AA181DD}" type="parTrans" cxnId="{669337CD-902A-4296-B0FD-00676176B5D5}">
      <dgm:prSet/>
      <dgm:spPr/>
      <dgm:t>
        <a:bodyPr/>
        <a:lstStyle/>
        <a:p>
          <a:endParaRPr lang="en-US"/>
        </a:p>
      </dgm:t>
    </dgm:pt>
    <dgm:pt modelId="{7FB2EA2A-3E25-4254-A5AC-E1646BEEA488}" type="sibTrans" cxnId="{669337CD-902A-4296-B0FD-00676176B5D5}">
      <dgm:prSet/>
      <dgm:spPr/>
      <dgm:t>
        <a:bodyPr/>
        <a:lstStyle/>
        <a:p>
          <a:endParaRPr lang="en-US"/>
        </a:p>
      </dgm:t>
    </dgm:pt>
    <dgm:pt modelId="{B12FC6D8-9B40-49C7-99F0-52D966204C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Specifications</a:t>
          </a:r>
        </a:p>
      </dgm:t>
    </dgm:pt>
    <dgm:pt modelId="{4CEC4107-8377-4F0E-8CA0-CD06659E2690}" type="parTrans" cxnId="{0A1237D3-69B1-4B0F-8E30-DEBE5814631F}">
      <dgm:prSet/>
      <dgm:spPr/>
      <dgm:t>
        <a:bodyPr/>
        <a:lstStyle/>
        <a:p>
          <a:endParaRPr lang="en-US"/>
        </a:p>
      </dgm:t>
    </dgm:pt>
    <dgm:pt modelId="{1C39C7E2-25EB-45D6-A5D7-B92C2FFA9FCC}" type="sibTrans" cxnId="{0A1237D3-69B1-4B0F-8E30-DEBE5814631F}">
      <dgm:prSet/>
      <dgm:spPr/>
      <dgm:t>
        <a:bodyPr/>
        <a:lstStyle/>
        <a:p>
          <a:endParaRPr lang="en-US"/>
        </a:p>
      </dgm:t>
    </dgm:pt>
    <dgm:pt modelId="{2C24EDAD-BCC1-42F5-A0E0-1521B51E2B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2"/>
            </a:rPr>
            <a:t>2024-2025 </a:t>
          </a:r>
          <a:r>
            <a:rPr lang="en-US" b="0" i="0" baseline="0">
              <a:hlinkClick xmlns:r="http://schemas.openxmlformats.org/officeDocument/2006/relationships" r:id="rId2"/>
            </a:rPr>
            <a:t>TSDS Web-Enabled Data Standards (TWEDS)</a:t>
          </a:r>
          <a:endParaRPr lang="en-US"/>
        </a:p>
      </dgm:t>
    </dgm:pt>
    <dgm:pt modelId="{48891EEF-6EBC-4446-85A6-4D4C0D8EC087}" type="parTrans" cxnId="{B50F4250-03E8-4A71-B3E0-9A8DC018D37C}">
      <dgm:prSet/>
      <dgm:spPr/>
      <dgm:t>
        <a:bodyPr/>
        <a:lstStyle/>
        <a:p>
          <a:endParaRPr lang="en-US"/>
        </a:p>
      </dgm:t>
    </dgm:pt>
    <dgm:pt modelId="{958E6E69-A4D1-489E-9411-AE790212B1BF}" type="sibTrans" cxnId="{B50F4250-03E8-4A71-B3E0-9A8DC018D37C}">
      <dgm:prSet/>
      <dgm:spPr/>
      <dgm:t>
        <a:bodyPr/>
        <a:lstStyle/>
        <a:p>
          <a:endParaRPr lang="en-US"/>
        </a:p>
      </dgm:t>
    </dgm:pt>
    <dgm:pt modelId="{9B52BB7C-5C24-4C4B-A902-A11350A9A7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3"/>
            </a:rPr>
            <a:t>Known Issues</a:t>
          </a:r>
          <a:endParaRPr lang="en-US"/>
        </a:p>
      </dgm:t>
    </dgm:pt>
    <dgm:pt modelId="{118F0943-AC2C-46CF-8ED3-3A13D7AEB823}" type="parTrans" cxnId="{9622F5A5-4790-4C96-8153-489B987A7C70}">
      <dgm:prSet/>
      <dgm:spPr/>
      <dgm:t>
        <a:bodyPr/>
        <a:lstStyle/>
        <a:p>
          <a:endParaRPr lang="en-US"/>
        </a:p>
      </dgm:t>
    </dgm:pt>
    <dgm:pt modelId="{1E0CA1F0-95CD-4A59-9825-D3F7A3876262}" type="sibTrans" cxnId="{9622F5A5-4790-4C96-8153-489B987A7C70}">
      <dgm:prSet/>
      <dgm:spPr/>
      <dgm:t>
        <a:bodyPr/>
        <a:lstStyle/>
        <a:p>
          <a:endParaRPr lang="en-US"/>
        </a:p>
      </dgm:t>
    </dgm:pt>
    <dgm:pt modelId="{9E8B5BBF-E07D-45DF-85F2-000111F601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TSDS Incident Management System (TIMS)</a:t>
          </a:r>
        </a:p>
      </dgm:t>
    </dgm:pt>
    <dgm:pt modelId="{06001D6F-0987-4028-A906-95FBE744DD5B}" type="parTrans" cxnId="{85AA04FA-92EA-457B-88AC-66BA9C4EB152}">
      <dgm:prSet/>
      <dgm:spPr/>
      <dgm:t>
        <a:bodyPr/>
        <a:lstStyle/>
        <a:p>
          <a:endParaRPr lang="en-US"/>
        </a:p>
      </dgm:t>
    </dgm:pt>
    <dgm:pt modelId="{0C5F0AA4-74C3-4A11-8238-67F345BFAF89}" type="sibTrans" cxnId="{85AA04FA-92EA-457B-88AC-66BA9C4EB152}">
      <dgm:prSet/>
      <dgm:spPr/>
      <dgm:t>
        <a:bodyPr/>
        <a:lstStyle/>
        <a:p>
          <a:endParaRPr lang="en-US"/>
        </a:p>
      </dgm:t>
    </dgm:pt>
    <dgm:pt modelId="{6C82A663-E998-4676-B6D3-A632EBDDEF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4"/>
            </a:rPr>
            <a:t>TSDS Incident Management System (TIMS) Support Application</a:t>
          </a:r>
          <a:endParaRPr lang="en-US"/>
        </a:p>
      </dgm:t>
    </dgm:pt>
    <dgm:pt modelId="{712F5763-AB18-4159-B782-29E639651080}" type="parTrans" cxnId="{6FBF5EF9-D17D-4323-A709-DF390D999C3F}">
      <dgm:prSet/>
      <dgm:spPr/>
      <dgm:t>
        <a:bodyPr/>
        <a:lstStyle/>
        <a:p>
          <a:endParaRPr lang="en-US"/>
        </a:p>
      </dgm:t>
    </dgm:pt>
    <dgm:pt modelId="{A009938E-D2A3-48A8-B157-7064185FE56B}" type="sibTrans" cxnId="{6FBF5EF9-D17D-4323-A709-DF390D999C3F}">
      <dgm:prSet/>
      <dgm:spPr/>
      <dgm:t>
        <a:bodyPr/>
        <a:lstStyle/>
        <a:p>
          <a:endParaRPr lang="en-US"/>
        </a:p>
      </dgm:t>
    </dgm:pt>
    <dgm:pt modelId="{9CC496C3-82A1-4537-9036-5743C8DA93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5"/>
            </a:rPr>
            <a:t>TIMS Knowledge Base Article Repository</a:t>
          </a:r>
          <a:endParaRPr lang="en-US"/>
        </a:p>
      </dgm:t>
    </dgm:pt>
    <dgm:pt modelId="{56F62A3B-484C-4842-BABF-F6C9A58D67C2}" type="parTrans" cxnId="{2A4DF9EC-50A7-41E1-9ED6-726AA35936F6}">
      <dgm:prSet/>
      <dgm:spPr/>
      <dgm:t>
        <a:bodyPr/>
        <a:lstStyle/>
        <a:p>
          <a:endParaRPr lang="en-US"/>
        </a:p>
      </dgm:t>
    </dgm:pt>
    <dgm:pt modelId="{67561103-C75A-4CDF-9459-A57DD3706230}" type="sibTrans" cxnId="{2A4DF9EC-50A7-41E1-9ED6-726AA35936F6}">
      <dgm:prSet/>
      <dgm:spPr/>
      <dgm:t>
        <a:bodyPr/>
        <a:lstStyle/>
        <a:p>
          <a:endParaRPr lang="en-US"/>
        </a:p>
      </dgm:t>
    </dgm:pt>
    <dgm:pt modelId="{50F9150A-4A34-4728-A09F-C32123523CFE}" type="pres">
      <dgm:prSet presAssocID="{0506A5B6-0A41-485B-84BF-DF5F6E6BF906}" presName="root" presStyleCnt="0">
        <dgm:presLayoutVars>
          <dgm:dir/>
          <dgm:resizeHandles val="exact"/>
        </dgm:presLayoutVars>
      </dgm:prSet>
      <dgm:spPr/>
    </dgm:pt>
    <dgm:pt modelId="{9A178FA8-9283-42FA-AFF4-4DC2A768CBA9}" type="pres">
      <dgm:prSet presAssocID="{3FA60DA2-A301-421C-924B-1936B42DC7ED}" presName="compNode" presStyleCnt="0"/>
      <dgm:spPr/>
    </dgm:pt>
    <dgm:pt modelId="{910F8CBC-0E9B-482E-A066-F12DD30BFE26}" type="pres">
      <dgm:prSet presAssocID="{3FA60DA2-A301-421C-924B-1936B42DC7ED}" presName="bgRect" presStyleLbl="bgShp" presStyleIdx="0" presStyleCnt="3"/>
      <dgm:spPr/>
    </dgm:pt>
    <dgm:pt modelId="{FC120F79-2441-47BC-928D-102C6DE03AC1}" type="pres">
      <dgm:prSet presAssocID="{3FA60DA2-A301-421C-924B-1936B42DC7ED}" presName="iconRect" presStyleLbl="node1" presStyleIdx="0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9A45C183-8D75-401D-B928-340DE3405932}" type="pres">
      <dgm:prSet presAssocID="{3FA60DA2-A301-421C-924B-1936B42DC7ED}" presName="spaceRect" presStyleCnt="0"/>
      <dgm:spPr/>
    </dgm:pt>
    <dgm:pt modelId="{675C5E30-F7B7-450E-9665-B162F4A3CB34}" type="pres">
      <dgm:prSet presAssocID="{3FA60DA2-A301-421C-924B-1936B42DC7ED}" presName="parTx" presStyleLbl="revTx" presStyleIdx="0" presStyleCnt="6">
        <dgm:presLayoutVars>
          <dgm:chMax val="0"/>
          <dgm:chPref val="0"/>
        </dgm:presLayoutVars>
      </dgm:prSet>
      <dgm:spPr/>
    </dgm:pt>
    <dgm:pt modelId="{34173A1D-7C1C-466C-A705-FE63FD642399}" type="pres">
      <dgm:prSet presAssocID="{3FA60DA2-A301-421C-924B-1936B42DC7ED}" presName="desTx" presStyleLbl="revTx" presStyleIdx="1" presStyleCnt="6">
        <dgm:presLayoutVars/>
      </dgm:prSet>
      <dgm:spPr/>
    </dgm:pt>
    <dgm:pt modelId="{BA44831B-8D0F-432E-BEEA-35C057679076}" type="pres">
      <dgm:prSet presAssocID="{30CCB32D-745C-449A-AE54-B1612D112D82}" presName="sibTrans" presStyleCnt="0"/>
      <dgm:spPr/>
    </dgm:pt>
    <dgm:pt modelId="{7E06B55A-F42C-4962-AB70-C264E54306AB}" type="pres">
      <dgm:prSet presAssocID="{B12FC6D8-9B40-49C7-99F0-52D966204C58}" presName="compNode" presStyleCnt="0"/>
      <dgm:spPr/>
    </dgm:pt>
    <dgm:pt modelId="{A00C01CC-E783-4FF1-91A5-858D129F11D1}" type="pres">
      <dgm:prSet presAssocID="{B12FC6D8-9B40-49C7-99F0-52D966204C58}" presName="bgRect" presStyleLbl="bgShp" presStyleIdx="1" presStyleCnt="3"/>
      <dgm:spPr/>
    </dgm:pt>
    <dgm:pt modelId="{6DD20B09-F32A-4A1A-8541-9C2DA755931F}" type="pres">
      <dgm:prSet presAssocID="{B12FC6D8-9B40-49C7-99F0-52D966204C58}" presName="iconRect" presStyleLbl="node1" presStyleIdx="1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24036417-C1E3-4B32-A361-FEC635B7434E}" type="pres">
      <dgm:prSet presAssocID="{B12FC6D8-9B40-49C7-99F0-52D966204C58}" presName="spaceRect" presStyleCnt="0"/>
      <dgm:spPr/>
    </dgm:pt>
    <dgm:pt modelId="{BF7ECE5B-FB3B-44CE-A718-DBC3F2E3C541}" type="pres">
      <dgm:prSet presAssocID="{B12FC6D8-9B40-49C7-99F0-52D966204C58}" presName="parTx" presStyleLbl="revTx" presStyleIdx="2" presStyleCnt="6">
        <dgm:presLayoutVars>
          <dgm:chMax val="0"/>
          <dgm:chPref val="0"/>
        </dgm:presLayoutVars>
      </dgm:prSet>
      <dgm:spPr/>
    </dgm:pt>
    <dgm:pt modelId="{A8C8BD35-2358-47E5-B246-454548945486}" type="pres">
      <dgm:prSet presAssocID="{B12FC6D8-9B40-49C7-99F0-52D966204C58}" presName="desTx" presStyleLbl="revTx" presStyleIdx="3" presStyleCnt="6">
        <dgm:presLayoutVars/>
      </dgm:prSet>
      <dgm:spPr/>
    </dgm:pt>
    <dgm:pt modelId="{D65D0B3A-887A-4D60-A917-840912FDD3F8}" type="pres">
      <dgm:prSet presAssocID="{1C39C7E2-25EB-45D6-A5D7-B92C2FFA9FCC}" presName="sibTrans" presStyleCnt="0"/>
      <dgm:spPr/>
    </dgm:pt>
    <dgm:pt modelId="{1DB06AC0-15B0-43A0-A64A-B7C28DF35701}" type="pres">
      <dgm:prSet presAssocID="{9E8B5BBF-E07D-45DF-85F2-000111F601A0}" presName="compNode" presStyleCnt="0"/>
      <dgm:spPr/>
    </dgm:pt>
    <dgm:pt modelId="{3B43BB03-3A91-4E79-A512-0C34BDBDD09B}" type="pres">
      <dgm:prSet presAssocID="{9E8B5BBF-E07D-45DF-85F2-000111F601A0}" presName="bgRect" presStyleLbl="bgShp" presStyleIdx="2" presStyleCnt="3"/>
      <dgm:spPr/>
    </dgm:pt>
    <dgm:pt modelId="{FA388154-98E0-49F7-9AAD-124C72403FE8}" type="pres">
      <dgm:prSet presAssocID="{9E8B5BBF-E07D-45DF-85F2-000111F601A0}" presName="iconRect" presStyleLbl="node1" presStyleIdx="2" presStyleCnt="3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1A492BCC-5644-462F-8DED-A59D4290D27E}" type="pres">
      <dgm:prSet presAssocID="{9E8B5BBF-E07D-45DF-85F2-000111F601A0}" presName="spaceRect" presStyleCnt="0"/>
      <dgm:spPr/>
    </dgm:pt>
    <dgm:pt modelId="{64CF8C05-147A-4DC9-A1C3-D9B8481121BF}" type="pres">
      <dgm:prSet presAssocID="{9E8B5BBF-E07D-45DF-85F2-000111F601A0}" presName="parTx" presStyleLbl="revTx" presStyleIdx="4" presStyleCnt="6">
        <dgm:presLayoutVars>
          <dgm:chMax val="0"/>
          <dgm:chPref val="0"/>
        </dgm:presLayoutVars>
      </dgm:prSet>
      <dgm:spPr/>
    </dgm:pt>
    <dgm:pt modelId="{7092D580-746B-43A2-81C8-06FFDDC07E97}" type="pres">
      <dgm:prSet presAssocID="{9E8B5BBF-E07D-45DF-85F2-000111F601A0}" presName="desTx" presStyleLbl="revTx" presStyleIdx="5" presStyleCnt="6">
        <dgm:presLayoutVars/>
      </dgm:prSet>
      <dgm:spPr/>
    </dgm:pt>
  </dgm:ptLst>
  <dgm:cxnLst>
    <dgm:cxn modelId="{17DA9900-7692-4C50-B06A-F6915F8B9BF0}" type="presOf" srcId="{9B52BB7C-5C24-4C4B-A902-A11350A9A7D9}" destId="{A8C8BD35-2358-47E5-B246-454548945486}" srcOrd="0" destOrd="1" presId="urn:microsoft.com/office/officeart/2018/2/layout/IconVerticalSolidList"/>
    <dgm:cxn modelId="{F37B6222-5A15-4B5E-81DA-352EE8DF1143}" type="presOf" srcId="{9E8B5BBF-E07D-45DF-85F2-000111F601A0}" destId="{64CF8C05-147A-4DC9-A1C3-D9B8481121BF}" srcOrd="0" destOrd="0" presId="urn:microsoft.com/office/officeart/2018/2/layout/IconVerticalSolidList"/>
    <dgm:cxn modelId="{7F9BD85C-9DAF-4CFE-8282-A9EDC2A1448A}" type="presOf" srcId="{1E143650-A67A-4B12-898D-79214B7CFAB9}" destId="{34173A1D-7C1C-466C-A705-FE63FD642399}" srcOrd="0" destOrd="0" presId="urn:microsoft.com/office/officeart/2018/2/layout/IconVerticalSolidList"/>
    <dgm:cxn modelId="{B50F4250-03E8-4A71-B3E0-9A8DC018D37C}" srcId="{B12FC6D8-9B40-49C7-99F0-52D966204C58}" destId="{2C24EDAD-BCC1-42F5-A0E0-1521B51E2BFB}" srcOrd="0" destOrd="0" parTransId="{48891EEF-6EBC-4446-85A6-4D4C0D8EC087}" sibTransId="{958E6E69-A4D1-489E-9411-AE790212B1BF}"/>
    <dgm:cxn modelId="{0CA39677-E0DB-45E3-86B2-0DEA4C7A5747}" type="presOf" srcId="{3FA60DA2-A301-421C-924B-1936B42DC7ED}" destId="{675C5E30-F7B7-450E-9665-B162F4A3CB34}" srcOrd="0" destOrd="0" presId="urn:microsoft.com/office/officeart/2018/2/layout/IconVerticalSolidList"/>
    <dgm:cxn modelId="{9BE40A84-AA33-4412-92D2-55160E3CE885}" type="presOf" srcId="{9CC496C3-82A1-4537-9036-5743C8DA931F}" destId="{7092D580-746B-43A2-81C8-06FFDDC07E97}" srcOrd="0" destOrd="1" presId="urn:microsoft.com/office/officeart/2018/2/layout/IconVerticalSolidList"/>
    <dgm:cxn modelId="{7A2CBE9F-6157-4CAC-86C5-7A5ABF04D78C}" type="presOf" srcId="{0506A5B6-0A41-485B-84BF-DF5F6E6BF906}" destId="{50F9150A-4A34-4728-A09F-C32123523CFE}" srcOrd="0" destOrd="0" presId="urn:microsoft.com/office/officeart/2018/2/layout/IconVerticalSolidList"/>
    <dgm:cxn modelId="{9622F5A5-4790-4C96-8153-489B987A7C70}" srcId="{B12FC6D8-9B40-49C7-99F0-52D966204C58}" destId="{9B52BB7C-5C24-4C4B-A902-A11350A9A7D9}" srcOrd="1" destOrd="0" parTransId="{118F0943-AC2C-46CF-8ED3-3A13D7AEB823}" sibTransId="{1E0CA1F0-95CD-4A59-9825-D3F7A3876262}"/>
    <dgm:cxn modelId="{477B47AB-C033-4DE8-9850-0CFD48D29C13}" type="presOf" srcId="{B12FC6D8-9B40-49C7-99F0-52D966204C58}" destId="{BF7ECE5B-FB3B-44CE-A718-DBC3F2E3C541}" srcOrd="0" destOrd="0" presId="urn:microsoft.com/office/officeart/2018/2/layout/IconVerticalSolidList"/>
    <dgm:cxn modelId="{669337CD-902A-4296-B0FD-00676176B5D5}" srcId="{3FA60DA2-A301-421C-924B-1936B42DC7ED}" destId="{1E143650-A67A-4B12-898D-79214B7CFAB9}" srcOrd="0" destOrd="0" parTransId="{E1167000-8A38-429E-942C-35016AA181DD}" sibTransId="{7FB2EA2A-3E25-4254-A5AC-E1646BEEA488}"/>
    <dgm:cxn modelId="{0A1237D3-69B1-4B0F-8E30-DEBE5814631F}" srcId="{0506A5B6-0A41-485B-84BF-DF5F6E6BF906}" destId="{B12FC6D8-9B40-49C7-99F0-52D966204C58}" srcOrd="1" destOrd="0" parTransId="{4CEC4107-8377-4F0E-8CA0-CD06659E2690}" sibTransId="{1C39C7E2-25EB-45D6-A5D7-B92C2FFA9FCC}"/>
    <dgm:cxn modelId="{2A24CED9-43CA-4F22-8640-DBDB1DBEDBEB}" type="presOf" srcId="{6C82A663-E998-4676-B6D3-A632EBDDEF9B}" destId="{7092D580-746B-43A2-81C8-06FFDDC07E97}" srcOrd="0" destOrd="0" presId="urn:microsoft.com/office/officeart/2018/2/layout/IconVerticalSolidList"/>
    <dgm:cxn modelId="{2A4DF9EC-50A7-41E1-9ED6-726AA35936F6}" srcId="{9E8B5BBF-E07D-45DF-85F2-000111F601A0}" destId="{9CC496C3-82A1-4537-9036-5743C8DA931F}" srcOrd="1" destOrd="0" parTransId="{56F62A3B-484C-4842-BABF-F6C9A58D67C2}" sibTransId="{67561103-C75A-4CDF-9459-A57DD3706230}"/>
    <dgm:cxn modelId="{C480DDED-54B4-4C80-9AD0-08F6D287C164}" type="presOf" srcId="{2C24EDAD-BCC1-42F5-A0E0-1521B51E2BFB}" destId="{A8C8BD35-2358-47E5-B246-454548945486}" srcOrd="0" destOrd="0" presId="urn:microsoft.com/office/officeart/2018/2/layout/IconVerticalSolidList"/>
    <dgm:cxn modelId="{4B729EF5-8B91-4EB3-9C7D-C7C3FD972F6E}" srcId="{0506A5B6-0A41-485B-84BF-DF5F6E6BF906}" destId="{3FA60DA2-A301-421C-924B-1936B42DC7ED}" srcOrd="0" destOrd="0" parTransId="{2421CF80-01CF-44D1-9EB2-73F23797D8D1}" sibTransId="{30CCB32D-745C-449A-AE54-B1612D112D82}"/>
    <dgm:cxn modelId="{6FBF5EF9-D17D-4323-A709-DF390D999C3F}" srcId="{9E8B5BBF-E07D-45DF-85F2-000111F601A0}" destId="{6C82A663-E998-4676-B6D3-A632EBDDEF9B}" srcOrd="0" destOrd="0" parTransId="{712F5763-AB18-4159-B782-29E639651080}" sibTransId="{A009938E-D2A3-48A8-B157-7064185FE56B}"/>
    <dgm:cxn modelId="{85AA04FA-92EA-457B-88AC-66BA9C4EB152}" srcId="{0506A5B6-0A41-485B-84BF-DF5F6E6BF906}" destId="{9E8B5BBF-E07D-45DF-85F2-000111F601A0}" srcOrd="2" destOrd="0" parTransId="{06001D6F-0987-4028-A906-95FBE744DD5B}" sibTransId="{0C5F0AA4-74C3-4A11-8238-67F345BFAF89}"/>
    <dgm:cxn modelId="{BEB8E864-A34F-4C5E-98CA-BF1D7093AAC7}" type="presParOf" srcId="{50F9150A-4A34-4728-A09F-C32123523CFE}" destId="{9A178FA8-9283-42FA-AFF4-4DC2A768CBA9}" srcOrd="0" destOrd="0" presId="urn:microsoft.com/office/officeart/2018/2/layout/IconVerticalSolidList"/>
    <dgm:cxn modelId="{76448B3A-6F4B-435E-9742-AB89D67A3BEC}" type="presParOf" srcId="{9A178FA8-9283-42FA-AFF4-4DC2A768CBA9}" destId="{910F8CBC-0E9B-482E-A066-F12DD30BFE26}" srcOrd="0" destOrd="0" presId="urn:microsoft.com/office/officeart/2018/2/layout/IconVerticalSolidList"/>
    <dgm:cxn modelId="{2144668E-3108-4E37-9080-C0AB3DE74A76}" type="presParOf" srcId="{9A178FA8-9283-42FA-AFF4-4DC2A768CBA9}" destId="{FC120F79-2441-47BC-928D-102C6DE03AC1}" srcOrd="1" destOrd="0" presId="urn:microsoft.com/office/officeart/2018/2/layout/IconVerticalSolidList"/>
    <dgm:cxn modelId="{874D65B3-8250-4C6F-B650-D98D376E5605}" type="presParOf" srcId="{9A178FA8-9283-42FA-AFF4-4DC2A768CBA9}" destId="{9A45C183-8D75-401D-B928-340DE3405932}" srcOrd="2" destOrd="0" presId="urn:microsoft.com/office/officeart/2018/2/layout/IconVerticalSolidList"/>
    <dgm:cxn modelId="{CF672620-5CD9-4B6D-AEA1-93AF2F12C69A}" type="presParOf" srcId="{9A178FA8-9283-42FA-AFF4-4DC2A768CBA9}" destId="{675C5E30-F7B7-450E-9665-B162F4A3CB34}" srcOrd="3" destOrd="0" presId="urn:microsoft.com/office/officeart/2018/2/layout/IconVerticalSolidList"/>
    <dgm:cxn modelId="{D1FEC0F8-A9F2-44C4-A637-ABAA019883C2}" type="presParOf" srcId="{9A178FA8-9283-42FA-AFF4-4DC2A768CBA9}" destId="{34173A1D-7C1C-466C-A705-FE63FD642399}" srcOrd="4" destOrd="0" presId="urn:microsoft.com/office/officeart/2018/2/layout/IconVerticalSolidList"/>
    <dgm:cxn modelId="{228231B2-2223-4813-881A-0704352FADDC}" type="presParOf" srcId="{50F9150A-4A34-4728-A09F-C32123523CFE}" destId="{BA44831B-8D0F-432E-BEEA-35C057679076}" srcOrd="1" destOrd="0" presId="urn:microsoft.com/office/officeart/2018/2/layout/IconVerticalSolidList"/>
    <dgm:cxn modelId="{B0FE153F-EFA7-4C89-B966-1A4511D5055C}" type="presParOf" srcId="{50F9150A-4A34-4728-A09F-C32123523CFE}" destId="{7E06B55A-F42C-4962-AB70-C264E54306AB}" srcOrd="2" destOrd="0" presId="urn:microsoft.com/office/officeart/2018/2/layout/IconVerticalSolidList"/>
    <dgm:cxn modelId="{4B277C9F-AAF8-449D-A4BA-87948D074B4B}" type="presParOf" srcId="{7E06B55A-F42C-4962-AB70-C264E54306AB}" destId="{A00C01CC-E783-4FF1-91A5-858D129F11D1}" srcOrd="0" destOrd="0" presId="urn:microsoft.com/office/officeart/2018/2/layout/IconVerticalSolidList"/>
    <dgm:cxn modelId="{2A0532D8-592B-4E74-87B4-B52869879EE2}" type="presParOf" srcId="{7E06B55A-F42C-4962-AB70-C264E54306AB}" destId="{6DD20B09-F32A-4A1A-8541-9C2DA755931F}" srcOrd="1" destOrd="0" presId="urn:microsoft.com/office/officeart/2018/2/layout/IconVerticalSolidList"/>
    <dgm:cxn modelId="{B26C17AE-1043-4E37-AF1A-4C3F6D6441EB}" type="presParOf" srcId="{7E06B55A-F42C-4962-AB70-C264E54306AB}" destId="{24036417-C1E3-4B32-A361-FEC635B7434E}" srcOrd="2" destOrd="0" presId="urn:microsoft.com/office/officeart/2018/2/layout/IconVerticalSolidList"/>
    <dgm:cxn modelId="{3000793D-8397-44A8-8E5D-0E2A1B77D7DB}" type="presParOf" srcId="{7E06B55A-F42C-4962-AB70-C264E54306AB}" destId="{BF7ECE5B-FB3B-44CE-A718-DBC3F2E3C541}" srcOrd="3" destOrd="0" presId="urn:microsoft.com/office/officeart/2018/2/layout/IconVerticalSolidList"/>
    <dgm:cxn modelId="{ED3D05F5-E29F-4A4E-8199-DA4ACBB14277}" type="presParOf" srcId="{7E06B55A-F42C-4962-AB70-C264E54306AB}" destId="{A8C8BD35-2358-47E5-B246-454548945486}" srcOrd="4" destOrd="0" presId="urn:microsoft.com/office/officeart/2018/2/layout/IconVerticalSolidList"/>
    <dgm:cxn modelId="{B2B75D66-598D-4136-A261-384D71B137EC}" type="presParOf" srcId="{50F9150A-4A34-4728-A09F-C32123523CFE}" destId="{D65D0B3A-887A-4D60-A917-840912FDD3F8}" srcOrd="3" destOrd="0" presId="urn:microsoft.com/office/officeart/2018/2/layout/IconVerticalSolidList"/>
    <dgm:cxn modelId="{DF186D3E-9AD4-49EB-B08C-B9E22CDC9741}" type="presParOf" srcId="{50F9150A-4A34-4728-A09F-C32123523CFE}" destId="{1DB06AC0-15B0-43A0-A64A-B7C28DF35701}" srcOrd="4" destOrd="0" presId="urn:microsoft.com/office/officeart/2018/2/layout/IconVerticalSolidList"/>
    <dgm:cxn modelId="{04661622-8D0B-4574-BB2B-B8D8582B3DB0}" type="presParOf" srcId="{1DB06AC0-15B0-43A0-A64A-B7C28DF35701}" destId="{3B43BB03-3A91-4E79-A512-0C34BDBDD09B}" srcOrd="0" destOrd="0" presId="urn:microsoft.com/office/officeart/2018/2/layout/IconVerticalSolidList"/>
    <dgm:cxn modelId="{69104456-04DA-4A09-9DBE-5334D28C8CA2}" type="presParOf" srcId="{1DB06AC0-15B0-43A0-A64A-B7C28DF35701}" destId="{FA388154-98E0-49F7-9AAD-124C72403FE8}" srcOrd="1" destOrd="0" presId="urn:microsoft.com/office/officeart/2018/2/layout/IconVerticalSolidList"/>
    <dgm:cxn modelId="{33D3C5BD-35D9-4D80-82EB-81FCCF487CD3}" type="presParOf" srcId="{1DB06AC0-15B0-43A0-A64A-B7C28DF35701}" destId="{1A492BCC-5644-462F-8DED-A59D4290D27E}" srcOrd="2" destOrd="0" presId="urn:microsoft.com/office/officeart/2018/2/layout/IconVerticalSolidList"/>
    <dgm:cxn modelId="{C8842A4E-096C-4B7B-9B29-5542CA88CFF6}" type="presParOf" srcId="{1DB06AC0-15B0-43A0-A64A-B7C28DF35701}" destId="{64CF8C05-147A-4DC9-A1C3-D9B8481121BF}" srcOrd="3" destOrd="0" presId="urn:microsoft.com/office/officeart/2018/2/layout/IconVerticalSolidList"/>
    <dgm:cxn modelId="{3D58556E-E527-4958-BCA8-92A8FDC391D7}" type="presParOf" srcId="{1DB06AC0-15B0-43A0-A64A-B7C28DF35701}" destId="{7092D580-746B-43A2-81C8-06FFDDC07E9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0A6A4F-77D2-444E-BEE5-2F2DD9B41F7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3AD7CC-34FE-47CE-B6A7-7503E2E1CCB5}">
      <dgm:prSet/>
      <dgm:spPr>
        <a:solidFill>
          <a:srgbClr val="CCD4E6"/>
        </a:solidFill>
      </dgm:spPr>
      <dgm:t>
        <a:bodyPr/>
        <a:lstStyle/>
        <a:p>
          <a:r>
            <a:rPr lang="en-US"/>
            <a:t>TIMS Knowledge Base Articles</a:t>
          </a:r>
        </a:p>
      </dgm:t>
    </dgm:pt>
    <dgm:pt modelId="{EDC25455-C666-4E88-A871-42AFD66D02D9}" type="parTrans" cxnId="{D6817608-35EB-453C-B47E-A07FCE44AEA4}">
      <dgm:prSet/>
      <dgm:spPr/>
      <dgm:t>
        <a:bodyPr/>
        <a:lstStyle/>
        <a:p>
          <a:endParaRPr lang="en-US"/>
        </a:p>
      </dgm:t>
    </dgm:pt>
    <dgm:pt modelId="{DE124024-55E1-48B1-BEDB-2D4701ACBCC7}" type="sibTrans" cxnId="{D6817608-35EB-453C-B47E-A07FCE44AEA4}">
      <dgm:prSet/>
      <dgm:spPr/>
      <dgm:t>
        <a:bodyPr/>
        <a:lstStyle/>
        <a:p>
          <a:endParaRPr lang="en-US"/>
        </a:p>
      </dgm:t>
    </dgm:pt>
    <dgm:pt modelId="{10D61B75-41E8-4B63-8EDF-EB18E0CF3BB0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TSDSKB-620</a:t>
          </a:r>
          <a:r>
            <a:rPr lang="en-US"/>
            <a:t>: SPPI-11 Compliance Flowchart</a:t>
          </a:r>
        </a:p>
      </dgm:t>
    </dgm:pt>
    <dgm:pt modelId="{7E3E28E5-E020-4DD4-9E7E-C1532CE755E9}" type="parTrans" cxnId="{0FCA0DD5-B4BE-4459-85E3-542B9940AA7C}">
      <dgm:prSet/>
      <dgm:spPr/>
      <dgm:t>
        <a:bodyPr/>
        <a:lstStyle/>
        <a:p>
          <a:endParaRPr lang="en-US"/>
        </a:p>
      </dgm:t>
    </dgm:pt>
    <dgm:pt modelId="{3043C8D3-DB42-4541-82F1-9976975AB625}" type="sibTrans" cxnId="{0FCA0DD5-B4BE-4459-85E3-542B9940AA7C}">
      <dgm:prSet/>
      <dgm:spPr/>
      <dgm:t>
        <a:bodyPr/>
        <a:lstStyle/>
        <a:p>
          <a:endParaRPr lang="en-US"/>
        </a:p>
      </dgm:t>
    </dgm:pt>
    <dgm:pt modelId="{89B3A4EE-F562-464F-86AC-34D0B9829725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TSDSKB-621</a:t>
          </a:r>
          <a:r>
            <a:rPr lang="en-US"/>
            <a:t>: SPPI-12 Compliance Flowchart</a:t>
          </a:r>
        </a:p>
      </dgm:t>
    </dgm:pt>
    <dgm:pt modelId="{830F9CE9-5514-4B8D-855A-CAA0687F7853}" type="parTrans" cxnId="{99C8E37F-1AF0-4F0A-9A84-0AED936CD0F1}">
      <dgm:prSet/>
      <dgm:spPr/>
      <dgm:t>
        <a:bodyPr/>
        <a:lstStyle/>
        <a:p>
          <a:endParaRPr lang="en-US"/>
        </a:p>
      </dgm:t>
    </dgm:pt>
    <dgm:pt modelId="{ED0D6E6B-5DE5-41E3-93A8-31D2EC148019}" type="sibTrans" cxnId="{99C8E37F-1AF0-4F0A-9A84-0AED936CD0F1}">
      <dgm:prSet/>
      <dgm:spPr/>
      <dgm:t>
        <a:bodyPr/>
        <a:lstStyle/>
        <a:p>
          <a:endParaRPr lang="en-US"/>
        </a:p>
      </dgm:t>
    </dgm:pt>
    <dgm:pt modelId="{69288BF3-06CD-4E0A-94E2-1DD90281E8ED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TSDSKB-622</a:t>
          </a:r>
          <a:r>
            <a:rPr lang="en-US"/>
            <a:t>: Child Find Frequently Asked Questions</a:t>
          </a:r>
        </a:p>
      </dgm:t>
    </dgm:pt>
    <dgm:pt modelId="{B7EF5370-FA3C-4899-95C8-42D5ECD19B43}" type="parTrans" cxnId="{F5561B83-649F-4D27-9955-A1DAA9B25369}">
      <dgm:prSet/>
      <dgm:spPr/>
      <dgm:t>
        <a:bodyPr/>
        <a:lstStyle/>
        <a:p>
          <a:endParaRPr lang="en-US"/>
        </a:p>
      </dgm:t>
    </dgm:pt>
    <dgm:pt modelId="{973EDDD5-3FA6-4B42-9A20-7C805F24C8D2}" type="sibTrans" cxnId="{F5561B83-649F-4D27-9955-A1DAA9B25369}">
      <dgm:prSet/>
      <dgm:spPr/>
      <dgm:t>
        <a:bodyPr/>
        <a:lstStyle/>
        <a:p>
          <a:endParaRPr lang="en-US"/>
        </a:p>
      </dgm:t>
    </dgm:pt>
    <dgm:pt modelId="{CBDB8ACD-E14D-4251-98B5-4BCCFFB98B0E}">
      <dgm:prSet/>
      <dgm:spPr/>
      <dgm:t>
        <a:bodyPr/>
        <a:lstStyle/>
        <a:p>
          <a:r>
            <a:rPr lang="en-US">
              <a:hlinkClick xmlns:r="http://schemas.openxmlformats.org/officeDocument/2006/relationships" r:id="rId4"/>
            </a:rPr>
            <a:t>TSDSKB-645</a:t>
          </a:r>
          <a:r>
            <a:rPr lang="en-US"/>
            <a:t>: SPPI-12 Frequently Asked Questions</a:t>
          </a:r>
        </a:p>
      </dgm:t>
    </dgm:pt>
    <dgm:pt modelId="{52CBC0BB-7831-4C67-8726-6D592D1D2CEA}" type="parTrans" cxnId="{0B88FE12-2D78-42E6-8CE4-7F847FB06DC3}">
      <dgm:prSet/>
      <dgm:spPr/>
      <dgm:t>
        <a:bodyPr/>
        <a:lstStyle/>
        <a:p>
          <a:endParaRPr lang="en-US"/>
        </a:p>
      </dgm:t>
    </dgm:pt>
    <dgm:pt modelId="{7120B1C9-F855-4E95-A8A1-FE98B9DF3BEB}" type="sibTrans" cxnId="{0B88FE12-2D78-42E6-8CE4-7F847FB06DC3}">
      <dgm:prSet/>
      <dgm:spPr/>
      <dgm:t>
        <a:bodyPr/>
        <a:lstStyle/>
        <a:p>
          <a:endParaRPr lang="en-US"/>
        </a:p>
      </dgm:t>
    </dgm:pt>
    <dgm:pt modelId="{A3DAF7A3-5748-48C3-AE7C-2DEE71F7C77D}">
      <dgm:prSet/>
      <dgm:spPr/>
      <dgm:t>
        <a:bodyPr/>
        <a:lstStyle/>
        <a:p>
          <a:r>
            <a:rPr lang="en-US">
              <a:hlinkClick xmlns:r="http://schemas.openxmlformats.org/officeDocument/2006/relationships" r:id="rId5"/>
            </a:rPr>
            <a:t>TSDKSB-646</a:t>
          </a:r>
          <a:r>
            <a:rPr lang="en-US"/>
            <a:t>: SPPI-11 Frequently Asked Questions</a:t>
          </a:r>
        </a:p>
      </dgm:t>
    </dgm:pt>
    <dgm:pt modelId="{C7C1E306-FB45-429C-8431-A1608E4C51D2}" type="parTrans" cxnId="{2E47D8CD-6744-48FD-9BA5-6100179934BA}">
      <dgm:prSet/>
      <dgm:spPr/>
      <dgm:t>
        <a:bodyPr/>
        <a:lstStyle/>
        <a:p>
          <a:endParaRPr lang="en-US"/>
        </a:p>
      </dgm:t>
    </dgm:pt>
    <dgm:pt modelId="{5FB8297D-4DD4-4F60-BFAB-EE0D446BEB5F}" type="sibTrans" cxnId="{2E47D8CD-6744-48FD-9BA5-6100179934BA}">
      <dgm:prSet/>
      <dgm:spPr/>
      <dgm:t>
        <a:bodyPr/>
        <a:lstStyle/>
        <a:p>
          <a:endParaRPr lang="en-US"/>
        </a:p>
      </dgm:t>
    </dgm:pt>
    <dgm:pt modelId="{DCFD6D16-E76A-4746-89AC-85E719832503}">
      <dgm:prSet/>
      <dgm:spPr/>
      <dgm:t>
        <a:bodyPr/>
        <a:lstStyle/>
        <a:p>
          <a:r>
            <a:rPr lang="en-US">
              <a:hlinkClick xmlns:r="http://schemas.openxmlformats.org/officeDocument/2006/relationships" r:id="rId6"/>
            </a:rPr>
            <a:t>TSDSKB-650</a:t>
          </a:r>
          <a:r>
            <a:rPr lang="en-US"/>
            <a:t>: Child Find Interactive Flowchart</a:t>
          </a:r>
        </a:p>
      </dgm:t>
    </dgm:pt>
    <dgm:pt modelId="{056B443A-F39B-4D99-886D-25CC340E8749}" type="parTrans" cxnId="{AF98747B-D658-4EB0-80CC-DE7C8F82E6F6}">
      <dgm:prSet/>
      <dgm:spPr/>
      <dgm:t>
        <a:bodyPr/>
        <a:lstStyle/>
        <a:p>
          <a:endParaRPr lang="en-US"/>
        </a:p>
      </dgm:t>
    </dgm:pt>
    <dgm:pt modelId="{0B786057-A4B1-4987-AB8D-C1F054B8C589}" type="sibTrans" cxnId="{AF98747B-D658-4EB0-80CC-DE7C8F82E6F6}">
      <dgm:prSet/>
      <dgm:spPr/>
      <dgm:t>
        <a:bodyPr/>
        <a:lstStyle/>
        <a:p>
          <a:endParaRPr lang="en-US"/>
        </a:p>
      </dgm:t>
    </dgm:pt>
    <dgm:pt modelId="{18EA6685-F4DA-4839-8563-C0B76334858C}">
      <dgm:prSet/>
      <dgm:spPr>
        <a:solidFill>
          <a:srgbClr val="CCD4E6"/>
        </a:solidFill>
      </dgm:spPr>
      <dgm:t>
        <a:bodyPr/>
        <a:lstStyle/>
        <a:p>
          <a:r>
            <a:rPr lang="en-US" i="1"/>
            <a:t>Please Note – these KB articles are updated to account for the SPPI-11 Eligibility Determination compliance calculation change.</a:t>
          </a:r>
          <a:endParaRPr lang="en-US"/>
        </a:p>
      </dgm:t>
    </dgm:pt>
    <dgm:pt modelId="{B54F25F5-AF48-482B-809A-BDE5FF831DCC}" type="parTrans" cxnId="{DB6E157D-B40F-4CA9-8D1B-6E1049BC4040}">
      <dgm:prSet/>
      <dgm:spPr/>
      <dgm:t>
        <a:bodyPr/>
        <a:lstStyle/>
        <a:p>
          <a:endParaRPr lang="en-US"/>
        </a:p>
      </dgm:t>
    </dgm:pt>
    <dgm:pt modelId="{595F77EC-8F7E-4D65-94F1-C9E4495BB283}" type="sibTrans" cxnId="{DB6E157D-B40F-4CA9-8D1B-6E1049BC4040}">
      <dgm:prSet/>
      <dgm:spPr/>
      <dgm:t>
        <a:bodyPr/>
        <a:lstStyle/>
        <a:p>
          <a:endParaRPr lang="en-US"/>
        </a:p>
      </dgm:t>
    </dgm:pt>
    <dgm:pt modelId="{AA610028-1E08-428C-9CED-1BEA3AE916EA}" type="pres">
      <dgm:prSet presAssocID="{EB0A6A4F-77D2-444E-BEE5-2F2DD9B41F7A}" presName="linear" presStyleCnt="0">
        <dgm:presLayoutVars>
          <dgm:animLvl val="lvl"/>
          <dgm:resizeHandles val="exact"/>
        </dgm:presLayoutVars>
      </dgm:prSet>
      <dgm:spPr/>
    </dgm:pt>
    <dgm:pt modelId="{CC69CF50-2979-4663-BD04-00AA8C737062}" type="pres">
      <dgm:prSet presAssocID="{AD3AD7CC-34FE-47CE-B6A7-7503E2E1CCB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49BD3E4-CB37-4C75-BA4A-D4AE8ADDFC35}" type="pres">
      <dgm:prSet presAssocID="{AD3AD7CC-34FE-47CE-B6A7-7503E2E1CCB5}" presName="childText" presStyleLbl="revTx" presStyleIdx="0" presStyleCnt="1">
        <dgm:presLayoutVars>
          <dgm:bulletEnabled val="1"/>
        </dgm:presLayoutVars>
      </dgm:prSet>
      <dgm:spPr/>
    </dgm:pt>
    <dgm:pt modelId="{8799A746-AAAC-4760-BAEA-215907C62FAF}" type="pres">
      <dgm:prSet presAssocID="{18EA6685-F4DA-4839-8563-C0B76334858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7772705-7C73-4151-9797-B7E912DCC318}" type="presOf" srcId="{89B3A4EE-F562-464F-86AC-34D0B9829725}" destId="{D49BD3E4-CB37-4C75-BA4A-D4AE8ADDFC35}" srcOrd="0" destOrd="1" presId="urn:microsoft.com/office/officeart/2005/8/layout/vList2"/>
    <dgm:cxn modelId="{D6817608-35EB-453C-B47E-A07FCE44AEA4}" srcId="{EB0A6A4F-77D2-444E-BEE5-2F2DD9B41F7A}" destId="{AD3AD7CC-34FE-47CE-B6A7-7503E2E1CCB5}" srcOrd="0" destOrd="0" parTransId="{EDC25455-C666-4E88-A871-42AFD66D02D9}" sibTransId="{DE124024-55E1-48B1-BEDB-2D4701ACBCC7}"/>
    <dgm:cxn modelId="{318EC709-C712-4F04-BD15-2034EB79F7A0}" type="presOf" srcId="{DCFD6D16-E76A-4746-89AC-85E719832503}" destId="{D49BD3E4-CB37-4C75-BA4A-D4AE8ADDFC35}" srcOrd="0" destOrd="5" presId="urn:microsoft.com/office/officeart/2005/8/layout/vList2"/>
    <dgm:cxn modelId="{0B88FE12-2D78-42E6-8CE4-7F847FB06DC3}" srcId="{AD3AD7CC-34FE-47CE-B6A7-7503E2E1CCB5}" destId="{CBDB8ACD-E14D-4251-98B5-4BCCFFB98B0E}" srcOrd="3" destOrd="0" parTransId="{52CBC0BB-7831-4C67-8726-6D592D1D2CEA}" sibTransId="{7120B1C9-F855-4E95-A8A1-FE98B9DF3BEB}"/>
    <dgm:cxn modelId="{EC84FC39-C3F1-4A1D-9F0E-65009C56C20E}" type="presOf" srcId="{10D61B75-41E8-4B63-8EDF-EB18E0CF3BB0}" destId="{D49BD3E4-CB37-4C75-BA4A-D4AE8ADDFC35}" srcOrd="0" destOrd="0" presId="urn:microsoft.com/office/officeart/2005/8/layout/vList2"/>
    <dgm:cxn modelId="{0AAA5E61-094C-49BA-8A90-B315FFBBC3D0}" type="presOf" srcId="{18EA6685-F4DA-4839-8563-C0B76334858C}" destId="{8799A746-AAAC-4760-BAEA-215907C62FAF}" srcOrd="0" destOrd="0" presId="urn:microsoft.com/office/officeart/2005/8/layout/vList2"/>
    <dgm:cxn modelId="{AF98747B-D658-4EB0-80CC-DE7C8F82E6F6}" srcId="{AD3AD7CC-34FE-47CE-B6A7-7503E2E1CCB5}" destId="{DCFD6D16-E76A-4746-89AC-85E719832503}" srcOrd="5" destOrd="0" parTransId="{056B443A-F39B-4D99-886D-25CC340E8749}" sibTransId="{0B786057-A4B1-4987-AB8D-C1F054B8C589}"/>
    <dgm:cxn modelId="{DB6E157D-B40F-4CA9-8D1B-6E1049BC4040}" srcId="{EB0A6A4F-77D2-444E-BEE5-2F2DD9B41F7A}" destId="{18EA6685-F4DA-4839-8563-C0B76334858C}" srcOrd="1" destOrd="0" parTransId="{B54F25F5-AF48-482B-809A-BDE5FF831DCC}" sibTransId="{595F77EC-8F7E-4D65-94F1-C9E4495BB283}"/>
    <dgm:cxn modelId="{8EA07E7E-B915-436B-AEF2-4ADC8BC28C87}" type="presOf" srcId="{69288BF3-06CD-4E0A-94E2-1DD90281E8ED}" destId="{D49BD3E4-CB37-4C75-BA4A-D4AE8ADDFC35}" srcOrd="0" destOrd="2" presId="urn:microsoft.com/office/officeart/2005/8/layout/vList2"/>
    <dgm:cxn modelId="{99C8E37F-1AF0-4F0A-9A84-0AED936CD0F1}" srcId="{AD3AD7CC-34FE-47CE-B6A7-7503E2E1CCB5}" destId="{89B3A4EE-F562-464F-86AC-34D0B9829725}" srcOrd="1" destOrd="0" parTransId="{830F9CE9-5514-4B8D-855A-CAA0687F7853}" sibTransId="{ED0D6E6B-5DE5-41E3-93A8-31D2EC148019}"/>
    <dgm:cxn modelId="{F5561B83-649F-4D27-9955-A1DAA9B25369}" srcId="{AD3AD7CC-34FE-47CE-B6A7-7503E2E1CCB5}" destId="{69288BF3-06CD-4E0A-94E2-1DD90281E8ED}" srcOrd="2" destOrd="0" parTransId="{B7EF5370-FA3C-4899-95C8-42D5ECD19B43}" sibTransId="{973EDDD5-3FA6-4B42-9A20-7C805F24C8D2}"/>
    <dgm:cxn modelId="{860A9B8F-4060-4433-83AE-E0EE5811D866}" type="presOf" srcId="{A3DAF7A3-5748-48C3-AE7C-2DEE71F7C77D}" destId="{D49BD3E4-CB37-4C75-BA4A-D4AE8ADDFC35}" srcOrd="0" destOrd="4" presId="urn:microsoft.com/office/officeart/2005/8/layout/vList2"/>
    <dgm:cxn modelId="{D2B7CCA6-353D-47C6-B775-ABD6F0BEFA45}" type="presOf" srcId="{AD3AD7CC-34FE-47CE-B6A7-7503E2E1CCB5}" destId="{CC69CF50-2979-4663-BD04-00AA8C737062}" srcOrd="0" destOrd="0" presId="urn:microsoft.com/office/officeart/2005/8/layout/vList2"/>
    <dgm:cxn modelId="{2E47D8CD-6744-48FD-9BA5-6100179934BA}" srcId="{AD3AD7CC-34FE-47CE-B6A7-7503E2E1CCB5}" destId="{A3DAF7A3-5748-48C3-AE7C-2DEE71F7C77D}" srcOrd="4" destOrd="0" parTransId="{C7C1E306-FB45-429C-8431-A1608E4C51D2}" sibTransId="{5FB8297D-4DD4-4F60-BFAB-EE0D446BEB5F}"/>
    <dgm:cxn modelId="{B7193CD3-FAC7-4A44-B4F3-00287D04421E}" type="presOf" srcId="{EB0A6A4F-77D2-444E-BEE5-2F2DD9B41F7A}" destId="{AA610028-1E08-428C-9CED-1BEA3AE916EA}" srcOrd="0" destOrd="0" presId="urn:microsoft.com/office/officeart/2005/8/layout/vList2"/>
    <dgm:cxn modelId="{0FCA0DD5-B4BE-4459-85E3-542B9940AA7C}" srcId="{AD3AD7CC-34FE-47CE-B6A7-7503E2E1CCB5}" destId="{10D61B75-41E8-4B63-8EDF-EB18E0CF3BB0}" srcOrd="0" destOrd="0" parTransId="{7E3E28E5-E020-4DD4-9E7E-C1532CE755E9}" sibTransId="{3043C8D3-DB42-4541-82F1-9976975AB625}"/>
    <dgm:cxn modelId="{961201E5-E3D7-4C69-B2DE-3AEF54F7FF7E}" type="presOf" srcId="{CBDB8ACD-E14D-4251-98B5-4BCCFFB98B0E}" destId="{D49BD3E4-CB37-4C75-BA4A-D4AE8ADDFC35}" srcOrd="0" destOrd="3" presId="urn:microsoft.com/office/officeart/2005/8/layout/vList2"/>
    <dgm:cxn modelId="{90937653-1F77-4859-86DD-584756040B2A}" type="presParOf" srcId="{AA610028-1E08-428C-9CED-1BEA3AE916EA}" destId="{CC69CF50-2979-4663-BD04-00AA8C737062}" srcOrd="0" destOrd="0" presId="urn:microsoft.com/office/officeart/2005/8/layout/vList2"/>
    <dgm:cxn modelId="{1C15B2E0-800C-4768-AA64-C722108751D1}" type="presParOf" srcId="{AA610028-1E08-428C-9CED-1BEA3AE916EA}" destId="{D49BD3E4-CB37-4C75-BA4A-D4AE8ADDFC35}" srcOrd="1" destOrd="0" presId="urn:microsoft.com/office/officeart/2005/8/layout/vList2"/>
    <dgm:cxn modelId="{56BBC8C9-016E-42FC-8DB6-624DA20785CC}" type="presParOf" srcId="{AA610028-1E08-428C-9CED-1BEA3AE916EA}" destId="{8799A746-AAAC-4760-BAEA-215907C62FA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332E5B9-E763-420B-9BE8-106D75B416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23590A-E96C-44BC-BC83-8EFD4AD425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Support</a:t>
          </a:r>
        </a:p>
      </dgm:t>
    </dgm:pt>
    <dgm:pt modelId="{035C611F-42E3-4C37-95C0-5BBD19DAC695}" type="parTrans" cxnId="{39B46FC9-5813-405C-A933-D82C174341E1}">
      <dgm:prSet/>
      <dgm:spPr/>
      <dgm:t>
        <a:bodyPr/>
        <a:lstStyle/>
        <a:p>
          <a:endParaRPr lang="en-US"/>
        </a:p>
      </dgm:t>
    </dgm:pt>
    <dgm:pt modelId="{052773D4-63A8-4B42-83A6-A7A933D38A49}" type="sibTrans" cxnId="{39B46FC9-5813-405C-A933-D82C174341E1}">
      <dgm:prSet/>
      <dgm:spPr/>
      <dgm:t>
        <a:bodyPr/>
        <a:lstStyle/>
        <a:p>
          <a:endParaRPr lang="en-US"/>
        </a:p>
      </dgm:t>
    </dgm:pt>
    <dgm:pt modelId="{280089FA-6971-4197-95C1-CE04002E9E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1"/>
            </a:rPr>
            <a:t>TSDSCustomerSupport@tea.texas.gov</a:t>
          </a:r>
          <a:r>
            <a:rPr lang="en-US"/>
            <a:t> </a:t>
          </a:r>
        </a:p>
      </dgm:t>
    </dgm:pt>
    <dgm:pt modelId="{75FF94F7-CA34-4773-BBA5-F5434F8684D4}" type="parTrans" cxnId="{EA78BE90-AB13-4737-9D09-9340AB77F0C9}">
      <dgm:prSet/>
      <dgm:spPr/>
      <dgm:t>
        <a:bodyPr/>
        <a:lstStyle/>
        <a:p>
          <a:endParaRPr lang="en-US"/>
        </a:p>
      </dgm:t>
    </dgm:pt>
    <dgm:pt modelId="{1D33BC36-4EB6-49B9-BF41-7646028FCF2E}" type="sibTrans" cxnId="{EA78BE90-AB13-4737-9D09-9340AB77F0C9}">
      <dgm:prSet/>
      <dgm:spPr/>
      <dgm:t>
        <a:bodyPr/>
        <a:lstStyle/>
        <a:p>
          <a:endParaRPr lang="en-US"/>
        </a:p>
      </dgm:t>
    </dgm:pt>
    <dgm:pt modelId="{785AF9E8-5E92-4B18-8B8C-1909F8AB09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Specification</a:t>
          </a:r>
        </a:p>
      </dgm:t>
    </dgm:pt>
    <dgm:pt modelId="{9210B296-EA02-4900-97CF-69737183C757}" type="parTrans" cxnId="{D13843A1-D711-4AA6-9E0E-8A44B601C75F}">
      <dgm:prSet/>
      <dgm:spPr/>
      <dgm:t>
        <a:bodyPr/>
        <a:lstStyle/>
        <a:p>
          <a:endParaRPr lang="en-US"/>
        </a:p>
      </dgm:t>
    </dgm:pt>
    <dgm:pt modelId="{F7B0B437-78A3-44D2-9694-2824D6EE368A}" type="sibTrans" cxnId="{D13843A1-D711-4AA6-9E0E-8A44B601C75F}">
      <dgm:prSet/>
      <dgm:spPr/>
      <dgm:t>
        <a:bodyPr/>
        <a:lstStyle/>
        <a:p>
          <a:endParaRPr lang="en-US"/>
        </a:p>
      </dgm:t>
    </dgm:pt>
    <dgm:pt modelId="{7228B361-E986-40BE-ACEA-C36D62D878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2"/>
            </a:rPr>
            <a:t>2024-2025 </a:t>
          </a:r>
          <a:r>
            <a:rPr lang="en-US" b="0" i="0" baseline="0">
              <a:hlinkClick xmlns:r="http://schemas.openxmlformats.org/officeDocument/2006/relationships" r:id="rId2"/>
            </a:rPr>
            <a:t>TSDS Web-Enabled Data Standards (TWEDS)</a:t>
          </a:r>
          <a:endParaRPr lang="en-US"/>
        </a:p>
      </dgm:t>
    </dgm:pt>
    <dgm:pt modelId="{065B23AF-F60E-478A-85DB-75FC3A931CAB}" type="parTrans" cxnId="{8F0E7949-B43A-40FA-A70E-2D2F07057E9D}">
      <dgm:prSet/>
      <dgm:spPr/>
      <dgm:t>
        <a:bodyPr/>
        <a:lstStyle/>
        <a:p>
          <a:endParaRPr lang="en-US"/>
        </a:p>
      </dgm:t>
    </dgm:pt>
    <dgm:pt modelId="{4D65BEF2-539C-44C6-9F1D-2FDB09D2CEA3}" type="sibTrans" cxnId="{8F0E7949-B43A-40FA-A70E-2D2F07057E9D}">
      <dgm:prSet/>
      <dgm:spPr/>
      <dgm:t>
        <a:bodyPr/>
        <a:lstStyle/>
        <a:p>
          <a:endParaRPr lang="en-US"/>
        </a:p>
      </dgm:t>
    </dgm:pt>
    <dgm:pt modelId="{4C966351-587F-43B2-A897-E3B6DC8291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3"/>
            </a:rPr>
            <a:t>Known Issues</a:t>
          </a:r>
          <a:endParaRPr lang="en-US"/>
        </a:p>
      </dgm:t>
    </dgm:pt>
    <dgm:pt modelId="{31F7BCF4-D1E1-4A9A-87BB-746E349C992A}" type="parTrans" cxnId="{1EAC3AEC-D08C-4B10-91C3-0B4DDF2F1E81}">
      <dgm:prSet/>
      <dgm:spPr/>
      <dgm:t>
        <a:bodyPr/>
        <a:lstStyle/>
        <a:p>
          <a:endParaRPr lang="en-US"/>
        </a:p>
      </dgm:t>
    </dgm:pt>
    <dgm:pt modelId="{2FA5BB02-22A4-41BF-AC50-35C87076ADC4}" type="sibTrans" cxnId="{1EAC3AEC-D08C-4B10-91C3-0B4DDF2F1E81}">
      <dgm:prSet/>
      <dgm:spPr/>
      <dgm:t>
        <a:bodyPr/>
        <a:lstStyle/>
        <a:p>
          <a:endParaRPr lang="en-US"/>
        </a:p>
      </dgm:t>
    </dgm:pt>
    <dgm:pt modelId="{D0404878-C233-416F-ADDC-D4D53459A9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Program Area Documentation</a:t>
          </a:r>
        </a:p>
      </dgm:t>
    </dgm:pt>
    <dgm:pt modelId="{C5133446-C2B0-4B89-9621-15061885279C}" type="parTrans" cxnId="{4797F99E-FF7A-4171-A11C-C76CEB99525E}">
      <dgm:prSet/>
      <dgm:spPr/>
      <dgm:t>
        <a:bodyPr/>
        <a:lstStyle/>
        <a:p>
          <a:endParaRPr lang="en-US"/>
        </a:p>
      </dgm:t>
    </dgm:pt>
    <dgm:pt modelId="{ED7370C8-96EA-459F-B7CB-BAEF4D229E94}" type="sibTrans" cxnId="{4797F99E-FF7A-4171-A11C-C76CEB99525E}">
      <dgm:prSet/>
      <dgm:spPr/>
      <dgm:t>
        <a:bodyPr/>
        <a:lstStyle/>
        <a:p>
          <a:endParaRPr lang="en-US"/>
        </a:p>
      </dgm:t>
    </dgm:pt>
    <dgm:pt modelId="{F479AEF0-9C04-436C-B586-FFD491D2EE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4"/>
            </a:rPr>
            <a:t>SPPI-11 Guidance Documents</a:t>
          </a:r>
          <a:endParaRPr lang="en-US"/>
        </a:p>
      </dgm:t>
    </dgm:pt>
    <dgm:pt modelId="{DDADE9E4-3B65-4044-82D6-07722FDC4B84}" type="parTrans" cxnId="{21A0269A-77E4-4EAA-8306-776FBE75C26D}">
      <dgm:prSet/>
      <dgm:spPr/>
      <dgm:t>
        <a:bodyPr/>
        <a:lstStyle/>
        <a:p>
          <a:endParaRPr lang="en-US"/>
        </a:p>
      </dgm:t>
    </dgm:pt>
    <dgm:pt modelId="{85F21756-836E-4C97-9BE5-216DC7BCA625}" type="sibTrans" cxnId="{21A0269A-77E4-4EAA-8306-776FBE75C26D}">
      <dgm:prSet/>
      <dgm:spPr/>
      <dgm:t>
        <a:bodyPr/>
        <a:lstStyle/>
        <a:p>
          <a:endParaRPr lang="en-US"/>
        </a:p>
      </dgm:t>
    </dgm:pt>
    <dgm:pt modelId="{D31A25F4-80AA-46EB-BA19-A0BA91731A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5"/>
            </a:rPr>
            <a:t>SPPI-12 Guidance Documents</a:t>
          </a:r>
          <a:endParaRPr lang="en-US"/>
        </a:p>
      </dgm:t>
    </dgm:pt>
    <dgm:pt modelId="{D8479277-02F4-4D05-B8D8-932C2B354FD7}" type="parTrans" cxnId="{44C334C3-1543-4AC6-AD12-420E02781FF6}">
      <dgm:prSet/>
      <dgm:spPr/>
      <dgm:t>
        <a:bodyPr/>
        <a:lstStyle/>
        <a:p>
          <a:endParaRPr lang="en-US"/>
        </a:p>
      </dgm:t>
    </dgm:pt>
    <dgm:pt modelId="{70CEB676-B0FE-4434-A67F-45400B0003B6}" type="sibTrans" cxnId="{44C334C3-1543-4AC6-AD12-420E02781FF6}">
      <dgm:prSet/>
      <dgm:spPr/>
      <dgm:t>
        <a:bodyPr/>
        <a:lstStyle/>
        <a:p>
          <a:endParaRPr lang="en-US"/>
        </a:p>
      </dgm:t>
    </dgm:pt>
    <dgm:pt modelId="{05D98230-DE6A-4625-8F75-DA67931651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TSDS Incident Management System (TIMS)</a:t>
          </a:r>
        </a:p>
      </dgm:t>
    </dgm:pt>
    <dgm:pt modelId="{3EC03552-6212-40A7-ABE1-E291D3D356D2}" type="parTrans" cxnId="{F7DBDD43-6F74-4AF1-8CE9-FF065B8F2720}">
      <dgm:prSet/>
      <dgm:spPr/>
      <dgm:t>
        <a:bodyPr/>
        <a:lstStyle/>
        <a:p>
          <a:endParaRPr lang="en-US"/>
        </a:p>
      </dgm:t>
    </dgm:pt>
    <dgm:pt modelId="{BFEFCFB4-E886-4A86-A35F-793F78977111}" type="sibTrans" cxnId="{F7DBDD43-6F74-4AF1-8CE9-FF065B8F2720}">
      <dgm:prSet/>
      <dgm:spPr/>
      <dgm:t>
        <a:bodyPr/>
        <a:lstStyle/>
        <a:p>
          <a:endParaRPr lang="en-US"/>
        </a:p>
      </dgm:t>
    </dgm:pt>
    <dgm:pt modelId="{9F1E1D8E-6241-45BA-9713-E8D5754AC9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6"/>
            </a:rPr>
            <a:t>TSDS Incident Management System (TIMS) Support Application</a:t>
          </a:r>
          <a:endParaRPr lang="en-US"/>
        </a:p>
      </dgm:t>
    </dgm:pt>
    <dgm:pt modelId="{6A44B462-4026-4152-B356-65B5E0AD3EF8}" type="parTrans" cxnId="{E837B2A8-F246-4C7C-A57A-D3C24FD8D5EE}">
      <dgm:prSet/>
      <dgm:spPr/>
      <dgm:t>
        <a:bodyPr/>
        <a:lstStyle/>
        <a:p>
          <a:endParaRPr lang="en-US"/>
        </a:p>
      </dgm:t>
    </dgm:pt>
    <dgm:pt modelId="{D3AF9A63-A41E-4F52-BD43-14AB7650806D}" type="sibTrans" cxnId="{E837B2A8-F246-4C7C-A57A-D3C24FD8D5EE}">
      <dgm:prSet/>
      <dgm:spPr/>
      <dgm:t>
        <a:bodyPr/>
        <a:lstStyle/>
        <a:p>
          <a:endParaRPr lang="en-US"/>
        </a:p>
      </dgm:t>
    </dgm:pt>
    <dgm:pt modelId="{2FC8811C-5FAF-4781-952B-88C980BFBA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7"/>
            </a:rPr>
            <a:t>TIMS Knowledge Base Article Repository</a:t>
          </a:r>
          <a:endParaRPr lang="en-US"/>
        </a:p>
      </dgm:t>
    </dgm:pt>
    <dgm:pt modelId="{7370ECCE-E0B0-4597-9075-84E224E8D133}" type="parTrans" cxnId="{7EE7725D-86A9-4E2B-A831-BC6A405E4510}">
      <dgm:prSet/>
      <dgm:spPr/>
      <dgm:t>
        <a:bodyPr/>
        <a:lstStyle/>
        <a:p>
          <a:endParaRPr lang="en-US"/>
        </a:p>
      </dgm:t>
    </dgm:pt>
    <dgm:pt modelId="{88F3326C-155B-4A0C-8A44-9659D483D1F2}" type="sibTrans" cxnId="{7EE7725D-86A9-4E2B-A831-BC6A405E4510}">
      <dgm:prSet/>
      <dgm:spPr/>
      <dgm:t>
        <a:bodyPr/>
        <a:lstStyle/>
        <a:p>
          <a:endParaRPr lang="en-US"/>
        </a:p>
      </dgm:t>
    </dgm:pt>
    <dgm:pt modelId="{BA05BE7B-0CB8-4116-8FD1-9B88DD5E1DDA}" type="pres">
      <dgm:prSet presAssocID="{A332E5B9-E763-420B-9BE8-106D75B41699}" presName="root" presStyleCnt="0">
        <dgm:presLayoutVars>
          <dgm:dir/>
          <dgm:resizeHandles val="exact"/>
        </dgm:presLayoutVars>
      </dgm:prSet>
      <dgm:spPr/>
    </dgm:pt>
    <dgm:pt modelId="{BA4F4B39-456E-4970-8B81-539992D6E96C}" type="pres">
      <dgm:prSet presAssocID="{1923590A-E96C-44BC-BC83-8EFD4AD425BE}" presName="compNode" presStyleCnt="0"/>
      <dgm:spPr/>
    </dgm:pt>
    <dgm:pt modelId="{CF87380F-C1A1-4952-9AC3-CCF74AF3A4DD}" type="pres">
      <dgm:prSet presAssocID="{1923590A-E96C-44BC-BC83-8EFD4AD425BE}" presName="bgRect" presStyleLbl="bgShp" presStyleIdx="0" presStyleCnt="4"/>
      <dgm:spPr>
        <a:solidFill>
          <a:srgbClr val="CCD4E6"/>
        </a:solidFill>
      </dgm:spPr>
    </dgm:pt>
    <dgm:pt modelId="{E6FC8448-D57E-4D66-A6B2-D7F9FBD867FD}" type="pres">
      <dgm:prSet presAssocID="{1923590A-E96C-44BC-BC83-8EFD4AD425BE}" presName="iconRect" presStyleLbl="node1" presStyleIdx="0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4DCA360E-3B61-4D2D-B86B-043098130953}" type="pres">
      <dgm:prSet presAssocID="{1923590A-E96C-44BC-BC83-8EFD4AD425BE}" presName="spaceRect" presStyleCnt="0"/>
      <dgm:spPr/>
    </dgm:pt>
    <dgm:pt modelId="{127F0BFC-7616-46C4-BE80-CBFAEA8209B6}" type="pres">
      <dgm:prSet presAssocID="{1923590A-E96C-44BC-BC83-8EFD4AD425BE}" presName="parTx" presStyleLbl="revTx" presStyleIdx="0" presStyleCnt="8">
        <dgm:presLayoutVars>
          <dgm:chMax val="0"/>
          <dgm:chPref val="0"/>
        </dgm:presLayoutVars>
      </dgm:prSet>
      <dgm:spPr/>
    </dgm:pt>
    <dgm:pt modelId="{9BE1B326-5B64-4602-9197-15FC36DC487A}" type="pres">
      <dgm:prSet presAssocID="{1923590A-E96C-44BC-BC83-8EFD4AD425BE}" presName="desTx" presStyleLbl="revTx" presStyleIdx="1" presStyleCnt="8">
        <dgm:presLayoutVars/>
      </dgm:prSet>
      <dgm:spPr/>
    </dgm:pt>
    <dgm:pt modelId="{FAB5C9D5-8446-403E-8196-D714ABA94F25}" type="pres">
      <dgm:prSet presAssocID="{052773D4-63A8-4B42-83A6-A7A933D38A49}" presName="sibTrans" presStyleCnt="0"/>
      <dgm:spPr/>
    </dgm:pt>
    <dgm:pt modelId="{141F81FD-1AD9-4325-80BD-D661F553A441}" type="pres">
      <dgm:prSet presAssocID="{785AF9E8-5E92-4B18-8B8C-1909F8AB0984}" presName="compNode" presStyleCnt="0"/>
      <dgm:spPr/>
    </dgm:pt>
    <dgm:pt modelId="{9D955DAC-B50F-4D59-B493-FEC1F2478D20}" type="pres">
      <dgm:prSet presAssocID="{785AF9E8-5E92-4B18-8B8C-1909F8AB0984}" presName="bgRect" presStyleLbl="bgShp" presStyleIdx="1" presStyleCnt="4"/>
      <dgm:spPr/>
    </dgm:pt>
    <dgm:pt modelId="{13292296-A635-480B-8E6F-A0E6AB4E9363}" type="pres">
      <dgm:prSet presAssocID="{785AF9E8-5E92-4B18-8B8C-1909F8AB0984}" presName="iconRect" presStyleLbl="node1" presStyleIdx="1" presStyleCnt="4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94D5C437-ED4D-42A8-952A-EAD323850C7E}" type="pres">
      <dgm:prSet presAssocID="{785AF9E8-5E92-4B18-8B8C-1909F8AB0984}" presName="spaceRect" presStyleCnt="0"/>
      <dgm:spPr/>
    </dgm:pt>
    <dgm:pt modelId="{F856EF4B-F167-4092-AAE6-0E7A97163BE9}" type="pres">
      <dgm:prSet presAssocID="{785AF9E8-5E92-4B18-8B8C-1909F8AB0984}" presName="parTx" presStyleLbl="revTx" presStyleIdx="2" presStyleCnt="8">
        <dgm:presLayoutVars>
          <dgm:chMax val="0"/>
          <dgm:chPref val="0"/>
        </dgm:presLayoutVars>
      </dgm:prSet>
      <dgm:spPr/>
    </dgm:pt>
    <dgm:pt modelId="{BE7497E3-96DF-4D6F-957A-4B65DC221AC8}" type="pres">
      <dgm:prSet presAssocID="{785AF9E8-5E92-4B18-8B8C-1909F8AB0984}" presName="desTx" presStyleLbl="revTx" presStyleIdx="3" presStyleCnt="8">
        <dgm:presLayoutVars/>
      </dgm:prSet>
      <dgm:spPr/>
    </dgm:pt>
    <dgm:pt modelId="{94C9DC1E-B49F-4650-A86C-8AD8A9A07902}" type="pres">
      <dgm:prSet presAssocID="{F7B0B437-78A3-44D2-9694-2824D6EE368A}" presName="sibTrans" presStyleCnt="0"/>
      <dgm:spPr/>
    </dgm:pt>
    <dgm:pt modelId="{4651F79A-ADBF-492F-B963-187DA8B41EC1}" type="pres">
      <dgm:prSet presAssocID="{D0404878-C233-416F-ADDC-D4D53459A966}" presName="compNode" presStyleCnt="0"/>
      <dgm:spPr/>
    </dgm:pt>
    <dgm:pt modelId="{16F85CC8-0DB2-48B3-A581-742D2FDAD0AD}" type="pres">
      <dgm:prSet presAssocID="{D0404878-C233-416F-ADDC-D4D53459A966}" presName="bgRect" presStyleLbl="bgShp" presStyleIdx="2" presStyleCnt="4"/>
      <dgm:spPr/>
    </dgm:pt>
    <dgm:pt modelId="{CC5B8E05-BF7A-4C43-B8E0-FDC7DB79176E}" type="pres">
      <dgm:prSet presAssocID="{D0404878-C233-416F-ADDC-D4D53459A966}" presName="iconRect" presStyleLbl="node1" presStyleIdx="2" presStyleCnt="4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51CC5F9-015F-4F92-BCCE-BC6CF32C4E10}" type="pres">
      <dgm:prSet presAssocID="{D0404878-C233-416F-ADDC-D4D53459A966}" presName="spaceRect" presStyleCnt="0"/>
      <dgm:spPr/>
    </dgm:pt>
    <dgm:pt modelId="{ADF115EB-CDFF-4557-BE48-301CA03B4CA0}" type="pres">
      <dgm:prSet presAssocID="{D0404878-C233-416F-ADDC-D4D53459A966}" presName="parTx" presStyleLbl="revTx" presStyleIdx="4" presStyleCnt="8">
        <dgm:presLayoutVars>
          <dgm:chMax val="0"/>
          <dgm:chPref val="0"/>
        </dgm:presLayoutVars>
      </dgm:prSet>
      <dgm:spPr/>
    </dgm:pt>
    <dgm:pt modelId="{C24723A9-B086-440F-B607-B8B83F9295EB}" type="pres">
      <dgm:prSet presAssocID="{D0404878-C233-416F-ADDC-D4D53459A966}" presName="desTx" presStyleLbl="revTx" presStyleIdx="5" presStyleCnt="8">
        <dgm:presLayoutVars/>
      </dgm:prSet>
      <dgm:spPr/>
    </dgm:pt>
    <dgm:pt modelId="{CEEF53BC-038F-44A6-B896-97CEBE21D8A6}" type="pres">
      <dgm:prSet presAssocID="{ED7370C8-96EA-459F-B7CB-BAEF4D229E94}" presName="sibTrans" presStyleCnt="0"/>
      <dgm:spPr/>
    </dgm:pt>
    <dgm:pt modelId="{3D69F126-E130-4A62-B77E-16575DB7E76C}" type="pres">
      <dgm:prSet presAssocID="{05D98230-DE6A-4625-8F75-DA6793165196}" presName="compNode" presStyleCnt="0"/>
      <dgm:spPr/>
    </dgm:pt>
    <dgm:pt modelId="{153B9AB3-A061-4704-87C0-123D8E211811}" type="pres">
      <dgm:prSet presAssocID="{05D98230-DE6A-4625-8F75-DA6793165196}" presName="bgRect" presStyleLbl="bgShp" presStyleIdx="3" presStyleCnt="4"/>
      <dgm:spPr/>
    </dgm:pt>
    <dgm:pt modelId="{337E93B2-F6EA-4837-90CD-90B93AECDAC9}" type="pres">
      <dgm:prSet presAssocID="{05D98230-DE6A-4625-8F75-DA6793165196}" presName="iconRect" presStyleLbl="node1" presStyleIdx="3" presStyleCnt="4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CE254A40-C542-47A3-9910-E7D86CDB2DE7}" type="pres">
      <dgm:prSet presAssocID="{05D98230-DE6A-4625-8F75-DA6793165196}" presName="spaceRect" presStyleCnt="0"/>
      <dgm:spPr/>
    </dgm:pt>
    <dgm:pt modelId="{368E6E16-5FB5-41FF-A6D9-21554871F8CC}" type="pres">
      <dgm:prSet presAssocID="{05D98230-DE6A-4625-8F75-DA6793165196}" presName="parTx" presStyleLbl="revTx" presStyleIdx="6" presStyleCnt="8">
        <dgm:presLayoutVars>
          <dgm:chMax val="0"/>
          <dgm:chPref val="0"/>
        </dgm:presLayoutVars>
      </dgm:prSet>
      <dgm:spPr/>
    </dgm:pt>
    <dgm:pt modelId="{E1B9AE30-E9A4-4025-B0D8-D912E1F2C84E}" type="pres">
      <dgm:prSet presAssocID="{05D98230-DE6A-4625-8F75-DA6793165196}" presName="desTx" presStyleLbl="revTx" presStyleIdx="7" presStyleCnt="8">
        <dgm:presLayoutVars/>
      </dgm:prSet>
      <dgm:spPr/>
    </dgm:pt>
  </dgm:ptLst>
  <dgm:cxnLst>
    <dgm:cxn modelId="{D80CCB1F-69FC-4E2C-8D72-4EAE237BE4F4}" type="presOf" srcId="{785AF9E8-5E92-4B18-8B8C-1909F8AB0984}" destId="{F856EF4B-F167-4092-AAE6-0E7A97163BE9}" srcOrd="0" destOrd="0" presId="urn:microsoft.com/office/officeart/2018/2/layout/IconVerticalSolidList"/>
    <dgm:cxn modelId="{D2B6A121-5365-4996-B0E7-2556045DEB59}" type="presOf" srcId="{A332E5B9-E763-420B-9BE8-106D75B41699}" destId="{BA05BE7B-0CB8-4116-8FD1-9B88DD5E1DDA}" srcOrd="0" destOrd="0" presId="urn:microsoft.com/office/officeart/2018/2/layout/IconVerticalSolidList"/>
    <dgm:cxn modelId="{59D2C230-7BF4-4D4E-A7A4-C14915C05928}" type="presOf" srcId="{7228B361-E986-40BE-ACEA-C36D62D87839}" destId="{BE7497E3-96DF-4D6F-957A-4B65DC221AC8}" srcOrd="0" destOrd="0" presId="urn:microsoft.com/office/officeart/2018/2/layout/IconVerticalSolidList"/>
    <dgm:cxn modelId="{7EE7725D-86A9-4E2B-A831-BC6A405E4510}" srcId="{05D98230-DE6A-4625-8F75-DA6793165196}" destId="{2FC8811C-5FAF-4781-952B-88C980BFBA0F}" srcOrd="1" destOrd="0" parTransId="{7370ECCE-E0B0-4597-9075-84E224E8D133}" sibTransId="{88F3326C-155B-4A0C-8A44-9659D483D1F2}"/>
    <dgm:cxn modelId="{F7DBDD43-6F74-4AF1-8CE9-FF065B8F2720}" srcId="{A332E5B9-E763-420B-9BE8-106D75B41699}" destId="{05D98230-DE6A-4625-8F75-DA6793165196}" srcOrd="3" destOrd="0" parTransId="{3EC03552-6212-40A7-ABE1-E291D3D356D2}" sibTransId="{BFEFCFB4-E886-4A86-A35F-793F78977111}"/>
    <dgm:cxn modelId="{EEE69346-ACFC-4E61-8836-8910B5374739}" type="presOf" srcId="{F479AEF0-9C04-436C-B586-FFD491D2EE93}" destId="{C24723A9-B086-440F-B607-B8B83F9295EB}" srcOrd="0" destOrd="0" presId="urn:microsoft.com/office/officeart/2018/2/layout/IconVerticalSolidList"/>
    <dgm:cxn modelId="{8F0E7949-B43A-40FA-A70E-2D2F07057E9D}" srcId="{785AF9E8-5E92-4B18-8B8C-1909F8AB0984}" destId="{7228B361-E986-40BE-ACEA-C36D62D87839}" srcOrd="0" destOrd="0" parTransId="{065B23AF-F60E-478A-85DB-75FC3A931CAB}" sibTransId="{4D65BEF2-539C-44C6-9F1D-2FDB09D2CEA3}"/>
    <dgm:cxn modelId="{EA78BE90-AB13-4737-9D09-9340AB77F0C9}" srcId="{1923590A-E96C-44BC-BC83-8EFD4AD425BE}" destId="{280089FA-6971-4197-95C1-CE04002E9EC7}" srcOrd="0" destOrd="0" parTransId="{75FF94F7-CA34-4773-BBA5-F5434F8684D4}" sibTransId="{1D33BC36-4EB6-49B9-BF41-7646028FCF2E}"/>
    <dgm:cxn modelId="{2E7E8495-E126-46F6-81A4-2F8797C3DB0C}" type="presOf" srcId="{D0404878-C233-416F-ADDC-D4D53459A966}" destId="{ADF115EB-CDFF-4557-BE48-301CA03B4CA0}" srcOrd="0" destOrd="0" presId="urn:microsoft.com/office/officeart/2018/2/layout/IconVerticalSolidList"/>
    <dgm:cxn modelId="{21A0269A-77E4-4EAA-8306-776FBE75C26D}" srcId="{D0404878-C233-416F-ADDC-D4D53459A966}" destId="{F479AEF0-9C04-436C-B586-FFD491D2EE93}" srcOrd="0" destOrd="0" parTransId="{DDADE9E4-3B65-4044-82D6-07722FDC4B84}" sibTransId="{85F21756-836E-4C97-9BE5-216DC7BCA625}"/>
    <dgm:cxn modelId="{4797F99E-FF7A-4171-A11C-C76CEB99525E}" srcId="{A332E5B9-E763-420B-9BE8-106D75B41699}" destId="{D0404878-C233-416F-ADDC-D4D53459A966}" srcOrd="2" destOrd="0" parTransId="{C5133446-C2B0-4B89-9621-15061885279C}" sibTransId="{ED7370C8-96EA-459F-B7CB-BAEF4D229E94}"/>
    <dgm:cxn modelId="{D13843A1-D711-4AA6-9E0E-8A44B601C75F}" srcId="{A332E5B9-E763-420B-9BE8-106D75B41699}" destId="{785AF9E8-5E92-4B18-8B8C-1909F8AB0984}" srcOrd="1" destOrd="0" parTransId="{9210B296-EA02-4900-97CF-69737183C757}" sibTransId="{F7B0B437-78A3-44D2-9694-2824D6EE368A}"/>
    <dgm:cxn modelId="{E837B2A8-F246-4C7C-A57A-D3C24FD8D5EE}" srcId="{05D98230-DE6A-4625-8F75-DA6793165196}" destId="{9F1E1D8E-6241-45BA-9713-E8D5754AC907}" srcOrd="0" destOrd="0" parTransId="{6A44B462-4026-4152-B356-65B5E0AD3EF8}" sibTransId="{D3AF9A63-A41E-4F52-BD43-14AB7650806D}"/>
    <dgm:cxn modelId="{C3F1F6B8-8F7B-4EA2-8C73-48DD2B7B6BA9}" type="presOf" srcId="{9F1E1D8E-6241-45BA-9713-E8D5754AC907}" destId="{E1B9AE30-E9A4-4025-B0D8-D912E1F2C84E}" srcOrd="0" destOrd="0" presId="urn:microsoft.com/office/officeart/2018/2/layout/IconVerticalSolidList"/>
    <dgm:cxn modelId="{44C334C3-1543-4AC6-AD12-420E02781FF6}" srcId="{D0404878-C233-416F-ADDC-D4D53459A966}" destId="{D31A25F4-80AA-46EB-BA19-A0BA91731A73}" srcOrd="1" destOrd="0" parTransId="{D8479277-02F4-4D05-B8D8-932C2B354FD7}" sibTransId="{70CEB676-B0FE-4434-A67F-45400B0003B6}"/>
    <dgm:cxn modelId="{998290C3-9EB9-485E-ADBA-5743F0765B13}" type="presOf" srcId="{4C966351-587F-43B2-A897-E3B6DC829151}" destId="{BE7497E3-96DF-4D6F-957A-4B65DC221AC8}" srcOrd="0" destOrd="1" presId="urn:microsoft.com/office/officeart/2018/2/layout/IconVerticalSolidList"/>
    <dgm:cxn modelId="{39B46FC9-5813-405C-A933-D82C174341E1}" srcId="{A332E5B9-E763-420B-9BE8-106D75B41699}" destId="{1923590A-E96C-44BC-BC83-8EFD4AD425BE}" srcOrd="0" destOrd="0" parTransId="{035C611F-42E3-4C37-95C0-5BBD19DAC695}" sibTransId="{052773D4-63A8-4B42-83A6-A7A933D38A49}"/>
    <dgm:cxn modelId="{BB3FC3D6-0B9F-44C9-AF0F-B6FD55E89F42}" type="presOf" srcId="{280089FA-6971-4197-95C1-CE04002E9EC7}" destId="{9BE1B326-5B64-4602-9197-15FC36DC487A}" srcOrd="0" destOrd="0" presId="urn:microsoft.com/office/officeart/2018/2/layout/IconVerticalSolidList"/>
    <dgm:cxn modelId="{26A86DDB-8AB4-4560-9322-E97D5EB0267C}" type="presOf" srcId="{D31A25F4-80AA-46EB-BA19-A0BA91731A73}" destId="{C24723A9-B086-440F-B607-B8B83F9295EB}" srcOrd="0" destOrd="1" presId="urn:microsoft.com/office/officeart/2018/2/layout/IconVerticalSolidList"/>
    <dgm:cxn modelId="{B62BDCE5-64E1-4B57-985D-751401E80842}" type="presOf" srcId="{05D98230-DE6A-4625-8F75-DA6793165196}" destId="{368E6E16-5FB5-41FF-A6D9-21554871F8CC}" srcOrd="0" destOrd="0" presId="urn:microsoft.com/office/officeart/2018/2/layout/IconVerticalSolidList"/>
    <dgm:cxn modelId="{1EAC3AEC-D08C-4B10-91C3-0B4DDF2F1E81}" srcId="{785AF9E8-5E92-4B18-8B8C-1909F8AB0984}" destId="{4C966351-587F-43B2-A897-E3B6DC829151}" srcOrd="1" destOrd="0" parTransId="{31F7BCF4-D1E1-4A9A-87BB-746E349C992A}" sibTransId="{2FA5BB02-22A4-41BF-AC50-35C87076ADC4}"/>
    <dgm:cxn modelId="{8FFA01FA-7C16-4B2E-A092-2BCBBAFF1775}" type="presOf" srcId="{1923590A-E96C-44BC-BC83-8EFD4AD425BE}" destId="{127F0BFC-7616-46C4-BE80-CBFAEA8209B6}" srcOrd="0" destOrd="0" presId="urn:microsoft.com/office/officeart/2018/2/layout/IconVerticalSolidList"/>
    <dgm:cxn modelId="{E8CAFAFB-06DD-4AD6-9721-A6EBCAF9E669}" type="presOf" srcId="{2FC8811C-5FAF-4781-952B-88C980BFBA0F}" destId="{E1B9AE30-E9A4-4025-B0D8-D912E1F2C84E}" srcOrd="0" destOrd="1" presId="urn:microsoft.com/office/officeart/2018/2/layout/IconVerticalSolidList"/>
    <dgm:cxn modelId="{F3F51CF8-C792-4F95-89BA-64C72A63A347}" type="presParOf" srcId="{BA05BE7B-0CB8-4116-8FD1-9B88DD5E1DDA}" destId="{BA4F4B39-456E-4970-8B81-539992D6E96C}" srcOrd="0" destOrd="0" presId="urn:microsoft.com/office/officeart/2018/2/layout/IconVerticalSolidList"/>
    <dgm:cxn modelId="{29CC188E-7A29-4CAB-97D9-6A027300608C}" type="presParOf" srcId="{BA4F4B39-456E-4970-8B81-539992D6E96C}" destId="{CF87380F-C1A1-4952-9AC3-CCF74AF3A4DD}" srcOrd="0" destOrd="0" presId="urn:microsoft.com/office/officeart/2018/2/layout/IconVerticalSolidList"/>
    <dgm:cxn modelId="{C8274427-EAE1-46FD-9EBA-6A59298552BD}" type="presParOf" srcId="{BA4F4B39-456E-4970-8B81-539992D6E96C}" destId="{E6FC8448-D57E-4D66-A6B2-D7F9FBD867FD}" srcOrd="1" destOrd="0" presId="urn:microsoft.com/office/officeart/2018/2/layout/IconVerticalSolidList"/>
    <dgm:cxn modelId="{1CC96D93-6C68-448B-A5B9-5C33A441B81C}" type="presParOf" srcId="{BA4F4B39-456E-4970-8B81-539992D6E96C}" destId="{4DCA360E-3B61-4D2D-B86B-043098130953}" srcOrd="2" destOrd="0" presId="urn:microsoft.com/office/officeart/2018/2/layout/IconVerticalSolidList"/>
    <dgm:cxn modelId="{5535B8EB-FF0D-4870-9661-49AA5558ABA9}" type="presParOf" srcId="{BA4F4B39-456E-4970-8B81-539992D6E96C}" destId="{127F0BFC-7616-46C4-BE80-CBFAEA8209B6}" srcOrd="3" destOrd="0" presId="urn:microsoft.com/office/officeart/2018/2/layout/IconVerticalSolidList"/>
    <dgm:cxn modelId="{656E6BD6-9860-4CFC-81EF-2A3026FCEBE0}" type="presParOf" srcId="{BA4F4B39-456E-4970-8B81-539992D6E96C}" destId="{9BE1B326-5B64-4602-9197-15FC36DC487A}" srcOrd="4" destOrd="0" presId="urn:microsoft.com/office/officeart/2018/2/layout/IconVerticalSolidList"/>
    <dgm:cxn modelId="{A7B624C6-BEFE-4118-89C0-485687BC9399}" type="presParOf" srcId="{BA05BE7B-0CB8-4116-8FD1-9B88DD5E1DDA}" destId="{FAB5C9D5-8446-403E-8196-D714ABA94F25}" srcOrd="1" destOrd="0" presId="urn:microsoft.com/office/officeart/2018/2/layout/IconVerticalSolidList"/>
    <dgm:cxn modelId="{6A0BD3B7-B7A7-4947-9370-B515A116172D}" type="presParOf" srcId="{BA05BE7B-0CB8-4116-8FD1-9B88DD5E1DDA}" destId="{141F81FD-1AD9-4325-80BD-D661F553A441}" srcOrd="2" destOrd="0" presId="urn:microsoft.com/office/officeart/2018/2/layout/IconVerticalSolidList"/>
    <dgm:cxn modelId="{CB2D298E-2654-4C37-965A-44FB6EF19D18}" type="presParOf" srcId="{141F81FD-1AD9-4325-80BD-D661F553A441}" destId="{9D955DAC-B50F-4D59-B493-FEC1F2478D20}" srcOrd="0" destOrd="0" presId="urn:microsoft.com/office/officeart/2018/2/layout/IconVerticalSolidList"/>
    <dgm:cxn modelId="{88DA7E36-218F-4595-AA59-22F1BB255825}" type="presParOf" srcId="{141F81FD-1AD9-4325-80BD-D661F553A441}" destId="{13292296-A635-480B-8E6F-A0E6AB4E9363}" srcOrd="1" destOrd="0" presId="urn:microsoft.com/office/officeart/2018/2/layout/IconVerticalSolidList"/>
    <dgm:cxn modelId="{FB229D2D-41B5-474A-9762-ECB6A383F1DB}" type="presParOf" srcId="{141F81FD-1AD9-4325-80BD-D661F553A441}" destId="{94D5C437-ED4D-42A8-952A-EAD323850C7E}" srcOrd="2" destOrd="0" presId="urn:microsoft.com/office/officeart/2018/2/layout/IconVerticalSolidList"/>
    <dgm:cxn modelId="{3B0FF3EF-C84F-47CB-90D6-666871E716F4}" type="presParOf" srcId="{141F81FD-1AD9-4325-80BD-D661F553A441}" destId="{F856EF4B-F167-4092-AAE6-0E7A97163BE9}" srcOrd="3" destOrd="0" presId="urn:microsoft.com/office/officeart/2018/2/layout/IconVerticalSolidList"/>
    <dgm:cxn modelId="{1B3D5B1E-DC49-44F7-94A5-2CD9C23E39B8}" type="presParOf" srcId="{141F81FD-1AD9-4325-80BD-D661F553A441}" destId="{BE7497E3-96DF-4D6F-957A-4B65DC221AC8}" srcOrd="4" destOrd="0" presId="urn:microsoft.com/office/officeart/2018/2/layout/IconVerticalSolidList"/>
    <dgm:cxn modelId="{92160072-85E2-45C0-9759-5EEF15D081B8}" type="presParOf" srcId="{BA05BE7B-0CB8-4116-8FD1-9B88DD5E1DDA}" destId="{94C9DC1E-B49F-4650-A86C-8AD8A9A07902}" srcOrd="3" destOrd="0" presId="urn:microsoft.com/office/officeart/2018/2/layout/IconVerticalSolidList"/>
    <dgm:cxn modelId="{7AC2EB6D-A9AC-4F45-B730-DA18FDC2BE7C}" type="presParOf" srcId="{BA05BE7B-0CB8-4116-8FD1-9B88DD5E1DDA}" destId="{4651F79A-ADBF-492F-B963-187DA8B41EC1}" srcOrd="4" destOrd="0" presId="urn:microsoft.com/office/officeart/2018/2/layout/IconVerticalSolidList"/>
    <dgm:cxn modelId="{72AD0DF7-6128-4BAC-AF2D-59335104F830}" type="presParOf" srcId="{4651F79A-ADBF-492F-B963-187DA8B41EC1}" destId="{16F85CC8-0DB2-48B3-A581-742D2FDAD0AD}" srcOrd="0" destOrd="0" presId="urn:microsoft.com/office/officeart/2018/2/layout/IconVerticalSolidList"/>
    <dgm:cxn modelId="{4FE60EDC-2D5D-4092-8CEA-2C386E5F1E0F}" type="presParOf" srcId="{4651F79A-ADBF-492F-B963-187DA8B41EC1}" destId="{CC5B8E05-BF7A-4C43-B8E0-FDC7DB79176E}" srcOrd="1" destOrd="0" presId="urn:microsoft.com/office/officeart/2018/2/layout/IconVerticalSolidList"/>
    <dgm:cxn modelId="{7FFDF11E-0841-4E88-BEF2-B95234CDF389}" type="presParOf" srcId="{4651F79A-ADBF-492F-B963-187DA8B41EC1}" destId="{551CC5F9-015F-4F92-BCCE-BC6CF32C4E10}" srcOrd="2" destOrd="0" presId="urn:microsoft.com/office/officeart/2018/2/layout/IconVerticalSolidList"/>
    <dgm:cxn modelId="{7021960C-E0FA-4D64-827D-5E2BAA43AFC2}" type="presParOf" srcId="{4651F79A-ADBF-492F-B963-187DA8B41EC1}" destId="{ADF115EB-CDFF-4557-BE48-301CA03B4CA0}" srcOrd="3" destOrd="0" presId="urn:microsoft.com/office/officeart/2018/2/layout/IconVerticalSolidList"/>
    <dgm:cxn modelId="{48D21CF5-02F7-4C23-B458-253EE1731EC2}" type="presParOf" srcId="{4651F79A-ADBF-492F-B963-187DA8B41EC1}" destId="{C24723A9-B086-440F-B607-B8B83F9295EB}" srcOrd="4" destOrd="0" presId="urn:microsoft.com/office/officeart/2018/2/layout/IconVerticalSolidList"/>
    <dgm:cxn modelId="{70E02E19-B567-47FD-B87F-B3448733A12B}" type="presParOf" srcId="{BA05BE7B-0CB8-4116-8FD1-9B88DD5E1DDA}" destId="{CEEF53BC-038F-44A6-B896-97CEBE21D8A6}" srcOrd="5" destOrd="0" presId="urn:microsoft.com/office/officeart/2018/2/layout/IconVerticalSolidList"/>
    <dgm:cxn modelId="{9B6E3F13-48AE-43BF-B01B-C229BCD4CCCD}" type="presParOf" srcId="{BA05BE7B-0CB8-4116-8FD1-9B88DD5E1DDA}" destId="{3D69F126-E130-4A62-B77E-16575DB7E76C}" srcOrd="6" destOrd="0" presId="urn:microsoft.com/office/officeart/2018/2/layout/IconVerticalSolidList"/>
    <dgm:cxn modelId="{AFC8C186-0DC4-49ED-92BC-1EC6C33DBFD4}" type="presParOf" srcId="{3D69F126-E130-4A62-B77E-16575DB7E76C}" destId="{153B9AB3-A061-4704-87C0-123D8E211811}" srcOrd="0" destOrd="0" presId="urn:microsoft.com/office/officeart/2018/2/layout/IconVerticalSolidList"/>
    <dgm:cxn modelId="{EB568508-4792-4F38-85BA-D64D30978CF3}" type="presParOf" srcId="{3D69F126-E130-4A62-B77E-16575DB7E76C}" destId="{337E93B2-F6EA-4837-90CD-90B93AECDAC9}" srcOrd="1" destOrd="0" presId="urn:microsoft.com/office/officeart/2018/2/layout/IconVerticalSolidList"/>
    <dgm:cxn modelId="{CDF52FE4-BBB0-47B4-85C2-2DF672161D85}" type="presParOf" srcId="{3D69F126-E130-4A62-B77E-16575DB7E76C}" destId="{CE254A40-C542-47A3-9910-E7D86CDB2DE7}" srcOrd="2" destOrd="0" presId="urn:microsoft.com/office/officeart/2018/2/layout/IconVerticalSolidList"/>
    <dgm:cxn modelId="{006607C4-4AC5-4E63-9BA9-58FB9213C973}" type="presParOf" srcId="{3D69F126-E130-4A62-B77E-16575DB7E76C}" destId="{368E6E16-5FB5-41FF-A6D9-21554871F8CC}" srcOrd="3" destOrd="0" presId="urn:microsoft.com/office/officeart/2018/2/layout/IconVerticalSolidList"/>
    <dgm:cxn modelId="{E2E7BAF6-C0E6-472E-9047-53574033A330}" type="presParOf" srcId="{3D69F126-E130-4A62-B77E-16575DB7E76C}" destId="{E1B9AE30-E9A4-4025-B0D8-D912E1F2C84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FFCC93-57B9-4764-848E-BD2504FF1B1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3FFFC-3C3D-43A3-8DE6-D5F10072873C}">
      <dgm:prSet phldrT="[Text]" custT="1"/>
      <dgm:spPr/>
      <dgm:t>
        <a:bodyPr/>
        <a:lstStyle/>
        <a:p>
          <a:r>
            <a:rPr lang="en-US" sz="2800" dirty="0" err="1"/>
            <a:t>ToolOrAssessmentUsed</a:t>
          </a:r>
          <a:endParaRPr lang="en-US" sz="2800" dirty="0"/>
        </a:p>
        <a:p>
          <a:r>
            <a:rPr lang="en-US" sz="2800" dirty="0"/>
            <a:t>C320</a:t>
          </a:r>
        </a:p>
      </dgm:t>
    </dgm:pt>
    <dgm:pt modelId="{0EAE54EF-95D7-4D27-A524-428146726CB0}" type="parTrans" cxnId="{D7897866-ECF6-4C2F-AC64-717BC0D32EB7}">
      <dgm:prSet/>
      <dgm:spPr/>
      <dgm:t>
        <a:bodyPr/>
        <a:lstStyle/>
        <a:p>
          <a:endParaRPr lang="en-US"/>
        </a:p>
      </dgm:t>
    </dgm:pt>
    <dgm:pt modelId="{FAD3D990-37A1-440C-9ACB-93D5F4B1A1EA}" type="sibTrans" cxnId="{D7897866-ECF6-4C2F-AC64-717BC0D32EB7}">
      <dgm:prSet/>
      <dgm:spPr/>
      <dgm:t>
        <a:bodyPr/>
        <a:lstStyle/>
        <a:p>
          <a:endParaRPr lang="en-US"/>
        </a:p>
      </dgm:t>
    </dgm:pt>
    <dgm:pt modelId="{63338111-58ED-481A-B8FD-7C4DB10D3C08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Updates to the descriptor table</a:t>
          </a:r>
        </a:p>
      </dgm:t>
    </dgm:pt>
    <dgm:pt modelId="{2B6E74F0-C360-4783-9205-7714904842AD}" type="parTrans" cxnId="{1E22C9A3-EA04-4A2B-8DE1-EA9F29C5C8FC}">
      <dgm:prSet/>
      <dgm:spPr/>
      <dgm:t>
        <a:bodyPr/>
        <a:lstStyle/>
        <a:p>
          <a:endParaRPr lang="en-US"/>
        </a:p>
      </dgm:t>
    </dgm:pt>
    <dgm:pt modelId="{6B31C542-307D-4F21-85C9-8FA6926659F1}" type="sibTrans" cxnId="{1E22C9A3-EA04-4A2B-8DE1-EA9F29C5C8FC}">
      <dgm:prSet/>
      <dgm:spPr/>
      <dgm:t>
        <a:bodyPr/>
        <a:lstStyle/>
        <a:p>
          <a:endParaRPr lang="en-US"/>
        </a:p>
      </dgm:t>
    </dgm:pt>
    <dgm:pt modelId="{27271731-EECA-46F3-ABBD-A6185B4999F8}">
      <dgm:prSet phldrT="[Text]" custT="1"/>
      <dgm:spPr/>
      <dgm:t>
        <a:bodyPr/>
        <a:lstStyle/>
        <a:p>
          <a:r>
            <a:rPr lang="en-US" sz="2800"/>
            <a:t>Descriptor Table Name Changes</a:t>
          </a:r>
        </a:p>
      </dgm:t>
    </dgm:pt>
    <dgm:pt modelId="{AB24552E-F140-46AB-B278-493BECB0E543}" type="parTrans" cxnId="{859056BC-A026-4A3E-9946-B967556237A3}">
      <dgm:prSet/>
      <dgm:spPr/>
      <dgm:t>
        <a:bodyPr/>
        <a:lstStyle/>
        <a:p>
          <a:endParaRPr lang="en-US"/>
        </a:p>
      </dgm:t>
    </dgm:pt>
    <dgm:pt modelId="{D0AC3419-B7C1-4ACC-A23F-2DDA85C1F39D}" type="sibTrans" cxnId="{859056BC-A026-4A3E-9946-B967556237A3}">
      <dgm:prSet/>
      <dgm:spPr/>
      <dgm:t>
        <a:bodyPr/>
        <a:lstStyle/>
        <a:p>
          <a:endParaRPr lang="en-US"/>
        </a:p>
      </dgm:t>
    </dgm:pt>
    <dgm:pt modelId="{2D21318D-A48A-4C7B-9923-AEFC26FA1A36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C318 </a:t>
          </a:r>
          <a:r>
            <a:rPr lang="en-US" sz="2000" i="1">
              <a:solidFill>
                <a:srgbClr val="003B71"/>
              </a:solidFill>
            </a:rPr>
            <a:t>(was DC160) </a:t>
          </a:r>
          <a:r>
            <a:rPr lang="en-US" sz="2400">
              <a:solidFill>
                <a:srgbClr val="003B71"/>
              </a:solidFill>
            </a:rPr>
            <a:t>– HearingAmplificationAccess</a:t>
          </a:r>
        </a:p>
      </dgm:t>
    </dgm:pt>
    <dgm:pt modelId="{9756F602-EC68-48C4-BAAC-7B1198C132AA}" type="parTrans" cxnId="{E63782FE-20CA-48C1-9307-578CA7E89761}">
      <dgm:prSet/>
      <dgm:spPr/>
      <dgm:t>
        <a:bodyPr/>
        <a:lstStyle/>
        <a:p>
          <a:endParaRPr lang="en-US"/>
        </a:p>
      </dgm:t>
    </dgm:pt>
    <dgm:pt modelId="{80A0A52B-8F26-44AB-830D-DE9D804EE906}" type="sibTrans" cxnId="{E63782FE-20CA-48C1-9307-578CA7E89761}">
      <dgm:prSet/>
      <dgm:spPr/>
      <dgm:t>
        <a:bodyPr/>
        <a:lstStyle/>
        <a:p>
          <a:endParaRPr lang="en-US"/>
        </a:p>
      </dgm:t>
    </dgm:pt>
    <dgm:pt modelId="{288DB7C5-0C0C-4EFF-96DA-8F9D20A9EB50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Two new descriptors “RS” and “ES”</a:t>
          </a:r>
        </a:p>
      </dgm:t>
    </dgm:pt>
    <dgm:pt modelId="{95FA5B15-8F01-44E2-B05D-D1C7DDA530AE}" type="parTrans" cxnId="{D07AB1AA-D486-40EB-B722-220F6B002A28}">
      <dgm:prSet/>
      <dgm:spPr/>
      <dgm:t>
        <a:bodyPr/>
        <a:lstStyle/>
        <a:p>
          <a:endParaRPr lang="en-US"/>
        </a:p>
      </dgm:t>
    </dgm:pt>
    <dgm:pt modelId="{11233D50-463E-44AA-B9D1-409941BB266D}" type="sibTrans" cxnId="{D07AB1AA-D486-40EB-B722-220F6B002A28}">
      <dgm:prSet/>
      <dgm:spPr/>
      <dgm:t>
        <a:bodyPr/>
        <a:lstStyle/>
        <a:p>
          <a:endParaRPr lang="en-US"/>
        </a:p>
      </dgm:t>
    </dgm:pt>
    <dgm:pt modelId="{7DB9AB0B-2110-4B6B-9377-4C9AC047E29D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One descriptor deleted “AS”</a:t>
          </a:r>
        </a:p>
      </dgm:t>
    </dgm:pt>
    <dgm:pt modelId="{A29A7103-64C7-41DB-9125-59E704F60818}" type="parTrans" cxnId="{D3732D6E-4DDE-4C94-AF9D-B114E98A8C8F}">
      <dgm:prSet/>
      <dgm:spPr/>
      <dgm:t>
        <a:bodyPr/>
        <a:lstStyle/>
        <a:p>
          <a:endParaRPr lang="en-US"/>
        </a:p>
      </dgm:t>
    </dgm:pt>
    <dgm:pt modelId="{E0B76613-4D8C-4527-9B79-6D523BCC997B}" type="sibTrans" cxnId="{D3732D6E-4DDE-4C94-AF9D-B114E98A8C8F}">
      <dgm:prSet/>
      <dgm:spPr/>
      <dgm:t>
        <a:bodyPr/>
        <a:lstStyle/>
        <a:p>
          <a:endParaRPr lang="en-US"/>
        </a:p>
      </dgm:t>
    </dgm:pt>
    <dgm:pt modelId="{AB8C1BD1-EE74-41E8-97D1-058350CB6CC6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C319 </a:t>
          </a:r>
          <a:r>
            <a:rPr lang="en-US" sz="2000" i="1">
              <a:solidFill>
                <a:srgbClr val="003B71"/>
              </a:solidFill>
            </a:rPr>
            <a:t>(was DC161) </a:t>
          </a:r>
          <a:r>
            <a:rPr lang="en-US" sz="2400">
              <a:solidFill>
                <a:srgbClr val="003B71"/>
              </a:solidFill>
            </a:rPr>
            <a:t>- HearingAmplificationDailyUse </a:t>
          </a:r>
        </a:p>
      </dgm:t>
    </dgm:pt>
    <dgm:pt modelId="{7C5585C6-E982-4CC6-942E-4270CA917F62}" type="parTrans" cxnId="{698C021B-9B32-4E2A-A8FE-D3416CFFA04B}">
      <dgm:prSet/>
      <dgm:spPr/>
      <dgm:t>
        <a:bodyPr/>
        <a:lstStyle/>
        <a:p>
          <a:endParaRPr lang="en-US"/>
        </a:p>
      </dgm:t>
    </dgm:pt>
    <dgm:pt modelId="{86B0E443-0687-457B-A3A4-3B1EB53BD20A}" type="sibTrans" cxnId="{698C021B-9B32-4E2A-A8FE-D3416CFFA04B}">
      <dgm:prSet/>
      <dgm:spPr/>
      <dgm:t>
        <a:bodyPr/>
        <a:lstStyle/>
        <a:p>
          <a:endParaRPr lang="en-US"/>
        </a:p>
      </dgm:t>
    </dgm:pt>
    <dgm:pt modelId="{FBFEC971-72B9-4A19-BCB1-450CF33D354E}" type="pres">
      <dgm:prSet presAssocID="{94FFCC93-57B9-4764-848E-BD2504FF1B10}" presName="Name0" presStyleCnt="0">
        <dgm:presLayoutVars>
          <dgm:dir/>
          <dgm:animLvl val="lvl"/>
          <dgm:resizeHandles val="exact"/>
        </dgm:presLayoutVars>
      </dgm:prSet>
      <dgm:spPr/>
    </dgm:pt>
    <dgm:pt modelId="{F28C655E-B9AF-467A-B16D-3A4E2FC4D0C7}" type="pres">
      <dgm:prSet presAssocID="{1F93FFFC-3C3D-43A3-8DE6-D5F10072873C}" presName="linNode" presStyleCnt="0"/>
      <dgm:spPr/>
    </dgm:pt>
    <dgm:pt modelId="{913BBC74-C16C-4C6B-948A-FBEF45FB6901}" type="pres">
      <dgm:prSet presAssocID="{1F93FFFC-3C3D-43A3-8DE6-D5F10072873C}" presName="parTx" presStyleLbl="revTx" presStyleIdx="0" presStyleCnt="2" custScaleX="149822">
        <dgm:presLayoutVars>
          <dgm:chMax val="1"/>
          <dgm:bulletEnabled val="1"/>
        </dgm:presLayoutVars>
      </dgm:prSet>
      <dgm:spPr/>
    </dgm:pt>
    <dgm:pt modelId="{C0E9A88D-094F-44D3-9A84-5A089B33805C}" type="pres">
      <dgm:prSet presAssocID="{1F93FFFC-3C3D-43A3-8DE6-D5F10072873C}" presName="bracket" presStyleLbl="parChTrans1D1" presStyleIdx="0" presStyleCnt="2"/>
      <dgm:spPr/>
    </dgm:pt>
    <dgm:pt modelId="{2EB538B3-F69E-467D-ADD9-A707A33EA151}" type="pres">
      <dgm:prSet presAssocID="{1F93FFFC-3C3D-43A3-8DE6-D5F10072873C}" presName="spH" presStyleCnt="0"/>
      <dgm:spPr/>
    </dgm:pt>
    <dgm:pt modelId="{191EEB12-CC00-40F0-B8F7-7B8ED4E35974}" type="pres">
      <dgm:prSet presAssocID="{1F93FFFC-3C3D-43A3-8DE6-D5F10072873C}" presName="desTx" presStyleLbl="node1" presStyleIdx="0" presStyleCnt="2" custLinFactNeighborX="1800" custLinFactNeighborY="-720">
        <dgm:presLayoutVars>
          <dgm:bulletEnabled val="1"/>
        </dgm:presLayoutVars>
      </dgm:prSet>
      <dgm:spPr>
        <a:prstGeom prst="roundRect">
          <a:avLst/>
        </a:prstGeom>
      </dgm:spPr>
    </dgm:pt>
    <dgm:pt modelId="{2BDB12EF-8B8B-4E34-A0E9-C1D2B883A7C8}" type="pres">
      <dgm:prSet presAssocID="{FAD3D990-37A1-440C-9ACB-93D5F4B1A1EA}" presName="spV" presStyleCnt="0"/>
      <dgm:spPr/>
    </dgm:pt>
    <dgm:pt modelId="{457663DA-1109-43E9-8D66-96B65DF21FF7}" type="pres">
      <dgm:prSet presAssocID="{27271731-EECA-46F3-ABBD-A6185B4999F8}" presName="linNode" presStyleCnt="0"/>
      <dgm:spPr/>
    </dgm:pt>
    <dgm:pt modelId="{4DCD8B9F-352B-401A-9013-BACE01DE3B45}" type="pres">
      <dgm:prSet presAssocID="{27271731-EECA-46F3-ABBD-A6185B4999F8}" presName="parTx" presStyleLbl="revTx" presStyleIdx="1" presStyleCnt="2" custScaleX="150264">
        <dgm:presLayoutVars>
          <dgm:chMax val="1"/>
          <dgm:bulletEnabled val="1"/>
        </dgm:presLayoutVars>
      </dgm:prSet>
      <dgm:spPr/>
    </dgm:pt>
    <dgm:pt modelId="{11ED17A4-0154-4D78-B524-5D2B605A3B08}" type="pres">
      <dgm:prSet presAssocID="{27271731-EECA-46F3-ABBD-A6185B4999F8}" presName="bracket" presStyleLbl="parChTrans1D1" presStyleIdx="1" presStyleCnt="2"/>
      <dgm:spPr/>
    </dgm:pt>
    <dgm:pt modelId="{CDD4DA7F-BEB7-4D55-8636-C6ED88EAA970}" type="pres">
      <dgm:prSet presAssocID="{27271731-EECA-46F3-ABBD-A6185B4999F8}" presName="spH" presStyleCnt="0"/>
      <dgm:spPr/>
    </dgm:pt>
    <dgm:pt modelId="{3F6AA249-1C4D-4785-B0A6-20EC572F63D7}" type="pres">
      <dgm:prSet presAssocID="{27271731-EECA-46F3-ABBD-A6185B4999F8}" presName="desTx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698C021B-9B32-4E2A-A8FE-D3416CFFA04B}" srcId="{27271731-EECA-46F3-ABBD-A6185B4999F8}" destId="{AB8C1BD1-EE74-41E8-97D1-058350CB6CC6}" srcOrd="1" destOrd="0" parTransId="{7C5585C6-E982-4CC6-942E-4270CA917F62}" sibTransId="{86B0E443-0687-457B-A3A4-3B1EB53BD20A}"/>
    <dgm:cxn modelId="{53469731-C530-423B-8595-A6B360C58A48}" type="presOf" srcId="{AB8C1BD1-EE74-41E8-97D1-058350CB6CC6}" destId="{3F6AA249-1C4D-4785-B0A6-20EC572F63D7}" srcOrd="0" destOrd="1" presId="urn:diagrams.loki3.com/BracketList"/>
    <dgm:cxn modelId="{D7897866-ECF6-4C2F-AC64-717BC0D32EB7}" srcId="{94FFCC93-57B9-4764-848E-BD2504FF1B10}" destId="{1F93FFFC-3C3D-43A3-8DE6-D5F10072873C}" srcOrd="0" destOrd="0" parTransId="{0EAE54EF-95D7-4D27-A524-428146726CB0}" sibTransId="{FAD3D990-37A1-440C-9ACB-93D5F4B1A1EA}"/>
    <dgm:cxn modelId="{D3732D6E-4DDE-4C94-AF9D-B114E98A8C8F}" srcId="{1F93FFFC-3C3D-43A3-8DE6-D5F10072873C}" destId="{7DB9AB0B-2110-4B6B-9377-4C9AC047E29D}" srcOrd="2" destOrd="0" parTransId="{A29A7103-64C7-41DB-9125-59E704F60818}" sibTransId="{E0B76613-4D8C-4527-9B79-6D523BCC997B}"/>
    <dgm:cxn modelId="{CF75E573-B224-4073-97C0-3BA6D5029C93}" type="presOf" srcId="{7DB9AB0B-2110-4B6B-9377-4C9AC047E29D}" destId="{191EEB12-CC00-40F0-B8F7-7B8ED4E35974}" srcOrd="0" destOrd="2" presId="urn:diagrams.loki3.com/BracketList"/>
    <dgm:cxn modelId="{1E22C9A3-EA04-4A2B-8DE1-EA9F29C5C8FC}" srcId="{1F93FFFC-3C3D-43A3-8DE6-D5F10072873C}" destId="{63338111-58ED-481A-B8FD-7C4DB10D3C08}" srcOrd="0" destOrd="0" parTransId="{2B6E74F0-C360-4783-9205-7714904842AD}" sibTransId="{6B31C542-307D-4F21-85C9-8FA6926659F1}"/>
    <dgm:cxn modelId="{B47051A9-B9A9-4669-B7DB-8203AFAAC7CE}" type="presOf" srcId="{288DB7C5-0C0C-4EFF-96DA-8F9D20A9EB50}" destId="{191EEB12-CC00-40F0-B8F7-7B8ED4E35974}" srcOrd="0" destOrd="1" presId="urn:diagrams.loki3.com/BracketList"/>
    <dgm:cxn modelId="{D07AB1AA-D486-40EB-B722-220F6B002A28}" srcId="{1F93FFFC-3C3D-43A3-8DE6-D5F10072873C}" destId="{288DB7C5-0C0C-4EFF-96DA-8F9D20A9EB50}" srcOrd="1" destOrd="0" parTransId="{95FA5B15-8F01-44E2-B05D-D1C7DDA530AE}" sibTransId="{11233D50-463E-44AA-B9D1-409941BB266D}"/>
    <dgm:cxn modelId="{859056BC-A026-4A3E-9946-B967556237A3}" srcId="{94FFCC93-57B9-4764-848E-BD2504FF1B10}" destId="{27271731-EECA-46F3-ABBD-A6185B4999F8}" srcOrd="1" destOrd="0" parTransId="{AB24552E-F140-46AB-B278-493BECB0E543}" sibTransId="{D0AC3419-B7C1-4ACC-A23F-2DDA85C1F39D}"/>
    <dgm:cxn modelId="{0D1708C5-7CA1-4DCC-977E-F54A5EF9585E}" type="presOf" srcId="{2D21318D-A48A-4C7B-9923-AEFC26FA1A36}" destId="{3F6AA249-1C4D-4785-B0A6-20EC572F63D7}" srcOrd="0" destOrd="0" presId="urn:diagrams.loki3.com/BracketList"/>
    <dgm:cxn modelId="{7637AEC9-8049-4001-A461-32221335CB1A}" type="presOf" srcId="{63338111-58ED-481A-B8FD-7C4DB10D3C08}" destId="{191EEB12-CC00-40F0-B8F7-7B8ED4E35974}" srcOrd="0" destOrd="0" presId="urn:diagrams.loki3.com/BracketList"/>
    <dgm:cxn modelId="{956352DB-A73D-4EE4-BC76-8C578BFAEE3E}" type="presOf" srcId="{94FFCC93-57B9-4764-848E-BD2504FF1B10}" destId="{FBFEC971-72B9-4A19-BCB1-450CF33D354E}" srcOrd="0" destOrd="0" presId="urn:diagrams.loki3.com/BracketList"/>
    <dgm:cxn modelId="{148FCBEA-C4DE-4CC1-9C9E-910783375425}" type="presOf" srcId="{1F93FFFC-3C3D-43A3-8DE6-D5F10072873C}" destId="{913BBC74-C16C-4C6B-948A-FBEF45FB6901}" srcOrd="0" destOrd="0" presId="urn:diagrams.loki3.com/BracketList"/>
    <dgm:cxn modelId="{98A1B2F7-C656-4363-976D-C2F59DDF72A5}" type="presOf" srcId="{27271731-EECA-46F3-ABBD-A6185B4999F8}" destId="{4DCD8B9F-352B-401A-9013-BACE01DE3B45}" srcOrd="0" destOrd="0" presId="urn:diagrams.loki3.com/BracketList"/>
    <dgm:cxn modelId="{E63782FE-20CA-48C1-9307-578CA7E89761}" srcId="{27271731-EECA-46F3-ABBD-A6185B4999F8}" destId="{2D21318D-A48A-4C7B-9923-AEFC26FA1A36}" srcOrd="0" destOrd="0" parTransId="{9756F602-EC68-48C4-BAAC-7B1198C132AA}" sibTransId="{80A0A52B-8F26-44AB-830D-DE9D804EE906}"/>
    <dgm:cxn modelId="{77BA439C-6805-47A0-8B77-FF5250E422F1}" type="presParOf" srcId="{FBFEC971-72B9-4A19-BCB1-450CF33D354E}" destId="{F28C655E-B9AF-467A-B16D-3A4E2FC4D0C7}" srcOrd="0" destOrd="0" presId="urn:diagrams.loki3.com/BracketList"/>
    <dgm:cxn modelId="{AD1C2C99-B34F-4C83-8F12-1B08EAF944DD}" type="presParOf" srcId="{F28C655E-B9AF-467A-B16D-3A4E2FC4D0C7}" destId="{913BBC74-C16C-4C6B-948A-FBEF45FB6901}" srcOrd="0" destOrd="0" presId="urn:diagrams.loki3.com/BracketList"/>
    <dgm:cxn modelId="{10420789-1CA0-4BEE-9C25-01518EBC51DD}" type="presParOf" srcId="{F28C655E-B9AF-467A-B16D-3A4E2FC4D0C7}" destId="{C0E9A88D-094F-44D3-9A84-5A089B33805C}" srcOrd="1" destOrd="0" presId="urn:diagrams.loki3.com/BracketList"/>
    <dgm:cxn modelId="{7E824D15-CDE6-48BA-85C5-6E1E11E902AE}" type="presParOf" srcId="{F28C655E-B9AF-467A-B16D-3A4E2FC4D0C7}" destId="{2EB538B3-F69E-467D-ADD9-A707A33EA151}" srcOrd="2" destOrd="0" presId="urn:diagrams.loki3.com/BracketList"/>
    <dgm:cxn modelId="{E718308E-0EC1-4ACE-A6A0-BDFA1903E344}" type="presParOf" srcId="{F28C655E-B9AF-467A-B16D-3A4E2FC4D0C7}" destId="{191EEB12-CC00-40F0-B8F7-7B8ED4E35974}" srcOrd="3" destOrd="0" presId="urn:diagrams.loki3.com/BracketList"/>
    <dgm:cxn modelId="{C0F15A11-BA77-4892-9AD1-AA56325B36D9}" type="presParOf" srcId="{FBFEC971-72B9-4A19-BCB1-450CF33D354E}" destId="{2BDB12EF-8B8B-4E34-A0E9-C1D2B883A7C8}" srcOrd="1" destOrd="0" presId="urn:diagrams.loki3.com/BracketList"/>
    <dgm:cxn modelId="{E1FAC865-4712-4550-8AFE-F5FBC0E5CC47}" type="presParOf" srcId="{FBFEC971-72B9-4A19-BCB1-450CF33D354E}" destId="{457663DA-1109-43E9-8D66-96B65DF21FF7}" srcOrd="2" destOrd="0" presId="urn:diagrams.loki3.com/BracketList"/>
    <dgm:cxn modelId="{7195A0EC-92AD-4C7D-8380-276DCBAA646A}" type="presParOf" srcId="{457663DA-1109-43E9-8D66-96B65DF21FF7}" destId="{4DCD8B9F-352B-401A-9013-BACE01DE3B45}" srcOrd="0" destOrd="0" presId="urn:diagrams.loki3.com/BracketList"/>
    <dgm:cxn modelId="{1AA493FF-9411-4BB8-8CF2-F63D26F7442F}" type="presParOf" srcId="{457663DA-1109-43E9-8D66-96B65DF21FF7}" destId="{11ED17A4-0154-4D78-B524-5D2B605A3B08}" srcOrd="1" destOrd="0" presId="urn:diagrams.loki3.com/BracketList"/>
    <dgm:cxn modelId="{7160D61C-C910-4318-AA8F-F0FF1F6E1FA3}" type="presParOf" srcId="{457663DA-1109-43E9-8D66-96B65DF21FF7}" destId="{CDD4DA7F-BEB7-4D55-8636-C6ED88EAA970}" srcOrd="2" destOrd="0" presId="urn:diagrams.loki3.com/BracketList"/>
    <dgm:cxn modelId="{0508B3BD-3F0A-42AF-A94E-1DF0A7B6D2B8}" type="presParOf" srcId="{457663DA-1109-43E9-8D66-96B65DF21FF7}" destId="{3F6AA249-1C4D-4785-B0A6-20EC572F63D7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7C1FA-0F36-4C03-A037-2B018DA6CB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1A8654-E328-43E5-A181-31B7F5C9ED16}">
      <dgm:prSet phldrT="[Text]" custT="1"/>
      <dgm:spPr>
        <a:solidFill>
          <a:srgbClr val="CCE6FC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Reinstated rule: 10025-0001</a:t>
          </a:r>
        </a:p>
      </dgm:t>
    </dgm:pt>
    <dgm:pt modelId="{DCFA55FB-E8A5-4B4A-85C0-0DB7636B3CF3}" type="parTrans" cxnId="{60498ED6-2964-40F6-A5D3-C80BF8D0DF94}">
      <dgm:prSet/>
      <dgm:spPr/>
      <dgm:t>
        <a:bodyPr/>
        <a:lstStyle/>
        <a:p>
          <a:endParaRPr lang="en-US"/>
        </a:p>
      </dgm:t>
    </dgm:pt>
    <dgm:pt modelId="{459C4ED6-A185-4408-890C-2F8F4110A3E4}" type="sibTrans" cxnId="{60498ED6-2964-40F6-A5D3-C80BF8D0DF94}">
      <dgm:prSet/>
      <dgm:spPr/>
      <dgm:t>
        <a:bodyPr/>
        <a:lstStyle/>
        <a:p>
          <a:endParaRPr lang="en-US"/>
        </a:p>
      </dgm:t>
    </dgm:pt>
    <dgm:pt modelId="{72DAF934-F2E6-433D-AEE9-75CEF42802B5}">
      <dgm:prSet phldrT="[Text]" custT="1"/>
      <dgm:spPr/>
      <dgm:t>
        <a:bodyPr/>
        <a:lstStyle/>
        <a:p>
          <a:r>
            <a:rPr lang="en-US" sz="2000" b="0" i="0" err="1"/>
            <a:t>ResidentialFacilityId</a:t>
          </a:r>
          <a:r>
            <a:rPr lang="en-US" sz="2000" b="0" i="0"/>
            <a:t> must match an entry registered with the TEA as an active residential facility.</a:t>
          </a:r>
          <a:endParaRPr lang="en-US" sz="2000"/>
        </a:p>
      </dgm:t>
    </dgm:pt>
    <dgm:pt modelId="{4BD01222-F977-448F-BAF1-F00D0A22A015}" type="parTrans" cxnId="{F933DAF0-4401-49E4-8F15-4B243E9BA3E9}">
      <dgm:prSet/>
      <dgm:spPr/>
      <dgm:t>
        <a:bodyPr/>
        <a:lstStyle/>
        <a:p>
          <a:endParaRPr lang="en-US"/>
        </a:p>
      </dgm:t>
    </dgm:pt>
    <dgm:pt modelId="{134E783B-F76C-44A5-B8D9-3704CB29BC37}" type="sibTrans" cxnId="{F933DAF0-4401-49E4-8F15-4B243E9BA3E9}">
      <dgm:prSet/>
      <dgm:spPr/>
      <dgm:t>
        <a:bodyPr/>
        <a:lstStyle/>
        <a:p>
          <a:endParaRPr lang="en-US"/>
        </a:p>
      </dgm:t>
    </dgm:pt>
    <dgm:pt modelId="{6E8EB86E-F6AC-4952-B381-115D39EC4E6D}">
      <dgm:prSet phldrT="[Text]" custT="1"/>
      <dgm:spPr>
        <a:solidFill>
          <a:srgbClr val="CCE6FC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Added new rule: 40115-0013</a:t>
          </a:r>
        </a:p>
      </dgm:t>
    </dgm:pt>
    <dgm:pt modelId="{111D4CB6-CBAE-49C3-961A-507B425C4E52}" type="parTrans" cxnId="{C939CF5D-63FA-4273-8DF9-8DF4B9E7D7F1}">
      <dgm:prSet/>
      <dgm:spPr/>
      <dgm:t>
        <a:bodyPr/>
        <a:lstStyle/>
        <a:p>
          <a:endParaRPr lang="en-US"/>
        </a:p>
      </dgm:t>
    </dgm:pt>
    <dgm:pt modelId="{59B88595-9DEC-4822-8185-BE5AC8FB4538}" type="sibTrans" cxnId="{C939CF5D-63FA-4273-8DF9-8DF4B9E7D7F1}">
      <dgm:prSet/>
      <dgm:spPr/>
      <dgm:t>
        <a:bodyPr/>
        <a:lstStyle/>
        <a:p>
          <a:endParaRPr lang="en-US"/>
        </a:p>
      </dgm:t>
    </dgm:pt>
    <dgm:pt modelId="{3F5E3B22-4C1A-4349-8AA0-9D27D3BE8C1E}">
      <dgm:prSet phldrT="[Text]" custT="1"/>
      <dgm:spPr/>
      <dgm:t>
        <a:bodyPr/>
        <a:lstStyle/>
        <a:p>
          <a:r>
            <a:rPr lang="en-US" sz="2000" b="0" i="0" err="1"/>
            <a:t>ResidentialFacilityId</a:t>
          </a:r>
          <a:r>
            <a:rPr lang="en-US" sz="2000" b="0" i="0"/>
            <a:t> must match an entry registered with TEA as an active residential facility.</a:t>
          </a:r>
          <a:endParaRPr lang="en-US" sz="2000"/>
        </a:p>
      </dgm:t>
    </dgm:pt>
    <dgm:pt modelId="{FD5FB0D4-B381-4167-9C97-1094CA9C29C1}" type="parTrans" cxnId="{7C09ACFA-AAA2-45D6-876A-A0173C9AA283}">
      <dgm:prSet/>
      <dgm:spPr/>
      <dgm:t>
        <a:bodyPr/>
        <a:lstStyle/>
        <a:p>
          <a:endParaRPr lang="en-US"/>
        </a:p>
      </dgm:t>
    </dgm:pt>
    <dgm:pt modelId="{43C3D640-09D8-4119-9A20-078088C3BBFA}" type="sibTrans" cxnId="{7C09ACFA-AAA2-45D6-876A-A0173C9AA283}">
      <dgm:prSet/>
      <dgm:spPr/>
      <dgm:t>
        <a:bodyPr/>
        <a:lstStyle/>
        <a:p>
          <a:endParaRPr lang="en-US"/>
        </a:p>
      </dgm:t>
    </dgm:pt>
    <dgm:pt modelId="{009576BD-F4DD-4A90-B98A-A49830EDAADA}">
      <dgm:prSet phldrT="[Text]" custT="1"/>
      <dgm:spPr>
        <a:solidFill>
          <a:srgbClr val="CCE6FC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Reasoning:</a:t>
          </a:r>
        </a:p>
      </dgm:t>
    </dgm:pt>
    <dgm:pt modelId="{D2D4CF73-55B0-4669-989B-2F037B9F135A}" type="parTrans" cxnId="{C9215399-492E-4B1F-9050-3BFF2F1EED93}">
      <dgm:prSet/>
      <dgm:spPr/>
      <dgm:t>
        <a:bodyPr/>
        <a:lstStyle/>
        <a:p>
          <a:endParaRPr lang="en-US"/>
        </a:p>
      </dgm:t>
    </dgm:pt>
    <dgm:pt modelId="{273C9C20-D83D-4407-AB7D-4AD5B70C7962}" type="sibTrans" cxnId="{C9215399-492E-4B1F-9050-3BFF2F1EED93}">
      <dgm:prSet/>
      <dgm:spPr/>
      <dgm:t>
        <a:bodyPr/>
        <a:lstStyle/>
        <a:p>
          <a:endParaRPr lang="en-US"/>
        </a:p>
      </dgm:t>
    </dgm:pt>
    <dgm:pt modelId="{54FF28C9-EAA1-4226-8FD3-CCEA04885567}">
      <dgm:prSet phldrT="[Text]" custT="1"/>
      <dgm:spPr/>
      <dgm:t>
        <a:bodyPr/>
        <a:lstStyle/>
        <a:p>
          <a:pPr rtl="0"/>
          <a:r>
            <a:rPr lang="en-US" sz="2000" kern="1200"/>
            <a:t>Ensures that the Residential Facility ID is active, and a valid number assigned by the Special Education Division. If there are no students reported residing in a residential facility during a school year, the residential facility will be </a:t>
          </a: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inactivated for the next school year.</a:t>
          </a:r>
        </a:p>
      </dgm:t>
    </dgm:pt>
    <dgm:pt modelId="{D62A9D4A-3794-4195-AE3D-40E3F058E59A}" type="parTrans" cxnId="{B2CD1C6F-C945-44B9-9D39-A0335562627B}">
      <dgm:prSet/>
      <dgm:spPr/>
      <dgm:t>
        <a:bodyPr/>
        <a:lstStyle/>
        <a:p>
          <a:endParaRPr lang="en-US"/>
        </a:p>
      </dgm:t>
    </dgm:pt>
    <dgm:pt modelId="{C5041BB8-00CD-48E5-BA48-5B54D8D936F7}" type="sibTrans" cxnId="{B2CD1C6F-C945-44B9-9D39-A0335562627B}">
      <dgm:prSet/>
      <dgm:spPr/>
      <dgm:t>
        <a:bodyPr/>
        <a:lstStyle/>
        <a:p>
          <a:endParaRPr lang="en-US"/>
        </a:p>
      </dgm:t>
    </dgm:pt>
    <dgm:pt modelId="{B38E9BC0-6A7D-4E97-8B6E-4107750C4F23}" type="pres">
      <dgm:prSet presAssocID="{6047C1FA-0F36-4C03-A037-2B018DA6CB0F}" presName="linear" presStyleCnt="0">
        <dgm:presLayoutVars>
          <dgm:animLvl val="lvl"/>
          <dgm:resizeHandles val="exact"/>
        </dgm:presLayoutVars>
      </dgm:prSet>
      <dgm:spPr/>
    </dgm:pt>
    <dgm:pt modelId="{181412C1-1F6B-4E90-BF88-F3A905C79A50}" type="pres">
      <dgm:prSet presAssocID="{EC1A8654-E328-43E5-A181-31B7F5C9ED16}" presName="parentText" presStyleLbl="node1" presStyleIdx="0" presStyleCnt="3" custScaleY="76708">
        <dgm:presLayoutVars>
          <dgm:chMax val="0"/>
          <dgm:bulletEnabled val="1"/>
        </dgm:presLayoutVars>
      </dgm:prSet>
      <dgm:spPr/>
    </dgm:pt>
    <dgm:pt modelId="{54FB4560-81AC-453D-8598-0FF394EFE04A}" type="pres">
      <dgm:prSet presAssocID="{EC1A8654-E328-43E5-A181-31B7F5C9ED16}" presName="childText" presStyleLbl="revTx" presStyleIdx="0" presStyleCnt="3">
        <dgm:presLayoutVars>
          <dgm:bulletEnabled val="1"/>
        </dgm:presLayoutVars>
      </dgm:prSet>
      <dgm:spPr/>
    </dgm:pt>
    <dgm:pt modelId="{9E2D80A4-B634-4641-8D51-5720CDCD81B5}" type="pres">
      <dgm:prSet presAssocID="{6E8EB86E-F6AC-4952-B381-115D39EC4E6D}" presName="parentText" presStyleLbl="node1" presStyleIdx="1" presStyleCnt="3" custScaleY="71793" custLinFactNeighborY="0">
        <dgm:presLayoutVars>
          <dgm:chMax val="0"/>
          <dgm:bulletEnabled val="1"/>
        </dgm:presLayoutVars>
      </dgm:prSet>
      <dgm:spPr/>
    </dgm:pt>
    <dgm:pt modelId="{C58E157B-E7BD-476D-ACB1-F22BF47F80DC}" type="pres">
      <dgm:prSet presAssocID="{6E8EB86E-F6AC-4952-B381-115D39EC4E6D}" presName="childText" presStyleLbl="revTx" presStyleIdx="1" presStyleCnt="3">
        <dgm:presLayoutVars>
          <dgm:bulletEnabled val="1"/>
        </dgm:presLayoutVars>
      </dgm:prSet>
      <dgm:spPr/>
    </dgm:pt>
    <dgm:pt modelId="{54F63418-E7CC-4480-AA9E-63D8EC96BF40}" type="pres">
      <dgm:prSet presAssocID="{009576BD-F4DD-4A90-B98A-A49830EDAADA}" presName="parentText" presStyleLbl="node1" presStyleIdx="2" presStyleCnt="3" custScaleY="74872">
        <dgm:presLayoutVars>
          <dgm:chMax val="0"/>
          <dgm:bulletEnabled val="1"/>
        </dgm:presLayoutVars>
      </dgm:prSet>
      <dgm:spPr/>
    </dgm:pt>
    <dgm:pt modelId="{F8A2F4FE-BB6B-45B7-91BE-9D9971606B8B}" type="pres">
      <dgm:prSet presAssocID="{009576BD-F4DD-4A90-B98A-A49830EDAAD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C7EF034-CD76-46CC-9396-2F485672A9B8}" type="presOf" srcId="{009576BD-F4DD-4A90-B98A-A49830EDAADA}" destId="{54F63418-E7CC-4480-AA9E-63D8EC96BF40}" srcOrd="0" destOrd="0" presId="urn:microsoft.com/office/officeart/2005/8/layout/vList2"/>
    <dgm:cxn modelId="{69AB095C-858A-45EB-B004-FB0B68695152}" type="presOf" srcId="{6047C1FA-0F36-4C03-A037-2B018DA6CB0F}" destId="{B38E9BC0-6A7D-4E97-8B6E-4107750C4F23}" srcOrd="0" destOrd="0" presId="urn:microsoft.com/office/officeart/2005/8/layout/vList2"/>
    <dgm:cxn modelId="{C939CF5D-63FA-4273-8DF9-8DF4B9E7D7F1}" srcId="{6047C1FA-0F36-4C03-A037-2B018DA6CB0F}" destId="{6E8EB86E-F6AC-4952-B381-115D39EC4E6D}" srcOrd="1" destOrd="0" parTransId="{111D4CB6-CBAE-49C3-961A-507B425C4E52}" sibTransId="{59B88595-9DEC-4822-8185-BE5AC8FB4538}"/>
    <dgm:cxn modelId="{3C23BB44-122F-4E12-8116-7C053E2DEC2C}" type="presOf" srcId="{6E8EB86E-F6AC-4952-B381-115D39EC4E6D}" destId="{9E2D80A4-B634-4641-8D51-5720CDCD81B5}" srcOrd="0" destOrd="0" presId="urn:microsoft.com/office/officeart/2005/8/layout/vList2"/>
    <dgm:cxn modelId="{B2CD1C6F-C945-44B9-9D39-A0335562627B}" srcId="{009576BD-F4DD-4A90-B98A-A49830EDAADA}" destId="{54FF28C9-EAA1-4226-8FD3-CCEA04885567}" srcOrd="0" destOrd="0" parTransId="{D62A9D4A-3794-4195-AE3D-40E3F058E59A}" sibTransId="{C5041BB8-00CD-48E5-BA48-5B54D8D936F7}"/>
    <dgm:cxn modelId="{50736289-9311-4116-AE02-FA26228BE6E8}" type="presOf" srcId="{72DAF934-F2E6-433D-AEE9-75CEF42802B5}" destId="{54FB4560-81AC-453D-8598-0FF394EFE04A}" srcOrd="0" destOrd="0" presId="urn:microsoft.com/office/officeart/2005/8/layout/vList2"/>
    <dgm:cxn modelId="{09F0B88A-D1CD-4D6E-924D-A282E7DBBDFF}" type="presOf" srcId="{54FF28C9-EAA1-4226-8FD3-CCEA04885567}" destId="{F8A2F4FE-BB6B-45B7-91BE-9D9971606B8B}" srcOrd="0" destOrd="0" presId="urn:microsoft.com/office/officeart/2005/8/layout/vList2"/>
    <dgm:cxn modelId="{C9215399-492E-4B1F-9050-3BFF2F1EED93}" srcId="{6047C1FA-0F36-4C03-A037-2B018DA6CB0F}" destId="{009576BD-F4DD-4A90-B98A-A49830EDAADA}" srcOrd="2" destOrd="0" parTransId="{D2D4CF73-55B0-4669-989B-2F037B9F135A}" sibTransId="{273C9C20-D83D-4407-AB7D-4AD5B70C7962}"/>
    <dgm:cxn modelId="{7460FCA3-D6DC-4234-8FBA-53A917AA5B72}" type="presOf" srcId="{3F5E3B22-4C1A-4349-8AA0-9D27D3BE8C1E}" destId="{C58E157B-E7BD-476D-ACB1-F22BF47F80DC}" srcOrd="0" destOrd="0" presId="urn:microsoft.com/office/officeart/2005/8/layout/vList2"/>
    <dgm:cxn modelId="{A25469C7-9CA2-4832-8BFE-96F275838608}" type="presOf" srcId="{EC1A8654-E328-43E5-A181-31B7F5C9ED16}" destId="{181412C1-1F6B-4E90-BF88-F3A905C79A50}" srcOrd="0" destOrd="0" presId="urn:microsoft.com/office/officeart/2005/8/layout/vList2"/>
    <dgm:cxn modelId="{60498ED6-2964-40F6-A5D3-C80BF8D0DF94}" srcId="{6047C1FA-0F36-4C03-A037-2B018DA6CB0F}" destId="{EC1A8654-E328-43E5-A181-31B7F5C9ED16}" srcOrd="0" destOrd="0" parTransId="{DCFA55FB-E8A5-4B4A-85C0-0DB7636B3CF3}" sibTransId="{459C4ED6-A185-4408-890C-2F8F4110A3E4}"/>
    <dgm:cxn modelId="{F933DAF0-4401-49E4-8F15-4B243E9BA3E9}" srcId="{EC1A8654-E328-43E5-A181-31B7F5C9ED16}" destId="{72DAF934-F2E6-433D-AEE9-75CEF42802B5}" srcOrd="0" destOrd="0" parTransId="{4BD01222-F977-448F-BAF1-F00D0A22A015}" sibTransId="{134E783B-F76C-44A5-B8D9-3704CB29BC37}"/>
    <dgm:cxn modelId="{7C09ACFA-AAA2-45D6-876A-A0173C9AA283}" srcId="{6E8EB86E-F6AC-4952-B381-115D39EC4E6D}" destId="{3F5E3B22-4C1A-4349-8AA0-9D27D3BE8C1E}" srcOrd="0" destOrd="0" parTransId="{FD5FB0D4-B381-4167-9C97-1094CA9C29C1}" sibTransId="{43C3D640-09D8-4119-9A20-078088C3BBFA}"/>
    <dgm:cxn modelId="{507AD316-82E8-4D77-897C-727DB25AE8C2}" type="presParOf" srcId="{B38E9BC0-6A7D-4E97-8B6E-4107750C4F23}" destId="{181412C1-1F6B-4E90-BF88-F3A905C79A50}" srcOrd="0" destOrd="0" presId="urn:microsoft.com/office/officeart/2005/8/layout/vList2"/>
    <dgm:cxn modelId="{DC58DE06-EC14-4E98-B577-AD290F7EA48B}" type="presParOf" srcId="{B38E9BC0-6A7D-4E97-8B6E-4107750C4F23}" destId="{54FB4560-81AC-453D-8598-0FF394EFE04A}" srcOrd="1" destOrd="0" presId="urn:microsoft.com/office/officeart/2005/8/layout/vList2"/>
    <dgm:cxn modelId="{9EDFDE79-0AEE-4B5F-84C1-A0BC4711878F}" type="presParOf" srcId="{B38E9BC0-6A7D-4E97-8B6E-4107750C4F23}" destId="{9E2D80A4-B634-4641-8D51-5720CDCD81B5}" srcOrd="2" destOrd="0" presId="urn:microsoft.com/office/officeart/2005/8/layout/vList2"/>
    <dgm:cxn modelId="{305B8411-0D42-44D6-998E-3C257AD6D565}" type="presParOf" srcId="{B38E9BC0-6A7D-4E97-8B6E-4107750C4F23}" destId="{C58E157B-E7BD-476D-ACB1-F22BF47F80DC}" srcOrd="3" destOrd="0" presId="urn:microsoft.com/office/officeart/2005/8/layout/vList2"/>
    <dgm:cxn modelId="{F06DDD51-2E87-4EDF-B415-D782E6AF0BD7}" type="presParOf" srcId="{B38E9BC0-6A7D-4E97-8B6E-4107750C4F23}" destId="{54F63418-E7CC-4480-AA9E-63D8EC96BF40}" srcOrd="4" destOrd="0" presId="urn:microsoft.com/office/officeart/2005/8/layout/vList2"/>
    <dgm:cxn modelId="{160033A7-93EA-4D80-B346-F4305075A9E5}" type="presParOf" srcId="{B38E9BC0-6A7D-4E97-8B6E-4107750C4F23}" destId="{F8A2F4FE-BB6B-45B7-91BE-9D9971606B8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73D05F-73E6-4BAE-B078-892D068AA1B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BA2824-AF78-413E-96CD-1BCF7994D663}">
      <dgm:prSet custT="1"/>
      <dgm:spPr/>
      <dgm:t>
        <a:bodyPr/>
        <a:lstStyle/>
        <a:p>
          <a:r>
            <a:rPr lang="en-US" sz="2000" err="1"/>
            <a:t>EvaluationDelayDays</a:t>
          </a:r>
          <a:r>
            <a:rPr lang="en-US" sz="2000"/>
            <a:t> (E1711)</a:t>
          </a:r>
        </a:p>
      </dgm:t>
    </dgm:pt>
    <dgm:pt modelId="{8047B7E8-EBE3-4302-BE70-3F5E127F3978}" type="parTrans" cxnId="{8364DC15-DC18-4C9E-879A-38C72703714A}">
      <dgm:prSet/>
      <dgm:spPr/>
      <dgm:t>
        <a:bodyPr/>
        <a:lstStyle/>
        <a:p>
          <a:endParaRPr lang="en-US"/>
        </a:p>
      </dgm:t>
    </dgm:pt>
    <dgm:pt modelId="{ACDE10F7-E453-45D7-95E9-C7A241C4772E}" type="sibTrans" cxnId="{8364DC15-DC18-4C9E-879A-38C72703714A}">
      <dgm:prSet/>
      <dgm:spPr/>
      <dgm:t>
        <a:bodyPr/>
        <a:lstStyle/>
        <a:p>
          <a:endParaRPr lang="en-US"/>
        </a:p>
      </dgm:t>
    </dgm:pt>
    <dgm:pt modelId="{B973D60F-8F18-4B7D-A091-6629EF7611B0}">
      <dgm:prSet custT="1"/>
      <dgm:spPr/>
      <dgm:t>
        <a:bodyPr/>
        <a:lstStyle/>
        <a:p>
          <a:r>
            <a:rPr lang="en-US" sz="1800"/>
            <a:t>TransitionNotificationDate (E1712)</a:t>
          </a:r>
        </a:p>
      </dgm:t>
    </dgm:pt>
    <dgm:pt modelId="{67EB9EDB-5252-4E22-B218-DF93C3C2ACDB}" type="parTrans" cxnId="{3DDE839F-2744-496E-8564-B88328A9DB8A}">
      <dgm:prSet/>
      <dgm:spPr/>
      <dgm:t>
        <a:bodyPr/>
        <a:lstStyle/>
        <a:p>
          <a:endParaRPr lang="en-US"/>
        </a:p>
      </dgm:t>
    </dgm:pt>
    <dgm:pt modelId="{97FC8000-C829-4449-BE93-29DDD6B09579}" type="sibTrans" cxnId="{3DDE839F-2744-496E-8564-B88328A9DB8A}">
      <dgm:prSet/>
      <dgm:spPr/>
      <dgm:t>
        <a:bodyPr/>
        <a:lstStyle/>
        <a:p>
          <a:endParaRPr lang="en-US"/>
        </a:p>
      </dgm:t>
    </dgm:pt>
    <dgm:pt modelId="{7599CAC9-B42A-4654-9CC6-F3E5E300C8CB}">
      <dgm:prSet custT="1"/>
      <dgm:spPr/>
      <dgm:t>
        <a:bodyPr/>
        <a:lstStyle/>
        <a:p>
          <a:r>
            <a:rPr lang="en-US" sz="1800"/>
            <a:t>TransitionConferenceDate (E1713)</a:t>
          </a:r>
        </a:p>
      </dgm:t>
    </dgm:pt>
    <dgm:pt modelId="{8C6096F0-69DE-48DB-9EFF-8978C3DE9A1F}" type="parTrans" cxnId="{FD6D715D-8081-4A3E-9224-64068BE6F2B6}">
      <dgm:prSet/>
      <dgm:spPr/>
      <dgm:t>
        <a:bodyPr/>
        <a:lstStyle/>
        <a:p>
          <a:endParaRPr lang="en-US"/>
        </a:p>
      </dgm:t>
    </dgm:pt>
    <dgm:pt modelId="{809F5125-2DA7-49D5-962F-30A92D5AD5E3}" type="sibTrans" cxnId="{FD6D715D-8081-4A3E-9224-64068BE6F2B6}">
      <dgm:prSet/>
      <dgm:spPr/>
      <dgm:t>
        <a:bodyPr/>
        <a:lstStyle/>
        <a:p>
          <a:endParaRPr lang="en-US"/>
        </a:p>
      </dgm:t>
    </dgm:pt>
    <dgm:pt modelId="{BDEC822A-9096-40DF-8471-65D4DD7384B8}">
      <dgm:prSet custT="1"/>
      <dgm:spPr/>
      <dgm:t>
        <a:bodyPr/>
        <a:lstStyle/>
        <a:p>
          <a:r>
            <a:rPr lang="en-US" sz="1800"/>
            <a:t>EligibilityEvaluationDate (E1715)</a:t>
          </a:r>
        </a:p>
      </dgm:t>
    </dgm:pt>
    <dgm:pt modelId="{ACAEC21E-BFCD-4DE7-A8B0-9045253F2DDA}" type="parTrans" cxnId="{44B83711-814D-4A1D-9D47-E3EF7B2A4AAD}">
      <dgm:prSet/>
      <dgm:spPr/>
      <dgm:t>
        <a:bodyPr/>
        <a:lstStyle/>
        <a:p>
          <a:endParaRPr lang="en-US"/>
        </a:p>
      </dgm:t>
    </dgm:pt>
    <dgm:pt modelId="{3F107D7E-DAC3-4FCD-83A8-EFD6F37EBDD0}" type="sibTrans" cxnId="{44B83711-814D-4A1D-9D47-E3EF7B2A4AAD}">
      <dgm:prSet/>
      <dgm:spPr/>
      <dgm:t>
        <a:bodyPr/>
        <a:lstStyle/>
        <a:p>
          <a:endParaRPr lang="en-US"/>
        </a:p>
      </dgm:t>
    </dgm:pt>
    <dgm:pt modelId="{3A50A7B4-356E-492F-9700-7189994067F2}">
      <dgm:prSet custT="1"/>
      <dgm:spPr/>
      <dgm:t>
        <a:bodyPr/>
        <a:lstStyle/>
        <a:p>
          <a:r>
            <a:rPr lang="en-US" sz="1500"/>
            <a:t>was</a:t>
          </a:r>
          <a:r>
            <a:rPr lang="en-US" sz="600"/>
            <a:t> </a:t>
          </a:r>
          <a:r>
            <a:rPr lang="en-US" sz="1500"/>
            <a:t>STUDENT-ABSENCES-WITHIN-TIMEFRAME</a:t>
          </a:r>
        </a:p>
      </dgm:t>
    </dgm:pt>
    <dgm:pt modelId="{619611C8-9372-4C13-B84B-51E2CEEB4786}" type="parTrans" cxnId="{38F967DD-19B5-47D4-BCD4-9DF5D6DA7924}">
      <dgm:prSet/>
      <dgm:spPr/>
      <dgm:t>
        <a:bodyPr/>
        <a:lstStyle/>
        <a:p>
          <a:endParaRPr lang="en-US"/>
        </a:p>
      </dgm:t>
    </dgm:pt>
    <dgm:pt modelId="{2DAEA936-57F7-45D9-94A7-C56528DC642B}" type="sibTrans" cxnId="{38F967DD-19B5-47D4-BCD4-9DF5D6DA7924}">
      <dgm:prSet/>
      <dgm:spPr/>
      <dgm:t>
        <a:bodyPr/>
        <a:lstStyle/>
        <a:p>
          <a:endParaRPr lang="en-US"/>
        </a:p>
      </dgm:t>
    </dgm:pt>
    <dgm:pt modelId="{ADB39CF9-FA9B-42E5-8AC8-782D8A4A7F41}">
      <dgm:prSet custT="1"/>
      <dgm:spPr/>
      <dgm:t>
        <a:bodyPr/>
        <a:lstStyle/>
        <a:p>
          <a:r>
            <a:rPr lang="en-US" sz="1500"/>
            <a:t>was ECI-NOTIFICATION-DATE</a:t>
          </a:r>
        </a:p>
      </dgm:t>
    </dgm:pt>
    <dgm:pt modelId="{285B9604-0F29-42C4-94EC-AF1B1F0A7519}" type="parTrans" cxnId="{504011AD-0D33-4EA6-88FA-831EE5EC47F6}">
      <dgm:prSet/>
      <dgm:spPr/>
      <dgm:t>
        <a:bodyPr/>
        <a:lstStyle/>
        <a:p>
          <a:endParaRPr lang="en-US"/>
        </a:p>
      </dgm:t>
    </dgm:pt>
    <dgm:pt modelId="{452A22FD-BECE-4EB8-A24C-778DF0A6D9D0}" type="sibTrans" cxnId="{504011AD-0D33-4EA6-88FA-831EE5EC47F6}">
      <dgm:prSet/>
      <dgm:spPr/>
      <dgm:t>
        <a:bodyPr/>
        <a:lstStyle/>
        <a:p>
          <a:endParaRPr lang="en-US"/>
        </a:p>
      </dgm:t>
    </dgm:pt>
    <dgm:pt modelId="{89006EA6-7D24-4CF4-ACBF-A76367B0B9A7}">
      <dgm:prSet custT="1"/>
      <dgm:spPr/>
      <dgm:t>
        <a:bodyPr/>
        <a:lstStyle/>
        <a:p>
          <a:r>
            <a:rPr lang="en-US" sz="1500"/>
            <a:t>was ECI-TRANSITION-CONFERENCE-DATE</a:t>
          </a:r>
        </a:p>
      </dgm:t>
    </dgm:pt>
    <dgm:pt modelId="{0976A991-3268-45F7-8119-B1F715CB721A}" type="parTrans" cxnId="{CDF070B4-46E8-4EFD-95D1-CC54B86B04E6}">
      <dgm:prSet/>
      <dgm:spPr/>
      <dgm:t>
        <a:bodyPr/>
        <a:lstStyle/>
        <a:p>
          <a:endParaRPr lang="en-US"/>
        </a:p>
      </dgm:t>
    </dgm:pt>
    <dgm:pt modelId="{02ABF965-812F-4200-B7C0-DEBDD907F1CD}" type="sibTrans" cxnId="{CDF070B4-46E8-4EFD-95D1-CC54B86B04E6}">
      <dgm:prSet/>
      <dgm:spPr/>
      <dgm:t>
        <a:bodyPr/>
        <a:lstStyle/>
        <a:p>
          <a:endParaRPr lang="en-US"/>
        </a:p>
      </dgm:t>
    </dgm:pt>
    <dgm:pt modelId="{891779F7-B697-4EFD-BB96-127680C10A93}">
      <dgm:prSet custT="1"/>
      <dgm:spPr/>
      <dgm:t>
        <a:bodyPr/>
        <a:lstStyle/>
        <a:p>
          <a:r>
            <a:rPr lang="en-US" sz="1500"/>
            <a:t>was INITIAL-EVALUATION-DATE</a:t>
          </a:r>
        </a:p>
      </dgm:t>
    </dgm:pt>
    <dgm:pt modelId="{61EE424F-6F4A-4935-85C8-00A3A2D885F9}" type="parTrans" cxnId="{2191D469-3B97-4BD3-B587-DC0A5BAC9EAA}">
      <dgm:prSet/>
      <dgm:spPr/>
      <dgm:t>
        <a:bodyPr/>
        <a:lstStyle/>
        <a:p>
          <a:endParaRPr lang="en-US"/>
        </a:p>
      </dgm:t>
    </dgm:pt>
    <dgm:pt modelId="{AECCA56A-4B45-47BC-A6A2-B652ED1EEE54}" type="sibTrans" cxnId="{2191D469-3B97-4BD3-B587-DC0A5BAC9EAA}">
      <dgm:prSet/>
      <dgm:spPr/>
      <dgm:t>
        <a:bodyPr/>
        <a:lstStyle/>
        <a:p>
          <a:endParaRPr lang="en-US"/>
        </a:p>
      </dgm:t>
    </dgm:pt>
    <dgm:pt modelId="{C5E5495D-93B4-49B5-93D4-F23CD1D764A7}">
      <dgm:prSet custT="1"/>
      <dgm:spPr/>
      <dgm:t>
        <a:bodyPr/>
        <a:lstStyle/>
        <a:p>
          <a:r>
            <a:rPr lang="en-US" sz="1600"/>
            <a:t>SpecialEducationOrganizationResponsibilityAssociation (SEORA) </a:t>
          </a:r>
        </a:p>
        <a:p>
          <a:r>
            <a:rPr lang="en-US" sz="1600"/>
            <a:t>School ref (where Responsibility (E3051) = ’03’)</a:t>
          </a:r>
        </a:p>
      </dgm:t>
    </dgm:pt>
    <dgm:pt modelId="{B9251BF8-4D69-4BE6-823E-DCFEE28BED17}" type="parTrans" cxnId="{0C455B8A-E4C2-4F44-972F-E95D84E19418}">
      <dgm:prSet/>
      <dgm:spPr/>
      <dgm:t>
        <a:bodyPr/>
        <a:lstStyle/>
        <a:p>
          <a:endParaRPr lang="en-US"/>
        </a:p>
      </dgm:t>
    </dgm:pt>
    <dgm:pt modelId="{AA042DC8-503C-47F8-8E0C-149EA2CC5BE3}" type="sibTrans" cxnId="{0C455B8A-E4C2-4F44-972F-E95D84E19418}">
      <dgm:prSet/>
      <dgm:spPr/>
      <dgm:t>
        <a:bodyPr/>
        <a:lstStyle/>
        <a:p>
          <a:endParaRPr lang="en-US"/>
        </a:p>
      </dgm:t>
    </dgm:pt>
    <dgm:pt modelId="{0E3CB97C-CC30-46DB-8CCB-D9AA285DC561}">
      <dgm:prSet custT="1"/>
      <dgm:spPr/>
      <dgm:t>
        <a:bodyPr/>
        <a:lstStyle/>
        <a:p>
          <a:r>
            <a:rPr lang="en-US" sz="1500"/>
            <a:t>was CAMPUS-ID-OF-EVALUATION</a:t>
          </a:r>
        </a:p>
      </dgm:t>
    </dgm:pt>
    <dgm:pt modelId="{84A6E838-8FAB-4CCC-803F-3E57A5668A27}" type="parTrans" cxnId="{982AC212-671E-4921-BD67-C0A7FB26A73B}">
      <dgm:prSet/>
      <dgm:spPr/>
      <dgm:t>
        <a:bodyPr/>
        <a:lstStyle/>
        <a:p>
          <a:endParaRPr lang="en-US"/>
        </a:p>
      </dgm:t>
    </dgm:pt>
    <dgm:pt modelId="{0848BC23-0688-401B-882A-D64D6E6FE64A}" type="sibTrans" cxnId="{982AC212-671E-4921-BD67-C0A7FB26A73B}">
      <dgm:prSet/>
      <dgm:spPr/>
      <dgm:t>
        <a:bodyPr/>
        <a:lstStyle/>
        <a:p>
          <a:endParaRPr lang="en-US"/>
        </a:p>
      </dgm:t>
    </dgm:pt>
    <dgm:pt modelId="{2C95EFE5-A98F-4416-83D2-124B26F22CB7}" type="pres">
      <dgm:prSet presAssocID="{5D73D05F-73E6-4BAE-B078-892D068AA1B0}" presName="linear" presStyleCnt="0">
        <dgm:presLayoutVars>
          <dgm:dir/>
          <dgm:animLvl val="lvl"/>
          <dgm:resizeHandles val="exact"/>
        </dgm:presLayoutVars>
      </dgm:prSet>
      <dgm:spPr/>
    </dgm:pt>
    <dgm:pt modelId="{F1D6A58B-588D-4AE0-9FE6-53F6E1D9DCA5}" type="pres">
      <dgm:prSet presAssocID="{A0BA2824-AF78-413E-96CD-1BCF7994D663}" presName="parentLin" presStyleCnt="0"/>
      <dgm:spPr/>
    </dgm:pt>
    <dgm:pt modelId="{F49AAD6B-6274-4B6A-8454-8233BB020CCD}" type="pres">
      <dgm:prSet presAssocID="{A0BA2824-AF78-413E-96CD-1BCF7994D663}" presName="parentLeftMargin" presStyleLbl="node1" presStyleIdx="0" presStyleCnt="5"/>
      <dgm:spPr/>
    </dgm:pt>
    <dgm:pt modelId="{A53C5919-B7E6-464D-9796-630526650F17}" type="pres">
      <dgm:prSet presAssocID="{A0BA2824-AF78-413E-96CD-1BCF7994D663}" presName="parentText" presStyleLbl="node1" presStyleIdx="0" presStyleCnt="5" custScaleX="132852" custScaleY="330954">
        <dgm:presLayoutVars>
          <dgm:chMax val="0"/>
          <dgm:bulletEnabled val="1"/>
        </dgm:presLayoutVars>
      </dgm:prSet>
      <dgm:spPr/>
    </dgm:pt>
    <dgm:pt modelId="{F366DBE5-2BA8-41EF-8AAA-E59D727014A1}" type="pres">
      <dgm:prSet presAssocID="{A0BA2824-AF78-413E-96CD-1BCF7994D663}" presName="negativeSpace" presStyleCnt="0"/>
      <dgm:spPr/>
    </dgm:pt>
    <dgm:pt modelId="{54106FF1-DFE5-4979-85CA-AFC8D97C1FD1}" type="pres">
      <dgm:prSet presAssocID="{A0BA2824-AF78-413E-96CD-1BCF7994D663}" presName="childText" presStyleLbl="conFgAcc1" presStyleIdx="0" presStyleCnt="5">
        <dgm:presLayoutVars>
          <dgm:bulletEnabled val="1"/>
        </dgm:presLayoutVars>
      </dgm:prSet>
      <dgm:spPr/>
    </dgm:pt>
    <dgm:pt modelId="{5F87D9F3-1609-4A96-99D4-42344695F6FF}" type="pres">
      <dgm:prSet presAssocID="{ACDE10F7-E453-45D7-95E9-C7A241C4772E}" presName="spaceBetweenRectangles" presStyleCnt="0"/>
      <dgm:spPr/>
    </dgm:pt>
    <dgm:pt modelId="{4D50FEBF-9206-4099-9010-A26453828478}" type="pres">
      <dgm:prSet presAssocID="{B973D60F-8F18-4B7D-A091-6629EF7611B0}" presName="parentLin" presStyleCnt="0"/>
      <dgm:spPr/>
    </dgm:pt>
    <dgm:pt modelId="{57F9B526-804F-4676-B17F-778556CC4538}" type="pres">
      <dgm:prSet presAssocID="{B973D60F-8F18-4B7D-A091-6629EF7611B0}" presName="parentLeftMargin" presStyleLbl="node1" presStyleIdx="0" presStyleCnt="5"/>
      <dgm:spPr/>
    </dgm:pt>
    <dgm:pt modelId="{57DEADC7-3FB4-4178-A819-6C2153607D29}" type="pres">
      <dgm:prSet presAssocID="{B973D60F-8F18-4B7D-A091-6629EF7611B0}" presName="parentText" presStyleLbl="node1" presStyleIdx="1" presStyleCnt="5" custScaleX="132912" custScaleY="321442">
        <dgm:presLayoutVars>
          <dgm:chMax val="0"/>
          <dgm:bulletEnabled val="1"/>
        </dgm:presLayoutVars>
      </dgm:prSet>
      <dgm:spPr/>
    </dgm:pt>
    <dgm:pt modelId="{488AECE7-F10B-40FC-8F1E-52FEFF666EC9}" type="pres">
      <dgm:prSet presAssocID="{B973D60F-8F18-4B7D-A091-6629EF7611B0}" presName="negativeSpace" presStyleCnt="0"/>
      <dgm:spPr/>
    </dgm:pt>
    <dgm:pt modelId="{2917D1F8-0934-4212-832A-32841EAD95F1}" type="pres">
      <dgm:prSet presAssocID="{B973D60F-8F18-4B7D-A091-6629EF7611B0}" presName="childText" presStyleLbl="conFgAcc1" presStyleIdx="1" presStyleCnt="5">
        <dgm:presLayoutVars>
          <dgm:bulletEnabled val="1"/>
        </dgm:presLayoutVars>
      </dgm:prSet>
      <dgm:spPr/>
    </dgm:pt>
    <dgm:pt modelId="{356D2488-F479-4286-B6FF-05E710736893}" type="pres">
      <dgm:prSet presAssocID="{97FC8000-C829-4449-BE93-29DDD6B09579}" presName="spaceBetweenRectangles" presStyleCnt="0"/>
      <dgm:spPr/>
    </dgm:pt>
    <dgm:pt modelId="{47A37FAD-C6C7-448E-A56E-6CEB9FC7F7E9}" type="pres">
      <dgm:prSet presAssocID="{7599CAC9-B42A-4654-9CC6-F3E5E300C8CB}" presName="parentLin" presStyleCnt="0"/>
      <dgm:spPr/>
    </dgm:pt>
    <dgm:pt modelId="{33989F08-A925-433C-ACAF-79A4E27EC231}" type="pres">
      <dgm:prSet presAssocID="{7599CAC9-B42A-4654-9CC6-F3E5E300C8CB}" presName="parentLeftMargin" presStyleLbl="node1" presStyleIdx="1" presStyleCnt="5"/>
      <dgm:spPr/>
    </dgm:pt>
    <dgm:pt modelId="{7E967825-5988-413F-935D-1EF36234E989}" type="pres">
      <dgm:prSet presAssocID="{7599CAC9-B42A-4654-9CC6-F3E5E300C8CB}" presName="parentText" presStyleLbl="node1" presStyleIdx="2" presStyleCnt="5" custScaleX="133153" custScaleY="341545">
        <dgm:presLayoutVars>
          <dgm:chMax val="0"/>
          <dgm:bulletEnabled val="1"/>
        </dgm:presLayoutVars>
      </dgm:prSet>
      <dgm:spPr/>
    </dgm:pt>
    <dgm:pt modelId="{EA38B487-FF91-4397-9C8D-DE9E664CDB2E}" type="pres">
      <dgm:prSet presAssocID="{7599CAC9-B42A-4654-9CC6-F3E5E300C8CB}" presName="negativeSpace" presStyleCnt="0"/>
      <dgm:spPr/>
    </dgm:pt>
    <dgm:pt modelId="{7F7FC95E-21EB-42DB-AA03-240223AAAB30}" type="pres">
      <dgm:prSet presAssocID="{7599CAC9-B42A-4654-9CC6-F3E5E300C8CB}" presName="childText" presStyleLbl="conFgAcc1" presStyleIdx="2" presStyleCnt="5">
        <dgm:presLayoutVars>
          <dgm:bulletEnabled val="1"/>
        </dgm:presLayoutVars>
      </dgm:prSet>
      <dgm:spPr/>
    </dgm:pt>
    <dgm:pt modelId="{D95FF29E-DB04-47F9-BA3E-F60D55DBEF14}" type="pres">
      <dgm:prSet presAssocID="{809F5125-2DA7-49D5-962F-30A92D5AD5E3}" presName="spaceBetweenRectangles" presStyleCnt="0"/>
      <dgm:spPr/>
    </dgm:pt>
    <dgm:pt modelId="{A9EBA5D3-BA25-42B4-913F-3690E41E95A9}" type="pres">
      <dgm:prSet presAssocID="{BDEC822A-9096-40DF-8471-65D4DD7384B8}" presName="parentLin" presStyleCnt="0"/>
      <dgm:spPr/>
    </dgm:pt>
    <dgm:pt modelId="{5F95AEB0-EEE7-4A13-974A-61AF6E949798}" type="pres">
      <dgm:prSet presAssocID="{BDEC822A-9096-40DF-8471-65D4DD7384B8}" presName="parentLeftMargin" presStyleLbl="node1" presStyleIdx="2" presStyleCnt="5"/>
      <dgm:spPr/>
    </dgm:pt>
    <dgm:pt modelId="{51079993-3D14-42E6-818C-2752F0CCFE38}" type="pres">
      <dgm:prSet presAssocID="{BDEC822A-9096-40DF-8471-65D4DD7384B8}" presName="parentText" presStyleLbl="node1" presStyleIdx="3" presStyleCnt="5" custScaleX="133544" custScaleY="316541">
        <dgm:presLayoutVars>
          <dgm:chMax val="0"/>
          <dgm:bulletEnabled val="1"/>
        </dgm:presLayoutVars>
      </dgm:prSet>
      <dgm:spPr/>
    </dgm:pt>
    <dgm:pt modelId="{62AC74B0-7605-4BF7-84E9-A300EB4B27F8}" type="pres">
      <dgm:prSet presAssocID="{BDEC822A-9096-40DF-8471-65D4DD7384B8}" presName="negativeSpace" presStyleCnt="0"/>
      <dgm:spPr/>
    </dgm:pt>
    <dgm:pt modelId="{ADE95311-D54A-437F-BF5A-0A65B88F21B2}" type="pres">
      <dgm:prSet presAssocID="{BDEC822A-9096-40DF-8471-65D4DD7384B8}" presName="childText" presStyleLbl="conFgAcc1" presStyleIdx="3" presStyleCnt="5">
        <dgm:presLayoutVars>
          <dgm:bulletEnabled val="1"/>
        </dgm:presLayoutVars>
      </dgm:prSet>
      <dgm:spPr/>
    </dgm:pt>
    <dgm:pt modelId="{EE4A3E13-4FC7-4A25-9AFF-F13F4BA90553}" type="pres">
      <dgm:prSet presAssocID="{3F107D7E-DAC3-4FCD-83A8-EFD6F37EBDD0}" presName="spaceBetweenRectangles" presStyleCnt="0"/>
      <dgm:spPr/>
    </dgm:pt>
    <dgm:pt modelId="{981E6D1B-7DEA-4262-AC58-66EB92E7B525}" type="pres">
      <dgm:prSet presAssocID="{C5E5495D-93B4-49B5-93D4-F23CD1D764A7}" presName="parentLin" presStyleCnt="0"/>
      <dgm:spPr/>
    </dgm:pt>
    <dgm:pt modelId="{E9D8E55B-6D24-46BE-9F1F-0AFF8EB68AD0}" type="pres">
      <dgm:prSet presAssocID="{C5E5495D-93B4-49B5-93D4-F23CD1D764A7}" presName="parentLeftMargin" presStyleLbl="node1" presStyleIdx="3" presStyleCnt="5"/>
      <dgm:spPr/>
    </dgm:pt>
    <dgm:pt modelId="{92533EF9-72D9-4953-A940-CF0830046284}" type="pres">
      <dgm:prSet presAssocID="{C5E5495D-93B4-49B5-93D4-F23CD1D764A7}" presName="parentText" presStyleLbl="node1" presStyleIdx="4" presStyleCnt="5" custScaleX="140166" custScaleY="485045">
        <dgm:presLayoutVars>
          <dgm:chMax val="0"/>
          <dgm:bulletEnabled val="1"/>
        </dgm:presLayoutVars>
      </dgm:prSet>
      <dgm:spPr/>
    </dgm:pt>
    <dgm:pt modelId="{2D92E144-62B4-4F34-BD88-451CB0E6820D}" type="pres">
      <dgm:prSet presAssocID="{C5E5495D-93B4-49B5-93D4-F23CD1D764A7}" presName="negativeSpace" presStyleCnt="0"/>
      <dgm:spPr/>
    </dgm:pt>
    <dgm:pt modelId="{F869E1A4-0EC6-4295-981C-13F5D52FE943}" type="pres">
      <dgm:prSet presAssocID="{C5E5495D-93B4-49B5-93D4-F23CD1D764A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4B83711-814D-4A1D-9D47-E3EF7B2A4AAD}" srcId="{5D73D05F-73E6-4BAE-B078-892D068AA1B0}" destId="{BDEC822A-9096-40DF-8471-65D4DD7384B8}" srcOrd="3" destOrd="0" parTransId="{ACAEC21E-BFCD-4DE7-A8B0-9045253F2DDA}" sibTransId="{3F107D7E-DAC3-4FCD-83A8-EFD6F37EBDD0}"/>
    <dgm:cxn modelId="{7644A911-6BDC-435F-A4E8-9D917569B776}" type="presOf" srcId="{C5E5495D-93B4-49B5-93D4-F23CD1D764A7}" destId="{E9D8E55B-6D24-46BE-9F1F-0AFF8EB68AD0}" srcOrd="0" destOrd="0" presId="urn:microsoft.com/office/officeart/2005/8/layout/list1"/>
    <dgm:cxn modelId="{982AC212-671E-4921-BD67-C0A7FB26A73B}" srcId="{C5E5495D-93B4-49B5-93D4-F23CD1D764A7}" destId="{0E3CB97C-CC30-46DB-8CCB-D9AA285DC561}" srcOrd="0" destOrd="0" parTransId="{84A6E838-8FAB-4CCC-803F-3E57A5668A27}" sibTransId="{0848BC23-0688-401B-882A-D64D6E6FE64A}"/>
    <dgm:cxn modelId="{8364DC15-DC18-4C9E-879A-38C72703714A}" srcId="{5D73D05F-73E6-4BAE-B078-892D068AA1B0}" destId="{A0BA2824-AF78-413E-96CD-1BCF7994D663}" srcOrd="0" destOrd="0" parTransId="{8047B7E8-EBE3-4302-BE70-3F5E127F3978}" sibTransId="{ACDE10F7-E453-45D7-95E9-C7A241C4772E}"/>
    <dgm:cxn modelId="{FB4FFA5C-B34A-4C48-AC08-EEC4F11FFC30}" type="presOf" srcId="{BDEC822A-9096-40DF-8471-65D4DD7384B8}" destId="{5F95AEB0-EEE7-4A13-974A-61AF6E949798}" srcOrd="0" destOrd="0" presId="urn:microsoft.com/office/officeart/2005/8/layout/list1"/>
    <dgm:cxn modelId="{FD6D715D-8081-4A3E-9224-64068BE6F2B6}" srcId="{5D73D05F-73E6-4BAE-B078-892D068AA1B0}" destId="{7599CAC9-B42A-4654-9CC6-F3E5E300C8CB}" srcOrd="2" destOrd="0" parTransId="{8C6096F0-69DE-48DB-9EFF-8978C3DE9A1F}" sibTransId="{809F5125-2DA7-49D5-962F-30A92D5AD5E3}"/>
    <dgm:cxn modelId="{65F43441-165D-467E-9A80-E64AAEADF97D}" type="presOf" srcId="{A0BA2824-AF78-413E-96CD-1BCF7994D663}" destId="{A53C5919-B7E6-464D-9796-630526650F17}" srcOrd="1" destOrd="0" presId="urn:microsoft.com/office/officeart/2005/8/layout/list1"/>
    <dgm:cxn modelId="{8CBCD241-5F57-444F-83D4-647720E0ED9D}" type="presOf" srcId="{B973D60F-8F18-4B7D-A091-6629EF7611B0}" destId="{57F9B526-804F-4676-B17F-778556CC4538}" srcOrd="0" destOrd="0" presId="urn:microsoft.com/office/officeart/2005/8/layout/list1"/>
    <dgm:cxn modelId="{26BF3D69-5943-4F0B-AA00-7DDFC83D82EB}" type="presOf" srcId="{0E3CB97C-CC30-46DB-8CCB-D9AA285DC561}" destId="{F869E1A4-0EC6-4295-981C-13F5D52FE943}" srcOrd="0" destOrd="0" presId="urn:microsoft.com/office/officeart/2005/8/layout/list1"/>
    <dgm:cxn modelId="{2191D469-3B97-4BD3-B587-DC0A5BAC9EAA}" srcId="{BDEC822A-9096-40DF-8471-65D4DD7384B8}" destId="{891779F7-B697-4EFD-BB96-127680C10A93}" srcOrd="0" destOrd="0" parTransId="{61EE424F-6F4A-4935-85C8-00A3A2D885F9}" sibTransId="{AECCA56A-4B45-47BC-A6A2-B652ED1EEE54}"/>
    <dgm:cxn modelId="{7EFE8D74-A42B-4AF2-B3DE-BCF93EDD06C0}" type="presOf" srcId="{B973D60F-8F18-4B7D-A091-6629EF7611B0}" destId="{57DEADC7-3FB4-4178-A819-6C2153607D29}" srcOrd="1" destOrd="0" presId="urn:microsoft.com/office/officeart/2005/8/layout/list1"/>
    <dgm:cxn modelId="{1E34D55A-8E90-40C8-A7C4-3D1D09B39FFC}" type="presOf" srcId="{A0BA2824-AF78-413E-96CD-1BCF7994D663}" destId="{F49AAD6B-6274-4B6A-8454-8233BB020CCD}" srcOrd="0" destOrd="0" presId="urn:microsoft.com/office/officeart/2005/8/layout/list1"/>
    <dgm:cxn modelId="{864E167B-E7D2-4A40-82E4-12776F230092}" type="presOf" srcId="{C5E5495D-93B4-49B5-93D4-F23CD1D764A7}" destId="{92533EF9-72D9-4953-A940-CF0830046284}" srcOrd="1" destOrd="0" presId="urn:microsoft.com/office/officeart/2005/8/layout/list1"/>
    <dgm:cxn modelId="{0C455B8A-E4C2-4F44-972F-E95D84E19418}" srcId="{5D73D05F-73E6-4BAE-B078-892D068AA1B0}" destId="{C5E5495D-93B4-49B5-93D4-F23CD1D764A7}" srcOrd="4" destOrd="0" parTransId="{B9251BF8-4D69-4BE6-823E-DCFEE28BED17}" sibTransId="{AA042DC8-503C-47F8-8E0C-149EA2CC5BE3}"/>
    <dgm:cxn modelId="{3DDE839F-2744-496E-8564-B88328A9DB8A}" srcId="{5D73D05F-73E6-4BAE-B078-892D068AA1B0}" destId="{B973D60F-8F18-4B7D-A091-6629EF7611B0}" srcOrd="1" destOrd="0" parTransId="{67EB9EDB-5252-4E22-B218-DF93C3C2ACDB}" sibTransId="{97FC8000-C829-4449-BE93-29DDD6B09579}"/>
    <dgm:cxn modelId="{F9616EAB-514E-465C-ABDE-2D11AB335A00}" type="presOf" srcId="{5D73D05F-73E6-4BAE-B078-892D068AA1B0}" destId="{2C95EFE5-A98F-4416-83D2-124B26F22CB7}" srcOrd="0" destOrd="0" presId="urn:microsoft.com/office/officeart/2005/8/layout/list1"/>
    <dgm:cxn modelId="{504011AD-0D33-4EA6-88FA-831EE5EC47F6}" srcId="{B973D60F-8F18-4B7D-A091-6629EF7611B0}" destId="{ADB39CF9-FA9B-42E5-8AC8-782D8A4A7F41}" srcOrd="0" destOrd="0" parTransId="{285B9604-0F29-42C4-94EC-AF1B1F0A7519}" sibTransId="{452A22FD-BECE-4EB8-A24C-778DF0A6D9D0}"/>
    <dgm:cxn modelId="{CDF070B4-46E8-4EFD-95D1-CC54B86B04E6}" srcId="{7599CAC9-B42A-4654-9CC6-F3E5E300C8CB}" destId="{89006EA6-7D24-4CF4-ACBF-A76367B0B9A7}" srcOrd="0" destOrd="0" parTransId="{0976A991-3268-45F7-8119-B1F715CB721A}" sibTransId="{02ABF965-812F-4200-B7C0-DEBDD907F1CD}"/>
    <dgm:cxn modelId="{41B746C3-797D-4E15-806B-EF609ABF4B51}" type="presOf" srcId="{7599CAC9-B42A-4654-9CC6-F3E5E300C8CB}" destId="{33989F08-A925-433C-ACAF-79A4E27EC231}" srcOrd="0" destOrd="0" presId="urn:microsoft.com/office/officeart/2005/8/layout/list1"/>
    <dgm:cxn modelId="{FDD63FDB-6F46-4B5E-B2D9-3630A53C3C39}" type="presOf" srcId="{891779F7-B697-4EFD-BB96-127680C10A93}" destId="{ADE95311-D54A-437F-BF5A-0A65B88F21B2}" srcOrd="0" destOrd="0" presId="urn:microsoft.com/office/officeart/2005/8/layout/list1"/>
    <dgm:cxn modelId="{38F967DD-19B5-47D4-BCD4-9DF5D6DA7924}" srcId="{A0BA2824-AF78-413E-96CD-1BCF7994D663}" destId="{3A50A7B4-356E-492F-9700-7189994067F2}" srcOrd="0" destOrd="0" parTransId="{619611C8-9372-4C13-B84B-51E2CEEB4786}" sibTransId="{2DAEA936-57F7-45D9-94A7-C56528DC642B}"/>
    <dgm:cxn modelId="{58DD53E1-6283-4CF3-A950-FCBAC1AAE563}" type="presOf" srcId="{3A50A7B4-356E-492F-9700-7189994067F2}" destId="{54106FF1-DFE5-4979-85CA-AFC8D97C1FD1}" srcOrd="0" destOrd="0" presId="urn:microsoft.com/office/officeart/2005/8/layout/list1"/>
    <dgm:cxn modelId="{408947E3-0EE9-47A2-8D6F-3700E44FBCCF}" type="presOf" srcId="{89006EA6-7D24-4CF4-ACBF-A76367B0B9A7}" destId="{7F7FC95E-21EB-42DB-AA03-240223AAAB30}" srcOrd="0" destOrd="0" presId="urn:microsoft.com/office/officeart/2005/8/layout/list1"/>
    <dgm:cxn modelId="{871EB6EC-FCD0-4527-AA9B-A1F0214FB79D}" type="presOf" srcId="{BDEC822A-9096-40DF-8471-65D4DD7384B8}" destId="{51079993-3D14-42E6-818C-2752F0CCFE38}" srcOrd="1" destOrd="0" presId="urn:microsoft.com/office/officeart/2005/8/layout/list1"/>
    <dgm:cxn modelId="{3A15C2F2-F137-4432-BBA4-F2DBA1692FB5}" type="presOf" srcId="{ADB39CF9-FA9B-42E5-8AC8-782D8A4A7F41}" destId="{2917D1F8-0934-4212-832A-32841EAD95F1}" srcOrd="0" destOrd="0" presId="urn:microsoft.com/office/officeart/2005/8/layout/list1"/>
    <dgm:cxn modelId="{6CD183FE-5A64-4BC3-B19F-166BA93C965A}" type="presOf" srcId="{7599CAC9-B42A-4654-9CC6-F3E5E300C8CB}" destId="{7E967825-5988-413F-935D-1EF36234E989}" srcOrd="1" destOrd="0" presId="urn:microsoft.com/office/officeart/2005/8/layout/list1"/>
    <dgm:cxn modelId="{D78A8443-D9D4-41E4-9A8F-CED1BD43BF89}" type="presParOf" srcId="{2C95EFE5-A98F-4416-83D2-124B26F22CB7}" destId="{F1D6A58B-588D-4AE0-9FE6-53F6E1D9DCA5}" srcOrd="0" destOrd="0" presId="urn:microsoft.com/office/officeart/2005/8/layout/list1"/>
    <dgm:cxn modelId="{EF9D26B3-52EB-45EA-905C-4B21FFB70AD3}" type="presParOf" srcId="{F1D6A58B-588D-4AE0-9FE6-53F6E1D9DCA5}" destId="{F49AAD6B-6274-4B6A-8454-8233BB020CCD}" srcOrd="0" destOrd="0" presId="urn:microsoft.com/office/officeart/2005/8/layout/list1"/>
    <dgm:cxn modelId="{78E9782F-C119-42E0-8D1A-45FD3B5C0C8B}" type="presParOf" srcId="{F1D6A58B-588D-4AE0-9FE6-53F6E1D9DCA5}" destId="{A53C5919-B7E6-464D-9796-630526650F17}" srcOrd="1" destOrd="0" presId="urn:microsoft.com/office/officeart/2005/8/layout/list1"/>
    <dgm:cxn modelId="{9E53D6C0-BC3F-48C0-B1A9-62D73F0F5D0D}" type="presParOf" srcId="{2C95EFE5-A98F-4416-83D2-124B26F22CB7}" destId="{F366DBE5-2BA8-41EF-8AAA-E59D727014A1}" srcOrd="1" destOrd="0" presId="urn:microsoft.com/office/officeart/2005/8/layout/list1"/>
    <dgm:cxn modelId="{7A3BAA02-127A-44F4-B699-6755C68A3DEA}" type="presParOf" srcId="{2C95EFE5-A98F-4416-83D2-124B26F22CB7}" destId="{54106FF1-DFE5-4979-85CA-AFC8D97C1FD1}" srcOrd="2" destOrd="0" presId="urn:microsoft.com/office/officeart/2005/8/layout/list1"/>
    <dgm:cxn modelId="{698AD779-2686-4534-A3BB-6BBA48871101}" type="presParOf" srcId="{2C95EFE5-A98F-4416-83D2-124B26F22CB7}" destId="{5F87D9F3-1609-4A96-99D4-42344695F6FF}" srcOrd="3" destOrd="0" presId="urn:microsoft.com/office/officeart/2005/8/layout/list1"/>
    <dgm:cxn modelId="{229B2A41-CF11-449D-9516-4B515B7A77A7}" type="presParOf" srcId="{2C95EFE5-A98F-4416-83D2-124B26F22CB7}" destId="{4D50FEBF-9206-4099-9010-A26453828478}" srcOrd="4" destOrd="0" presId="urn:microsoft.com/office/officeart/2005/8/layout/list1"/>
    <dgm:cxn modelId="{6D951046-7919-4461-B61E-4B43942F6EC2}" type="presParOf" srcId="{4D50FEBF-9206-4099-9010-A26453828478}" destId="{57F9B526-804F-4676-B17F-778556CC4538}" srcOrd="0" destOrd="0" presId="urn:microsoft.com/office/officeart/2005/8/layout/list1"/>
    <dgm:cxn modelId="{520A3BCD-9F8D-4DC4-B4F7-112932805C63}" type="presParOf" srcId="{4D50FEBF-9206-4099-9010-A26453828478}" destId="{57DEADC7-3FB4-4178-A819-6C2153607D29}" srcOrd="1" destOrd="0" presId="urn:microsoft.com/office/officeart/2005/8/layout/list1"/>
    <dgm:cxn modelId="{CBB70873-E0BE-445E-922F-A1473A06C914}" type="presParOf" srcId="{2C95EFE5-A98F-4416-83D2-124B26F22CB7}" destId="{488AECE7-F10B-40FC-8F1E-52FEFF666EC9}" srcOrd="5" destOrd="0" presId="urn:microsoft.com/office/officeart/2005/8/layout/list1"/>
    <dgm:cxn modelId="{57B8C994-3E22-4D1F-9CC7-C4FCEBEC6300}" type="presParOf" srcId="{2C95EFE5-A98F-4416-83D2-124B26F22CB7}" destId="{2917D1F8-0934-4212-832A-32841EAD95F1}" srcOrd="6" destOrd="0" presId="urn:microsoft.com/office/officeart/2005/8/layout/list1"/>
    <dgm:cxn modelId="{24122DC0-B8C6-4ACD-880B-89471FE2529C}" type="presParOf" srcId="{2C95EFE5-A98F-4416-83D2-124B26F22CB7}" destId="{356D2488-F479-4286-B6FF-05E710736893}" srcOrd="7" destOrd="0" presId="urn:microsoft.com/office/officeart/2005/8/layout/list1"/>
    <dgm:cxn modelId="{01475DCB-2FFA-49DE-9028-DE76D81F7CA9}" type="presParOf" srcId="{2C95EFE5-A98F-4416-83D2-124B26F22CB7}" destId="{47A37FAD-C6C7-448E-A56E-6CEB9FC7F7E9}" srcOrd="8" destOrd="0" presId="urn:microsoft.com/office/officeart/2005/8/layout/list1"/>
    <dgm:cxn modelId="{9892E0A2-E4DE-4AB9-8194-2FC7B138FDF8}" type="presParOf" srcId="{47A37FAD-C6C7-448E-A56E-6CEB9FC7F7E9}" destId="{33989F08-A925-433C-ACAF-79A4E27EC231}" srcOrd="0" destOrd="0" presId="urn:microsoft.com/office/officeart/2005/8/layout/list1"/>
    <dgm:cxn modelId="{E784EBD4-EBD2-499A-9629-387E11313EE8}" type="presParOf" srcId="{47A37FAD-C6C7-448E-A56E-6CEB9FC7F7E9}" destId="{7E967825-5988-413F-935D-1EF36234E989}" srcOrd="1" destOrd="0" presId="urn:microsoft.com/office/officeart/2005/8/layout/list1"/>
    <dgm:cxn modelId="{71BE8A5C-F31E-4DDC-929F-3DB05F54605B}" type="presParOf" srcId="{2C95EFE5-A98F-4416-83D2-124B26F22CB7}" destId="{EA38B487-FF91-4397-9C8D-DE9E664CDB2E}" srcOrd="9" destOrd="0" presId="urn:microsoft.com/office/officeart/2005/8/layout/list1"/>
    <dgm:cxn modelId="{B39CE207-B49A-4B4A-A83D-9A16A356E471}" type="presParOf" srcId="{2C95EFE5-A98F-4416-83D2-124B26F22CB7}" destId="{7F7FC95E-21EB-42DB-AA03-240223AAAB30}" srcOrd="10" destOrd="0" presId="urn:microsoft.com/office/officeart/2005/8/layout/list1"/>
    <dgm:cxn modelId="{921CB25A-0E2D-4A53-B354-9E4A3EB4F087}" type="presParOf" srcId="{2C95EFE5-A98F-4416-83D2-124B26F22CB7}" destId="{D95FF29E-DB04-47F9-BA3E-F60D55DBEF14}" srcOrd="11" destOrd="0" presId="urn:microsoft.com/office/officeart/2005/8/layout/list1"/>
    <dgm:cxn modelId="{34E60FDB-6D70-4103-B0A4-DE39B98437E9}" type="presParOf" srcId="{2C95EFE5-A98F-4416-83D2-124B26F22CB7}" destId="{A9EBA5D3-BA25-42B4-913F-3690E41E95A9}" srcOrd="12" destOrd="0" presId="urn:microsoft.com/office/officeart/2005/8/layout/list1"/>
    <dgm:cxn modelId="{2D4AB76D-5369-47C6-8B81-13964767923A}" type="presParOf" srcId="{A9EBA5D3-BA25-42B4-913F-3690E41E95A9}" destId="{5F95AEB0-EEE7-4A13-974A-61AF6E949798}" srcOrd="0" destOrd="0" presId="urn:microsoft.com/office/officeart/2005/8/layout/list1"/>
    <dgm:cxn modelId="{A1DA5401-B0F5-4352-9D51-1C593D12600D}" type="presParOf" srcId="{A9EBA5D3-BA25-42B4-913F-3690E41E95A9}" destId="{51079993-3D14-42E6-818C-2752F0CCFE38}" srcOrd="1" destOrd="0" presId="urn:microsoft.com/office/officeart/2005/8/layout/list1"/>
    <dgm:cxn modelId="{F2943FD5-81CD-48A5-8410-9141B77C6A63}" type="presParOf" srcId="{2C95EFE5-A98F-4416-83D2-124B26F22CB7}" destId="{62AC74B0-7605-4BF7-84E9-A300EB4B27F8}" srcOrd="13" destOrd="0" presId="urn:microsoft.com/office/officeart/2005/8/layout/list1"/>
    <dgm:cxn modelId="{86C5F2D3-5C72-4B94-9F6B-48DE996B5D03}" type="presParOf" srcId="{2C95EFE5-A98F-4416-83D2-124B26F22CB7}" destId="{ADE95311-D54A-437F-BF5A-0A65B88F21B2}" srcOrd="14" destOrd="0" presId="urn:microsoft.com/office/officeart/2005/8/layout/list1"/>
    <dgm:cxn modelId="{64F868E1-5E59-490A-9B54-5F4E22430B96}" type="presParOf" srcId="{2C95EFE5-A98F-4416-83D2-124B26F22CB7}" destId="{EE4A3E13-4FC7-4A25-9AFF-F13F4BA90553}" srcOrd="15" destOrd="0" presId="urn:microsoft.com/office/officeart/2005/8/layout/list1"/>
    <dgm:cxn modelId="{79CC94C3-C013-4D27-9370-42F5175B5F91}" type="presParOf" srcId="{2C95EFE5-A98F-4416-83D2-124B26F22CB7}" destId="{981E6D1B-7DEA-4262-AC58-66EB92E7B525}" srcOrd="16" destOrd="0" presId="urn:microsoft.com/office/officeart/2005/8/layout/list1"/>
    <dgm:cxn modelId="{777E5A77-CAAF-456D-8D63-B861AF8C9F2A}" type="presParOf" srcId="{981E6D1B-7DEA-4262-AC58-66EB92E7B525}" destId="{E9D8E55B-6D24-46BE-9F1F-0AFF8EB68AD0}" srcOrd="0" destOrd="0" presId="urn:microsoft.com/office/officeart/2005/8/layout/list1"/>
    <dgm:cxn modelId="{F4DDDD06-55B9-40A7-BC13-758558ED913A}" type="presParOf" srcId="{981E6D1B-7DEA-4262-AC58-66EB92E7B525}" destId="{92533EF9-72D9-4953-A940-CF0830046284}" srcOrd="1" destOrd="0" presId="urn:microsoft.com/office/officeart/2005/8/layout/list1"/>
    <dgm:cxn modelId="{978BB3AB-EFBE-4309-A360-187C58A7E4E8}" type="presParOf" srcId="{2C95EFE5-A98F-4416-83D2-124B26F22CB7}" destId="{2D92E144-62B4-4F34-BD88-451CB0E6820D}" srcOrd="17" destOrd="0" presId="urn:microsoft.com/office/officeart/2005/8/layout/list1"/>
    <dgm:cxn modelId="{DDF8EB8F-487F-42F1-8A01-E84962A18B90}" type="presParOf" srcId="{2C95EFE5-A98F-4416-83D2-124B26F22CB7}" destId="{F869E1A4-0EC6-4295-981C-13F5D52FE94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D76FF9-8DCB-4A35-ADD8-3337CE379F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22DB18-7B9B-4809-A6DE-08E1FD839D2F}">
      <dgm:prSet phldrT="[Text]" custT="1"/>
      <dgm:spPr>
        <a:solidFill>
          <a:srgbClr val="02B3CC"/>
        </a:solidFill>
      </dgm:spPr>
      <dgm:t>
        <a:bodyPr/>
        <a:lstStyle/>
        <a:p>
          <a:r>
            <a:rPr lang="en-US" sz="2800">
              <a:solidFill>
                <a:srgbClr val="284C76"/>
              </a:solidFill>
            </a:rPr>
            <a:t>EligibilityDelayReason (C347) </a:t>
          </a:r>
        </a:p>
      </dgm:t>
    </dgm:pt>
    <dgm:pt modelId="{E116C8E0-5470-440D-B805-F75D2D0A17AC}" type="parTrans" cxnId="{BF338AB5-82DF-40AE-AF32-D6C9F0C73D31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9D39DADA-253B-4F0D-8D38-6FC05F6641E7}" type="sibTrans" cxnId="{BF338AB5-82DF-40AE-AF32-D6C9F0C73D31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1E1EF714-F334-43A1-8350-7E92320C563F}">
      <dgm:prSet phldrT="[Text]" custT="1"/>
      <dgm:spPr/>
      <dgm:t>
        <a:bodyPr/>
        <a:lstStyle/>
        <a:p>
          <a:r>
            <a:rPr lang="en-US" sz="2400">
              <a:solidFill>
                <a:srgbClr val="284C76"/>
              </a:solidFill>
            </a:rPr>
            <a:t>was DELAY-REASON-CODE (DC164)</a:t>
          </a:r>
        </a:p>
      </dgm:t>
    </dgm:pt>
    <dgm:pt modelId="{8CBB954E-1E7D-44ED-8FB5-6EB120AB6970}" type="parTrans" cxnId="{1A2E21AA-C579-4728-8123-309CC54257AC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F804BDC9-0DEE-4015-9FEA-BE92631F3AC4}" type="sibTrans" cxnId="{1A2E21AA-C579-4728-8123-309CC54257AC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C5ADC30D-8C5E-4552-9ADA-455C4E9A15B7}">
      <dgm:prSet phldrT="[Text]" custT="1"/>
      <dgm:spPr>
        <a:solidFill>
          <a:srgbClr val="02B3CC"/>
        </a:solidFill>
      </dgm:spPr>
      <dgm:t>
        <a:bodyPr/>
        <a:lstStyle/>
        <a:p>
          <a:r>
            <a:rPr lang="en-US" sz="2800">
              <a:solidFill>
                <a:srgbClr val="284C76"/>
              </a:solidFill>
            </a:rPr>
            <a:t>EvaluationDelayReason (C348) </a:t>
          </a:r>
        </a:p>
      </dgm:t>
    </dgm:pt>
    <dgm:pt modelId="{455ADD16-B9C6-4E94-9082-20DD5FC59CFD}" type="parTrans" cxnId="{A18970B8-647B-4680-8E5B-74E03FA93AA7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AA73AC55-C1CB-4AAF-824B-DA1CD133C470}" type="sibTrans" cxnId="{A18970B8-647B-4680-8E5B-74E03FA93AA7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19A1AB98-8CD7-4A4D-ABB0-9E6BCF180877}">
      <dgm:prSet phldrT="[Text]" custT="1"/>
      <dgm:spPr/>
      <dgm:t>
        <a:bodyPr/>
        <a:lstStyle/>
        <a:p>
          <a:r>
            <a:rPr lang="en-US" sz="2400">
              <a:solidFill>
                <a:srgbClr val="284C76"/>
              </a:solidFill>
            </a:rPr>
            <a:t>was DELAY-REASON-CODE (DC164)</a:t>
          </a:r>
        </a:p>
      </dgm:t>
    </dgm:pt>
    <dgm:pt modelId="{2FA1E4D2-EA61-4328-A881-7881728846AC}" type="parTrans" cxnId="{91CFD709-1372-4DAE-8823-AAFF900F5645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CC918E7E-48F5-440A-AB74-7068CADFE758}" type="sibTrans" cxnId="{91CFD709-1372-4DAE-8823-AAFF900F5645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6E38DFBB-F852-42D4-B192-09E23967D466}" type="pres">
      <dgm:prSet presAssocID="{B6D76FF9-8DCB-4A35-ADD8-3337CE379F6A}" presName="linear" presStyleCnt="0">
        <dgm:presLayoutVars>
          <dgm:animLvl val="lvl"/>
          <dgm:resizeHandles val="exact"/>
        </dgm:presLayoutVars>
      </dgm:prSet>
      <dgm:spPr/>
    </dgm:pt>
    <dgm:pt modelId="{22C26A98-8BEF-4D2F-ABD6-78D41AA1D5BC}" type="pres">
      <dgm:prSet presAssocID="{C022DB18-7B9B-4809-A6DE-08E1FD839D2F}" presName="parentText" presStyleLbl="node1" presStyleIdx="0" presStyleCnt="2" custScaleY="78519">
        <dgm:presLayoutVars>
          <dgm:chMax val="0"/>
          <dgm:bulletEnabled val="1"/>
        </dgm:presLayoutVars>
      </dgm:prSet>
      <dgm:spPr/>
    </dgm:pt>
    <dgm:pt modelId="{F9CBCCF7-627C-49ED-B118-DDE7B14318D7}" type="pres">
      <dgm:prSet presAssocID="{C022DB18-7B9B-4809-A6DE-08E1FD839D2F}" presName="childText" presStyleLbl="revTx" presStyleIdx="0" presStyleCnt="2">
        <dgm:presLayoutVars>
          <dgm:bulletEnabled val="1"/>
        </dgm:presLayoutVars>
      </dgm:prSet>
      <dgm:spPr/>
    </dgm:pt>
    <dgm:pt modelId="{DC8A8BA3-1EEB-4753-9FB4-23A2910ACFB2}" type="pres">
      <dgm:prSet presAssocID="{C5ADC30D-8C5E-4552-9ADA-455C4E9A15B7}" presName="parentText" presStyleLbl="node1" presStyleIdx="1" presStyleCnt="2" custScaleY="81258">
        <dgm:presLayoutVars>
          <dgm:chMax val="0"/>
          <dgm:bulletEnabled val="1"/>
        </dgm:presLayoutVars>
      </dgm:prSet>
      <dgm:spPr/>
    </dgm:pt>
    <dgm:pt modelId="{79393CF6-DEB7-41D3-A0B5-9A28FC681F5D}" type="pres">
      <dgm:prSet presAssocID="{C5ADC30D-8C5E-4552-9ADA-455C4E9A15B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1CFD709-1372-4DAE-8823-AAFF900F5645}" srcId="{C5ADC30D-8C5E-4552-9ADA-455C4E9A15B7}" destId="{19A1AB98-8CD7-4A4D-ABB0-9E6BCF180877}" srcOrd="0" destOrd="0" parTransId="{2FA1E4D2-EA61-4328-A881-7881728846AC}" sibTransId="{CC918E7E-48F5-440A-AB74-7068CADFE758}"/>
    <dgm:cxn modelId="{72845D37-2B0C-41B3-9E44-338CD812919C}" type="presOf" srcId="{B6D76FF9-8DCB-4A35-ADD8-3337CE379F6A}" destId="{6E38DFBB-F852-42D4-B192-09E23967D466}" srcOrd="0" destOrd="0" presId="urn:microsoft.com/office/officeart/2005/8/layout/vList2"/>
    <dgm:cxn modelId="{2A45FA41-0B0B-4041-AA26-3612E33EA561}" type="presOf" srcId="{19A1AB98-8CD7-4A4D-ABB0-9E6BCF180877}" destId="{79393CF6-DEB7-41D3-A0B5-9A28FC681F5D}" srcOrd="0" destOrd="0" presId="urn:microsoft.com/office/officeart/2005/8/layout/vList2"/>
    <dgm:cxn modelId="{69F6E467-F8E5-4D53-8849-B6F2CBB3685C}" type="presOf" srcId="{C5ADC30D-8C5E-4552-9ADA-455C4E9A15B7}" destId="{DC8A8BA3-1EEB-4753-9FB4-23A2910ACFB2}" srcOrd="0" destOrd="0" presId="urn:microsoft.com/office/officeart/2005/8/layout/vList2"/>
    <dgm:cxn modelId="{09A26E54-FA9F-420B-903C-7E36596B496A}" type="presOf" srcId="{1E1EF714-F334-43A1-8350-7E92320C563F}" destId="{F9CBCCF7-627C-49ED-B118-DDE7B14318D7}" srcOrd="0" destOrd="0" presId="urn:microsoft.com/office/officeart/2005/8/layout/vList2"/>
    <dgm:cxn modelId="{8683D058-6010-4057-A7B4-1858D57E595D}" type="presOf" srcId="{C022DB18-7B9B-4809-A6DE-08E1FD839D2F}" destId="{22C26A98-8BEF-4D2F-ABD6-78D41AA1D5BC}" srcOrd="0" destOrd="0" presId="urn:microsoft.com/office/officeart/2005/8/layout/vList2"/>
    <dgm:cxn modelId="{1A2E21AA-C579-4728-8123-309CC54257AC}" srcId="{C022DB18-7B9B-4809-A6DE-08E1FD839D2F}" destId="{1E1EF714-F334-43A1-8350-7E92320C563F}" srcOrd="0" destOrd="0" parTransId="{8CBB954E-1E7D-44ED-8FB5-6EB120AB6970}" sibTransId="{F804BDC9-0DEE-4015-9FEA-BE92631F3AC4}"/>
    <dgm:cxn modelId="{BF338AB5-82DF-40AE-AF32-D6C9F0C73D31}" srcId="{B6D76FF9-8DCB-4A35-ADD8-3337CE379F6A}" destId="{C022DB18-7B9B-4809-A6DE-08E1FD839D2F}" srcOrd="0" destOrd="0" parTransId="{E116C8E0-5470-440D-B805-F75D2D0A17AC}" sibTransId="{9D39DADA-253B-4F0D-8D38-6FC05F6641E7}"/>
    <dgm:cxn modelId="{A18970B8-647B-4680-8E5B-74E03FA93AA7}" srcId="{B6D76FF9-8DCB-4A35-ADD8-3337CE379F6A}" destId="{C5ADC30D-8C5E-4552-9ADA-455C4E9A15B7}" srcOrd="1" destOrd="0" parTransId="{455ADD16-B9C6-4E94-9082-20DD5FC59CFD}" sibTransId="{AA73AC55-C1CB-4AAF-824B-DA1CD133C470}"/>
    <dgm:cxn modelId="{394ABDB9-EB28-46B1-A28A-3B1125CFD2F5}" type="presParOf" srcId="{6E38DFBB-F852-42D4-B192-09E23967D466}" destId="{22C26A98-8BEF-4D2F-ABD6-78D41AA1D5BC}" srcOrd="0" destOrd="0" presId="urn:microsoft.com/office/officeart/2005/8/layout/vList2"/>
    <dgm:cxn modelId="{94F3158E-BFB6-49DC-B84B-97BAFCE367EB}" type="presParOf" srcId="{6E38DFBB-F852-42D4-B192-09E23967D466}" destId="{F9CBCCF7-627C-49ED-B118-DDE7B14318D7}" srcOrd="1" destOrd="0" presId="urn:microsoft.com/office/officeart/2005/8/layout/vList2"/>
    <dgm:cxn modelId="{6B54BB9B-1762-4FD3-8AED-F61F641939B1}" type="presParOf" srcId="{6E38DFBB-F852-42D4-B192-09E23967D466}" destId="{DC8A8BA3-1EEB-4753-9FB4-23A2910ACFB2}" srcOrd="2" destOrd="0" presId="urn:microsoft.com/office/officeart/2005/8/layout/vList2"/>
    <dgm:cxn modelId="{6B97A237-C784-4E49-ABAC-13F2BB778C12}" type="presParOf" srcId="{6E38DFBB-F852-42D4-B192-09E23967D466}" destId="{79393CF6-DEB7-41D3-A0B5-9A28FC681F5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571178-62E3-4CA8-9974-D8F8B25432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8B097A-5801-436B-9DB7-495FCAA32E00}">
      <dgm:prSet phldrT="[Text]" custT="1"/>
      <dgm:spPr>
        <a:noFill/>
      </dgm:spPr>
      <dgm:t>
        <a:bodyPr/>
        <a:lstStyle/>
        <a:p>
          <a:pPr algn="ctr"/>
          <a:r>
            <a:rPr lang="en-US" sz="2900" kern="1200">
              <a:solidFill>
                <a:srgbClr val="003B71"/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1"/>
            </a:rPr>
            <a:t>Data Collection Documentation</a:t>
          </a:r>
          <a:endParaRPr lang="en-US" sz="2900" kern="1200">
            <a:solidFill>
              <a:srgbClr val="003B71"/>
            </a:solidFill>
            <a:latin typeface="Calibri" panose="020F0502020204030204"/>
            <a:ea typeface="+mn-ea"/>
            <a:cs typeface="+mn-cs"/>
          </a:endParaRPr>
        </a:p>
      </dgm:t>
    </dgm:pt>
    <dgm:pt modelId="{15B451A1-AC25-4E09-B48D-6ED560A3D5EA}" type="parTrans" cxnId="{A179E614-9B3D-445A-927B-77E951801930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4DC06510-1E7B-4436-86D5-9A85E00D8297}" type="sibTrans" cxnId="{A179E614-9B3D-445A-927B-77E951801930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FEBCAE0E-EF3B-484F-BE21-C15168A75272}">
      <dgm:prSet phldrT="[Text]" custT="1"/>
      <dgm:spPr>
        <a:solidFill>
          <a:srgbClr val="CCE6F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06680" tIns="106680" rIns="106680" bIns="10668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3B71"/>
              </a:solidFill>
              <a:latin typeface="Calibri" panose="020F0502020204030204"/>
              <a:ea typeface="+mn-ea"/>
              <a:cs typeface="+mn-cs"/>
            </a:rPr>
            <a:t>RF Tracker</a:t>
          </a:r>
        </a:p>
      </dgm:t>
    </dgm:pt>
    <dgm:pt modelId="{D5EFC143-F2E5-4946-AE76-DEA35ADC417B}" type="parTrans" cxnId="{17E8A745-70DB-4510-B744-9BEFF04C2A89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93CF22F5-D612-441B-9CE0-60927C8C32F5}" type="sibTrans" cxnId="{17E8A745-70DB-4510-B744-9BEFF04C2A89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1AEEDA87-C63F-4D18-9DDD-489A75FEE722}">
      <dgm:prSet phldrT="[Text]" custT="1"/>
      <dgm:spPr/>
      <dgm:t>
        <a:bodyPr/>
        <a:lstStyle/>
        <a:p>
          <a:r>
            <a:rPr lang="en-US" sz="2800" i="0" dirty="0">
              <a:solidFill>
                <a:srgbClr val="003B71"/>
              </a:solidFill>
            </a:rPr>
            <a:t>Available now!</a:t>
          </a:r>
        </a:p>
      </dgm:t>
    </dgm:pt>
    <dgm:pt modelId="{9F93BD1D-1619-4EB0-AF4D-2EC76950092F}" type="parTrans" cxnId="{CB539F49-8E03-450C-8FA7-291D2F490F06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38241E13-383F-47F4-BD8E-2BE60CCDE928}" type="sibTrans" cxnId="{CB539F49-8E03-450C-8FA7-291D2F490F06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0829F4FA-C1C4-4EF9-A7BA-9B3EB2E6A4FD}">
      <dgm:prSet phldrT="[Text]" custT="1"/>
      <dgm:spPr>
        <a:solidFill>
          <a:srgbClr val="02B3C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06680" tIns="106680" rIns="106680" bIns="10668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3B71"/>
              </a:solidFill>
              <a:latin typeface="Calibri" panose="020F0502020204030204"/>
              <a:ea typeface="+mn-ea"/>
              <a:cs typeface="+mn-cs"/>
            </a:rPr>
            <a:t>Child Find, ECDS PK, SELA</a:t>
          </a:r>
        </a:p>
      </dgm:t>
    </dgm:pt>
    <dgm:pt modelId="{60287BB3-B50B-4AE3-9C71-1E9DE1F8CA68}" type="parTrans" cxnId="{C7DF9F13-9EBC-446B-865A-EE17CBF9452D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E06F7B7B-ADF0-443C-B71A-991688692202}" type="sibTrans" cxnId="{C7DF9F13-9EBC-446B-865A-EE17CBF9452D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E091979C-91AD-440E-A506-5FD2FB3ABCB2}">
      <dgm:prSet phldrT="[Text]" custT="1"/>
      <dgm:spPr/>
      <dgm:t>
        <a:bodyPr/>
        <a:lstStyle/>
        <a:p>
          <a:pPr rtl="0"/>
          <a:r>
            <a:rPr lang="en-US" sz="2800" dirty="0">
              <a:solidFill>
                <a:srgbClr val="003B71"/>
              </a:solidFill>
              <a:latin typeface="+mn-lt"/>
            </a:rPr>
            <a:t>2024-2025 updates coming soon! </a:t>
          </a:r>
        </a:p>
      </dgm:t>
    </dgm:pt>
    <dgm:pt modelId="{C3D1B43B-C9AA-435E-8390-393A2F1994AF}" type="parTrans" cxnId="{34092FD2-4C32-4B2B-A4F9-4F4A96716C67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1FED07D7-214C-4400-B9F3-38272EC03729}" type="sibTrans" cxnId="{34092FD2-4C32-4B2B-A4F9-4F4A96716C67}">
      <dgm:prSet/>
      <dgm:spPr/>
      <dgm:t>
        <a:bodyPr/>
        <a:lstStyle/>
        <a:p>
          <a:endParaRPr lang="en-US">
            <a:solidFill>
              <a:srgbClr val="003B71"/>
            </a:solidFill>
          </a:endParaRPr>
        </a:p>
      </dgm:t>
    </dgm:pt>
    <dgm:pt modelId="{66A05C0B-422A-432D-B016-275842C31A2D}" type="pres">
      <dgm:prSet presAssocID="{62571178-62E3-4CA8-9974-D8F8B2543210}" presName="linear" presStyleCnt="0">
        <dgm:presLayoutVars>
          <dgm:animLvl val="lvl"/>
          <dgm:resizeHandles val="exact"/>
        </dgm:presLayoutVars>
      </dgm:prSet>
      <dgm:spPr/>
    </dgm:pt>
    <dgm:pt modelId="{D23C574E-B220-4AED-A682-0FB698DD89B8}" type="pres">
      <dgm:prSet presAssocID="{788B097A-5801-436B-9DB7-495FCAA32E0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3FCC6C6-6F6D-4841-BDD5-7FB4081EA8E8}" type="pres">
      <dgm:prSet presAssocID="{4DC06510-1E7B-4436-86D5-9A85E00D8297}" presName="spacer" presStyleCnt="0"/>
      <dgm:spPr/>
    </dgm:pt>
    <dgm:pt modelId="{6A21A3D7-4E9C-4759-B4D6-0D9FCC68990C}" type="pres">
      <dgm:prSet presAssocID="{FEBCAE0E-EF3B-484F-BE21-C15168A75272}" presName="parentText" presStyleLbl="node1" presStyleIdx="1" presStyleCnt="3" custLinFactNeighborX="449">
        <dgm:presLayoutVars>
          <dgm:chMax val="0"/>
          <dgm:bulletEnabled val="1"/>
        </dgm:presLayoutVars>
      </dgm:prSet>
      <dgm:spPr>
        <a:xfrm>
          <a:off x="0" y="1552321"/>
          <a:ext cx="6429191" cy="887445"/>
        </a:xfrm>
        <a:prstGeom prst="roundRect">
          <a:avLst/>
        </a:prstGeom>
      </dgm:spPr>
    </dgm:pt>
    <dgm:pt modelId="{3024C46F-223A-4F4B-9131-3FA2DB692F1E}" type="pres">
      <dgm:prSet presAssocID="{FEBCAE0E-EF3B-484F-BE21-C15168A75272}" presName="childText" presStyleLbl="revTx" presStyleIdx="0" presStyleCnt="2">
        <dgm:presLayoutVars>
          <dgm:bulletEnabled val="1"/>
        </dgm:presLayoutVars>
      </dgm:prSet>
      <dgm:spPr/>
    </dgm:pt>
    <dgm:pt modelId="{0B3703F9-6C89-4005-AD33-76440B63DF1B}" type="pres">
      <dgm:prSet presAssocID="{0829F4FA-C1C4-4EF9-A7BA-9B3EB2E6A4FD}" presName="parentText" presStyleLbl="node1" presStyleIdx="2" presStyleCnt="3">
        <dgm:presLayoutVars>
          <dgm:chMax val="0"/>
          <dgm:bulletEnabled val="1"/>
        </dgm:presLayoutVars>
      </dgm:prSet>
      <dgm:spPr>
        <a:xfrm>
          <a:off x="0" y="2869640"/>
          <a:ext cx="6429191" cy="1013512"/>
        </a:xfrm>
        <a:prstGeom prst="roundRect">
          <a:avLst/>
        </a:prstGeom>
      </dgm:spPr>
    </dgm:pt>
    <dgm:pt modelId="{9C5C7ABA-B31E-4FEA-BC0D-59A5D0CC61A8}" type="pres">
      <dgm:prSet presAssocID="{0829F4FA-C1C4-4EF9-A7BA-9B3EB2E6A4F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7DF9F13-9EBC-446B-865A-EE17CBF9452D}" srcId="{62571178-62E3-4CA8-9974-D8F8B2543210}" destId="{0829F4FA-C1C4-4EF9-A7BA-9B3EB2E6A4FD}" srcOrd="2" destOrd="0" parTransId="{60287BB3-B50B-4AE3-9C71-1E9DE1F8CA68}" sibTransId="{E06F7B7B-ADF0-443C-B71A-991688692202}"/>
    <dgm:cxn modelId="{A179E614-9B3D-445A-927B-77E951801930}" srcId="{62571178-62E3-4CA8-9974-D8F8B2543210}" destId="{788B097A-5801-436B-9DB7-495FCAA32E00}" srcOrd="0" destOrd="0" parTransId="{15B451A1-AC25-4E09-B48D-6ED560A3D5EA}" sibTransId="{4DC06510-1E7B-4436-86D5-9A85E00D8297}"/>
    <dgm:cxn modelId="{806BBF1F-6C8F-45DF-B24E-15B30E73B498}" type="presOf" srcId="{E091979C-91AD-440E-A506-5FD2FB3ABCB2}" destId="{9C5C7ABA-B31E-4FEA-BC0D-59A5D0CC61A8}" srcOrd="0" destOrd="0" presId="urn:microsoft.com/office/officeart/2005/8/layout/vList2"/>
    <dgm:cxn modelId="{908B2C40-B990-4CE6-9BF8-E21CF8244610}" type="presOf" srcId="{FEBCAE0E-EF3B-484F-BE21-C15168A75272}" destId="{6A21A3D7-4E9C-4759-B4D6-0D9FCC68990C}" srcOrd="0" destOrd="0" presId="urn:microsoft.com/office/officeart/2005/8/layout/vList2"/>
    <dgm:cxn modelId="{D90A7B43-2D7E-414E-A0E9-095B3661CDDF}" type="presOf" srcId="{788B097A-5801-436B-9DB7-495FCAA32E00}" destId="{D23C574E-B220-4AED-A682-0FB698DD89B8}" srcOrd="0" destOrd="0" presId="urn:microsoft.com/office/officeart/2005/8/layout/vList2"/>
    <dgm:cxn modelId="{17E8A745-70DB-4510-B744-9BEFF04C2A89}" srcId="{62571178-62E3-4CA8-9974-D8F8B2543210}" destId="{FEBCAE0E-EF3B-484F-BE21-C15168A75272}" srcOrd="1" destOrd="0" parTransId="{D5EFC143-F2E5-4946-AE76-DEA35ADC417B}" sibTransId="{93CF22F5-D612-441B-9CE0-60927C8C32F5}"/>
    <dgm:cxn modelId="{CB539F49-8E03-450C-8FA7-291D2F490F06}" srcId="{FEBCAE0E-EF3B-484F-BE21-C15168A75272}" destId="{1AEEDA87-C63F-4D18-9DDD-489A75FEE722}" srcOrd="0" destOrd="0" parTransId="{9F93BD1D-1619-4EB0-AF4D-2EC76950092F}" sibTransId="{38241E13-383F-47F4-BD8E-2BE60CCDE928}"/>
    <dgm:cxn modelId="{39388A81-D581-4BE4-BC9A-88EB3C7815FE}" type="presOf" srcId="{62571178-62E3-4CA8-9974-D8F8B2543210}" destId="{66A05C0B-422A-432D-B016-275842C31A2D}" srcOrd="0" destOrd="0" presId="urn:microsoft.com/office/officeart/2005/8/layout/vList2"/>
    <dgm:cxn modelId="{34092FD2-4C32-4B2B-A4F9-4F4A96716C67}" srcId="{0829F4FA-C1C4-4EF9-A7BA-9B3EB2E6A4FD}" destId="{E091979C-91AD-440E-A506-5FD2FB3ABCB2}" srcOrd="0" destOrd="0" parTransId="{C3D1B43B-C9AA-435E-8390-393A2F1994AF}" sibTransId="{1FED07D7-214C-4400-B9F3-38272EC03729}"/>
    <dgm:cxn modelId="{FF6A5BE7-9D1F-47E1-BD3F-A0785ED295D3}" type="presOf" srcId="{1AEEDA87-C63F-4D18-9DDD-489A75FEE722}" destId="{3024C46F-223A-4F4B-9131-3FA2DB692F1E}" srcOrd="0" destOrd="0" presId="urn:microsoft.com/office/officeart/2005/8/layout/vList2"/>
    <dgm:cxn modelId="{EB4B20EC-4EA1-45D2-A1AD-A647C046179A}" type="presOf" srcId="{0829F4FA-C1C4-4EF9-A7BA-9B3EB2E6A4FD}" destId="{0B3703F9-6C89-4005-AD33-76440B63DF1B}" srcOrd="0" destOrd="0" presId="urn:microsoft.com/office/officeart/2005/8/layout/vList2"/>
    <dgm:cxn modelId="{1E89BEA1-7C02-4BE7-8DBA-0C5065F8B2D7}" type="presParOf" srcId="{66A05C0B-422A-432D-B016-275842C31A2D}" destId="{D23C574E-B220-4AED-A682-0FB698DD89B8}" srcOrd="0" destOrd="0" presId="urn:microsoft.com/office/officeart/2005/8/layout/vList2"/>
    <dgm:cxn modelId="{97E1778A-F84A-40A3-99AC-B002A6ACE0BD}" type="presParOf" srcId="{66A05C0B-422A-432D-B016-275842C31A2D}" destId="{F3FCC6C6-6F6D-4841-BDD5-7FB4081EA8E8}" srcOrd="1" destOrd="0" presId="urn:microsoft.com/office/officeart/2005/8/layout/vList2"/>
    <dgm:cxn modelId="{9FF2B9C3-A1BB-44F9-86FA-C3EDA36EB91F}" type="presParOf" srcId="{66A05C0B-422A-432D-B016-275842C31A2D}" destId="{6A21A3D7-4E9C-4759-B4D6-0D9FCC68990C}" srcOrd="2" destOrd="0" presId="urn:microsoft.com/office/officeart/2005/8/layout/vList2"/>
    <dgm:cxn modelId="{AC7DA517-6E4A-4075-A135-709A575644E7}" type="presParOf" srcId="{66A05C0B-422A-432D-B016-275842C31A2D}" destId="{3024C46F-223A-4F4B-9131-3FA2DB692F1E}" srcOrd="3" destOrd="0" presId="urn:microsoft.com/office/officeart/2005/8/layout/vList2"/>
    <dgm:cxn modelId="{46E915F9-4411-45F5-B880-29976B1B8D9F}" type="presParOf" srcId="{66A05C0B-422A-432D-B016-275842C31A2D}" destId="{0B3703F9-6C89-4005-AD33-76440B63DF1B}" srcOrd="4" destOrd="0" presId="urn:microsoft.com/office/officeart/2005/8/layout/vList2"/>
    <dgm:cxn modelId="{A97AF623-BC91-41A9-AFC1-E833B86599B3}" type="presParOf" srcId="{66A05C0B-422A-432D-B016-275842C31A2D}" destId="{9C5C7ABA-B31E-4FEA-BC0D-59A5D0CC61A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78C14B-E3A2-4F35-8666-D48D371F76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D013C4-B323-48FD-99C4-8656502789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Technical Support</a:t>
          </a:r>
          <a:endParaRPr lang="en-US"/>
        </a:p>
      </dgm:t>
    </dgm:pt>
    <dgm:pt modelId="{5C2EA231-67D9-4BC1-B9D8-C7F544549A01}" type="parTrans" cxnId="{1FBA4666-F83D-40A8-BE3E-5DD4C59B44A4}">
      <dgm:prSet/>
      <dgm:spPr/>
      <dgm:t>
        <a:bodyPr/>
        <a:lstStyle/>
        <a:p>
          <a:endParaRPr lang="en-US"/>
        </a:p>
      </dgm:t>
    </dgm:pt>
    <dgm:pt modelId="{412201DD-0F23-41DC-B45E-DF92270BB475}" type="sibTrans" cxnId="{1FBA4666-F83D-40A8-BE3E-5DD4C59B44A4}">
      <dgm:prSet/>
      <dgm:spPr/>
      <dgm:t>
        <a:bodyPr/>
        <a:lstStyle/>
        <a:p>
          <a:endParaRPr lang="en-US"/>
        </a:p>
      </dgm:t>
    </dgm:pt>
    <dgm:pt modelId="{BD221970-91A7-4A9B-8B06-AEE4DAABEA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>
              <a:hlinkClick xmlns:r="http://schemas.openxmlformats.org/officeDocument/2006/relationships" r:id="rId1"/>
            </a:rPr>
            <a:t>TSDSCustomerSupport@tea.texas.gov</a:t>
          </a:r>
          <a:r>
            <a:rPr lang="en-US" b="0" i="0" baseline="0"/>
            <a:t> </a:t>
          </a:r>
          <a:endParaRPr lang="en-US"/>
        </a:p>
      </dgm:t>
    </dgm:pt>
    <dgm:pt modelId="{99901F24-1C27-4AA2-8719-FCBE633B067F}" type="parTrans" cxnId="{4F8607EE-2FF8-42EE-854C-010C063ABB39}">
      <dgm:prSet/>
      <dgm:spPr/>
      <dgm:t>
        <a:bodyPr/>
        <a:lstStyle/>
        <a:p>
          <a:endParaRPr lang="en-US"/>
        </a:p>
      </dgm:t>
    </dgm:pt>
    <dgm:pt modelId="{CD8C3816-7B68-4DD3-8F09-39ED605499D5}" type="sibTrans" cxnId="{4F8607EE-2FF8-42EE-854C-010C063ABB39}">
      <dgm:prSet/>
      <dgm:spPr/>
      <dgm:t>
        <a:bodyPr/>
        <a:lstStyle/>
        <a:p>
          <a:endParaRPr lang="en-US"/>
        </a:p>
      </dgm:t>
    </dgm:pt>
    <dgm:pt modelId="{C9C7676D-5583-4F83-91C1-0E82B36CB0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Technical Specifications</a:t>
          </a:r>
          <a:endParaRPr lang="en-US"/>
        </a:p>
      </dgm:t>
    </dgm:pt>
    <dgm:pt modelId="{3DAA4996-73CA-4FBC-84C9-5D807FB29FDF}" type="parTrans" cxnId="{B45EB365-C72E-48BA-8A6A-4F205278ACD2}">
      <dgm:prSet/>
      <dgm:spPr/>
      <dgm:t>
        <a:bodyPr/>
        <a:lstStyle/>
        <a:p>
          <a:endParaRPr lang="en-US"/>
        </a:p>
      </dgm:t>
    </dgm:pt>
    <dgm:pt modelId="{5339F6A8-0A3F-4D04-8BA7-7A4EB510DA5F}" type="sibTrans" cxnId="{B45EB365-C72E-48BA-8A6A-4F205278ACD2}">
      <dgm:prSet/>
      <dgm:spPr/>
      <dgm:t>
        <a:bodyPr/>
        <a:lstStyle/>
        <a:p>
          <a:endParaRPr lang="en-US"/>
        </a:p>
      </dgm:t>
    </dgm:pt>
    <dgm:pt modelId="{730797BA-6BF7-46F7-B1D6-2C14C17575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2"/>
            </a:rPr>
            <a:t>2024-2025 </a:t>
          </a:r>
          <a:r>
            <a:rPr lang="en-US" b="0" i="0" baseline="0">
              <a:hlinkClick xmlns:r="http://schemas.openxmlformats.org/officeDocument/2006/relationships" r:id="rId2"/>
            </a:rPr>
            <a:t>TSDS Web-Enabled Data Standards (TWEDS)</a:t>
          </a:r>
          <a:endParaRPr lang="en-US"/>
        </a:p>
      </dgm:t>
    </dgm:pt>
    <dgm:pt modelId="{D4369F40-FCCC-44EC-902D-B1F29E574CBC}" type="parTrans" cxnId="{60CC25AF-3A3C-4E38-AB36-A2723D6F19CF}">
      <dgm:prSet/>
      <dgm:spPr/>
      <dgm:t>
        <a:bodyPr/>
        <a:lstStyle/>
        <a:p>
          <a:endParaRPr lang="en-US"/>
        </a:p>
      </dgm:t>
    </dgm:pt>
    <dgm:pt modelId="{D035F009-44C8-4B05-A472-29237EBAB52C}" type="sibTrans" cxnId="{60CC25AF-3A3C-4E38-AB36-A2723D6F19CF}">
      <dgm:prSet/>
      <dgm:spPr/>
      <dgm:t>
        <a:bodyPr/>
        <a:lstStyle/>
        <a:p>
          <a:endParaRPr lang="en-US"/>
        </a:p>
      </dgm:t>
    </dgm:pt>
    <dgm:pt modelId="{081B6860-C311-4C4D-A95A-6DB6BC1B94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Known Issues</a:t>
          </a:r>
        </a:p>
      </dgm:t>
    </dgm:pt>
    <dgm:pt modelId="{584704DB-193D-40AF-AD75-7B8EDD16DB5C}" type="parTrans" cxnId="{E0F03F7F-9A81-4E42-A627-034AC4C3FE7F}">
      <dgm:prSet/>
      <dgm:spPr/>
      <dgm:t>
        <a:bodyPr/>
        <a:lstStyle/>
        <a:p>
          <a:endParaRPr lang="en-US"/>
        </a:p>
      </dgm:t>
    </dgm:pt>
    <dgm:pt modelId="{EDB6A99C-373E-4CCD-B0EC-40F1C440EE6B}" type="sibTrans" cxnId="{E0F03F7F-9A81-4E42-A627-034AC4C3FE7F}">
      <dgm:prSet/>
      <dgm:spPr/>
      <dgm:t>
        <a:bodyPr/>
        <a:lstStyle/>
        <a:p>
          <a:endParaRPr lang="en-US"/>
        </a:p>
      </dgm:t>
    </dgm:pt>
    <dgm:pt modelId="{7F80A985-1959-4677-AE4F-31E05E6B5E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TSDS Incident Management System (TIMS)</a:t>
          </a:r>
          <a:endParaRPr lang="en-US"/>
        </a:p>
      </dgm:t>
    </dgm:pt>
    <dgm:pt modelId="{384956D4-20EB-4CE3-8267-88F72F0B6B8B}" type="parTrans" cxnId="{8D267571-9DFA-493C-974F-A63C084F687A}">
      <dgm:prSet/>
      <dgm:spPr/>
      <dgm:t>
        <a:bodyPr/>
        <a:lstStyle/>
        <a:p>
          <a:endParaRPr lang="en-US"/>
        </a:p>
      </dgm:t>
    </dgm:pt>
    <dgm:pt modelId="{8F4C52A6-DAA6-4A42-9439-FCB2CB8DDAA0}" type="sibTrans" cxnId="{8D267571-9DFA-493C-974F-A63C084F687A}">
      <dgm:prSet/>
      <dgm:spPr/>
      <dgm:t>
        <a:bodyPr/>
        <a:lstStyle/>
        <a:p>
          <a:endParaRPr lang="en-US"/>
        </a:p>
      </dgm:t>
    </dgm:pt>
    <dgm:pt modelId="{2A7E9FFD-83B4-4226-A98E-E529A9A2FF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3"/>
            </a:rPr>
            <a:t>TSDS Incident Management System (TIMS) Support Application</a:t>
          </a:r>
          <a:endParaRPr lang="en-US"/>
        </a:p>
      </dgm:t>
    </dgm:pt>
    <dgm:pt modelId="{6C78BDD1-894D-48B3-B75C-A1305D284CF7}" type="parTrans" cxnId="{1A8EFB4F-C653-4198-AB46-49C1A9B4DD89}">
      <dgm:prSet/>
      <dgm:spPr/>
      <dgm:t>
        <a:bodyPr/>
        <a:lstStyle/>
        <a:p>
          <a:endParaRPr lang="en-US"/>
        </a:p>
      </dgm:t>
    </dgm:pt>
    <dgm:pt modelId="{4DF7C272-93A0-4BA7-8550-AD0DB07BE08E}" type="sibTrans" cxnId="{1A8EFB4F-C653-4198-AB46-49C1A9B4DD89}">
      <dgm:prSet/>
      <dgm:spPr/>
      <dgm:t>
        <a:bodyPr/>
        <a:lstStyle/>
        <a:p>
          <a:endParaRPr lang="en-US"/>
        </a:p>
      </dgm:t>
    </dgm:pt>
    <dgm:pt modelId="{5DCBA69F-BBA9-4016-A34F-480FDA35CC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>
              <a:hlinkClick xmlns:r="http://schemas.openxmlformats.org/officeDocument/2006/relationships" r:id="rId4"/>
            </a:rPr>
            <a:t>TIMS Knowledge Base Article Repository</a:t>
          </a:r>
          <a:endParaRPr lang="en-US"/>
        </a:p>
      </dgm:t>
    </dgm:pt>
    <dgm:pt modelId="{F9B682C4-A442-49E5-878C-60425C3DA582}" type="parTrans" cxnId="{CF422763-16E8-41CB-8045-605789590CC0}">
      <dgm:prSet/>
      <dgm:spPr/>
      <dgm:t>
        <a:bodyPr/>
        <a:lstStyle/>
        <a:p>
          <a:endParaRPr lang="en-US"/>
        </a:p>
      </dgm:t>
    </dgm:pt>
    <dgm:pt modelId="{12FDD374-5D14-43B8-BD94-BE895CA18C4F}" type="sibTrans" cxnId="{CF422763-16E8-41CB-8045-605789590CC0}">
      <dgm:prSet/>
      <dgm:spPr/>
      <dgm:t>
        <a:bodyPr/>
        <a:lstStyle/>
        <a:p>
          <a:endParaRPr lang="en-US"/>
        </a:p>
      </dgm:t>
    </dgm:pt>
    <dgm:pt modelId="{5E284C64-870F-4832-80A5-D4E61B1748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Early Childhood Education</a:t>
          </a:r>
        </a:p>
      </dgm:t>
    </dgm:pt>
    <dgm:pt modelId="{0F441A3D-A111-4834-A1A7-35175FB9BBA0}" type="parTrans" cxnId="{923F062A-8CE5-4A5F-B0B9-5A3CE459F622}">
      <dgm:prSet/>
      <dgm:spPr/>
      <dgm:t>
        <a:bodyPr/>
        <a:lstStyle/>
        <a:p>
          <a:endParaRPr lang="en-US"/>
        </a:p>
      </dgm:t>
    </dgm:pt>
    <dgm:pt modelId="{45118CFF-CB1B-4854-BBBF-AF791DDDCBA5}" type="sibTrans" cxnId="{923F062A-8CE5-4A5F-B0B9-5A3CE459F622}">
      <dgm:prSet/>
      <dgm:spPr/>
      <dgm:t>
        <a:bodyPr/>
        <a:lstStyle/>
        <a:p>
          <a:endParaRPr lang="en-US"/>
        </a:p>
      </dgm:t>
    </dgm:pt>
    <dgm:pt modelId="{C35847CB-89B5-41F2-AABA-1C40BC259E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Early Childhood Education Division Support Portal</a:t>
          </a:r>
          <a:endParaRPr lang="en-US"/>
        </a:p>
      </dgm:t>
    </dgm:pt>
    <dgm:pt modelId="{F538CFAD-4BB9-484E-8332-3070C3C09F41}" type="parTrans" cxnId="{2545FEDB-ECA6-49FB-AB23-68F10104834F}">
      <dgm:prSet/>
      <dgm:spPr/>
      <dgm:t>
        <a:bodyPr/>
        <a:lstStyle/>
        <a:p>
          <a:endParaRPr lang="en-US"/>
        </a:p>
      </dgm:t>
    </dgm:pt>
    <dgm:pt modelId="{B46AAE1C-DFB8-4D8E-A0C8-886FB01F08A3}" type="sibTrans" cxnId="{2545FEDB-ECA6-49FB-AB23-68F10104834F}">
      <dgm:prSet/>
      <dgm:spPr/>
      <dgm:t>
        <a:bodyPr/>
        <a:lstStyle/>
        <a:p>
          <a:endParaRPr lang="en-US"/>
        </a:p>
      </dgm:t>
    </dgm:pt>
    <dgm:pt modelId="{55C49E72-3138-4D5A-9921-34BA3A13D5A2}" type="pres">
      <dgm:prSet presAssocID="{1378C14B-E3A2-4F35-8666-D48D371F7680}" presName="root" presStyleCnt="0">
        <dgm:presLayoutVars>
          <dgm:dir/>
          <dgm:resizeHandles val="exact"/>
        </dgm:presLayoutVars>
      </dgm:prSet>
      <dgm:spPr/>
    </dgm:pt>
    <dgm:pt modelId="{7DFE060C-9BD6-41FD-9070-C5643BFFBAF3}" type="pres">
      <dgm:prSet presAssocID="{5E284C64-870F-4832-80A5-D4E61B174879}" presName="compNode" presStyleCnt="0"/>
      <dgm:spPr/>
    </dgm:pt>
    <dgm:pt modelId="{85136249-F08D-4F26-87AD-2899E7EF9A8D}" type="pres">
      <dgm:prSet presAssocID="{5E284C64-870F-4832-80A5-D4E61B174879}" presName="bgRect" presStyleLbl="bgShp" presStyleIdx="0" presStyleCnt="4"/>
      <dgm:spPr/>
    </dgm:pt>
    <dgm:pt modelId="{60663359-E10B-47E8-91BB-6ACCF6680780}" type="pres">
      <dgm:prSet presAssocID="{5E284C64-870F-4832-80A5-D4E61B174879}" presName="iconRect" presStyleLbl="node1" presStyleIdx="0" presStyleCnt="4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ilbox with solid fill"/>
        </a:ext>
      </dgm:extLst>
    </dgm:pt>
    <dgm:pt modelId="{032B1515-33D9-4E89-9064-D675573E9452}" type="pres">
      <dgm:prSet presAssocID="{5E284C64-870F-4832-80A5-D4E61B174879}" presName="spaceRect" presStyleCnt="0"/>
      <dgm:spPr/>
    </dgm:pt>
    <dgm:pt modelId="{4CF0FE21-D4E4-45A3-9F86-7B042CB60ED1}" type="pres">
      <dgm:prSet presAssocID="{5E284C64-870F-4832-80A5-D4E61B174879}" presName="parTx" presStyleLbl="revTx" presStyleIdx="0" presStyleCnt="8">
        <dgm:presLayoutVars>
          <dgm:chMax val="0"/>
          <dgm:chPref val="0"/>
        </dgm:presLayoutVars>
      </dgm:prSet>
      <dgm:spPr/>
    </dgm:pt>
    <dgm:pt modelId="{8516F765-DF8F-4C74-B109-B3AF846E0506}" type="pres">
      <dgm:prSet presAssocID="{5E284C64-870F-4832-80A5-D4E61B174879}" presName="desTx" presStyleLbl="revTx" presStyleIdx="1" presStyleCnt="8">
        <dgm:presLayoutVars/>
      </dgm:prSet>
      <dgm:spPr/>
    </dgm:pt>
    <dgm:pt modelId="{882088C8-D5CF-4067-B805-BF65E253383E}" type="pres">
      <dgm:prSet presAssocID="{45118CFF-CB1B-4854-BBBF-AF791DDDCBA5}" presName="sibTrans" presStyleCnt="0"/>
      <dgm:spPr/>
    </dgm:pt>
    <dgm:pt modelId="{C83D6AFF-B1D1-4524-8BF7-F0FD5018602E}" type="pres">
      <dgm:prSet presAssocID="{A1D013C4-B323-48FD-99C4-8656502789C1}" presName="compNode" presStyleCnt="0"/>
      <dgm:spPr/>
    </dgm:pt>
    <dgm:pt modelId="{ABA8B9F0-0B38-429B-8101-4CF46BD276C3}" type="pres">
      <dgm:prSet presAssocID="{A1D013C4-B323-48FD-99C4-8656502789C1}" presName="bgRect" presStyleLbl="bgShp" presStyleIdx="1" presStyleCnt="4"/>
      <dgm:spPr/>
    </dgm:pt>
    <dgm:pt modelId="{DF7257D7-5ECA-4B23-B6CC-C09247F4E9ED}" type="pres">
      <dgm:prSet presAssocID="{A1D013C4-B323-48FD-99C4-8656502789C1}" presName="iconRect" presStyleLbl="node1" presStyleIdx="1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3EE8DB0C-F3EC-4A1B-8459-B0625F94B3C0}" type="pres">
      <dgm:prSet presAssocID="{A1D013C4-B323-48FD-99C4-8656502789C1}" presName="spaceRect" presStyleCnt="0"/>
      <dgm:spPr/>
    </dgm:pt>
    <dgm:pt modelId="{0CC82B88-9EE0-49AD-AED8-BF7BD22B1A21}" type="pres">
      <dgm:prSet presAssocID="{A1D013C4-B323-48FD-99C4-8656502789C1}" presName="parTx" presStyleLbl="revTx" presStyleIdx="2" presStyleCnt="8">
        <dgm:presLayoutVars>
          <dgm:chMax val="0"/>
          <dgm:chPref val="0"/>
        </dgm:presLayoutVars>
      </dgm:prSet>
      <dgm:spPr/>
    </dgm:pt>
    <dgm:pt modelId="{3D9C5B21-259A-4C1A-B9A2-57E7E523233D}" type="pres">
      <dgm:prSet presAssocID="{A1D013C4-B323-48FD-99C4-8656502789C1}" presName="desTx" presStyleLbl="revTx" presStyleIdx="3" presStyleCnt="8">
        <dgm:presLayoutVars/>
      </dgm:prSet>
      <dgm:spPr/>
    </dgm:pt>
    <dgm:pt modelId="{B7BFD775-FBA3-420C-B035-3F36C057B197}" type="pres">
      <dgm:prSet presAssocID="{412201DD-0F23-41DC-B45E-DF92270BB475}" presName="sibTrans" presStyleCnt="0"/>
      <dgm:spPr/>
    </dgm:pt>
    <dgm:pt modelId="{1658ABA9-06CC-498A-8A79-14C184A59F45}" type="pres">
      <dgm:prSet presAssocID="{C9C7676D-5583-4F83-91C1-0E82B36CB089}" presName="compNode" presStyleCnt="0"/>
      <dgm:spPr/>
    </dgm:pt>
    <dgm:pt modelId="{7DF1DF94-EB16-431A-A17D-A60217F3DB2C}" type="pres">
      <dgm:prSet presAssocID="{C9C7676D-5583-4F83-91C1-0E82B36CB089}" presName="bgRect" presStyleLbl="bgShp" presStyleIdx="2" presStyleCnt="4"/>
      <dgm:spPr/>
    </dgm:pt>
    <dgm:pt modelId="{F5BF06D7-14C1-4007-B424-0863D95326D7}" type="pres">
      <dgm:prSet presAssocID="{C9C7676D-5583-4F83-91C1-0E82B36CB089}" presName="iconRect" presStyleLbl="node1" presStyleIdx="2" presStyleCnt="4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A43FEDBB-BE30-46D5-885D-E05ADD84D602}" type="pres">
      <dgm:prSet presAssocID="{C9C7676D-5583-4F83-91C1-0E82B36CB089}" presName="spaceRect" presStyleCnt="0"/>
      <dgm:spPr/>
    </dgm:pt>
    <dgm:pt modelId="{A648666C-336D-45E3-A08A-05CCAC02DC67}" type="pres">
      <dgm:prSet presAssocID="{C9C7676D-5583-4F83-91C1-0E82B36CB089}" presName="parTx" presStyleLbl="revTx" presStyleIdx="4" presStyleCnt="8">
        <dgm:presLayoutVars>
          <dgm:chMax val="0"/>
          <dgm:chPref val="0"/>
        </dgm:presLayoutVars>
      </dgm:prSet>
      <dgm:spPr/>
    </dgm:pt>
    <dgm:pt modelId="{369C56E2-E702-4A07-9BEE-2F73EA5C6CAD}" type="pres">
      <dgm:prSet presAssocID="{C9C7676D-5583-4F83-91C1-0E82B36CB089}" presName="desTx" presStyleLbl="revTx" presStyleIdx="5" presStyleCnt="8">
        <dgm:presLayoutVars/>
      </dgm:prSet>
      <dgm:spPr/>
    </dgm:pt>
    <dgm:pt modelId="{DB669DC1-ECCD-4432-850B-CCCD253021C9}" type="pres">
      <dgm:prSet presAssocID="{5339F6A8-0A3F-4D04-8BA7-7A4EB510DA5F}" presName="sibTrans" presStyleCnt="0"/>
      <dgm:spPr/>
    </dgm:pt>
    <dgm:pt modelId="{EA5ED3E6-F981-4BD5-881E-A2034EF10111}" type="pres">
      <dgm:prSet presAssocID="{7F80A985-1959-4677-AE4F-31E05E6B5E31}" presName="compNode" presStyleCnt="0"/>
      <dgm:spPr/>
    </dgm:pt>
    <dgm:pt modelId="{54EBED48-5A1B-42FC-884C-F7D56C7CE4EF}" type="pres">
      <dgm:prSet presAssocID="{7F80A985-1959-4677-AE4F-31E05E6B5E31}" presName="bgRect" presStyleLbl="bgShp" presStyleIdx="3" presStyleCnt="4"/>
      <dgm:spPr/>
    </dgm:pt>
    <dgm:pt modelId="{F51A3001-B562-4FA9-80A0-41AF2500BF11}" type="pres">
      <dgm:prSet presAssocID="{7F80A985-1959-4677-AE4F-31E05E6B5E31}" presName="iconRect" presStyleLbl="node1" presStyleIdx="3" presStyleCnt="4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FF78B75D-015A-415B-B5D9-D5A671DE7522}" type="pres">
      <dgm:prSet presAssocID="{7F80A985-1959-4677-AE4F-31E05E6B5E31}" presName="spaceRect" presStyleCnt="0"/>
      <dgm:spPr/>
    </dgm:pt>
    <dgm:pt modelId="{3288A4DD-AF63-4808-B004-BD6B65DF5A54}" type="pres">
      <dgm:prSet presAssocID="{7F80A985-1959-4677-AE4F-31E05E6B5E31}" presName="parTx" presStyleLbl="revTx" presStyleIdx="6" presStyleCnt="8">
        <dgm:presLayoutVars>
          <dgm:chMax val="0"/>
          <dgm:chPref val="0"/>
        </dgm:presLayoutVars>
      </dgm:prSet>
      <dgm:spPr/>
    </dgm:pt>
    <dgm:pt modelId="{3160827E-8341-4EA8-9A17-F76D35409858}" type="pres">
      <dgm:prSet presAssocID="{7F80A985-1959-4677-AE4F-31E05E6B5E31}" presName="desTx" presStyleLbl="revTx" presStyleIdx="7" presStyleCnt="8">
        <dgm:presLayoutVars/>
      </dgm:prSet>
      <dgm:spPr/>
    </dgm:pt>
  </dgm:ptLst>
  <dgm:cxnLst>
    <dgm:cxn modelId="{923F062A-8CE5-4A5F-B0B9-5A3CE459F622}" srcId="{1378C14B-E3A2-4F35-8666-D48D371F7680}" destId="{5E284C64-870F-4832-80A5-D4E61B174879}" srcOrd="0" destOrd="0" parTransId="{0F441A3D-A111-4834-A1A7-35175FB9BBA0}" sibTransId="{45118CFF-CB1B-4854-BBBF-AF791DDDCBA5}"/>
    <dgm:cxn modelId="{90AC333F-8939-4866-8A58-DB130201898C}" type="presOf" srcId="{5E284C64-870F-4832-80A5-D4E61B174879}" destId="{4CF0FE21-D4E4-45A3-9F86-7B042CB60ED1}" srcOrd="0" destOrd="0" presId="urn:microsoft.com/office/officeart/2018/2/layout/IconVerticalSolidList"/>
    <dgm:cxn modelId="{CF422763-16E8-41CB-8045-605789590CC0}" srcId="{7F80A985-1959-4677-AE4F-31E05E6B5E31}" destId="{5DCBA69F-BBA9-4016-A34F-480FDA35CCAE}" srcOrd="1" destOrd="0" parTransId="{F9B682C4-A442-49E5-878C-60425C3DA582}" sibTransId="{12FDD374-5D14-43B8-BD94-BE895CA18C4F}"/>
    <dgm:cxn modelId="{1D008D63-B17A-49ED-B40B-77EFB6A89190}" type="presOf" srcId="{A1D013C4-B323-48FD-99C4-8656502789C1}" destId="{0CC82B88-9EE0-49AD-AED8-BF7BD22B1A21}" srcOrd="0" destOrd="0" presId="urn:microsoft.com/office/officeart/2018/2/layout/IconVerticalSolidList"/>
    <dgm:cxn modelId="{B45EB365-C72E-48BA-8A6A-4F205278ACD2}" srcId="{1378C14B-E3A2-4F35-8666-D48D371F7680}" destId="{C9C7676D-5583-4F83-91C1-0E82B36CB089}" srcOrd="2" destOrd="0" parTransId="{3DAA4996-73CA-4FBC-84C9-5D807FB29FDF}" sibTransId="{5339F6A8-0A3F-4D04-8BA7-7A4EB510DA5F}"/>
    <dgm:cxn modelId="{1FBA4666-F83D-40A8-BE3E-5DD4C59B44A4}" srcId="{1378C14B-E3A2-4F35-8666-D48D371F7680}" destId="{A1D013C4-B323-48FD-99C4-8656502789C1}" srcOrd="1" destOrd="0" parTransId="{5C2EA231-67D9-4BC1-B9D8-C7F544549A01}" sibTransId="{412201DD-0F23-41DC-B45E-DF92270BB475}"/>
    <dgm:cxn modelId="{D4FB8547-BFF3-4540-AFEA-11554439CCD8}" type="presOf" srcId="{C9C7676D-5583-4F83-91C1-0E82B36CB089}" destId="{A648666C-336D-45E3-A08A-05CCAC02DC67}" srcOrd="0" destOrd="0" presId="urn:microsoft.com/office/officeart/2018/2/layout/IconVerticalSolidList"/>
    <dgm:cxn modelId="{1A8EFB4F-C653-4198-AB46-49C1A9B4DD89}" srcId="{7F80A985-1959-4677-AE4F-31E05E6B5E31}" destId="{2A7E9FFD-83B4-4226-A98E-E529A9A2FF82}" srcOrd="0" destOrd="0" parTransId="{6C78BDD1-894D-48B3-B75C-A1305D284CF7}" sibTransId="{4DF7C272-93A0-4BA7-8550-AD0DB07BE08E}"/>
    <dgm:cxn modelId="{8D267571-9DFA-493C-974F-A63C084F687A}" srcId="{1378C14B-E3A2-4F35-8666-D48D371F7680}" destId="{7F80A985-1959-4677-AE4F-31E05E6B5E31}" srcOrd="3" destOrd="0" parTransId="{384956D4-20EB-4CE3-8267-88F72F0B6B8B}" sibTransId="{8F4C52A6-DAA6-4A42-9439-FCB2CB8DDAA0}"/>
    <dgm:cxn modelId="{6BF25D76-AD95-44F4-ABA8-BED74E4FD500}" type="presOf" srcId="{730797BA-6BF7-46F7-B1D6-2C14C1757518}" destId="{369C56E2-E702-4A07-9BEE-2F73EA5C6CAD}" srcOrd="0" destOrd="0" presId="urn:microsoft.com/office/officeart/2018/2/layout/IconVerticalSolidList"/>
    <dgm:cxn modelId="{E0F03F7F-9A81-4E42-A627-034AC4C3FE7F}" srcId="{C9C7676D-5583-4F83-91C1-0E82B36CB089}" destId="{081B6860-C311-4C4D-A95A-6DB6BC1B94A6}" srcOrd="1" destOrd="0" parTransId="{584704DB-193D-40AF-AD75-7B8EDD16DB5C}" sibTransId="{EDB6A99C-373E-4CCD-B0EC-40F1C440EE6B}"/>
    <dgm:cxn modelId="{C1FBA281-7C63-4873-81D7-561DB3C05834}" type="presOf" srcId="{7F80A985-1959-4677-AE4F-31E05E6B5E31}" destId="{3288A4DD-AF63-4808-B004-BD6B65DF5A54}" srcOrd="0" destOrd="0" presId="urn:microsoft.com/office/officeart/2018/2/layout/IconVerticalSolidList"/>
    <dgm:cxn modelId="{F9FA16AC-47E7-4DEC-AE09-4A86083B9ECC}" type="presOf" srcId="{C35847CB-89B5-41F2-AABA-1C40BC259E51}" destId="{8516F765-DF8F-4C74-B109-B3AF846E0506}" srcOrd="0" destOrd="0" presId="urn:microsoft.com/office/officeart/2018/2/layout/IconVerticalSolidList"/>
    <dgm:cxn modelId="{60CC25AF-3A3C-4E38-AB36-A2723D6F19CF}" srcId="{C9C7676D-5583-4F83-91C1-0E82B36CB089}" destId="{730797BA-6BF7-46F7-B1D6-2C14C1757518}" srcOrd="0" destOrd="0" parTransId="{D4369F40-FCCC-44EC-902D-B1F29E574CBC}" sibTransId="{D035F009-44C8-4B05-A472-29237EBAB52C}"/>
    <dgm:cxn modelId="{30DFE6B6-EBAE-4ECA-9192-F5415381D5B0}" type="presOf" srcId="{081B6860-C311-4C4D-A95A-6DB6BC1B94A6}" destId="{369C56E2-E702-4A07-9BEE-2F73EA5C6CAD}" srcOrd="0" destOrd="1" presId="urn:microsoft.com/office/officeart/2018/2/layout/IconVerticalSolidList"/>
    <dgm:cxn modelId="{837739BA-3093-4049-8063-DFCCBC7D391A}" type="presOf" srcId="{5DCBA69F-BBA9-4016-A34F-480FDA35CCAE}" destId="{3160827E-8341-4EA8-9A17-F76D35409858}" srcOrd="0" destOrd="1" presId="urn:microsoft.com/office/officeart/2018/2/layout/IconVerticalSolidList"/>
    <dgm:cxn modelId="{6E7EABBA-97A3-4B89-8233-B022FA79903C}" type="presOf" srcId="{1378C14B-E3A2-4F35-8666-D48D371F7680}" destId="{55C49E72-3138-4D5A-9921-34BA3A13D5A2}" srcOrd="0" destOrd="0" presId="urn:microsoft.com/office/officeart/2018/2/layout/IconVerticalSolidList"/>
    <dgm:cxn modelId="{2545FEDB-ECA6-49FB-AB23-68F10104834F}" srcId="{5E284C64-870F-4832-80A5-D4E61B174879}" destId="{C35847CB-89B5-41F2-AABA-1C40BC259E51}" srcOrd="0" destOrd="0" parTransId="{F538CFAD-4BB9-484E-8332-3070C3C09F41}" sibTransId="{B46AAE1C-DFB8-4D8E-A0C8-886FB01F08A3}"/>
    <dgm:cxn modelId="{CD700ADD-9759-4710-A7A5-7B72CD539FB1}" type="presOf" srcId="{2A7E9FFD-83B4-4226-A98E-E529A9A2FF82}" destId="{3160827E-8341-4EA8-9A17-F76D35409858}" srcOrd="0" destOrd="0" presId="urn:microsoft.com/office/officeart/2018/2/layout/IconVerticalSolidList"/>
    <dgm:cxn modelId="{4F8607EE-2FF8-42EE-854C-010C063ABB39}" srcId="{A1D013C4-B323-48FD-99C4-8656502789C1}" destId="{BD221970-91A7-4A9B-8B06-AEE4DAABEAEA}" srcOrd="0" destOrd="0" parTransId="{99901F24-1C27-4AA2-8719-FCBE633B067F}" sibTransId="{CD8C3816-7B68-4DD3-8F09-39ED605499D5}"/>
    <dgm:cxn modelId="{80730DFD-649B-4964-A866-64EF41AC2ED5}" type="presOf" srcId="{BD221970-91A7-4A9B-8B06-AEE4DAABEAEA}" destId="{3D9C5B21-259A-4C1A-B9A2-57E7E523233D}" srcOrd="0" destOrd="0" presId="urn:microsoft.com/office/officeart/2018/2/layout/IconVerticalSolidList"/>
    <dgm:cxn modelId="{170F6220-0A5C-4C66-B743-7C7C9274B1F9}" type="presParOf" srcId="{55C49E72-3138-4D5A-9921-34BA3A13D5A2}" destId="{7DFE060C-9BD6-41FD-9070-C5643BFFBAF3}" srcOrd="0" destOrd="0" presId="urn:microsoft.com/office/officeart/2018/2/layout/IconVerticalSolidList"/>
    <dgm:cxn modelId="{1D911D36-240E-4999-A47E-7472EC9079B5}" type="presParOf" srcId="{7DFE060C-9BD6-41FD-9070-C5643BFFBAF3}" destId="{85136249-F08D-4F26-87AD-2899E7EF9A8D}" srcOrd="0" destOrd="0" presId="urn:microsoft.com/office/officeart/2018/2/layout/IconVerticalSolidList"/>
    <dgm:cxn modelId="{608E1905-71F6-4FB4-B0AA-8F94B5E8A9D7}" type="presParOf" srcId="{7DFE060C-9BD6-41FD-9070-C5643BFFBAF3}" destId="{60663359-E10B-47E8-91BB-6ACCF6680780}" srcOrd="1" destOrd="0" presId="urn:microsoft.com/office/officeart/2018/2/layout/IconVerticalSolidList"/>
    <dgm:cxn modelId="{ED599E11-8BA9-4409-B05B-3B725559BD51}" type="presParOf" srcId="{7DFE060C-9BD6-41FD-9070-C5643BFFBAF3}" destId="{032B1515-33D9-4E89-9064-D675573E9452}" srcOrd="2" destOrd="0" presId="urn:microsoft.com/office/officeart/2018/2/layout/IconVerticalSolidList"/>
    <dgm:cxn modelId="{18C9DF87-9135-4B7F-8E17-8DD5CE0AA98F}" type="presParOf" srcId="{7DFE060C-9BD6-41FD-9070-C5643BFFBAF3}" destId="{4CF0FE21-D4E4-45A3-9F86-7B042CB60ED1}" srcOrd="3" destOrd="0" presId="urn:microsoft.com/office/officeart/2018/2/layout/IconVerticalSolidList"/>
    <dgm:cxn modelId="{DA3A71A1-BC48-4976-A25E-59436C534AF8}" type="presParOf" srcId="{7DFE060C-9BD6-41FD-9070-C5643BFFBAF3}" destId="{8516F765-DF8F-4C74-B109-B3AF846E0506}" srcOrd="4" destOrd="0" presId="urn:microsoft.com/office/officeart/2018/2/layout/IconVerticalSolidList"/>
    <dgm:cxn modelId="{C3CE24D8-AAE5-49AE-B844-8462504DDB9A}" type="presParOf" srcId="{55C49E72-3138-4D5A-9921-34BA3A13D5A2}" destId="{882088C8-D5CF-4067-B805-BF65E253383E}" srcOrd="1" destOrd="0" presId="urn:microsoft.com/office/officeart/2018/2/layout/IconVerticalSolidList"/>
    <dgm:cxn modelId="{3A5C460A-5CB8-4BF7-BB27-8B249C64211C}" type="presParOf" srcId="{55C49E72-3138-4D5A-9921-34BA3A13D5A2}" destId="{C83D6AFF-B1D1-4524-8BF7-F0FD5018602E}" srcOrd="2" destOrd="0" presId="urn:microsoft.com/office/officeart/2018/2/layout/IconVerticalSolidList"/>
    <dgm:cxn modelId="{1571DBAC-8463-49C8-ACC5-31CCF583369F}" type="presParOf" srcId="{C83D6AFF-B1D1-4524-8BF7-F0FD5018602E}" destId="{ABA8B9F0-0B38-429B-8101-4CF46BD276C3}" srcOrd="0" destOrd="0" presId="urn:microsoft.com/office/officeart/2018/2/layout/IconVerticalSolidList"/>
    <dgm:cxn modelId="{583BA4DE-C5A6-4297-94DA-E851B171396C}" type="presParOf" srcId="{C83D6AFF-B1D1-4524-8BF7-F0FD5018602E}" destId="{DF7257D7-5ECA-4B23-B6CC-C09247F4E9ED}" srcOrd="1" destOrd="0" presId="urn:microsoft.com/office/officeart/2018/2/layout/IconVerticalSolidList"/>
    <dgm:cxn modelId="{C3290567-A43F-4406-862F-ED67EAE1C539}" type="presParOf" srcId="{C83D6AFF-B1D1-4524-8BF7-F0FD5018602E}" destId="{3EE8DB0C-F3EC-4A1B-8459-B0625F94B3C0}" srcOrd="2" destOrd="0" presId="urn:microsoft.com/office/officeart/2018/2/layout/IconVerticalSolidList"/>
    <dgm:cxn modelId="{96C6B8FC-720B-4736-92AB-440899CAEC9F}" type="presParOf" srcId="{C83D6AFF-B1D1-4524-8BF7-F0FD5018602E}" destId="{0CC82B88-9EE0-49AD-AED8-BF7BD22B1A21}" srcOrd="3" destOrd="0" presId="urn:microsoft.com/office/officeart/2018/2/layout/IconVerticalSolidList"/>
    <dgm:cxn modelId="{C88CFFF1-CEDF-4D48-88CB-823A1631EC0C}" type="presParOf" srcId="{C83D6AFF-B1D1-4524-8BF7-F0FD5018602E}" destId="{3D9C5B21-259A-4C1A-B9A2-57E7E523233D}" srcOrd="4" destOrd="0" presId="urn:microsoft.com/office/officeart/2018/2/layout/IconVerticalSolidList"/>
    <dgm:cxn modelId="{B3F31F3E-7449-4ABD-84AC-CA54B12270E4}" type="presParOf" srcId="{55C49E72-3138-4D5A-9921-34BA3A13D5A2}" destId="{B7BFD775-FBA3-420C-B035-3F36C057B197}" srcOrd="3" destOrd="0" presId="urn:microsoft.com/office/officeart/2018/2/layout/IconVerticalSolidList"/>
    <dgm:cxn modelId="{9DBEC4F9-85C3-434D-9222-DD536495973F}" type="presParOf" srcId="{55C49E72-3138-4D5A-9921-34BA3A13D5A2}" destId="{1658ABA9-06CC-498A-8A79-14C184A59F45}" srcOrd="4" destOrd="0" presId="urn:microsoft.com/office/officeart/2018/2/layout/IconVerticalSolidList"/>
    <dgm:cxn modelId="{A354AC86-CF89-46C1-B063-7414860C7DFA}" type="presParOf" srcId="{1658ABA9-06CC-498A-8A79-14C184A59F45}" destId="{7DF1DF94-EB16-431A-A17D-A60217F3DB2C}" srcOrd="0" destOrd="0" presId="urn:microsoft.com/office/officeart/2018/2/layout/IconVerticalSolidList"/>
    <dgm:cxn modelId="{69D404DC-5CFE-4471-A542-C22E23918BAF}" type="presParOf" srcId="{1658ABA9-06CC-498A-8A79-14C184A59F45}" destId="{F5BF06D7-14C1-4007-B424-0863D95326D7}" srcOrd="1" destOrd="0" presId="urn:microsoft.com/office/officeart/2018/2/layout/IconVerticalSolidList"/>
    <dgm:cxn modelId="{9B8F9757-474F-4CEC-AED8-FBE6F17F1F94}" type="presParOf" srcId="{1658ABA9-06CC-498A-8A79-14C184A59F45}" destId="{A43FEDBB-BE30-46D5-885D-E05ADD84D602}" srcOrd="2" destOrd="0" presId="urn:microsoft.com/office/officeart/2018/2/layout/IconVerticalSolidList"/>
    <dgm:cxn modelId="{2190405B-77AF-4478-9876-3D9687725B49}" type="presParOf" srcId="{1658ABA9-06CC-498A-8A79-14C184A59F45}" destId="{A648666C-336D-45E3-A08A-05CCAC02DC67}" srcOrd="3" destOrd="0" presId="urn:microsoft.com/office/officeart/2018/2/layout/IconVerticalSolidList"/>
    <dgm:cxn modelId="{D96463BB-DCAF-4814-A2BC-130550665682}" type="presParOf" srcId="{1658ABA9-06CC-498A-8A79-14C184A59F45}" destId="{369C56E2-E702-4A07-9BEE-2F73EA5C6CAD}" srcOrd="4" destOrd="0" presId="urn:microsoft.com/office/officeart/2018/2/layout/IconVerticalSolidList"/>
    <dgm:cxn modelId="{31D05EC3-0F8E-4489-82DF-F422E409AF61}" type="presParOf" srcId="{55C49E72-3138-4D5A-9921-34BA3A13D5A2}" destId="{DB669DC1-ECCD-4432-850B-CCCD253021C9}" srcOrd="5" destOrd="0" presId="urn:microsoft.com/office/officeart/2018/2/layout/IconVerticalSolidList"/>
    <dgm:cxn modelId="{3B875A46-BFA8-4EF9-99CE-53B58BDB525D}" type="presParOf" srcId="{55C49E72-3138-4D5A-9921-34BA3A13D5A2}" destId="{EA5ED3E6-F981-4BD5-881E-A2034EF10111}" srcOrd="6" destOrd="0" presId="urn:microsoft.com/office/officeart/2018/2/layout/IconVerticalSolidList"/>
    <dgm:cxn modelId="{A4F75F09-BAF3-4FF5-8134-6AC38AB21F9B}" type="presParOf" srcId="{EA5ED3E6-F981-4BD5-881E-A2034EF10111}" destId="{54EBED48-5A1B-42FC-884C-F7D56C7CE4EF}" srcOrd="0" destOrd="0" presId="urn:microsoft.com/office/officeart/2018/2/layout/IconVerticalSolidList"/>
    <dgm:cxn modelId="{D10F8B7F-5E9F-4608-98EC-A49BBAC61E97}" type="presParOf" srcId="{EA5ED3E6-F981-4BD5-881E-A2034EF10111}" destId="{F51A3001-B562-4FA9-80A0-41AF2500BF11}" srcOrd="1" destOrd="0" presId="urn:microsoft.com/office/officeart/2018/2/layout/IconVerticalSolidList"/>
    <dgm:cxn modelId="{25B42ADA-A1E0-46AA-A0C0-9365E4C4C9B2}" type="presParOf" srcId="{EA5ED3E6-F981-4BD5-881E-A2034EF10111}" destId="{FF78B75D-015A-415B-B5D9-D5A671DE7522}" srcOrd="2" destOrd="0" presId="urn:microsoft.com/office/officeart/2018/2/layout/IconVerticalSolidList"/>
    <dgm:cxn modelId="{FA2F0EF6-8D18-4093-8D28-7F60EBF09322}" type="presParOf" srcId="{EA5ED3E6-F981-4BD5-881E-A2034EF10111}" destId="{3288A4DD-AF63-4808-B004-BD6B65DF5A54}" srcOrd="3" destOrd="0" presId="urn:microsoft.com/office/officeart/2018/2/layout/IconVerticalSolidList"/>
    <dgm:cxn modelId="{F1BFAE83-7BFF-44DE-A0C7-A7B3F5973632}" type="presParOf" srcId="{EA5ED3E6-F981-4BD5-881E-A2034EF10111}" destId="{3160827E-8341-4EA8-9A17-F76D3540985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32E5B9-E763-420B-9BE8-106D75B416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23590A-E96C-44BC-BC83-8EFD4AD425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Support</a:t>
          </a:r>
        </a:p>
      </dgm:t>
    </dgm:pt>
    <dgm:pt modelId="{035C611F-42E3-4C37-95C0-5BBD19DAC695}" type="parTrans" cxnId="{39B46FC9-5813-405C-A933-D82C174341E1}">
      <dgm:prSet/>
      <dgm:spPr/>
      <dgm:t>
        <a:bodyPr/>
        <a:lstStyle/>
        <a:p>
          <a:endParaRPr lang="en-US"/>
        </a:p>
      </dgm:t>
    </dgm:pt>
    <dgm:pt modelId="{052773D4-63A8-4B42-83A6-A7A933D38A49}" type="sibTrans" cxnId="{39B46FC9-5813-405C-A933-D82C174341E1}">
      <dgm:prSet/>
      <dgm:spPr/>
      <dgm:t>
        <a:bodyPr/>
        <a:lstStyle/>
        <a:p>
          <a:endParaRPr lang="en-US"/>
        </a:p>
      </dgm:t>
    </dgm:pt>
    <dgm:pt modelId="{280089FA-6971-4197-95C1-CE04002E9E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1"/>
            </a:rPr>
            <a:t>TSDSCustomerSupport@tea.texas.gov</a:t>
          </a:r>
          <a:r>
            <a:rPr lang="en-US"/>
            <a:t> </a:t>
          </a:r>
        </a:p>
      </dgm:t>
    </dgm:pt>
    <dgm:pt modelId="{75FF94F7-CA34-4773-BBA5-F5434F8684D4}" type="parTrans" cxnId="{EA78BE90-AB13-4737-9D09-9340AB77F0C9}">
      <dgm:prSet/>
      <dgm:spPr/>
      <dgm:t>
        <a:bodyPr/>
        <a:lstStyle/>
        <a:p>
          <a:endParaRPr lang="en-US"/>
        </a:p>
      </dgm:t>
    </dgm:pt>
    <dgm:pt modelId="{1D33BC36-4EB6-49B9-BF41-7646028FCF2E}" type="sibTrans" cxnId="{EA78BE90-AB13-4737-9D09-9340AB77F0C9}">
      <dgm:prSet/>
      <dgm:spPr/>
      <dgm:t>
        <a:bodyPr/>
        <a:lstStyle/>
        <a:p>
          <a:endParaRPr lang="en-US"/>
        </a:p>
      </dgm:t>
    </dgm:pt>
    <dgm:pt modelId="{785AF9E8-5E92-4B18-8B8C-1909F8AB09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Specification</a:t>
          </a:r>
        </a:p>
      </dgm:t>
    </dgm:pt>
    <dgm:pt modelId="{9210B296-EA02-4900-97CF-69737183C757}" type="parTrans" cxnId="{D13843A1-D711-4AA6-9E0E-8A44B601C75F}">
      <dgm:prSet/>
      <dgm:spPr/>
      <dgm:t>
        <a:bodyPr/>
        <a:lstStyle/>
        <a:p>
          <a:endParaRPr lang="en-US"/>
        </a:p>
      </dgm:t>
    </dgm:pt>
    <dgm:pt modelId="{F7B0B437-78A3-44D2-9694-2824D6EE368A}" type="sibTrans" cxnId="{D13843A1-D711-4AA6-9E0E-8A44B601C75F}">
      <dgm:prSet/>
      <dgm:spPr/>
      <dgm:t>
        <a:bodyPr/>
        <a:lstStyle/>
        <a:p>
          <a:endParaRPr lang="en-US"/>
        </a:p>
      </dgm:t>
    </dgm:pt>
    <dgm:pt modelId="{7228B361-E986-40BE-ACEA-C36D62D878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2"/>
            </a:rPr>
            <a:t>2024-2025 </a:t>
          </a:r>
          <a:r>
            <a:rPr lang="en-US" b="0" i="0" baseline="0">
              <a:hlinkClick xmlns:r="http://schemas.openxmlformats.org/officeDocument/2006/relationships" r:id="rId2"/>
            </a:rPr>
            <a:t>TSDS Web-Enabled Data Standards (TWEDS)</a:t>
          </a:r>
          <a:endParaRPr lang="en-US"/>
        </a:p>
      </dgm:t>
    </dgm:pt>
    <dgm:pt modelId="{065B23AF-F60E-478A-85DB-75FC3A931CAB}" type="parTrans" cxnId="{8F0E7949-B43A-40FA-A70E-2D2F07057E9D}">
      <dgm:prSet/>
      <dgm:spPr/>
      <dgm:t>
        <a:bodyPr/>
        <a:lstStyle/>
        <a:p>
          <a:endParaRPr lang="en-US"/>
        </a:p>
      </dgm:t>
    </dgm:pt>
    <dgm:pt modelId="{4D65BEF2-539C-44C6-9F1D-2FDB09D2CEA3}" type="sibTrans" cxnId="{8F0E7949-B43A-40FA-A70E-2D2F07057E9D}">
      <dgm:prSet/>
      <dgm:spPr/>
      <dgm:t>
        <a:bodyPr/>
        <a:lstStyle/>
        <a:p>
          <a:endParaRPr lang="en-US"/>
        </a:p>
      </dgm:t>
    </dgm:pt>
    <dgm:pt modelId="{4C966351-587F-43B2-A897-E3B6DC8291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3"/>
            </a:rPr>
            <a:t>Known Issues</a:t>
          </a:r>
          <a:endParaRPr lang="en-US"/>
        </a:p>
      </dgm:t>
    </dgm:pt>
    <dgm:pt modelId="{31F7BCF4-D1E1-4A9A-87BB-746E349C992A}" type="parTrans" cxnId="{1EAC3AEC-D08C-4B10-91C3-0B4DDF2F1E81}">
      <dgm:prSet/>
      <dgm:spPr/>
      <dgm:t>
        <a:bodyPr/>
        <a:lstStyle/>
        <a:p>
          <a:endParaRPr lang="en-US"/>
        </a:p>
      </dgm:t>
    </dgm:pt>
    <dgm:pt modelId="{2FA5BB02-22A4-41BF-AC50-35C87076ADC4}" type="sibTrans" cxnId="{1EAC3AEC-D08C-4B10-91C3-0B4DDF2F1E81}">
      <dgm:prSet/>
      <dgm:spPr/>
      <dgm:t>
        <a:bodyPr/>
        <a:lstStyle/>
        <a:p>
          <a:endParaRPr lang="en-US"/>
        </a:p>
      </dgm:t>
    </dgm:pt>
    <dgm:pt modelId="{05D98230-DE6A-4625-8F75-DA67931651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TSDS Incident Management System (TIMS)</a:t>
          </a:r>
        </a:p>
      </dgm:t>
    </dgm:pt>
    <dgm:pt modelId="{3EC03552-6212-40A7-ABE1-E291D3D356D2}" type="parTrans" cxnId="{F7DBDD43-6F74-4AF1-8CE9-FF065B8F2720}">
      <dgm:prSet/>
      <dgm:spPr/>
      <dgm:t>
        <a:bodyPr/>
        <a:lstStyle/>
        <a:p>
          <a:endParaRPr lang="en-US"/>
        </a:p>
      </dgm:t>
    </dgm:pt>
    <dgm:pt modelId="{BFEFCFB4-E886-4A86-A35F-793F78977111}" type="sibTrans" cxnId="{F7DBDD43-6F74-4AF1-8CE9-FF065B8F2720}">
      <dgm:prSet/>
      <dgm:spPr/>
      <dgm:t>
        <a:bodyPr/>
        <a:lstStyle/>
        <a:p>
          <a:endParaRPr lang="en-US"/>
        </a:p>
      </dgm:t>
    </dgm:pt>
    <dgm:pt modelId="{9F1E1D8E-6241-45BA-9713-E8D5754AC9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4"/>
            </a:rPr>
            <a:t>TSDS Incident Management System (TIMS) Support Application</a:t>
          </a:r>
          <a:endParaRPr lang="en-US"/>
        </a:p>
      </dgm:t>
    </dgm:pt>
    <dgm:pt modelId="{6A44B462-4026-4152-B356-65B5E0AD3EF8}" type="parTrans" cxnId="{E837B2A8-F246-4C7C-A57A-D3C24FD8D5EE}">
      <dgm:prSet/>
      <dgm:spPr/>
      <dgm:t>
        <a:bodyPr/>
        <a:lstStyle/>
        <a:p>
          <a:endParaRPr lang="en-US"/>
        </a:p>
      </dgm:t>
    </dgm:pt>
    <dgm:pt modelId="{D3AF9A63-A41E-4F52-BD43-14AB7650806D}" type="sibTrans" cxnId="{E837B2A8-F246-4C7C-A57A-D3C24FD8D5EE}">
      <dgm:prSet/>
      <dgm:spPr/>
      <dgm:t>
        <a:bodyPr/>
        <a:lstStyle/>
        <a:p>
          <a:endParaRPr lang="en-US"/>
        </a:p>
      </dgm:t>
    </dgm:pt>
    <dgm:pt modelId="{2FC8811C-5FAF-4781-952B-88C980BFBA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5"/>
            </a:rPr>
            <a:t>TIMS Knowledge Base Article Repository</a:t>
          </a:r>
          <a:endParaRPr lang="en-US"/>
        </a:p>
      </dgm:t>
    </dgm:pt>
    <dgm:pt modelId="{7370ECCE-E0B0-4597-9075-84E224E8D133}" type="parTrans" cxnId="{7EE7725D-86A9-4E2B-A831-BC6A405E4510}">
      <dgm:prSet/>
      <dgm:spPr/>
      <dgm:t>
        <a:bodyPr/>
        <a:lstStyle/>
        <a:p>
          <a:endParaRPr lang="en-US"/>
        </a:p>
      </dgm:t>
    </dgm:pt>
    <dgm:pt modelId="{88F3326C-155B-4A0C-8A44-9659D483D1F2}" type="sibTrans" cxnId="{7EE7725D-86A9-4E2B-A831-BC6A405E4510}">
      <dgm:prSet/>
      <dgm:spPr/>
      <dgm:t>
        <a:bodyPr/>
        <a:lstStyle/>
        <a:p>
          <a:endParaRPr lang="en-US"/>
        </a:p>
      </dgm:t>
    </dgm:pt>
    <dgm:pt modelId="{BA05BE7B-0CB8-4116-8FD1-9B88DD5E1DDA}" type="pres">
      <dgm:prSet presAssocID="{A332E5B9-E763-420B-9BE8-106D75B41699}" presName="root" presStyleCnt="0">
        <dgm:presLayoutVars>
          <dgm:dir/>
          <dgm:resizeHandles val="exact"/>
        </dgm:presLayoutVars>
      </dgm:prSet>
      <dgm:spPr/>
    </dgm:pt>
    <dgm:pt modelId="{BA4F4B39-456E-4970-8B81-539992D6E96C}" type="pres">
      <dgm:prSet presAssocID="{1923590A-E96C-44BC-BC83-8EFD4AD425BE}" presName="compNode" presStyleCnt="0"/>
      <dgm:spPr/>
    </dgm:pt>
    <dgm:pt modelId="{CF87380F-C1A1-4952-9AC3-CCF74AF3A4DD}" type="pres">
      <dgm:prSet presAssocID="{1923590A-E96C-44BC-BC83-8EFD4AD425BE}" presName="bgRect" presStyleLbl="bgShp" presStyleIdx="0" presStyleCnt="3"/>
      <dgm:spPr>
        <a:solidFill>
          <a:srgbClr val="CCD4E6"/>
        </a:solidFill>
      </dgm:spPr>
    </dgm:pt>
    <dgm:pt modelId="{E6FC8448-D57E-4D66-A6B2-D7F9FBD867FD}" type="pres">
      <dgm:prSet presAssocID="{1923590A-E96C-44BC-BC83-8EFD4AD425BE}" presName="iconRect" presStyleLbl="node1" presStyleIdx="0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4DCA360E-3B61-4D2D-B86B-043098130953}" type="pres">
      <dgm:prSet presAssocID="{1923590A-E96C-44BC-BC83-8EFD4AD425BE}" presName="spaceRect" presStyleCnt="0"/>
      <dgm:spPr/>
    </dgm:pt>
    <dgm:pt modelId="{127F0BFC-7616-46C4-BE80-CBFAEA8209B6}" type="pres">
      <dgm:prSet presAssocID="{1923590A-E96C-44BC-BC83-8EFD4AD425BE}" presName="parTx" presStyleLbl="revTx" presStyleIdx="0" presStyleCnt="6">
        <dgm:presLayoutVars>
          <dgm:chMax val="0"/>
          <dgm:chPref val="0"/>
        </dgm:presLayoutVars>
      </dgm:prSet>
      <dgm:spPr/>
    </dgm:pt>
    <dgm:pt modelId="{9BE1B326-5B64-4602-9197-15FC36DC487A}" type="pres">
      <dgm:prSet presAssocID="{1923590A-E96C-44BC-BC83-8EFD4AD425BE}" presName="desTx" presStyleLbl="revTx" presStyleIdx="1" presStyleCnt="6">
        <dgm:presLayoutVars/>
      </dgm:prSet>
      <dgm:spPr/>
    </dgm:pt>
    <dgm:pt modelId="{FAB5C9D5-8446-403E-8196-D714ABA94F25}" type="pres">
      <dgm:prSet presAssocID="{052773D4-63A8-4B42-83A6-A7A933D38A49}" presName="sibTrans" presStyleCnt="0"/>
      <dgm:spPr/>
    </dgm:pt>
    <dgm:pt modelId="{141F81FD-1AD9-4325-80BD-D661F553A441}" type="pres">
      <dgm:prSet presAssocID="{785AF9E8-5E92-4B18-8B8C-1909F8AB0984}" presName="compNode" presStyleCnt="0"/>
      <dgm:spPr/>
    </dgm:pt>
    <dgm:pt modelId="{9D955DAC-B50F-4D59-B493-FEC1F2478D20}" type="pres">
      <dgm:prSet presAssocID="{785AF9E8-5E92-4B18-8B8C-1909F8AB0984}" presName="bgRect" presStyleLbl="bgShp" presStyleIdx="1" presStyleCnt="3"/>
      <dgm:spPr/>
    </dgm:pt>
    <dgm:pt modelId="{13292296-A635-480B-8E6F-A0E6AB4E9363}" type="pres">
      <dgm:prSet presAssocID="{785AF9E8-5E92-4B18-8B8C-1909F8AB0984}" presName="iconRect" presStyleLbl="node1" presStyleIdx="1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94D5C437-ED4D-42A8-952A-EAD323850C7E}" type="pres">
      <dgm:prSet presAssocID="{785AF9E8-5E92-4B18-8B8C-1909F8AB0984}" presName="spaceRect" presStyleCnt="0"/>
      <dgm:spPr/>
    </dgm:pt>
    <dgm:pt modelId="{F856EF4B-F167-4092-AAE6-0E7A97163BE9}" type="pres">
      <dgm:prSet presAssocID="{785AF9E8-5E92-4B18-8B8C-1909F8AB0984}" presName="parTx" presStyleLbl="revTx" presStyleIdx="2" presStyleCnt="6">
        <dgm:presLayoutVars>
          <dgm:chMax val="0"/>
          <dgm:chPref val="0"/>
        </dgm:presLayoutVars>
      </dgm:prSet>
      <dgm:spPr/>
    </dgm:pt>
    <dgm:pt modelId="{BE7497E3-96DF-4D6F-957A-4B65DC221AC8}" type="pres">
      <dgm:prSet presAssocID="{785AF9E8-5E92-4B18-8B8C-1909F8AB0984}" presName="desTx" presStyleLbl="revTx" presStyleIdx="3" presStyleCnt="6">
        <dgm:presLayoutVars/>
      </dgm:prSet>
      <dgm:spPr/>
    </dgm:pt>
    <dgm:pt modelId="{94C9DC1E-B49F-4650-A86C-8AD8A9A07902}" type="pres">
      <dgm:prSet presAssocID="{F7B0B437-78A3-44D2-9694-2824D6EE368A}" presName="sibTrans" presStyleCnt="0"/>
      <dgm:spPr/>
    </dgm:pt>
    <dgm:pt modelId="{3D69F126-E130-4A62-B77E-16575DB7E76C}" type="pres">
      <dgm:prSet presAssocID="{05D98230-DE6A-4625-8F75-DA6793165196}" presName="compNode" presStyleCnt="0"/>
      <dgm:spPr/>
    </dgm:pt>
    <dgm:pt modelId="{153B9AB3-A061-4704-87C0-123D8E211811}" type="pres">
      <dgm:prSet presAssocID="{05D98230-DE6A-4625-8F75-DA6793165196}" presName="bgRect" presStyleLbl="bgShp" presStyleIdx="2" presStyleCnt="3"/>
      <dgm:spPr/>
    </dgm:pt>
    <dgm:pt modelId="{337E93B2-F6EA-4837-90CD-90B93AECDAC9}" type="pres">
      <dgm:prSet presAssocID="{05D98230-DE6A-4625-8F75-DA6793165196}" presName="iconRect" presStyleLbl="node1" presStyleIdx="2" presStyleCnt="3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CE254A40-C542-47A3-9910-E7D86CDB2DE7}" type="pres">
      <dgm:prSet presAssocID="{05D98230-DE6A-4625-8F75-DA6793165196}" presName="spaceRect" presStyleCnt="0"/>
      <dgm:spPr/>
    </dgm:pt>
    <dgm:pt modelId="{368E6E16-5FB5-41FF-A6D9-21554871F8CC}" type="pres">
      <dgm:prSet presAssocID="{05D98230-DE6A-4625-8F75-DA6793165196}" presName="parTx" presStyleLbl="revTx" presStyleIdx="4" presStyleCnt="6">
        <dgm:presLayoutVars>
          <dgm:chMax val="0"/>
          <dgm:chPref val="0"/>
        </dgm:presLayoutVars>
      </dgm:prSet>
      <dgm:spPr/>
    </dgm:pt>
    <dgm:pt modelId="{E1B9AE30-E9A4-4025-B0D8-D912E1F2C84E}" type="pres">
      <dgm:prSet presAssocID="{05D98230-DE6A-4625-8F75-DA6793165196}" presName="desTx" presStyleLbl="revTx" presStyleIdx="5" presStyleCnt="6">
        <dgm:presLayoutVars/>
      </dgm:prSet>
      <dgm:spPr/>
    </dgm:pt>
  </dgm:ptLst>
  <dgm:cxnLst>
    <dgm:cxn modelId="{D80CCB1F-69FC-4E2C-8D72-4EAE237BE4F4}" type="presOf" srcId="{785AF9E8-5E92-4B18-8B8C-1909F8AB0984}" destId="{F856EF4B-F167-4092-AAE6-0E7A97163BE9}" srcOrd="0" destOrd="0" presId="urn:microsoft.com/office/officeart/2018/2/layout/IconVerticalSolidList"/>
    <dgm:cxn modelId="{D2B6A121-5365-4996-B0E7-2556045DEB59}" type="presOf" srcId="{A332E5B9-E763-420B-9BE8-106D75B41699}" destId="{BA05BE7B-0CB8-4116-8FD1-9B88DD5E1DDA}" srcOrd="0" destOrd="0" presId="urn:microsoft.com/office/officeart/2018/2/layout/IconVerticalSolidList"/>
    <dgm:cxn modelId="{59D2C230-7BF4-4D4E-A7A4-C14915C05928}" type="presOf" srcId="{7228B361-E986-40BE-ACEA-C36D62D87839}" destId="{BE7497E3-96DF-4D6F-957A-4B65DC221AC8}" srcOrd="0" destOrd="0" presId="urn:microsoft.com/office/officeart/2018/2/layout/IconVerticalSolidList"/>
    <dgm:cxn modelId="{7EE7725D-86A9-4E2B-A831-BC6A405E4510}" srcId="{05D98230-DE6A-4625-8F75-DA6793165196}" destId="{2FC8811C-5FAF-4781-952B-88C980BFBA0F}" srcOrd="1" destOrd="0" parTransId="{7370ECCE-E0B0-4597-9075-84E224E8D133}" sibTransId="{88F3326C-155B-4A0C-8A44-9659D483D1F2}"/>
    <dgm:cxn modelId="{F7DBDD43-6F74-4AF1-8CE9-FF065B8F2720}" srcId="{A332E5B9-E763-420B-9BE8-106D75B41699}" destId="{05D98230-DE6A-4625-8F75-DA6793165196}" srcOrd="2" destOrd="0" parTransId="{3EC03552-6212-40A7-ABE1-E291D3D356D2}" sibTransId="{BFEFCFB4-E886-4A86-A35F-793F78977111}"/>
    <dgm:cxn modelId="{8F0E7949-B43A-40FA-A70E-2D2F07057E9D}" srcId="{785AF9E8-5E92-4B18-8B8C-1909F8AB0984}" destId="{7228B361-E986-40BE-ACEA-C36D62D87839}" srcOrd="0" destOrd="0" parTransId="{065B23AF-F60E-478A-85DB-75FC3A931CAB}" sibTransId="{4D65BEF2-539C-44C6-9F1D-2FDB09D2CEA3}"/>
    <dgm:cxn modelId="{EA78BE90-AB13-4737-9D09-9340AB77F0C9}" srcId="{1923590A-E96C-44BC-BC83-8EFD4AD425BE}" destId="{280089FA-6971-4197-95C1-CE04002E9EC7}" srcOrd="0" destOrd="0" parTransId="{75FF94F7-CA34-4773-BBA5-F5434F8684D4}" sibTransId="{1D33BC36-4EB6-49B9-BF41-7646028FCF2E}"/>
    <dgm:cxn modelId="{D13843A1-D711-4AA6-9E0E-8A44B601C75F}" srcId="{A332E5B9-E763-420B-9BE8-106D75B41699}" destId="{785AF9E8-5E92-4B18-8B8C-1909F8AB0984}" srcOrd="1" destOrd="0" parTransId="{9210B296-EA02-4900-97CF-69737183C757}" sibTransId="{F7B0B437-78A3-44D2-9694-2824D6EE368A}"/>
    <dgm:cxn modelId="{E837B2A8-F246-4C7C-A57A-D3C24FD8D5EE}" srcId="{05D98230-DE6A-4625-8F75-DA6793165196}" destId="{9F1E1D8E-6241-45BA-9713-E8D5754AC907}" srcOrd="0" destOrd="0" parTransId="{6A44B462-4026-4152-B356-65B5E0AD3EF8}" sibTransId="{D3AF9A63-A41E-4F52-BD43-14AB7650806D}"/>
    <dgm:cxn modelId="{C3F1F6B8-8F7B-4EA2-8C73-48DD2B7B6BA9}" type="presOf" srcId="{9F1E1D8E-6241-45BA-9713-E8D5754AC907}" destId="{E1B9AE30-E9A4-4025-B0D8-D912E1F2C84E}" srcOrd="0" destOrd="0" presId="urn:microsoft.com/office/officeart/2018/2/layout/IconVerticalSolidList"/>
    <dgm:cxn modelId="{998290C3-9EB9-485E-ADBA-5743F0765B13}" type="presOf" srcId="{4C966351-587F-43B2-A897-E3B6DC829151}" destId="{BE7497E3-96DF-4D6F-957A-4B65DC221AC8}" srcOrd="0" destOrd="1" presId="urn:microsoft.com/office/officeart/2018/2/layout/IconVerticalSolidList"/>
    <dgm:cxn modelId="{39B46FC9-5813-405C-A933-D82C174341E1}" srcId="{A332E5B9-E763-420B-9BE8-106D75B41699}" destId="{1923590A-E96C-44BC-BC83-8EFD4AD425BE}" srcOrd="0" destOrd="0" parTransId="{035C611F-42E3-4C37-95C0-5BBD19DAC695}" sibTransId="{052773D4-63A8-4B42-83A6-A7A933D38A49}"/>
    <dgm:cxn modelId="{BB3FC3D6-0B9F-44C9-AF0F-B6FD55E89F42}" type="presOf" srcId="{280089FA-6971-4197-95C1-CE04002E9EC7}" destId="{9BE1B326-5B64-4602-9197-15FC36DC487A}" srcOrd="0" destOrd="0" presId="urn:microsoft.com/office/officeart/2018/2/layout/IconVerticalSolidList"/>
    <dgm:cxn modelId="{B62BDCE5-64E1-4B57-985D-751401E80842}" type="presOf" srcId="{05D98230-DE6A-4625-8F75-DA6793165196}" destId="{368E6E16-5FB5-41FF-A6D9-21554871F8CC}" srcOrd="0" destOrd="0" presId="urn:microsoft.com/office/officeart/2018/2/layout/IconVerticalSolidList"/>
    <dgm:cxn modelId="{1EAC3AEC-D08C-4B10-91C3-0B4DDF2F1E81}" srcId="{785AF9E8-5E92-4B18-8B8C-1909F8AB0984}" destId="{4C966351-587F-43B2-A897-E3B6DC829151}" srcOrd="1" destOrd="0" parTransId="{31F7BCF4-D1E1-4A9A-87BB-746E349C992A}" sibTransId="{2FA5BB02-22A4-41BF-AC50-35C87076ADC4}"/>
    <dgm:cxn modelId="{8FFA01FA-7C16-4B2E-A092-2BCBBAFF1775}" type="presOf" srcId="{1923590A-E96C-44BC-BC83-8EFD4AD425BE}" destId="{127F0BFC-7616-46C4-BE80-CBFAEA8209B6}" srcOrd="0" destOrd="0" presId="urn:microsoft.com/office/officeart/2018/2/layout/IconVerticalSolidList"/>
    <dgm:cxn modelId="{E8CAFAFB-06DD-4AD6-9721-A6EBCAF9E669}" type="presOf" srcId="{2FC8811C-5FAF-4781-952B-88C980BFBA0F}" destId="{E1B9AE30-E9A4-4025-B0D8-D912E1F2C84E}" srcOrd="0" destOrd="1" presId="urn:microsoft.com/office/officeart/2018/2/layout/IconVerticalSolidList"/>
    <dgm:cxn modelId="{F3F51CF8-C792-4F95-89BA-64C72A63A347}" type="presParOf" srcId="{BA05BE7B-0CB8-4116-8FD1-9B88DD5E1DDA}" destId="{BA4F4B39-456E-4970-8B81-539992D6E96C}" srcOrd="0" destOrd="0" presId="urn:microsoft.com/office/officeart/2018/2/layout/IconVerticalSolidList"/>
    <dgm:cxn modelId="{29CC188E-7A29-4CAB-97D9-6A027300608C}" type="presParOf" srcId="{BA4F4B39-456E-4970-8B81-539992D6E96C}" destId="{CF87380F-C1A1-4952-9AC3-CCF74AF3A4DD}" srcOrd="0" destOrd="0" presId="urn:microsoft.com/office/officeart/2018/2/layout/IconVerticalSolidList"/>
    <dgm:cxn modelId="{C8274427-EAE1-46FD-9EBA-6A59298552BD}" type="presParOf" srcId="{BA4F4B39-456E-4970-8B81-539992D6E96C}" destId="{E6FC8448-D57E-4D66-A6B2-D7F9FBD867FD}" srcOrd="1" destOrd="0" presId="urn:microsoft.com/office/officeart/2018/2/layout/IconVerticalSolidList"/>
    <dgm:cxn modelId="{1CC96D93-6C68-448B-A5B9-5C33A441B81C}" type="presParOf" srcId="{BA4F4B39-456E-4970-8B81-539992D6E96C}" destId="{4DCA360E-3B61-4D2D-B86B-043098130953}" srcOrd="2" destOrd="0" presId="urn:microsoft.com/office/officeart/2018/2/layout/IconVerticalSolidList"/>
    <dgm:cxn modelId="{5535B8EB-FF0D-4870-9661-49AA5558ABA9}" type="presParOf" srcId="{BA4F4B39-456E-4970-8B81-539992D6E96C}" destId="{127F0BFC-7616-46C4-BE80-CBFAEA8209B6}" srcOrd="3" destOrd="0" presId="urn:microsoft.com/office/officeart/2018/2/layout/IconVerticalSolidList"/>
    <dgm:cxn modelId="{656E6BD6-9860-4CFC-81EF-2A3026FCEBE0}" type="presParOf" srcId="{BA4F4B39-456E-4970-8B81-539992D6E96C}" destId="{9BE1B326-5B64-4602-9197-15FC36DC487A}" srcOrd="4" destOrd="0" presId="urn:microsoft.com/office/officeart/2018/2/layout/IconVerticalSolidList"/>
    <dgm:cxn modelId="{A7B624C6-BEFE-4118-89C0-485687BC9399}" type="presParOf" srcId="{BA05BE7B-0CB8-4116-8FD1-9B88DD5E1DDA}" destId="{FAB5C9D5-8446-403E-8196-D714ABA94F25}" srcOrd="1" destOrd="0" presId="urn:microsoft.com/office/officeart/2018/2/layout/IconVerticalSolidList"/>
    <dgm:cxn modelId="{6A0BD3B7-B7A7-4947-9370-B515A116172D}" type="presParOf" srcId="{BA05BE7B-0CB8-4116-8FD1-9B88DD5E1DDA}" destId="{141F81FD-1AD9-4325-80BD-D661F553A441}" srcOrd="2" destOrd="0" presId="urn:microsoft.com/office/officeart/2018/2/layout/IconVerticalSolidList"/>
    <dgm:cxn modelId="{CB2D298E-2654-4C37-965A-44FB6EF19D18}" type="presParOf" srcId="{141F81FD-1AD9-4325-80BD-D661F553A441}" destId="{9D955DAC-B50F-4D59-B493-FEC1F2478D20}" srcOrd="0" destOrd="0" presId="urn:microsoft.com/office/officeart/2018/2/layout/IconVerticalSolidList"/>
    <dgm:cxn modelId="{88DA7E36-218F-4595-AA59-22F1BB255825}" type="presParOf" srcId="{141F81FD-1AD9-4325-80BD-D661F553A441}" destId="{13292296-A635-480B-8E6F-A0E6AB4E9363}" srcOrd="1" destOrd="0" presId="urn:microsoft.com/office/officeart/2018/2/layout/IconVerticalSolidList"/>
    <dgm:cxn modelId="{FB229D2D-41B5-474A-9762-ECB6A383F1DB}" type="presParOf" srcId="{141F81FD-1AD9-4325-80BD-D661F553A441}" destId="{94D5C437-ED4D-42A8-952A-EAD323850C7E}" srcOrd="2" destOrd="0" presId="urn:microsoft.com/office/officeart/2018/2/layout/IconVerticalSolidList"/>
    <dgm:cxn modelId="{3B0FF3EF-C84F-47CB-90D6-666871E716F4}" type="presParOf" srcId="{141F81FD-1AD9-4325-80BD-D661F553A441}" destId="{F856EF4B-F167-4092-AAE6-0E7A97163BE9}" srcOrd="3" destOrd="0" presId="urn:microsoft.com/office/officeart/2018/2/layout/IconVerticalSolidList"/>
    <dgm:cxn modelId="{1B3D5B1E-DC49-44F7-94A5-2CD9C23E39B8}" type="presParOf" srcId="{141F81FD-1AD9-4325-80BD-D661F553A441}" destId="{BE7497E3-96DF-4D6F-957A-4B65DC221AC8}" srcOrd="4" destOrd="0" presId="urn:microsoft.com/office/officeart/2018/2/layout/IconVerticalSolidList"/>
    <dgm:cxn modelId="{92160072-85E2-45C0-9759-5EEF15D081B8}" type="presParOf" srcId="{BA05BE7B-0CB8-4116-8FD1-9B88DD5E1DDA}" destId="{94C9DC1E-B49F-4650-A86C-8AD8A9A07902}" srcOrd="3" destOrd="0" presId="urn:microsoft.com/office/officeart/2018/2/layout/IconVerticalSolidList"/>
    <dgm:cxn modelId="{9B6E3F13-48AE-43BF-B01B-C229BCD4CCCD}" type="presParOf" srcId="{BA05BE7B-0CB8-4116-8FD1-9B88DD5E1DDA}" destId="{3D69F126-E130-4A62-B77E-16575DB7E76C}" srcOrd="4" destOrd="0" presId="urn:microsoft.com/office/officeart/2018/2/layout/IconVerticalSolidList"/>
    <dgm:cxn modelId="{AFC8C186-0DC4-49ED-92BC-1EC6C33DBFD4}" type="presParOf" srcId="{3D69F126-E130-4A62-B77E-16575DB7E76C}" destId="{153B9AB3-A061-4704-87C0-123D8E211811}" srcOrd="0" destOrd="0" presId="urn:microsoft.com/office/officeart/2018/2/layout/IconVerticalSolidList"/>
    <dgm:cxn modelId="{EB568508-4792-4F38-85BA-D64D30978CF3}" type="presParOf" srcId="{3D69F126-E130-4A62-B77E-16575DB7E76C}" destId="{337E93B2-F6EA-4837-90CD-90B93AECDAC9}" srcOrd="1" destOrd="0" presId="urn:microsoft.com/office/officeart/2018/2/layout/IconVerticalSolidList"/>
    <dgm:cxn modelId="{CDF52FE4-BBB0-47B4-85C2-2DF672161D85}" type="presParOf" srcId="{3D69F126-E130-4A62-B77E-16575DB7E76C}" destId="{CE254A40-C542-47A3-9910-E7D86CDB2DE7}" srcOrd="2" destOrd="0" presId="urn:microsoft.com/office/officeart/2018/2/layout/IconVerticalSolidList"/>
    <dgm:cxn modelId="{006607C4-4AC5-4E63-9BA9-58FB9213C973}" type="presParOf" srcId="{3D69F126-E130-4A62-B77E-16575DB7E76C}" destId="{368E6E16-5FB5-41FF-A6D9-21554871F8CC}" srcOrd="3" destOrd="0" presId="urn:microsoft.com/office/officeart/2018/2/layout/IconVerticalSolidList"/>
    <dgm:cxn modelId="{E2E7BAF6-C0E6-472E-9047-53574033A330}" type="presParOf" srcId="{3D69F126-E130-4A62-B77E-16575DB7E76C}" destId="{E1B9AE30-E9A4-4025-B0D8-D912E1F2C84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22B885-D18D-4696-B567-10FF6E08E60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924BAA-C360-461D-9A07-D9CCA62BB699}">
      <dgm:prSet/>
      <dgm:spPr>
        <a:solidFill>
          <a:srgbClr val="CCD4E6"/>
        </a:solidFill>
      </dgm:spPr>
      <dgm:t>
        <a:bodyPr/>
        <a:lstStyle/>
        <a:p>
          <a:r>
            <a:rPr lang="en-US"/>
            <a:t>Knowledge Based Articles: </a:t>
          </a:r>
        </a:p>
      </dgm:t>
    </dgm:pt>
    <dgm:pt modelId="{05088BE5-1799-4173-A9D5-4FDAC9E2F2CB}" type="parTrans" cxnId="{4C713870-50A4-468A-87E8-D86DF20F120F}">
      <dgm:prSet/>
      <dgm:spPr/>
      <dgm:t>
        <a:bodyPr/>
        <a:lstStyle/>
        <a:p>
          <a:endParaRPr lang="en-US"/>
        </a:p>
      </dgm:t>
    </dgm:pt>
    <dgm:pt modelId="{DE77BC70-11CC-4F86-9E31-DB1A3A52A5FC}" type="sibTrans" cxnId="{4C713870-50A4-468A-87E8-D86DF20F120F}">
      <dgm:prSet/>
      <dgm:spPr/>
      <dgm:t>
        <a:bodyPr/>
        <a:lstStyle/>
        <a:p>
          <a:endParaRPr lang="en-US"/>
        </a:p>
      </dgm:t>
    </dgm:pt>
    <dgm:pt modelId="{4166534F-415A-42D7-83A9-06E5B3DFBB3C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TSDSKB-586</a:t>
          </a:r>
          <a:r>
            <a:rPr lang="en-US"/>
            <a:t> RFT: Residential Facility Tracker (RF Tracker – FAQ)</a:t>
          </a:r>
        </a:p>
      </dgm:t>
    </dgm:pt>
    <dgm:pt modelId="{8EB1FE24-4B58-4A11-A76C-2EF5E7415FCE}" type="parTrans" cxnId="{9B4D159B-D44C-4E2E-B933-5D28CBCA62ED}">
      <dgm:prSet/>
      <dgm:spPr/>
      <dgm:t>
        <a:bodyPr/>
        <a:lstStyle/>
        <a:p>
          <a:endParaRPr lang="en-US"/>
        </a:p>
      </dgm:t>
    </dgm:pt>
    <dgm:pt modelId="{BF6F727B-ECF3-49CE-ABF2-3CCAD6B75211}" type="sibTrans" cxnId="{9B4D159B-D44C-4E2E-B933-5D28CBCA62ED}">
      <dgm:prSet/>
      <dgm:spPr/>
      <dgm:t>
        <a:bodyPr/>
        <a:lstStyle/>
        <a:p>
          <a:endParaRPr lang="en-US"/>
        </a:p>
      </dgm:t>
    </dgm:pt>
    <dgm:pt modelId="{53B60E95-A834-4465-AFA3-A9CC7119A6BA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TSDSKB-589</a:t>
          </a:r>
          <a:r>
            <a:rPr lang="en-US"/>
            <a:t> RFT: Residential Facility Tracker (RF Tracker) process for adding or updating the Residential Facilities IDs</a:t>
          </a:r>
        </a:p>
      </dgm:t>
    </dgm:pt>
    <dgm:pt modelId="{247B6BBF-7126-46BE-B508-D676A0EAC9C4}" type="parTrans" cxnId="{D607D006-2F48-490E-B863-E11B331B7F34}">
      <dgm:prSet/>
      <dgm:spPr/>
      <dgm:t>
        <a:bodyPr/>
        <a:lstStyle/>
        <a:p>
          <a:endParaRPr lang="en-US"/>
        </a:p>
      </dgm:t>
    </dgm:pt>
    <dgm:pt modelId="{56E65AA5-1666-4D07-ADD2-3D1ECB541398}" type="sibTrans" cxnId="{D607D006-2F48-490E-B863-E11B331B7F34}">
      <dgm:prSet/>
      <dgm:spPr/>
      <dgm:t>
        <a:bodyPr/>
        <a:lstStyle/>
        <a:p>
          <a:endParaRPr lang="en-US"/>
        </a:p>
      </dgm:t>
    </dgm:pt>
    <dgm:pt modelId="{4B35D9F0-D8E1-4C41-A2DD-8D8E779474ED}">
      <dgm:prSet/>
      <dgm:spPr>
        <a:solidFill>
          <a:srgbClr val="CCD4E6"/>
        </a:solidFill>
      </dgm:spPr>
      <dgm:t>
        <a:bodyPr/>
        <a:lstStyle/>
        <a:p>
          <a:r>
            <a:rPr lang="en-US"/>
            <a:t>Program Area Support</a:t>
          </a:r>
        </a:p>
      </dgm:t>
    </dgm:pt>
    <dgm:pt modelId="{8666C108-905F-42AA-8607-7A54263E4EF0}" type="parTrans" cxnId="{75A9A7CC-7A29-48C2-BA6B-F636787AFCFC}">
      <dgm:prSet/>
      <dgm:spPr/>
      <dgm:t>
        <a:bodyPr/>
        <a:lstStyle/>
        <a:p>
          <a:endParaRPr lang="en-US"/>
        </a:p>
      </dgm:t>
    </dgm:pt>
    <dgm:pt modelId="{22432F4D-EF8A-48C2-8EE6-F85312BA85BC}" type="sibTrans" cxnId="{75A9A7CC-7A29-48C2-BA6B-F636787AFCFC}">
      <dgm:prSet/>
      <dgm:spPr/>
      <dgm:t>
        <a:bodyPr/>
        <a:lstStyle/>
        <a:p>
          <a:endParaRPr lang="en-US"/>
        </a:p>
      </dgm:t>
    </dgm:pt>
    <dgm:pt modelId="{E1DC621D-9F98-45AC-A257-7E09F5111EC6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ReviewandSupport@tea.texas.gov</a:t>
          </a:r>
          <a:endParaRPr lang="en-US"/>
        </a:p>
      </dgm:t>
    </dgm:pt>
    <dgm:pt modelId="{CD7BB320-B012-4931-857C-628D63C319FA}" type="parTrans" cxnId="{6A1DEA59-9CF3-49E5-B7B0-9F0781B9AF74}">
      <dgm:prSet/>
      <dgm:spPr/>
      <dgm:t>
        <a:bodyPr/>
        <a:lstStyle/>
        <a:p>
          <a:endParaRPr lang="en-US"/>
        </a:p>
      </dgm:t>
    </dgm:pt>
    <dgm:pt modelId="{74ED7550-C511-40F2-9CC7-E11706A727AE}" type="sibTrans" cxnId="{6A1DEA59-9CF3-49E5-B7B0-9F0781B9AF74}">
      <dgm:prSet/>
      <dgm:spPr/>
      <dgm:t>
        <a:bodyPr/>
        <a:lstStyle/>
        <a:p>
          <a:endParaRPr lang="en-US"/>
        </a:p>
      </dgm:t>
    </dgm:pt>
    <dgm:pt modelId="{527D2A30-00DB-4B12-98BC-08F22284C9DC}">
      <dgm:prSet/>
      <dgm:spPr>
        <a:solidFill>
          <a:srgbClr val="CCD4E6"/>
        </a:solidFill>
      </dgm:spPr>
      <dgm:t>
        <a:bodyPr/>
        <a:lstStyle/>
        <a:p>
          <a:r>
            <a:rPr lang="en-US"/>
            <a:t>Residential Facility Download</a:t>
          </a:r>
        </a:p>
      </dgm:t>
    </dgm:pt>
    <dgm:pt modelId="{EA0C36CD-1F5E-45D9-93AA-287D6F2756C0}" type="parTrans" cxnId="{ED09B479-0127-4CF3-B671-FED090004D5E}">
      <dgm:prSet/>
      <dgm:spPr/>
      <dgm:t>
        <a:bodyPr/>
        <a:lstStyle/>
        <a:p>
          <a:endParaRPr lang="en-US"/>
        </a:p>
      </dgm:t>
    </dgm:pt>
    <dgm:pt modelId="{ECE5D84A-376D-4035-A4A0-5BAC651135CC}" type="sibTrans" cxnId="{ED09B479-0127-4CF3-B671-FED090004D5E}">
      <dgm:prSet/>
      <dgm:spPr/>
      <dgm:t>
        <a:bodyPr/>
        <a:lstStyle/>
        <a:p>
          <a:endParaRPr lang="en-US"/>
        </a:p>
      </dgm:t>
    </dgm:pt>
    <dgm:pt modelId="{DA4A5A6A-B2F8-4057-B1A8-8322313EBC1A}">
      <dgm:prSet/>
      <dgm:spPr/>
      <dgm:t>
        <a:bodyPr/>
        <a:lstStyle/>
        <a:p>
          <a:r>
            <a:rPr lang="en-US">
              <a:hlinkClick xmlns:r="http://schemas.openxmlformats.org/officeDocument/2006/relationships" r:id="rId4"/>
            </a:rPr>
            <a:t>AskTED</a:t>
          </a:r>
          <a:endParaRPr lang="en-US"/>
        </a:p>
      </dgm:t>
    </dgm:pt>
    <dgm:pt modelId="{9A97E9AD-8A44-4F65-A7C5-8579F39E2263}" type="parTrans" cxnId="{61E7E8E7-39C0-474E-AE80-62658469BF0D}">
      <dgm:prSet/>
      <dgm:spPr/>
      <dgm:t>
        <a:bodyPr/>
        <a:lstStyle/>
        <a:p>
          <a:endParaRPr lang="en-US"/>
        </a:p>
      </dgm:t>
    </dgm:pt>
    <dgm:pt modelId="{39049CFE-740D-4C58-A1F4-9E01E8C45EF7}" type="sibTrans" cxnId="{61E7E8E7-39C0-474E-AE80-62658469BF0D}">
      <dgm:prSet/>
      <dgm:spPr/>
      <dgm:t>
        <a:bodyPr/>
        <a:lstStyle/>
        <a:p>
          <a:endParaRPr lang="en-US"/>
        </a:p>
      </dgm:t>
    </dgm:pt>
    <dgm:pt modelId="{739069B4-EA4A-4065-B46B-A1EB30606091}" type="pres">
      <dgm:prSet presAssocID="{B822B885-D18D-4696-B567-10FF6E08E607}" presName="linear" presStyleCnt="0">
        <dgm:presLayoutVars>
          <dgm:animLvl val="lvl"/>
          <dgm:resizeHandles val="exact"/>
        </dgm:presLayoutVars>
      </dgm:prSet>
      <dgm:spPr/>
    </dgm:pt>
    <dgm:pt modelId="{00E1FB20-A19C-4933-A3DE-036B01EEF932}" type="pres">
      <dgm:prSet presAssocID="{5C924BAA-C360-461D-9A07-D9CCA62BB69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B947E4F-EA56-43E8-A9E0-53E31394FBCA}" type="pres">
      <dgm:prSet presAssocID="{5C924BAA-C360-461D-9A07-D9CCA62BB699}" presName="childText" presStyleLbl="revTx" presStyleIdx="0" presStyleCnt="3">
        <dgm:presLayoutVars>
          <dgm:bulletEnabled val="1"/>
        </dgm:presLayoutVars>
      </dgm:prSet>
      <dgm:spPr/>
    </dgm:pt>
    <dgm:pt modelId="{F90593EE-9AB9-4E67-B440-10F3C2D295B8}" type="pres">
      <dgm:prSet presAssocID="{4B35D9F0-D8E1-4C41-A2DD-8D8E779474E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54D0842-BF75-4653-BD5C-240E5AE49AEE}" type="pres">
      <dgm:prSet presAssocID="{4B35D9F0-D8E1-4C41-A2DD-8D8E779474ED}" presName="childText" presStyleLbl="revTx" presStyleIdx="1" presStyleCnt="3">
        <dgm:presLayoutVars>
          <dgm:bulletEnabled val="1"/>
        </dgm:presLayoutVars>
      </dgm:prSet>
      <dgm:spPr/>
    </dgm:pt>
    <dgm:pt modelId="{88F17B55-054C-4D68-A7E8-045624C47B0D}" type="pres">
      <dgm:prSet presAssocID="{527D2A30-00DB-4B12-98BC-08F22284C9D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829C76C-8FC5-48EF-BE19-5339A45B4876}" type="pres">
      <dgm:prSet presAssocID="{527D2A30-00DB-4B12-98BC-08F22284C9D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607D006-2F48-490E-B863-E11B331B7F34}" srcId="{5C924BAA-C360-461D-9A07-D9CCA62BB699}" destId="{53B60E95-A834-4465-AFA3-A9CC7119A6BA}" srcOrd="1" destOrd="0" parTransId="{247B6BBF-7126-46BE-B508-D676A0EAC9C4}" sibTransId="{56E65AA5-1666-4D07-ADD2-3D1ECB541398}"/>
    <dgm:cxn modelId="{3586B808-4285-48CA-9E5F-CEE079BFB259}" type="presOf" srcId="{E1DC621D-9F98-45AC-A257-7E09F5111EC6}" destId="{654D0842-BF75-4653-BD5C-240E5AE49AEE}" srcOrd="0" destOrd="0" presId="urn:microsoft.com/office/officeart/2005/8/layout/vList2"/>
    <dgm:cxn modelId="{3ACF730E-F0D3-463F-A13F-4C6A2C838CC5}" type="presOf" srcId="{B822B885-D18D-4696-B567-10FF6E08E607}" destId="{739069B4-EA4A-4065-B46B-A1EB30606091}" srcOrd="0" destOrd="0" presId="urn:microsoft.com/office/officeart/2005/8/layout/vList2"/>
    <dgm:cxn modelId="{E62A9340-F5C7-4B11-9B7E-785B100200F1}" type="presOf" srcId="{4B35D9F0-D8E1-4C41-A2DD-8D8E779474ED}" destId="{F90593EE-9AB9-4E67-B440-10F3C2D295B8}" srcOrd="0" destOrd="0" presId="urn:microsoft.com/office/officeart/2005/8/layout/vList2"/>
    <dgm:cxn modelId="{21D56564-831C-4EFE-A687-D758B911B449}" type="presOf" srcId="{527D2A30-00DB-4B12-98BC-08F22284C9DC}" destId="{88F17B55-054C-4D68-A7E8-045624C47B0D}" srcOrd="0" destOrd="0" presId="urn:microsoft.com/office/officeart/2005/8/layout/vList2"/>
    <dgm:cxn modelId="{EB6E0A68-6309-4D93-A196-0DA9C9444329}" type="presOf" srcId="{DA4A5A6A-B2F8-4057-B1A8-8322313EBC1A}" destId="{B829C76C-8FC5-48EF-BE19-5339A45B4876}" srcOrd="0" destOrd="0" presId="urn:microsoft.com/office/officeart/2005/8/layout/vList2"/>
    <dgm:cxn modelId="{4C713870-50A4-468A-87E8-D86DF20F120F}" srcId="{B822B885-D18D-4696-B567-10FF6E08E607}" destId="{5C924BAA-C360-461D-9A07-D9CCA62BB699}" srcOrd="0" destOrd="0" parTransId="{05088BE5-1799-4173-A9D5-4FDAC9E2F2CB}" sibTransId="{DE77BC70-11CC-4F86-9E31-DB1A3A52A5FC}"/>
    <dgm:cxn modelId="{ED09B479-0127-4CF3-B671-FED090004D5E}" srcId="{B822B885-D18D-4696-B567-10FF6E08E607}" destId="{527D2A30-00DB-4B12-98BC-08F22284C9DC}" srcOrd="2" destOrd="0" parTransId="{EA0C36CD-1F5E-45D9-93AA-287D6F2756C0}" sibTransId="{ECE5D84A-376D-4035-A4A0-5BAC651135CC}"/>
    <dgm:cxn modelId="{6A1DEA59-9CF3-49E5-B7B0-9F0781B9AF74}" srcId="{4B35D9F0-D8E1-4C41-A2DD-8D8E779474ED}" destId="{E1DC621D-9F98-45AC-A257-7E09F5111EC6}" srcOrd="0" destOrd="0" parTransId="{CD7BB320-B012-4931-857C-628D63C319FA}" sibTransId="{74ED7550-C511-40F2-9CC7-E11706A727AE}"/>
    <dgm:cxn modelId="{9B4D159B-D44C-4E2E-B933-5D28CBCA62ED}" srcId="{5C924BAA-C360-461D-9A07-D9CCA62BB699}" destId="{4166534F-415A-42D7-83A9-06E5B3DFBB3C}" srcOrd="0" destOrd="0" parTransId="{8EB1FE24-4B58-4A11-A76C-2EF5E7415FCE}" sibTransId="{BF6F727B-ECF3-49CE-ABF2-3CCAD6B75211}"/>
    <dgm:cxn modelId="{765E75AB-FF5F-4631-9F08-0937A055176E}" type="presOf" srcId="{53B60E95-A834-4465-AFA3-A9CC7119A6BA}" destId="{4B947E4F-EA56-43E8-A9E0-53E31394FBCA}" srcOrd="0" destOrd="1" presId="urn:microsoft.com/office/officeart/2005/8/layout/vList2"/>
    <dgm:cxn modelId="{37F669B5-E5BA-4D97-8980-08D77D43E266}" type="presOf" srcId="{5C924BAA-C360-461D-9A07-D9CCA62BB699}" destId="{00E1FB20-A19C-4933-A3DE-036B01EEF932}" srcOrd="0" destOrd="0" presId="urn:microsoft.com/office/officeart/2005/8/layout/vList2"/>
    <dgm:cxn modelId="{6DB598C4-4DC0-4A55-B344-8D5FCF724A3B}" type="presOf" srcId="{4166534F-415A-42D7-83A9-06E5B3DFBB3C}" destId="{4B947E4F-EA56-43E8-A9E0-53E31394FBCA}" srcOrd="0" destOrd="0" presId="urn:microsoft.com/office/officeart/2005/8/layout/vList2"/>
    <dgm:cxn modelId="{75A9A7CC-7A29-48C2-BA6B-F636787AFCFC}" srcId="{B822B885-D18D-4696-B567-10FF6E08E607}" destId="{4B35D9F0-D8E1-4C41-A2DD-8D8E779474ED}" srcOrd="1" destOrd="0" parTransId="{8666C108-905F-42AA-8607-7A54263E4EF0}" sibTransId="{22432F4D-EF8A-48C2-8EE6-F85312BA85BC}"/>
    <dgm:cxn modelId="{61E7E8E7-39C0-474E-AE80-62658469BF0D}" srcId="{527D2A30-00DB-4B12-98BC-08F22284C9DC}" destId="{DA4A5A6A-B2F8-4057-B1A8-8322313EBC1A}" srcOrd="0" destOrd="0" parTransId="{9A97E9AD-8A44-4F65-A7C5-8579F39E2263}" sibTransId="{39049CFE-740D-4C58-A1F4-9E01E8C45EF7}"/>
    <dgm:cxn modelId="{88C03CAC-A123-45F2-B73E-43F6E5255831}" type="presParOf" srcId="{739069B4-EA4A-4065-B46B-A1EB30606091}" destId="{00E1FB20-A19C-4933-A3DE-036B01EEF932}" srcOrd="0" destOrd="0" presId="urn:microsoft.com/office/officeart/2005/8/layout/vList2"/>
    <dgm:cxn modelId="{E876ED19-D30A-43A6-B8EB-FC7CC4DBDF48}" type="presParOf" srcId="{739069B4-EA4A-4065-B46B-A1EB30606091}" destId="{4B947E4F-EA56-43E8-A9E0-53E31394FBCA}" srcOrd="1" destOrd="0" presId="urn:microsoft.com/office/officeart/2005/8/layout/vList2"/>
    <dgm:cxn modelId="{0D4F21CB-6C75-415F-AC38-69A101F43782}" type="presParOf" srcId="{739069B4-EA4A-4065-B46B-A1EB30606091}" destId="{F90593EE-9AB9-4E67-B440-10F3C2D295B8}" srcOrd="2" destOrd="0" presId="urn:microsoft.com/office/officeart/2005/8/layout/vList2"/>
    <dgm:cxn modelId="{01F6A9AE-3195-449F-B2B0-BED892B6DD45}" type="presParOf" srcId="{739069B4-EA4A-4065-B46B-A1EB30606091}" destId="{654D0842-BF75-4653-BD5C-240E5AE49AEE}" srcOrd="3" destOrd="0" presId="urn:microsoft.com/office/officeart/2005/8/layout/vList2"/>
    <dgm:cxn modelId="{BF5AF731-1ABB-411F-9AFE-381036DDE404}" type="presParOf" srcId="{739069B4-EA4A-4065-B46B-A1EB30606091}" destId="{88F17B55-054C-4D68-A7E8-045624C47B0D}" srcOrd="4" destOrd="0" presId="urn:microsoft.com/office/officeart/2005/8/layout/vList2"/>
    <dgm:cxn modelId="{389D1E91-7AB1-412F-A39B-402FDC85594F}" type="presParOf" srcId="{739069B4-EA4A-4065-B46B-A1EB30606091}" destId="{B829C76C-8FC5-48EF-BE19-5339A45B487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D4534-7B78-4588-8427-BE2C21C64F51}">
      <dsp:nvSpPr>
        <dsp:cNvPr id="0" name=""/>
        <dsp:cNvSpPr/>
      </dsp:nvSpPr>
      <dsp:spPr>
        <a:xfrm>
          <a:off x="2517" y="186749"/>
          <a:ext cx="3538744" cy="132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>
              <a:solidFill>
                <a:srgbClr val="284C76"/>
              </a:solidFill>
            </a:rPr>
            <a:t>TitleOfAssessment</a:t>
          </a:r>
          <a:endParaRPr lang="en-US" sz="2600" kern="1200">
            <a:solidFill>
              <a:srgbClr val="284C76"/>
            </a:solidFill>
          </a:endParaRPr>
        </a:p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284C76"/>
              </a:solidFill>
            </a:rPr>
            <a:t>C312</a:t>
          </a:r>
        </a:p>
      </dsp:txBody>
      <dsp:txXfrm>
        <a:off x="2517" y="186749"/>
        <a:ext cx="3538744" cy="1327218"/>
      </dsp:txXfrm>
    </dsp:sp>
    <dsp:sp modelId="{6231C2AF-57DE-426D-B612-8C1AAC055035}">
      <dsp:nvSpPr>
        <dsp:cNvPr id="0" name=""/>
        <dsp:cNvSpPr/>
      </dsp:nvSpPr>
      <dsp:spPr>
        <a:xfrm>
          <a:off x="3541262" y="145273"/>
          <a:ext cx="436936" cy="1410169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812C7-4CE9-4D09-BB07-533015855BE5}">
      <dsp:nvSpPr>
        <dsp:cNvPr id="0" name=""/>
        <dsp:cNvSpPr/>
      </dsp:nvSpPr>
      <dsp:spPr>
        <a:xfrm>
          <a:off x="4152972" y="145273"/>
          <a:ext cx="5942329" cy="1410169"/>
        </a:xfrm>
        <a:prstGeom prst="roundRect">
          <a:avLst/>
        </a:prstGeom>
        <a:solidFill>
          <a:srgbClr val="E89A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Changes to the TitleOfAssessment descriptor table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 dirty="0">
              <a:solidFill>
                <a:srgbClr val="284C76"/>
              </a:solidFill>
              <a:hlinkClick xmlns:r="http://schemas.openxmlformats.org/officeDocument/2006/relationships" r:id="" action="ppaction://hlinksldjump"/>
            </a:rPr>
            <a:t>Reference Slide 32</a:t>
          </a:r>
          <a:endParaRPr lang="en-US" sz="2400" i="1" kern="1200" dirty="0">
            <a:solidFill>
              <a:srgbClr val="284C76"/>
            </a:solidFill>
          </a:endParaRPr>
        </a:p>
      </dsp:txBody>
      <dsp:txXfrm>
        <a:off x="4221811" y="214112"/>
        <a:ext cx="5804651" cy="1272491"/>
      </dsp:txXfrm>
    </dsp:sp>
    <dsp:sp modelId="{660C02B0-9B0D-485F-B540-E810009901E1}">
      <dsp:nvSpPr>
        <dsp:cNvPr id="0" name=""/>
        <dsp:cNvSpPr/>
      </dsp:nvSpPr>
      <dsp:spPr>
        <a:xfrm>
          <a:off x="2517" y="2867809"/>
          <a:ext cx="3540754" cy="132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>
              <a:solidFill>
                <a:srgbClr val="284C76"/>
              </a:solidFill>
            </a:rPr>
            <a:t>PKTeacherRequirement</a:t>
          </a:r>
          <a:endParaRPr lang="en-US" sz="2600" kern="1200">
            <a:solidFill>
              <a:srgbClr val="284C76"/>
            </a:solidFill>
          </a:endParaRPr>
        </a:p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284C76"/>
              </a:solidFill>
            </a:rPr>
            <a:t>C207</a:t>
          </a:r>
        </a:p>
      </dsp:txBody>
      <dsp:txXfrm>
        <a:off x="2517" y="2867809"/>
        <a:ext cx="3540754" cy="1327218"/>
      </dsp:txXfrm>
    </dsp:sp>
    <dsp:sp modelId="{FDB57525-B4BB-406C-AE5D-FA8740FB9BFA}">
      <dsp:nvSpPr>
        <dsp:cNvPr id="0" name=""/>
        <dsp:cNvSpPr/>
      </dsp:nvSpPr>
      <dsp:spPr>
        <a:xfrm>
          <a:off x="3543272" y="1789443"/>
          <a:ext cx="436936" cy="3483949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219B9-BFDE-4AF1-B117-3B58992D281E}">
      <dsp:nvSpPr>
        <dsp:cNvPr id="0" name=""/>
        <dsp:cNvSpPr/>
      </dsp:nvSpPr>
      <dsp:spPr>
        <a:xfrm>
          <a:off x="4154982" y="1789443"/>
          <a:ext cx="5942329" cy="3483949"/>
        </a:xfrm>
        <a:prstGeom prst="roundRect">
          <a:avLst/>
        </a:prstGeom>
        <a:solidFill>
          <a:srgbClr val="E89A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Two new descriptors added to the PKTeacherRequirement descriptor table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98 – PK teacher in a school district no additional HQPK Qualification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99 – Emp PK teacher in LEA no additional HQPK Qualification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Rules impacted by the change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30040-0049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30040-0057</a:t>
          </a:r>
        </a:p>
      </dsp:txBody>
      <dsp:txXfrm>
        <a:off x="4325054" y="1959515"/>
        <a:ext cx="5602185" cy="31438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F8CBC-0E9B-482E-A066-F12DD30BFE26}">
      <dsp:nvSpPr>
        <dsp:cNvPr id="0" name=""/>
        <dsp:cNvSpPr/>
      </dsp:nvSpPr>
      <dsp:spPr>
        <a:xfrm>
          <a:off x="0" y="531"/>
          <a:ext cx="89887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20F79-2441-47BC-928D-102C6DE03AC1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C5E30-F7B7-450E-9665-B162F4A3CB34}">
      <dsp:nvSpPr>
        <dsp:cNvPr id="0" name=""/>
        <dsp:cNvSpPr/>
      </dsp:nvSpPr>
      <dsp:spPr>
        <a:xfrm>
          <a:off x="1435590" y="531"/>
          <a:ext cx="4044926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Technical Support</a:t>
          </a:r>
        </a:p>
      </dsp:txBody>
      <dsp:txXfrm>
        <a:off x="1435590" y="531"/>
        <a:ext cx="4044926" cy="1242935"/>
      </dsp:txXfrm>
    </dsp:sp>
    <dsp:sp modelId="{34173A1D-7C1C-466C-A705-FE63FD642399}">
      <dsp:nvSpPr>
        <dsp:cNvPr id="0" name=""/>
        <dsp:cNvSpPr/>
      </dsp:nvSpPr>
      <dsp:spPr>
        <a:xfrm>
          <a:off x="5480517" y="531"/>
          <a:ext cx="350820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3"/>
            </a:rPr>
            <a:t>TSDSCustomerSupport@tea.Texas.gov</a:t>
          </a:r>
          <a:endParaRPr lang="en-US" sz="1500" kern="1200"/>
        </a:p>
      </dsp:txBody>
      <dsp:txXfrm>
        <a:off x="5480517" y="531"/>
        <a:ext cx="3508208" cy="1242935"/>
      </dsp:txXfrm>
    </dsp:sp>
    <dsp:sp modelId="{A00C01CC-E783-4FF1-91A5-858D129F11D1}">
      <dsp:nvSpPr>
        <dsp:cNvPr id="0" name=""/>
        <dsp:cNvSpPr/>
      </dsp:nvSpPr>
      <dsp:spPr>
        <a:xfrm>
          <a:off x="0" y="1554201"/>
          <a:ext cx="89887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20B09-F32A-4A1A-8541-9C2DA755931F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ECE5B-FB3B-44CE-A718-DBC3F2E3C541}">
      <dsp:nvSpPr>
        <dsp:cNvPr id="0" name=""/>
        <dsp:cNvSpPr/>
      </dsp:nvSpPr>
      <dsp:spPr>
        <a:xfrm>
          <a:off x="1435590" y="1554201"/>
          <a:ext cx="4044926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Technical Specifications</a:t>
          </a:r>
        </a:p>
      </dsp:txBody>
      <dsp:txXfrm>
        <a:off x="1435590" y="1554201"/>
        <a:ext cx="4044926" cy="1242935"/>
      </dsp:txXfrm>
    </dsp:sp>
    <dsp:sp modelId="{A8C8BD35-2358-47E5-B246-454548945486}">
      <dsp:nvSpPr>
        <dsp:cNvPr id="0" name=""/>
        <dsp:cNvSpPr/>
      </dsp:nvSpPr>
      <dsp:spPr>
        <a:xfrm>
          <a:off x="5480517" y="1554201"/>
          <a:ext cx="350820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6"/>
            </a:rPr>
            <a:t>2024-2025 </a:t>
          </a:r>
          <a:r>
            <a:rPr lang="en-US" sz="1500" b="0" i="0" kern="1200" baseline="0">
              <a:hlinkClick xmlns:r="http://schemas.openxmlformats.org/officeDocument/2006/relationships" r:id="rId6"/>
            </a:rPr>
            <a:t>TSDS Web-Enabled Data Standards (TWEDS)</a:t>
          </a:r>
          <a:endParaRPr lang="en-US" sz="1500" kern="120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7"/>
            </a:rPr>
            <a:t>Known Issues</a:t>
          </a:r>
          <a:endParaRPr lang="en-US" sz="1500" kern="1200"/>
        </a:p>
      </dsp:txBody>
      <dsp:txXfrm>
        <a:off x="5480517" y="1554201"/>
        <a:ext cx="3508208" cy="1242935"/>
      </dsp:txXfrm>
    </dsp:sp>
    <dsp:sp modelId="{3B43BB03-3A91-4E79-A512-0C34BDBDD09B}">
      <dsp:nvSpPr>
        <dsp:cNvPr id="0" name=""/>
        <dsp:cNvSpPr/>
      </dsp:nvSpPr>
      <dsp:spPr>
        <a:xfrm>
          <a:off x="0" y="3107870"/>
          <a:ext cx="89887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88154-98E0-49F7-9AAD-124C72403FE8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F8C05-147A-4DC9-A1C3-D9B8481121BF}">
      <dsp:nvSpPr>
        <dsp:cNvPr id="0" name=""/>
        <dsp:cNvSpPr/>
      </dsp:nvSpPr>
      <dsp:spPr>
        <a:xfrm>
          <a:off x="1435590" y="3107870"/>
          <a:ext cx="4044926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TSDS Incident Management System (TIMS)</a:t>
          </a:r>
        </a:p>
      </dsp:txBody>
      <dsp:txXfrm>
        <a:off x="1435590" y="3107870"/>
        <a:ext cx="4044926" cy="1242935"/>
      </dsp:txXfrm>
    </dsp:sp>
    <dsp:sp modelId="{7092D580-746B-43A2-81C8-06FFDDC07E97}">
      <dsp:nvSpPr>
        <dsp:cNvPr id="0" name=""/>
        <dsp:cNvSpPr/>
      </dsp:nvSpPr>
      <dsp:spPr>
        <a:xfrm>
          <a:off x="5480517" y="3107870"/>
          <a:ext cx="350820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10"/>
            </a:rPr>
            <a:t>TSDS Incident Management System (TIMS) Support Application</a:t>
          </a:r>
          <a:endParaRPr lang="en-US" sz="1500" kern="120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11"/>
            </a:rPr>
            <a:t>TIMS Knowledge Base Article Repository</a:t>
          </a:r>
          <a:endParaRPr lang="en-US" sz="1500" kern="1200"/>
        </a:p>
      </dsp:txBody>
      <dsp:txXfrm>
        <a:off x="5480517" y="3107870"/>
        <a:ext cx="3508208" cy="12429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9CF50-2979-4663-BD04-00AA8C737062}">
      <dsp:nvSpPr>
        <dsp:cNvPr id="0" name=""/>
        <dsp:cNvSpPr/>
      </dsp:nvSpPr>
      <dsp:spPr>
        <a:xfrm>
          <a:off x="0" y="93324"/>
          <a:ext cx="8988726" cy="1032854"/>
        </a:xfrm>
        <a:prstGeom prst="roundRect">
          <a:avLst/>
        </a:prstGeom>
        <a:solidFill>
          <a:srgbClr val="CCD4E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TIMS Knowledge Base Articles</a:t>
          </a:r>
        </a:p>
      </dsp:txBody>
      <dsp:txXfrm>
        <a:off x="50420" y="143744"/>
        <a:ext cx="8887886" cy="932014"/>
      </dsp:txXfrm>
    </dsp:sp>
    <dsp:sp modelId="{D49BD3E4-CB37-4C75-BA4A-D4AE8ADDFC35}">
      <dsp:nvSpPr>
        <dsp:cNvPr id="0" name=""/>
        <dsp:cNvSpPr/>
      </dsp:nvSpPr>
      <dsp:spPr>
        <a:xfrm>
          <a:off x="0" y="1126179"/>
          <a:ext cx="8988726" cy="209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39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hlinkClick xmlns:r="http://schemas.openxmlformats.org/officeDocument/2006/relationships" r:id="rId1"/>
            </a:rPr>
            <a:t>TSDSKB-620</a:t>
          </a:r>
          <a:r>
            <a:rPr lang="en-US" sz="2000" kern="1200"/>
            <a:t>: SPPI-11 Compliance Flowchart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hlinkClick xmlns:r="http://schemas.openxmlformats.org/officeDocument/2006/relationships" r:id="rId2"/>
            </a:rPr>
            <a:t>TSDSKB-621</a:t>
          </a:r>
          <a:r>
            <a:rPr lang="en-US" sz="2000" kern="1200"/>
            <a:t>: SPPI-12 Compliance Flowchart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hlinkClick xmlns:r="http://schemas.openxmlformats.org/officeDocument/2006/relationships" r:id="rId3"/>
            </a:rPr>
            <a:t>TSDSKB-622</a:t>
          </a:r>
          <a:r>
            <a:rPr lang="en-US" sz="2000" kern="1200"/>
            <a:t>: Child Find Frequently Asked Questions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hlinkClick xmlns:r="http://schemas.openxmlformats.org/officeDocument/2006/relationships" r:id="rId4"/>
            </a:rPr>
            <a:t>TSDSKB-645</a:t>
          </a:r>
          <a:r>
            <a:rPr lang="en-US" sz="2000" kern="1200"/>
            <a:t>: SPPI-12 Frequently Asked Questions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hlinkClick xmlns:r="http://schemas.openxmlformats.org/officeDocument/2006/relationships" r:id="rId5"/>
            </a:rPr>
            <a:t>TSDKSB-646</a:t>
          </a:r>
          <a:r>
            <a:rPr lang="en-US" sz="2000" kern="1200"/>
            <a:t>: SPPI-11 Frequently Asked Questions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hlinkClick xmlns:r="http://schemas.openxmlformats.org/officeDocument/2006/relationships" r:id="rId6"/>
            </a:rPr>
            <a:t>TSDSKB-650</a:t>
          </a:r>
          <a:r>
            <a:rPr lang="en-US" sz="2000" kern="1200"/>
            <a:t>: Child Find Interactive Flowchart</a:t>
          </a:r>
        </a:p>
      </dsp:txBody>
      <dsp:txXfrm>
        <a:off x="0" y="1126179"/>
        <a:ext cx="8988726" cy="2098980"/>
      </dsp:txXfrm>
    </dsp:sp>
    <dsp:sp modelId="{8799A746-AAAC-4760-BAEA-215907C62FAF}">
      <dsp:nvSpPr>
        <dsp:cNvPr id="0" name=""/>
        <dsp:cNvSpPr/>
      </dsp:nvSpPr>
      <dsp:spPr>
        <a:xfrm>
          <a:off x="0" y="3225159"/>
          <a:ext cx="8988726" cy="1032854"/>
        </a:xfrm>
        <a:prstGeom prst="roundRect">
          <a:avLst/>
        </a:prstGeom>
        <a:solidFill>
          <a:srgbClr val="CCD4E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1" kern="1200"/>
            <a:t>Please Note – these KB articles are updated to account for the SPPI-11 Eligibility Determination compliance calculation change.</a:t>
          </a:r>
          <a:endParaRPr lang="en-US" sz="2600" kern="1200"/>
        </a:p>
      </dsp:txBody>
      <dsp:txXfrm>
        <a:off x="50420" y="3275579"/>
        <a:ext cx="8887886" cy="9320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7380F-C1A1-4952-9AC3-CCF74AF3A4DD}">
      <dsp:nvSpPr>
        <dsp:cNvPr id="0" name=""/>
        <dsp:cNvSpPr/>
      </dsp:nvSpPr>
      <dsp:spPr>
        <a:xfrm>
          <a:off x="0" y="1805"/>
          <a:ext cx="8988726" cy="915310"/>
        </a:xfrm>
        <a:prstGeom prst="roundRect">
          <a:avLst>
            <a:gd name="adj" fmla="val 10000"/>
          </a:avLst>
        </a:prstGeom>
        <a:solidFill>
          <a:srgbClr val="CCD4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C8448-D57E-4D66-A6B2-D7F9FBD867FD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F0BFC-7616-46C4-BE80-CBFAEA8209B6}">
      <dsp:nvSpPr>
        <dsp:cNvPr id="0" name=""/>
        <dsp:cNvSpPr/>
      </dsp:nvSpPr>
      <dsp:spPr>
        <a:xfrm>
          <a:off x="1057183" y="1805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Technical Support</a:t>
          </a:r>
        </a:p>
      </dsp:txBody>
      <dsp:txXfrm>
        <a:off x="1057183" y="1805"/>
        <a:ext cx="4044926" cy="915310"/>
      </dsp:txXfrm>
    </dsp:sp>
    <dsp:sp modelId="{9BE1B326-5B64-4602-9197-15FC36DC487A}">
      <dsp:nvSpPr>
        <dsp:cNvPr id="0" name=""/>
        <dsp:cNvSpPr/>
      </dsp:nvSpPr>
      <dsp:spPr>
        <a:xfrm>
          <a:off x="5102110" y="1805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3"/>
            </a:rPr>
            <a:t>TSDSCustomerSupport@tea.texas.gov</a:t>
          </a:r>
          <a:r>
            <a:rPr lang="en-US" sz="1300" kern="1200"/>
            <a:t> </a:t>
          </a:r>
        </a:p>
      </dsp:txBody>
      <dsp:txXfrm>
        <a:off x="5102110" y="1805"/>
        <a:ext cx="3886615" cy="915310"/>
      </dsp:txXfrm>
    </dsp:sp>
    <dsp:sp modelId="{9D955DAC-B50F-4D59-B493-FEC1F2478D20}">
      <dsp:nvSpPr>
        <dsp:cNvPr id="0" name=""/>
        <dsp:cNvSpPr/>
      </dsp:nvSpPr>
      <dsp:spPr>
        <a:xfrm>
          <a:off x="0" y="1145944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92296-A635-480B-8E6F-A0E6AB4E9363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6EF4B-F167-4092-AAE6-0E7A97163BE9}">
      <dsp:nvSpPr>
        <dsp:cNvPr id="0" name=""/>
        <dsp:cNvSpPr/>
      </dsp:nvSpPr>
      <dsp:spPr>
        <a:xfrm>
          <a:off x="1057183" y="1145944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Technical Specification</a:t>
          </a:r>
        </a:p>
      </dsp:txBody>
      <dsp:txXfrm>
        <a:off x="1057183" y="1145944"/>
        <a:ext cx="4044926" cy="915310"/>
      </dsp:txXfrm>
    </dsp:sp>
    <dsp:sp modelId="{BE7497E3-96DF-4D6F-957A-4B65DC221AC8}">
      <dsp:nvSpPr>
        <dsp:cNvPr id="0" name=""/>
        <dsp:cNvSpPr/>
      </dsp:nvSpPr>
      <dsp:spPr>
        <a:xfrm>
          <a:off x="5102110" y="1145944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6"/>
            </a:rPr>
            <a:t>2024-2025 </a:t>
          </a:r>
          <a:r>
            <a:rPr lang="en-US" sz="1300" b="0" i="0" kern="1200" baseline="0">
              <a:hlinkClick xmlns:r="http://schemas.openxmlformats.org/officeDocument/2006/relationships" r:id="rId6"/>
            </a:rPr>
            <a:t>TSDS Web-Enabled Data Standards (TWEDS)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7"/>
            </a:rPr>
            <a:t>Known Issues</a:t>
          </a:r>
          <a:endParaRPr lang="en-US" sz="1300" kern="1200"/>
        </a:p>
      </dsp:txBody>
      <dsp:txXfrm>
        <a:off x="5102110" y="1145944"/>
        <a:ext cx="3886615" cy="915310"/>
      </dsp:txXfrm>
    </dsp:sp>
    <dsp:sp modelId="{16F85CC8-0DB2-48B3-A581-742D2FDAD0AD}">
      <dsp:nvSpPr>
        <dsp:cNvPr id="0" name=""/>
        <dsp:cNvSpPr/>
      </dsp:nvSpPr>
      <dsp:spPr>
        <a:xfrm>
          <a:off x="0" y="2290082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B8E05-BF7A-4C43-B8E0-FDC7DB79176E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115EB-CDFF-4557-BE48-301CA03B4CA0}">
      <dsp:nvSpPr>
        <dsp:cNvPr id="0" name=""/>
        <dsp:cNvSpPr/>
      </dsp:nvSpPr>
      <dsp:spPr>
        <a:xfrm>
          <a:off x="1057183" y="2290082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Program Area Documentation</a:t>
          </a:r>
        </a:p>
      </dsp:txBody>
      <dsp:txXfrm>
        <a:off x="1057183" y="2290082"/>
        <a:ext cx="4044926" cy="915310"/>
      </dsp:txXfrm>
    </dsp:sp>
    <dsp:sp modelId="{C24723A9-B086-440F-B607-B8B83F9295EB}">
      <dsp:nvSpPr>
        <dsp:cNvPr id="0" name=""/>
        <dsp:cNvSpPr/>
      </dsp:nvSpPr>
      <dsp:spPr>
        <a:xfrm>
          <a:off x="5102110" y="2290082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10"/>
            </a:rPr>
            <a:t>SPPI-11 Guidance Documents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11"/>
            </a:rPr>
            <a:t>SPPI-12 Guidance Documents</a:t>
          </a:r>
          <a:endParaRPr lang="en-US" sz="1300" kern="1200"/>
        </a:p>
      </dsp:txBody>
      <dsp:txXfrm>
        <a:off x="5102110" y="2290082"/>
        <a:ext cx="3886615" cy="915310"/>
      </dsp:txXfrm>
    </dsp:sp>
    <dsp:sp modelId="{153B9AB3-A061-4704-87C0-123D8E211811}">
      <dsp:nvSpPr>
        <dsp:cNvPr id="0" name=""/>
        <dsp:cNvSpPr/>
      </dsp:nvSpPr>
      <dsp:spPr>
        <a:xfrm>
          <a:off x="0" y="3434221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E93B2-F6EA-4837-90CD-90B93AECDAC9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E6E16-5FB5-41FF-A6D9-21554871F8CC}">
      <dsp:nvSpPr>
        <dsp:cNvPr id="0" name=""/>
        <dsp:cNvSpPr/>
      </dsp:nvSpPr>
      <dsp:spPr>
        <a:xfrm>
          <a:off x="1057183" y="3434221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TSDS Incident Management System (TIMS)</a:t>
          </a:r>
        </a:p>
      </dsp:txBody>
      <dsp:txXfrm>
        <a:off x="1057183" y="3434221"/>
        <a:ext cx="4044926" cy="915310"/>
      </dsp:txXfrm>
    </dsp:sp>
    <dsp:sp modelId="{E1B9AE30-E9A4-4025-B0D8-D912E1F2C84E}">
      <dsp:nvSpPr>
        <dsp:cNvPr id="0" name=""/>
        <dsp:cNvSpPr/>
      </dsp:nvSpPr>
      <dsp:spPr>
        <a:xfrm>
          <a:off x="5102110" y="3434221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14"/>
            </a:rPr>
            <a:t>TSDS Incident Management System (TIMS) Support Application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15"/>
            </a:rPr>
            <a:t>TIMS Knowledge Base Article Repository</a:t>
          </a:r>
          <a:endParaRPr lang="en-US" sz="1300" kern="1200"/>
        </a:p>
      </dsp:txBody>
      <dsp:txXfrm>
        <a:off x="5102110" y="3434221"/>
        <a:ext cx="3886615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BBC74-C16C-4C6B-948A-FBEF45FB6901}">
      <dsp:nvSpPr>
        <dsp:cNvPr id="0" name=""/>
        <dsp:cNvSpPr/>
      </dsp:nvSpPr>
      <dsp:spPr>
        <a:xfrm>
          <a:off x="3670" y="1316095"/>
          <a:ext cx="3819885" cy="1269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ToolOrAssessmentUsed</a:t>
          </a:r>
          <a:endParaRPr lang="en-US" sz="2800" kern="1200" dirty="0"/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C320</a:t>
          </a:r>
        </a:p>
      </dsp:txBody>
      <dsp:txXfrm>
        <a:off x="3670" y="1316095"/>
        <a:ext cx="3819885" cy="1269075"/>
      </dsp:txXfrm>
    </dsp:sp>
    <dsp:sp modelId="{C0E9A88D-094F-44D3-9A84-5A089B33805C}">
      <dsp:nvSpPr>
        <dsp:cNvPr id="0" name=""/>
        <dsp:cNvSpPr/>
      </dsp:nvSpPr>
      <dsp:spPr>
        <a:xfrm>
          <a:off x="3823555" y="1230516"/>
          <a:ext cx="509923" cy="1440234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EEB12-CC00-40F0-B8F7-7B8ED4E35974}">
      <dsp:nvSpPr>
        <dsp:cNvPr id="0" name=""/>
        <dsp:cNvSpPr/>
      </dsp:nvSpPr>
      <dsp:spPr>
        <a:xfrm>
          <a:off x="4541118" y="1220146"/>
          <a:ext cx="6934955" cy="1440234"/>
        </a:xfrm>
        <a:prstGeom prst="roundRect">
          <a:avLst/>
        </a:prstGeom>
        <a:solidFill>
          <a:srgbClr val="00BC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Updates to the descriptor table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Two new descriptors “RS” and “ES”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One descriptor deleted “AS”</a:t>
          </a:r>
        </a:p>
      </dsp:txBody>
      <dsp:txXfrm>
        <a:off x="4611424" y="1290452"/>
        <a:ext cx="6794343" cy="1299622"/>
      </dsp:txXfrm>
    </dsp:sp>
    <dsp:sp modelId="{4DCD8B9F-352B-401A-9013-BACE01DE3B45}">
      <dsp:nvSpPr>
        <dsp:cNvPr id="0" name=""/>
        <dsp:cNvSpPr/>
      </dsp:nvSpPr>
      <dsp:spPr>
        <a:xfrm>
          <a:off x="3670" y="2901150"/>
          <a:ext cx="3826945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Descriptor Table Name Changes</a:t>
          </a:r>
        </a:p>
      </dsp:txBody>
      <dsp:txXfrm>
        <a:off x="3670" y="2901150"/>
        <a:ext cx="3826945" cy="1287000"/>
      </dsp:txXfrm>
    </dsp:sp>
    <dsp:sp modelId="{11ED17A4-0154-4D78-B524-5D2B605A3B08}">
      <dsp:nvSpPr>
        <dsp:cNvPr id="0" name=""/>
        <dsp:cNvSpPr/>
      </dsp:nvSpPr>
      <dsp:spPr>
        <a:xfrm>
          <a:off x="3830615" y="2901150"/>
          <a:ext cx="509362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AA249-1C4D-4785-B0A6-20EC572F63D7}">
      <dsp:nvSpPr>
        <dsp:cNvPr id="0" name=""/>
        <dsp:cNvSpPr/>
      </dsp:nvSpPr>
      <dsp:spPr>
        <a:xfrm>
          <a:off x="4543723" y="2901150"/>
          <a:ext cx="6927334" cy="1287000"/>
        </a:xfrm>
        <a:prstGeom prst="roundRect">
          <a:avLst/>
        </a:prstGeom>
        <a:solidFill>
          <a:srgbClr val="00BC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C318 </a:t>
          </a:r>
          <a:r>
            <a:rPr lang="en-US" sz="2000" i="1" kern="1200">
              <a:solidFill>
                <a:srgbClr val="003B71"/>
              </a:solidFill>
            </a:rPr>
            <a:t>(was DC160) </a:t>
          </a:r>
          <a:r>
            <a:rPr lang="en-US" sz="2400" kern="1200">
              <a:solidFill>
                <a:srgbClr val="003B71"/>
              </a:solidFill>
            </a:rPr>
            <a:t>– HearingAmplificationAccess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C319 </a:t>
          </a:r>
          <a:r>
            <a:rPr lang="en-US" sz="2000" i="1" kern="1200">
              <a:solidFill>
                <a:srgbClr val="003B71"/>
              </a:solidFill>
            </a:rPr>
            <a:t>(was DC161) </a:t>
          </a:r>
          <a:r>
            <a:rPr lang="en-US" sz="2400" kern="1200">
              <a:solidFill>
                <a:srgbClr val="003B71"/>
              </a:solidFill>
            </a:rPr>
            <a:t>- HearingAmplificationDailyUse </a:t>
          </a:r>
        </a:p>
      </dsp:txBody>
      <dsp:txXfrm>
        <a:off x="4606549" y="2963976"/>
        <a:ext cx="6801682" cy="1161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412C1-1F6B-4E90-BF88-F3A905C79A50}">
      <dsp:nvSpPr>
        <dsp:cNvPr id="0" name=""/>
        <dsp:cNvSpPr/>
      </dsp:nvSpPr>
      <dsp:spPr>
        <a:xfrm>
          <a:off x="0" y="22012"/>
          <a:ext cx="8128000" cy="660547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3B71"/>
              </a:solidFill>
            </a:rPr>
            <a:t>Reinstated rule: 10025-0001</a:t>
          </a:r>
        </a:p>
      </dsp:txBody>
      <dsp:txXfrm>
        <a:off x="32245" y="54257"/>
        <a:ext cx="8063510" cy="596057"/>
      </dsp:txXfrm>
    </dsp:sp>
    <dsp:sp modelId="{54FB4560-81AC-453D-8598-0FF394EFE04A}">
      <dsp:nvSpPr>
        <dsp:cNvPr id="0" name=""/>
        <dsp:cNvSpPr/>
      </dsp:nvSpPr>
      <dsp:spPr>
        <a:xfrm>
          <a:off x="0" y="682560"/>
          <a:ext cx="81280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err="1"/>
            <a:t>ResidentialFacilityId</a:t>
          </a:r>
          <a:r>
            <a:rPr lang="en-US" sz="2000" b="0" i="0" kern="1200"/>
            <a:t> must match an entry registered with the TEA as an active residential facility.</a:t>
          </a:r>
          <a:endParaRPr lang="en-US" sz="2000" kern="1200"/>
        </a:p>
      </dsp:txBody>
      <dsp:txXfrm>
        <a:off x="0" y="682560"/>
        <a:ext cx="8128000" cy="761760"/>
      </dsp:txXfrm>
    </dsp:sp>
    <dsp:sp modelId="{9E2D80A4-B634-4641-8D51-5720CDCD81B5}">
      <dsp:nvSpPr>
        <dsp:cNvPr id="0" name=""/>
        <dsp:cNvSpPr/>
      </dsp:nvSpPr>
      <dsp:spPr>
        <a:xfrm>
          <a:off x="0" y="1444320"/>
          <a:ext cx="8128000" cy="618223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3B71"/>
              </a:solidFill>
            </a:rPr>
            <a:t>Added new rule: 40115-0013</a:t>
          </a:r>
        </a:p>
      </dsp:txBody>
      <dsp:txXfrm>
        <a:off x="30179" y="1474499"/>
        <a:ext cx="8067642" cy="557865"/>
      </dsp:txXfrm>
    </dsp:sp>
    <dsp:sp modelId="{C58E157B-E7BD-476D-ACB1-F22BF47F80DC}">
      <dsp:nvSpPr>
        <dsp:cNvPr id="0" name=""/>
        <dsp:cNvSpPr/>
      </dsp:nvSpPr>
      <dsp:spPr>
        <a:xfrm>
          <a:off x="0" y="2062544"/>
          <a:ext cx="81280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err="1"/>
            <a:t>ResidentialFacilityId</a:t>
          </a:r>
          <a:r>
            <a:rPr lang="en-US" sz="2000" b="0" i="0" kern="1200"/>
            <a:t> must match an entry registered with TEA as an active residential facility.</a:t>
          </a:r>
          <a:endParaRPr lang="en-US" sz="2000" kern="1200"/>
        </a:p>
      </dsp:txBody>
      <dsp:txXfrm>
        <a:off x="0" y="2062544"/>
        <a:ext cx="8128000" cy="761760"/>
      </dsp:txXfrm>
    </dsp:sp>
    <dsp:sp modelId="{54F63418-E7CC-4480-AA9E-63D8EC96BF40}">
      <dsp:nvSpPr>
        <dsp:cNvPr id="0" name=""/>
        <dsp:cNvSpPr/>
      </dsp:nvSpPr>
      <dsp:spPr>
        <a:xfrm>
          <a:off x="0" y="2824304"/>
          <a:ext cx="8128000" cy="644737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3B71"/>
              </a:solidFill>
            </a:rPr>
            <a:t>Reasoning:</a:t>
          </a:r>
        </a:p>
      </dsp:txBody>
      <dsp:txXfrm>
        <a:off x="31473" y="2855777"/>
        <a:ext cx="8065054" cy="581791"/>
      </dsp:txXfrm>
    </dsp:sp>
    <dsp:sp modelId="{F8A2F4FE-BB6B-45B7-91BE-9D9971606B8B}">
      <dsp:nvSpPr>
        <dsp:cNvPr id="0" name=""/>
        <dsp:cNvSpPr/>
      </dsp:nvSpPr>
      <dsp:spPr>
        <a:xfrm>
          <a:off x="0" y="3469042"/>
          <a:ext cx="8128000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Ensures that the Residential Facility ID is active, and a valid number assigned by the Special Education Division. If there are no students reported residing in a residential facility during a school year, the residential facility will be </a:t>
          </a: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inactivated for the next school year.</a:t>
          </a:r>
        </a:p>
      </dsp:txBody>
      <dsp:txXfrm>
        <a:off x="0" y="3469042"/>
        <a:ext cx="8128000" cy="1190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06FF1-DFE5-4979-85CA-AFC8D97C1FD1}">
      <dsp:nvSpPr>
        <dsp:cNvPr id="0" name=""/>
        <dsp:cNvSpPr/>
      </dsp:nvSpPr>
      <dsp:spPr>
        <a:xfrm>
          <a:off x="0" y="640173"/>
          <a:ext cx="5353877" cy="44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520" tIns="124968" rIns="4155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was</a:t>
          </a:r>
          <a:r>
            <a:rPr lang="en-US" sz="600" kern="1200"/>
            <a:t> </a:t>
          </a:r>
          <a:r>
            <a:rPr lang="en-US" sz="1500" kern="1200"/>
            <a:t>STUDENT-ABSENCES-WITHIN-TIMEFRAME</a:t>
          </a:r>
        </a:p>
      </dsp:txBody>
      <dsp:txXfrm>
        <a:off x="0" y="640173"/>
        <a:ext cx="5353877" cy="444150"/>
      </dsp:txXfrm>
    </dsp:sp>
    <dsp:sp modelId="{A53C5919-B7E6-464D-9796-630526650F17}">
      <dsp:nvSpPr>
        <dsp:cNvPr id="0" name=""/>
        <dsp:cNvSpPr/>
      </dsp:nvSpPr>
      <dsp:spPr>
        <a:xfrm>
          <a:off x="267432" y="142547"/>
          <a:ext cx="4974050" cy="5861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55" tIns="0" rIns="14165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/>
            <a:t>EvaluationDelayDays</a:t>
          </a:r>
          <a:r>
            <a:rPr lang="en-US" sz="2000" kern="1200"/>
            <a:t> (E1711)</a:t>
          </a:r>
        </a:p>
      </dsp:txBody>
      <dsp:txXfrm>
        <a:off x="296047" y="171162"/>
        <a:ext cx="4916820" cy="528955"/>
      </dsp:txXfrm>
    </dsp:sp>
    <dsp:sp modelId="{2917D1F8-0934-4212-832A-32841EAD95F1}">
      <dsp:nvSpPr>
        <dsp:cNvPr id="0" name=""/>
        <dsp:cNvSpPr/>
      </dsp:nvSpPr>
      <dsp:spPr>
        <a:xfrm>
          <a:off x="0" y="1597501"/>
          <a:ext cx="5353877" cy="44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520" tIns="124968" rIns="4155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was ECI-NOTIFICATION-DATE</a:t>
          </a:r>
        </a:p>
      </dsp:txBody>
      <dsp:txXfrm>
        <a:off x="0" y="1597501"/>
        <a:ext cx="5353877" cy="444150"/>
      </dsp:txXfrm>
    </dsp:sp>
    <dsp:sp modelId="{57DEADC7-3FB4-4178-A819-6C2153607D29}">
      <dsp:nvSpPr>
        <dsp:cNvPr id="0" name=""/>
        <dsp:cNvSpPr/>
      </dsp:nvSpPr>
      <dsp:spPr>
        <a:xfrm>
          <a:off x="267432" y="1116723"/>
          <a:ext cx="4976297" cy="5693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55" tIns="0" rIns="1416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TransitionNotificationDate (E1712)</a:t>
          </a:r>
        </a:p>
      </dsp:txBody>
      <dsp:txXfrm>
        <a:off x="295225" y="1144516"/>
        <a:ext cx="4920711" cy="513752"/>
      </dsp:txXfrm>
    </dsp:sp>
    <dsp:sp modelId="{7F7FC95E-21EB-42DB-AA03-240223AAAB30}">
      <dsp:nvSpPr>
        <dsp:cNvPr id="0" name=""/>
        <dsp:cNvSpPr/>
      </dsp:nvSpPr>
      <dsp:spPr>
        <a:xfrm>
          <a:off x="0" y="2590435"/>
          <a:ext cx="5353877" cy="44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520" tIns="124968" rIns="4155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was ECI-TRANSITION-CONFERENCE-DATE</a:t>
          </a:r>
        </a:p>
      </dsp:txBody>
      <dsp:txXfrm>
        <a:off x="0" y="2590435"/>
        <a:ext cx="5353877" cy="444150"/>
      </dsp:txXfrm>
    </dsp:sp>
    <dsp:sp modelId="{7E967825-5988-413F-935D-1EF36234E989}">
      <dsp:nvSpPr>
        <dsp:cNvPr id="0" name=""/>
        <dsp:cNvSpPr/>
      </dsp:nvSpPr>
      <dsp:spPr>
        <a:xfrm>
          <a:off x="267432" y="2074051"/>
          <a:ext cx="4985320" cy="6049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55" tIns="0" rIns="1416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TransitionConferenceDate (E1713)</a:t>
          </a:r>
        </a:p>
      </dsp:txBody>
      <dsp:txXfrm>
        <a:off x="296963" y="2103582"/>
        <a:ext cx="4926258" cy="545882"/>
      </dsp:txXfrm>
    </dsp:sp>
    <dsp:sp modelId="{ADE95311-D54A-437F-BF5A-0A65B88F21B2}">
      <dsp:nvSpPr>
        <dsp:cNvPr id="0" name=""/>
        <dsp:cNvSpPr/>
      </dsp:nvSpPr>
      <dsp:spPr>
        <a:xfrm>
          <a:off x="0" y="3539083"/>
          <a:ext cx="5353877" cy="44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520" tIns="124968" rIns="4155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was INITIAL-EVALUATION-DATE</a:t>
          </a:r>
        </a:p>
      </dsp:txBody>
      <dsp:txXfrm>
        <a:off x="0" y="3539083"/>
        <a:ext cx="5353877" cy="444150"/>
      </dsp:txXfrm>
    </dsp:sp>
    <dsp:sp modelId="{51079993-3D14-42E6-818C-2752F0CCFE38}">
      <dsp:nvSpPr>
        <dsp:cNvPr id="0" name=""/>
        <dsp:cNvSpPr/>
      </dsp:nvSpPr>
      <dsp:spPr>
        <a:xfrm>
          <a:off x="267432" y="3066985"/>
          <a:ext cx="4999959" cy="560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55" tIns="0" rIns="1416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EligibilityEvaluationDate (E1715)</a:t>
          </a:r>
        </a:p>
      </dsp:txBody>
      <dsp:txXfrm>
        <a:off x="294801" y="3094354"/>
        <a:ext cx="4945221" cy="505919"/>
      </dsp:txXfrm>
    </dsp:sp>
    <dsp:sp modelId="{F869E1A4-0EC6-4295-981C-13F5D52FE943}">
      <dsp:nvSpPr>
        <dsp:cNvPr id="0" name=""/>
        <dsp:cNvSpPr/>
      </dsp:nvSpPr>
      <dsp:spPr>
        <a:xfrm>
          <a:off x="0" y="4786184"/>
          <a:ext cx="5353877" cy="44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520" tIns="124968" rIns="4155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was CAMPUS-ID-OF-EVALUATION</a:t>
          </a:r>
        </a:p>
      </dsp:txBody>
      <dsp:txXfrm>
        <a:off x="0" y="4786184"/>
        <a:ext cx="5353877" cy="444150"/>
      </dsp:txXfrm>
    </dsp:sp>
    <dsp:sp modelId="{92533EF9-72D9-4953-A940-CF0830046284}">
      <dsp:nvSpPr>
        <dsp:cNvPr id="0" name=""/>
        <dsp:cNvSpPr/>
      </dsp:nvSpPr>
      <dsp:spPr>
        <a:xfrm>
          <a:off x="259589" y="4015633"/>
          <a:ext cx="5093993" cy="85911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55" tIns="0" rIns="141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SpecialEducationOrganizationResponsibilityAssociation (SEORA)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School ref (where Responsibility (E3051) = ’03’)</a:t>
          </a:r>
        </a:p>
      </dsp:txBody>
      <dsp:txXfrm>
        <a:off x="301527" y="4057571"/>
        <a:ext cx="5010117" cy="775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26A98-8BEF-4D2F-ABD6-78D41AA1D5BC}">
      <dsp:nvSpPr>
        <dsp:cNvPr id="0" name=""/>
        <dsp:cNvSpPr/>
      </dsp:nvSpPr>
      <dsp:spPr>
        <a:xfrm>
          <a:off x="0" y="507935"/>
          <a:ext cx="8128000" cy="955419"/>
        </a:xfrm>
        <a:prstGeom prst="roundRect">
          <a:avLst/>
        </a:prstGeom>
        <a:solidFill>
          <a:srgbClr val="02B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284C76"/>
              </a:solidFill>
            </a:rPr>
            <a:t>EligibilityDelayReason (C347) </a:t>
          </a:r>
        </a:p>
      </dsp:txBody>
      <dsp:txXfrm>
        <a:off x="46640" y="554575"/>
        <a:ext cx="8034720" cy="862139"/>
      </dsp:txXfrm>
    </dsp:sp>
    <dsp:sp modelId="{F9CBCCF7-627C-49ED-B118-DDE7B14318D7}">
      <dsp:nvSpPr>
        <dsp:cNvPr id="0" name=""/>
        <dsp:cNvSpPr/>
      </dsp:nvSpPr>
      <dsp:spPr>
        <a:xfrm>
          <a:off x="0" y="1463354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was DELAY-REASON-CODE (DC164)</a:t>
          </a:r>
        </a:p>
      </dsp:txBody>
      <dsp:txXfrm>
        <a:off x="0" y="1463354"/>
        <a:ext cx="8128000" cy="1076400"/>
      </dsp:txXfrm>
    </dsp:sp>
    <dsp:sp modelId="{DC8A8BA3-1EEB-4753-9FB4-23A2910ACFB2}">
      <dsp:nvSpPr>
        <dsp:cNvPr id="0" name=""/>
        <dsp:cNvSpPr/>
      </dsp:nvSpPr>
      <dsp:spPr>
        <a:xfrm>
          <a:off x="0" y="2539754"/>
          <a:ext cx="8128000" cy="988747"/>
        </a:xfrm>
        <a:prstGeom prst="roundRect">
          <a:avLst/>
        </a:prstGeom>
        <a:solidFill>
          <a:srgbClr val="02B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284C76"/>
              </a:solidFill>
            </a:rPr>
            <a:t>EvaluationDelayReason (C348) </a:t>
          </a:r>
        </a:p>
      </dsp:txBody>
      <dsp:txXfrm>
        <a:off x="48267" y="2588021"/>
        <a:ext cx="8031466" cy="892213"/>
      </dsp:txXfrm>
    </dsp:sp>
    <dsp:sp modelId="{79393CF6-DEB7-41D3-A0B5-9A28FC681F5D}">
      <dsp:nvSpPr>
        <dsp:cNvPr id="0" name=""/>
        <dsp:cNvSpPr/>
      </dsp:nvSpPr>
      <dsp:spPr>
        <a:xfrm>
          <a:off x="0" y="3528502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was DELAY-REASON-CODE (DC164)</a:t>
          </a:r>
        </a:p>
      </dsp:txBody>
      <dsp:txXfrm>
        <a:off x="0" y="3528502"/>
        <a:ext cx="8128000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C574E-B220-4AED-A682-0FB698DD89B8}">
      <dsp:nvSpPr>
        <dsp:cNvPr id="0" name=""/>
        <dsp:cNvSpPr/>
      </dsp:nvSpPr>
      <dsp:spPr>
        <a:xfrm>
          <a:off x="0" y="44483"/>
          <a:ext cx="6429191" cy="917280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rgbClr val="003B71"/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1"/>
            </a:rPr>
            <a:t>Data Collection Documentation</a:t>
          </a:r>
          <a:endParaRPr lang="en-US" sz="2900" kern="1200">
            <a:solidFill>
              <a:srgbClr val="003B71"/>
            </a:solidFill>
            <a:latin typeface="Calibri" panose="020F0502020204030204"/>
            <a:ea typeface="+mn-ea"/>
            <a:cs typeface="+mn-cs"/>
          </a:endParaRPr>
        </a:p>
      </dsp:txBody>
      <dsp:txXfrm>
        <a:off x="44778" y="89261"/>
        <a:ext cx="6339635" cy="827724"/>
      </dsp:txXfrm>
    </dsp:sp>
    <dsp:sp modelId="{6A21A3D7-4E9C-4759-B4D6-0D9FCC68990C}">
      <dsp:nvSpPr>
        <dsp:cNvPr id="0" name=""/>
        <dsp:cNvSpPr/>
      </dsp:nvSpPr>
      <dsp:spPr>
        <a:xfrm>
          <a:off x="0" y="1102883"/>
          <a:ext cx="6429191" cy="917280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3B71"/>
              </a:solidFill>
              <a:latin typeface="Calibri" panose="020F0502020204030204"/>
              <a:ea typeface="+mn-ea"/>
              <a:cs typeface="+mn-cs"/>
            </a:rPr>
            <a:t>RF Tracker</a:t>
          </a:r>
        </a:p>
      </dsp:txBody>
      <dsp:txXfrm>
        <a:off x="44778" y="1147661"/>
        <a:ext cx="6339635" cy="827724"/>
      </dsp:txXfrm>
    </dsp:sp>
    <dsp:sp modelId="{3024C46F-223A-4F4B-9131-3FA2DB692F1E}">
      <dsp:nvSpPr>
        <dsp:cNvPr id="0" name=""/>
        <dsp:cNvSpPr/>
      </dsp:nvSpPr>
      <dsp:spPr>
        <a:xfrm>
          <a:off x="0" y="2020164"/>
          <a:ext cx="6429191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12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0" kern="1200" dirty="0">
              <a:solidFill>
                <a:srgbClr val="003B71"/>
              </a:solidFill>
            </a:rPr>
            <a:t>Available now!</a:t>
          </a:r>
        </a:p>
      </dsp:txBody>
      <dsp:txXfrm>
        <a:off x="0" y="2020164"/>
        <a:ext cx="6429191" cy="811440"/>
      </dsp:txXfrm>
    </dsp:sp>
    <dsp:sp modelId="{0B3703F9-6C89-4005-AD33-76440B63DF1B}">
      <dsp:nvSpPr>
        <dsp:cNvPr id="0" name=""/>
        <dsp:cNvSpPr/>
      </dsp:nvSpPr>
      <dsp:spPr>
        <a:xfrm>
          <a:off x="0" y="2831604"/>
          <a:ext cx="6429191" cy="917280"/>
        </a:xfrm>
        <a:prstGeom prst="roundRect">
          <a:avLst/>
        </a:prstGeom>
        <a:solidFill>
          <a:srgbClr val="02B3C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3B71"/>
              </a:solidFill>
              <a:latin typeface="Calibri" panose="020F0502020204030204"/>
              <a:ea typeface="+mn-ea"/>
              <a:cs typeface="+mn-cs"/>
            </a:rPr>
            <a:t>Child Find, ECDS PK, SELA</a:t>
          </a:r>
        </a:p>
      </dsp:txBody>
      <dsp:txXfrm>
        <a:off x="44778" y="2876382"/>
        <a:ext cx="6339635" cy="827724"/>
      </dsp:txXfrm>
    </dsp:sp>
    <dsp:sp modelId="{9C5C7ABA-B31E-4FEA-BC0D-59A5D0CC61A8}">
      <dsp:nvSpPr>
        <dsp:cNvPr id="0" name=""/>
        <dsp:cNvSpPr/>
      </dsp:nvSpPr>
      <dsp:spPr>
        <a:xfrm>
          <a:off x="0" y="3748884"/>
          <a:ext cx="6429191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127" tIns="35560" rIns="199136" bIns="3556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3B71"/>
              </a:solidFill>
              <a:latin typeface="+mn-lt"/>
            </a:rPr>
            <a:t>2024-2025 updates coming soon! </a:t>
          </a:r>
        </a:p>
      </dsp:txBody>
      <dsp:txXfrm>
        <a:off x="0" y="3748884"/>
        <a:ext cx="6429191" cy="811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36249-F08D-4F26-87AD-2899E7EF9A8D}">
      <dsp:nvSpPr>
        <dsp:cNvPr id="0" name=""/>
        <dsp:cNvSpPr/>
      </dsp:nvSpPr>
      <dsp:spPr>
        <a:xfrm>
          <a:off x="0" y="1805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63359-E10B-47E8-91BB-6ACCF6680780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0FE21-D4E4-45A3-9F86-7B042CB60ED1}">
      <dsp:nvSpPr>
        <dsp:cNvPr id="0" name=""/>
        <dsp:cNvSpPr/>
      </dsp:nvSpPr>
      <dsp:spPr>
        <a:xfrm>
          <a:off x="1057183" y="1805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Early Childhood Education</a:t>
          </a:r>
        </a:p>
      </dsp:txBody>
      <dsp:txXfrm>
        <a:off x="1057183" y="1805"/>
        <a:ext cx="4044926" cy="915310"/>
      </dsp:txXfrm>
    </dsp:sp>
    <dsp:sp modelId="{8516F765-DF8F-4C74-B109-B3AF846E0506}">
      <dsp:nvSpPr>
        <dsp:cNvPr id="0" name=""/>
        <dsp:cNvSpPr/>
      </dsp:nvSpPr>
      <dsp:spPr>
        <a:xfrm>
          <a:off x="5102110" y="1805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Early Childhood Education Division Support Portal</a:t>
          </a:r>
          <a:endParaRPr lang="en-US" sz="1300" kern="1200"/>
        </a:p>
      </dsp:txBody>
      <dsp:txXfrm>
        <a:off x="5102110" y="1805"/>
        <a:ext cx="3886615" cy="915310"/>
      </dsp:txXfrm>
    </dsp:sp>
    <dsp:sp modelId="{ABA8B9F0-0B38-429B-8101-4CF46BD276C3}">
      <dsp:nvSpPr>
        <dsp:cNvPr id="0" name=""/>
        <dsp:cNvSpPr/>
      </dsp:nvSpPr>
      <dsp:spPr>
        <a:xfrm>
          <a:off x="0" y="1145944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257D7-5ECA-4B23-B6CC-C09247F4E9ED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82B88-9EE0-49AD-AED8-BF7BD22B1A21}">
      <dsp:nvSpPr>
        <dsp:cNvPr id="0" name=""/>
        <dsp:cNvSpPr/>
      </dsp:nvSpPr>
      <dsp:spPr>
        <a:xfrm>
          <a:off x="1057183" y="1145944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Technical Support</a:t>
          </a:r>
          <a:endParaRPr lang="en-US" sz="2200" kern="1200"/>
        </a:p>
      </dsp:txBody>
      <dsp:txXfrm>
        <a:off x="1057183" y="1145944"/>
        <a:ext cx="4044926" cy="915310"/>
      </dsp:txXfrm>
    </dsp:sp>
    <dsp:sp modelId="{3D9C5B21-259A-4C1A-B9A2-57E7E523233D}">
      <dsp:nvSpPr>
        <dsp:cNvPr id="0" name=""/>
        <dsp:cNvSpPr/>
      </dsp:nvSpPr>
      <dsp:spPr>
        <a:xfrm>
          <a:off x="5102110" y="1145944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baseline="0">
              <a:hlinkClick xmlns:r="http://schemas.openxmlformats.org/officeDocument/2006/relationships" r:id="rId6"/>
            </a:rPr>
            <a:t>TSDSCustomerSupport@tea.texas.gov</a:t>
          </a:r>
          <a:r>
            <a:rPr lang="en-US" sz="1300" b="0" i="0" kern="1200" baseline="0"/>
            <a:t> </a:t>
          </a:r>
          <a:endParaRPr lang="en-US" sz="1300" kern="1200"/>
        </a:p>
      </dsp:txBody>
      <dsp:txXfrm>
        <a:off x="5102110" y="1145944"/>
        <a:ext cx="3886615" cy="915310"/>
      </dsp:txXfrm>
    </dsp:sp>
    <dsp:sp modelId="{7DF1DF94-EB16-431A-A17D-A60217F3DB2C}">
      <dsp:nvSpPr>
        <dsp:cNvPr id="0" name=""/>
        <dsp:cNvSpPr/>
      </dsp:nvSpPr>
      <dsp:spPr>
        <a:xfrm>
          <a:off x="0" y="2290082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F06D7-14C1-4007-B424-0863D95326D7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8666C-336D-45E3-A08A-05CCAC02DC67}">
      <dsp:nvSpPr>
        <dsp:cNvPr id="0" name=""/>
        <dsp:cNvSpPr/>
      </dsp:nvSpPr>
      <dsp:spPr>
        <a:xfrm>
          <a:off x="1057183" y="2290082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Technical Specifications</a:t>
          </a:r>
          <a:endParaRPr lang="en-US" sz="2200" kern="1200"/>
        </a:p>
      </dsp:txBody>
      <dsp:txXfrm>
        <a:off x="1057183" y="2290082"/>
        <a:ext cx="4044926" cy="915310"/>
      </dsp:txXfrm>
    </dsp:sp>
    <dsp:sp modelId="{369C56E2-E702-4A07-9BEE-2F73EA5C6CAD}">
      <dsp:nvSpPr>
        <dsp:cNvPr id="0" name=""/>
        <dsp:cNvSpPr/>
      </dsp:nvSpPr>
      <dsp:spPr>
        <a:xfrm>
          <a:off x="5102110" y="2290082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9"/>
            </a:rPr>
            <a:t>2024-2025 </a:t>
          </a:r>
          <a:r>
            <a:rPr lang="en-US" sz="1300" b="0" i="0" kern="1200" baseline="0">
              <a:hlinkClick xmlns:r="http://schemas.openxmlformats.org/officeDocument/2006/relationships" r:id="rId9"/>
            </a:rPr>
            <a:t>TSDS Web-Enabled Data Standards (TWEDS)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Known Issues</a:t>
          </a:r>
        </a:p>
      </dsp:txBody>
      <dsp:txXfrm>
        <a:off x="5102110" y="2290082"/>
        <a:ext cx="3886615" cy="915310"/>
      </dsp:txXfrm>
    </dsp:sp>
    <dsp:sp modelId="{54EBED48-5A1B-42FC-884C-F7D56C7CE4EF}">
      <dsp:nvSpPr>
        <dsp:cNvPr id="0" name=""/>
        <dsp:cNvSpPr/>
      </dsp:nvSpPr>
      <dsp:spPr>
        <a:xfrm>
          <a:off x="0" y="3434221"/>
          <a:ext cx="8988726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A3001-B562-4FA9-80A0-41AF2500BF11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8A4DD-AF63-4808-B004-BD6B65DF5A54}">
      <dsp:nvSpPr>
        <dsp:cNvPr id="0" name=""/>
        <dsp:cNvSpPr/>
      </dsp:nvSpPr>
      <dsp:spPr>
        <a:xfrm>
          <a:off x="1057183" y="3434221"/>
          <a:ext cx="404492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TSDS Incident Management System (TIMS)</a:t>
          </a:r>
          <a:endParaRPr lang="en-US" sz="2200" kern="1200"/>
        </a:p>
      </dsp:txBody>
      <dsp:txXfrm>
        <a:off x="1057183" y="3434221"/>
        <a:ext cx="4044926" cy="915310"/>
      </dsp:txXfrm>
    </dsp:sp>
    <dsp:sp modelId="{3160827E-8341-4EA8-9A17-F76D35409858}">
      <dsp:nvSpPr>
        <dsp:cNvPr id="0" name=""/>
        <dsp:cNvSpPr/>
      </dsp:nvSpPr>
      <dsp:spPr>
        <a:xfrm>
          <a:off x="5102110" y="3434221"/>
          <a:ext cx="388661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12"/>
            </a:rPr>
            <a:t>TSDS Incident Management System (TIMS) Support Application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baseline="0">
              <a:hlinkClick xmlns:r="http://schemas.openxmlformats.org/officeDocument/2006/relationships" r:id="rId13"/>
            </a:rPr>
            <a:t>TIMS Knowledge Base Article Repository</a:t>
          </a:r>
          <a:endParaRPr lang="en-US" sz="1300" kern="1200"/>
        </a:p>
      </dsp:txBody>
      <dsp:txXfrm>
        <a:off x="5102110" y="3434221"/>
        <a:ext cx="3886615" cy="915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7380F-C1A1-4952-9AC3-CCF74AF3A4DD}">
      <dsp:nvSpPr>
        <dsp:cNvPr id="0" name=""/>
        <dsp:cNvSpPr/>
      </dsp:nvSpPr>
      <dsp:spPr>
        <a:xfrm>
          <a:off x="0" y="531"/>
          <a:ext cx="8988726" cy="1242935"/>
        </a:xfrm>
        <a:prstGeom prst="roundRect">
          <a:avLst>
            <a:gd name="adj" fmla="val 10000"/>
          </a:avLst>
        </a:prstGeom>
        <a:solidFill>
          <a:srgbClr val="CCD4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C8448-D57E-4D66-A6B2-D7F9FBD867FD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F0BFC-7616-46C4-BE80-CBFAEA8209B6}">
      <dsp:nvSpPr>
        <dsp:cNvPr id="0" name=""/>
        <dsp:cNvSpPr/>
      </dsp:nvSpPr>
      <dsp:spPr>
        <a:xfrm>
          <a:off x="1435590" y="531"/>
          <a:ext cx="4044926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Technical Support</a:t>
          </a:r>
        </a:p>
      </dsp:txBody>
      <dsp:txXfrm>
        <a:off x="1435590" y="531"/>
        <a:ext cx="4044926" cy="1242935"/>
      </dsp:txXfrm>
    </dsp:sp>
    <dsp:sp modelId="{9BE1B326-5B64-4602-9197-15FC36DC487A}">
      <dsp:nvSpPr>
        <dsp:cNvPr id="0" name=""/>
        <dsp:cNvSpPr/>
      </dsp:nvSpPr>
      <dsp:spPr>
        <a:xfrm>
          <a:off x="5480517" y="531"/>
          <a:ext cx="350820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3"/>
            </a:rPr>
            <a:t>TSDSCustomerSupport@tea.texas.gov</a:t>
          </a:r>
          <a:r>
            <a:rPr lang="en-US" sz="1500" kern="1200"/>
            <a:t> </a:t>
          </a:r>
        </a:p>
      </dsp:txBody>
      <dsp:txXfrm>
        <a:off x="5480517" y="531"/>
        <a:ext cx="3508208" cy="1242935"/>
      </dsp:txXfrm>
    </dsp:sp>
    <dsp:sp modelId="{9D955DAC-B50F-4D59-B493-FEC1F2478D20}">
      <dsp:nvSpPr>
        <dsp:cNvPr id="0" name=""/>
        <dsp:cNvSpPr/>
      </dsp:nvSpPr>
      <dsp:spPr>
        <a:xfrm>
          <a:off x="0" y="1554201"/>
          <a:ext cx="89887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92296-A635-480B-8E6F-A0E6AB4E9363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6EF4B-F167-4092-AAE6-0E7A97163BE9}">
      <dsp:nvSpPr>
        <dsp:cNvPr id="0" name=""/>
        <dsp:cNvSpPr/>
      </dsp:nvSpPr>
      <dsp:spPr>
        <a:xfrm>
          <a:off x="1435590" y="1554201"/>
          <a:ext cx="4044926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Technical Specification</a:t>
          </a:r>
        </a:p>
      </dsp:txBody>
      <dsp:txXfrm>
        <a:off x="1435590" y="1554201"/>
        <a:ext cx="4044926" cy="1242935"/>
      </dsp:txXfrm>
    </dsp:sp>
    <dsp:sp modelId="{BE7497E3-96DF-4D6F-957A-4B65DC221AC8}">
      <dsp:nvSpPr>
        <dsp:cNvPr id="0" name=""/>
        <dsp:cNvSpPr/>
      </dsp:nvSpPr>
      <dsp:spPr>
        <a:xfrm>
          <a:off x="5480517" y="1554201"/>
          <a:ext cx="350820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6"/>
            </a:rPr>
            <a:t>2024-2025 </a:t>
          </a:r>
          <a:r>
            <a:rPr lang="en-US" sz="1500" b="0" i="0" kern="1200" baseline="0">
              <a:hlinkClick xmlns:r="http://schemas.openxmlformats.org/officeDocument/2006/relationships" r:id="rId6"/>
            </a:rPr>
            <a:t>TSDS Web-Enabled Data Standards (TWEDS)</a:t>
          </a:r>
          <a:endParaRPr lang="en-US" sz="1500" kern="120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7"/>
            </a:rPr>
            <a:t>Known Issues</a:t>
          </a:r>
          <a:endParaRPr lang="en-US" sz="1500" kern="1200"/>
        </a:p>
      </dsp:txBody>
      <dsp:txXfrm>
        <a:off x="5480517" y="1554201"/>
        <a:ext cx="3508208" cy="1242935"/>
      </dsp:txXfrm>
    </dsp:sp>
    <dsp:sp modelId="{153B9AB3-A061-4704-87C0-123D8E211811}">
      <dsp:nvSpPr>
        <dsp:cNvPr id="0" name=""/>
        <dsp:cNvSpPr/>
      </dsp:nvSpPr>
      <dsp:spPr>
        <a:xfrm>
          <a:off x="0" y="3107870"/>
          <a:ext cx="8988726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E93B2-F6EA-4837-90CD-90B93AECDAC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E6E16-5FB5-41FF-A6D9-21554871F8CC}">
      <dsp:nvSpPr>
        <dsp:cNvPr id="0" name=""/>
        <dsp:cNvSpPr/>
      </dsp:nvSpPr>
      <dsp:spPr>
        <a:xfrm>
          <a:off x="1435590" y="3107870"/>
          <a:ext cx="4044926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TSDS Incident Management System (TIMS)</a:t>
          </a:r>
        </a:p>
      </dsp:txBody>
      <dsp:txXfrm>
        <a:off x="1435590" y="3107870"/>
        <a:ext cx="4044926" cy="1242935"/>
      </dsp:txXfrm>
    </dsp:sp>
    <dsp:sp modelId="{E1B9AE30-E9A4-4025-B0D8-D912E1F2C84E}">
      <dsp:nvSpPr>
        <dsp:cNvPr id="0" name=""/>
        <dsp:cNvSpPr/>
      </dsp:nvSpPr>
      <dsp:spPr>
        <a:xfrm>
          <a:off x="5480517" y="3107870"/>
          <a:ext cx="350820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10"/>
            </a:rPr>
            <a:t>TSDS Incident Management System (TIMS) Support Application</a:t>
          </a:r>
          <a:endParaRPr lang="en-US" sz="1500" kern="120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11"/>
            </a:rPr>
            <a:t>TIMS Knowledge Base Article Repository</a:t>
          </a:r>
          <a:endParaRPr lang="en-US" sz="1500" kern="1200"/>
        </a:p>
      </dsp:txBody>
      <dsp:txXfrm>
        <a:off x="5480517" y="3107870"/>
        <a:ext cx="3508208" cy="12429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1FB20-A19C-4933-A3DE-036B01EEF932}">
      <dsp:nvSpPr>
        <dsp:cNvPr id="0" name=""/>
        <dsp:cNvSpPr/>
      </dsp:nvSpPr>
      <dsp:spPr>
        <a:xfrm>
          <a:off x="0" y="40644"/>
          <a:ext cx="8988726" cy="719549"/>
        </a:xfrm>
        <a:prstGeom prst="roundRect">
          <a:avLst/>
        </a:prstGeom>
        <a:solidFill>
          <a:srgbClr val="CCD4E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Knowledge Based Articles: </a:t>
          </a:r>
        </a:p>
      </dsp:txBody>
      <dsp:txXfrm>
        <a:off x="35125" y="75769"/>
        <a:ext cx="8918476" cy="649299"/>
      </dsp:txXfrm>
    </dsp:sp>
    <dsp:sp modelId="{4B947E4F-EA56-43E8-A9E0-53E31394FBCA}">
      <dsp:nvSpPr>
        <dsp:cNvPr id="0" name=""/>
        <dsp:cNvSpPr/>
      </dsp:nvSpPr>
      <dsp:spPr>
        <a:xfrm>
          <a:off x="0" y="760194"/>
          <a:ext cx="8988726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39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hlinkClick xmlns:r="http://schemas.openxmlformats.org/officeDocument/2006/relationships" r:id="rId1"/>
            </a:rPr>
            <a:t>TSDSKB-586</a:t>
          </a:r>
          <a:r>
            <a:rPr lang="en-US" sz="2300" kern="1200"/>
            <a:t> RFT: Residential Facility Tracker (RF Tracker – FAQ)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hlinkClick xmlns:r="http://schemas.openxmlformats.org/officeDocument/2006/relationships" r:id="rId2"/>
            </a:rPr>
            <a:t>TSDSKB-589</a:t>
          </a:r>
          <a:r>
            <a:rPr lang="en-US" sz="2300" kern="1200"/>
            <a:t> RFT: Residential Facility Tracker (RF Tracker) process for adding or updating the Residential Facilities IDs</a:t>
          </a:r>
        </a:p>
      </dsp:txBody>
      <dsp:txXfrm>
        <a:off x="0" y="760194"/>
        <a:ext cx="8988726" cy="1117800"/>
      </dsp:txXfrm>
    </dsp:sp>
    <dsp:sp modelId="{F90593EE-9AB9-4E67-B440-10F3C2D295B8}">
      <dsp:nvSpPr>
        <dsp:cNvPr id="0" name=""/>
        <dsp:cNvSpPr/>
      </dsp:nvSpPr>
      <dsp:spPr>
        <a:xfrm>
          <a:off x="0" y="1877994"/>
          <a:ext cx="8988726" cy="719549"/>
        </a:xfrm>
        <a:prstGeom prst="roundRect">
          <a:avLst/>
        </a:prstGeom>
        <a:solidFill>
          <a:srgbClr val="CCD4E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Program Area Support</a:t>
          </a:r>
        </a:p>
      </dsp:txBody>
      <dsp:txXfrm>
        <a:off x="35125" y="1913119"/>
        <a:ext cx="8918476" cy="649299"/>
      </dsp:txXfrm>
    </dsp:sp>
    <dsp:sp modelId="{654D0842-BF75-4653-BD5C-240E5AE49AEE}">
      <dsp:nvSpPr>
        <dsp:cNvPr id="0" name=""/>
        <dsp:cNvSpPr/>
      </dsp:nvSpPr>
      <dsp:spPr>
        <a:xfrm>
          <a:off x="0" y="2597544"/>
          <a:ext cx="8988726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39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hlinkClick xmlns:r="http://schemas.openxmlformats.org/officeDocument/2006/relationships" r:id="rId3"/>
            </a:rPr>
            <a:t>ReviewandSupport@tea.texas.gov</a:t>
          </a:r>
          <a:endParaRPr lang="en-US" sz="2300" kern="1200"/>
        </a:p>
      </dsp:txBody>
      <dsp:txXfrm>
        <a:off x="0" y="2597544"/>
        <a:ext cx="8988726" cy="496800"/>
      </dsp:txXfrm>
    </dsp:sp>
    <dsp:sp modelId="{88F17B55-054C-4D68-A7E8-045624C47B0D}">
      <dsp:nvSpPr>
        <dsp:cNvPr id="0" name=""/>
        <dsp:cNvSpPr/>
      </dsp:nvSpPr>
      <dsp:spPr>
        <a:xfrm>
          <a:off x="0" y="3094344"/>
          <a:ext cx="8988726" cy="719549"/>
        </a:xfrm>
        <a:prstGeom prst="roundRect">
          <a:avLst/>
        </a:prstGeom>
        <a:solidFill>
          <a:srgbClr val="CCD4E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Residential Facility Download</a:t>
          </a:r>
        </a:p>
      </dsp:txBody>
      <dsp:txXfrm>
        <a:off x="35125" y="3129469"/>
        <a:ext cx="8918476" cy="649299"/>
      </dsp:txXfrm>
    </dsp:sp>
    <dsp:sp modelId="{B829C76C-8FC5-48EF-BE19-5339A45B4876}">
      <dsp:nvSpPr>
        <dsp:cNvPr id="0" name=""/>
        <dsp:cNvSpPr/>
      </dsp:nvSpPr>
      <dsp:spPr>
        <a:xfrm>
          <a:off x="0" y="3813894"/>
          <a:ext cx="8988726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39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hlinkClick xmlns:r="http://schemas.openxmlformats.org/officeDocument/2006/relationships" r:id="rId4"/>
            </a:rPr>
            <a:t>AskTED</a:t>
          </a:r>
          <a:endParaRPr lang="en-US" sz="2300" kern="1200"/>
        </a:p>
      </dsp:txBody>
      <dsp:txXfrm>
        <a:off x="0" y="3813894"/>
        <a:ext cx="8988726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491D-F611-4C9B-9C74-ECC2D43D8CC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2A727-E736-445C-98FF-E93EE04D4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2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A2F0-0B3E-42F8-7E6A-F5D486E90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FBEF2-C826-C623-58D1-FFE49EBAC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25C5E-2CCE-06A6-CE67-8F9A9C9AE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39504-F26E-74EC-61C3-3B05AAE87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78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A10C2-BDD9-0C7E-3FE9-3EF8AA4E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B4092-21EC-2D7F-284E-272B6A47A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DB2DA-692C-F8F4-F67D-33916841C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F719E-6170-7122-7006-2432A56C8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42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8FE07-26EC-2032-E7AA-D5A440D9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205B3-3905-630B-4E35-41AE2198B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7098A-60BC-40AC-37E3-0BB2082AE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cs typeface="Calibri"/>
              </a:rPr>
              <a:t>CTE AUTO-CALCULATION UPDATES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0576F-8D31-0CD1-CC43-C9B68E1B4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2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D1CE9-9C58-1383-3B5B-9B6B59AC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C85CD-F92F-0C52-DB01-660CF3F39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8F453-DC60-97E4-8B7B-1282A81CD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6C6E1-0EF6-E4E3-E6E4-44CCAC1EA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41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1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sz="1800" b="0">
              <a:solidFill>
                <a:srgbClr val="595959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70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2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1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2">
              <a:spcBef>
                <a:spcPts val="0"/>
              </a:spcBef>
              <a:spcAft>
                <a:spcPts val="0"/>
              </a:spcAft>
            </a:pPr>
            <a:endParaRPr lang="en-US" sz="100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1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3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00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DC096 PROGRAM-TYPE-&gt;C303 </a:t>
            </a:r>
            <a:r>
              <a:rPr lang="en-US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ProgramType</a:t>
            </a: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C303 now only includes the following values: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 Bilingual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 Career and Technical Education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English as a Second Language (ESL)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 Special Education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 Title I Part A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DC142 DISABILITY TYPE-&gt;C053 Disability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C053 descriptor value updates (description reassigned to new code values)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01-Orthopedic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02-Other Health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03-Deaf And Hard Of Hearing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04-Deaf And Hard Of Hearing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05-Deaf-Blindness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06-Intellectual Disability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07-Emotional Disturbance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08-Specific Learning Disability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09-Speech or Language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10-Autism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12-Developmental Delay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13-Traumatic Brain Injury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14-Noncategorical Early Childhood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09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DC096 PROGRAM-TYPE-&gt;C303 </a:t>
            </a:r>
            <a:r>
              <a:rPr lang="en-US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ProgramType</a:t>
            </a: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C303 now only includes the following values: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 Bilingual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 Career and Technical Education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English as a Second Language (ESL)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 Special Education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 Title I Part A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DC142 DISABILITY TYPE-&gt;C053 Disability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C053 descriptor value updates (description reassigned to new code values)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01-Orthopedic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02-Other Health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03-Deaf And Hard Of Hearing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04-Deaf And Hard Of Hearing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05-Deaf-Blindness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06-Intellectual Disability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07-Emotional Disturbance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08-Specific Learning Disability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09-Speech or Language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10-Autism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12-Developmental Delay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13-Traumatic Brain Injury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14-Noncategorical Early Childhood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1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0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28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66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2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12F18-8B45-048D-6F17-33F9ACC9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60BDE-A292-2538-BDDA-A97E94186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AF57ED-E983-20E5-70BA-64B4F9973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cs typeface="Calibri"/>
              </a:rPr>
              <a:t>CTE AUTO-CALCULATION UPDATES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11230-13EE-6DEC-2F25-4B7A74BF5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4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D1CE9-9C58-1383-3B5B-9B6B59AC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C85CD-F92F-0C52-DB01-660CF3F39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8F453-DC60-97E4-8B7B-1282A81CD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6C6E1-0EF6-E4E3-E6E4-44CCAC1EA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41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1C78A-B780-DDCE-1876-E7EEF14C7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9D036-F549-262C-7C3D-5D19A855F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4E090-E366-87B7-074E-F2C581361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61718-7590-6C6A-9E7C-F79272364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cs typeface="Calibri"/>
              </a:rPr>
              <a:t>CTE AUTO-CALCULATION UPDATES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32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98E8-63C3-9221-853F-81BD8A591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E10C0-EB1B-F744-DF3D-3A4CC7C18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2060A-1DC7-4279-D424-68E92D022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8FE9A-8BE5-E6B5-184C-8D741F4C8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63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8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7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0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5" r:id="rId2"/>
    <p:sldLayoutId id="2147483744" r:id="rId3"/>
    <p:sldLayoutId id="2147483760" r:id="rId4"/>
    <p:sldLayoutId id="2147483757" r:id="rId5"/>
    <p:sldLayoutId id="2147483746" r:id="rId6"/>
    <p:sldLayoutId id="2147483753" r:id="rId7"/>
    <p:sldLayoutId id="2147483751" r:id="rId8"/>
    <p:sldLayoutId id="2147483742" r:id="rId9"/>
    <p:sldLayoutId id="2147483750" r:id="rId10"/>
    <p:sldLayoutId id="2147483725" r:id="rId11"/>
    <p:sldLayoutId id="2147483743" r:id="rId12"/>
    <p:sldLayoutId id="2147483770" r:id="rId13"/>
    <p:sldLayoutId id="2147483660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7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ims/browse/TSDSKB-650" TargetMode="External"/><Relationship Id="rId2" Type="http://schemas.openxmlformats.org/officeDocument/2006/relationships/hyperlink" Target="https://tealprod.tea.state.tx.us/tims/browse/TSDSKB-620" TargetMode="Externa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smartsheet.com/b/form/4d5f51a7bf624ae884e5f21c31fa5853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academics/early-childhood-education/24-27commissionerslistpk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WEDSAPI/23/0/0/DataComponents/Entity/List/197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ealprod.tea.state.tx.us/TWEDSAPI/23/396/402/DataComponents/Entity/List/1974" TargetMode="Externa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SELA@tea.texas.gov" TargetMode="Externa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mailto:ReviewandSupport@tea.texas.gov" TargetMode="Externa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mailto:ReviewandSupport@tea.texas.gov" TargetMode="Externa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ting line of a race track">
            <a:extLst>
              <a:ext uri="{FF2B5EF4-FFF2-40B4-BE49-F238E27FC236}">
                <a16:creationId xmlns:a16="http://schemas.microsoft.com/office/drawing/2014/main" id="{E41ADD7A-CC4B-2109-001A-DE469E12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608"/>
            <a:ext cx="12191999" cy="5692391"/>
          </a:xfrm>
          <a:prstGeom prst="rect">
            <a:avLst/>
          </a:prstGeom>
        </p:spPr>
      </p:pic>
      <p:sp>
        <p:nvSpPr>
          <p:cNvPr id="5" name="object 5"/>
          <p:cNvSpPr>
            <a:spLocks noGrp="1"/>
          </p:cNvSpPr>
          <p:nvPr>
            <p:ph type="title" idx="4294967295"/>
          </p:nvPr>
        </p:nvSpPr>
        <p:spPr>
          <a:xfrm>
            <a:off x="-1" y="3704734"/>
            <a:ext cx="12192000" cy="2856321"/>
          </a:xfrm>
          <a:custGeom>
            <a:avLst/>
            <a:gdLst/>
            <a:ahLst/>
            <a:cxnLst/>
            <a:rect l="l" t="t" r="r" b="b"/>
            <a:pathLst>
              <a:path w="12192000" h="2169159">
                <a:moveTo>
                  <a:pt x="12192000" y="0"/>
                </a:moveTo>
                <a:lnTo>
                  <a:pt x="0" y="0"/>
                </a:lnTo>
                <a:lnTo>
                  <a:pt x="0" y="2168664"/>
                </a:lnTo>
                <a:lnTo>
                  <a:pt x="12192000" y="216866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CORE SUBMISSIONS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2024-2025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REACHING THE FINISH LINE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D4F7-7609-6006-F3BD-6E4E611B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using sign language">
            <a:extLst>
              <a:ext uri="{FF2B5EF4-FFF2-40B4-BE49-F238E27FC236}">
                <a16:creationId xmlns:a16="http://schemas.microsoft.com/office/drawing/2014/main" id="{1D8A7BC9-E0CE-8344-2253-66B0547B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44338"/>
            <a:ext cx="12191998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54B74B3F-F81F-D010-560E-6E09A9E7A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41433"/>
            <a:ext cx="1027978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DA464BAE-AECC-1112-47D9-5B1A3D0295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10348397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</a:t>
            </a:r>
            <a:r>
              <a:rPr lang="en-US" sz="4800" err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pecial</a:t>
            </a: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 Language Acquisition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D51A15E6-DFC9-2382-0F18-9507EE4B2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95706" y="6482443"/>
            <a:ext cx="2996293" cy="37555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rgbClr val="F06039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 Slides </a:t>
            </a:r>
            <a:r>
              <a:rPr lang="en-US" b="1" dirty="0">
                <a:solidFill>
                  <a:srgbClr val="0070C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45 - 56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7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6A92-BC31-4481-93A2-EECFCB56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SELA Descriptor Updates</a:t>
            </a:r>
          </a:p>
        </p:txBody>
      </p:sp>
      <p:graphicFrame>
        <p:nvGraphicFramePr>
          <p:cNvPr id="2" name="Diagram 1" descr="SmartArt Graphic of Descriptor updates to SELA collection.&#10;">
            <a:extLst>
              <a:ext uri="{FF2B5EF4-FFF2-40B4-BE49-F238E27FC236}">
                <a16:creationId xmlns:a16="http://schemas.microsoft.com/office/drawing/2014/main" id="{4CFAFE93-EB86-32C4-8394-08A8DFF0A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625603"/>
              </p:ext>
            </p:extLst>
          </p:nvPr>
        </p:nvGraphicFramePr>
        <p:xfrm>
          <a:off x="357963" y="719666"/>
          <a:ext cx="114760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12F1BE-F1D9-C362-CFBE-D5928DA8A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36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Current Known Issues - SELA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A5D32-D2EF-B399-187B-CB46307AA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No current known issues as of March 20, 2025.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21D17-F191-564A-283D-942C0AB0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6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C3C7-353B-67D5-98AB-8035F1F2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in doctor costume">
            <a:extLst>
              <a:ext uri="{FF2B5EF4-FFF2-40B4-BE49-F238E27FC236}">
                <a16:creationId xmlns:a16="http://schemas.microsoft.com/office/drawing/2014/main" id="{7FF2019E-B34A-EECC-35C8-8D0A1359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2" b="14295"/>
          <a:stretch/>
        </p:blipFill>
        <p:spPr>
          <a:xfrm>
            <a:off x="-1239" y="1270534"/>
            <a:ext cx="12193239" cy="5587465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4FCF2D57-38E9-7CC1-52D7-0894BEE4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41433"/>
            <a:ext cx="7084194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634C0E56-0F88-9088-110A-1954C5AF35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Residential Facility Tracker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3928EB31-C7C8-4A3B-9552-EC5A9CAC6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9195707" y="6482443"/>
            <a:ext cx="2996293" cy="37555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Reference Slides 57 - 76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8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F6C32-0CC2-B7FE-3DC9-AC70CBE4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50F3-7F5C-7195-309B-9697E9C3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RF Tracker Mid-year Checkpoint</a:t>
            </a:r>
            <a:r>
              <a:rPr lang="en-US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34B63E-098B-50FB-6C52-C71200961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mid-year checkpoint – December 13, 2024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Statewide extension – </a:t>
            </a:r>
            <a:r>
              <a:rPr lang="en-US" b="1" dirty="0"/>
              <a:t>January 17, 2025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r>
              <a:rPr lang="en-US" dirty="0"/>
              <a:t>With a few additional extensions, </a:t>
            </a:r>
            <a:r>
              <a:rPr lang="en-US" b="1" dirty="0"/>
              <a:t>189</a:t>
            </a:r>
            <a:r>
              <a:rPr lang="en-US" dirty="0"/>
              <a:t> LEAs completed the checkpoint by January 21, 2025.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AE649-6422-A108-F629-D9D07FB4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 descr="Checklist with solid fill">
            <a:extLst>
              <a:ext uri="{FF2B5EF4-FFF2-40B4-BE49-F238E27FC236}">
                <a16:creationId xmlns:a16="http://schemas.microsoft.com/office/drawing/2014/main" id="{CF7F9452-DF68-A77A-ECCD-217E6EBEC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7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F6B09-4B39-3FBC-588D-7817592B7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C19E5-D8D5-4E26-7F61-FDB64583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RF Tracker Rules Update </a:t>
            </a:r>
            <a:r>
              <a:rPr lang="en-US" sz="32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3" name="Diagram 2" descr="SmartArt Graphic reviewing rules updates to RF Tracker collection.">
            <a:extLst>
              <a:ext uri="{FF2B5EF4-FFF2-40B4-BE49-F238E27FC236}">
                <a16:creationId xmlns:a16="http://schemas.microsoft.com/office/drawing/2014/main" id="{2C90A295-BCDC-AA9A-922E-75FFCA34B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296501"/>
              </p:ext>
            </p:extLst>
          </p:nvPr>
        </p:nvGraphicFramePr>
        <p:xfrm>
          <a:off x="2032000" y="1238231"/>
          <a:ext cx="8128000" cy="4681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5A14B89-FDB8-191C-FCDC-5FB93708A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Current Known Issues – RF Tracker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21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A5E50-F7D2-DD05-9E0E-178CC75D5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300843"/>
            <a:ext cx="10623762" cy="4256314"/>
          </a:xfrm>
        </p:spPr>
        <p:txBody>
          <a:bodyPr lIns="91440" tIns="45720" rIns="91440" bIns="45720" anchor="t"/>
          <a:lstStyle/>
          <a:p>
            <a:r>
              <a:rPr lang="en-US" dirty="0"/>
              <a:t>No current known issues as of March 20, 2025.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C6B5F-CE31-99F3-2AAE-38717EB26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6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9B18C-1DD9-3046-FEF7-2E83DE6E0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 raising hand in classroom">
            <a:extLst>
              <a:ext uri="{FF2B5EF4-FFF2-40B4-BE49-F238E27FC236}">
                <a16:creationId xmlns:a16="http://schemas.microsoft.com/office/drawing/2014/main" id="{0FC03197-F7F8-84C1-3F6F-3B5C75CCE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78"/>
            <a:ext cx="12192000" cy="5641521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0521A286-AD92-DCE8-996D-E459AADD0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1" y="5341433"/>
            <a:ext cx="63097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5AA672D-5B1F-9459-8302-C9ABFAAC797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Question Quick Stop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8973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30BA-D7AD-5BA4-EEBA-A13C121E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eelchair student in classroom">
            <a:extLst>
              <a:ext uri="{FF2B5EF4-FFF2-40B4-BE49-F238E27FC236}">
                <a16:creationId xmlns:a16="http://schemas.microsoft.com/office/drawing/2014/main" id="{4DFF090A-DF62-76FC-4FEC-22ECB78AC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44338"/>
            <a:ext cx="12191998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EC2D92EB-3EF2-F696-5F55-BFD99B5D5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41433"/>
            <a:ext cx="4171950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0E0CAB7-87E4-B77F-FBA1-3374564F0B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Child Find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C5C112B4-EBE3-9240-BB42-2D9949EF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95707" y="6482443"/>
            <a:ext cx="2996293" cy="37555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hlinkClick r:id="rId4" action="ppaction://hlinksldjump"/>
              </a:rPr>
              <a:t>Reference Slides 77 - 90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972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0F26EC-7B1F-43B8-BD4E-5978CCF3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anchor="ctr">
            <a:noAutofit/>
          </a:bodyPr>
          <a:lstStyle/>
          <a:p>
            <a:r>
              <a:rPr lang="en-US" sz="3200" dirty="0"/>
              <a:t>Child Find Data Element Updates</a:t>
            </a:r>
          </a:p>
        </p:txBody>
      </p:sp>
      <p:graphicFrame>
        <p:nvGraphicFramePr>
          <p:cNvPr id="8" name="Content Placeholder 4" descr="SmartArt Graphic reviewing the data element updates for the Child Find collection.">
            <a:extLst>
              <a:ext uri="{FF2B5EF4-FFF2-40B4-BE49-F238E27FC236}">
                <a16:creationId xmlns:a16="http://schemas.microsoft.com/office/drawing/2014/main" id="{5D3F463B-8CE1-BD37-B96C-1E1635FFE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279787"/>
              </p:ext>
            </p:extLst>
          </p:nvPr>
        </p:nvGraphicFramePr>
        <p:xfrm>
          <a:off x="2212290" y="1106668"/>
          <a:ext cx="5353877" cy="5372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Monthly calendar with solid fill">
            <a:extLst>
              <a:ext uri="{FF2B5EF4-FFF2-40B4-BE49-F238E27FC236}">
                <a16:creationId xmlns:a16="http://schemas.microsoft.com/office/drawing/2014/main" id="{6BF67F5E-7FBB-90A1-82E0-337CAD29E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642" t="12466" r="12708" b="12884"/>
          <a:stretch/>
        </p:blipFill>
        <p:spPr>
          <a:xfrm>
            <a:off x="8340695" y="1899303"/>
            <a:ext cx="3059396" cy="30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2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C838E9A5-B0F5-07D1-365C-3823D38934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8800" y="252702"/>
            <a:ext cx="10363200" cy="5751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SESSION AGENDA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6605D0-E9AD-3AE3-1217-D60AF4EBED2F}"/>
              </a:ext>
            </a:extLst>
          </p:cNvPr>
          <p:cNvSpPr/>
          <p:nvPr/>
        </p:nvSpPr>
        <p:spPr>
          <a:xfrm>
            <a:off x="2374598" y="1327680"/>
            <a:ext cx="5048884" cy="1094844"/>
          </a:xfrm>
          <a:prstGeom prst="roundRect">
            <a:avLst/>
          </a:prstGeom>
          <a:solidFill>
            <a:srgbClr val="E89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>
                <a:solidFill>
                  <a:srgbClr val="003B71"/>
                </a:solidFill>
              </a:rPr>
              <a:t>ECDS PK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A33EAF-5673-107F-F1AB-7A7D82570900}"/>
              </a:ext>
            </a:extLst>
          </p:cNvPr>
          <p:cNvSpPr/>
          <p:nvPr/>
        </p:nvSpPr>
        <p:spPr>
          <a:xfrm>
            <a:off x="2358556" y="2649078"/>
            <a:ext cx="5048884" cy="1094844"/>
          </a:xfrm>
          <a:prstGeom prst="roundRect">
            <a:avLst/>
          </a:prstGeom>
          <a:solidFill>
            <a:srgbClr val="00B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>
                <a:solidFill>
                  <a:srgbClr val="003B71"/>
                </a:solidFill>
              </a:rPr>
              <a:t>SELA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DE7492-7228-B2CA-ED13-692CCCF44114}"/>
              </a:ext>
            </a:extLst>
          </p:cNvPr>
          <p:cNvSpPr/>
          <p:nvPr/>
        </p:nvSpPr>
        <p:spPr>
          <a:xfrm>
            <a:off x="2374598" y="3970476"/>
            <a:ext cx="5048885" cy="1094844"/>
          </a:xfrm>
          <a:prstGeom prst="roundRect">
            <a:avLst/>
          </a:prstGeom>
          <a:solidFill>
            <a:srgbClr val="CCE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>
                <a:solidFill>
                  <a:srgbClr val="003B71"/>
                </a:solidFill>
              </a:rPr>
              <a:t>RF TRACKER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D01A32-A70B-C45C-A9D7-2B764D11478C}"/>
              </a:ext>
            </a:extLst>
          </p:cNvPr>
          <p:cNvSpPr/>
          <p:nvPr/>
        </p:nvSpPr>
        <p:spPr>
          <a:xfrm>
            <a:off x="2358556" y="5291874"/>
            <a:ext cx="5048885" cy="1094844"/>
          </a:xfrm>
          <a:prstGeom prst="roundRect">
            <a:avLst/>
          </a:prstGeom>
          <a:solidFill>
            <a:srgbClr val="02B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rgbClr val="003B71"/>
                </a:solidFill>
              </a:rPr>
              <a:t>CHILD FIND</a:t>
            </a:r>
            <a:endParaRPr lang="en-US" sz="1900">
              <a:solidFill>
                <a:srgbClr val="003B71"/>
              </a:solidFill>
            </a:endParaRPr>
          </a:p>
        </p:txBody>
      </p:sp>
      <p:pic>
        <p:nvPicPr>
          <p:cNvPr id="9" name="Picture 8" descr="A picture containing text, clipart">
            <a:extLst>
              <a:ext uri="{FF2B5EF4-FFF2-40B4-BE49-F238E27FC236}">
                <a16:creationId xmlns:a16="http://schemas.microsoft.com/office/drawing/2014/main" id="{DD62E46C-ACD8-F173-1FF6-9421989B4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8" b="-1393"/>
          <a:stretch/>
        </p:blipFill>
        <p:spPr>
          <a:xfrm>
            <a:off x="7717209" y="2310282"/>
            <a:ext cx="4015392" cy="24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F912-3180-81AF-78CA-1707D036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Child Find Descriptor Table Name Changes</a:t>
            </a:r>
          </a:p>
        </p:txBody>
      </p:sp>
      <p:graphicFrame>
        <p:nvGraphicFramePr>
          <p:cNvPr id="4" name="Diagram 3" descr="SmartArt Graphic reviewing the descriptor table name changes for the Child Find collection.">
            <a:extLst>
              <a:ext uri="{FF2B5EF4-FFF2-40B4-BE49-F238E27FC236}">
                <a16:creationId xmlns:a16="http://schemas.microsoft.com/office/drawing/2014/main" id="{8B1166E7-7A3B-4E99-477E-65D7D8111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459067"/>
              </p:ext>
            </p:extLst>
          </p:nvPr>
        </p:nvGraphicFramePr>
        <p:xfrm>
          <a:off x="2032000" y="1034041"/>
          <a:ext cx="8128000" cy="511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75E661-9821-7E72-5D54-63D02681B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4B39-D2F2-5FB2-E4D6-DC0CF99A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Child Find CHANGE to Compliance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09D1-041F-4843-D5AA-5A5D1AC42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Change to SPPI-11 compliance calculation for holdover students.</a:t>
            </a:r>
          </a:p>
          <a:p>
            <a:pPr marL="0" indent="0">
              <a:buNone/>
            </a:pPr>
            <a:endParaRPr lang="en-US" sz="1500"/>
          </a:p>
          <a:p>
            <a:pPr lvl="1"/>
            <a:r>
              <a:rPr lang="en-US">
                <a:ea typeface="Calibri"/>
                <a:cs typeface="Calibri"/>
              </a:rPr>
              <a:t>The standard SPPI-11 Eligibility Determination compliance timeline for students evaluated less than 30 calendar days before the end of the prior school year has been updated.</a:t>
            </a: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 b="1"/>
              <a:t>OLD: </a:t>
            </a:r>
            <a:r>
              <a:rPr lang="en-US" err="1"/>
              <a:t>EligibilityDeterminationDate</a:t>
            </a:r>
            <a:r>
              <a:rPr lang="en-US"/>
              <a:t> had to be completed no later than the 1</a:t>
            </a:r>
            <a:r>
              <a:rPr lang="en-US" baseline="30000"/>
              <a:t>st</a:t>
            </a:r>
            <a:r>
              <a:rPr lang="en-US"/>
              <a:t> 	instructional day of the next school year.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 b="1"/>
              <a:t>NEW: </a:t>
            </a:r>
            <a:r>
              <a:rPr lang="en-US" err="1"/>
              <a:t>EligibilityDeterminationDate</a:t>
            </a:r>
            <a:r>
              <a:rPr lang="en-US"/>
              <a:t> must be completed no later than the </a:t>
            </a:r>
            <a:r>
              <a:rPr lang="en-US" b="1" u="sng"/>
              <a:t>15</a:t>
            </a:r>
            <a:r>
              <a:rPr lang="en-US" b="1" u="sng" baseline="30000"/>
              <a:t>th</a:t>
            </a:r>
            <a:r>
              <a:rPr lang="en-US"/>
              <a:t> 	instructional day of the next school year.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08409-948D-F9BA-3B5F-48536F7C3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4021" y="4807224"/>
            <a:ext cx="632389" cy="427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B98A0-1E84-5FD6-D792-30B2E4450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67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589D-8F31-EEE2-D86C-9F9C6EFFA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6065-1810-1561-5092-FC6C867B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Child Find CHANGE to Compliance Timeline </a:t>
            </a:r>
            <a:r>
              <a:rPr lang="en-US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7C5B7-41DD-879D-9C83-B00794BBE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851686" cy="4351338"/>
          </a:xfrm>
        </p:spPr>
        <p:txBody>
          <a:bodyPr lIns="91440" tIns="45720" rIns="91440" bIns="45720" anchor="t"/>
          <a:lstStyle/>
          <a:p>
            <a:r>
              <a:rPr lang="en-US"/>
              <a:t>This change was made in the </a:t>
            </a:r>
            <a:r>
              <a:rPr lang="en-US" b="1"/>
              <a:t>February 28, 2025 </a:t>
            </a:r>
            <a:r>
              <a:rPr lang="en-US"/>
              <a:t>software release.</a:t>
            </a:r>
          </a:p>
          <a:p>
            <a:pPr lvl="1"/>
            <a:endParaRPr lang="en-US"/>
          </a:p>
          <a:p>
            <a:pPr lvl="1"/>
            <a:r>
              <a:rPr lang="en-US"/>
              <a:t>LEAs that promoted data to Child Find prior to this date should </a:t>
            </a:r>
            <a:r>
              <a:rPr lang="en-US" b="1"/>
              <a:t>re-promote</a:t>
            </a:r>
            <a:r>
              <a:rPr lang="en-US"/>
              <a:t> their submission data to re-calculate the compliance in this scenario.</a:t>
            </a:r>
          </a:p>
          <a:p>
            <a:pPr lvl="1"/>
            <a:endParaRPr lang="en-US"/>
          </a:p>
          <a:p>
            <a:pPr lvl="1"/>
            <a:r>
              <a:rPr lang="en-US"/>
              <a:t>The Child Find compliance flowcharts have been updated to reflect this change:</a:t>
            </a:r>
          </a:p>
          <a:p>
            <a:pPr lvl="2"/>
            <a:r>
              <a:rPr lang="en-US">
                <a:hlinkClick r:id="rId2"/>
              </a:rPr>
              <a:t>TSDSKB-620:</a:t>
            </a:r>
            <a:r>
              <a:rPr lang="en-US"/>
              <a:t> SPPI-11 Compliance Flowchart</a:t>
            </a:r>
          </a:p>
          <a:p>
            <a:pPr lvl="2"/>
            <a:r>
              <a:rPr lang="en-US">
                <a:hlinkClick r:id="rId3"/>
              </a:rPr>
              <a:t>TSDSKB-650: </a:t>
            </a:r>
            <a:r>
              <a:rPr lang="en-US"/>
              <a:t>Child Find Interactive Flowchart</a:t>
            </a:r>
          </a:p>
          <a:p>
            <a:pPr marL="0" indent="0">
              <a:buNone/>
            </a:pPr>
            <a:endParaRPr lang="en-US" sz="15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7A71B-B9AD-7C41-19E0-DE048E3B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85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DD4DF-C301-73A8-FB32-49985EBB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C0A9-61A6-CDBF-A39A-FD475A01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Reminder - OriginalECIServicesDate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980C-63F5-0DDE-AB96-60C0165E7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/>
              <a:t>OriginalECIServicesDate (E1737)</a:t>
            </a:r>
          </a:p>
          <a:p>
            <a:pPr lvl="1"/>
            <a:r>
              <a:rPr lang="en-US"/>
              <a:t>Only reported for children receiving early childhood intervention (ECI) services.</a:t>
            </a:r>
          </a:p>
          <a:p>
            <a:pPr marL="457200" lvl="1" indent="0">
              <a:buNone/>
            </a:pPr>
            <a:endParaRPr lang="en-US" sz="1500"/>
          </a:p>
          <a:p>
            <a:pPr lvl="1"/>
            <a:r>
              <a:rPr lang="en-US"/>
              <a:t>Date must come </a:t>
            </a:r>
            <a:r>
              <a:rPr lang="en-US" b="1"/>
              <a:t>before the child’s 3rd birthday</a:t>
            </a:r>
            <a:r>
              <a:rPr lang="en-US"/>
              <a:t>.​</a:t>
            </a:r>
          </a:p>
          <a:p>
            <a:pPr marL="457200" lvl="1" indent="0">
              <a:buNone/>
            </a:pPr>
            <a:endParaRPr lang="en-US" sz="1500"/>
          </a:p>
          <a:p>
            <a:pPr lvl="1"/>
            <a:r>
              <a:rPr lang="en-US"/>
              <a:t>Children reported with a date </a:t>
            </a:r>
            <a:r>
              <a:rPr lang="en-US" b="1"/>
              <a:t>less than 90 days </a:t>
            </a:r>
            <a:r>
              <a:rPr lang="en-US"/>
              <a:t>before their 3rd birthday will have their compliance calculated through the </a:t>
            </a:r>
            <a:r>
              <a:rPr lang="en-US" b="1"/>
              <a:t>SPPI-11</a:t>
            </a:r>
            <a:r>
              <a:rPr lang="en-US"/>
              <a:t> timeline.​</a:t>
            </a:r>
          </a:p>
          <a:p>
            <a:pPr lvl="2"/>
            <a:r>
              <a:rPr lang="en-US"/>
              <a:t>CHF0-100-002 SPPI-12 Student Compliance Report</a:t>
            </a:r>
          </a:p>
          <a:p>
            <a:pPr lvl="3"/>
            <a:r>
              <a:rPr lang="en-US"/>
              <a:t>Review the ‘Calc Days </a:t>
            </a:r>
            <a:r>
              <a:rPr lang="en-US" err="1"/>
              <a:t>Til</a:t>
            </a:r>
            <a:r>
              <a:rPr lang="en-US"/>
              <a:t> 3rd </a:t>
            </a:r>
            <a:r>
              <a:rPr lang="en-US" err="1"/>
              <a:t>Bday</a:t>
            </a:r>
            <a:r>
              <a:rPr lang="en-US"/>
              <a:t> Count’ column on this report.​</a:t>
            </a:r>
          </a:p>
          <a:p>
            <a:pPr lvl="2"/>
            <a:r>
              <a:rPr lang="en-US"/>
              <a:t>These children will show up on both the: </a:t>
            </a:r>
          </a:p>
          <a:p>
            <a:pPr lvl="3"/>
            <a:r>
              <a:rPr lang="en-US"/>
              <a:t>SPPI-11 reports CHF0-100-001, CHF0-100-003 and CHF0-100-005. </a:t>
            </a:r>
          </a:p>
          <a:p>
            <a:pPr lvl="3"/>
            <a:r>
              <a:rPr lang="en-US"/>
              <a:t>and be counted in both the SPPI-12 reports CHF0-100-002 and CHF0-100-004.</a:t>
            </a:r>
          </a:p>
          <a:p>
            <a:pPr lvl="1"/>
            <a:endParaRPr lang="en-US" sz="1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47626-54EF-90C0-F372-7B66A1F71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4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90C1-014E-15F6-C646-23D0AB2D0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75DA2-F6CB-147F-C588-AA48BD95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kern="1200" dirty="0">
                <a:solidFill>
                  <a:srgbClr val="0D6CB9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Current Known Issues </a:t>
            </a:r>
            <a:r>
              <a:rPr lang="en-US" sz="3200" dirty="0">
                <a:cs typeface="Calibri"/>
              </a:rPr>
              <a:t>– Child Find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5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60BA0-7843-9222-8D32-44BD834B6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505176"/>
            <a:ext cx="10623762" cy="4351338"/>
          </a:xfrm>
        </p:spPr>
        <p:txBody>
          <a:bodyPr lIns="91440" tIns="45720" rIns="91440" bIns="45720" anchor="t"/>
          <a:lstStyle/>
          <a:p>
            <a:r>
              <a:rPr lang="en-US" dirty="0" err="1"/>
              <a:t>CalendarCode</a:t>
            </a:r>
            <a:r>
              <a:rPr lang="en-US" dirty="0"/>
              <a:t> (E0975) promotion logic issue when a student's latest enrollment campus does not match their evaluation campus.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CHF0-100-003 TSDS SPPI-11 Aggregate Report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dirty="0">
                <a:ea typeface="Calibri"/>
                <a:cs typeface="Calibri"/>
              </a:rPr>
              <a:t>Row (a) is counting the total number of students reported in all of Child Find and should only be counting those being reported for SPPI-11.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493D9-EBB1-6A14-BE31-3B0A37C5B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55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CA102-A5FB-A130-A731-15BFD41F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 raising hand in classroom">
            <a:extLst>
              <a:ext uri="{FF2B5EF4-FFF2-40B4-BE49-F238E27FC236}">
                <a16:creationId xmlns:a16="http://schemas.microsoft.com/office/drawing/2014/main" id="{0566D6EF-09F4-9B42-A714-8ABB70260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78"/>
            <a:ext cx="12192000" cy="5641521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160E5186-68AE-0849-41AF-4AA037FD4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1" y="5341433"/>
            <a:ext cx="63097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034ADE67-96FF-E10A-11C9-CD5BC1DA58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Question Quick Stop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901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2E4E-657F-732A-5B5C-F0CF48E2E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18F394-CCDC-B1AA-BDDA-C865710F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Promotion Logic Document Updates</a:t>
            </a:r>
          </a:p>
        </p:txBody>
      </p:sp>
      <p:graphicFrame>
        <p:nvGraphicFramePr>
          <p:cNvPr id="9" name="Diagram 8" descr="SmartArt Graphic showing links to core collection promotion logic documents.">
            <a:extLst>
              <a:ext uri="{FF2B5EF4-FFF2-40B4-BE49-F238E27FC236}">
                <a16:creationId xmlns:a16="http://schemas.microsoft.com/office/drawing/2014/main" id="{BFC13A46-632C-8F6E-DFA5-5C1CD0812B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691108"/>
              </p:ext>
            </p:extLst>
          </p:nvPr>
        </p:nvGraphicFramePr>
        <p:xfrm>
          <a:off x="3220995" y="1314450"/>
          <a:ext cx="6429192" cy="460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862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hands raised and ready to answer a question">
            <a:extLst>
              <a:ext uri="{FF2B5EF4-FFF2-40B4-BE49-F238E27FC236}">
                <a16:creationId xmlns:a16="http://schemas.microsoft.com/office/drawing/2014/main" id="{7AC97813-794E-8F29-D353-2BD6A532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1639"/>
            <a:ext cx="12192000" cy="55163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5346962" cy="683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43752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AF1A0-40E5-4E2B-BE44-C13EBC19D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37FC-BB07-CF84-62EC-31B3C943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5" y="127881"/>
            <a:ext cx="11121657" cy="751350"/>
          </a:xfrm>
        </p:spPr>
        <p:txBody>
          <a:bodyPr/>
          <a:lstStyle/>
          <a:p>
            <a:r>
              <a:rPr lang="en-US" dirty="0"/>
              <a:t>ECDS PK Resource Slides #28 to #44</a:t>
            </a:r>
          </a:p>
        </p:txBody>
      </p:sp>
      <p:pic>
        <p:nvPicPr>
          <p:cNvPr id="4" name="Picture 3" descr="Person taking book from bookshelf">
            <a:extLst>
              <a:ext uri="{FF2B5EF4-FFF2-40B4-BE49-F238E27FC236}">
                <a16:creationId xmlns:a16="http://schemas.microsoft.com/office/drawing/2014/main" id="{E933DD48-89DA-B0B9-05D9-B68D27FC86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4786"/>
            <a:ext cx="12192002" cy="49839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8608E2-A2CA-9CE7-47EA-E9E3B113C3EE}"/>
              </a:ext>
            </a:extLst>
          </p:cNvPr>
          <p:cNvSpPr/>
          <p:nvPr/>
        </p:nvSpPr>
        <p:spPr>
          <a:xfrm>
            <a:off x="9476482" y="5465162"/>
            <a:ext cx="2329076" cy="398052"/>
          </a:xfrm>
          <a:prstGeom prst="roundRect">
            <a:avLst/>
          </a:prstGeom>
          <a:effectLst>
            <a:glow rad="254000">
              <a:srgbClr val="0D6CB9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lvl="2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227013" lvl="2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Return to slide </a:t>
            </a:r>
            <a:r>
              <a:rPr lang="en-US" dirty="0">
                <a:solidFill>
                  <a:schemeClr val="bg1"/>
                </a:solidFill>
              </a:rPr>
              <a:t>3</a:t>
            </a:r>
            <a:endParaRPr lang="en-US" sz="1800" b="0" i="0" dirty="0">
              <a:solidFill>
                <a:schemeClr val="bg1"/>
              </a:solidFill>
              <a:effectLst/>
            </a:endParaRPr>
          </a:p>
          <a:p>
            <a:pPr marL="227013" lvl="2" indent="0">
              <a:buNone/>
            </a:pPr>
            <a:endParaRPr lang="en-US" sz="18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5793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PROGRAM AREA UPDATES &amp; GUIDANCE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2200">
                <a:solidFill>
                  <a:schemeClr val="tx1"/>
                </a:solidFill>
              </a:rPr>
              <a:t>Early Childhood Education Division</a:t>
            </a:r>
          </a:p>
          <a:p>
            <a:pPr marL="228600" lvl="1">
              <a:spcBef>
                <a:spcPts val="1000"/>
              </a:spcBef>
              <a:buClr>
                <a:schemeClr val="accent2"/>
              </a:buClr>
            </a:pPr>
            <a:r>
              <a:rPr lang="en-US" sz="2200" b="1">
                <a:solidFill>
                  <a:schemeClr val="tx1"/>
                </a:solidFill>
              </a:rPr>
              <a:t>Tori Lee </a:t>
            </a:r>
            <a:r>
              <a:rPr lang="en-US" sz="2200">
                <a:solidFill>
                  <a:schemeClr val="tx1"/>
                </a:solidFill>
              </a:rPr>
              <a:t>– Division Director</a:t>
            </a:r>
          </a:p>
          <a:p>
            <a:pPr marL="228600" lvl="1">
              <a:spcBef>
                <a:spcPts val="1000"/>
              </a:spcBef>
              <a:buClr>
                <a:schemeClr val="accent2"/>
              </a:buClr>
            </a:pPr>
            <a:r>
              <a:rPr lang="en-US" sz="2200" b="1">
                <a:solidFill>
                  <a:schemeClr val="tx1"/>
                </a:solidFill>
              </a:rPr>
              <a:t>Sylina Valdez </a:t>
            </a:r>
            <a:r>
              <a:rPr lang="en-US" sz="2200">
                <a:solidFill>
                  <a:schemeClr val="tx1"/>
                </a:solidFill>
              </a:rPr>
              <a:t>– Programs Director</a:t>
            </a:r>
          </a:p>
          <a:p>
            <a:pPr marL="228600" lvl="1">
              <a:spcBef>
                <a:spcPts val="1000"/>
              </a:spcBef>
              <a:buClr>
                <a:schemeClr val="accent2"/>
              </a:buClr>
            </a:pPr>
            <a:r>
              <a:rPr lang="en-US" sz="2200" b="1">
                <a:solidFill>
                  <a:schemeClr val="tx1"/>
                </a:solidFill>
              </a:rPr>
              <a:t>Rebecca Matz </a:t>
            </a:r>
            <a:r>
              <a:rPr lang="en-US" sz="2200">
                <a:solidFill>
                  <a:schemeClr val="tx1"/>
                </a:solidFill>
              </a:rPr>
              <a:t>– Program and Enrollment Specialist</a:t>
            </a:r>
          </a:p>
          <a:p>
            <a:pPr marL="228600" lvl="1">
              <a:spcBef>
                <a:spcPts val="1000"/>
              </a:spcBef>
              <a:buClr>
                <a:schemeClr val="accent2"/>
              </a:buClr>
            </a:pPr>
            <a:r>
              <a:rPr lang="en-US" sz="2200" b="1">
                <a:solidFill>
                  <a:schemeClr val="tx1"/>
                </a:solidFill>
              </a:rPr>
              <a:t>Magali Farooqi </a:t>
            </a:r>
            <a:r>
              <a:rPr lang="en-US" sz="2200">
                <a:solidFill>
                  <a:schemeClr val="tx1"/>
                </a:solidFill>
              </a:rPr>
              <a:t>– Early Childhood Assessment Specialist</a:t>
            </a:r>
          </a:p>
          <a:p>
            <a:pPr marL="228600" marR="0" lvl="1" fontAlgn="auto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2200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Lauren Gomez </a:t>
            </a:r>
            <a:r>
              <a:rPr lang="en-US" sz="2200">
                <a:solidFill>
                  <a:schemeClr val="tx1"/>
                </a:solidFill>
              </a:rPr>
              <a:t>–</a:t>
            </a:r>
            <a:r>
              <a:rPr kumimoji="0" lang="en-US" sz="2200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Curriculum and Instruction Specialist</a:t>
            </a:r>
          </a:p>
          <a:p>
            <a:pPr marL="228600" marR="0" lvl="1" fontAlgn="auto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2200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Jennifer Bruning </a:t>
            </a:r>
            <a:r>
              <a:rPr lang="en-US" sz="2200">
                <a:solidFill>
                  <a:schemeClr val="tx1"/>
                </a:solidFill>
              </a:rPr>
              <a:t>– </a:t>
            </a:r>
            <a:r>
              <a:rPr kumimoji="0" lang="en-US" sz="2200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Family Engagement Specialist</a:t>
            </a:r>
            <a:endParaRPr kumimoji="0" lang="en-US" sz="2200" b="1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28600" lvl="1">
              <a:spcBef>
                <a:spcPts val="1000"/>
              </a:spcBef>
              <a:buClr>
                <a:schemeClr val="accent2"/>
              </a:buClr>
            </a:pPr>
            <a:endParaRPr lang="en-US" sz="220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</a:pPr>
            <a:r>
              <a:rPr lang="en-US" sz="2200">
                <a:solidFill>
                  <a:schemeClr val="tx1"/>
                </a:solidFill>
              </a:rPr>
              <a:t>Program-related questions can be submitted to the </a:t>
            </a:r>
            <a:r>
              <a:rPr lang="en-US" sz="22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Early Childhood Education Division Support Portal</a:t>
            </a:r>
            <a:r>
              <a:rPr lang="en-US" sz="2200">
                <a:solidFill>
                  <a:schemeClr val="tx1"/>
                </a:solidFill>
              </a:rPr>
              <a:t>.</a:t>
            </a:r>
          </a:p>
          <a:p>
            <a:pPr>
              <a:buClr>
                <a:schemeClr val="accent2"/>
              </a:buClr>
            </a:pPr>
            <a:endParaRPr lang="en-US" sz="220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</a:pPr>
            <a:endParaRPr lang="en-US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9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rl on floor with children and teacher">
            <a:extLst>
              <a:ext uri="{FF2B5EF4-FFF2-40B4-BE49-F238E27FC236}">
                <a16:creationId xmlns:a16="http://schemas.microsoft.com/office/drawing/2014/main" id="{4E810275-E2DD-FF1E-F98F-5DDF66D5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338"/>
            <a:ext cx="12192000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1" y="5341433"/>
            <a:ext cx="7402165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19863"/>
            <a:ext cx="10850214" cy="15452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Early Childhood Data System</a:t>
            </a: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</a:t>
            </a: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k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indergarten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4B06B2BF-6B8B-D162-FCE6-DB59377B5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22599" y="6482443"/>
            <a:ext cx="2996293" cy="37555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hlinkClick r:id="rId4" action="ppaction://hlinksldjump"/>
              </a:rPr>
              <a:t>Reference Slides 28 - 44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983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151813" y="736989"/>
            <a:ext cx="11774716" cy="51331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ECDS Kindergarten Assessment Guidance</a:t>
            </a:r>
            <a:endParaRPr lang="en-US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</a:rPr>
              <a:t>Ensure student information is loaded in a timely manner – Programs team will be pulling data on when an LEA begins promoting data to determine if extensions will be granted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There are no exemptions given for LEAs that do not use one of the two commissioner-approved kindergarten reading instruments (TX-KEA or </a:t>
            </a:r>
            <a:r>
              <a:rPr lang="en-US" sz="1600" err="1">
                <a:solidFill>
                  <a:schemeClr val="tx1"/>
                </a:solidFill>
                <a:ea typeface="Calibri"/>
                <a:cs typeface="Calibri"/>
              </a:rPr>
              <a:t>mCLASS</a:t>
            </a: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 Texas)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ECDS Prekindergarten Assessment Update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list</a:t>
            </a: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 will be implemented this school year – There are no exemptions given for LEAs that do not administer commissioner-approved pre-k instruments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There will be no collection of MOY prekindergarten data through ECDS for the 24-25 SY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High-Quality Prekindergarten ECDS Reporting Update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</a:rPr>
              <a:t>SY 24-25: PK Teacher Requirement code table </a:t>
            </a:r>
            <a:r>
              <a:rPr lang="en-US" sz="1600" err="1">
                <a:solidFill>
                  <a:schemeClr val="tx1"/>
                </a:solidFill>
              </a:rPr>
              <a:t>add’l</a:t>
            </a:r>
            <a:r>
              <a:rPr lang="en-US" sz="1600">
                <a:solidFill>
                  <a:schemeClr val="tx1"/>
                </a:solidFill>
              </a:rPr>
              <a:t> update to add a “does not meet” code and will generate a fatal error if left blank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Notes for PK School Type Code updated to address Child Care Operation Number (next slide)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June 2024- Commissioner's Rule 19 TAC 102.1003 updated to align with HB 2729 and create consistency with Texas Education Code Chapter 29 Subchapter E-1.  </a:t>
            </a:r>
            <a:endParaRPr lang="en-US" sz="240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488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535171" y="1228429"/>
            <a:ext cx="10842982" cy="470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  <a:hlinkClick r:id="rId3"/>
              </a:rPr>
              <a:t>DR6 (TSDS Web-Enabled Data Standards)</a:t>
            </a:r>
            <a:r>
              <a:rPr lang="en-US">
                <a:solidFill>
                  <a:schemeClr val="tx1"/>
                </a:solidFill>
              </a:rPr>
              <a:t> from Notes for PK School Type Code Table have been updated.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For Codes 11 and 12: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b="0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This school type code </a:t>
            </a:r>
            <a:r>
              <a:rPr lang="en-US" b="1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WILL </a:t>
            </a:r>
            <a:r>
              <a:rPr lang="en-US" b="0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require the LEA to submit a Child Care Operation Number, if partnering with a licensed provider. If the partnering provider is </a:t>
            </a:r>
            <a:r>
              <a:rPr lang="en-US" b="1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NOT</a:t>
            </a:r>
            <a:r>
              <a:rPr lang="en-US" b="0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 licensed, eight zeros, "</a:t>
            </a:r>
            <a:r>
              <a:rPr lang="en-US" b="1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00000000</a:t>
            </a:r>
            <a:r>
              <a:rPr lang="en-US" b="0" i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", must be entered.)</a:t>
            </a:r>
            <a:endParaRPr lang="en-US" b="0" i="0">
              <a:solidFill>
                <a:schemeClr val="tx1"/>
              </a:solidFill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90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52364"/>
            <a:ext cx="11275829" cy="46758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F16038"/>
                </a:solidFill>
              </a:rPr>
              <a:t>SUMMER TRAINING 2024 </a:t>
            </a:r>
            <a:r>
              <a:rPr lang="en-US" b="1">
                <a:solidFill>
                  <a:srgbClr val="595959"/>
                </a:solidFill>
              </a:rPr>
              <a:t>Descriptor Table Updates: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C312 TitleOfAssessment: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New Prekindergarten Assessments for 2024-2025 School Year</a:t>
            </a:r>
          </a:p>
          <a:p>
            <a:pPr marL="0" indent="0">
              <a:buClr>
                <a:srgbClr val="D8D8D8"/>
              </a:buClr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A screenshot from TWEDS Descriptor Table C312.&#10;">
            <a:extLst>
              <a:ext uri="{FF2B5EF4-FFF2-40B4-BE49-F238E27FC236}">
                <a16:creationId xmlns:a16="http://schemas.microsoft.com/office/drawing/2014/main" id="{AA9D79DD-A005-513F-2793-1A0172D1B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294818"/>
            <a:ext cx="8274756" cy="36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9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DESCRIPTOR TABLE UPDATES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The following C207 PKTeacherRequirement descriptor table values have been </a:t>
            </a:r>
            <a:r>
              <a:rPr lang="en-US" b="1">
                <a:solidFill>
                  <a:schemeClr val="tx1"/>
                </a:solidFill>
              </a:rPr>
              <a:t>added</a:t>
            </a:r>
            <a:r>
              <a:rPr lang="en-US">
                <a:solidFill>
                  <a:schemeClr val="tx1"/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tx1"/>
                </a:solidFill>
              </a:rPr>
              <a:t>98  </a:t>
            </a:r>
            <a:r>
              <a:rPr lang="en-US">
                <a:solidFill>
                  <a:schemeClr val="tx1"/>
                </a:solidFill>
              </a:rPr>
              <a:t>– Be employed as a prekindergarten teacher in a school district with no additional high-quality prekindergarten qualification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tx1"/>
                </a:solidFill>
              </a:rPr>
              <a:t>99  </a:t>
            </a:r>
            <a:r>
              <a:rPr lang="en-US">
                <a:solidFill>
                  <a:schemeClr val="tx1"/>
                </a:solidFill>
              </a:rPr>
              <a:t>– Contract Entity – employed as a prekindergarten teacher in a school district with no additional high-quality prekindergarten qualifications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10" name="Picture 9" descr="Screenshot of c207 descriptor table.&#10;">
            <a:extLst>
              <a:ext uri="{FF2B5EF4-FFF2-40B4-BE49-F238E27FC236}">
                <a16:creationId xmlns:a16="http://schemas.microsoft.com/office/drawing/2014/main" id="{63B6FDF1-D9C5-E36A-E866-F09E2865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23" y="3139142"/>
            <a:ext cx="8635836" cy="25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5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F16038"/>
                </a:solidFill>
              </a:rPr>
              <a:t>SUMMER TRAINING 2024 </a:t>
            </a:r>
            <a:r>
              <a:rPr lang="en-US">
                <a:solidFill>
                  <a:schemeClr val="tx1"/>
                </a:solidFill>
                <a:effectLst/>
              </a:rPr>
              <a:t>The following report was updated to accommodate the new values that were added to the PKTeacherRequirement descriptor table for the 2024-2025 school year.</a:t>
            </a:r>
            <a:endParaRPr lang="en-US">
              <a:solidFill>
                <a:schemeClr val="tx1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ECD0-000-010 Early Childhood High-Quality PK Components Completion</a:t>
            </a:r>
          </a:p>
        </p:txBody>
      </p:sp>
      <p:grpSp>
        <p:nvGrpSpPr>
          <p:cNvPr id="7" name="Group 6" descr="Screenshot of ECD0-000-010 report changes.">
            <a:extLst>
              <a:ext uri="{FF2B5EF4-FFF2-40B4-BE49-F238E27FC236}">
                <a16:creationId xmlns:a16="http://schemas.microsoft.com/office/drawing/2014/main" id="{96EA8AE0-D4E2-72A0-D916-4BB0872AA379}"/>
              </a:ext>
            </a:extLst>
          </p:cNvPr>
          <p:cNvGrpSpPr/>
          <p:nvPr/>
        </p:nvGrpSpPr>
        <p:grpSpPr>
          <a:xfrm>
            <a:off x="237765" y="2540162"/>
            <a:ext cx="11598265" cy="3143368"/>
            <a:chOff x="237765" y="2540162"/>
            <a:chExt cx="11598265" cy="3143368"/>
          </a:xfrm>
        </p:grpSpPr>
        <p:pic>
          <p:nvPicPr>
            <p:cNvPr id="2050" name="Picture 3">
              <a:extLst>
                <a:ext uri="{FF2B5EF4-FFF2-40B4-BE49-F238E27FC236}">
                  <a16:creationId xmlns:a16="http://schemas.microsoft.com/office/drawing/2014/main" id="{41345B2B-370F-8135-4010-0C61121239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80"/>
            <a:stretch/>
          </p:blipFill>
          <p:spPr bwMode="auto">
            <a:xfrm>
              <a:off x="237765" y="2540162"/>
              <a:ext cx="11598265" cy="31433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C14100-F324-D2CC-A1C3-A7B928E8D5A0}"/>
                </a:ext>
              </a:extLst>
            </p:cNvPr>
            <p:cNvSpPr/>
            <p:nvPr/>
          </p:nvSpPr>
          <p:spPr>
            <a:xfrm>
              <a:off x="6099016" y="3828022"/>
              <a:ext cx="531073" cy="1716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4C6CE-E76D-9E8C-AEBD-72B31F8BB3D5}"/>
                </a:ext>
              </a:extLst>
            </p:cNvPr>
            <p:cNvSpPr/>
            <p:nvPr/>
          </p:nvSpPr>
          <p:spPr>
            <a:xfrm>
              <a:off x="9293377" y="3805019"/>
              <a:ext cx="531073" cy="1716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437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C43B-2B86-B277-E188-7BD9C4D2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8F293-BF57-1792-4A7F-C29C6AC8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F95001D-3A58-D4FB-C1DB-4F450B8F4CEA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F16038"/>
                </a:solidFill>
              </a:rPr>
              <a:t>SUMMER TRAINING 2024 </a:t>
            </a:r>
            <a:r>
              <a:rPr lang="en-US">
                <a:solidFill>
                  <a:schemeClr val="tx1"/>
                </a:solidFill>
              </a:rPr>
              <a:t>The following report was updated to include the teacher “Inst </a:t>
            </a:r>
            <a:r>
              <a:rPr lang="en-US" err="1">
                <a:solidFill>
                  <a:schemeClr val="tx1"/>
                </a:solidFill>
              </a:rPr>
              <a:t>Strt</a:t>
            </a:r>
            <a:r>
              <a:rPr lang="en-US">
                <a:solidFill>
                  <a:schemeClr val="tx1"/>
                </a:solidFill>
              </a:rPr>
              <a:t>” and “Inst End” dates: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ECD0-000-006 Early Childhood PK Data Submission</a:t>
            </a:r>
          </a:p>
        </p:txBody>
      </p:sp>
      <p:pic>
        <p:nvPicPr>
          <p:cNvPr id="1027" name="Picture 6" descr="Screenshot of ECD0-000-006 report changes.">
            <a:extLst>
              <a:ext uri="{FF2B5EF4-FFF2-40B4-BE49-F238E27FC236}">
                <a16:creationId xmlns:a16="http://schemas.microsoft.com/office/drawing/2014/main" id="{A49DBF81-E361-C8A7-5DE2-3E925DB48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9"/>
          <a:stretch/>
        </p:blipFill>
        <p:spPr bwMode="auto">
          <a:xfrm>
            <a:off x="243590" y="2081893"/>
            <a:ext cx="11704820" cy="36386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677E3-B6E8-889A-9D01-BBD77B63C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626697" y="4292809"/>
            <a:ext cx="257308" cy="92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83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pic>
        <p:nvPicPr>
          <p:cNvPr id="8" name="Picture 7" descr="Screenshot of ECD0-000-006 report changes.">
            <a:extLst>
              <a:ext uri="{FF2B5EF4-FFF2-40B4-BE49-F238E27FC236}">
                <a16:creationId xmlns:a16="http://schemas.microsoft.com/office/drawing/2014/main" id="{2D1CFB45-8037-EAEA-9DF4-3E4B81C9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62" y="3067477"/>
            <a:ext cx="8345103" cy="23908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NEW* </a:t>
            </a:r>
            <a:r>
              <a:rPr lang="en-US" dirty="0">
                <a:solidFill>
                  <a:schemeClr val="tx1"/>
                </a:solidFill>
              </a:rPr>
              <a:t>The report logic calculating the number of days in class, number of days in PKSchoolType, and number of </a:t>
            </a:r>
            <a:r>
              <a:rPr lang="en-US" dirty="0" err="1">
                <a:solidFill>
                  <a:schemeClr val="tx1"/>
                </a:solidFill>
              </a:rPr>
              <a:t>HighQualityPKProgram</a:t>
            </a:r>
            <a:r>
              <a:rPr lang="en-US" dirty="0">
                <a:solidFill>
                  <a:schemeClr val="tx1"/>
                </a:solidFill>
              </a:rPr>
              <a:t> days will be updated to use a fixed date when the optional StudentSection.EndDate is not provided unless there is a withdrawal or schedule change.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tx1"/>
                </a:solidFill>
              </a:rPr>
              <a:t>ECD0-000-006 Early Childhood PK Data Submission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AA269-5924-1680-B41B-6FD306A72D6E}"/>
              </a:ext>
            </a:extLst>
          </p:cNvPr>
          <p:cNvSpPr txBox="1"/>
          <p:nvPr/>
        </p:nvSpPr>
        <p:spPr>
          <a:xfrm>
            <a:off x="535170" y="5578867"/>
            <a:ext cx="428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D6CB9"/>
                </a:solidFill>
              </a:rPr>
              <a:t>*New since Summer Training 2024</a:t>
            </a:r>
          </a:p>
        </p:txBody>
      </p:sp>
      <p:pic>
        <p:nvPicPr>
          <p:cNvPr id="10" name="Picture 9" descr="Screenshot of the footer changes in the ECD0-000-006 report.">
            <a:extLst>
              <a:ext uri="{FF2B5EF4-FFF2-40B4-BE49-F238E27FC236}">
                <a16:creationId xmlns:a16="http://schemas.microsoft.com/office/drawing/2014/main" id="{3C720F9C-D6B2-F60C-735E-D2F87063E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316" y="5016615"/>
            <a:ext cx="5642683" cy="802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361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tx1"/>
                </a:solidFill>
              </a:rPr>
              <a:t>The following business rules will be impacted by the C207 PKTeacherRequirement descriptor table values that will be added: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tx1"/>
                </a:solidFill>
              </a:rPr>
              <a:t>30040-0049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tx1"/>
                </a:solidFill>
              </a:rPr>
              <a:t>30040-0057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65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endParaRPr lang="en-US" sz="40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6EAE2-81D6-4A12-C9BC-2EE7B9F54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904580"/>
            <a:ext cx="10623762" cy="494240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9F134EF8-E83E-774C-5AA3-C2CECDF143A8}"/>
              </a:ext>
            </a:extLst>
          </p:cNvPr>
          <p:cNvGraphicFramePr>
            <a:graphicFrameLocks noGrp="1"/>
          </p:cNvGraphicFramePr>
          <p:nvPr/>
        </p:nvGraphicFramePr>
        <p:xfrm>
          <a:off x="947095" y="1363823"/>
          <a:ext cx="9624824" cy="4600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339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49567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2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Data Element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Data Element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ASSESSMENT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TitleofAssessment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SCORE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84025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CLASS-ID-NUMBER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SectionIdentifier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05440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641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825699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6970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13455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E0790 (was E1390)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EMERGENT-BILINGUAL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EmergentBilingualIndicator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8200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E3044 (was E1079)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PRIMARY-PK-FUNDING-SOURCE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PKFundingSource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74763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E3044 (was E1080)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SECONDARY-PK-FUNDING-SOURCE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PKFundingSource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550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749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712380" y="1809062"/>
          <a:ext cx="1062376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015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393808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483993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Descriptor Table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XML Code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Upgrade Descriptor Table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C061 (was DC079)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EMERGENT-BILINGUAL-TYPE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EmergentBilingualIndicator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C303 (was DC096)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ProgramType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C310 (was DC152)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/>
                        <a:t>PK-SCHOOL-TYPE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/>
                        <a:t>PKSchoolType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6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C311 (was DC153)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STUDENT-INSTRUCTION-TYPE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PKStudentInstruction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C312 (was DC154)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ASSESSMENT-TITLE-CODE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TitleOfAssessment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BD10C1-6C0F-3557-2722-A8CE230B802C}"/>
              </a:ext>
            </a:extLst>
          </p:cNvPr>
          <p:cNvSpPr txBox="1">
            <a:spLocks/>
          </p:cNvSpPr>
          <p:nvPr/>
        </p:nvSpPr>
        <p:spPr>
          <a:xfrm>
            <a:off x="712380" y="904580"/>
            <a:ext cx="10623762" cy="49424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Descriptor Table Name Changes:</a:t>
            </a:r>
          </a:p>
        </p:txBody>
      </p:sp>
    </p:spTree>
    <p:extLst>
      <p:ext uri="{BB962C8B-B14F-4D97-AF65-F5344CB8AC3E}">
        <p14:creationId xmlns:p14="http://schemas.microsoft.com/office/powerpoint/2010/main" val="36505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E3BE-D165-F4BE-C302-C81D08DB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ECDS PK – Guidance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6425D7-0601-17DB-D442-F78FA3D0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Guidance found in DR6 of </a:t>
            </a:r>
            <a:r>
              <a:rPr lang="en-US" dirty="0">
                <a:hlinkClick r:id="rId2"/>
              </a:rPr>
              <a:t>Section</a:t>
            </a:r>
            <a:r>
              <a:rPr lang="en-US" dirty="0"/>
              <a:t> Entity has been updated for the PKSchoolType (E1555) concerning descriptor codes ‘11’ and ‘12’.</a:t>
            </a:r>
          </a:p>
          <a:p>
            <a:pPr lvl="1"/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This school type </a:t>
            </a:r>
            <a:r>
              <a:rPr lang="en-US" sz="2200" dirty="0">
                <a:solidFill>
                  <a:srgbClr val="0D6CB9"/>
                </a:solidFill>
                <a:highlight>
                  <a:srgbClr val="FFFFFF"/>
                </a:highlight>
              </a:rPr>
              <a:t>descriptor </a:t>
            </a:r>
            <a:r>
              <a:rPr lang="en-US" sz="2200" b="1" dirty="0">
                <a:solidFill>
                  <a:srgbClr val="0D6CB9"/>
                </a:solidFill>
                <a:highlight>
                  <a:srgbClr val="FFFFFF"/>
                </a:highlight>
              </a:rPr>
              <a:t>WILL</a:t>
            </a:r>
            <a:r>
              <a:rPr lang="en-US" sz="2200" b="1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require the LEA to submit a Child Care Operation Number, if partnering with a licensed provider. If the partnering provider is </a:t>
            </a:r>
            <a:r>
              <a:rPr lang="en-US" sz="2200" b="1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NOT</a:t>
            </a:r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 licensed, eight zeros, "</a:t>
            </a:r>
            <a:r>
              <a:rPr lang="en-US" sz="2200" b="1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00000000</a:t>
            </a:r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", must be entered</a:t>
            </a:r>
            <a:r>
              <a:rPr lang="en-US" sz="2200" dirty="0">
                <a:solidFill>
                  <a:srgbClr val="0D6CB9"/>
                </a:solidFill>
                <a:highlight>
                  <a:srgbClr val="FFFFFF"/>
                </a:highlight>
              </a:rPr>
              <a:t>.</a:t>
            </a:r>
            <a:endParaRPr lang="en-US" sz="2200" b="0" i="0" dirty="0">
              <a:solidFill>
                <a:srgbClr val="0D6CB9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</p:txBody>
      </p:sp>
      <p:grpSp>
        <p:nvGrpSpPr>
          <p:cNvPr id="8" name="Group 7" descr="Screenshot from TWEDS Section Entity DR6.">
            <a:extLst>
              <a:ext uri="{FF2B5EF4-FFF2-40B4-BE49-F238E27FC236}">
                <a16:creationId xmlns:a16="http://schemas.microsoft.com/office/drawing/2014/main" id="{4B015C6B-295A-A78F-72CF-EBE8BD756F93}"/>
              </a:ext>
            </a:extLst>
          </p:cNvPr>
          <p:cNvGrpSpPr/>
          <p:nvPr/>
        </p:nvGrpSpPr>
        <p:grpSpPr>
          <a:xfrm>
            <a:off x="6387881" y="1199535"/>
            <a:ext cx="5515897" cy="4572000"/>
            <a:chOff x="6387881" y="1199535"/>
            <a:chExt cx="5515897" cy="457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B503A-0CBB-E437-AFDC-D882805068B0}"/>
                </a:ext>
              </a:extLst>
            </p:cNvPr>
            <p:cNvSpPr/>
            <p:nvPr/>
          </p:nvSpPr>
          <p:spPr>
            <a:xfrm>
              <a:off x="6387881" y="1199535"/>
              <a:ext cx="5515897" cy="45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07D615-F501-415F-59D8-BCEFA87A37EB}"/>
                </a:ext>
              </a:extLst>
            </p:cNvPr>
            <p:cNvSpPr/>
            <p:nvPr/>
          </p:nvSpPr>
          <p:spPr>
            <a:xfrm>
              <a:off x="6387881" y="1285424"/>
              <a:ext cx="5515897" cy="4486111"/>
            </a:xfrm>
            <a:prstGeom prst="roundRect">
              <a:avLst/>
            </a:prstGeom>
            <a:solidFill>
              <a:srgbClr val="E89A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04BDF-9ED6-79C3-EB77-59C6C1C10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6401" y="1432020"/>
            <a:ext cx="3227573" cy="58928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284C76"/>
                </a:solidFill>
              </a:rPr>
              <a:t>Section Entity - DR6</a:t>
            </a:r>
          </a:p>
        </p:txBody>
      </p:sp>
      <p:pic>
        <p:nvPicPr>
          <p:cNvPr id="9" name="Picture 8" descr="Screenshot of TWEDS Section Entity DR6">
            <a:extLst>
              <a:ext uri="{FF2B5EF4-FFF2-40B4-BE49-F238E27FC236}">
                <a16:creationId xmlns:a16="http://schemas.microsoft.com/office/drawing/2014/main" id="{5122D3E1-266D-EFB9-9A28-D34FD59DD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80" y="2021305"/>
            <a:ext cx="5248901" cy="32918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127D21-3FE1-BEEE-1CE0-2510C6984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51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codes instead of descriptors to trigger validations: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“If </a:t>
            </a:r>
            <a:r>
              <a:rPr lang="en-US" err="1">
                <a:solidFill>
                  <a:srgbClr val="595959"/>
                </a:solidFill>
              </a:rPr>
              <a:t>ReportAssessmentType</a:t>
            </a:r>
            <a:r>
              <a:rPr lang="en-US">
                <a:solidFill>
                  <a:srgbClr val="595959"/>
                </a:solidFill>
              </a:rPr>
              <a:t> is  "02" (ECDS - PK)…”</a:t>
            </a: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validation rule information updates for 46010-0002, 46010-0004, 60010-0006 from TEDS for rule number 10010-0021 for the 2024-2025 school year.">
            <a:extLst>
              <a:ext uri="{FF2B5EF4-FFF2-40B4-BE49-F238E27FC236}">
                <a16:creationId xmlns:a16="http://schemas.microsoft.com/office/drawing/2014/main" id="{B90BD8D0-CE92-3C66-2EAF-28B28BF6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85" y="2258266"/>
            <a:ext cx="9494230" cy="36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4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Business validation logic requires that a </a:t>
            </a:r>
            <a:r>
              <a:rPr lang="en-US" err="1">
                <a:solidFill>
                  <a:srgbClr val="595959"/>
                </a:solidFill>
              </a:rPr>
              <a:t>BeginDate</a:t>
            </a:r>
            <a:r>
              <a:rPr lang="en-US">
                <a:solidFill>
                  <a:srgbClr val="595959"/>
                </a:solidFill>
              </a:rPr>
              <a:t> and </a:t>
            </a:r>
            <a:r>
              <a:rPr lang="en-US" err="1">
                <a:solidFill>
                  <a:srgbClr val="595959"/>
                </a:solidFill>
              </a:rPr>
              <a:t>EndDate</a:t>
            </a:r>
            <a:r>
              <a:rPr lang="en-US">
                <a:solidFill>
                  <a:srgbClr val="595959"/>
                </a:solidFill>
              </a:rPr>
              <a:t> must be populated: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validation rule information updates for 30305-0025 and 40110-0184 from TEDS  for the 2024-2025 school year.">
            <a:extLst>
              <a:ext uri="{FF2B5EF4-FFF2-40B4-BE49-F238E27FC236}">
                <a16:creationId xmlns:a16="http://schemas.microsoft.com/office/drawing/2014/main" id="{A9D08EEF-3DC9-1551-2440-BA5CE5E2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28" y="2118511"/>
            <a:ext cx="9815544" cy="38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32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17A34-FF03-BF40-09AD-FDF4E0F64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669BAF-2E57-68CE-1B43-215EED7D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3E68A89-783F-6C80-9057-753C2020622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066985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30305-0011</a:t>
            </a:r>
          </a:p>
          <a:p>
            <a:pPr lvl="2">
              <a:buClr>
                <a:srgbClr val="F16038"/>
              </a:buClr>
            </a:pPr>
            <a:r>
              <a:rPr lang="en-US" sz="2400">
                <a:solidFill>
                  <a:srgbClr val="595959"/>
                </a:solidFill>
              </a:rPr>
              <a:t>The rule logic was updated from “EndDate must be greater than BeginDate” to “EndDate must be greater than </a:t>
            </a:r>
            <a:r>
              <a:rPr lang="en-US" sz="2400" b="1" u="sng">
                <a:solidFill>
                  <a:srgbClr val="595959"/>
                </a:solidFill>
              </a:rPr>
              <a:t>or equal </a:t>
            </a:r>
            <a:r>
              <a:rPr lang="en-US" sz="2400">
                <a:solidFill>
                  <a:srgbClr val="595959"/>
                </a:solidFill>
              </a:rPr>
              <a:t>to BeginDate.”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Screenshot of Rule 30305-0011.">
            <a:extLst>
              <a:ext uri="{FF2B5EF4-FFF2-40B4-BE49-F238E27FC236}">
                <a16:creationId xmlns:a16="http://schemas.microsoft.com/office/drawing/2014/main" id="{3877F500-BDFA-8642-3265-92907A12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0" y="3031443"/>
            <a:ext cx="9304420" cy="1314878"/>
          </a:xfrm>
          <a:prstGeom prst="rect">
            <a:avLst/>
          </a:prstGeom>
          <a:ln w="57150">
            <a:solidFill>
              <a:srgbClr val="008482"/>
            </a:solidFill>
          </a:ln>
        </p:spPr>
      </p:pic>
    </p:spTree>
    <p:extLst>
      <p:ext uri="{BB962C8B-B14F-4D97-AF65-F5344CB8AC3E}">
        <p14:creationId xmlns:p14="http://schemas.microsoft.com/office/powerpoint/2010/main" val="2270694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671229"/>
              </p:ext>
            </p:extLst>
          </p:nvPr>
        </p:nvGraphicFramePr>
        <p:xfrm>
          <a:off x="632178" y="1306688"/>
          <a:ext cx="1095022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Early Childhood Data System Collection (ECDS) - PK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1,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ECDS Prekindergarten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June 26,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218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10,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99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67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TECHNICAL RESOURCES</a:t>
            </a:r>
          </a:p>
        </p:txBody>
      </p:sp>
      <p:graphicFrame>
        <p:nvGraphicFramePr>
          <p:cNvPr id="6" name="Content Placeholder 3" descr="SmartArt Graphic with technical resources.">
            <a:extLst>
              <a:ext uri="{FF2B5EF4-FFF2-40B4-BE49-F238E27FC236}">
                <a16:creationId xmlns:a16="http://schemas.microsoft.com/office/drawing/2014/main" id="{CE472B90-FC0D-838C-8666-E61460203E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3244293"/>
              </p:ext>
            </p:extLst>
          </p:nvPr>
        </p:nvGraphicFramePr>
        <p:xfrm>
          <a:off x="2347415" y="1495651"/>
          <a:ext cx="89887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501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BBC1-AB13-9C00-B9FF-9E5DAEEAC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59F8-BA32-0596-6DEB-AFA8B917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5" y="127881"/>
            <a:ext cx="11121657" cy="751350"/>
          </a:xfrm>
        </p:spPr>
        <p:txBody>
          <a:bodyPr/>
          <a:lstStyle/>
          <a:p>
            <a:r>
              <a:rPr lang="en-US" dirty="0"/>
              <a:t>SELA Resource Slides #45 to #56</a:t>
            </a:r>
          </a:p>
        </p:txBody>
      </p:sp>
      <p:pic>
        <p:nvPicPr>
          <p:cNvPr id="4" name="Picture 3" descr="Person taking book from bookshelf">
            <a:extLst>
              <a:ext uri="{FF2B5EF4-FFF2-40B4-BE49-F238E27FC236}">
                <a16:creationId xmlns:a16="http://schemas.microsoft.com/office/drawing/2014/main" id="{5CE3CD00-6ECA-8753-9714-D27ACE39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4786"/>
            <a:ext cx="12192002" cy="4983983"/>
          </a:xfrm>
          <a:prstGeom prst="rect">
            <a:avLst/>
          </a:prstGeom>
        </p:spPr>
      </p:pic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96670045-DEFD-7B69-5558-BD0DB97EB646}"/>
              </a:ext>
            </a:extLst>
          </p:cNvPr>
          <p:cNvSpPr/>
          <p:nvPr/>
        </p:nvSpPr>
        <p:spPr>
          <a:xfrm>
            <a:off x="9133582" y="5461907"/>
            <a:ext cx="2329076" cy="398052"/>
          </a:xfrm>
          <a:prstGeom prst="roundRect">
            <a:avLst/>
          </a:prstGeom>
          <a:effectLst>
            <a:glow rad="254000">
              <a:srgbClr val="0D6CB9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lvl="2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227013" lvl="2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Return to slide </a:t>
            </a:r>
            <a:r>
              <a:rPr lang="en-US" dirty="0">
                <a:solidFill>
                  <a:schemeClr val="bg1"/>
                </a:solidFill>
              </a:rPr>
              <a:t>10</a:t>
            </a:r>
            <a:endParaRPr lang="en-US" sz="1800" b="0" i="0" dirty="0">
              <a:solidFill>
                <a:schemeClr val="bg1"/>
              </a:solidFill>
              <a:effectLst/>
            </a:endParaRPr>
          </a:p>
          <a:p>
            <a:pPr marL="227013" lvl="2" indent="0">
              <a:buNone/>
            </a:pPr>
            <a:endParaRPr lang="en-US" sz="18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7866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7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Special Education Programs Division​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Emily Heise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Director, Deaf &amp; Hard of Hearing Program Admin. and State Director of Regional Day School Program for the Deaf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Program-related questions can be submitted to </a:t>
            </a:r>
            <a:r>
              <a:rPr lang="en-US">
                <a:solidFill>
                  <a:schemeClr val="bg2">
                    <a:lumMod val="50000"/>
                  </a:schemeClr>
                </a:solidFill>
                <a:hlinkClick r:id="rId2"/>
              </a:rPr>
              <a:t>SELA@tea.texas.gov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58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35171" y="1133007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71B52E-459E-804E-E851-E0618457C92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Descriptor Table Updates:</a:t>
            </a:r>
          </a:p>
        </p:txBody>
      </p:sp>
      <p:pic>
        <p:nvPicPr>
          <p:cNvPr id="5" name="Picture 4" descr="Screenshot of C314 descriptor table updates.">
            <a:extLst>
              <a:ext uri="{FF2B5EF4-FFF2-40B4-BE49-F238E27FC236}">
                <a16:creationId xmlns:a16="http://schemas.microsoft.com/office/drawing/2014/main" id="{16966FA8-B2B1-F011-8383-76F3E4CF9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17" y="1946558"/>
            <a:ext cx="10861240" cy="25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27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9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35171" y="1133007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71B52E-459E-804E-E851-E0618457C92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Descriptor Table Updates:</a:t>
            </a:r>
          </a:p>
        </p:txBody>
      </p:sp>
      <p:pic>
        <p:nvPicPr>
          <p:cNvPr id="11" name="Picture 10" descr="Screenshot of C320 descriptor table updates.">
            <a:extLst>
              <a:ext uri="{FF2B5EF4-FFF2-40B4-BE49-F238E27FC236}">
                <a16:creationId xmlns:a16="http://schemas.microsoft.com/office/drawing/2014/main" id="{8514971D-3BA9-C6C9-49F6-CF8D3F6E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064" y="1709541"/>
            <a:ext cx="7751653" cy="40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95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10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Data Element Name Changes: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77F2592-7435-2CB7-2F92-CAAF2DCA648D}"/>
              </a:ext>
            </a:extLst>
          </p:cNvPr>
          <p:cNvGraphicFramePr>
            <a:graphicFrameLocks noGrp="1"/>
          </p:cNvGraphicFramePr>
          <p:nvPr/>
        </p:nvGraphicFramePr>
        <p:xfrm>
          <a:off x="1107803" y="1835253"/>
          <a:ext cx="9624824" cy="3423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339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49567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2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Data Element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Data Element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84025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DisabilitySetBeginDate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05440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DisabilitySetEndDate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641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InstructionalSettingBeginDate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825699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InstructionalSettingEndDate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6970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E0266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CAMPUS-ID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EducationOrganization (Reference)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936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19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50DA-1A8D-DC63-AEE8-2DDFE694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ECDS PK – Descriptor Table Updates</a:t>
            </a:r>
          </a:p>
        </p:txBody>
      </p:sp>
      <p:graphicFrame>
        <p:nvGraphicFramePr>
          <p:cNvPr id="3" name="Diagram 2" descr="SmartArt Graphic of changes to Descriptor Tables in ECDS PK.">
            <a:extLst>
              <a:ext uri="{FF2B5EF4-FFF2-40B4-BE49-F238E27FC236}">
                <a16:creationId xmlns:a16="http://schemas.microsoft.com/office/drawing/2014/main" id="{31B68DC2-025B-C988-9143-2DFEEFAAD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336296"/>
              </p:ext>
            </p:extLst>
          </p:nvPr>
        </p:nvGraphicFramePr>
        <p:xfrm>
          <a:off x="1736096" y="964745"/>
          <a:ext cx="100998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2773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41641"/>
              </p:ext>
            </p:extLst>
          </p:nvPr>
        </p:nvGraphicFramePr>
        <p:xfrm>
          <a:off x="381001" y="1736634"/>
          <a:ext cx="11506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379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568409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4347412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Descriptor Table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Code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Descriptor Table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C061 (was DC079)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EMERGENT-BILINGUAL-TYPE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EmergentBilingualIndicator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C318 (was DC160)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PERIOD-OF-TIME-ACCESS-CODE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HearingAmplificationAccess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C319 (was DC161)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/>
                        <a:t>AVERAGE-TIME-CODE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/>
                        <a:t>HearingAmplificationDailyUse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6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C303 (was DC096)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ProgramType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C053 (was DC142)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DISABILITY-TYPE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35171" y="1133007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71B52E-459E-804E-E851-E0618457C92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Descriptor Table Name Changes:</a:t>
            </a:r>
          </a:p>
        </p:txBody>
      </p:sp>
    </p:spTree>
    <p:extLst>
      <p:ext uri="{BB962C8B-B14F-4D97-AF65-F5344CB8AC3E}">
        <p14:creationId xmlns:p14="http://schemas.microsoft.com/office/powerpoint/2010/main" val="2443009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2 1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910105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Disability ’05’ and ‘03’ descriptor values replacing ‘Deaf Blindness’ and ‘Deaf And Hard of  Hearing’</a:t>
            </a:r>
          </a:p>
          <a:p>
            <a:pPr marL="0" indent="0">
              <a:buClr>
                <a:srgbClr val="D8D8D8"/>
              </a:buClr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the validation rule change information from TEDS for rule number 40100-0204 and 40100-0205 for the 2024-2025 school year. Changes to the rule text have been highlighted.">
            <a:extLst>
              <a:ext uri="{FF2B5EF4-FFF2-40B4-BE49-F238E27FC236}">
                <a16:creationId xmlns:a16="http://schemas.microsoft.com/office/drawing/2014/main" id="{00DE839C-4C45-38DB-E8A0-AD27A9E1C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13" y="2067403"/>
            <a:ext cx="7253173" cy="39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34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7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914557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Example of rules that use ‘00’ descriptor values instead of code value description: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the validation rule change information from TEDS for rule numbers 41163-0057, 41163-0052, and 41163-0066 for the 2024-2025 school year. Changes to the rule text have been highlighted">
            <a:extLst>
              <a:ext uri="{FF2B5EF4-FFF2-40B4-BE49-F238E27FC236}">
                <a16:creationId xmlns:a16="http://schemas.microsoft.com/office/drawing/2014/main" id="{739B8184-B76A-F0A5-0062-2A799AB11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58" y="2036604"/>
            <a:ext cx="10339081" cy="36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30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following business rules have been </a:t>
            </a: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added: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A screenshot of the validation rule information from TEDS for rule number 41163-0055 and 41163-0056 for the 2024-2025 school year. Changes to the rule text have been highlighted.">
            <a:extLst>
              <a:ext uri="{FF2B5EF4-FFF2-40B4-BE49-F238E27FC236}">
                <a16:creationId xmlns:a16="http://schemas.microsoft.com/office/drawing/2014/main" id="{DDD4B1DF-864A-2373-592B-77C9CEA0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110331"/>
            <a:ext cx="10858500" cy="23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7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9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F16038"/>
                </a:solidFill>
              </a:rPr>
              <a:t>SUMMER TRAINING 2024</a:t>
            </a:r>
            <a:r>
              <a:rPr lang="en-US" b="1">
                <a:solidFill>
                  <a:srgbClr val="595959"/>
                </a:solidFill>
              </a:rPr>
              <a:t> Entity/Common Type Change:</a:t>
            </a:r>
          </a:p>
        </p:txBody>
      </p:sp>
      <p:pic>
        <p:nvPicPr>
          <p:cNvPr id="6" name="Picture 5" descr="A screenshot of Entity/Common type change to instructional setting set.">
            <a:extLst>
              <a:ext uri="{FF2B5EF4-FFF2-40B4-BE49-F238E27FC236}">
                <a16:creationId xmlns:a16="http://schemas.microsoft.com/office/drawing/2014/main" id="{1EBB68BB-FA48-107E-0A23-D9AF2C8C6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11" y="2240984"/>
            <a:ext cx="9679619" cy="28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60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 descr="TEDS SELA Timeline information for 2024-2025 school year.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11958"/>
              </p:ext>
            </p:extLst>
          </p:nvPr>
        </p:nvGraphicFramePr>
        <p:xfrm>
          <a:off x="632178" y="1306688"/>
          <a:ext cx="10950222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Special Education Language Acquisition (SELA)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Special Education Language Acquisition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19,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Special Education Language Acquisition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June 26,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Special Education Language Acquisition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10,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669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15375-1881-2DDA-5582-4FA35A6F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8584F-F875-3217-4BA0-15D2562A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TECHNICAL RESOURCES </a:t>
            </a:r>
            <a:r>
              <a:rPr lang="en-US" sz="31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3</a:t>
            </a:r>
          </a:p>
        </p:txBody>
      </p:sp>
      <p:graphicFrame>
        <p:nvGraphicFramePr>
          <p:cNvPr id="5" name="Content Placeholder 3" descr="SmartArt Graphic with technical resources.">
            <a:extLst>
              <a:ext uri="{FF2B5EF4-FFF2-40B4-BE49-F238E27FC236}">
                <a16:creationId xmlns:a16="http://schemas.microsoft.com/office/drawing/2014/main" id="{B2ED0630-FFB9-DFB3-439A-4D2B9A05DA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121463"/>
              </p:ext>
            </p:extLst>
          </p:nvPr>
        </p:nvGraphicFramePr>
        <p:xfrm>
          <a:off x="2347415" y="1495651"/>
          <a:ext cx="89887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0144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76CC4-0111-AE7E-09CA-7A6E3C10D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22B0-1E42-0589-5FB9-2159511D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5" y="127881"/>
            <a:ext cx="11121657" cy="751350"/>
          </a:xfrm>
        </p:spPr>
        <p:txBody>
          <a:bodyPr/>
          <a:lstStyle/>
          <a:p>
            <a:r>
              <a:rPr lang="en-US" dirty="0"/>
              <a:t>RF Tracker Resource Slides #57 to #76</a:t>
            </a:r>
          </a:p>
        </p:txBody>
      </p:sp>
      <p:pic>
        <p:nvPicPr>
          <p:cNvPr id="4" name="Picture 3" descr="Person taking book from bookshelf">
            <a:extLst>
              <a:ext uri="{FF2B5EF4-FFF2-40B4-BE49-F238E27FC236}">
                <a16:creationId xmlns:a16="http://schemas.microsoft.com/office/drawing/2014/main" id="{E22E6837-AFE0-817F-11CF-CAD718B953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4786"/>
            <a:ext cx="12192002" cy="4983983"/>
          </a:xfrm>
          <a:prstGeom prst="rect">
            <a:avLst/>
          </a:prstGeom>
        </p:spPr>
      </p:pic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6CDF4F38-B93D-98E7-2691-8151E8BE4BA0}"/>
              </a:ext>
            </a:extLst>
          </p:cNvPr>
          <p:cNvSpPr/>
          <p:nvPr/>
        </p:nvSpPr>
        <p:spPr>
          <a:xfrm>
            <a:off x="9133582" y="5461907"/>
            <a:ext cx="2329076" cy="398052"/>
          </a:xfrm>
          <a:prstGeom prst="roundRect">
            <a:avLst/>
          </a:prstGeom>
          <a:effectLst>
            <a:glow rad="254000">
              <a:srgbClr val="0D6CB9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lvl="2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227013" lvl="2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Return to slide 13</a:t>
            </a:r>
            <a:endParaRPr lang="en-US" sz="1800" b="0" i="0" dirty="0">
              <a:solidFill>
                <a:schemeClr val="bg1"/>
              </a:solidFill>
              <a:effectLst/>
            </a:endParaRPr>
          </a:p>
          <a:p>
            <a:pPr marL="227013" lvl="2" indent="0">
              <a:buNone/>
            </a:pPr>
            <a:endParaRPr lang="en-US" sz="18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7305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595959"/>
                </a:solidFill>
              </a:rPr>
              <a:t>Office of Special Populations and Monitoring</a:t>
            </a:r>
            <a:endParaRPr lang="en-US" sz="2800"/>
          </a:p>
          <a:p>
            <a:pPr lvl="2">
              <a:buClr>
                <a:srgbClr val="F16038"/>
              </a:buClr>
            </a:pPr>
            <a:r>
              <a:rPr lang="en-US" sz="2400">
                <a:solidFill>
                  <a:srgbClr val="595959"/>
                </a:solidFill>
              </a:rPr>
              <a:t>Department of Review and Support </a:t>
            </a:r>
          </a:p>
          <a:p>
            <a:pPr lvl="3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  <a:hlinkClick r:id="rId2"/>
              </a:rPr>
              <a:t>ReviewandSupport@tea.texas.gov</a:t>
            </a:r>
            <a:r>
              <a:rPr lang="en-US" sz="2200">
                <a:solidFill>
                  <a:srgbClr val="595959"/>
                </a:solidFill>
              </a:rPr>
              <a:t> </a:t>
            </a:r>
            <a:endParaRPr lang="en-US" sz="22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 sz="24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437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7348D-8A1E-AD5A-4589-A21C50B6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47750"/>
            <a:ext cx="10623762" cy="479923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535172" y="1744838"/>
          <a:ext cx="1112165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48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600558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PRIMARY-DISABILITY-CODE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6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SECONDARY-DISABILITY-CODE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TERTIARY-DISABILITY-CODE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0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6003-8B27-F3F5-D2CE-1CB64FAF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ECDS PK – Report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934D9-DCA5-E2DD-DFD3-90C5F704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1495651"/>
            <a:ext cx="10982315" cy="4351338"/>
          </a:xfrm>
        </p:spPr>
        <p:txBody>
          <a:bodyPr/>
          <a:lstStyle/>
          <a:p>
            <a:r>
              <a:rPr lang="en-US" dirty="0">
                <a:solidFill>
                  <a:srgbClr val="0D6CB9"/>
                </a:solidFill>
              </a:rPr>
              <a:t>ECD0-000-006 Early Childhood PK Data Submission</a:t>
            </a:r>
          </a:p>
          <a:p>
            <a:pPr lvl="1"/>
            <a:r>
              <a:rPr lang="en-US" dirty="0">
                <a:solidFill>
                  <a:srgbClr val="0D6CB9"/>
                </a:solidFill>
              </a:rPr>
              <a:t>Updated to include Teacher </a:t>
            </a:r>
            <a:r>
              <a:rPr lang="en-US" b="1" dirty="0">
                <a:solidFill>
                  <a:srgbClr val="0D6CB9"/>
                </a:solidFill>
              </a:rPr>
              <a:t>“Inst </a:t>
            </a:r>
            <a:r>
              <a:rPr lang="en-US" b="1" dirty="0" err="1">
                <a:solidFill>
                  <a:srgbClr val="0D6CB9"/>
                </a:solidFill>
              </a:rPr>
              <a:t>Strt</a:t>
            </a:r>
            <a:r>
              <a:rPr lang="en-US" b="1" dirty="0">
                <a:solidFill>
                  <a:srgbClr val="0D6CB9"/>
                </a:solidFill>
              </a:rPr>
              <a:t>” </a:t>
            </a:r>
            <a:r>
              <a:rPr lang="en-US" dirty="0">
                <a:solidFill>
                  <a:srgbClr val="0D6CB9"/>
                </a:solidFill>
              </a:rPr>
              <a:t>and </a:t>
            </a:r>
            <a:r>
              <a:rPr lang="en-US" b="1" dirty="0">
                <a:solidFill>
                  <a:srgbClr val="0D6CB9"/>
                </a:solidFill>
              </a:rPr>
              <a:t>“Inst End”</a:t>
            </a:r>
          </a:p>
          <a:p>
            <a:pPr lvl="1"/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dirty="0">
                <a:solidFill>
                  <a:srgbClr val="0D6CB9"/>
                </a:solidFill>
              </a:rPr>
              <a:t>Report logic updated to adjust calculations for </a:t>
            </a:r>
            <a:r>
              <a:rPr lang="en-US" b="1" dirty="0">
                <a:solidFill>
                  <a:srgbClr val="0D6CB9"/>
                </a:solidFill>
              </a:rPr>
              <a:t>“# Days in Class”</a:t>
            </a:r>
            <a:r>
              <a:rPr lang="en-US" dirty="0">
                <a:solidFill>
                  <a:srgbClr val="0D6CB9"/>
                </a:solidFill>
              </a:rPr>
              <a:t>,</a:t>
            </a:r>
            <a:r>
              <a:rPr lang="en-US" b="1" dirty="0">
                <a:solidFill>
                  <a:srgbClr val="0D6CB9"/>
                </a:solidFill>
              </a:rPr>
              <a:t> “Total Days in a PK Program”</a:t>
            </a:r>
            <a:r>
              <a:rPr lang="en-US" dirty="0">
                <a:solidFill>
                  <a:srgbClr val="0D6CB9"/>
                </a:solidFill>
              </a:rPr>
              <a:t>, and </a:t>
            </a:r>
            <a:r>
              <a:rPr lang="en-US" b="1" dirty="0">
                <a:solidFill>
                  <a:srgbClr val="0D6CB9"/>
                </a:solidFill>
              </a:rPr>
              <a:t>“Student in HQ Program” </a:t>
            </a:r>
            <a:r>
              <a:rPr lang="en-US" dirty="0">
                <a:solidFill>
                  <a:srgbClr val="0D6CB9"/>
                </a:solidFill>
              </a:rPr>
              <a:t>when the optional StudentSection.EndDate data element is not provided </a:t>
            </a:r>
            <a:r>
              <a:rPr lang="en-US" i="1" dirty="0">
                <a:solidFill>
                  <a:srgbClr val="0D6CB9"/>
                </a:solidFill>
              </a:rPr>
              <a:t>(</a:t>
            </a:r>
            <a:r>
              <a:rPr lang="en-US" i="1" dirty="0">
                <a:solidFill>
                  <a:srgbClr val="0D6CB9"/>
                </a:solidFill>
                <a:hlinkClick r:id="rId2" action="ppaction://hlinksldjump"/>
              </a:rPr>
              <a:t>reference slide 36</a:t>
            </a:r>
            <a:r>
              <a:rPr lang="en-US" i="1" dirty="0">
                <a:solidFill>
                  <a:srgbClr val="0D6CB9"/>
                </a:solidFill>
              </a:rPr>
              <a:t>)</a:t>
            </a:r>
          </a:p>
          <a:p>
            <a:pPr lvl="1"/>
            <a:endParaRPr lang="en-US" dirty="0">
              <a:solidFill>
                <a:srgbClr val="0D6CB9"/>
              </a:solidFill>
            </a:endParaRPr>
          </a:p>
          <a:p>
            <a:r>
              <a:rPr lang="en-US" dirty="0"/>
              <a:t>ECD0-000-010 </a:t>
            </a:r>
            <a:r>
              <a:rPr lang="en-US" dirty="0">
                <a:solidFill>
                  <a:srgbClr val="0D6CB9"/>
                </a:solidFill>
              </a:rPr>
              <a:t>Early Childhood High-Quality PK Components Completion</a:t>
            </a:r>
          </a:p>
          <a:p>
            <a:pPr lvl="1"/>
            <a:r>
              <a:rPr lang="en-US" dirty="0">
                <a:solidFill>
                  <a:srgbClr val="0D6CB9"/>
                </a:solidFill>
              </a:rPr>
              <a:t>New columns added to reflect the two new descriptor codes for PKTeacherRequirement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BED4A-DA5E-BB6C-D2E3-589D219BA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75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11 2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7348D-8A1E-AD5A-4589-A21C50B6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47750"/>
            <a:ext cx="10623762" cy="479923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535172" y="1744838"/>
          <a:ext cx="1112165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48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600558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REG-DAY-SCH-PROG-DEAF-CODE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6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AUDIOLOGICAL-SERV-IND-CODE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COUNSELING-SERVICES-IND-CODE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MEDICAL-DIAGNOSTIC-SERV-IND-CODE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70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OCCUPATIONAL-THERAPY-IND-CODE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00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140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123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7348D-8A1E-AD5A-4589-A21C50B6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47750"/>
            <a:ext cx="10623762" cy="479923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535172" y="1744838"/>
          <a:ext cx="1112165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48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600558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ORIENT-MOBILITY-TRNG-IND-CODE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6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PHYSICAL-THERAPY-IND-CODE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PSYCHOLOGICAL-SERVICES-IND-CODE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RECREATION-IND-CODE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SpecialEducationProgramService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286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762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134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66E9FB-8D85-E1B7-C177-A59B15D42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11011"/>
            <a:ext cx="10623762" cy="4835978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531405" y="1650274"/>
          <a:ext cx="1038416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851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408713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SCHOOL-HEALTH-SERVICES-IND-CODE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SOCIAL-WORK-SERVICES-IND-CODE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TRANSPORTATION-INDICATOR-CODE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7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SPEECH-THERAPY-INDICATOR-CODE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870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411F7-22AE-3D20-ACF9-9C223794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163079"/>
            <a:ext cx="10623762" cy="468391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535634" y="1850631"/>
          <a:ext cx="1038416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851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408713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PRESCHL-PROG-CHLDRN-WITH-DISAB-IND-CD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40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EARLY-CHILDHOOD-INTERV-IND-CODE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589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ASSISTIVE-TECH-INDICATOR-CODE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64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E1040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INTERPRETING-SERVICES-TYPE-CODE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20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4191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6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If Disability is "14", then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must be 1.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2023-2024 the disability data elements were primary, secondary, and tertiary.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2024-2025, the </a:t>
            </a:r>
            <a:r>
              <a:rPr lang="en-US" err="1">
                <a:solidFill>
                  <a:srgbClr val="595959"/>
                </a:solidFill>
              </a:rPr>
              <a:t>OrderOfDisability</a:t>
            </a:r>
            <a:r>
              <a:rPr lang="en-US">
                <a:solidFill>
                  <a:srgbClr val="595959"/>
                </a:solidFill>
              </a:rPr>
              <a:t> is used, 1=primary, 2=secondary, and 3=tertiary. 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F2055-4CD0-E0CC-F54D-96A80957F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846" y="3318508"/>
            <a:ext cx="837247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36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7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On the PEIMS Fall snapshot date, or on the submission date for the Residential Facility Tracker (RFT) collection, if a Disability is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3, then a Disability must be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of 2 for this student.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2023-2024 the disability data elements were primary, secondary, and tertiary.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2024-2025, the </a:t>
            </a:r>
            <a:r>
              <a:rPr lang="en-US" err="1">
                <a:solidFill>
                  <a:srgbClr val="595959"/>
                </a:solidFill>
              </a:rPr>
              <a:t>OrderOfDisability</a:t>
            </a:r>
            <a:r>
              <a:rPr lang="en-US">
                <a:solidFill>
                  <a:srgbClr val="595959"/>
                </a:solidFill>
              </a:rPr>
              <a:t> is used, 1=primary, 2=secondary, and 3=tertiary. 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0207E-2F9A-2ECB-03D4-D799709E3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1" y="3503452"/>
            <a:ext cx="84105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14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On the submission date for the Residential Facility Tracker (RFT) submission, if a Disability is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of 2 or 3, then a Disability must be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of 1.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2023-2024 the disability data elements were primary, secondary, and tertiary.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2024-2025, the </a:t>
            </a:r>
            <a:r>
              <a:rPr lang="en-US" err="1">
                <a:solidFill>
                  <a:srgbClr val="595959"/>
                </a:solidFill>
              </a:rPr>
              <a:t>OrderOfDisability</a:t>
            </a:r>
            <a:r>
              <a:rPr lang="en-US">
                <a:solidFill>
                  <a:srgbClr val="595959"/>
                </a:solidFill>
              </a:rPr>
              <a:t> is used, 1=primary, 2=secondary, and 3=tertiary. 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457200" lvl="1" indent="0">
              <a:buClr>
                <a:srgbClr val="F16038"/>
              </a:buClr>
              <a:buNone/>
            </a:pPr>
            <a:r>
              <a:rPr lang="en-US">
                <a:solidFill>
                  <a:srgbClr val="595959"/>
                </a:solidFill>
              </a:rPr>
              <a:t>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B2360-0DFA-76D7-D326-241C7EC86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4" y="3429000"/>
            <a:ext cx="84010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4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18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F16038"/>
                </a:solidFill>
              </a:rPr>
              <a:t>SUMMER TRAINING 2024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Reinstated Data Validation Rule 10025-0001: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6" name="Picture 5" descr="Screenshot of rule 10025-0001">
            <a:extLst>
              <a:ext uri="{FF2B5EF4-FFF2-40B4-BE49-F238E27FC236}">
                <a16:creationId xmlns:a16="http://schemas.microsoft.com/office/drawing/2014/main" id="{85CBE6B7-7A42-142A-0C13-C4E7E1F1A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0" y="2650259"/>
            <a:ext cx="11113886" cy="15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190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F16038"/>
                </a:solidFill>
              </a:rPr>
              <a:t>SUMMER TRAINING 2024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Added Data Validation Rule 40115-0013: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Screenshot of new rule 40115-0013">
            <a:extLst>
              <a:ext uri="{FF2B5EF4-FFF2-40B4-BE49-F238E27FC236}">
                <a16:creationId xmlns:a16="http://schemas.microsoft.com/office/drawing/2014/main" id="{AC0E33EF-4B14-0859-348E-63E5C6D8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6" y="2722259"/>
            <a:ext cx="10323769" cy="14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83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F16038"/>
                </a:solidFill>
              </a:rPr>
              <a:t>SUMMER TRAINING 2024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Business Rule Changes:</a:t>
            </a:r>
            <a:endParaRPr lang="en-US" sz="2600" b="1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Revised Data Validation Rule 41163-0010: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6" name="Picture 5" descr="Screenshot of rule 41163-0010">
            <a:extLst>
              <a:ext uri="{FF2B5EF4-FFF2-40B4-BE49-F238E27FC236}">
                <a16:creationId xmlns:a16="http://schemas.microsoft.com/office/drawing/2014/main" id="{6446BFB4-792E-923F-630D-1AA2E058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36" y="2412523"/>
            <a:ext cx="9535328" cy="24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379CC-EC1B-C1D4-73A6-FBBD9B0B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A1BC-FD8C-6D5E-26C2-6E2719F3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ECDS PK – Private Prekindergarten Reminder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2A114-0ACB-959D-A7AB-C71E950D7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1D745F-81DC-D36A-FAD0-0D08CAD93FD3}"/>
              </a:ext>
            </a:extLst>
          </p:cNvPr>
          <p:cNvSpPr/>
          <p:nvPr/>
        </p:nvSpPr>
        <p:spPr>
          <a:xfrm>
            <a:off x="2188143" y="1867301"/>
            <a:ext cx="7815713" cy="2569945"/>
          </a:xfrm>
          <a:prstGeom prst="roundRect">
            <a:avLst/>
          </a:prstGeom>
          <a:solidFill>
            <a:srgbClr val="E89A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284C76"/>
                </a:solidFill>
              </a:rPr>
              <a:t>For the 2024-2025 school year, TEA will no longer collect data from private prekindergarten schools.</a:t>
            </a:r>
          </a:p>
          <a:p>
            <a:pPr algn="ctr"/>
            <a:endParaRPr lang="en-US">
              <a:solidFill>
                <a:srgbClr val="284C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741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F16038"/>
                </a:solidFill>
              </a:rPr>
              <a:t>SUMMER TRAINING 2024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Business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Rule Changes:</a:t>
            </a:r>
            <a:endParaRPr lang="en-US" sz="2600" b="1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Added Data Validation Rule 41163-0103: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Screenshot of rule 41163-0103">
            <a:extLst>
              <a:ext uri="{FF2B5EF4-FFF2-40B4-BE49-F238E27FC236}">
                <a16:creationId xmlns:a16="http://schemas.microsoft.com/office/drawing/2014/main" id="{A15DA709-5E73-C328-F438-75CBC43A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5" y="2442938"/>
            <a:ext cx="10132326" cy="19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86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F16038"/>
                </a:solidFill>
              </a:rPr>
              <a:t>SUMMER TRAINING 2024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Entity/Common Type Change: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Removed </a:t>
            </a:r>
            <a:r>
              <a:rPr lang="en-US" sz="2200" err="1">
                <a:solidFill>
                  <a:srgbClr val="595959"/>
                </a:solidFill>
              </a:rPr>
              <a:t>SpecialEducationProgramService</a:t>
            </a:r>
            <a:r>
              <a:rPr lang="en-US" sz="2200">
                <a:solidFill>
                  <a:srgbClr val="595959"/>
                </a:solidFill>
              </a:rPr>
              <a:t> common type</a:t>
            </a: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050" name="Picture 2" descr="Screenshot of student special education program service.">
            <a:extLst>
              <a:ext uri="{FF2B5EF4-FFF2-40B4-BE49-F238E27FC236}">
                <a16:creationId xmlns:a16="http://schemas.microsoft.com/office/drawing/2014/main" id="{CB3755C0-29DD-CB8F-BA98-D5AFF2B9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99" y="2182921"/>
            <a:ext cx="8022201" cy="35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82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87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F16038"/>
                </a:solidFill>
              </a:rPr>
              <a:t>SUMMER TRAINING 2024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Entity/Common Type Change:</a:t>
            </a:r>
          </a:p>
          <a:p>
            <a:pPr lvl="1">
              <a:buClr>
                <a:srgbClr val="F16038"/>
              </a:buClr>
            </a:pPr>
            <a:r>
              <a:rPr lang="en-US" sz="2200" err="1">
                <a:solidFill>
                  <a:srgbClr val="595959"/>
                </a:solidFill>
              </a:rPr>
              <a:t>StudentSpecialEducationProgramAssociation.SPEDProgramSvcSet</a:t>
            </a: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3074" name="Picture 2" descr="Screenshot student special education program association entity.">
            <a:extLst>
              <a:ext uri="{FF2B5EF4-FFF2-40B4-BE49-F238E27FC236}">
                <a16:creationId xmlns:a16="http://schemas.microsoft.com/office/drawing/2014/main" id="{731A0589-1A71-AEAC-A94C-A7F05B94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73" y="2070603"/>
            <a:ext cx="8204251" cy="36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985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15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9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29092-02A3-3D1D-3BD0-8CD105D89A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89038"/>
            <a:ext cx="10623550" cy="46577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Changes:</a:t>
            </a:r>
          </a:p>
          <a:p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E053250-585E-67FC-4D0D-E7336CD3E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743856"/>
              </p:ext>
            </p:extLst>
          </p:nvPr>
        </p:nvGraphicFramePr>
        <p:xfrm>
          <a:off x="712380" y="1840583"/>
          <a:ext cx="10170888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972">
                  <a:extLst>
                    <a:ext uri="{9D8B030D-6E8A-4147-A177-3AD203B41FA5}">
                      <a16:colId xmlns:a16="http://schemas.microsoft.com/office/drawing/2014/main" val="3687295572"/>
                    </a:ext>
                  </a:extLst>
                </a:gridCol>
                <a:gridCol w="2868429">
                  <a:extLst>
                    <a:ext uri="{9D8B030D-6E8A-4147-A177-3AD203B41FA5}">
                      <a16:colId xmlns:a16="http://schemas.microsoft.com/office/drawing/2014/main" val="908124136"/>
                    </a:ext>
                  </a:extLst>
                </a:gridCol>
                <a:gridCol w="2313171">
                  <a:extLst>
                    <a:ext uri="{9D8B030D-6E8A-4147-A177-3AD203B41FA5}">
                      <a16:colId xmlns:a16="http://schemas.microsoft.com/office/drawing/2014/main" val="3604861056"/>
                    </a:ext>
                  </a:extLst>
                </a:gridCol>
                <a:gridCol w="2732316">
                  <a:extLst>
                    <a:ext uri="{9D8B030D-6E8A-4147-A177-3AD203B41FA5}">
                      <a16:colId xmlns:a16="http://schemas.microsoft.com/office/drawing/2014/main" val="1177443069"/>
                    </a:ext>
                  </a:extLst>
                </a:gridCol>
              </a:tblGrid>
              <a:tr h="351999">
                <a:tc>
                  <a:txBody>
                    <a:bodyPr/>
                    <a:lstStyle/>
                    <a:p>
                      <a:r>
                        <a:rPr lang="en-US"/>
                        <a:t>XML Legacy Data 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XML Legacy Complex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Student Entity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1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595959"/>
                          </a:solidFill>
                        </a:rPr>
                        <a:t>CAMPUS-ID-OF-ENROLLMENT (</a:t>
                      </a:r>
                      <a:r>
                        <a:rPr lang="en-US">
                          <a:solidFill>
                            <a:srgbClr val="595959"/>
                          </a:solidFill>
                        </a:rPr>
                        <a:t>E0782)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StudentResidentialFacilityAssociationExtension Complex Type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School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StudentSchoolAssociation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403362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ENTRY-GRADE-LEVEL-TYPE (E1517)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StudentResidentialFacilityAssociationExtension Complex Type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EntryGradeLevel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StudentSchoolAssociation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1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9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9632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70229"/>
              </p:ext>
            </p:extLst>
          </p:nvPr>
        </p:nvGraphicFramePr>
        <p:xfrm>
          <a:off x="632178" y="1306688"/>
          <a:ext cx="1095022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RF Tracker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the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/>
                        <a:t>All RF Tracker data up to this point must be promoted, validated, and fatal free. </a:t>
                      </a:r>
                    </a:p>
                    <a:p>
                      <a:r>
                        <a:rPr lang="en-US" sz="2400"/>
                        <a:t>LEA will continue to report RF Tracker data as students enter and exit residential facilities or on a monthly basis throughout the school year.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December 13,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RF Tracker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19,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RF Tracker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July 17,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495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RF Tracker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31,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510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6955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TECHNICAL RESOURCES 1</a:t>
            </a:r>
          </a:p>
        </p:txBody>
      </p:sp>
      <p:graphicFrame>
        <p:nvGraphicFramePr>
          <p:cNvPr id="5" name="Content Placeholder 3" descr="SmartArt Graphic with technical resources.">
            <a:extLst>
              <a:ext uri="{FF2B5EF4-FFF2-40B4-BE49-F238E27FC236}">
                <a16:creationId xmlns:a16="http://schemas.microsoft.com/office/drawing/2014/main" id="{D4B6D65E-0AC3-1C6A-734F-5EB84C4BD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472356"/>
              </p:ext>
            </p:extLst>
          </p:nvPr>
        </p:nvGraphicFramePr>
        <p:xfrm>
          <a:off x="2347415" y="1495651"/>
          <a:ext cx="89887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30788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TECHNICAL RESOURCES 2</a:t>
            </a:r>
          </a:p>
        </p:txBody>
      </p:sp>
      <p:graphicFrame>
        <p:nvGraphicFramePr>
          <p:cNvPr id="5" name="Content Placeholder 3" descr="SmartArt Graphic with technical resources.">
            <a:extLst>
              <a:ext uri="{FF2B5EF4-FFF2-40B4-BE49-F238E27FC236}">
                <a16:creationId xmlns:a16="http://schemas.microsoft.com/office/drawing/2014/main" id="{47970BF9-B23E-4B3F-3C5A-10B03A47B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946909"/>
              </p:ext>
            </p:extLst>
          </p:nvPr>
        </p:nvGraphicFramePr>
        <p:xfrm>
          <a:off x="2347415" y="1495651"/>
          <a:ext cx="89887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9060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ED53-2179-C8A9-76B2-A1AE7651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5" y="127881"/>
            <a:ext cx="11121657" cy="751350"/>
          </a:xfrm>
        </p:spPr>
        <p:txBody>
          <a:bodyPr/>
          <a:lstStyle/>
          <a:p>
            <a:r>
              <a:rPr lang="en-US" dirty="0"/>
              <a:t>Child Find Resource Slides #77 to #90</a:t>
            </a:r>
          </a:p>
        </p:txBody>
      </p:sp>
      <p:pic>
        <p:nvPicPr>
          <p:cNvPr id="4" name="Picture 3" descr="Person taking book from bookshelf">
            <a:extLst>
              <a:ext uri="{FF2B5EF4-FFF2-40B4-BE49-F238E27FC236}">
                <a16:creationId xmlns:a16="http://schemas.microsoft.com/office/drawing/2014/main" id="{651C9BD7-FF8E-C155-FE66-CBE446A0C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4786"/>
            <a:ext cx="12192002" cy="4983983"/>
          </a:xfrm>
          <a:prstGeom prst="rect">
            <a:avLst/>
          </a:prstGeom>
        </p:spPr>
      </p:pic>
      <p:sp>
        <p:nvSpPr>
          <p:cNvPr id="3" name="Rectangle: Rounded Corners 2">
            <a:hlinkClick r:id="rId3" action="ppaction://hlinksldjump"/>
            <a:extLst>
              <a:ext uri="{FF2B5EF4-FFF2-40B4-BE49-F238E27FC236}">
                <a16:creationId xmlns:a16="http://schemas.microsoft.com/office/drawing/2014/main" id="{A94B9808-2A0E-1FE2-F16B-18ACC57A8C28}"/>
              </a:ext>
            </a:extLst>
          </p:cNvPr>
          <p:cNvSpPr/>
          <p:nvPr/>
        </p:nvSpPr>
        <p:spPr>
          <a:xfrm>
            <a:off x="9133582" y="5461907"/>
            <a:ext cx="2329076" cy="398052"/>
          </a:xfrm>
          <a:prstGeom prst="roundRect">
            <a:avLst/>
          </a:prstGeom>
          <a:effectLst>
            <a:glow rad="254000">
              <a:srgbClr val="0D6CB9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lvl="2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227013" lvl="2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Return to slide </a:t>
            </a:r>
            <a:r>
              <a:rPr lang="en-US" dirty="0">
                <a:solidFill>
                  <a:schemeClr val="bg1"/>
                </a:solidFill>
              </a:rPr>
              <a:t>18</a:t>
            </a:r>
            <a:endParaRPr lang="en-US" sz="1800" b="0" i="0" dirty="0">
              <a:solidFill>
                <a:schemeClr val="bg1"/>
              </a:solidFill>
              <a:effectLst/>
            </a:endParaRPr>
          </a:p>
          <a:p>
            <a:pPr marL="227013" lvl="2" indent="0">
              <a:buNone/>
            </a:pPr>
            <a:endParaRPr lang="en-US" sz="18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68469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Special Populations Strategic Supports and Reporting Division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Donna Holmes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Program Specialist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Program-related questions can be submitted through TIMS and will be routed accordingly.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Monitoring, Review and Support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Lori Merrell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, MS CCC/SLP – Director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For questions about the SPP clarifications process, please contact </a:t>
            </a:r>
            <a:r>
              <a:rPr lang="en-US">
                <a:solidFill>
                  <a:schemeClr val="bg2">
                    <a:lumMod val="50000"/>
                  </a:schemeClr>
                </a:solidFill>
                <a:hlinkClick r:id="rId2"/>
              </a:rPr>
              <a:t>ReviewandSupport@tea.texas.gov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83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57B2A-C030-C99E-5F99-90AC0E25C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004" y="2941985"/>
            <a:ext cx="7827942" cy="2231329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BCF9CC3-6235-E6D6-5BAE-9A6222BA7C21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 kern="1200">
                <a:solidFill>
                  <a:srgbClr val="F16038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SUMMER TRAINING 2024 </a:t>
            </a:r>
            <a:r>
              <a:rPr lang="en-US" sz="2600" b="1">
                <a:solidFill>
                  <a:srgbClr val="595959"/>
                </a:solidFill>
              </a:rPr>
              <a:t>Entity/Common Type Change:</a:t>
            </a:r>
          </a:p>
          <a:p>
            <a:pPr lvl="1">
              <a:buClr>
                <a:srgbClr val="F16038"/>
              </a:buClr>
            </a:pPr>
            <a:r>
              <a:rPr lang="en-US" b="1" err="1">
                <a:solidFill>
                  <a:schemeClr val="bg2">
                    <a:lumMod val="50000"/>
                  </a:schemeClr>
                </a:solidFill>
              </a:rPr>
              <a:t>ReportingPeriodExt</a:t>
            </a:r>
            <a:endParaRPr lang="en-US" b="1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Reference </a:t>
            </a:r>
            <a:r>
              <a:rPr lang="en-US" b="1" err="1">
                <a:solidFill>
                  <a:schemeClr val="bg2">
                    <a:lumMod val="50000"/>
                  </a:schemeClr>
                </a:solidFill>
              </a:rPr>
              <a:t>CalendarDate</a:t>
            </a:r>
            <a:endParaRPr lang="en-US" b="1">
              <a:solidFill>
                <a:schemeClr val="bg2">
                  <a:lumMod val="50000"/>
                </a:schemeClr>
              </a:solidFill>
            </a:endParaRPr>
          </a:p>
          <a:p>
            <a:pPr lvl="3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Removed </a:t>
            </a:r>
            <a:r>
              <a:rPr lang="en-US" i="1">
                <a:solidFill>
                  <a:schemeClr val="bg2">
                    <a:lumMod val="50000"/>
                  </a:schemeClr>
                </a:solidFill>
              </a:rPr>
              <a:t>may have multiple instances</a:t>
            </a: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7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0B9CC-FC9B-8AB8-ED96-D85640671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99CAF-A941-4CDC-24A5-A4B8DE7E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Current Known Issues – ECDS PK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479AD-06EA-9D5C-8DE1-F1386D704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61FC4BB-0E8C-79D0-C032-911C09942E7F}"/>
              </a:ext>
            </a:extLst>
          </p:cNvPr>
          <p:cNvSpPr txBox="1">
            <a:spLocks/>
          </p:cNvSpPr>
          <p:nvPr/>
        </p:nvSpPr>
        <p:spPr>
          <a:xfrm>
            <a:off x="712380" y="1500540"/>
            <a:ext cx="1062376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current known issues as of March 20, 2025.</a:t>
            </a:r>
          </a:p>
        </p:txBody>
      </p:sp>
    </p:spTree>
    <p:extLst>
      <p:ext uri="{BB962C8B-B14F-4D97-AF65-F5344CB8AC3E}">
        <p14:creationId xmlns:p14="http://schemas.microsoft.com/office/powerpoint/2010/main" val="33104177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</a:t>
            </a:r>
            <a:r>
              <a:rPr lang="en-US" sz="4000">
                <a:solidFill>
                  <a:schemeClr val="bg1"/>
                </a:solidFill>
                <a:cs typeface="Calibri"/>
              </a:rPr>
              <a:t>8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1" y="769214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 kern="1200">
                <a:solidFill>
                  <a:srgbClr val="F16038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SUMMER TRAINING 2024 </a:t>
            </a:r>
            <a:r>
              <a:rPr lang="en-US" sz="2600" b="1">
                <a:solidFill>
                  <a:srgbClr val="595959"/>
                </a:solidFill>
              </a:rPr>
              <a:t>Data Element Change: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E3051 Responsibility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Revised the definition.</a:t>
            </a: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429C1-124B-4982-F13F-A3557397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01" y="2037995"/>
            <a:ext cx="5724168" cy="38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90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22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B39468-8816-A7AA-1188-B0221770885E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 kern="1200">
                <a:solidFill>
                  <a:srgbClr val="F16038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SUMMER TRAINING 2024 </a:t>
            </a:r>
            <a:r>
              <a:rPr lang="en-US" sz="2600" b="1">
                <a:solidFill>
                  <a:srgbClr val="595959"/>
                </a:solidFill>
              </a:rPr>
              <a:t>Descriptor Table Updates: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9" name="Picture 8" descr="Screenshot of C215 descriptor table.">
            <a:extLst>
              <a:ext uri="{FF2B5EF4-FFF2-40B4-BE49-F238E27FC236}">
                <a16:creationId xmlns:a16="http://schemas.microsoft.com/office/drawing/2014/main" id="{9FA9D42B-20B7-C4F2-F56E-9D5D066E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92" y="1459869"/>
            <a:ext cx="5129016" cy="43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294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 kern="1200">
                <a:solidFill>
                  <a:srgbClr val="F16038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SUMMER TRAINING 2024 </a:t>
            </a:r>
            <a:r>
              <a:rPr lang="en-US" sz="2600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following business rules have been </a:t>
            </a: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added: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Screenshot of rule 40110-0001">
            <a:extLst>
              <a:ext uri="{FF2B5EF4-FFF2-40B4-BE49-F238E27FC236}">
                <a16:creationId xmlns:a16="http://schemas.microsoft.com/office/drawing/2014/main" id="{3821A7D4-4DEB-2CBB-F064-AC80688F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6" y="2563241"/>
            <a:ext cx="9989507" cy="15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21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22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616877" y="1736634"/>
          <a:ext cx="1095022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612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5053445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3914164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E0975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INSTRUCTIONAL-TRACK-INDICATOR-CODE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CalendarCode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CALENDAR-DATE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3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E1582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SCHOOL-DAY-EVENT-CODE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CalendarEvent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INSTRUCTIONAL-PROGRAM-TYPE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CalendarType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E3051</a:t>
                      </a:r>
                    </a:p>
                    <a:p>
                      <a:r>
                        <a:rPr lang="en-US" sz="2400"/>
                        <a:t>(was E1710)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CAMPUS-ID-OF-EVALUATION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Responsibility (where descriptor = ’03’ Evaluation)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</p:spTree>
    <p:extLst>
      <p:ext uri="{BB962C8B-B14F-4D97-AF65-F5344CB8AC3E}">
        <p14:creationId xmlns:p14="http://schemas.microsoft.com/office/powerpoint/2010/main" val="982158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23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620888" y="1736634"/>
          <a:ext cx="10950221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07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5430981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3914164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STUDENT-ABSENCES-WITHIN-TIMEFRAME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EvaluationDelayDays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ECI-NOTIFICATION-DATE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TransitionNotificationDate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2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ECI-TRANSITION-CONFERENCE-DATE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TransitionConferenceDate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INITIAL-EVALUATION-DATE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EligibilityEvaluationDate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SPED-ELIGIBILITY-DETERMINATION-DATE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EligibilityDeterminationDate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SPED-ELIGIBILITY-DETERMINATION-CODE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IDEAIndicator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484466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4218F-E0EE-6E83-9371-92FF4941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888" y="2584844"/>
            <a:ext cx="10950221" cy="17993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905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324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/>
        </p:nvGraphicFramePr>
        <p:xfrm>
          <a:off x="620888" y="1736634"/>
          <a:ext cx="1095022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212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570845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3914164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Descriptor Table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Code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Descriptor Table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SCHOOL-DAY-EVENT-CODE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CalendarEvent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INSTRUCTIONAL-PROGRAM-TYPE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CalendarType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/>
                        <a:t>Responsibility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6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C347 (was DC164)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DELAY-REASON-CODE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EligibilityDelayReason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C348 (was DC164)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DELAY-REASON-CODE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EvaluationDelayReason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</a:extLst>
          </p:cNvPr>
          <p:cNvSpPr txBox="1">
            <a:spLocks/>
          </p:cNvSpPr>
          <p:nvPr/>
        </p:nvSpPr>
        <p:spPr>
          <a:xfrm>
            <a:off x="535171" y="1133007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Descriptor Table Name Changes: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CBDED-AA81-6B2D-83C9-A3EB02A3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887" y="3899419"/>
            <a:ext cx="10950221" cy="946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54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25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following business rule has been </a:t>
            </a: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added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to ensure all students reported for Child Find are also reported with an evaluation campus. 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evaluation campus is the </a:t>
            </a:r>
            <a:r>
              <a:rPr lang="en-US" err="1">
                <a:solidFill>
                  <a:srgbClr val="595959"/>
                </a:solidFill>
                <a:ea typeface="Calibri"/>
                <a:cs typeface="Calibri"/>
              </a:rPr>
              <a:t>EducationOrganization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(reference) reported in the </a:t>
            </a:r>
            <a:r>
              <a:rPr lang="en-US" err="1">
                <a:solidFill>
                  <a:srgbClr val="595959"/>
                </a:solidFill>
                <a:ea typeface="Calibri"/>
                <a:cs typeface="Calibri"/>
              </a:rPr>
              <a:t>StudentEducationOrganizationResponsibilityAssociation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where Responsibility (E3051) = ‘03’ (Evaluation).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D8D8D8"/>
              </a:buClr>
              <a:buNone/>
            </a:pPr>
            <a:endParaRPr lang="en-US">
              <a:solidFill>
                <a:srgbClr val="0D6CB9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2" descr="A screenshot of the validation rule information from TEDS for rule number 41163-0093 for the 2024-2025 school year. Changes to the rule text have been highlighted.">
            <a:extLst>
              <a:ext uri="{FF2B5EF4-FFF2-40B4-BE49-F238E27FC236}">
                <a16:creationId xmlns:a16="http://schemas.microsoft.com/office/drawing/2014/main" id="{71E25A94-72A3-CB2B-587E-A03A82BC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3438525"/>
            <a:ext cx="1000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857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26 5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6188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following rule has been </a:t>
            </a: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updated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to reflect the terminology changes made to the collection of evaluation campus information.</a:t>
            </a:r>
          </a:p>
          <a:p>
            <a:pPr lvl="2"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41163-0078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states that the </a:t>
            </a:r>
            <a:r>
              <a:rPr lang="en-US" err="1">
                <a:solidFill>
                  <a:srgbClr val="595959"/>
                </a:solidFill>
                <a:ea typeface="Calibri"/>
                <a:cs typeface="Calibri"/>
              </a:rPr>
              <a:t>SchoolId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reported with a Responsibility = ‘03’ (Evaluation) must match an entry registered with TEA.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In the XML submission, this rule stated that the CAMPUS-ID-OF-EVALUATION must be a valid campus.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D8D8D8"/>
              </a:buClr>
              <a:buNone/>
            </a:pPr>
            <a:endParaRPr lang="en-US">
              <a:solidFill>
                <a:srgbClr val="0D6CB9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052" name="Picture 4" descr="A screenshot of the validation rule information from TEDS for rule number 41163-0078 for the 2024-2025 school year. Changes to the rule text have been highlighted.">
            <a:extLst>
              <a:ext uri="{FF2B5EF4-FFF2-40B4-BE49-F238E27FC236}">
                <a16:creationId xmlns:a16="http://schemas.microsoft.com/office/drawing/2014/main" id="{DE6BBEB2-3339-D306-C22F-75D860A3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3817777"/>
            <a:ext cx="100012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677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r>
              <a:rPr lang="en-US" sz="4000">
                <a:cs typeface="Calibri"/>
              </a:rPr>
              <a:t>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44372"/>
              </p:ext>
            </p:extLst>
          </p:nvPr>
        </p:nvGraphicFramePr>
        <p:xfrm>
          <a:off x="632178" y="1326566"/>
          <a:ext cx="1095022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Child Find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Child Find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19,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Child Find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July 31,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Child Find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14,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3895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TECHNICAL RESOURCES 1 </a:t>
            </a:r>
            <a:r>
              <a:rPr lang="en-US" sz="31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</a:t>
            </a:r>
          </a:p>
        </p:txBody>
      </p:sp>
      <p:graphicFrame>
        <p:nvGraphicFramePr>
          <p:cNvPr id="5" name="Content Placeholder 3" descr="SmartArt Graphic with technical resources.">
            <a:extLst>
              <a:ext uri="{FF2B5EF4-FFF2-40B4-BE49-F238E27FC236}">
                <a16:creationId xmlns:a16="http://schemas.microsoft.com/office/drawing/2014/main" id="{11744B9A-97B6-8952-6A09-A998EFE2D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947372"/>
              </p:ext>
            </p:extLst>
          </p:nvPr>
        </p:nvGraphicFramePr>
        <p:xfrm>
          <a:off x="2347415" y="1495651"/>
          <a:ext cx="89887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361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CA102-A5FB-A130-A731-15BFD41F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 raising hand in classroom">
            <a:extLst>
              <a:ext uri="{FF2B5EF4-FFF2-40B4-BE49-F238E27FC236}">
                <a16:creationId xmlns:a16="http://schemas.microsoft.com/office/drawing/2014/main" id="{0566D6EF-09F4-9B42-A714-8ABB70260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78"/>
            <a:ext cx="12192000" cy="5641521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160E5186-68AE-0849-41AF-4AA037FD4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1" y="5341433"/>
            <a:ext cx="63097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034ADE67-96FF-E10A-11C9-CD5BC1DA58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Question Quick Stop</a:t>
            </a:r>
          </a:p>
        </p:txBody>
      </p:sp>
    </p:spTree>
    <p:extLst>
      <p:ext uri="{BB962C8B-B14F-4D97-AF65-F5344CB8AC3E}">
        <p14:creationId xmlns:p14="http://schemas.microsoft.com/office/powerpoint/2010/main" val="2558332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90" y="199694"/>
            <a:ext cx="9515883" cy="54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latin typeface="+mn-lt"/>
                <a:ea typeface="+mj-ea"/>
                <a:cs typeface="+mj-cs"/>
              </a:rPr>
              <a:t>TECHNICAL RESOURCES 2 </a:t>
            </a:r>
            <a:r>
              <a:rPr lang="en-US" sz="31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3</a:t>
            </a:r>
          </a:p>
        </p:txBody>
      </p:sp>
      <p:graphicFrame>
        <p:nvGraphicFramePr>
          <p:cNvPr id="5" name="Content Placeholder 3" descr="SmartArt Graphic with technical resources.">
            <a:extLst>
              <a:ext uri="{FF2B5EF4-FFF2-40B4-BE49-F238E27FC236}">
                <a16:creationId xmlns:a16="http://schemas.microsoft.com/office/drawing/2014/main" id="{D4BA67F8-A8C7-3CFD-6733-C91E16EB6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0786055"/>
              </p:ext>
            </p:extLst>
          </p:nvPr>
        </p:nvGraphicFramePr>
        <p:xfrm>
          <a:off x="2347415" y="1495651"/>
          <a:ext cx="89887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69872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005390"/>
      </a:hlink>
      <a:folHlink>
        <a:srgbClr val="0053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Light_option - TSDS  -  Read-Only" id="{91366799-BA19-4962-8FB9-1AE9495D48D3}" vid="{D9C5B1C8-2A3F-4DF5-B41B-9C16C80D94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4" ma:contentTypeDescription="Create a new document." ma:contentTypeScope="" ma:versionID="acd0262c3cecfea325db23c93f88613c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96d3ba2171e376e637e1491a3712e691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63efe96-9f3c-464d-8c8b-c76864a22ed0" xsi:nil="true"/>
    <SharedWithUsers xmlns="533e3360-6378-4210-ada2-16ccdb17d2c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502FCE-6AB3-4221-924E-F28383A9E515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B00DEB-2005-4DC0-95F2-7C24F979F1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5063B-23D8-4152-8E55-C519EFC1D376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533e3360-6378-4210-ada2-16ccdb17d2cd"/>
    <ds:schemaRef ds:uri="963efe96-9f3c-464d-8c8b-c76864a22ed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3790</Words>
  <Application>Microsoft Office PowerPoint</Application>
  <PresentationFormat>Widescreen</PresentationFormat>
  <Paragraphs>764</Paragraphs>
  <Slides>90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Aptos</vt:lpstr>
      <vt:lpstr>Arial</vt:lpstr>
      <vt:lpstr>Calibri</vt:lpstr>
      <vt:lpstr>Courier New</vt:lpstr>
      <vt:lpstr>Symbol</vt:lpstr>
      <vt:lpstr>Wingdings</vt:lpstr>
      <vt:lpstr>2_Office Theme</vt:lpstr>
      <vt:lpstr> OPEN CORE SUBMISSIONS 2024-2025  REACHING THE FINISH LINE</vt:lpstr>
      <vt:lpstr>SESSION AGENDA</vt:lpstr>
      <vt:lpstr>Early Childhood Data System Prekindergarten</vt:lpstr>
      <vt:lpstr>ECDS PK – Guidance Update</vt:lpstr>
      <vt:lpstr>ECDS PK – Descriptor Table Updates</vt:lpstr>
      <vt:lpstr>ECDS PK – Report Updates</vt:lpstr>
      <vt:lpstr>ECDS PK – Private Prekindergarten Reminder</vt:lpstr>
      <vt:lpstr>Current Known Issues – ECDS PK1</vt:lpstr>
      <vt:lpstr>     Question Quick Stop</vt:lpstr>
      <vt:lpstr> Special Education Language Acquisition</vt:lpstr>
      <vt:lpstr>SELA Descriptor Updates</vt:lpstr>
      <vt:lpstr>Current Known Issues - SELA 1</vt:lpstr>
      <vt:lpstr> Residential Facility Tracker</vt:lpstr>
      <vt:lpstr>RF Tracker Mid-year Checkpoint2</vt:lpstr>
      <vt:lpstr>RF Tracker Rules Update 2</vt:lpstr>
      <vt:lpstr>Current Known Issues – RF Tracker21</vt:lpstr>
      <vt:lpstr>     Question Quick Stop 2</vt:lpstr>
      <vt:lpstr>     Child Find</vt:lpstr>
      <vt:lpstr>Child Find Data Element Updates</vt:lpstr>
      <vt:lpstr>Child Find Descriptor Table Name Changes</vt:lpstr>
      <vt:lpstr>Child Find CHANGE to Compliance Timeline</vt:lpstr>
      <vt:lpstr>Child Find CHANGE to Compliance Timeline 2</vt:lpstr>
      <vt:lpstr>Reminder - OriginalECIServicesDate</vt:lpstr>
      <vt:lpstr>Current Known Issues – Child Find5 1</vt:lpstr>
      <vt:lpstr>     Question Quick Stop 3</vt:lpstr>
      <vt:lpstr>Promotion Logic Document Updates</vt:lpstr>
      <vt:lpstr>QUESTIONS</vt:lpstr>
      <vt:lpstr>ECDS PK Resource Slides #28 to #44</vt:lpstr>
      <vt:lpstr>PROGRAM AREA UPDATES &amp; GUIDANCE</vt:lpstr>
      <vt:lpstr>PROGRAM AREA UPDATES &amp; GUIDANCE 2</vt:lpstr>
      <vt:lpstr>PROGRAM AREA UPDATES &amp; GUIDANCE 3</vt:lpstr>
      <vt:lpstr>DATA GOVERNANCE UPDATES</vt:lpstr>
      <vt:lpstr>DESCRIPTOR TABLE UPDATES</vt:lpstr>
      <vt:lpstr>REPORT UPDATES 3</vt:lpstr>
      <vt:lpstr>REPORT UPDATES 23</vt:lpstr>
      <vt:lpstr>REPORT UPDATES 3 3</vt:lpstr>
      <vt:lpstr>BUSINESS RULE UPDATES 2</vt:lpstr>
      <vt:lpstr>TSDS UPGRADE PROJECT UPDATES</vt:lpstr>
      <vt:lpstr>TSDS UPGRADE PROJECT UPDATES 3</vt:lpstr>
      <vt:lpstr>TSDS UPGRADE PROJECT UPDATES 2</vt:lpstr>
      <vt:lpstr>TSDS UPGRADE PROJECT UPDATES 4</vt:lpstr>
      <vt:lpstr>TSDS UPGRADE PROJECT UPDATES 5 4</vt:lpstr>
      <vt:lpstr>TIMELINE 3</vt:lpstr>
      <vt:lpstr>TECHNICAL RESOURCES</vt:lpstr>
      <vt:lpstr>SELA Resource Slides #45 to #56</vt:lpstr>
      <vt:lpstr>PROGRAM AREA UPDATES &amp; GUIDANCE 7</vt:lpstr>
      <vt:lpstr>DATA GOVERNANCE UPDATES 8</vt:lpstr>
      <vt:lpstr>DATA GOVERNANCE UPDATES 9</vt:lpstr>
      <vt:lpstr>TSDS UPGRADE PROJECT UPDATES 10</vt:lpstr>
      <vt:lpstr>TSDS UPGRADE PROJECT UPDATES 8</vt:lpstr>
      <vt:lpstr>TSDS UPGRADE PROJECT UPDATES 2 1</vt:lpstr>
      <vt:lpstr>TSDS UPGRADE PROJECT UPDATES 7 3</vt:lpstr>
      <vt:lpstr>TSDS UPGRADE PROJECT UPDATES 8 4</vt:lpstr>
      <vt:lpstr>TSDS UPGRADE PROJECT UPDATES 9</vt:lpstr>
      <vt:lpstr>TIMELINE 2</vt:lpstr>
      <vt:lpstr>TECHNICAL RESOURCES 3</vt:lpstr>
      <vt:lpstr>RF Tracker Resource Slides #57 to #76</vt:lpstr>
      <vt:lpstr>PROGRAM AREA UPDATES &amp; GUIDANCE 11</vt:lpstr>
      <vt:lpstr>TSDS UPGRADE PROJECT UPDATES 1</vt:lpstr>
      <vt:lpstr>TSDS UPGRADE PROJECT UPDATES 11 2</vt:lpstr>
      <vt:lpstr>TSDS UPGRADE PROJECT UPDATES 123</vt:lpstr>
      <vt:lpstr>TSDS UPGRADE PROJECT UPDATES  134</vt:lpstr>
      <vt:lpstr>TSDS UPGRADE PROJECT UPDATES 5</vt:lpstr>
      <vt:lpstr>TSDS UPGRADE PROJECT UPDATES 6</vt:lpstr>
      <vt:lpstr>TSDS UPGRADE PROJECT UPDATES 7</vt:lpstr>
      <vt:lpstr>TSDS UPGRADE PROJECT UPDATES 14 8</vt:lpstr>
      <vt:lpstr>TSDS UPGRADE PROJECT UPDATES 18</vt:lpstr>
      <vt:lpstr>TSDS UPGRADE PROJECT UPDATES 82</vt:lpstr>
      <vt:lpstr>TSDS UPGRADE PROJECT UPDATES 83</vt:lpstr>
      <vt:lpstr>TSDS UPGRADE PROJECT UPDATES 84</vt:lpstr>
      <vt:lpstr>TSDS UPGRADE PROJECT UPDATES 86</vt:lpstr>
      <vt:lpstr>TSDS UPGRADE PROJECT UPDATES 87</vt:lpstr>
      <vt:lpstr>TSDS UPGRADE PROJECT UPDATES 15 9</vt:lpstr>
      <vt:lpstr>TIMELINE 2 2</vt:lpstr>
      <vt:lpstr>TECHNICAL RESOURCES 1</vt:lpstr>
      <vt:lpstr>TECHNICAL RESOURCES 2</vt:lpstr>
      <vt:lpstr>Child Find Resource Slides #77 to #90</vt:lpstr>
      <vt:lpstr>PROGRAM AREA UPDATES &amp; GUIDANCE 22</vt:lpstr>
      <vt:lpstr>DATA GOVERNANCE UPDATES 1</vt:lpstr>
      <vt:lpstr>DATA GOVERNANCE UPDATES8</vt:lpstr>
      <vt:lpstr>DATA GOVERNANCE UPDATES 22 2</vt:lpstr>
      <vt:lpstr>DATA GOVERNANCE UPDATES 3</vt:lpstr>
      <vt:lpstr>TSDS UPGRADE PROJECT UPDATES 22 1</vt:lpstr>
      <vt:lpstr>TSDS UPGRADE PROJECT UPDATES 23 2</vt:lpstr>
      <vt:lpstr>TSDS UPGRADE PROJECT UPDATES 324</vt:lpstr>
      <vt:lpstr>TSDS UPGRADE PROJECT UPDATES 25 4</vt:lpstr>
      <vt:lpstr>TSDS UPGRADE PROJECT UPDATES 26 5</vt:lpstr>
      <vt:lpstr>TIMELINE 5 2</vt:lpstr>
      <vt:lpstr>TECHNICAL RESOURCES 1 2</vt:lpstr>
      <vt:lpstr>TECHNICAL RESOURCES 2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Davis, Naomi</dc:creator>
  <cp:lastModifiedBy>Ollervidez, Leticia</cp:lastModifiedBy>
  <cp:revision>3</cp:revision>
  <dcterms:created xsi:type="dcterms:W3CDTF">2025-02-12T00:46:02Z</dcterms:created>
  <dcterms:modified xsi:type="dcterms:W3CDTF">2025-03-26T19:36:37Z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