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3" r:id="rId4"/>
  </p:sldMasterIdLst>
  <p:notesMasterIdLst>
    <p:notesMasterId r:id="rId25"/>
  </p:notesMasterIdLst>
  <p:handoutMasterIdLst>
    <p:handoutMasterId r:id="rId26"/>
  </p:handoutMasterIdLst>
  <p:sldIdLst>
    <p:sldId id="466" r:id="rId5"/>
    <p:sldId id="760" r:id="rId6"/>
    <p:sldId id="718" r:id="rId7"/>
    <p:sldId id="732" r:id="rId8"/>
    <p:sldId id="743" r:id="rId9"/>
    <p:sldId id="759" r:id="rId10"/>
    <p:sldId id="745" r:id="rId11"/>
    <p:sldId id="734" r:id="rId12"/>
    <p:sldId id="737" r:id="rId13"/>
    <p:sldId id="747" r:id="rId14"/>
    <p:sldId id="735" r:id="rId15"/>
    <p:sldId id="742" r:id="rId16"/>
    <p:sldId id="757" r:id="rId17"/>
    <p:sldId id="738" r:id="rId18"/>
    <p:sldId id="758" r:id="rId19"/>
    <p:sldId id="712" r:id="rId20"/>
    <p:sldId id="728" r:id="rId21"/>
    <p:sldId id="753" r:id="rId22"/>
    <p:sldId id="731" r:id="rId23"/>
    <p:sldId id="264" r:id="rId24"/>
  </p:sldIdLst>
  <p:sldSz cx="9144000" cy="6858000" type="screen4x3"/>
  <p:notesSz cx="69977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1" userDrawn="1">
          <p15:clr>
            <a:srgbClr val="A4A3A4"/>
          </p15:clr>
        </p15:guide>
        <p15:guide id="2" pos="22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eynep Young" initials="ZY" lastIdx="2" clrIdx="0"/>
  <p:cmAuthor id="1" name="Sharon Reddehase" initials="SNR" lastIdx="1" clrIdx="1"/>
  <p:cmAuthor id="2" name="mulrich" initials="mu" lastIdx="4" clrIdx="2"/>
  <p:cmAuthor id="3" name="Johnson, Scott" initials="JS" lastIdx="16" clrIdx="3">
    <p:extLst>
      <p:ext uri="{19B8F6BF-5375-455C-9EA6-DF929625EA0E}">
        <p15:presenceInfo xmlns:p15="http://schemas.microsoft.com/office/powerpoint/2012/main" userId="S::Scott.Johnson@tea.texas.gov::bec97677-f0c6-4bfb-b610-83dc74061801" providerId="AD"/>
      </p:ext>
    </p:extLst>
  </p:cmAuthor>
  <p:cmAuthor id="4" name="Schuessler, Nicole" initials="SN" lastIdx="6" clrIdx="4">
    <p:extLst>
      <p:ext uri="{19B8F6BF-5375-455C-9EA6-DF929625EA0E}">
        <p15:presenceInfo xmlns:p15="http://schemas.microsoft.com/office/powerpoint/2012/main" userId="S::nicole.schuessler@tea.texas.gov::4447606e-3911-4f78-8604-8e373f5d6b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486E"/>
    <a:srgbClr val="006299"/>
    <a:srgbClr val="FFCC66"/>
    <a:srgbClr val="FFCC99"/>
    <a:srgbClr val="FFFF99"/>
    <a:srgbClr val="47EBFF"/>
    <a:srgbClr val="81F0FF"/>
    <a:srgbClr val="8DDCE7"/>
    <a:srgbClr val="00E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894" y="11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1"/>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uessler, Nicole" userId="4447606e-3911-4f78-8604-8e373f5d6b0e" providerId="ADAL" clId="{C5D0E4D7-1889-4F6E-B967-C9A1E3C1A339}"/>
    <pc:docChg chg="custSel modSld">
      <pc:chgData name="Schuessler, Nicole" userId="4447606e-3911-4f78-8604-8e373f5d6b0e" providerId="ADAL" clId="{C5D0E4D7-1889-4F6E-B967-C9A1E3C1A339}" dt="2019-07-29T15:14:13.916" v="359" actId="20577"/>
      <pc:docMkLst>
        <pc:docMk/>
      </pc:docMkLst>
      <pc:sldChg chg="modSp">
        <pc:chgData name="Schuessler, Nicole" userId="4447606e-3911-4f78-8604-8e373f5d6b0e" providerId="ADAL" clId="{C5D0E4D7-1889-4F6E-B967-C9A1E3C1A339}" dt="2019-07-22T16:31:41.675" v="17" actId="20577"/>
        <pc:sldMkLst>
          <pc:docMk/>
          <pc:sldMk cId="0" sldId="466"/>
        </pc:sldMkLst>
        <pc:spChg chg="mod">
          <ac:chgData name="Schuessler, Nicole" userId="4447606e-3911-4f78-8604-8e373f5d6b0e" providerId="ADAL" clId="{C5D0E4D7-1889-4F6E-B967-C9A1E3C1A339}" dt="2019-07-22T16:31:41.675" v="17" actId="20577"/>
          <ac:spMkLst>
            <pc:docMk/>
            <pc:sldMk cId="0" sldId="466"/>
            <ac:spMk id="3" creationId="{B6C0DECE-A2B1-4E71-A31F-ACC2D35EA10E}"/>
          </ac:spMkLst>
        </pc:spChg>
      </pc:sldChg>
      <pc:sldChg chg="modSp">
        <pc:chgData name="Schuessler, Nicole" userId="4447606e-3911-4f78-8604-8e373f5d6b0e" providerId="ADAL" clId="{C5D0E4D7-1889-4F6E-B967-C9A1E3C1A339}" dt="2019-07-29T15:14:13.916" v="359" actId="20577"/>
        <pc:sldMkLst>
          <pc:docMk/>
          <pc:sldMk cId="2131914325" sldId="712"/>
        </pc:sldMkLst>
        <pc:spChg chg="mod">
          <ac:chgData name="Schuessler, Nicole" userId="4447606e-3911-4f78-8604-8e373f5d6b0e" providerId="ADAL" clId="{C5D0E4D7-1889-4F6E-B967-C9A1E3C1A339}" dt="2019-07-29T15:14:13.916" v="359" actId="20577"/>
          <ac:spMkLst>
            <pc:docMk/>
            <pc:sldMk cId="2131914325" sldId="712"/>
            <ac:spMk id="3" creationId="{059850DA-84AE-420D-81B2-74543CDBE2E5}"/>
          </ac:spMkLst>
        </pc:spChg>
      </pc:sldChg>
      <pc:sldChg chg="modSp">
        <pc:chgData name="Schuessler, Nicole" userId="4447606e-3911-4f78-8604-8e373f5d6b0e" providerId="ADAL" clId="{C5D0E4D7-1889-4F6E-B967-C9A1E3C1A339}" dt="2019-07-23T15:51:19.994" v="358" actId="20577"/>
        <pc:sldMkLst>
          <pc:docMk/>
          <pc:sldMk cId="1179486085" sldId="728"/>
        </pc:sldMkLst>
        <pc:spChg chg="mod">
          <ac:chgData name="Schuessler, Nicole" userId="4447606e-3911-4f78-8604-8e373f5d6b0e" providerId="ADAL" clId="{C5D0E4D7-1889-4F6E-B967-C9A1E3C1A339}" dt="2019-07-23T15:51:19.994" v="358" actId="20577"/>
          <ac:spMkLst>
            <pc:docMk/>
            <pc:sldMk cId="1179486085" sldId="728"/>
            <ac:spMk id="4" creationId="{23F5C6C5-AEF6-46AF-92D7-B82880C34A8A}"/>
          </ac:spMkLst>
        </pc:spChg>
      </pc:sldChg>
      <pc:sldChg chg="modSp">
        <pc:chgData name="Schuessler, Nicole" userId="4447606e-3911-4f78-8604-8e373f5d6b0e" providerId="ADAL" clId="{C5D0E4D7-1889-4F6E-B967-C9A1E3C1A339}" dt="2019-07-23T14:45:46.254" v="27" actId="20577"/>
        <pc:sldMkLst>
          <pc:docMk/>
          <pc:sldMk cId="1837842522" sldId="732"/>
        </pc:sldMkLst>
        <pc:spChg chg="mod">
          <ac:chgData name="Schuessler, Nicole" userId="4447606e-3911-4f78-8604-8e373f5d6b0e" providerId="ADAL" clId="{C5D0E4D7-1889-4F6E-B967-C9A1E3C1A339}" dt="2019-07-22T16:31:50.152" v="19" actId="20577"/>
          <ac:spMkLst>
            <pc:docMk/>
            <pc:sldMk cId="1837842522" sldId="732"/>
            <ac:spMk id="4" creationId="{23F5C6C5-AEF6-46AF-92D7-B82880C34A8A}"/>
          </ac:spMkLst>
        </pc:spChg>
        <pc:graphicFrameChg chg="modGraphic">
          <ac:chgData name="Schuessler, Nicole" userId="4447606e-3911-4f78-8604-8e373f5d6b0e" providerId="ADAL" clId="{C5D0E4D7-1889-4F6E-B967-C9A1E3C1A339}" dt="2019-07-23T14:45:46.254" v="27" actId="20577"/>
          <ac:graphicFrameMkLst>
            <pc:docMk/>
            <pc:sldMk cId="1837842522" sldId="732"/>
            <ac:graphicFrameMk id="6" creationId="{4966E9DB-0317-4C99-B463-DEF7AE7C41FA}"/>
          </ac:graphicFrameMkLst>
        </pc:graphicFrameChg>
      </pc:sldChg>
      <pc:sldChg chg="modSp">
        <pc:chgData name="Schuessler, Nicole" userId="4447606e-3911-4f78-8604-8e373f5d6b0e" providerId="ADAL" clId="{C5D0E4D7-1889-4F6E-B967-C9A1E3C1A339}" dt="2019-07-23T14:48:05.568" v="127" actId="20577"/>
        <pc:sldMkLst>
          <pc:docMk/>
          <pc:sldMk cId="1661438321" sldId="734"/>
        </pc:sldMkLst>
        <pc:spChg chg="mod">
          <ac:chgData name="Schuessler, Nicole" userId="4447606e-3911-4f78-8604-8e373f5d6b0e" providerId="ADAL" clId="{C5D0E4D7-1889-4F6E-B967-C9A1E3C1A339}" dt="2019-07-23T14:48:05.568" v="127" actId="20577"/>
          <ac:spMkLst>
            <pc:docMk/>
            <pc:sldMk cId="1661438321" sldId="734"/>
            <ac:spMk id="4" creationId="{23F5C6C5-AEF6-46AF-92D7-B82880C34A8A}"/>
          </ac:spMkLst>
        </pc:spChg>
        <pc:spChg chg="mod">
          <ac:chgData name="Schuessler, Nicole" userId="4447606e-3911-4f78-8604-8e373f5d6b0e" providerId="ADAL" clId="{C5D0E4D7-1889-4F6E-B967-C9A1E3C1A339}" dt="2019-07-23T14:47:59.083" v="107" actId="20577"/>
          <ac:spMkLst>
            <pc:docMk/>
            <pc:sldMk cId="1661438321" sldId="734"/>
            <ac:spMk id="8" creationId="{E7C069AE-F904-47C1-894E-681F6E1E04D8}"/>
          </ac:spMkLst>
        </pc:spChg>
      </pc:sldChg>
      <pc:sldChg chg="modSp">
        <pc:chgData name="Schuessler, Nicole" userId="4447606e-3911-4f78-8604-8e373f5d6b0e" providerId="ADAL" clId="{C5D0E4D7-1889-4F6E-B967-C9A1E3C1A339}" dt="2019-07-23T14:48:39.822" v="167" actId="20577"/>
        <pc:sldMkLst>
          <pc:docMk/>
          <pc:sldMk cId="417281877" sldId="735"/>
        </pc:sldMkLst>
        <pc:spChg chg="mod">
          <ac:chgData name="Schuessler, Nicole" userId="4447606e-3911-4f78-8604-8e373f5d6b0e" providerId="ADAL" clId="{C5D0E4D7-1889-4F6E-B967-C9A1E3C1A339}" dt="2019-07-23T14:48:39.822" v="167" actId="20577"/>
          <ac:spMkLst>
            <pc:docMk/>
            <pc:sldMk cId="417281877" sldId="735"/>
            <ac:spMk id="8" creationId="{E7C069AE-F904-47C1-894E-681F6E1E04D8}"/>
          </ac:spMkLst>
        </pc:spChg>
      </pc:sldChg>
      <pc:sldChg chg="modSp">
        <pc:chgData name="Schuessler, Nicole" userId="4447606e-3911-4f78-8604-8e373f5d6b0e" providerId="ADAL" clId="{C5D0E4D7-1889-4F6E-B967-C9A1E3C1A339}" dt="2019-07-23T14:48:21.946" v="137" actId="20577"/>
        <pc:sldMkLst>
          <pc:docMk/>
          <pc:sldMk cId="376126347" sldId="737"/>
        </pc:sldMkLst>
        <pc:spChg chg="mod">
          <ac:chgData name="Schuessler, Nicole" userId="4447606e-3911-4f78-8604-8e373f5d6b0e" providerId="ADAL" clId="{C5D0E4D7-1889-4F6E-B967-C9A1E3C1A339}" dt="2019-07-23T14:48:21.946" v="137" actId="20577"/>
          <ac:spMkLst>
            <pc:docMk/>
            <pc:sldMk cId="376126347" sldId="737"/>
            <ac:spMk id="2" creationId="{69F70FAD-6BE1-4C25-B51B-4E8BEC17DC7E}"/>
          </ac:spMkLst>
        </pc:spChg>
      </pc:sldChg>
      <pc:sldChg chg="modSp">
        <pc:chgData name="Schuessler, Nicole" userId="4447606e-3911-4f78-8604-8e373f5d6b0e" providerId="ADAL" clId="{C5D0E4D7-1889-4F6E-B967-C9A1E3C1A339}" dt="2019-07-23T14:48:51.702" v="178" actId="20577"/>
        <pc:sldMkLst>
          <pc:docMk/>
          <pc:sldMk cId="941184200" sldId="742"/>
        </pc:sldMkLst>
        <pc:spChg chg="mod">
          <ac:chgData name="Schuessler, Nicole" userId="4447606e-3911-4f78-8604-8e373f5d6b0e" providerId="ADAL" clId="{C5D0E4D7-1889-4F6E-B967-C9A1E3C1A339}" dt="2019-07-23T14:48:51.702" v="178" actId="20577"/>
          <ac:spMkLst>
            <pc:docMk/>
            <pc:sldMk cId="941184200" sldId="742"/>
            <ac:spMk id="4" creationId="{23F5C6C5-AEF6-46AF-92D7-B82880C34A8A}"/>
          </ac:spMkLst>
        </pc:spChg>
        <pc:spChg chg="mod">
          <ac:chgData name="Schuessler, Nicole" userId="4447606e-3911-4f78-8604-8e373f5d6b0e" providerId="ADAL" clId="{C5D0E4D7-1889-4F6E-B967-C9A1E3C1A339}" dt="2019-07-23T14:48:47.746" v="177" actId="20577"/>
          <ac:spMkLst>
            <pc:docMk/>
            <pc:sldMk cId="941184200" sldId="742"/>
            <ac:spMk id="8" creationId="{E7C069AE-F904-47C1-894E-681F6E1E04D8}"/>
          </ac:spMkLst>
        </pc:spChg>
      </pc:sldChg>
      <pc:sldChg chg="modSp">
        <pc:chgData name="Schuessler, Nicole" userId="4447606e-3911-4f78-8604-8e373f5d6b0e" providerId="ADAL" clId="{C5D0E4D7-1889-4F6E-B967-C9A1E3C1A339}" dt="2019-07-23T15:43:23.858" v="309" actId="20577"/>
        <pc:sldMkLst>
          <pc:docMk/>
          <pc:sldMk cId="2205498952" sldId="743"/>
        </pc:sldMkLst>
        <pc:spChg chg="mod">
          <ac:chgData name="Schuessler, Nicole" userId="4447606e-3911-4f78-8604-8e373f5d6b0e" providerId="ADAL" clId="{C5D0E4D7-1889-4F6E-B967-C9A1E3C1A339}" dt="2019-07-23T14:46:54.632" v="37" actId="20577"/>
          <ac:spMkLst>
            <pc:docMk/>
            <pc:sldMk cId="2205498952" sldId="743"/>
            <ac:spMk id="4" creationId="{23F5C6C5-AEF6-46AF-92D7-B82880C34A8A}"/>
          </ac:spMkLst>
        </pc:spChg>
        <pc:spChg chg="mod">
          <ac:chgData name="Schuessler, Nicole" userId="4447606e-3911-4f78-8604-8e373f5d6b0e" providerId="ADAL" clId="{C5D0E4D7-1889-4F6E-B967-C9A1E3C1A339}" dt="2019-07-23T15:43:23.858" v="309" actId="20577"/>
          <ac:spMkLst>
            <pc:docMk/>
            <pc:sldMk cId="2205498952" sldId="743"/>
            <ac:spMk id="8" creationId="{E7C069AE-F904-47C1-894E-681F6E1E04D8}"/>
          </ac:spMkLst>
        </pc:spChg>
      </pc:sldChg>
      <pc:sldChg chg="modSp">
        <pc:chgData name="Schuessler, Nicole" userId="4447606e-3911-4f78-8604-8e373f5d6b0e" providerId="ADAL" clId="{C5D0E4D7-1889-4F6E-B967-C9A1E3C1A339}" dt="2019-07-23T14:47:49.152" v="97" actId="20577"/>
        <pc:sldMkLst>
          <pc:docMk/>
          <pc:sldMk cId="2112370887" sldId="745"/>
        </pc:sldMkLst>
        <pc:spChg chg="mod">
          <ac:chgData name="Schuessler, Nicole" userId="4447606e-3911-4f78-8604-8e373f5d6b0e" providerId="ADAL" clId="{C5D0E4D7-1889-4F6E-B967-C9A1E3C1A339}" dt="2019-07-23T14:47:49.152" v="97" actId="20577"/>
          <ac:spMkLst>
            <pc:docMk/>
            <pc:sldMk cId="2112370887" sldId="745"/>
            <ac:spMk id="3" creationId="{32CA0C93-8CF3-40A1-A177-67270699D29F}"/>
          </ac:spMkLst>
        </pc:spChg>
      </pc:sldChg>
      <pc:sldChg chg="modSp">
        <pc:chgData name="Schuessler, Nicole" userId="4447606e-3911-4f78-8604-8e373f5d6b0e" providerId="ADAL" clId="{C5D0E4D7-1889-4F6E-B967-C9A1E3C1A339}" dt="2019-07-23T14:48:33.256" v="157" actId="20577"/>
        <pc:sldMkLst>
          <pc:docMk/>
          <pc:sldMk cId="3297883276" sldId="747"/>
        </pc:sldMkLst>
        <pc:spChg chg="mod">
          <ac:chgData name="Schuessler, Nicole" userId="4447606e-3911-4f78-8604-8e373f5d6b0e" providerId="ADAL" clId="{C5D0E4D7-1889-4F6E-B967-C9A1E3C1A339}" dt="2019-07-23T14:48:29.250" v="147" actId="20577"/>
          <ac:spMkLst>
            <pc:docMk/>
            <pc:sldMk cId="3297883276" sldId="747"/>
            <ac:spMk id="2" creationId="{6722E290-0A46-4700-9060-2F9D62DDD150}"/>
          </ac:spMkLst>
        </pc:spChg>
        <pc:spChg chg="mod">
          <ac:chgData name="Schuessler, Nicole" userId="4447606e-3911-4f78-8604-8e373f5d6b0e" providerId="ADAL" clId="{C5D0E4D7-1889-4F6E-B967-C9A1E3C1A339}" dt="2019-07-23T14:48:33.256" v="157" actId="20577"/>
          <ac:spMkLst>
            <pc:docMk/>
            <pc:sldMk cId="3297883276" sldId="747"/>
            <ac:spMk id="3" creationId="{17102F6E-0546-4AC1-AF3B-4C2B8A5F082C}"/>
          </ac:spMkLst>
        </pc:spChg>
      </pc:sldChg>
      <pc:sldChg chg="modSp">
        <pc:chgData name="Schuessler, Nicole" userId="4447606e-3911-4f78-8604-8e373f5d6b0e" providerId="ADAL" clId="{C5D0E4D7-1889-4F6E-B967-C9A1E3C1A339}" dt="2019-07-23T15:43:48.603" v="336" actId="20577"/>
        <pc:sldMkLst>
          <pc:docMk/>
          <pc:sldMk cId="3879742227" sldId="758"/>
        </pc:sldMkLst>
        <pc:spChg chg="mod">
          <ac:chgData name="Schuessler, Nicole" userId="4447606e-3911-4f78-8604-8e373f5d6b0e" providerId="ADAL" clId="{C5D0E4D7-1889-4F6E-B967-C9A1E3C1A339}" dt="2019-07-23T15:43:48.603" v="336" actId="20577"/>
          <ac:spMkLst>
            <pc:docMk/>
            <pc:sldMk cId="3879742227" sldId="758"/>
            <ac:spMk id="7" creationId="{00000000-0000-0000-0000-000000000000}"/>
          </ac:spMkLst>
        </pc:spChg>
      </pc:sldChg>
      <pc:sldChg chg="modSp">
        <pc:chgData name="Schuessler, Nicole" userId="4447606e-3911-4f78-8604-8e373f5d6b0e" providerId="ADAL" clId="{C5D0E4D7-1889-4F6E-B967-C9A1E3C1A339}" dt="2019-07-23T15:43:38.637" v="327" actId="20577"/>
        <pc:sldMkLst>
          <pc:docMk/>
          <pc:sldMk cId="4113533118" sldId="759"/>
        </pc:sldMkLst>
        <pc:spChg chg="mod">
          <ac:chgData name="Schuessler, Nicole" userId="4447606e-3911-4f78-8604-8e373f5d6b0e" providerId="ADAL" clId="{C5D0E4D7-1889-4F6E-B967-C9A1E3C1A339}" dt="2019-07-23T15:43:38.637" v="327" actId="20577"/>
          <ac:spMkLst>
            <pc:docMk/>
            <pc:sldMk cId="4113533118" sldId="759"/>
            <ac:spMk id="7" creationId="{00000000-0000-0000-0000-000000000000}"/>
          </ac:spMkLst>
        </pc:spChg>
      </pc:sldChg>
      <pc:sldChg chg="modSp">
        <pc:chgData name="Schuessler, Nicole" userId="4447606e-3911-4f78-8604-8e373f5d6b0e" providerId="ADAL" clId="{C5D0E4D7-1889-4F6E-B967-C9A1E3C1A339}" dt="2019-07-23T15:43:31.081" v="318" actId="20577"/>
        <pc:sldMkLst>
          <pc:docMk/>
          <pc:sldMk cId="3505102" sldId="760"/>
        </pc:sldMkLst>
        <pc:spChg chg="mod">
          <ac:chgData name="Schuessler, Nicole" userId="4447606e-3911-4f78-8604-8e373f5d6b0e" providerId="ADAL" clId="{C5D0E4D7-1889-4F6E-B967-C9A1E3C1A339}" dt="2019-07-23T15:43:31.081" v="318" actId="20577"/>
          <ac:spMkLst>
            <pc:docMk/>
            <pc:sldMk cId="3505102" sldId="760"/>
            <ac:spMk id="7" creationId="{00000000-0000-0000-0000-000000000000}"/>
          </ac:spMkLst>
        </pc:spChg>
      </pc:sldChg>
    </pc:docChg>
  </pc:docChgLst>
  <pc:docChgLst>
    <pc:chgData name="Schuessler, Nicole" userId="S::nicole.schuessler@tea.texas.gov::4447606e-3911-4f78-8604-8e373f5d6b0e" providerId="AD" clId="Web-{79B4D087-747F-04C0-1BF6-2DC276F00878}"/>
    <pc:docChg chg="delSld modSld">
      <pc:chgData name="Schuessler, Nicole" userId="S::nicole.schuessler@tea.texas.gov::4447606e-3911-4f78-8604-8e373f5d6b0e" providerId="AD" clId="Web-{79B4D087-747F-04C0-1BF6-2DC276F00878}" dt="2019-07-15T17:15:59.330" v="1" actId="1076"/>
      <pc:docMkLst>
        <pc:docMk/>
      </pc:docMkLst>
      <pc:sldChg chg="modSp">
        <pc:chgData name="Schuessler, Nicole" userId="S::nicole.schuessler@tea.texas.gov::4447606e-3911-4f78-8604-8e373f5d6b0e" providerId="AD" clId="Web-{79B4D087-747F-04C0-1BF6-2DC276F00878}" dt="2019-07-15T17:15:59.330" v="1" actId="1076"/>
        <pc:sldMkLst>
          <pc:docMk/>
          <pc:sldMk cId="417281877" sldId="735"/>
        </pc:sldMkLst>
        <pc:graphicFrameChg chg="mod">
          <ac:chgData name="Schuessler, Nicole" userId="S::nicole.schuessler@tea.texas.gov::4447606e-3911-4f78-8604-8e373f5d6b0e" providerId="AD" clId="Web-{79B4D087-747F-04C0-1BF6-2DC276F00878}" dt="2019-07-15T17:15:59.330" v="1" actId="1076"/>
          <ac:graphicFrameMkLst>
            <pc:docMk/>
            <pc:sldMk cId="417281877" sldId="735"/>
            <ac:graphicFrameMk id="2" creationId="{10EFA8E6-9FDE-4390-98B8-65BA68D1A94C}"/>
          </ac:graphicFrameMkLst>
        </pc:graphicFrameChg>
      </pc:sldChg>
    </pc:docChg>
  </pc:docChgLst>
  <pc:docChgLst>
    <pc:chgData name="Schuessler, Nicole" userId="S::nicole.schuessler@tea.texas.gov::4447606e-3911-4f78-8604-8e373f5d6b0e" providerId="AD" clId="Web-{EB00AF5A-FC81-5B33-0F20-56FFCA995F09}"/>
    <pc:docChg chg="delSld modSld">
      <pc:chgData name="Schuessler, Nicole" userId="S::nicole.schuessler@tea.texas.gov::4447606e-3911-4f78-8604-8e373f5d6b0e" providerId="AD" clId="Web-{EB00AF5A-FC81-5B33-0F20-56FFCA995F09}" dt="2019-07-16T17:21:04.116" v="400"/>
      <pc:docMkLst>
        <pc:docMk/>
      </pc:docMkLst>
      <pc:sldChg chg="addCm">
        <pc:chgData name="Schuessler, Nicole" userId="S::nicole.schuessler@tea.texas.gov::4447606e-3911-4f78-8604-8e373f5d6b0e" providerId="AD" clId="Web-{EB00AF5A-FC81-5B33-0F20-56FFCA995F09}" dt="2019-07-16T14:39:11.406" v="390"/>
        <pc:sldMkLst>
          <pc:docMk/>
          <pc:sldMk cId="0" sldId="466"/>
        </pc:sldMkLst>
      </pc:sldChg>
      <pc:sldChg chg="modSp">
        <pc:chgData name="Schuessler, Nicole" userId="S::nicole.schuessler@tea.texas.gov::4447606e-3911-4f78-8604-8e373f5d6b0e" providerId="AD" clId="Web-{EB00AF5A-FC81-5B33-0F20-56FFCA995F09}" dt="2019-07-16T14:16:43.272" v="354" actId="20577"/>
        <pc:sldMkLst>
          <pc:docMk/>
          <pc:sldMk cId="1179486085" sldId="728"/>
        </pc:sldMkLst>
        <pc:spChg chg="mod">
          <ac:chgData name="Schuessler, Nicole" userId="S::nicole.schuessler@tea.texas.gov::4447606e-3911-4f78-8604-8e373f5d6b0e" providerId="AD" clId="Web-{EB00AF5A-FC81-5B33-0F20-56FFCA995F09}" dt="2019-07-16T14:16:43.272" v="354" actId="20577"/>
          <ac:spMkLst>
            <pc:docMk/>
            <pc:sldMk cId="1179486085" sldId="728"/>
            <ac:spMk id="4" creationId="{23F5C6C5-AEF6-46AF-92D7-B82880C34A8A}"/>
          </ac:spMkLst>
        </pc:spChg>
      </pc:sldChg>
      <pc:sldChg chg="modSp addCm">
        <pc:chgData name="Schuessler, Nicole" userId="S::nicole.schuessler@tea.texas.gov::4447606e-3911-4f78-8604-8e373f5d6b0e" providerId="AD" clId="Web-{EB00AF5A-FC81-5B33-0F20-56FFCA995F09}" dt="2019-07-16T14:35:41.980" v="389"/>
        <pc:sldMkLst>
          <pc:docMk/>
          <pc:sldMk cId="136604880" sldId="731"/>
        </pc:sldMkLst>
        <pc:spChg chg="mod">
          <ac:chgData name="Schuessler, Nicole" userId="S::nicole.schuessler@tea.texas.gov::4447606e-3911-4f78-8604-8e373f5d6b0e" providerId="AD" clId="Web-{EB00AF5A-FC81-5B33-0F20-56FFCA995F09}" dt="2019-07-16T14:29:14.624" v="387" actId="20577"/>
          <ac:spMkLst>
            <pc:docMk/>
            <pc:sldMk cId="136604880" sldId="731"/>
            <ac:spMk id="4" creationId="{23F5C6C5-AEF6-46AF-92D7-B82880C34A8A}"/>
          </ac:spMkLst>
        </pc:spChg>
      </pc:sldChg>
      <pc:sldChg chg="modSp">
        <pc:chgData name="Schuessler, Nicole" userId="S::nicole.schuessler@tea.texas.gov::4447606e-3911-4f78-8604-8e373f5d6b0e" providerId="AD" clId="Web-{EB00AF5A-FC81-5B33-0F20-56FFCA995F09}" dt="2019-07-16T17:21:04.116" v="400"/>
        <pc:sldMkLst>
          <pc:docMk/>
          <pc:sldMk cId="417281877" sldId="735"/>
        </pc:sldMkLst>
        <pc:graphicFrameChg chg="mod modGraphic">
          <ac:chgData name="Schuessler, Nicole" userId="S::nicole.schuessler@tea.texas.gov::4447606e-3911-4f78-8604-8e373f5d6b0e" providerId="AD" clId="Web-{EB00AF5A-FC81-5B33-0F20-56FFCA995F09}" dt="2019-07-16T17:21:04.116" v="400"/>
          <ac:graphicFrameMkLst>
            <pc:docMk/>
            <pc:sldMk cId="417281877" sldId="735"/>
            <ac:graphicFrameMk id="2" creationId="{10EFA8E6-9FDE-4390-98B8-65BA68D1A94C}"/>
          </ac:graphicFrameMkLst>
        </pc:graphicFrameChg>
      </pc:sldChg>
      <pc:sldChg chg="modSp">
        <pc:chgData name="Schuessler, Nicole" userId="S::nicole.schuessler@tea.texas.gov::4447606e-3911-4f78-8604-8e373f5d6b0e" providerId="AD" clId="Web-{EB00AF5A-FC81-5B33-0F20-56FFCA995F09}" dt="2019-07-16T14:15:10.195" v="336" actId="20577"/>
        <pc:sldMkLst>
          <pc:docMk/>
          <pc:sldMk cId="941184200" sldId="742"/>
        </pc:sldMkLst>
        <pc:spChg chg="mod">
          <ac:chgData name="Schuessler, Nicole" userId="S::nicole.schuessler@tea.texas.gov::4447606e-3911-4f78-8604-8e373f5d6b0e" providerId="AD" clId="Web-{EB00AF5A-FC81-5B33-0F20-56FFCA995F09}" dt="2019-07-16T14:15:10.195" v="336" actId="20577"/>
          <ac:spMkLst>
            <pc:docMk/>
            <pc:sldMk cId="941184200" sldId="742"/>
            <ac:spMk id="4" creationId="{23F5C6C5-AEF6-46AF-92D7-B82880C34A8A}"/>
          </ac:spMkLst>
        </pc:spChg>
      </pc:sldChg>
      <pc:sldChg chg="modSp">
        <pc:chgData name="Schuessler, Nicole" userId="S::nicole.schuessler@tea.texas.gov::4447606e-3911-4f78-8604-8e373f5d6b0e" providerId="AD" clId="Web-{EB00AF5A-FC81-5B33-0F20-56FFCA995F09}" dt="2019-07-16T17:20:46.287" v="393" actId="20577"/>
        <pc:sldMkLst>
          <pc:docMk/>
          <pc:sldMk cId="3297883276" sldId="747"/>
        </pc:sldMkLst>
        <pc:spChg chg="mod">
          <ac:chgData name="Schuessler, Nicole" userId="S::nicole.schuessler@tea.texas.gov::4447606e-3911-4f78-8604-8e373f5d6b0e" providerId="AD" clId="Web-{EB00AF5A-FC81-5B33-0F20-56FFCA995F09}" dt="2019-07-16T17:20:46.287" v="393" actId="20577"/>
          <ac:spMkLst>
            <pc:docMk/>
            <pc:sldMk cId="3297883276" sldId="747"/>
            <ac:spMk id="3" creationId="{17102F6E-0546-4AC1-AF3B-4C2B8A5F082C}"/>
          </ac:spMkLst>
        </pc:spChg>
      </pc:sldChg>
      <pc:sldChg chg="modSp">
        <pc:chgData name="Schuessler, Nicole" userId="S::nicole.schuessler@tea.texas.gov::4447606e-3911-4f78-8604-8e373f5d6b0e" providerId="AD" clId="Web-{EB00AF5A-FC81-5B33-0F20-56FFCA995F09}" dt="2019-07-16T14:12:58.743" v="325" actId="20577"/>
        <pc:sldMkLst>
          <pc:docMk/>
          <pc:sldMk cId="990703303" sldId="757"/>
        </pc:sldMkLst>
        <pc:spChg chg="mod">
          <ac:chgData name="Schuessler, Nicole" userId="S::nicole.schuessler@tea.texas.gov::4447606e-3911-4f78-8604-8e373f5d6b0e" providerId="AD" clId="Web-{EB00AF5A-FC81-5B33-0F20-56FFCA995F09}" dt="2019-07-16T14:12:58.743" v="325" actId="20577"/>
          <ac:spMkLst>
            <pc:docMk/>
            <pc:sldMk cId="990703303" sldId="757"/>
            <ac:spMk id="3" creationId="{17102F6E-0546-4AC1-AF3B-4C2B8A5F082C}"/>
          </ac:spMkLst>
        </pc:spChg>
      </pc:sldChg>
    </pc:docChg>
  </pc:docChgLst>
  <pc:docChgLst>
    <pc:chgData name="Johnson, Scott" userId="bec97677-f0c6-4bfb-b610-83dc74061801" providerId="ADAL" clId="{596AA202-3492-4F09-BA2A-BCB3EFDD48A9}"/>
    <pc:docChg chg="undo custSel addSld delSld modSld sldOrd">
      <pc:chgData name="Johnson, Scott" userId="bec97677-f0c6-4bfb-b610-83dc74061801" providerId="ADAL" clId="{596AA202-3492-4F09-BA2A-BCB3EFDD48A9}" dt="2019-07-16T20:04:14.152" v="2279" actId="1592"/>
      <pc:docMkLst>
        <pc:docMk/>
      </pc:docMkLst>
      <pc:sldChg chg="delSp">
        <pc:chgData name="Johnson, Scott" userId="bec97677-f0c6-4bfb-b610-83dc74061801" providerId="ADAL" clId="{596AA202-3492-4F09-BA2A-BCB3EFDD48A9}" dt="2019-07-15T17:06:01.845" v="2033" actId="478"/>
        <pc:sldMkLst>
          <pc:docMk/>
          <pc:sldMk cId="3812044576" sldId="264"/>
        </pc:sldMkLst>
        <pc:spChg chg="del">
          <ac:chgData name="Johnson, Scott" userId="bec97677-f0c6-4bfb-b610-83dc74061801" providerId="ADAL" clId="{596AA202-3492-4F09-BA2A-BCB3EFDD48A9}" dt="2019-07-15T17:06:01.845" v="2033" actId="478"/>
          <ac:spMkLst>
            <pc:docMk/>
            <pc:sldMk cId="3812044576" sldId="264"/>
            <ac:spMk id="4" creationId="{1982243F-EF37-40E0-A3F9-A0949097F5D1}"/>
          </ac:spMkLst>
        </pc:spChg>
      </pc:sldChg>
      <pc:sldChg chg="modSp addCm delCm modCm">
        <pc:chgData name="Johnson, Scott" userId="bec97677-f0c6-4bfb-b610-83dc74061801" providerId="ADAL" clId="{596AA202-3492-4F09-BA2A-BCB3EFDD48A9}" dt="2019-07-16T20:03:42.865" v="2277" actId="1592"/>
        <pc:sldMkLst>
          <pc:docMk/>
          <pc:sldMk cId="0" sldId="466"/>
        </pc:sldMkLst>
        <pc:spChg chg="mod">
          <ac:chgData name="Johnson, Scott" userId="bec97677-f0c6-4bfb-b610-83dc74061801" providerId="ADAL" clId="{596AA202-3492-4F09-BA2A-BCB3EFDD48A9}" dt="2019-07-15T15:47:14.681" v="8" actId="20577"/>
          <ac:spMkLst>
            <pc:docMk/>
            <pc:sldMk cId="0" sldId="466"/>
            <ac:spMk id="3" creationId="{B6C0DECE-A2B1-4E71-A31F-ACC2D35EA10E}"/>
          </ac:spMkLst>
        </pc:spChg>
      </pc:sldChg>
      <pc:sldChg chg="modSp">
        <pc:chgData name="Johnson, Scott" userId="bec97677-f0c6-4bfb-b610-83dc74061801" providerId="ADAL" clId="{596AA202-3492-4F09-BA2A-BCB3EFDD48A9}" dt="2019-07-15T17:09:09.438" v="2162" actId="20577"/>
        <pc:sldMkLst>
          <pc:docMk/>
          <pc:sldMk cId="2131914325" sldId="712"/>
        </pc:sldMkLst>
        <pc:spChg chg="mod">
          <ac:chgData name="Johnson, Scott" userId="bec97677-f0c6-4bfb-b610-83dc74061801" providerId="ADAL" clId="{596AA202-3492-4F09-BA2A-BCB3EFDD48A9}" dt="2019-07-15T17:09:09.438" v="2162" actId="20577"/>
          <ac:spMkLst>
            <pc:docMk/>
            <pc:sldMk cId="2131914325" sldId="712"/>
            <ac:spMk id="3" creationId="{059850DA-84AE-420D-81B2-74543CDBE2E5}"/>
          </ac:spMkLst>
        </pc:spChg>
      </pc:sldChg>
      <pc:sldChg chg="modSp addCm delCm modCm modNotesTx">
        <pc:chgData name="Johnson, Scott" userId="bec97677-f0c6-4bfb-b610-83dc74061801" providerId="ADAL" clId="{596AA202-3492-4F09-BA2A-BCB3EFDD48A9}" dt="2019-07-15T16:37:39.304" v="1137" actId="1592"/>
        <pc:sldMkLst>
          <pc:docMk/>
          <pc:sldMk cId="27057902" sldId="718"/>
        </pc:sldMkLst>
        <pc:graphicFrameChg chg="modGraphic">
          <ac:chgData name="Johnson, Scott" userId="bec97677-f0c6-4bfb-b610-83dc74061801" providerId="ADAL" clId="{596AA202-3492-4F09-BA2A-BCB3EFDD48A9}" dt="2019-07-15T15:49:23.551" v="73" actId="108"/>
          <ac:graphicFrameMkLst>
            <pc:docMk/>
            <pc:sldMk cId="27057902" sldId="718"/>
            <ac:graphicFrameMk id="6" creationId="{DEE43046-92B5-46E0-A248-3CECCEFAE23B}"/>
          </ac:graphicFrameMkLst>
        </pc:graphicFrameChg>
      </pc:sldChg>
      <pc:sldChg chg="modSp">
        <pc:chgData name="Johnson, Scott" userId="bec97677-f0c6-4bfb-b610-83dc74061801" providerId="ADAL" clId="{596AA202-3492-4F09-BA2A-BCB3EFDD48A9}" dt="2019-07-15T17:05:52.085" v="2032" actId="5793"/>
        <pc:sldMkLst>
          <pc:docMk/>
          <pc:sldMk cId="1179486085" sldId="728"/>
        </pc:sldMkLst>
        <pc:spChg chg="mod">
          <ac:chgData name="Johnson, Scott" userId="bec97677-f0c6-4bfb-b610-83dc74061801" providerId="ADAL" clId="{596AA202-3492-4F09-BA2A-BCB3EFDD48A9}" dt="2019-07-15T17:05:52.085" v="2032" actId="5793"/>
          <ac:spMkLst>
            <pc:docMk/>
            <pc:sldMk cId="1179486085" sldId="728"/>
            <ac:spMk id="4" creationId="{23F5C6C5-AEF6-46AF-92D7-B82880C34A8A}"/>
          </ac:spMkLst>
        </pc:spChg>
      </pc:sldChg>
      <pc:sldChg chg="modSp ord addCm delCm modCm">
        <pc:chgData name="Johnson, Scott" userId="bec97677-f0c6-4bfb-b610-83dc74061801" providerId="ADAL" clId="{596AA202-3492-4F09-BA2A-BCB3EFDD48A9}" dt="2019-07-16T19:32:02.867" v="2257" actId="255"/>
        <pc:sldMkLst>
          <pc:docMk/>
          <pc:sldMk cId="136604880" sldId="731"/>
        </pc:sldMkLst>
        <pc:spChg chg="mod">
          <ac:chgData name="Johnson, Scott" userId="bec97677-f0c6-4bfb-b610-83dc74061801" providerId="ADAL" clId="{596AA202-3492-4F09-BA2A-BCB3EFDD48A9}" dt="2019-07-16T19:32:02.867" v="2257" actId="255"/>
          <ac:spMkLst>
            <pc:docMk/>
            <pc:sldMk cId="136604880" sldId="731"/>
            <ac:spMk id="4" creationId="{23F5C6C5-AEF6-46AF-92D7-B82880C34A8A}"/>
          </ac:spMkLst>
        </pc:spChg>
      </pc:sldChg>
      <pc:sldChg chg="modSp ord addCm delCm modCm">
        <pc:chgData name="Johnson, Scott" userId="bec97677-f0c6-4bfb-b610-83dc74061801" providerId="ADAL" clId="{596AA202-3492-4F09-BA2A-BCB3EFDD48A9}" dt="2019-07-15T16:37:49.472" v="1139" actId="1592"/>
        <pc:sldMkLst>
          <pc:docMk/>
          <pc:sldMk cId="1837842522" sldId="732"/>
        </pc:sldMkLst>
        <pc:spChg chg="mod">
          <ac:chgData name="Johnson, Scott" userId="bec97677-f0c6-4bfb-b610-83dc74061801" providerId="ADAL" clId="{596AA202-3492-4F09-BA2A-BCB3EFDD48A9}" dt="2019-07-15T15:54:32.667" v="478" actId="20577"/>
          <ac:spMkLst>
            <pc:docMk/>
            <pc:sldMk cId="1837842522" sldId="732"/>
            <ac:spMk id="4" creationId="{23F5C6C5-AEF6-46AF-92D7-B82880C34A8A}"/>
          </ac:spMkLst>
        </pc:spChg>
        <pc:spChg chg="mod">
          <ac:chgData name="Johnson, Scott" userId="bec97677-f0c6-4bfb-b610-83dc74061801" providerId="ADAL" clId="{596AA202-3492-4F09-BA2A-BCB3EFDD48A9}" dt="2019-07-15T15:55:35.593" v="494" actId="20577"/>
          <ac:spMkLst>
            <pc:docMk/>
            <pc:sldMk cId="1837842522" sldId="732"/>
            <ac:spMk id="8" creationId="{E7C069AE-F904-47C1-894E-681F6E1E04D8}"/>
          </ac:spMkLst>
        </pc:spChg>
      </pc:sldChg>
      <pc:sldChg chg="modSp">
        <pc:chgData name="Johnson, Scott" userId="bec97677-f0c6-4bfb-b610-83dc74061801" providerId="ADAL" clId="{596AA202-3492-4F09-BA2A-BCB3EFDD48A9}" dt="2019-07-15T16:39:58.655" v="1262" actId="20577"/>
        <pc:sldMkLst>
          <pc:docMk/>
          <pc:sldMk cId="1661438321" sldId="734"/>
        </pc:sldMkLst>
        <pc:spChg chg="mod">
          <ac:chgData name="Johnson, Scott" userId="bec97677-f0c6-4bfb-b610-83dc74061801" providerId="ADAL" clId="{596AA202-3492-4F09-BA2A-BCB3EFDD48A9}" dt="2019-07-15T16:39:58.655" v="1262" actId="20577"/>
          <ac:spMkLst>
            <pc:docMk/>
            <pc:sldMk cId="1661438321" sldId="734"/>
            <ac:spMk id="4" creationId="{23F5C6C5-AEF6-46AF-92D7-B82880C34A8A}"/>
          </ac:spMkLst>
        </pc:spChg>
        <pc:spChg chg="mod">
          <ac:chgData name="Johnson, Scott" userId="bec97677-f0c6-4bfb-b610-83dc74061801" providerId="ADAL" clId="{596AA202-3492-4F09-BA2A-BCB3EFDD48A9}" dt="2019-07-15T16:39:48.572" v="1231" actId="27636"/>
          <ac:spMkLst>
            <pc:docMk/>
            <pc:sldMk cId="1661438321" sldId="734"/>
            <ac:spMk id="8" creationId="{E7C069AE-F904-47C1-894E-681F6E1E04D8}"/>
          </ac:spMkLst>
        </pc:spChg>
      </pc:sldChg>
      <pc:sldChg chg="addSp modSp">
        <pc:chgData name="Johnson, Scott" userId="bec97677-f0c6-4bfb-b610-83dc74061801" providerId="ADAL" clId="{596AA202-3492-4F09-BA2A-BCB3EFDD48A9}" dt="2019-07-15T16:49:21.590" v="1634" actId="1076"/>
        <pc:sldMkLst>
          <pc:docMk/>
          <pc:sldMk cId="417281877" sldId="735"/>
        </pc:sldMkLst>
        <pc:spChg chg="mod">
          <ac:chgData name="Johnson, Scott" userId="bec97677-f0c6-4bfb-b610-83dc74061801" providerId="ADAL" clId="{596AA202-3492-4F09-BA2A-BCB3EFDD48A9}" dt="2019-07-15T16:49:16.712" v="1633" actId="27636"/>
          <ac:spMkLst>
            <pc:docMk/>
            <pc:sldMk cId="417281877" sldId="735"/>
            <ac:spMk id="4" creationId="{23F5C6C5-AEF6-46AF-92D7-B82880C34A8A}"/>
          </ac:spMkLst>
        </pc:spChg>
        <pc:spChg chg="mod">
          <ac:chgData name="Johnson, Scott" userId="bec97677-f0c6-4bfb-b610-83dc74061801" providerId="ADAL" clId="{596AA202-3492-4F09-BA2A-BCB3EFDD48A9}" dt="2019-07-15T16:42:46.661" v="1390" actId="20577"/>
          <ac:spMkLst>
            <pc:docMk/>
            <pc:sldMk cId="417281877" sldId="735"/>
            <ac:spMk id="8" creationId="{E7C069AE-F904-47C1-894E-681F6E1E04D8}"/>
          </ac:spMkLst>
        </pc:spChg>
        <pc:graphicFrameChg chg="add mod modGraphic">
          <ac:chgData name="Johnson, Scott" userId="bec97677-f0c6-4bfb-b610-83dc74061801" providerId="ADAL" clId="{596AA202-3492-4F09-BA2A-BCB3EFDD48A9}" dt="2019-07-15T16:49:21.590" v="1634" actId="1076"/>
          <ac:graphicFrameMkLst>
            <pc:docMk/>
            <pc:sldMk cId="417281877" sldId="735"/>
            <ac:graphicFrameMk id="2" creationId="{10EFA8E6-9FDE-4390-98B8-65BA68D1A94C}"/>
          </ac:graphicFrameMkLst>
        </pc:graphicFrameChg>
      </pc:sldChg>
      <pc:sldChg chg="modSp">
        <pc:chgData name="Johnson, Scott" userId="bec97677-f0c6-4bfb-b610-83dc74061801" providerId="ADAL" clId="{596AA202-3492-4F09-BA2A-BCB3EFDD48A9}" dt="2019-07-15T16:40:12.284" v="1272" actId="20577"/>
        <pc:sldMkLst>
          <pc:docMk/>
          <pc:sldMk cId="376126347" sldId="737"/>
        </pc:sldMkLst>
        <pc:spChg chg="mod">
          <ac:chgData name="Johnson, Scott" userId="bec97677-f0c6-4bfb-b610-83dc74061801" providerId="ADAL" clId="{596AA202-3492-4F09-BA2A-BCB3EFDD48A9}" dt="2019-07-15T16:40:12.284" v="1272" actId="20577"/>
          <ac:spMkLst>
            <pc:docMk/>
            <pc:sldMk cId="376126347" sldId="737"/>
            <ac:spMk id="2" creationId="{69F70FAD-6BE1-4C25-B51B-4E8BEC17DC7E}"/>
          </ac:spMkLst>
        </pc:spChg>
      </pc:sldChg>
      <pc:sldChg chg="modSp">
        <pc:chgData name="Johnson, Scott" userId="bec97677-f0c6-4bfb-b610-83dc74061801" providerId="ADAL" clId="{596AA202-3492-4F09-BA2A-BCB3EFDD48A9}" dt="2019-07-16T19:30:07.235" v="2247" actId="33524"/>
        <pc:sldMkLst>
          <pc:docMk/>
          <pc:sldMk cId="4167970273" sldId="738"/>
        </pc:sldMkLst>
        <pc:spChg chg="mod">
          <ac:chgData name="Johnson, Scott" userId="bec97677-f0c6-4bfb-b610-83dc74061801" providerId="ADAL" clId="{596AA202-3492-4F09-BA2A-BCB3EFDD48A9}" dt="2019-07-15T16:52:02.724" v="1646"/>
          <ac:spMkLst>
            <pc:docMk/>
            <pc:sldMk cId="4167970273" sldId="738"/>
            <ac:spMk id="2" creationId="{2F958E80-0E5B-401A-AB05-7F42B543937E}"/>
          </ac:spMkLst>
        </pc:spChg>
        <pc:spChg chg="mod">
          <ac:chgData name="Johnson, Scott" userId="bec97677-f0c6-4bfb-b610-83dc74061801" providerId="ADAL" clId="{596AA202-3492-4F09-BA2A-BCB3EFDD48A9}" dt="2019-07-16T19:30:07.235" v="2247" actId="33524"/>
          <ac:spMkLst>
            <pc:docMk/>
            <pc:sldMk cId="4167970273" sldId="738"/>
            <ac:spMk id="3" creationId="{AD22B2FE-702C-4DA4-AD01-084D3FD8BE8B}"/>
          </ac:spMkLst>
        </pc:spChg>
      </pc:sldChg>
      <pc:sldChg chg="modSp add ord addCm delCm modCm">
        <pc:chgData name="Johnson, Scott" userId="bec97677-f0c6-4bfb-b610-83dc74061801" providerId="ADAL" clId="{596AA202-3492-4F09-BA2A-BCB3EFDD48A9}" dt="2019-07-16T19:37:50.395" v="2275" actId="20577"/>
        <pc:sldMkLst>
          <pc:docMk/>
          <pc:sldMk cId="941184200" sldId="742"/>
        </pc:sldMkLst>
        <pc:spChg chg="mod">
          <ac:chgData name="Johnson, Scott" userId="bec97677-f0c6-4bfb-b610-83dc74061801" providerId="ADAL" clId="{596AA202-3492-4F09-BA2A-BCB3EFDD48A9}" dt="2019-07-16T19:37:50.395" v="2275" actId="20577"/>
          <ac:spMkLst>
            <pc:docMk/>
            <pc:sldMk cId="941184200" sldId="742"/>
            <ac:spMk id="4" creationId="{23F5C6C5-AEF6-46AF-92D7-B82880C34A8A}"/>
          </ac:spMkLst>
        </pc:spChg>
        <pc:spChg chg="mod">
          <ac:chgData name="Johnson, Scott" userId="bec97677-f0c6-4bfb-b610-83dc74061801" providerId="ADAL" clId="{596AA202-3492-4F09-BA2A-BCB3EFDD48A9}" dt="2019-07-15T16:55:33.387" v="1716"/>
          <ac:spMkLst>
            <pc:docMk/>
            <pc:sldMk cId="941184200" sldId="742"/>
            <ac:spMk id="8" creationId="{E7C069AE-F904-47C1-894E-681F6E1E04D8}"/>
          </ac:spMkLst>
        </pc:spChg>
      </pc:sldChg>
      <pc:sldChg chg="modSp">
        <pc:chgData name="Johnson, Scott" userId="bec97677-f0c6-4bfb-b610-83dc74061801" providerId="ADAL" clId="{596AA202-3492-4F09-BA2A-BCB3EFDD48A9}" dt="2019-07-15T16:38:57.231" v="1175" actId="20577"/>
        <pc:sldMkLst>
          <pc:docMk/>
          <pc:sldMk cId="2205498952" sldId="743"/>
        </pc:sldMkLst>
        <pc:spChg chg="mod">
          <ac:chgData name="Johnson, Scott" userId="bec97677-f0c6-4bfb-b610-83dc74061801" providerId="ADAL" clId="{596AA202-3492-4F09-BA2A-BCB3EFDD48A9}" dt="2019-07-15T16:38:57.231" v="1175" actId="20577"/>
          <ac:spMkLst>
            <pc:docMk/>
            <pc:sldMk cId="2205498952" sldId="743"/>
            <ac:spMk id="4" creationId="{23F5C6C5-AEF6-46AF-92D7-B82880C34A8A}"/>
          </ac:spMkLst>
        </pc:spChg>
      </pc:sldChg>
      <pc:sldChg chg="modSp">
        <pc:chgData name="Johnson, Scott" userId="bec97677-f0c6-4bfb-b610-83dc74061801" providerId="ADAL" clId="{596AA202-3492-4F09-BA2A-BCB3EFDD48A9}" dt="2019-07-15T16:39:30.477" v="1216" actId="20577"/>
        <pc:sldMkLst>
          <pc:docMk/>
          <pc:sldMk cId="2112370887" sldId="745"/>
        </pc:sldMkLst>
        <pc:spChg chg="mod">
          <ac:chgData name="Johnson, Scott" userId="bec97677-f0c6-4bfb-b610-83dc74061801" providerId="ADAL" clId="{596AA202-3492-4F09-BA2A-BCB3EFDD48A9}" dt="2019-07-15T16:39:30.477" v="1216" actId="20577"/>
          <ac:spMkLst>
            <pc:docMk/>
            <pc:sldMk cId="2112370887" sldId="745"/>
            <ac:spMk id="3" creationId="{32CA0C93-8CF3-40A1-A177-67270699D29F}"/>
          </ac:spMkLst>
        </pc:spChg>
      </pc:sldChg>
      <pc:sldChg chg="modSp addCm delCm modCm">
        <pc:chgData name="Johnson, Scott" userId="bec97677-f0c6-4bfb-b610-83dc74061801" providerId="ADAL" clId="{596AA202-3492-4F09-BA2A-BCB3EFDD48A9}" dt="2019-07-16T20:04:04.052" v="2278" actId="1592"/>
        <pc:sldMkLst>
          <pc:docMk/>
          <pc:sldMk cId="3297883276" sldId="747"/>
        </pc:sldMkLst>
        <pc:spChg chg="mod">
          <ac:chgData name="Johnson, Scott" userId="bec97677-f0c6-4bfb-b610-83dc74061801" providerId="ADAL" clId="{596AA202-3492-4F09-BA2A-BCB3EFDD48A9}" dt="2019-07-15T16:40:25.426" v="1301" actId="20577"/>
          <ac:spMkLst>
            <pc:docMk/>
            <pc:sldMk cId="3297883276" sldId="747"/>
            <ac:spMk id="2" creationId="{6722E290-0A46-4700-9060-2F9D62DDD150}"/>
          </ac:spMkLst>
        </pc:spChg>
        <pc:spChg chg="mod">
          <ac:chgData name="Johnson, Scott" userId="bec97677-f0c6-4bfb-b610-83dc74061801" providerId="ADAL" clId="{596AA202-3492-4F09-BA2A-BCB3EFDD48A9}" dt="2019-07-16T19:32:55.907" v="2270" actId="20577"/>
          <ac:spMkLst>
            <pc:docMk/>
            <pc:sldMk cId="3297883276" sldId="747"/>
            <ac:spMk id="3" creationId="{17102F6E-0546-4AC1-AF3B-4C2B8A5F082C}"/>
          </ac:spMkLst>
        </pc:spChg>
      </pc:sldChg>
      <pc:sldChg chg="modSp">
        <pc:chgData name="Johnson, Scott" userId="bec97677-f0c6-4bfb-b610-83dc74061801" providerId="ADAL" clId="{596AA202-3492-4F09-BA2A-BCB3EFDD48A9}" dt="2019-07-15T17:05:43.421" v="2029" actId="5793"/>
        <pc:sldMkLst>
          <pc:docMk/>
          <pc:sldMk cId="1089467934" sldId="753"/>
        </pc:sldMkLst>
        <pc:spChg chg="mod">
          <ac:chgData name="Johnson, Scott" userId="bec97677-f0c6-4bfb-b610-83dc74061801" providerId="ADAL" clId="{596AA202-3492-4F09-BA2A-BCB3EFDD48A9}" dt="2019-07-15T17:05:43.421" v="2029" actId="5793"/>
          <ac:spMkLst>
            <pc:docMk/>
            <pc:sldMk cId="1089467934" sldId="753"/>
            <ac:spMk id="4" creationId="{23F5C6C5-AEF6-46AF-92D7-B82880C34A8A}"/>
          </ac:spMkLst>
        </pc:spChg>
      </pc:sldChg>
      <pc:sldChg chg="modSp add ord addCm delCm modCm">
        <pc:chgData name="Johnson, Scott" userId="bec97677-f0c6-4bfb-b610-83dc74061801" providerId="ADAL" clId="{596AA202-3492-4F09-BA2A-BCB3EFDD48A9}" dt="2019-07-16T20:04:14.152" v="2279" actId="1592"/>
        <pc:sldMkLst>
          <pc:docMk/>
          <pc:sldMk cId="990703303" sldId="757"/>
        </pc:sldMkLst>
        <pc:spChg chg="mod">
          <ac:chgData name="Johnson, Scott" userId="bec97677-f0c6-4bfb-b610-83dc74061801" providerId="ADAL" clId="{596AA202-3492-4F09-BA2A-BCB3EFDD48A9}" dt="2019-07-15T16:40:40.802" v="1328" actId="20577"/>
          <ac:spMkLst>
            <pc:docMk/>
            <pc:sldMk cId="990703303" sldId="757"/>
            <ac:spMk id="2" creationId="{6722E290-0A46-4700-9060-2F9D62DDD150}"/>
          </ac:spMkLst>
        </pc:spChg>
        <pc:spChg chg="mod">
          <ac:chgData name="Johnson, Scott" userId="bec97677-f0c6-4bfb-b610-83dc74061801" providerId="ADAL" clId="{596AA202-3492-4F09-BA2A-BCB3EFDD48A9}" dt="2019-07-16T19:29:11.578" v="2246" actId="20577"/>
          <ac:spMkLst>
            <pc:docMk/>
            <pc:sldMk cId="990703303" sldId="757"/>
            <ac:spMk id="3" creationId="{17102F6E-0546-4AC1-AF3B-4C2B8A5F082C}"/>
          </ac:spMkLst>
        </pc:spChg>
      </pc:sldChg>
      <pc:sldChg chg="modSp add ord">
        <pc:chgData name="Johnson, Scott" userId="bec97677-f0c6-4bfb-b610-83dc74061801" providerId="ADAL" clId="{596AA202-3492-4F09-BA2A-BCB3EFDD48A9}" dt="2019-07-15T17:05:16.325" v="2027" actId="20577"/>
        <pc:sldMkLst>
          <pc:docMk/>
          <pc:sldMk cId="3879742227" sldId="758"/>
        </pc:sldMkLst>
        <pc:spChg chg="mod">
          <ac:chgData name="Johnson, Scott" userId="bec97677-f0c6-4bfb-b610-83dc74061801" providerId="ADAL" clId="{596AA202-3492-4F09-BA2A-BCB3EFDD48A9}" dt="2019-07-15T17:05:16.325" v="2027" actId="20577"/>
          <ac:spMkLst>
            <pc:docMk/>
            <pc:sldMk cId="3879742227" sldId="758"/>
            <ac:spMk id="7" creationId="{00000000-0000-0000-0000-000000000000}"/>
          </ac:spMkLst>
        </pc:spChg>
        <pc:spChg chg="mod">
          <ac:chgData name="Johnson, Scott" userId="bec97677-f0c6-4bfb-b610-83dc74061801" providerId="ADAL" clId="{596AA202-3492-4F09-BA2A-BCB3EFDD48A9}" dt="2019-07-15T16:58:34.538" v="1752" actId="1076"/>
          <ac:spMkLst>
            <pc:docMk/>
            <pc:sldMk cId="3879742227" sldId="758"/>
            <ac:spMk id="12" creationId="{3DE1DC5D-D2A1-49C1-A0A2-56DE96C13685}"/>
          </ac:spMkLst>
        </pc:spChg>
      </pc:sldChg>
      <pc:sldChg chg="modSp add">
        <pc:chgData name="Johnson, Scott" userId="bec97677-f0c6-4bfb-b610-83dc74061801" providerId="ADAL" clId="{596AA202-3492-4F09-BA2A-BCB3EFDD48A9}" dt="2019-07-15T17:10:07.131" v="2166" actId="1076"/>
        <pc:sldMkLst>
          <pc:docMk/>
          <pc:sldMk cId="4113533118" sldId="759"/>
        </pc:sldMkLst>
        <pc:spChg chg="mod">
          <ac:chgData name="Johnson, Scott" userId="bec97677-f0c6-4bfb-b610-83dc74061801" providerId="ADAL" clId="{596AA202-3492-4F09-BA2A-BCB3EFDD48A9}" dt="2019-07-15T17:10:07.131" v="2166" actId="1076"/>
          <ac:spMkLst>
            <pc:docMk/>
            <pc:sldMk cId="4113533118" sldId="759"/>
            <ac:spMk id="12" creationId="{3DE1DC5D-D2A1-49C1-A0A2-56DE96C13685}"/>
          </ac:spMkLst>
        </pc:spChg>
      </pc:sldChg>
      <pc:sldChg chg="modSp add">
        <pc:chgData name="Johnson, Scott" userId="bec97677-f0c6-4bfb-b610-83dc74061801" providerId="ADAL" clId="{596AA202-3492-4F09-BA2A-BCB3EFDD48A9}" dt="2019-07-15T17:10:28.147" v="2171" actId="1076"/>
        <pc:sldMkLst>
          <pc:docMk/>
          <pc:sldMk cId="3505102" sldId="760"/>
        </pc:sldMkLst>
        <pc:spChg chg="mod">
          <ac:chgData name="Johnson, Scott" userId="bec97677-f0c6-4bfb-b610-83dc74061801" providerId="ADAL" clId="{596AA202-3492-4F09-BA2A-BCB3EFDD48A9}" dt="2019-07-15T17:10:24.974" v="2170"/>
          <ac:spMkLst>
            <pc:docMk/>
            <pc:sldMk cId="3505102" sldId="760"/>
            <ac:spMk id="7" creationId="{00000000-0000-0000-0000-000000000000}"/>
          </ac:spMkLst>
        </pc:spChg>
        <pc:spChg chg="mod">
          <ac:chgData name="Johnson, Scott" userId="bec97677-f0c6-4bfb-b610-83dc74061801" providerId="ADAL" clId="{596AA202-3492-4F09-BA2A-BCB3EFDD48A9}" dt="2019-07-15T17:10:28.147" v="2171" actId="1076"/>
          <ac:spMkLst>
            <pc:docMk/>
            <pc:sldMk cId="3505102" sldId="760"/>
            <ac:spMk id="12" creationId="{3DE1DC5D-D2A1-49C1-A0A2-56DE96C13685}"/>
          </ac:spMkLst>
        </pc:spChg>
      </pc:sldChg>
    </pc:docChg>
  </pc:docChgLst>
  <pc:docChgLst>
    <pc:chgData name="Schuessler, Nicole" userId="S::nicole.schuessler@tea.texas.gov::4447606e-3911-4f78-8604-8e373f5d6b0e" providerId="AD" clId="Web-{95256A92-EFB0-339A-C58B-7FE13102BD14}"/>
    <pc:docChg chg="">
      <pc:chgData name="Schuessler, Nicole" userId="S::nicole.schuessler@tea.texas.gov::4447606e-3911-4f78-8604-8e373f5d6b0e" providerId="AD" clId="Web-{95256A92-EFB0-339A-C58B-7FE13102BD14}" dt="2019-07-15T16:08:45.250" v="4"/>
      <pc:docMkLst>
        <pc:docMk/>
      </pc:docMkLst>
      <pc:sldChg chg="addCm">
        <pc:chgData name="Schuessler, Nicole" userId="S::nicole.schuessler@tea.texas.gov::4447606e-3911-4f78-8604-8e373f5d6b0e" providerId="AD" clId="Web-{95256A92-EFB0-339A-C58B-7FE13102BD14}" dt="2019-07-15T16:08:45.250" v="4"/>
        <pc:sldMkLst>
          <pc:docMk/>
          <pc:sldMk cId="27057902" sldId="718"/>
        </pc:sldMkLst>
      </pc:sldChg>
      <pc:sldChg chg="addCm">
        <pc:chgData name="Schuessler, Nicole" userId="S::nicole.schuessler@tea.texas.gov::4447606e-3911-4f78-8604-8e373f5d6b0e" providerId="AD" clId="Web-{95256A92-EFB0-339A-C58B-7FE13102BD14}" dt="2019-07-15T16:00:33.867" v="0"/>
        <pc:sldMkLst>
          <pc:docMk/>
          <pc:sldMk cId="1837842522" sldId="73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2337" cy="463550"/>
          </a:xfrm>
          <a:prstGeom prst="rect">
            <a:avLst/>
          </a:prstGeom>
        </p:spPr>
        <p:txBody>
          <a:bodyPr vert="horz" lIns="92921" tIns="46462" rIns="92921" bIns="46462" rtlCol="0"/>
          <a:lstStyle>
            <a:lvl1pPr algn="l">
              <a:defRPr sz="1200"/>
            </a:lvl1pPr>
          </a:lstStyle>
          <a:p>
            <a:endParaRPr lang="en-US"/>
          </a:p>
        </p:txBody>
      </p:sp>
      <p:sp>
        <p:nvSpPr>
          <p:cNvPr id="3" name="Date Placeholder 2"/>
          <p:cNvSpPr>
            <a:spLocks noGrp="1"/>
          </p:cNvSpPr>
          <p:nvPr>
            <p:ph type="dt" sz="quarter" idx="1"/>
          </p:nvPr>
        </p:nvSpPr>
        <p:spPr>
          <a:xfrm>
            <a:off x="3963746" y="0"/>
            <a:ext cx="3032337" cy="463550"/>
          </a:xfrm>
          <a:prstGeom prst="rect">
            <a:avLst/>
          </a:prstGeom>
        </p:spPr>
        <p:txBody>
          <a:bodyPr vert="horz" lIns="92921" tIns="46462" rIns="92921" bIns="46462" rtlCol="0"/>
          <a:lstStyle>
            <a:lvl1pPr algn="r">
              <a:defRPr sz="1200"/>
            </a:lvl1pPr>
          </a:lstStyle>
          <a:p>
            <a:fld id="{A030672E-E987-4208-B802-497B74C6D590}" type="datetimeFigureOut">
              <a:rPr lang="en-US" smtClean="0"/>
              <a:pPr/>
              <a:t>7/29/2019</a:t>
            </a:fld>
            <a:endParaRPr lang="en-US"/>
          </a:p>
        </p:txBody>
      </p:sp>
      <p:sp>
        <p:nvSpPr>
          <p:cNvPr id="4" name="Footer Placeholder 3"/>
          <p:cNvSpPr>
            <a:spLocks noGrp="1"/>
          </p:cNvSpPr>
          <p:nvPr>
            <p:ph type="ftr" sz="quarter" idx="2"/>
          </p:nvPr>
        </p:nvSpPr>
        <p:spPr>
          <a:xfrm>
            <a:off x="4" y="8805841"/>
            <a:ext cx="3032337" cy="463550"/>
          </a:xfrm>
          <a:prstGeom prst="rect">
            <a:avLst/>
          </a:prstGeom>
        </p:spPr>
        <p:txBody>
          <a:bodyPr vert="horz" lIns="92921" tIns="46462" rIns="92921" bIns="46462" rtlCol="0" anchor="b"/>
          <a:lstStyle>
            <a:lvl1pPr algn="l">
              <a:defRPr sz="1200"/>
            </a:lvl1pPr>
          </a:lstStyle>
          <a:p>
            <a:endParaRPr lang="en-US"/>
          </a:p>
        </p:txBody>
      </p:sp>
      <p:sp>
        <p:nvSpPr>
          <p:cNvPr id="5" name="Slide Number Placeholder 4"/>
          <p:cNvSpPr>
            <a:spLocks noGrp="1"/>
          </p:cNvSpPr>
          <p:nvPr>
            <p:ph type="sldNum" sz="quarter" idx="3"/>
          </p:nvPr>
        </p:nvSpPr>
        <p:spPr>
          <a:xfrm>
            <a:off x="3963746" y="8805841"/>
            <a:ext cx="3032337" cy="463550"/>
          </a:xfrm>
          <a:prstGeom prst="rect">
            <a:avLst/>
          </a:prstGeom>
        </p:spPr>
        <p:txBody>
          <a:bodyPr vert="horz" lIns="92921" tIns="46462" rIns="92921" bIns="46462" rtlCol="0" anchor="b"/>
          <a:lstStyle>
            <a:lvl1pPr algn="r">
              <a:defRPr sz="1200"/>
            </a:lvl1pPr>
          </a:lstStyle>
          <a:p>
            <a:fld id="{563BF832-B673-4E9B-A5C5-DEC0860B5060}" type="slidenum">
              <a:rPr lang="en-US" smtClean="0"/>
              <a:pPr/>
              <a:t>‹#›</a:t>
            </a:fld>
            <a:endParaRPr lang="en-US"/>
          </a:p>
        </p:txBody>
      </p:sp>
    </p:spTree>
    <p:extLst>
      <p:ext uri="{BB962C8B-B14F-4D97-AF65-F5344CB8AC3E}">
        <p14:creationId xmlns:p14="http://schemas.microsoft.com/office/powerpoint/2010/main" val="1822071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2337" cy="463550"/>
          </a:xfrm>
          <a:prstGeom prst="rect">
            <a:avLst/>
          </a:prstGeom>
        </p:spPr>
        <p:txBody>
          <a:bodyPr vert="horz" lIns="92921" tIns="46462" rIns="92921" bIns="46462" rtlCol="0"/>
          <a:lstStyle>
            <a:lvl1pPr algn="l">
              <a:defRPr sz="1200"/>
            </a:lvl1pPr>
          </a:lstStyle>
          <a:p>
            <a:endParaRPr lang="en-US"/>
          </a:p>
        </p:txBody>
      </p:sp>
      <p:sp>
        <p:nvSpPr>
          <p:cNvPr id="3" name="Date Placeholder 2"/>
          <p:cNvSpPr>
            <a:spLocks noGrp="1"/>
          </p:cNvSpPr>
          <p:nvPr>
            <p:ph type="dt" idx="1"/>
          </p:nvPr>
        </p:nvSpPr>
        <p:spPr>
          <a:xfrm>
            <a:off x="3963746" y="0"/>
            <a:ext cx="3032337" cy="463550"/>
          </a:xfrm>
          <a:prstGeom prst="rect">
            <a:avLst/>
          </a:prstGeom>
        </p:spPr>
        <p:txBody>
          <a:bodyPr vert="horz" lIns="92921" tIns="46462" rIns="92921" bIns="46462" rtlCol="0"/>
          <a:lstStyle>
            <a:lvl1pPr algn="r">
              <a:defRPr sz="1200"/>
            </a:lvl1pPr>
          </a:lstStyle>
          <a:p>
            <a:fld id="{DB0EB5D8-2522-4108-8D60-F7CA4D8873A0}" type="datetimeFigureOut">
              <a:rPr lang="en-US" smtClean="0"/>
              <a:pPr/>
              <a:t>7/29/2019</a:t>
            </a:fld>
            <a:endParaRPr lang="en-US"/>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lIns="92921" tIns="46462" rIns="92921" bIns="46462" rtlCol="0" anchor="ctr"/>
          <a:lstStyle/>
          <a:p>
            <a:endParaRPr lang="en-US"/>
          </a:p>
        </p:txBody>
      </p:sp>
      <p:sp>
        <p:nvSpPr>
          <p:cNvPr id="5" name="Notes Placeholder 4"/>
          <p:cNvSpPr>
            <a:spLocks noGrp="1"/>
          </p:cNvSpPr>
          <p:nvPr>
            <p:ph type="body" sz="quarter" idx="3"/>
          </p:nvPr>
        </p:nvSpPr>
        <p:spPr>
          <a:xfrm>
            <a:off x="699770" y="4403726"/>
            <a:ext cx="5598160" cy="4171950"/>
          </a:xfrm>
          <a:prstGeom prst="rect">
            <a:avLst/>
          </a:prstGeom>
        </p:spPr>
        <p:txBody>
          <a:bodyPr vert="horz" lIns="92921" tIns="46462" rIns="92921" bIns="464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805841"/>
            <a:ext cx="3032337" cy="463550"/>
          </a:xfrm>
          <a:prstGeom prst="rect">
            <a:avLst/>
          </a:prstGeom>
        </p:spPr>
        <p:txBody>
          <a:bodyPr vert="horz" lIns="92921" tIns="46462" rIns="92921" bIns="46462" rtlCol="0" anchor="b"/>
          <a:lstStyle>
            <a:lvl1pPr algn="l">
              <a:defRPr sz="1200"/>
            </a:lvl1pPr>
          </a:lstStyle>
          <a:p>
            <a:endParaRPr lang="en-US"/>
          </a:p>
        </p:txBody>
      </p:sp>
      <p:sp>
        <p:nvSpPr>
          <p:cNvPr id="7" name="Slide Number Placeholder 6"/>
          <p:cNvSpPr>
            <a:spLocks noGrp="1"/>
          </p:cNvSpPr>
          <p:nvPr>
            <p:ph type="sldNum" sz="quarter" idx="5"/>
          </p:nvPr>
        </p:nvSpPr>
        <p:spPr>
          <a:xfrm>
            <a:off x="3963746" y="8805841"/>
            <a:ext cx="3032337" cy="463550"/>
          </a:xfrm>
          <a:prstGeom prst="rect">
            <a:avLst/>
          </a:prstGeom>
        </p:spPr>
        <p:txBody>
          <a:bodyPr vert="horz" lIns="92921" tIns="46462" rIns="92921" bIns="46462" rtlCol="0" anchor="b"/>
          <a:lstStyle>
            <a:lvl1pPr algn="r">
              <a:defRPr sz="1200"/>
            </a:lvl1pPr>
          </a:lstStyle>
          <a:p>
            <a:fld id="{7872E534-9B96-469B-99C0-8551271B58B1}" type="slidenum">
              <a:rPr lang="en-US" smtClean="0"/>
              <a:pPr/>
              <a:t>‹#›</a:t>
            </a:fld>
            <a:endParaRPr lang="en-US"/>
          </a:p>
        </p:txBody>
      </p:sp>
    </p:spTree>
    <p:extLst>
      <p:ext uri="{BB962C8B-B14F-4D97-AF65-F5344CB8AC3E}">
        <p14:creationId xmlns:p14="http://schemas.microsoft.com/office/powerpoint/2010/main" val="23504521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181100" y="695325"/>
            <a:ext cx="4635500" cy="3476625"/>
          </a:xfrm>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232102" indent="-232102" defTabSz="914378">
              <a:spcBef>
                <a:spcPct val="0"/>
              </a:spcBef>
              <a:defRPr/>
            </a:pPr>
            <a:endParaRPr lang="en-US" b="1">
              <a:solidFill>
                <a:schemeClr val="accent2">
                  <a:lumMod val="75000"/>
                </a:schemeClr>
              </a:solidFill>
            </a:endParaRPr>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A20616-7B71-4702-A286-C5FF8E60A4CF}" type="slidenum">
              <a:rPr lang="en-US" smtClean="0"/>
              <a:pPr fontAlgn="base">
                <a:spcBef>
                  <a:spcPct val="0"/>
                </a:spcBef>
                <a:spcAft>
                  <a:spcPct val="0"/>
                </a:spcAft>
                <a:defRPr/>
              </a:pPr>
              <a:t>1</a:t>
            </a:fld>
            <a:endParaRPr lang="en-US"/>
          </a:p>
        </p:txBody>
      </p:sp>
    </p:spTree>
    <p:extLst>
      <p:ext uri="{BB962C8B-B14F-4D97-AF65-F5344CB8AC3E}">
        <p14:creationId xmlns:p14="http://schemas.microsoft.com/office/powerpoint/2010/main" val="2331725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72E534-9B96-469B-99C0-8551271B58B1}" type="slidenum">
              <a:rPr lang="en-US" smtClean="0"/>
              <a:pPr/>
              <a:t>3</a:t>
            </a:fld>
            <a:endParaRPr lang="en-US"/>
          </a:p>
        </p:txBody>
      </p:sp>
    </p:spTree>
    <p:extLst>
      <p:ext uri="{BB962C8B-B14F-4D97-AF65-F5344CB8AC3E}">
        <p14:creationId xmlns:p14="http://schemas.microsoft.com/office/powerpoint/2010/main" val="2353467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72E534-9B96-469B-99C0-8551271B58B1}" type="slidenum">
              <a:rPr lang="en-US" smtClean="0"/>
              <a:pPr/>
              <a:t>4</a:t>
            </a:fld>
            <a:endParaRPr lang="en-US"/>
          </a:p>
        </p:txBody>
      </p:sp>
    </p:spTree>
    <p:extLst>
      <p:ext uri="{BB962C8B-B14F-4D97-AF65-F5344CB8AC3E}">
        <p14:creationId xmlns:p14="http://schemas.microsoft.com/office/powerpoint/2010/main" val="3257433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72E534-9B96-469B-99C0-8551271B58B1}" type="slidenum">
              <a:rPr lang="en-US" smtClean="0"/>
              <a:pPr/>
              <a:t>5</a:t>
            </a:fld>
            <a:endParaRPr lang="en-US"/>
          </a:p>
        </p:txBody>
      </p:sp>
    </p:spTree>
    <p:extLst>
      <p:ext uri="{BB962C8B-B14F-4D97-AF65-F5344CB8AC3E}">
        <p14:creationId xmlns:p14="http://schemas.microsoft.com/office/powerpoint/2010/main" val="1909984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72E534-9B96-469B-99C0-8551271B58B1}" type="slidenum">
              <a:rPr lang="en-US" smtClean="0"/>
              <a:pPr/>
              <a:t>8</a:t>
            </a:fld>
            <a:endParaRPr lang="en-US"/>
          </a:p>
        </p:txBody>
      </p:sp>
    </p:spTree>
    <p:extLst>
      <p:ext uri="{BB962C8B-B14F-4D97-AF65-F5344CB8AC3E}">
        <p14:creationId xmlns:p14="http://schemas.microsoft.com/office/powerpoint/2010/main" val="4194160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72E534-9B96-469B-99C0-8551271B58B1}" type="slidenum">
              <a:rPr lang="en-US" smtClean="0"/>
              <a:pPr/>
              <a:t>12</a:t>
            </a:fld>
            <a:endParaRPr lang="en-US"/>
          </a:p>
        </p:txBody>
      </p:sp>
    </p:spTree>
    <p:extLst>
      <p:ext uri="{BB962C8B-B14F-4D97-AF65-F5344CB8AC3E}">
        <p14:creationId xmlns:p14="http://schemas.microsoft.com/office/powerpoint/2010/main" val="838642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72E534-9B96-469B-99C0-8551271B58B1}" type="slidenum">
              <a:rPr lang="en-US" smtClean="0"/>
              <a:pPr/>
              <a:t>16</a:t>
            </a:fld>
            <a:endParaRPr lang="en-US"/>
          </a:p>
        </p:txBody>
      </p:sp>
    </p:spTree>
    <p:extLst>
      <p:ext uri="{BB962C8B-B14F-4D97-AF65-F5344CB8AC3E}">
        <p14:creationId xmlns:p14="http://schemas.microsoft.com/office/powerpoint/2010/main" val="1972396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72E534-9B96-469B-99C0-8551271B58B1}" type="slidenum">
              <a:rPr lang="en-US" smtClean="0"/>
              <a:pPr/>
              <a:t>20</a:t>
            </a:fld>
            <a:endParaRPr lang="en-US"/>
          </a:p>
        </p:txBody>
      </p:sp>
    </p:spTree>
    <p:extLst>
      <p:ext uri="{BB962C8B-B14F-4D97-AF65-F5344CB8AC3E}">
        <p14:creationId xmlns:p14="http://schemas.microsoft.com/office/powerpoint/2010/main" val="3570551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19093A7-17B2-42F2-BC15-D155A163D5D4}"/>
              </a:ext>
            </a:extLst>
          </p:cNvPr>
          <p:cNvSpPr/>
          <p:nvPr userDrawn="1"/>
        </p:nvSpPr>
        <p:spPr>
          <a:xfrm>
            <a:off x="0" y="-2"/>
            <a:ext cx="9144000" cy="4580313"/>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ectangle 82">
            <a:extLst>
              <a:ext uri="{FF2B5EF4-FFF2-40B4-BE49-F238E27FC236}">
                <a16:creationId xmlns:a16="http://schemas.microsoft.com/office/drawing/2014/main" id="{D1C6279F-7E64-4580-B82C-636B492657D8}"/>
              </a:ext>
            </a:extLst>
          </p:cNvPr>
          <p:cNvSpPr/>
          <p:nvPr userDrawn="1"/>
        </p:nvSpPr>
        <p:spPr>
          <a:xfrm>
            <a:off x="0" y="5"/>
            <a:ext cx="9144000" cy="457200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1EF672B-BA5C-42F5-8F2C-46DFAA94B5C7}"/>
              </a:ext>
            </a:extLst>
          </p:cNvPr>
          <p:cNvSpPr/>
          <p:nvPr userDrawn="1"/>
        </p:nvSpPr>
        <p:spPr>
          <a:xfrm>
            <a:off x="-15848" y="4572005"/>
            <a:ext cx="9159848" cy="229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FC1279EF-48C7-41FA-8606-A02206C20D15}"/>
              </a:ext>
            </a:extLst>
          </p:cNvPr>
          <p:cNvSpPr>
            <a:spLocks noGrp="1"/>
          </p:cNvSpPr>
          <p:nvPr>
            <p:ph type="ctrTitle"/>
          </p:nvPr>
        </p:nvSpPr>
        <p:spPr>
          <a:xfrm>
            <a:off x="342900" y="4960141"/>
            <a:ext cx="5872942" cy="1116337"/>
          </a:xfrm>
        </p:spPr>
        <p:txBody>
          <a:bodyPr anchor="ctr">
            <a:noAutofit/>
          </a:bodyPr>
          <a:lstStyle>
            <a:lvl1pPr algn="r">
              <a:defRPr sz="4800" b="1" cap="all" spc="200" baseline="0">
                <a:solidFill>
                  <a:srgbClr val="00486E"/>
                </a:solidFill>
                <a:latin typeface="Tw Cen MT Condensed" panose="020B0606020104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ECC4998F-5D03-4585-9D8D-7886D9600288}"/>
              </a:ext>
            </a:extLst>
          </p:cNvPr>
          <p:cNvSpPr>
            <a:spLocks noGrp="1"/>
          </p:cNvSpPr>
          <p:nvPr>
            <p:ph type="subTitle" idx="1"/>
          </p:nvPr>
        </p:nvSpPr>
        <p:spPr>
          <a:xfrm>
            <a:off x="6457950" y="4960141"/>
            <a:ext cx="2400300" cy="1112442"/>
          </a:xfrm>
        </p:spPr>
        <p:txBody>
          <a:bodyPr anchor="ctr">
            <a:normAutofit/>
          </a:bodyPr>
          <a:lstStyle>
            <a:lvl1pPr marL="0" indent="0" algn="l">
              <a:buNone/>
              <a:defRPr sz="2400" b="1">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0" name="Straight Connector 9">
            <a:extLst>
              <a:ext uri="{FF2B5EF4-FFF2-40B4-BE49-F238E27FC236}">
                <a16:creationId xmlns:a16="http://schemas.microsoft.com/office/drawing/2014/main" id="{E6AFF0D4-8E30-4E75-A8F5-5224DA77D163}"/>
              </a:ext>
            </a:extLst>
          </p:cNvPr>
          <p:cNvCxnSpPr>
            <a:cxnSpLocks/>
          </p:cNvCxnSpPr>
          <p:nvPr/>
        </p:nvCxnSpPr>
        <p:spPr>
          <a:xfrm flipV="1">
            <a:off x="6315299" y="4960138"/>
            <a:ext cx="0" cy="14856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3426CD62-85C5-47A4-835F-2545B76C6A2C}"/>
              </a:ext>
            </a:extLst>
          </p:cNvPr>
          <p:cNvSpPr/>
          <p:nvPr/>
        </p:nvSpPr>
        <p:spPr>
          <a:xfrm>
            <a:off x="3615755" y="6445806"/>
            <a:ext cx="1993111" cy="41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8" name="Text Placeholder 5">
            <a:extLst>
              <a:ext uri="{FF2B5EF4-FFF2-40B4-BE49-F238E27FC236}">
                <a16:creationId xmlns:a16="http://schemas.microsoft.com/office/drawing/2014/main" id="{C01F6116-4FD3-46C7-BBD5-4F4013C6E71F}"/>
              </a:ext>
            </a:extLst>
          </p:cNvPr>
          <p:cNvSpPr>
            <a:spLocks noGrp="1"/>
          </p:cNvSpPr>
          <p:nvPr>
            <p:ph type="body" sz="quarter" idx="12" hasCustomPrompt="1"/>
          </p:nvPr>
        </p:nvSpPr>
        <p:spPr>
          <a:xfrm>
            <a:off x="6457950" y="6091157"/>
            <a:ext cx="2392794" cy="376321"/>
          </a:xfrm>
        </p:spPr>
        <p:txBody>
          <a:bodyPr>
            <a:noAutofit/>
          </a:bodyPr>
          <a:lstStyle>
            <a:lvl1pPr marL="0" indent="0" algn="l">
              <a:buNone/>
              <a:defRPr sz="1800">
                <a:solidFill>
                  <a:schemeClr val="tx1">
                    <a:lumMod val="75000"/>
                    <a:lumOff val="25000"/>
                  </a:schemeClr>
                </a:solidFill>
                <a:latin typeface="Tw Cen MT Condensed" panose="020B0606020104020203" pitchFamily="34" charset="0"/>
              </a:defRPr>
            </a:lvl1pPr>
            <a:lvl2pPr marL="457200" indent="0" algn="r">
              <a:buNone/>
              <a:defRPr sz="1800">
                <a:solidFill>
                  <a:schemeClr val="bg1">
                    <a:lumMod val="65000"/>
                  </a:schemeClr>
                </a:solidFill>
                <a:latin typeface="Tw Cen MT Condensed" panose="020B0606020104020203" pitchFamily="34" charset="0"/>
              </a:defRPr>
            </a:lvl2pPr>
            <a:lvl3pPr marL="914400" indent="0" algn="r">
              <a:buNone/>
              <a:defRPr sz="1800">
                <a:solidFill>
                  <a:schemeClr val="bg1">
                    <a:lumMod val="65000"/>
                  </a:schemeClr>
                </a:solidFill>
                <a:latin typeface="Tw Cen MT Condensed" panose="020B0606020104020203" pitchFamily="34" charset="0"/>
              </a:defRPr>
            </a:lvl3pPr>
            <a:lvl4pPr marL="1371600" indent="0" algn="r">
              <a:buNone/>
              <a:defRPr sz="1800">
                <a:solidFill>
                  <a:schemeClr val="bg1">
                    <a:lumMod val="65000"/>
                  </a:schemeClr>
                </a:solidFill>
                <a:latin typeface="Tw Cen MT Condensed" panose="020B0606020104020203" pitchFamily="34" charset="0"/>
              </a:defRPr>
            </a:lvl4pPr>
            <a:lvl5pPr marL="1828800" indent="0" algn="r">
              <a:buNone/>
              <a:defRPr sz="1800">
                <a:solidFill>
                  <a:schemeClr val="bg1">
                    <a:lumMod val="65000"/>
                  </a:schemeClr>
                </a:solidFill>
                <a:latin typeface="Tw Cen MT Condensed" panose="020B0606020104020203" pitchFamily="34" charset="0"/>
              </a:defRPr>
            </a:lvl5pPr>
          </a:lstStyle>
          <a:p>
            <a:pPr lvl="0"/>
            <a:r>
              <a:rPr lang="en-US"/>
              <a:t>Date: &lt;MM/DD/YYYY&gt;</a:t>
            </a:r>
          </a:p>
        </p:txBody>
      </p:sp>
      <p:sp>
        <p:nvSpPr>
          <p:cNvPr id="5" name="Text Placeholder 4">
            <a:extLst>
              <a:ext uri="{FF2B5EF4-FFF2-40B4-BE49-F238E27FC236}">
                <a16:creationId xmlns:a16="http://schemas.microsoft.com/office/drawing/2014/main" id="{1CB1E13F-DB4C-497B-B6B9-56EFEDE39E83}"/>
              </a:ext>
            </a:extLst>
          </p:cNvPr>
          <p:cNvSpPr>
            <a:spLocks noGrp="1"/>
          </p:cNvSpPr>
          <p:nvPr>
            <p:ph type="body" sz="quarter" idx="13"/>
          </p:nvPr>
        </p:nvSpPr>
        <p:spPr>
          <a:xfrm>
            <a:off x="342902" y="6091158"/>
            <a:ext cx="5891213" cy="376321"/>
          </a:xfrm>
        </p:spPr>
        <p:txBody>
          <a:bodyPr anchor="ctr">
            <a:noAutofit/>
          </a:bodyPr>
          <a:lstStyle>
            <a:lvl1pPr marL="0" indent="0" algn="r">
              <a:buNone/>
              <a:defRPr sz="1800">
                <a:solidFill>
                  <a:schemeClr val="tx1">
                    <a:lumMod val="75000"/>
                    <a:lumOff val="25000"/>
                  </a:schemeClr>
                </a:solidFill>
                <a:latin typeface="Tw Cen MT Condensed" panose="020B0606020104020203" pitchFamily="34" charset="0"/>
              </a:defRPr>
            </a:lvl1pPr>
            <a:lvl2pPr marL="457200" indent="0" algn="r">
              <a:buNone/>
              <a:defRPr sz="1800">
                <a:latin typeface="Tw Cen MT Condensed" panose="020B0606020104020203" pitchFamily="34" charset="0"/>
              </a:defRPr>
            </a:lvl2pPr>
            <a:lvl3pPr algn="r">
              <a:defRPr sz="1800">
                <a:latin typeface="Tw Cen MT Condensed" panose="020B0606020104020203" pitchFamily="34" charset="0"/>
              </a:defRPr>
            </a:lvl3pPr>
            <a:lvl4pPr algn="r">
              <a:defRPr sz="1800">
                <a:latin typeface="Tw Cen MT Condensed" panose="020B0606020104020203" pitchFamily="34" charset="0"/>
              </a:defRPr>
            </a:lvl4pPr>
            <a:lvl5pPr algn="r">
              <a:defRPr sz="1800">
                <a:latin typeface="Tw Cen MT Condensed" panose="020B0606020104020203" pitchFamily="34" charset="0"/>
              </a:defRPr>
            </a:lvl5pPr>
          </a:lstStyle>
          <a:p>
            <a:pPr lvl="0"/>
            <a:r>
              <a:rPr lang="en-US"/>
              <a:t>Edit Master text styles</a:t>
            </a:r>
          </a:p>
        </p:txBody>
      </p:sp>
      <p:sp>
        <p:nvSpPr>
          <p:cNvPr id="73" name="Oval 72">
            <a:extLst>
              <a:ext uri="{FF2B5EF4-FFF2-40B4-BE49-F238E27FC236}">
                <a16:creationId xmlns:a16="http://schemas.microsoft.com/office/drawing/2014/main" id="{80AF88E5-4FAB-48C4-AC97-B65301CF721D}"/>
              </a:ext>
            </a:extLst>
          </p:cNvPr>
          <p:cNvSpPr/>
          <p:nvPr userDrawn="1"/>
        </p:nvSpPr>
        <p:spPr>
          <a:xfrm>
            <a:off x="516467" y="48260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4" name="Oval 73">
            <a:extLst>
              <a:ext uri="{FF2B5EF4-FFF2-40B4-BE49-F238E27FC236}">
                <a16:creationId xmlns:a16="http://schemas.microsoft.com/office/drawing/2014/main" id="{C16C5CBD-D954-4DBB-97B0-FC6A538E45AD}"/>
              </a:ext>
            </a:extLst>
          </p:cNvPr>
          <p:cNvSpPr/>
          <p:nvPr userDrawn="1"/>
        </p:nvSpPr>
        <p:spPr>
          <a:xfrm>
            <a:off x="274566" y="94464"/>
            <a:ext cx="507663" cy="507662"/>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5" name="Oval 74">
            <a:extLst>
              <a:ext uri="{FF2B5EF4-FFF2-40B4-BE49-F238E27FC236}">
                <a16:creationId xmlns:a16="http://schemas.microsoft.com/office/drawing/2014/main" id="{F99083FA-2D9A-44C0-9952-7BCAEFBC65C1}"/>
              </a:ext>
            </a:extLst>
          </p:cNvPr>
          <p:cNvSpPr/>
          <p:nvPr userDrawn="1"/>
        </p:nvSpPr>
        <p:spPr>
          <a:xfrm>
            <a:off x="4769501" y="48260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6" name="Oval 75">
            <a:extLst>
              <a:ext uri="{FF2B5EF4-FFF2-40B4-BE49-F238E27FC236}">
                <a16:creationId xmlns:a16="http://schemas.microsoft.com/office/drawing/2014/main" id="{669DF855-9FFF-4621-8829-83C8A552195E}"/>
              </a:ext>
            </a:extLst>
          </p:cNvPr>
          <p:cNvSpPr/>
          <p:nvPr userDrawn="1"/>
        </p:nvSpPr>
        <p:spPr>
          <a:xfrm>
            <a:off x="2234729" y="2032169"/>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Oval 76">
            <a:extLst>
              <a:ext uri="{FF2B5EF4-FFF2-40B4-BE49-F238E27FC236}">
                <a16:creationId xmlns:a16="http://schemas.microsoft.com/office/drawing/2014/main" id="{63B20B43-B457-486E-B14D-61D4AC44DD95}"/>
              </a:ext>
            </a:extLst>
          </p:cNvPr>
          <p:cNvSpPr/>
          <p:nvPr userDrawn="1"/>
        </p:nvSpPr>
        <p:spPr>
          <a:xfrm>
            <a:off x="8504745" y="162968"/>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8" name="Oval 77">
            <a:extLst>
              <a:ext uri="{FF2B5EF4-FFF2-40B4-BE49-F238E27FC236}">
                <a16:creationId xmlns:a16="http://schemas.microsoft.com/office/drawing/2014/main" id="{E9870116-B99D-482C-84F0-60506920B350}"/>
              </a:ext>
            </a:extLst>
          </p:cNvPr>
          <p:cNvSpPr/>
          <p:nvPr userDrawn="1"/>
        </p:nvSpPr>
        <p:spPr>
          <a:xfrm>
            <a:off x="6858645" y="1432338"/>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Oval 78">
            <a:extLst>
              <a:ext uri="{FF2B5EF4-FFF2-40B4-BE49-F238E27FC236}">
                <a16:creationId xmlns:a16="http://schemas.microsoft.com/office/drawing/2014/main" id="{89B48DCF-DB8F-4598-BC1F-6B08BB72F92B}"/>
              </a:ext>
            </a:extLst>
          </p:cNvPr>
          <p:cNvSpPr/>
          <p:nvPr userDrawn="1"/>
        </p:nvSpPr>
        <p:spPr>
          <a:xfrm>
            <a:off x="1" y="3267931"/>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0" name="Oval 79">
            <a:extLst>
              <a:ext uri="{FF2B5EF4-FFF2-40B4-BE49-F238E27FC236}">
                <a16:creationId xmlns:a16="http://schemas.microsoft.com/office/drawing/2014/main" id="{058CC5C0-F723-4FCE-B40C-700B1DF5C5E6}"/>
              </a:ext>
            </a:extLst>
          </p:cNvPr>
          <p:cNvSpPr/>
          <p:nvPr userDrawn="1"/>
        </p:nvSpPr>
        <p:spPr>
          <a:xfrm>
            <a:off x="274566" y="3612793"/>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1" name="Oval 80">
            <a:extLst>
              <a:ext uri="{FF2B5EF4-FFF2-40B4-BE49-F238E27FC236}">
                <a16:creationId xmlns:a16="http://schemas.microsoft.com/office/drawing/2014/main" id="{43DC4EA3-841D-41D4-AC0F-524C5CD3D228}"/>
              </a:ext>
            </a:extLst>
          </p:cNvPr>
          <p:cNvSpPr/>
          <p:nvPr userDrawn="1"/>
        </p:nvSpPr>
        <p:spPr>
          <a:xfrm>
            <a:off x="5023006" y="1936318"/>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2" name="Oval 101">
            <a:extLst>
              <a:ext uri="{FF2B5EF4-FFF2-40B4-BE49-F238E27FC236}">
                <a16:creationId xmlns:a16="http://schemas.microsoft.com/office/drawing/2014/main" id="{9F8239E3-F866-4FD1-9245-CB03039C9804}"/>
              </a:ext>
            </a:extLst>
          </p:cNvPr>
          <p:cNvSpPr/>
          <p:nvPr userDrawn="1"/>
        </p:nvSpPr>
        <p:spPr>
          <a:xfrm>
            <a:off x="7700506" y="276026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3" name="Oval 102">
            <a:extLst>
              <a:ext uri="{FF2B5EF4-FFF2-40B4-BE49-F238E27FC236}">
                <a16:creationId xmlns:a16="http://schemas.microsoft.com/office/drawing/2014/main" id="{2B1290F2-7094-440B-BB21-95DB8C14EC31}"/>
              </a:ext>
            </a:extLst>
          </p:cNvPr>
          <p:cNvSpPr/>
          <p:nvPr userDrawn="1"/>
        </p:nvSpPr>
        <p:spPr>
          <a:xfrm>
            <a:off x="5272490" y="375201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4" name="Oval 103">
            <a:extLst>
              <a:ext uri="{FF2B5EF4-FFF2-40B4-BE49-F238E27FC236}">
                <a16:creationId xmlns:a16="http://schemas.microsoft.com/office/drawing/2014/main" id="{A825D3CB-3A9E-4A07-A646-845E2AA3328E}"/>
              </a:ext>
            </a:extLst>
          </p:cNvPr>
          <p:cNvSpPr/>
          <p:nvPr userDrawn="1"/>
        </p:nvSpPr>
        <p:spPr>
          <a:xfrm>
            <a:off x="1417049" y="2935682"/>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5" name="Oval 104">
            <a:extLst>
              <a:ext uri="{FF2B5EF4-FFF2-40B4-BE49-F238E27FC236}">
                <a16:creationId xmlns:a16="http://schemas.microsoft.com/office/drawing/2014/main" id="{483C0755-1EAC-40A1-9C97-0A92C6391DE1}"/>
              </a:ext>
            </a:extLst>
          </p:cNvPr>
          <p:cNvSpPr/>
          <p:nvPr userDrawn="1"/>
        </p:nvSpPr>
        <p:spPr>
          <a:xfrm>
            <a:off x="4101206" y="348865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7" name="Oval 106">
            <a:extLst>
              <a:ext uri="{FF2B5EF4-FFF2-40B4-BE49-F238E27FC236}">
                <a16:creationId xmlns:a16="http://schemas.microsoft.com/office/drawing/2014/main" id="{D14FE0B1-B432-415E-A09A-D4209EDD3C4E}"/>
              </a:ext>
            </a:extLst>
          </p:cNvPr>
          <p:cNvSpPr/>
          <p:nvPr userDrawn="1"/>
        </p:nvSpPr>
        <p:spPr>
          <a:xfrm>
            <a:off x="3758086" y="3029970"/>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9" name="Oval 108">
            <a:extLst>
              <a:ext uri="{FF2B5EF4-FFF2-40B4-BE49-F238E27FC236}">
                <a16:creationId xmlns:a16="http://schemas.microsoft.com/office/drawing/2014/main" id="{EB3F2819-A933-45DB-9420-DD1517F8A7F5}"/>
              </a:ext>
            </a:extLst>
          </p:cNvPr>
          <p:cNvSpPr/>
          <p:nvPr userDrawn="1"/>
        </p:nvSpPr>
        <p:spPr>
          <a:xfrm>
            <a:off x="8328909" y="624898"/>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1" name="Oval 110">
            <a:extLst>
              <a:ext uri="{FF2B5EF4-FFF2-40B4-BE49-F238E27FC236}">
                <a16:creationId xmlns:a16="http://schemas.microsoft.com/office/drawing/2014/main" id="{DA8B01D0-6CAC-49DC-8301-F80FA3E8A05F}"/>
              </a:ext>
            </a:extLst>
          </p:cNvPr>
          <p:cNvSpPr/>
          <p:nvPr userDrawn="1"/>
        </p:nvSpPr>
        <p:spPr>
          <a:xfrm>
            <a:off x="6080650" y="2923534"/>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4" name="Oval 113">
            <a:extLst>
              <a:ext uri="{FF2B5EF4-FFF2-40B4-BE49-F238E27FC236}">
                <a16:creationId xmlns:a16="http://schemas.microsoft.com/office/drawing/2014/main" id="{FFBF6708-DCF7-47F9-9DA0-4AD2DD90C375}"/>
              </a:ext>
            </a:extLst>
          </p:cNvPr>
          <p:cNvSpPr/>
          <p:nvPr userDrawn="1"/>
        </p:nvSpPr>
        <p:spPr>
          <a:xfrm>
            <a:off x="7269007" y="377767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5" name="Oval 114">
            <a:extLst>
              <a:ext uri="{FF2B5EF4-FFF2-40B4-BE49-F238E27FC236}">
                <a16:creationId xmlns:a16="http://schemas.microsoft.com/office/drawing/2014/main" id="{93B0E7B3-951C-419F-9B21-049CA87BDB4A}"/>
              </a:ext>
            </a:extLst>
          </p:cNvPr>
          <p:cNvSpPr/>
          <p:nvPr userDrawn="1"/>
        </p:nvSpPr>
        <p:spPr>
          <a:xfrm>
            <a:off x="3687718" y="89053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8" name="Oval 117">
            <a:extLst>
              <a:ext uri="{FF2B5EF4-FFF2-40B4-BE49-F238E27FC236}">
                <a16:creationId xmlns:a16="http://schemas.microsoft.com/office/drawing/2014/main" id="{6258D8FA-234E-4F82-A64E-1297B1194E50}"/>
              </a:ext>
            </a:extLst>
          </p:cNvPr>
          <p:cNvSpPr/>
          <p:nvPr userDrawn="1"/>
        </p:nvSpPr>
        <p:spPr>
          <a:xfrm>
            <a:off x="2264621" y="3177365"/>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0" name="Oval 119">
            <a:extLst>
              <a:ext uri="{FF2B5EF4-FFF2-40B4-BE49-F238E27FC236}">
                <a16:creationId xmlns:a16="http://schemas.microsoft.com/office/drawing/2014/main" id="{CE53AB52-F1BB-48B6-828E-5F572D75BE2B}"/>
              </a:ext>
            </a:extLst>
          </p:cNvPr>
          <p:cNvSpPr/>
          <p:nvPr userDrawn="1"/>
        </p:nvSpPr>
        <p:spPr>
          <a:xfrm>
            <a:off x="5737670" y="811122"/>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1" name="Oval 120">
            <a:extLst>
              <a:ext uri="{FF2B5EF4-FFF2-40B4-BE49-F238E27FC236}">
                <a16:creationId xmlns:a16="http://schemas.microsoft.com/office/drawing/2014/main" id="{47930203-CE6F-44DB-B224-9E7CCF69959D}"/>
              </a:ext>
            </a:extLst>
          </p:cNvPr>
          <p:cNvSpPr/>
          <p:nvPr userDrawn="1"/>
        </p:nvSpPr>
        <p:spPr>
          <a:xfrm>
            <a:off x="7488761" y="178512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2" name="Oval 121">
            <a:extLst>
              <a:ext uri="{FF2B5EF4-FFF2-40B4-BE49-F238E27FC236}">
                <a16:creationId xmlns:a16="http://schemas.microsoft.com/office/drawing/2014/main" id="{D214E1A2-8E01-438C-9174-634BBB6C5ACF}"/>
              </a:ext>
            </a:extLst>
          </p:cNvPr>
          <p:cNvSpPr/>
          <p:nvPr userDrawn="1"/>
        </p:nvSpPr>
        <p:spPr>
          <a:xfrm>
            <a:off x="8196297" y="3685280"/>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3" name="Oval 122">
            <a:extLst>
              <a:ext uri="{FF2B5EF4-FFF2-40B4-BE49-F238E27FC236}">
                <a16:creationId xmlns:a16="http://schemas.microsoft.com/office/drawing/2014/main" id="{C2D78ED5-FE66-4962-A2A2-482ACEBF27F1}"/>
              </a:ext>
            </a:extLst>
          </p:cNvPr>
          <p:cNvSpPr/>
          <p:nvPr userDrawn="1"/>
        </p:nvSpPr>
        <p:spPr>
          <a:xfrm>
            <a:off x="259853" y="2459693"/>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4" name="Oval 123">
            <a:extLst>
              <a:ext uri="{FF2B5EF4-FFF2-40B4-BE49-F238E27FC236}">
                <a16:creationId xmlns:a16="http://schemas.microsoft.com/office/drawing/2014/main" id="{AF2A6C5D-DCE7-4C82-A38A-D5FF37E3F3EA}"/>
              </a:ext>
            </a:extLst>
          </p:cNvPr>
          <p:cNvSpPr/>
          <p:nvPr userDrawn="1"/>
        </p:nvSpPr>
        <p:spPr>
          <a:xfrm>
            <a:off x="2645047" y="154328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5" name="Oval 124">
            <a:extLst>
              <a:ext uri="{FF2B5EF4-FFF2-40B4-BE49-F238E27FC236}">
                <a16:creationId xmlns:a16="http://schemas.microsoft.com/office/drawing/2014/main" id="{A5F36162-7909-4DCA-8217-097025E4371B}"/>
              </a:ext>
            </a:extLst>
          </p:cNvPr>
          <p:cNvSpPr/>
          <p:nvPr userDrawn="1"/>
        </p:nvSpPr>
        <p:spPr>
          <a:xfrm>
            <a:off x="1456343" y="4186878"/>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6" name="Oval 125">
            <a:extLst>
              <a:ext uri="{FF2B5EF4-FFF2-40B4-BE49-F238E27FC236}">
                <a16:creationId xmlns:a16="http://schemas.microsoft.com/office/drawing/2014/main" id="{23977517-7971-4721-91A8-74E9B7B94B7F}"/>
              </a:ext>
            </a:extLst>
          </p:cNvPr>
          <p:cNvSpPr/>
          <p:nvPr userDrawn="1"/>
        </p:nvSpPr>
        <p:spPr>
          <a:xfrm>
            <a:off x="8306047" y="137092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7" name="Oval 126">
            <a:extLst>
              <a:ext uri="{FF2B5EF4-FFF2-40B4-BE49-F238E27FC236}">
                <a16:creationId xmlns:a16="http://schemas.microsoft.com/office/drawing/2014/main" id="{38773A50-3663-4464-9FCA-D3340407760E}"/>
              </a:ext>
            </a:extLst>
          </p:cNvPr>
          <p:cNvSpPr/>
          <p:nvPr userDrawn="1"/>
        </p:nvSpPr>
        <p:spPr>
          <a:xfrm>
            <a:off x="5969614" y="252823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9" name="Oval 128">
            <a:extLst>
              <a:ext uri="{FF2B5EF4-FFF2-40B4-BE49-F238E27FC236}">
                <a16:creationId xmlns:a16="http://schemas.microsoft.com/office/drawing/2014/main" id="{1618AFBD-D6FF-4F7D-AF9E-1F524E63913A}"/>
              </a:ext>
            </a:extLst>
          </p:cNvPr>
          <p:cNvSpPr/>
          <p:nvPr userDrawn="1"/>
        </p:nvSpPr>
        <p:spPr>
          <a:xfrm>
            <a:off x="2830343" y="80103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0" name="Oval 129">
            <a:extLst>
              <a:ext uri="{FF2B5EF4-FFF2-40B4-BE49-F238E27FC236}">
                <a16:creationId xmlns:a16="http://schemas.microsoft.com/office/drawing/2014/main" id="{B865EB85-4339-43F8-8F41-2241A66F13AE}"/>
              </a:ext>
            </a:extLst>
          </p:cNvPr>
          <p:cNvSpPr/>
          <p:nvPr userDrawn="1"/>
        </p:nvSpPr>
        <p:spPr>
          <a:xfrm>
            <a:off x="241583" y="239495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1" name="Oval 130">
            <a:extLst>
              <a:ext uri="{FF2B5EF4-FFF2-40B4-BE49-F238E27FC236}">
                <a16:creationId xmlns:a16="http://schemas.microsoft.com/office/drawing/2014/main" id="{8476389D-2E02-456B-A6E1-E9AA055C1A1D}"/>
              </a:ext>
            </a:extLst>
          </p:cNvPr>
          <p:cNvSpPr/>
          <p:nvPr userDrawn="1"/>
        </p:nvSpPr>
        <p:spPr>
          <a:xfrm>
            <a:off x="-57653" y="81012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2" name="Oval 131">
            <a:extLst>
              <a:ext uri="{FF2B5EF4-FFF2-40B4-BE49-F238E27FC236}">
                <a16:creationId xmlns:a16="http://schemas.microsoft.com/office/drawing/2014/main" id="{2AF77523-C8AB-4390-9B9C-5CC0404BC4AF}"/>
              </a:ext>
            </a:extLst>
          </p:cNvPr>
          <p:cNvSpPr/>
          <p:nvPr userDrawn="1"/>
        </p:nvSpPr>
        <p:spPr>
          <a:xfrm>
            <a:off x="2234729" y="194267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3" name="Oval 132">
            <a:extLst>
              <a:ext uri="{FF2B5EF4-FFF2-40B4-BE49-F238E27FC236}">
                <a16:creationId xmlns:a16="http://schemas.microsoft.com/office/drawing/2014/main" id="{ECB8F82A-B8C6-4E93-BB63-24449D832D67}"/>
              </a:ext>
            </a:extLst>
          </p:cNvPr>
          <p:cNvSpPr/>
          <p:nvPr userDrawn="1"/>
        </p:nvSpPr>
        <p:spPr>
          <a:xfrm>
            <a:off x="5136446" y="334226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4" name="Oval 133">
            <a:extLst>
              <a:ext uri="{FF2B5EF4-FFF2-40B4-BE49-F238E27FC236}">
                <a16:creationId xmlns:a16="http://schemas.microsoft.com/office/drawing/2014/main" id="{F6072445-02C0-496C-A16E-89620954330A}"/>
              </a:ext>
            </a:extLst>
          </p:cNvPr>
          <p:cNvSpPr/>
          <p:nvPr userDrawn="1"/>
        </p:nvSpPr>
        <p:spPr>
          <a:xfrm>
            <a:off x="6334481" y="160567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5" name="Oval 134">
            <a:extLst>
              <a:ext uri="{FF2B5EF4-FFF2-40B4-BE49-F238E27FC236}">
                <a16:creationId xmlns:a16="http://schemas.microsoft.com/office/drawing/2014/main" id="{477004CE-76C3-4383-A172-0E539428E7B9}"/>
              </a:ext>
            </a:extLst>
          </p:cNvPr>
          <p:cNvSpPr/>
          <p:nvPr userDrawn="1"/>
        </p:nvSpPr>
        <p:spPr>
          <a:xfrm>
            <a:off x="3607306" y="229517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6" name="Oval 135">
            <a:extLst>
              <a:ext uri="{FF2B5EF4-FFF2-40B4-BE49-F238E27FC236}">
                <a16:creationId xmlns:a16="http://schemas.microsoft.com/office/drawing/2014/main" id="{04403FA1-28DC-4A66-9EE4-964D99BC617E}"/>
              </a:ext>
            </a:extLst>
          </p:cNvPr>
          <p:cNvSpPr/>
          <p:nvPr userDrawn="1"/>
        </p:nvSpPr>
        <p:spPr>
          <a:xfrm>
            <a:off x="1882565" y="72907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7" name="Oval 136">
            <a:extLst>
              <a:ext uri="{FF2B5EF4-FFF2-40B4-BE49-F238E27FC236}">
                <a16:creationId xmlns:a16="http://schemas.microsoft.com/office/drawing/2014/main" id="{32292B38-36C1-45E3-895A-5EAA2508C917}"/>
              </a:ext>
            </a:extLst>
          </p:cNvPr>
          <p:cNvSpPr/>
          <p:nvPr userDrawn="1"/>
        </p:nvSpPr>
        <p:spPr>
          <a:xfrm>
            <a:off x="8958279" y="228600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8" name="Oval 137">
            <a:extLst>
              <a:ext uri="{FF2B5EF4-FFF2-40B4-BE49-F238E27FC236}">
                <a16:creationId xmlns:a16="http://schemas.microsoft.com/office/drawing/2014/main" id="{AAD138DD-2E39-4697-A91A-941B704FDC32}"/>
              </a:ext>
            </a:extLst>
          </p:cNvPr>
          <p:cNvSpPr/>
          <p:nvPr userDrawn="1"/>
        </p:nvSpPr>
        <p:spPr>
          <a:xfrm>
            <a:off x="8489266" y="200994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9" name="Oval 138">
            <a:extLst>
              <a:ext uri="{FF2B5EF4-FFF2-40B4-BE49-F238E27FC236}">
                <a16:creationId xmlns:a16="http://schemas.microsoft.com/office/drawing/2014/main" id="{A94FF2EF-5827-48AC-8A75-B7646946606E}"/>
              </a:ext>
            </a:extLst>
          </p:cNvPr>
          <p:cNvSpPr/>
          <p:nvPr userDrawn="1"/>
        </p:nvSpPr>
        <p:spPr>
          <a:xfrm>
            <a:off x="4481637" y="11183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2" name="Oval 141">
            <a:extLst>
              <a:ext uri="{FF2B5EF4-FFF2-40B4-BE49-F238E27FC236}">
                <a16:creationId xmlns:a16="http://schemas.microsoft.com/office/drawing/2014/main" id="{CADB883C-43E3-4D87-BFAF-20CC8CED922C}"/>
              </a:ext>
            </a:extLst>
          </p:cNvPr>
          <p:cNvSpPr/>
          <p:nvPr userDrawn="1"/>
        </p:nvSpPr>
        <p:spPr>
          <a:xfrm>
            <a:off x="6233807" y="395194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3" name="Oval 142">
            <a:extLst>
              <a:ext uri="{FF2B5EF4-FFF2-40B4-BE49-F238E27FC236}">
                <a16:creationId xmlns:a16="http://schemas.microsoft.com/office/drawing/2014/main" id="{BF01446D-4B1C-490A-96BB-1DBCEEE29381}"/>
              </a:ext>
            </a:extLst>
          </p:cNvPr>
          <p:cNvSpPr/>
          <p:nvPr userDrawn="1"/>
        </p:nvSpPr>
        <p:spPr>
          <a:xfrm>
            <a:off x="6677402" y="409587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4" name="Oval 143">
            <a:extLst>
              <a:ext uri="{FF2B5EF4-FFF2-40B4-BE49-F238E27FC236}">
                <a16:creationId xmlns:a16="http://schemas.microsoft.com/office/drawing/2014/main" id="{72280F93-0CCB-4987-8D4A-E1E0AA42D1EA}"/>
              </a:ext>
            </a:extLst>
          </p:cNvPr>
          <p:cNvSpPr/>
          <p:nvPr userDrawn="1"/>
        </p:nvSpPr>
        <p:spPr>
          <a:xfrm>
            <a:off x="3615753" y="408788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5" name="Oval 144">
            <a:extLst>
              <a:ext uri="{FF2B5EF4-FFF2-40B4-BE49-F238E27FC236}">
                <a16:creationId xmlns:a16="http://schemas.microsoft.com/office/drawing/2014/main" id="{1A3C2268-1788-4525-A082-DD31FC4D0738}"/>
              </a:ext>
            </a:extLst>
          </p:cNvPr>
          <p:cNvSpPr/>
          <p:nvPr userDrawn="1"/>
        </p:nvSpPr>
        <p:spPr>
          <a:xfrm>
            <a:off x="4879074" y="438163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6" name="Oval 145">
            <a:extLst>
              <a:ext uri="{FF2B5EF4-FFF2-40B4-BE49-F238E27FC236}">
                <a16:creationId xmlns:a16="http://schemas.microsoft.com/office/drawing/2014/main" id="{73C09B74-24BF-4BAE-9CFE-EC85DBA97EB5}"/>
              </a:ext>
            </a:extLst>
          </p:cNvPr>
          <p:cNvSpPr/>
          <p:nvPr userDrawn="1"/>
        </p:nvSpPr>
        <p:spPr>
          <a:xfrm>
            <a:off x="1967633" y="393387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7" name="Oval 146">
            <a:extLst>
              <a:ext uri="{FF2B5EF4-FFF2-40B4-BE49-F238E27FC236}">
                <a16:creationId xmlns:a16="http://schemas.microsoft.com/office/drawing/2014/main" id="{4473CF90-AB11-4522-8B67-68A639271F7B}"/>
              </a:ext>
            </a:extLst>
          </p:cNvPr>
          <p:cNvSpPr/>
          <p:nvPr userDrawn="1"/>
        </p:nvSpPr>
        <p:spPr>
          <a:xfrm>
            <a:off x="934330" y="2810137"/>
            <a:ext cx="80557" cy="103888"/>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8" name="Oval 147">
            <a:extLst>
              <a:ext uri="{FF2B5EF4-FFF2-40B4-BE49-F238E27FC236}">
                <a16:creationId xmlns:a16="http://schemas.microsoft.com/office/drawing/2014/main" id="{7E01AA4E-F07D-4969-8675-0FE92009B9FA}"/>
              </a:ext>
            </a:extLst>
          </p:cNvPr>
          <p:cNvSpPr/>
          <p:nvPr userDrawn="1"/>
        </p:nvSpPr>
        <p:spPr>
          <a:xfrm>
            <a:off x="5863471" y="91826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9" name="Oval 148">
            <a:extLst>
              <a:ext uri="{FF2B5EF4-FFF2-40B4-BE49-F238E27FC236}">
                <a16:creationId xmlns:a16="http://schemas.microsoft.com/office/drawing/2014/main" id="{691FCAE3-2A92-47CB-ABB0-003B285122B5}"/>
              </a:ext>
            </a:extLst>
          </p:cNvPr>
          <p:cNvSpPr/>
          <p:nvPr userDrawn="1"/>
        </p:nvSpPr>
        <p:spPr>
          <a:xfrm>
            <a:off x="6126403" y="9597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0" name="Oval 149">
            <a:extLst>
              <a:ext uri="{FF2B5EF4-FFF2-40B4-BE49-F238E27FC236}">
                <a16:creationId xmlns:a16="http://schemas.microsoft.com/office/drawing/2014/main" id="{C877BF94-AC05-427D-AFBC-A54EEAFEA433}"/>
              </a:ext>
            </a:extLst>
          </p:cNvPr>
          <p:cNvSpPr/>
          <p:nvPr userDrawn="1"/>
        </p:nvSpPr>
        <p:spPr>
          <a:xfrm>
            <a:off x="7474558" y="67040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1" name="Oval 150">
            <a:extLst>
              <a:ext uri="{FF2B5EF4-FFF2-40B4-BE49-F238E27FC236}">
                <a16:creationId xmlns:a16="http://schemas.microsoft.com/office/drawing/2014/main" id="{A67772CE-8395-449B-A460-B010DF33763D}"/>
              </a:ext>
            </a:extLst>
          </p:cNvPr>
          <p:cNvSpPr/>
          <p:nvPr userDrawn="1"/>
        </p:nvSpPr>
        <p:spPr>
          <a:xfrm>
            <a:off x="4625569" y="163646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6" name="Oval 155">
            <a:extLst>
              <a:ext uri="{FF2B5EF4-FFF2-40B4-BE49-F238E27FC236}">
                <a16:creationId xmlns:a16="http://schemas.microsoft.com/office/drawing/2014/main" id="{E7922A8A-7ABF-4891-B548-79CC1168A2D3}"/>
              </a:ext>
            </a:extLst>
          </p:cNvPr>
          <p:cNvSpPr/>
          <p:nvPr userDrawn="1"/>
        </p:nvSpPr>
        <p:spPr>
          <a:xfrm>
            <a:off x="6757768" y="2567203"/>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7" name="Oval 156">
            <a:extLst>
              <a:ext uri="{FF2B5EF4-FFF2-40B4-BE49-F238E27FC236}">
                <a16:creationId xmlns:a16="http://schemas.microsoft.com/office/drawing/2014/main" id="{68FC29F4-95AD-4762-8A8B-CD600964D676}"/>
              </a:ext>
            </a:extLst>
          </p:cNvPr>
          <p:cNvSpPr/>
          <p:nvPr userDrawn="1"/>
        </p:nvSpPr>
        <p:spPr>
          <a:xfrm>
            <a:off x="4491573" y="1976746"/>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8" name="Oval 157">
            <a:extLst>
              <a:ext uri="{FF2B5EF4-FFF2-40B4-BE49-F238E27FC236}">
                <a16:creationId xmlns:a16="http://schemas.microsoft.com/office/drawing/2014/main" id="{E8987EBB-265A-471F-8D1E-39DD1F6A435D}"/>
              </a:ext>
            </a:extLst>
          </p:cNvPr>
          <p:cNvSpPr/>
          <p:nvPr userDrawn="1"/>
        </p:nvSpPr>
        <p:spPr>
          <a:xfrm>
            <a:off x="7836157" y="111839"/>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9" name="Oval 158">
            <a:extLst>
              <a:ext uri="{FF2B5EF4-FFF2-40B4-BE49-F238E27FC236}">
                <a16:creationId xmlns:a16="http://schemas.microsoft.com/office/drawing/2014/main" id="{1E6D095E-A05F-44CF-8DB9-14F3BBD09EBB}"/>
              </a:ext>
            </a:extLst>
          </p:cNvPr>
          <p:cNvSpPr/>
          <p:nvPr userDrawn="1"/>
        </p:nvSpPr>
        <p:spPr>
          <a:xfrm>
            <a:off x="1849172" y="863694"/>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0" name="Oval 159">
            <a:extLst>
              <a:ext uri="{FF2B5EF4-FFF2-40B4-BE49-F238E27FC236}">
                <a16:creationId xmlns:a16="http://schemas.microsoft.com/office/drawing/2014/main" id="{CE34B436-473E-47F5-848E-4CCF12802D87}"/>
              </a:ext>
            </a:extLst>
          </p:cNvPr>
          <p:cNvSpPr/>
          <p:nvPr userDrawn="1"/>
        </p:nvSpPr>
        <p:spPr>
          <a:xfrm>
            <a:off x="817357" y="3961492"/>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1" name="Oval 160">
            <a:extLst>
              <a:ext uri="{FF2B5EF4-FFF2-40B4-BE49-F238E27FC236}">
                <a16:creationId xmlns:a16="http://schemas.microsoft.com/office/drawing/2014/main" id="{7CD731FE-86C9-40C7-93D2-77C23E8F18F6}"/>
              </a:ext>
            </a:extLst>
          </p:cNvPr>
          <p:cNvSpPr/>
          <p:nvPr userDrawn="1"/>
        </p:nvSpPr>
        <p:spPr>
          <a:xfrm>
            <a:off x="5865428" y="265543"/>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2" name="Oval 161">
            <a:extLst>
              <a:ext uri="{FF2B5EF4-FFF2-40B4-BE49-F238E27FC236}">
                <a16:creationId xmlns:a16="http://schemas.microsoft.com/office/drawing/2014/main" id="{E9473288-A26D-4460-A855-629478BD6DBB}"/>
              </a:ext>
            </a:extLst>
          </p:cNvPr>
          <p:cNvSpPr/>
          <p:nvPr userDrawn="1"/>
        </p:nvSpPr>
        <p:spPr>
          <a:xfrm>
            <a:off x="1677285" y="66968"/>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3" name="Oval 162">
            <a:extLst>
              <a:ext uri="{FF2B5EF4-FFF2-40B4-BE49-F238E27FC236}">
                <a16:creationId xmlns:a16="http://schemas.microsoft.com/office/drawing/2014/main" id="{85C86D59-6495-40B5-9199-689F7B507343}"/>
              </a:ext>
            </a:extLst>
          </p:cNvPr>
          <p:cNvSpPr/>
          <p:nvPr userDrawn="1"/>
        </p:nvSpPr>
        <p:spPr>
          <a:xfrm>
            <a:off x="4274533" y="242817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4" name="Oval 163">
            <a:extLst>
              <a:ext uri="{FF2B5EF4-FFF2-40B4-BE49-F238E27FC236}">
                <a16:creationId xmlns:a16="http://schemas.microsoft.com/office/drawing/2014/main" id="{75705BE5-85E3-4404-A063-E8B7CF9FB8C6}"/>
              </a:ext>
            </a:extLst>
          </p:cNvPr>
          <p:cNvSpPr/>
          <p:nvPr userDrawn="1"/>
        </p:nvSpPr>
        <p:spPr>
          <a:xfrm>
            <a:off x="2799097" y="2912171"/>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5" name="Oval 164">
            <a:extLst>
              <a:ext uri="{FF2B5EF4-FFF2-40B4-BE49-F238E27FC236}">
                <a16:creationId xmlns:a16="http://schemas.microsoft.com/office/drawing/2014/main" id="{E0087375-9EE0-45F9-9F92-F353D57053FE}"/>
              </a:ext>
            </a:extLst>
          </p:cNvPr>
          <p:cNvSpPr/>
          <p:nvPr userDrawn="1"/>
        </p:nvSpPr>
        <p:spPr>
          <a:xfrm>
            <a:off x="3313237" y="402921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6" name="Oval 165">
            <a:extLst>
              <a:ext uri="{FF2B5EF4-FFF2-40B4-BE49-F238E27FC236}">
                <a16:creationId xmlns:a16="http://schemas.microsoft.com/office/drawing/2014/main" id="{29945AE2-1B79-4F3D-AF9B-AE4FF24AB8C8}"/>
              </a:ext>
            </a:extLst>
          </p:cNvPr>
          <p:cNvSpPr/>
          <p:nvPr userDrawn="1"/>
        </p:nvSpPr>
        <p:spPr>
          <a:xfrm>
            <a:off x="7314165" y="35184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7" name="Oval 166">
            <a:extLst>
              <a:ext uri="{FF2B5EF4-FFF2-40B4-BE49-F238E27FC236}">
                <a16:creationId xmlns:a16="http://schemas.microsoft.com/office/drawing/2014/main" id="{F0AD61D9-1F7B-4C92-8DCB-DE748798523F}"/>
              </a:ext>
            </a:extLst>
          </p:cNvPr>
          <p:cNvSpPr/>
          <p:nvPr userDrawn="1"/>
        </p:nvSpPr>
        <p:spPr>
          <a:xfrm>
            <a:off x="8471400" y="2887058"/>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8" name="Oval 167">
            <a:extLst>
              <a:ext uri="{FF2B5EF4-FFF2-40B4-BE49-F238E27FC236}">
                <a16:creationId xmlns:a16="http://schemas.microsoft.com/office/drawing/2014/main" id="{D2CF9062-6195-4B75-A5B7-BB409FCE80AD}"/>
              </a:ext>
            </a:extLst>
          </p:cNvPr>
          <p:cNvSpPr/>
          <p:nvPr userDrawn="1"/>
        </p:nvSpPr>
        <p:spPr>
          <a:xfrm>
            <a:off x="7466565" y="36708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9" name="Oval 168">
            <a:extLst>
              <a:ext uri="{FF2B5EF4-FFF2-40B4-BE49-F238E27FC236}">
                <a16:creationId xmlns:a16="http://schemas.microsoft.com/office/drawing/2014/main" id="{63152F93-F9CE-49FE-95D8-00623B523124}"/>
              </a:ext>
            </a:extLst>
          </p:cNvPr>
          <p:cNvSpPr/>
          <p:nvPr userDrawn="1"/>
        </p:nvSpPr>
        <p:spPr>
          <a:xfrm>
            <a:off x="3963033" y="488852"/>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0" name="Oval 169">
            <a:extLst>
              <a:ext uri="{FF2B5EF4-FFF2-40B4-BE49-F238E27FC236}">
                <a16:creationId xmlns:a16="http://schemas.microsoft.com/office/drawing/2014/main" id="{5797D983-D27E-416E-80FC-1723B25B1EA8}"/>
              </a:ext>
            </a:extLst>
          </p:cNvPr>
          <p:cNvSpPr/>
          <p:nvPr userDrawn="1"/>
        </p:nvSpPr>
        <p:spPr>
          <a:xfrm>
            <a:off x="3695029" y="1745629"/>
            <a:ext cx="213163" cy="200254"/>
          </a:xfrm>
          <a:prstGeom prst="ellipse">
            <a:avLst/>
          </a:prstGeom>
          <a:solidFill>
            <a:srgbClr val="CCF0F5">
              <a:alpha val="60000"/>
            </a:srgbClr>
          </a:solidFill>
          <a:ln w="28575">
            <a:solidFill>
              <a:srgbClr val="CCF0F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1" name="Oval 170">
            <a:extLst>
              <a:ext uri="{FF2B5EF4-FFF2-40B4-BE49-F238E27FC236}">
                <a16:creationId xmlns:a16="http://schemas.microsoft.com/office/drawing/2014/main" id="{B18886C8-A531-4CAB-BD0D-CD9B5FA95412}"/>
              </a:ext>
            </a:extLst>
          </p:cNvPr>
          <p:cNvSpPr/>
          <p:nvPr userDrawn="1"/>
        </p:nvSpPr>
        <p:spPr>
          <a:xfrm>
            <a:off x="896909" y="1661776"/>
            <a:ext cx="301049" cy="30104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3" name="Oval 172">
            <a:extLst>
              <a:ext uri="{FF2B5EF4-FFF2-40B4-BE49-F238E27FC236}">
                <a16:creationId xmlns:a16="http://schemas.microsoft.com/office/drawing/2014/main" id="{D724458B-FA00-47E4-9E9E-42DBDB936AD7}"/>
              </a:ext>
            </a:extLst>
          </p:cNvPr>
          <p:cNvSpPr/>
          <p:nvPr userDrawn="1"/>
        </p:nvSpPr>
        <p:spPr>
          <a:xfrm>
            <a:off x="4075243" y="98626"/>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4" name="Oval 173">
            <a:extLst>
              <a:ext uri="{FF2B5EF4-FFF2-40B4-BE49-F238E27FC236}">
                <a16:creationId xmlns:a16="http://schemas.microsoft.com/office/drawing/2014/main" id="{F7089EA4-AF14-4035-AE6E-3AF98DEE93CE}"/>
              </a:ext>
            </a:extLst>
          </p:cNvPr>
          <p:cNvSpPr/>
          <p:nvPr userDrawn="1"/>
        </p:nvSpPr>
        <p:spPr>
          <a:xfrm>
            <a:off x="417450" y="140089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6" name="Picture 175">
            <a:extLst>
              <a:ext uri="{FF2B5EF4-FFF2-40B4-BE49-F238E27FC236}">
                <a16:creationId xmlns:a16="http://schemas.microsoft.com/office/drawing/2014/main" id="{2E1F6DCC-C76B-495F-87E6-0BD84AFB974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33" y="172374"/>
            <a:ext cx="2740434" cy="847178"/>
          </a:xfrm>
          <a:prstGeom prst="rect">
            <a:avLst/>
          </a:prstGeom>
          <a:effectLst>
            <a:outerShdw blurRad="228600" dist="38100" dir="2700000" algn="tl" rotWithShape="0">
              <a:srgbClr val="00486E">
                <a:alpha val="75000"/>
              </a:srgbClr>
            </a:outerShdw>
          </a:effectLst>
        </p:spPr>
      </p:pic>
      <p:sp>
        <p:nvSpPr>
          <p:cNvPr id="177" name="Oval 176">
            <a:extLst>
              <a:ext uri="{FF2B5EF4-FFF2-40B4-BE49-F238E27FC236}">
                <a16:creationId xmlns:a16="http://schemas.microsoft.com/office/drawing/2014/main" id="{3D7AFF94-7BD4-46AC-B544-BECCBABC0ABF}"/>
              </a:ext>
            </a:extLst>
          </p:cNvPr>
          <p:cNvSpPr/>
          <p:nvPr userDrawn="1"/>
        </p:nvSpPr>
        <p:spPr>
          <a:xfrm>
            <a:off x="1852674" y="1126321"/>
            <a:ext cx="432320" cy="432319"/>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8" name="Oval 177">
            <a:extLst>
              <a:ext uri="{FF2B5EF4-FFF2-40B4-BE49-F238E27FC236}">
                <a16:creationId xmlns:a16="http://schemas.microsoft.com/office/drawing/2014/main" id="{3CE1429F-0521-4AE1-BC2B-7D229C437AF2}"/>
              </a:ext>
            </a:extLst>
          </p:cNvPr>
          <p:cNvSpPr/>
          <p:nvPr userDrawn="1"/>
        </p:nvSpPr>
        <p:spPr>
          <a:xfrm>
            <a:off x="1375655" y="1191097"/>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01488632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4E0841-D30F-48C8-AADD-BDBED54AB46B}"/>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C67B976-F21C-4802-9AEC-D7F6074EDB35}"/>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75CD7DFE-2AD5-4665-BBA7-E4EB1E41F4D9}"/>
              </a:ext>
            </a:extLst>
          </p:cNvPr>
          <p:cNvSpPr>
            <a:spLocks noGrp="1"/>
          </p:cNvSpPr>
          <p:nvPr>
            <p:ph type="title"/>
          </p:nvPr>
        </p:nvSpPr>
        <p:spPr>
          <a:xfrm rot="5400000">
            <a:off x="5828471" y="3155247"/>
            <a:ext cx="5975555" cy="490977"/>
          </a:xfrm>
        </p:spPr>
        <p:txBody>
          <a:bodyPr>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7F126C9A-9EFC-451B-9E88-0B62276607EF}"/>
              </a:ext>
            </a:extLst>
          </p:cNvPr>
          <p:cNvSpPr>
            <a:spLocks noGrp="1"/>
          </p:cNvSpPr>
          <p:nvPr>
            <p:ph type="body" orient="vert" idx="1"/>
          </p:nvPr>
        </p:nvSpPr>
        <p:spPr>
          <a:xfrm>
            <a:off x="628650" y="412961"/>
            <a:ext cx="7886700" cy="576400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E86E-F602-4656-8C14-E75DA7CCBC74}"/>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754CE20D-8072-4681-9F29-06771EB6E21E}"/>
              </a:ext>
            </a:extLst>
          </p:cNvPr>
          <p:cNvSpPr>
            <a:spLocks noGrp="1"/>
          </p:cNvSpPr>
          <p:nvPr>
            <p:ph type="sldNum" sz="quarter" idx="12"/>
          </p:nvPr>
        </p:nvSpPr>
        <p:spPr/>
        <p:txBody>
          <a:bodyPr/>
          <a:lstStyle/>
          <a:p>
            <a:fld id="{2F0C4421-5918-4AA3-AE4A-C36EDD2FD6EB}" type="slidenum">
              <a:rPr lang="en-US" smtClean="0"/>
              <a:pPr/>
              <a:t>‹#›</a:t>
            </a:fld>
            <a:endParaRPr lang="en-US"/>
          </a:p>
        </p:txBody>
      </p:sp>
      <p:pic>
        <p:nvPicPr>
          <p:cNvPr id="10" name="Picture 9">
            <a:extLst>
              <a:ext uri="{FF2B5EF4-FFF2-40B4-BE49-F238E27FC236}">
                <a16:creationId xmlns:a16="http://schemas.microsoft.com/office/drawing/2014/main" id="{0461EC63-CF6F-475A-95C1-D235CD0829A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2821343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BEBF7-70F5-42BC-8238-F4623FD496A2}"/>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a:extLst>
              <a:ext uri="{FF2B5EF4-FFF2-40B4-BE49-F238E27FC236}">
                <a16:creationId xmlns:a16="http://schemas.microsoft.com/office/drawing/2014/main" id="{1E39444A-441B-4C24-B6CE-ECA1BFDC3E0A}"/>
              </a:ext>
            </a:extLst>
          </p:cNvPr>
          <p:cNvSpPr>
            <a:spLocks noGrp="1"/>
          </p:cNvSpPr>
          <p:nvPr>
            <p:ph type="title" orient="vert"/>
          </p:nvPr>
        </p:nvSpPr>
        <p:spPr>
          <a:xfrm>
            <a:off x="6543676" y="365125"/>
            <a:ext cx="1971675" cy="5811838"/>
          </a:xfrm>
        </p:spPr>
        <p:txBody>
          <a:bodyPr vert="eaVert"/>
          <a:lstStyle>
            <a:lvl1pPr>
              <a:defRPr>
                <a:solidFill>
                  <a:srgbClr val="00486E"/>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5F2DF34B-0BC8-42DD-9A36-E80EE0D1B977}"/>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2310-20E5-437C-A57F-37AFC3A01380}"/>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91BEB7C6-C575-48DC-9CBD-23E67BBBFB32}"/>
              </a:ext>
            </a:extLst>
          </p:cNvPr>
          <p:cNvSpPr>
            <a:spLocks noGrp="1"/>
          </p:cNvSpPr>
          <p:nvPr>
            <p:ph type="sldNum" sz="quarter" idx="12"/>
          </p:nvPr>
        </p:nvSpPr>
        <p:spPr/>
        <p:txBody>
          <a:bodyPr/>
          <a:lstStyle/>
          <a:p>
            <a:fld id="{2F0C4421-5918-4AA3-AE4A-C36EDD2FD6EB}" type="slidenum">
              <a:rPr lang="en-US" smtClean="0"/>
              <a:pPr/>
              <a:t>‹#›</a:t>
            </a:fld>
            <a:endParaRPr lang="en-US"/>
          </a:p>
        </p:txBody>
      </p:sp>
      <p:sp>
        <p:nvSpPr>
          <p:cNvPr id="7" name="Rectangle 6">
            <a:extLst>
              <a:ext uri="{FF2B5EF4-FFF2-40B4-BE49-F238E27FC236}">
                <a16:creationId xmlns:a16="http://schemas.microsoft.com/office/drawing/2014/main" id="{B4EF9DDD-C7E4-4A44-9D7A-BE5BDC26A5E9}"/>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EA6E8175-9594-4866-85C8-DF977C0D85A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1622059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F0C4421-5918-4AA3-AE4A-C36EDD2FD6EB}" type="slidenum">
              <a:rPr lang="en-US" smtClean="0"/>
              <a:pPr/>
              <a:t>‹#›</a:t>
            </a:fld>
            <a:endParaRPr lang="en-US"/>
          </a:p>
        </p:txBody>
      </p:sp>
      <p:pic>
        <p:nvPicPr>
          <p:cNvPr id="10" name="Picture 9">
            <a:extLst>
              <a:ext uri="{FF2B5EF4-FFF2-40B4-BE49-F238E27FC236}">
                <a16:creationId xmlns:a16="http://schemas.microsoft.com/office/drawing/2014/main" id="{13D65362-7A43-41B1-A0D9-ADFD6B6F3551}"/>
              </a:ext>
              <a:ext uri="{C183D7F6-B498-43B3-948B-1728B52AA6E4}">
                <adec:decorative xmlns:adec="http://schemas.microsoft.com/office/drawing/2017/decorative" val="1"/>
              </a:ext>
            </a:extLst>
          </p:cNvPr>
          <p:cNvPicPr>
            <a:picLocks noChangeAspect="1"/>
          </p:cNvPicPr>
          <p:nvPr userDrawn="1"/>
        </p:nvPicPr>
        <p:blipFill>
          <a:blip r:embed="rId2" cstate="print"/>
          <a:stretch>
            <a:fillRect/>
          </a:stretch>
        </p:blipFill>
        <p:spPr>
          <a:xfrm>
            <a:off x="180475" y="152401"/>
            <a:ext cx="2464905" cy="762000"/>
          </a:xfrm>
          <a:prstGeom prst="rect">
            <a:avLst/>
          </a:prstGeom>
        </p:spPr>
      </p:pic>
    </p:spTree>
    <p:extLst>
      <p:ext uri="{BB962C8B-B14F-4D97-AF65-F5344CB8AC3E}">
        <p14:creationId xmlns:p14="http://schemas.microsoft.com/office/powerpoint/2010/main" val="1952973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a:p>
        </p:txBody>
      </p:sp>
      <p:pic>
        <p:nvPicPr>
          <p:cNvPr id="3" name="Picture 2">
            <a:extLst>
              <a:ext uri="{FF2B5EF4-FFF2-40B4-BE49-F238E27FC236}">
                <a16:creationId xmlns:a16="http://schemas.microsoft.com/office/drawing/2014/main" id="{FCA61AAB-AB0D-4611-8E93-CF53FBF243D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183895"/>
            <a:ext cx="1147590" cy="699009"/>
          </a:xfrm>
          <a:prstGeom prst="rect">
            <a:avLst/>
          </a:prstGeom>
        </p:spPr>
      </p:pic>
    </p:spTree>
    <p:extLst>
      <p:ext uri="{BB962C8B-B14F-4D97-AF65-F5344CB8AC3E}">
        <p14:creationId xmlns:p14="http://schemas.microsoft.com/office/powerpoint/2010/main" val="246316289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Duron's Section Dividers">
    <p:bg>
      <p:bgRef idx="1003">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53DA37-52D9-47A9-8992-92277BE79587}"/>
              </a:ext>
            </a:extLst>
          </p:cNvPr>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Title 1">
            <a:extLst>
              <a:ext uri="{FF2B5EF4-FFF2-40B4-BE49-F238E27FC236}">
                <a16:creationId xmlns:a16="http://schemas.microsoft.com/office/drawing/2014/main" id="{A7CE9FD2-B2C1-45AA-8277-E066085199FF}"/>
              </a:ext>
            </a:extLst>
          </p:cNvPr>
          <p:cNvSpPr>
            <a:spLocks noGrp="1"/>
          </p:cNvSpPr>
          <p:nvPr>
            <p:ph type="title"/>
          </p:nvPr>
        </p:nvSpPr>
        <p:spPr>
          <a:xfrm>
            <a:off x="1600200" y="4648200"/>
            <a:ext cx="7315200" cy="685800"/>
          </a:xfrm>
        </p:spPr>
        <p:txBody>
          <a:bodyPr anchor="ctr"/>
          <a:lstStyle>
            <a:lvl1pPr algn="l">
              <a:buNone/>
              <a:defRPr sz="2800" b="0">
                <a:solidFill>
                  <a:srgbClr val="00486E"/>
                </a:solidFill>
                <a:latin typeface="Tw Cen MT Condensed Extra Bold" panose="020B0803020202020204" pitchFamily="34" charset="0"/>
              </a:defRPr>
            </a:lvl1pPr>
          </a:lstStyle>
          <a:p>
            <a:r>
              <a:rPr kumimoji="0" lang="en-US"/>
              <a:t>Click to edit Master title style</a:t>
            </a:r>
          </a:p>
        </p:txBody>
      </p:sp>
      <p:sp>
        <p:nvSpPr>
          <p:cNvPr id="7" name="Date Placeholder 11">
            <a:extLst>
              <a:ext uri="{FF2B5EF4-FFF2-40B4-BE49-F238E27FC236}">
                <a16:creationId xmlns:a16="http://schemas.microsoft.com/office/drawing/2014/main" id="{1D17D2BA-F70E-4B42-822F-247A5F2A619A}"/>
              </a:ext>
            </a:extLst>
          </p:cNvPr>
          <p:cNvSpPr>
            <a:spLocks noGrp="1"/>
          </p:cNvSpPr>
          <p:nvPr>
            <p:ph type="dt" sz="half" idx="10"/>
          </p:nvPr>
        </p:nvSpPr>
        <p:spPr>
          <a:xfrm>
            <a:off x="6248400" y="6248400"/>
            <a:ext cx="914400" cy="365125"/>
          </a:xfrm>
        </p:spPr>
        <p:txBody>
          <a:bodyPr rtlCol="0"/>
          <a:lstStyle/>
          <a:p>
            <a:endParaRPr lang="en-US"/>
          </a:p>
        </p:txBody>
      </p:sp>
      <p:sp>
        <p:nvSpPr>
          <p:cNvPr id="9" name="Slide Number Placeholder 12">
            <a:extLst>
              <a:ext uri="{FF2B5EF4-FFF2-40B4-BE49-F238E27FC236}">
                <a16:creationId xmlns:a16="http://schemas.microsoft.com/office/drawing/2014/main" id="{6D06DF6B-1361-440D-A963-F64526BF7A94}"/>
              </a:ext>
            </a:extLst>
          </p:cNvPr>
          <p:cNvSpPr>
            <a:spLocks noGrp="1"/>
          </p:cNvSpPr>
          <p:nvPr>
            <p:ph type="sldNum" sz="quarter" idx="11"/>
          </p:nvPr>
        </p:nvSpPr>
        <p:spPr>
          <a:xfrm>
            <a:off x="7505700" y="6248206"/>
            <a:ext cx="1409700" cy="365125"/>
          </a:xfrm>
        </p:spPr>
        <p:txBody>
          <a:bodyPr rtlCol="0"/>
          <a:lstStyle>
            <a:lvl1pPr>
              <a:defRPr sz="1200">
                <a:latin typeface="Tw Cen MT Condensed Extra Bold" panose="020B0803020202020204" pitchFamily="34" charset="0"/>
              </a:defRPr>
            </a:lvl1pPr>
          </a:lstStyle>
          <a:p>
            <a:fld id="{2F0C4421-5918-4AA3-AE4A-C36EDD2FD6EB}" type="slidenum">
              <a:rPr lang="en-US" smtClean="0"/>
              <a:pPr/>
              <a:t>‹#›</a:t>
            </a:fld>
            <a:endParaRPr lang="en-US"/>
          </a:p>
        </p:txBody>
      </p:sp>
      <p:sp>
        <p:nvSpPr>
          <p:cNvPr id="11" name="Picture Placeholder 2">
            <a:extLst>
              <a:ext uri="{FF2B5EF4-FFF2-40B4-BE49-F238E27FC236}">
                <a16:creationId xmlns:a16="http://schemas.microsoft.com/office/drawing/2014/main" id="{7409EFCE-5A05-48E1-91EC-8155F9F99163}"/>
              </a:ext>
            </a:extLst>
          </p:cNvPr>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p>
        </p:txBody>
      </p:sp>
      <p:pic>
        <p:nvPicPr>
          <p:cNvPr id="12" name="Picture 11">
            <a:extLst>
              <a:ext uri="{FF2B5EF4-FFF2-40B4-BE49-F238E27FC236}">
                <a16:creationId xmlns:a16="http://schemas.microsoft.com/office/drawing/2014/main" id="{6FCAF1B7-6553-47DE-803D-A5B59919E52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140722"/>
            <a:ext cx="762000" cy="464142"/>
          </a:xfrm>
          <a:prstGeom prst="rect">
            <a:avLst/>
          </a:prstGeom>
        </p:spPr>
      </p:pic>
    </p:spTree>
    <p:extLst>
      <p:ext uri="{BB962C8B-B14F-4D97-AF65-F5344CB8AC3E}">
        <p14:creationId xmlns:p14="http://schemas.microsoft.com/office/powerpoint/2010/main" val="345847408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2208-70AF-4017-9E4B-D73263C19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8FED4-E389-4EAA-A13D-6BD6C8EDCD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ECDE3-8951-4087-BC6C-524DAA6BA266}"/>
              </a:ext>
            </a:extLst>
          </p:cNvPr>
          <p:cNvSpPr>
            <a:spLocks noGrp="1"/>
          </p:cNvSpPr>
          <p:nvPr>
            <p:ph type="dt" sz="half" idx="10"/>
          </p:nvPr>
        </p:nvSpPr>
        <p:spPr/>
        <p:txBody>
          <a:bodyPr/>
          <a:lstStyle/>
          <a:p>
            <a:fld id="{E0C7095D-9982-4D29-A6F1-CCB0D5BEEA40}" type="datetime1">
              <a:rPr lang="en-US" smtClean="0"/>
              <a:t>7/29/2019</a:t>
            </a:fld>
            <a:endParaRPr lang="en-US"/>
          </a:p>
        </p:txBody>
      </p:sp>
      <p:sp>
        <p:nvSpPr>
          <p:cNvPr id="6" name="Slide Number Placeholder 5">
            <a:extLst>
              <a:ext uri="{FF2B5EF4-FFF2-40B4-BE49-F238E27FC236}">
                <a16:creationId xmlns:a16="http://schemas.microsoft.com/office/drawing/2014/main" id="{6427C1A4-EDCF-4876-9A5A-A464F2912A5A}"/>
              </a:ext>
            </a:extLst>
          </p:cNvPr>
          <p:cNvSpPr>
            <a:spLocks noGrp="1"/>
          </p:cNvSpPr>
          <p:nvPr>
            <p:ph type="sldNum" sz="quarter" idx="12"/>
          </p:nvPr>
        </p:nvSpPr>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3672909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E98B4-8D70-4D34-8F62-75DC302BEA4B}"/>
              </a:ext>
            </a:extLst>
          </p:cNvPr>
          <p:cNvSpPr/>
          <p:nvPr/>
        </p:nvSpPr>
        <p:spPr>
          <a:xfrm>
            <a:off x="0" y="7"/>
            <a:ext cx="9144000" cy="5104015"/>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4"/>
            <a:ext cx="78867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7"/>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7" name="Rectangle 6">
            <a:extLst>
              <a:ext uri="{FF2B5EF4-FFF2-40B4-BE49-F238E27FC236}">
                <a16:creationId xmlns:a16="http://schemas.microsoft.com/office/drawing/2014/main" id="{1F5A9719-A796-44EB-8D22-C7BBB0DB36DB}"/>
              </a:ext>
            </a:extLst>
          </p:cNvPr>
          <p:cNvSpPr/>
          <p:nvPr/>
        </p:nvSpPr>
        <p:spPr>
          <a:xfrm>
            <a:off x="0" y="5104022"/>
            <a:ext cx="9144000" cy="1753985"/>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4400">
                <a:solidFill>
                  <a:srgbClr val="CCF0F5"/>
                </a:solidFill>
              </a:defRPr>
            </a:lvl1pPr>
          </a:lstStyle>
          <a:p>
            <a:r>
              <a:rPr lang="en-US"/>
              <a:t>Contents</a:t>
            </a:r>
          </a:p>
        </p:txBody>
      </p:sp>
    </p:spTree>
    <p:extLst>
      <p:ext uri="{BB962C8B-B14F-4D97-AF65-F5344CB8AC3E}">
        <p14:creationId xmlns:p14="http://schemas.microsoft.com/office/powerpoint/2010/main" val="301577601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036602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629842" y="1223961"/>
            <a:ext cx="3868340"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629842" y="2047873"/>
            <a:ext cx="3868340"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4629152" y="1223961"/>
            <a:ext cx="3887391"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4629152" y="2047873"/>
            <a:ext cx="3887391"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endParaRPr lang="en-US"/>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11" name="Title Placeholder 1">
            <a:extLst>
              <a:ext uri="{FF2B5EF4-FFF2-40B4-BE49-F238E27FC236}">
                <a16:creationId xmlns:a16="http://schemas.microsoft.com/office/drawing/2014/main" id="{A72A139E-6485-4047-AF53-EA8FE564FB6A}"/>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511136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79291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368256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9839-3449-4E1C-ACCD-2276591F4D78}"/>
              </a:ext>
            </a:extLst>
          </p:cNvPr>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19831-EA00-4F62-9ECE-2C3BE66EA55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0C7602-9307-4028-B790-1ADA02745391}"/>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9EC50CF0-FD73-4DFC-A009-AF195537661C}"/>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8" name="Text Placeholder 3">
            <a:extLst>
              <a:ext uri="{FF2B5EF4-FFF2-40B4-BE49-F238E27FC236}">
                <a16:creationId xmlns:a16="http://schemas.microsoft.com/office/drawing/2014/main" id="{0D7901F1-A88C-4C34-97C4-54B77729C7D6}"/>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Subtitle</a:t>
            </a:r>
          </a:p>
        </p:txBody>
      </p:sp>
      <p:sp>
        <p:nvSpPr>
          <p:cNvPr id="9" name="Title Placeholder 1">
            <a:extLst>
              <a:ext uri="{FF2B5EF4-FFF2-40B4-BE49-F238E27FC236}">
                <a16:creationId xmlns:a16="http://schemas.microsoft.com/office/drawing/2014/main" id="{8B0053EA-9CD2-48B5-BB97-FD4CB17F2CC5}"/>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15187784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A57945-47D0-4C1A-A55F-AD2E46B92D09}"/>
              </a:ext>
            </a:extLst>
          </p:cNvPr>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EB3F707-12A1-40A4-A298-5FD64018D24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1A3DF3-E086-4F2A-A582-DE9BD8726606}"/>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F3DA61FF-FC29-41BB-875E-A5DB66A705A4}"/>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8" name="Text Placeholder 3">
            <a:extLst>
              <a:ext uri="{FF2B5EF4-FFF2-40B4-BE49-F238E27FC236}">
                <a16:creationId xmlns:a16="http://schemas.microsoft.com/office/drawing/2014/main" id="{BA6E5743-FAAC-4A5C-A11A-EC2ADE1AFED7}"/>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Subtitle</a:t>
            </a:r>
          </a:p>
        </p:txBody>
      </p:sp>
      <p:sp>
        <p:nvSpPr>
          <p:cNvPr id="9" name="Title Placeholder 1">
            <a:extLst>
              <a:ext uri="{FF2B5EF4-FFF2-40B4-BE49-F238E27FC236}">
                <a16:creationId xmlns:a16="http://schemas.microsoft.com/office/drawing/2014/main" id="{5D134985-1A44-4116-8C6E-B5B15958050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7661034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5D019-0078-4C8A-BE74-0ED85029ED43}"/>
              </a:ext>
            </a:extLst>
          </p:cNvPr>
          <p:cNvSpPr>
            <a:spLocks noGrp="1"/>
          </p:cNvSpPr>
          <p:nvPr>
            <p:ph type="body" idx="1"/>
          </p:nvPr>
        </p:nvSpPr>
        <p:spPr>
          <a:xfrm>
            <a:off x="628650" y="1221971"/>
            <a:ext cx="7886700" cy="49549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57797-DE19-4E1A-AE60-F2E6D1D12EE4}"/>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endParaRPr lang="en-US"/>
          </a:p>
        </p:txBody>
      </p:sp>
      <p:sp>
        <p:nvSpPr>
          <p:cNvPr id="6" name="Slide Number Placeholder 5">
            <a:extLst>
              <a:ext uri="{FF2B5EF4-FFF2-40B4-BE49-F238E27FC236}">
                <a16:creationId xmlns:a16="http://schemas.microsoft.com/office/drawing/2014/main" id="{17E43EDC-28D6-485E-BFC5-576FC412C7CD}"/>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25037DA4-2335-4A87-8586-64B2BAB08211}" type="slidenum">
              <a:rPr lang="en-US" smtClean="0"/>
              <a:pPr/>
              <a:t>‹#›</a:t>
            </a:fld>
            <a:endParaRPr lang="en-US"/>
          </a:p>
        </p:txBody>
      </p:sp>
      <p:sp>
        <p:nvSpPr>
          <p:cNvPr id="7" name="Rectangle 6">
            <a:extLst>
              <a:ext uri="{FF2B5EF4-FFF2-40B4-BE49-F238E27FC236}">
                <a16:creationId xmlns:a16="http://schemas.microsoft.com/office/drawing/2014/main" id="{A9FDD35D-5D43-4C99-9DEB-2FFABDB73BE6}"/>
              </a:ext>
            </a:extLst>
          </p:cNvPr>
          <p:cNvSpPr/>
          <p:nvPr/>
        </p:nvSpPr>
        <p:spPr>
          <a:xfrm>
            <a:off x="0" y="1"/>
            <a:ext cx="9144000" cy="79382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E997DF6-EC0F-4B5D-B7D8-CB6277F07E4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
        <p:nvSpPr>
          <p:cNvPr id="12" name="TextBox 11">
            <a:extLst>
              <a:ext uri="{FF2B5EF4-FFF2-40B4-BE49-F238E27FC236}">
                <a16:creationId xmlns:a16="http://schemas.microsoft.com/office/drawing/2014/main" id="{05807DE4-E7FA-4D98-8EA1-9DA24079CE23}"/>
              </a:ext>
            </a:extLst>
          </p:cNvPr>
          <p:cNvSpPr txBox="1"/>
          <p:nvPr/>
        </p:nvSpPr>
        <p:spPr>
          <a:xfrm>
            <a:off x="2775859" y="6400420"/>
            <a:ext cx="35922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bg1">
                    <a:lumMod val="65000"/>
                  </a:schemeClr>
                </a:solidFill>
                <a:latin typeface="Tw Cen MT Condensed" panose="020B0606020104020203" pitchFamily="34" charset="0"/>
              </a:rPr>
              <a:t>© Copyright 2007-2019 Texas Education Agency (TEA). All Rights Reserved.</a:t>
            </a:r>
          </a:p>
        </p:txBody>
      </p:sp>
      <p:pic>
        <p:nvPicPr>
          <p:cNvPr id="10" name="Picture 9">
            <a:extLst>
              <a:ext uri="{FF2B5EF4-FFF2-40B4-BE49-F238E27FC236}">
                <a16:creationId xmlns:a16="http://schemas.microsoft.com/office/drawing/2014/main" id="{B4D55F6A-3C10-460A-A6E7-6A6A8E26A0F1}"/>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167700" y="127908"/>
            <a:ext cx="818876" cy="481692"/>
          </a:xfrm>
          <a:prstGeom prst="rect">
            <a:avLst/>
          </a:prstGeom>
        </p:spPr>
      </p:pic>
    </p:spTree>
    <p:extLst>
      <p:ext uri="{BB962C8B-B14F-4D97-AF65-F5344CB8AC3E}">
        <p14:creationId xmlns:p14="http://schemas.microsoft.com/office/powerpoint/2010/main" val="1920247513"/>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Lst>
  <p:hf hdr="0" ftr="0" dt="0"/>
  <p:txStyles>
    <p:title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sped@tea.texas.gov" TargetMode="External"/><Relationship Id="rId2" Type="http://schemas.openxmlformats.org/officeDocument/2006/relationships/hyperlink" Target="https://www.texasstudentdatasystem.org/TSDS/TEDS/TEDS_Latest_Release/" TargetMode="External"/><Relationship Id="rId1" Type="http://schemas.openxmlformats.org/officeDocument/2006/relationships/slideLayout" Target="../slideLayouts/slideLayout2.xml"/><Relationship Id="rId6" Type="http://schemas.openxmlformats.org/officeDocument/2006/relationships/hyperlink" Target="https://tealprod.tea.state.tx.us/tims/browse/TSDSKB-585" TargetMode="External"/><Relationship Id="rId5" Type="http://schemas.openxmlformats.org/officeDocument/2006/relationships/hyperlink" Target="mailto:TSDSCustomerSupport@tea.texas.gov" TargetMode="External"/><Relationship Id="rId4" Type="http://schemas.openxmlformats.org/officeDocument/2006/relationships/hyperlink" Target="https://tea.texas.gov/About_TEA/News_and_Multimedia/Correspondence/TAA_Letters/State_Performance_Plan_Indicator_14_in_the_Texas_Student_Data_Syste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normAutofit fontScale="90000"/>
          </a:bodyPr>
          <a:lstStyle/>
          <a:p>
            <a:r>
              <a:rPr lang="en-US"/>
              <a:t>State performance plan indicator 14</a:t>
            </a:r>
          </a:p>
        </p:txBody>
      </p:sp>
      <p:sp>
        <p:nvSpPr>
          <p:cNvPr id="2" name="Subtitle 1">
            <a:extLst>
              <a:ext uri="{FF2B5EF4-FFF2-40B4-BE49-F238E27FC236}">
                <a16:creationId xmlns:a16="http://schemas.microsoft.com/office/drawing/2014/main" id="{5E1960DA-8A72-4011-8834-6F9970FF01D8}"/>
              </a:ext>
            </a:extLst>
          </p:cNvPr>
          <p:cNvSpPr>
            <a:spLocks noGrp="1"/>
          </p:cNvSpPr>
          <p:nvPr>
            <p:ph type="subTitle" idx="1"/>
          </p:nvPr>
        </p:nvSpPr>
        <p:spPr/>
        <p:txBody>
          <a:bodyPr>
            <a:normAutofit/>
          </a:bodyPr>
          <a:lstStyle/>
          <a:p>
            <a:r>
              <a:rPr lang="en-US" sz="2000"/>
              <a:t>Texas Education Agency</a:t>
            </a:r>
          </a:p>
        </p:txBody>
      </p:sp>
      <p:sp>
        <p:nvSpPr>
          <p:cNvPr id="3" name="Text Placeholder 2">
            <a:extLst>
              <a:ext uri="{FF2B5EF4-FFF2-40B4-BE49-F238E27FC236}">
                <a16:creationId xmlns:a16="http://schemas.microsoft.com/office/drawing/2014/main" id="{B6C0DECE-A2B1-4E71-A31F-ACC2D35EA10E}"/>
              </a:ext>
            </a:extLst>
          </p:cNvPr>
          <p:cNvSpPr>
            <a:spLocks noGrp="1"/>
          </p:cNvSpPr>
          <p:nvPr>
            <p:ph type="body" sz="quarter" idx="12"/>
          </p:nvPr>
        </p:nvSpPr>
        <p:spPr/>
        <p:txBody>
          <a:bodyPr/>
          <a:lstStyle/>
          <a:p>
            <a:r>
              <a:rPr lang="en-US" dirty="0"/>
              <a:t>July 30 – August 1, 2019</a:t>
            </a:r>
          </a:p>
        </p:txBody>
      </p:sp>
      <p:sp>
        <p:nvSpPr>
          <p:cNvPr id="7" name="Text Placeholder 6">
            <a:extLst>
              <a:ext uri="{FF2B5EF4-FFF2-40B4-BE49-F238E27FC236}">
                <a16:creationId xmlns:a16="http://schemas.microsoft.com/office/drawing/2014/main" id="{8A43D684-D8D2-4D27-B5CB-9251A02D8663}"/>
              </a:ext>
            </a:extLst>
          </p:cNvPr>
          <p:cNvSpPr>
            <a:spLocks noGrp="1"/>
          </p:cNvSpPr>
          <p:nvPr>
            <p:ph type="body" sz="quarter" idx="13"/>
          </p:nvPr>
        </p:nvSpPr>
        <p:spPr/>
        <p:txBody>
          <a:bodyPr/>
          <a:lstStyle/>
          <a:p>
            <a:r>
              <a:rPr lang="en-US"/>
              <a:t>Nicole Schuessler – Subject Matter Expert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2E290-0A46-4700-9060-2F9D62DDD150}"/>
              </a:ext>
            </a:extLst>
          </p:cNvPr>
          <p:cNvSpPr>
            <a:spLocks noGrp="1"/>
          </p:cNvSpPr>
          <p:nvPr>
            <p:ph type="title"/>
          </p:nvPr>
        </p:nvSpPr>
        <p:spPr/>
        <p:txBody>
          <a:bodyPr/>
          <a:lstStyle/>
          <a:p>
            <a:r>
              <a:rPr lang="en-US" dirty="0"/>
              <a:t>TSDS PEIMS FALL submission </a:t>
            </a:r>
          </a:p>
        </p:txBody>
      </p:sp>
      <p:sp>
        <p:nvSpPr>
          <p:cNvPr id="3" name="Content Placeholder 2">
            <a:extLst>
              <a:ext uri="{FF2B5EF4-FFF2-40B4-BE49-F238E27FC236}">
                <a16:creationId xmlns:a16="http://schemas.microsoft.com/office/drawing/2014/main" id="{17102F6E-0546-4AC1-AF3B-4C2B8A5F082C}"/>
              </a:ext>
            </a:extLst>
          </p:cNvPr>
          <p:cNvSpPr>
            <a:spLocks noGrp="1"/>
          </p:cNvSpPr>
          <p:nvPr>
            <p:ph idx="1"/>
          </p:nvPr>
        </p:nvSpPr>
        <p:spPr/>
        <p:txBody>
          <a:bodyPr vert="horz" lIns="91440" tIns="45720" rIns="91440" bIns="45720" rtlCol="0" anchor="t">
            <a:normAutofit/>
          </a:bodyPr>
          <a:lstStyle/>
          <a:p>
            <a:pPr marL="0" indent="0">
              <a:buNone/>
            </a:pPr>
            <a:r>
              <a:rPr lang="en-US" b="1" u="sng" dirty="0"/>
              <a:t>TSDS PEIMS Fall Submission </a:t>
            </a:r>
          </a:p>
          <a:p>
            <a:pPr lvl="1"/>
            <a:endParaRPr lang="en-US" b="1" dirty="0"/>
          </a:p>
          <a:p>
            <a:pPr lvl="1"/>
            <a:r>
              <a:rPr lang="en-US" b="1" dirty="0" err="1">
                <a:latin typeface="Tw Cen MT"/>
              </a:rPr>
              <a:t>InterchangeEducationOrganizationExtension</a:t>
            </a:r>
            <a:endParaRPr lang="en-US" b="1" dirty="0">
              <a:latin typeface="Tw Cen MT"/>
            </a:endParaRPr>
          </a:p>
          <a:p>
            <a:pPr lvl="2"/>
            <a:r>
              <a:rPr lang="en-US" dirty="0">
                <a:latin typeface="Tw Cen MT"/>
              </a:rPr>
              <a:t>Local Education Agency</a:t>
            </a:r>
            <a:endParaRPr lang="en-US" dirty="0"/>
          </a:p>
          <a:p>
            <a:pPr lvl="2"/>
            <a:r>
              <a:rPr lang="en-US" dirty="0">
                <a:latin typeface="Tw Cen MT"/>
              </a:rPr>
              <a:t>School</a:t>
            </a:r>
            <a:endParaRPr lang="en-US" dirty="0"/>
          </a:p>
          <a:p>
            <a:pPr lvl="1"/>
            <a:endParaRPr lang="en-US" b="1" dirty="0"/>
          </a:p>
          <a:p>
            <a:pPr lvl="1"/>
            <a:r>
              <a:rPr lang="en-US" b="1" dirty="0" err="1">
                <a:latin typeface="Tw Cen MT"/>
              </a:rPr>
              <a:t>InterchangeStudentExtension</a:t>
            </a:r>
            <a:r>
              <a:rPr lang="en-US" b="1" dirty="0">
                <a:latin typeface="Tw Cen MT"/>
              </a:rPr>
              <a:t> </a:t>
            </a:r>
          </a:p>
          <a:p>
            <a:pPr lvl="2"/>
            <a:r>
              <a:rPr lang="en-US" dirty="0">
                <a:latin typeface="Tw Cen MT"/>
              </a:rPr>
              <a:t>Student Extension</a:t>
            </a:r>
            <a:endParaRPr lang="en-US" dirty="0"/>
          </a:p>
          <a:p>
            <a:pPr lvl="1"/>
            <a:endParaRPr lang="en-US" b="1" dirty="0"/>
          </a:p>
          <a:p>
            <a:pPr lvl="1"/>
            <a:r>
              <a:rPr lang="en-US" b="1" dirty="0" err="1">
                <a:latin typeface="Tw Cen MT"/>
              </a:rPr>
              <a:t>InterchangeStudentEnrollmentExtension</a:t>
            </a:r>
            <a:endParaRPr lang="en-US" b="1" dirty="0">
              <a:latin typeface="Tw Cen MT"/>
            </a:endParaRPr>
          </a:p>
          <a:p>
            <a:pPr lvl="2"/>
            <a:r>
              <a:rPr lang="en-US" dirty="0">
                <a:latin typeface="Tw Cen MT"/>
              </a:rPr>
              <a:t>Student Leaver</a:t>
            </a:r>
            <a:endParaRPr lang="en-US" dirty="0"/>
          </a:p>
          <a:p>
            <a:pPr lvl="1"/>
            <a:endParaRPr lang="en-US" dirty="0"/>
          </a:p>
        </p:txBody>
      </p:sp>
      <p:sp>
        <p:nvSpPr>
          <p:cNvPr id="4" name="Slide Number Placeholder 3">
            <a:extLst>
              <a:ext uri="{FF2B5EF4-FFF2-40B4-BE49-F238E27FC236}">
                <a16:creationId xmlns:a16="http://schemas.microsoft.com/office/drawing/2014/main" id="{3AD0CBF0-4AD6-4436-A13A-137AA2EE8E91}"/>
              </a:ext>
            </a:extLst>
          </p:cNvPr>
          <p:cNvSpPr>
            <a:spLocks noGrp="1"/>
          </p:cNvSpPr>
          <p:nvPr>
            <p:ph type="sldNum" sz="quarter" idx="12"/>
          </p:nvPr>
        </p:nvSpPr>
        <p:spPr/>
        <p:txBody>
          <a:bodyPr/>
          <a:lstStyle/>
          <a:p>
            <a:fld id="{25037DA4-2335-4A87-8586-64B2BAB08211}" type="slidenum">
              <a:rPr lang="en-US" smtClean="0"/>
              <a:pPr/>
              <a:t>10</a:t>
            </a:fld>
            <a:endParaRPr lang="en-US"/>
          </a:p>
        </p:txBody>
      </p:sp>
    </p:spTree>
    <p:extLst>
      <p:ext uri="{BB962C8B-B14F-4D97-AF65-F5344CB8AC3E}">
        <p14:creationId xmlns:p14="http://schemas.microsoft.com/office/powerpoint/2010/main" val="3297883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TSDS PEIMS fall submission </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11</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1221970"/>
            <a:ext cx="8362950" cy="5255029"/>
          </a:xfrm>
        </p:spPr>
        <p:txBody>
          <a:bodyPr>
            <a:normAutofit fontScale="92500" lnSpcReduction="10000"/>
          </a:bodyPr>
          <a:lstStyle/>
          <a:p>
            <a:pPr marL="0" indent="0">
              <a:buNone/>
            </a:pPr>
            <a:r>
              <a:rPr lang="en-US" sz="3300" b="1" u="sng"/>
              <a:t>Leaver data for Special Education students</a:t>
            </a:r>
          </a:p>
          <a:p>
            <a:pPr lvl="1" defTabSz="762000">
              <a:tabLst>
                <a:tab pos="2057400" algn="l"/>
                <a:tab pos="2743200" algn="l"/>
              </a:tabLst>
            </a:pPr>
            <a:endParaRPr lang="en-US" sz="3100">
              <a:latin typeface="+mn-lt"/>
            </a:endParaRPr>
          </a:p>
          <a:p>
            <a:pPr lvl="1" defTabSz="762000">
              <a:tabLst>
                <a:tab pos="2057400" algn="l"/>
                <a:tab pos="2743200" algn="l"/>
              </a:tabLst>
            </a:pPr>
            <a:r>
              <a:rPr lang="en-US" sz="3100">
                <a:latin typeface="+mn-lt"/>
              </a:rPr>
              <a:t>Leaver Reason codes:</a:t>
            </a:r>
          </a:p>
          <a:p>
            <a:pPr lvl="1" defTabSz="762000">
              <a:tabLst>
                <a:tab pos="2057400" algn="l"/>
                <a:tab pos="2743200" algn="l"/>
              </a:tabLst>
            </a:pPr>
            <a:endParaRPr lang="en-US" sz="3100">
              <a:latin typeface="+mn-lt"/>
            </a:endParaRPr>
          </a:p>
          <a:p>
            <a:pPr lvl="2" defTabSz="762000">
              <a:tabLst>
                <a:tab pos="2057400" algn="l"/>
                <a:tab pos="2743200" algn="l"/>
              </a:tabLst>
            </a:pPr>
            <a:endParaRPr lang="en-US" sz="2700">
              <a:latin typeface="+mn-lt"/>
            </a:endParaRPr>
          </a:p>
          <a:p>
            <a:pPr lvl="2" defTabSz="762000">
              <a:tabLst>
                <a:tab pos="2057400" algn="l"/>
                <a:tab pos="2743200" algn="l"/>
              </a:tabLst>
            </a:pPr>
            <a:endParaRPr lang="en-US" sz="2700">
              <a:latin typeface="+mn-lt"/>
            </a:endParaRPr>
          </a:p>
          <a:p>
            <a:pPr lvl="2" defTabSz="762000">
              <a:tabLst>
                <a:tab pos="2057400" algn="l"/>
                <a:tab pos="2743200" algn="l"/>
              </a:tabLst>
            </a:pPr>
            <a:endParaRPr lang="en-US" sz="2700">
              <a:latin typeface="+mn-lt"/>
            </a:endParaRPr>
          </a:p>
          <a:p>
            <a:pPr lvl="2" defTabSz="762000">
              <a:tabLst>
                <a:tab pos="2057400" algn="l"/>
                <a:tab pos="2743200" algn="l"/>
              </a:tabLst>
            </a:pPr>
            <a:endParaRPr lang="en-US" sz="2700">
              <a:latin typeface="+mn-lt"/>
            </a:endParaRPr>
          </a:p>
          <a:p>
            <a:pPr lvl="2" defTabSz="762000">
              <a:tabLst>
                <a:tab pos="2057400" algn="l"/>
                <a:tab pos="2743200" algn="l"/>
              </a:tabLst>
            </a:pPr>
            <a:endParaRPr lang="en-US" sz="2700">
              <a:latin typeface="+mn-lt"/>
            </a:endParaRPr>
          </a:p>
          <a:p>
            <a:pPr lvl="2" defTabSz="762000">
              <a:tabLst>
                <a:tab pos="2057400" algn="l"/>
                <a:tab pos="2743200" algn="l"/>
              </a:tabLst>
            </a:pPr>
            <a:endParaRPr lang="en-US" sz="2700"/>
          </a:p>
          <a:p>
            <a:pPr lvl="1">
              <a:lnSpc>
                <a:spcPct val="120000"/>
              </a:lnSpc>
              <a:spcBef>
                <a:spcPts val="200"/>
              </a:spcBef>
            </a:pPr>
            <a:r>
              <a:rPr lang="en-US" sz="3100"/>
              <a:t>Military Enlistment Indicator Code</a:t>
            </a:r>
          </a:p>
          <a:p>
            <a:pPr lvl="1">
              <a:lnSpc>
                <a:spcPct val="120000"/>
              </a:lnSpc>
              <a:spcBef>
                <a:spcPts val="200"/>
              </a:spcBef>
            </a:pPr>
            <a:r>
              <a:rPr lang="en-US" sz="3100"/>
              <a:t>Student demographics</a:t>
            </a:r>
          </a:p>
          <a:p>
            <a:pPr lvl="2" defTabSz="762000">
              <a:tabLst>
                <a:tab pos="2057400" algn="l"/>
                <a:tab pos="2743200" algn="l"/>
              </a:tabLst>
            </a:pPr>
            <a:endParaRPr lang="en-US" sz="2700">
              <a:latin typeface="+mn-lt"/>
            </a:endParaRPr>
          </a:p>
        </p:txBody>
      </p:sp>
      <p:graphicFrame>
        <p:nvGraphicFramePr>
          <p:cNvPr id="2" name="Table 1">
            <a:extLst>
              <a:ext uri="{FF2B5EF4-FFF2-40B4-BE49-F238E27FC236}">
                <a16:creationId xmlns:a16="http://schemas.microsoft.com/office/drawing/2014/main" id="{10EFA8E6-9FDE-4390-98B8-65BA68D1A94C}"/>
              </a:ext>
            </a:extLst>
          </p:cNvPr>
          <p:cNvGraphicFramePr>
            <a:graphicFrameLocks noGrp="1"/>
          </p:cNvGraphicFramePr>
          <p:nvPr>
            <p:extLst>
              <p:ext uri="{D42A27DB-BD31-4B8C-83A1-F6EECF244321}">
                <p14:modId xmlns:p14="http://schemas.microsoft.com/office/powerpoint/2010/main" val="1650818873"/>
              </p:ext>
            </p:extLst>
          </p:nvPr>
        </p:nvGraphicFramePr>
        <p:xfrm>
          <a:off x="1347537" y="2732234"/>
          <a:ext cx="6934200" cy="2123440"/>
        </p:xfrm>
        <a:graphic>
          <a:graphicData uri="http://schemas.openxmlformats.org/drawingml/2006/table">
            <a:tbl>
              <a:tblPr firstRow="1" bandRow="1">
                <a:tableStyleId>{5940675A-B579-460E-94D1-54222C63F5DA}</a:tableStyleId>
              </a:tblPr>
              <a:tblGrid>
                <a:gridCol w="809403">
                  <a:extLst>
                    <a:ext uri="{9D8B030D-6E8A-4147-A177-3AD203B41FA5}">
                      <a16:colId xmlns:a16="http://schemas.microsoft.com/office/drawing/2014/main" val="4137406328"/>
                    </a:ext>
                  </a:extLst>
                </a:gridCol>
                <a:gridCol w="6124797">
                  <a:extLst>
                    <a:ext uri="{9D8B030D-6E8A-4147-A177-3AD203B41FA5}">
                      <a16:colId xmlns:a16="http://schemas.microsoft.com/office/drawing/2014/main" val="1915198955"/>
                    </a:ext>
                  </a:extLst>
                </a:gridCol>
              </a:tblGrid>
              <a:tr h="370840">
                <a:tc>
                  <a:txBody>
                    <a:bodyPr/>
                    <a:lstStyle/>
                    <a:p>
                      <a:pPr algn="ctr"/>
                      <a:r>
                        <a:rPr lang="en-US" b="1"/>
                        <a:t>01</a:t>
                      </a:r>
                    </a:p>
                  </a:txBody>
                  <a:tcPr/>
                </a:tc>
                <a:tc>
                  <a:txBody>
                    <a:bodyPr/>
                    <a:lstStyle/>
                    <a:p>
                      <a:r>
                        <a:rPr lang="en-US"/>
                        <a:t>Graduated</a:t>
                      </a:r>
                    </a:p>
                  </a:txBody>
                  <a:tcPr/>
                </a:tc>
                <a:extLst>
                  <a:ext uri="{0D108BD9-81ED-4DB2-BD59-A6C34878D82A}">
                    <a16:rowId xmlns:a16="http://schemas.microsoft.com/office/drawing/2014/main" val="3292909480"/>
                  </a:ext>
                </a:extLst>
              </a:tr>
              <a:tr h="370840">
                <a:tc>
                  <a:txBody>
                    <a:bodyPr/>
                    <a:lstStyle/>
                    <a:p>
                      <a:pPr algn="ctr"/>
                      <a:r>
                        <a:rPr lang="en-US" b="1"/>
                        <a:t>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College, Pursue Associate or Bachelor Degree</a:t>
                      </a:r>
                      <a:endParaRPr lang="en-US"/>
                    </a:p>
                  </a:txBody>
                  <a:tcPr/>
                </a:tc>
                <a:extLst>
                  <a:ext uri="{0D108BD9-81ED-4DB2-BD59-A6C34878D82A}">
                    <a16:rowId xmlns:a16="http://schemas.microsoft.com/office/drawing/2014/main" val="68412889"/>
                  </a:ext>
                </a:extLst>
              </a:tr>
              <a:tr h="370840">
                <a:tc>
                  <a:txBody>
                    <a:bodyPr/>
                    <a:lstStyle/>
                    <a:p>
                      <a:pPr algn="ctr"/>
                      <a:r>
                        <a:rPr lang="en-US" b="1"/>
                        <a:t>88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Court-ordered to a GED program, has not earned a GED</a:t>
                      </a:r>
                      <a:endParaRPr lang="en-US" sz="1800">
                        <a:latin typeface="+mn-lt"/>
                      </a:endParaRPr>
                    </a:p>
                  </a:txBody>
                  <a:tcPr/>
                </a:tc>
                <a:extLst>
                  <a:ext uri="{0D108BD9-81ED-4DB2-BD59-A6C34878D82A}">
                    <a16:rowId xmlns:a16="http://schemas.microsoft.com/office/drawing/2014/main" val="1402337997"/>
                  </a:ext>
                </a:extLst>
              </a:tr>
              <a:tr h="370840">
                <a:tc>
                  <a:txBody>
                    <a:bodyPr/>
                    <a:lstStyle/>
                    <a:p>
                      <a:pPr algn="ctr"/>
                      <a:r>
                        <a:rPr lang="en-US" b="1"/>
                        <a:t>90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a:t>Graduated from another state under provisions of the Interstate Compact on Educational Opportunity for Military Children</a:t>
                      </a:r>
                      <a:endParaRPr lang="en-US"/>
                    </a:p>
                  </a:txBody>
                  <a:tcPr/>
                </a:tc>
                <a:extLst>
                  <a:ext uri="{0D108BD9-81ED-4DB2-BD59-A6C34878D82A}">
                    <a16:rowId xmlns:a16="http://schemas.microsoft.com/office/drawing/2014/main" val="3698482114"/>
                  </a:ext>
                </a:extLst>
              </a:tr>
              <a:tr h="370840">
                <a:tc>
                  <a:txBody>
                    <a:bodyPr/>
                    <a:lstStyle/>
                    <a:p>
                      <a:pPr algn="ctr"/>
                      <a:r>
                        <a:rPr lang="en-US" b="1"/>
                        <a:t>98</a:t>
                      </a:r>
                    </a:p>
                  </a:txBody>
                  <a:tcPr/>
                </a:tc>
                <a:tc>
                  <a:txBody>
                    <a:bodyPr/>
                    <a:lstStyle/>
                    <a:p>
                      <a:r>
                        <a:rPr lang="en-US"/>
                        <a:t>Other</a:t>
                      </a:r>
                    </a:p>
                  </a:txBody>
                  <a:tcPr/>
                </a:tc>
                <a:extLst>
                  <a:ext uri="{0D108BD9-81ED-4DB2-BD59-A6C34878D82A}">
                    <a16:rowId xmlns:a16="http://schemas.microsoft.com/office/drawing/2014/main" val="1374984059"/>
                  </a:ext>
                </a:extLst>
              </a:tr>
            </a:tbl>
          </a:graphicData>
        </a:graphic>
      </p:graphicFrame>
    </p:spTree>
    <p:extLst>
      <p:ext uri="{BB962C8B-B14F-4D97-AF65-F5344CB8AC3E}">
        <p14:creationId xmlns:p14="http://schemas.microsoft.com/office/powerpoint/2010/main" val="417281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TSDS PEIMS fall submission </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12</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vert="horz" lIns="91440" tIns="45720" rIns="91440" bIns="45720" rtlCol="0" anchor="t">
            <a:normAutofit/>
          </a:bodyPr>
          <a:lstStyle/>
          <a:p>
            <a:pPr marL="0" indent="0">
              <a:buNone/>
            </a:pPr>
            <a:r>
              <a:rPr lang="en-US" dirty="0"/>
              <a:t>Once the PEIMS Fall Submission is closed, LEAs will not be able to update PEIMS data.  LEAs should verify their SPPI-14 data against their PEIMS Fall Submission data prior to the close date.  </a:t>
            </a:r>
          </a:p>
          <a:p>
            <a:pPr marL="0" indent="0">
              <a:buNone/>
            </a:pPr>
            <a:endParaRPr lang="en-US" b="1" u="sng" dirty="0"/>
          </a:p>
          <a:p>
            <a:pPr marL="0" indent="0">
              <a:buNone/>
            </a:pPr>
            <a:r>
              <a:rPr lang="en-US" b="1" u="sng" dirty="0"/>
              <a:t>TSDS PEIMS Fall Resubmission</a:t>
            </a:r>
          </a:p>
          <a:p>
            <a:pPr marL="457200" lvl="1" indent="0">
              <a:buNone/>
            </a:pPr>
            <a:endParaRPr lang="en-US" sz="1800" dirty="0"/>
          </a:p>
          <a:p>
            <a:pPr lvl="1"/>
            <a:r>
              <a:rPr lang="en-US" dirty="0"/>
              <a:t>The SPPI-14 promotion process will use the latest data loaded into the ODS for PEIMS Fall. </a:t>
            </a:r>
          </a:p>
          <a:p>
            <a:pPr lvl="2"/>
            <a:endParaRPr lang="en-US" dirty="0"/>
          </a:p>
          <a:p>
            <a:pPr lvl="2"/>
            <a:r>
              <a:rPr lang="en-US" dirty="0"/>
              <a:t>If an LEA has loaded student information for the PEIMS Fall 2 submission, then this data will be used for promotion. </a:t>
            </a:r>
          </a:p>
          <a:p>
            <a:pPr lvl="2"/>
            <a:endParaRPr lang="en-US" dirty="0"/>
          </a:p>
          <a:p>
            <a:pPr marL="0" indent="0">
              <a:buNone/>
            </a:pPr>
            <a:endParaRPr lang="en-US" dirty="0"/>
          </a:p>
        </p:txBody>
      </p:sp>
    </p:spTree>
    <p:extLst>
      <p:ext uri="{BB962C8B-B14F-4D97-AF65-F5344CB8AC3E}">
        <p14:creationId xmlns:p14="http://schemas.microsoft.com/office/powerpoint/2010/main" val="941184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2E290-0A46-4700-9060-2F9D62DDD150}"/>
              </a:ext>
            </a:extLst>
          </p:cNvPr>
          <p:cNvSpPr>
            <a:spLocks noGrp="1"/>
          </p:cNvSpPr>
          <p:nvPr>
            <p:ph type="title"/>
          </p:nvPr>
        </p:nvSpPr>
        <p:spPr/>
        <p:txBody>
          <a:bodyPr/>
          <a:lstStyle/>
          <a:p>
            <a:r>
              <a:rPr lang="en-US"/>
              <a:t>TSDS COLLECTION</a:t>
            </a:r>
          </a:p>
        </p:txBody>
      </p:sp>
      <p:sp>
        <p:nvSpPr>
          <p:cNvPr id="3" name="Content Placeholder 2">
            <a:extLst>
              <a:ext uri="{FF2B5EF4-FFF2-40B4-BE49-F238E27FC236}">
                <a16:creationId xmlns:a16="http://schemas.microsoft.com/office/drawing/2014/main" id="{17102F6E-0546-4AC1-AF3B-4C2B8A5F082C}"/>
              </a:ext>
            </a:extLst>
          </p:cNvPr>
          <p:cNvSpPr>
            <a:spLocks noGrp="1"/>
          </p:cNvSpPr>
          <p:nvPr>
            <p:ph idx="1"/>
          </p:nvPr>
        </p:nvSpPr>
        <p:spPr/>
        <p:txBody>
          <a:bodyPr vert="horz" lIns="91440" tIns="45720" rIns="91440" bIns="45720" rtlCol="0" anchor="t">
            <a:normAutofit/>
          </a:bodyPr>
          <a:lstStyle/>
          <a:p>
            <a:pPr marL="0" indent="0">
              <a:buNone/>
            </a:pPr>
            <a:r>
              <a:rPr lang="en-US" b="1" u="sng"/>
              <a:t>TSDS Collection</a:t>
            </a:r>
          </a:p>
          <a:p>
            <a:pPr lvl="1"/>
            <a:endParaRPr lang="en-US" b="1"/>
          </a:p>
          <a:p>
            <a:pPr lvl="1"/>
            <a:r>
              <a:rPr lang="en-US" b="1">
                <a:latin typeface="Tw Cen MT"/>
              </a:rPr>
              <a:t>InterchangeEducationOrganizationExtension</a:t>
            </a:r>
          </a:p>
          <a:p>
            <a:pPr lvl="2"/>
            <a:r>
              <a:rPr lang="en-US">
                <a:latin typeface="Tw Cen MT"/>
              </a:rPr>
              <a:t>Local Education Agency</a:t>
            </a:r>
          </a:p>
          <a:p>
            <a:pPr lvl="2"/>
            <a:r>
              <a:rPr lang="en-US">
                <a:latin typeface="Tw Cen MT"/>
              </a:rPr>
              <a:t>School</a:t>
            </a:r>
          </a:p>
          <a:p>
            <a:pPr marL="914400" lvl="2" indent="0">
              <a:buNone/>
            </a:pPr>
            <a:endParaRPr lang="en-US" b="1"/>
          </a:p>
          <a:p>
            <a:pPr lvl="1"/>
            <a:r>
              <a:rPr lang="en-US" b="1">
                <a:latin typeface="Tw Cen MT"/>
              </a:rPr>
              <a:t>InterchangeStudentParentExtension</a:t>
            </a:r>
          </a:p>
          <a:p>
            <a:pPr lvl="2"/>
            <a:r>
              <a:rPr lang="en-US">
                <a:latin typeface="Tw Cen MT"/>
              </a:rPr>
              <a:t>Student Extension</a:t>
            </a:r>
            <a:endParaRPr lang="en-US"/>
          </a:p>
          <a:p>
            <a:pPr lvl="2"/>
            <a:r>
              <a:rPr lang="en-US">
                <a:latin typeface="Tw Cen MT"/>
              </a:rPr>
              <a:t>Parent </a:t>
            </a:r>
          </a:p>
          <a:p>
            <a:pPr lvl="2"/>
            <a:r>
              <a:rPr lang="en-US">
                <a:latin typeface="Tw Cen MT"/>
              </a:rPr>
              <a:t>Student Parent Association</a:t>
            </a:r>
            <a:endParaRPr lang="en-US"/>
          </a:p>
          <a:p>
            <a:pPr lvl="2"/>
            <a:endParaRPr lang="en-US"/>
          </a:p>
          <a:p>
            <a:pPr lvl="1"/>
            <a:endParaRPr lang="en-US" b="1"/>
          </a:p>
        </p:txBody>
      </p:sp>
      <p:sp>
        <p:nvSpPr>
          <p:cNvPr id="4" name="Slide Number Placeholder 3">
            <a:extLst>
              <a:ext uri="{FF2B5EF4-FFF2-40B4-BE49-F238E27FC236}">
                <a16:creationId xmlns:a16="http://schemas.microsoft.com/office/drawing/2014/main" id="{3AD0CBF0-4AD6-4436-A13A-137AA2EE8E91}"/>
              </a:ext>
            </a:extLst>
          </p:cNvPr>
          <p:cNvSpPr>
            <a:spLocks noGrp="1"/>
          </p:cNvSpPr>
          <p:nvPr>
            <p:ph type="sldNum" sz="quarter" idx="12"/>
          </p:nvPr>
        </p:nvSpPr>
        <p:spPr/>
        <p:txBody>
          <a:bodyPr/>
          <a:lstStyle/>
          <a:p>
            <a:fld id="{25037DA4-2335-4A87-8586-64B2BAB08211}" type="slidenum">
              <a:rPr lang="en-US" smtClean="0"/>
              <a:pPr/>
              <a:t>13</a:t>
            </a:fld>
            <a:endParaRPr lang="en-US"/>
          </a:p>
        </p:txBody>
      </p:sp>
    </p:spTree>
    <p:extLst>
      <p:ext uri="{BB962C8B-B14F-4D97-AF65-F5344CB8AC3E}">
        <p14:creationId xmlns:p14="http://schemas.microsoft.com/office/powerpoint/2010/main" val="990703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58E80-0E5B-401A-AB05-7F42B543937E}"/>
              </a:ext>
            </a:extLst>
          </p:cNvPr>
          <p:cNvSpPr>
            <a:spLocks noGrp="1"/>
          </p:cNvSpPr>
          <p:nvPr>
            <p:ph type="title"/>
          </p:nvPr>
        </p:nvSpPr>
        <p:spPr/>
        <p:txBody>
          <a:bodyPr/>
          <a:lstStyle/>
          <a:p>
            <a:r>
              <a:rPr lang="en-US"/>
              <a:t>TSDS COLLECTION</a:t>
            </a:r>
          </a:p>
        </p:txBody>
      </p:sp>
      <p:sp>
        <p:nvSpPr>
          <p:cNvPr id="3" name="Content Placeholder 2">
            <a:extLst>
              <a:ext uri="{FF2B5EF4-FFF2-40B4-BE49-F238E27FC236}">
                <a16:creationId xmlns:a16="http://schemas.microsoft.com/office/drawing/2014/main" id="{AD22B2FE-702C-4DA4-AD01-084D3FD8BE8B}"/>
              </a:ext>
            </a:extLst>
          </p:cNvPr>
          <p:cNvSpPr>
            <a:spLocks noGrp="1"/>
          </p:cNvSpPr>
          <p:nvPr>
            <p:ph idx="1"/>
          </p:nvPr>
        </p:nvSpPr>
        <p:spPr/>
        <p:txBody>
          <a:bodyPr/>
          <a:lstStyle/>
          <a:p>
            <a:pPr marL="0" indent="0">
              <a:buNone/>
            </a:pPr>
            <a:r>
              <a:rPr lang="en-US" b="1" u="sng"/>
              <a:t>Student Contact Information</a:t>
            </a:r>
          </a:p>
          <a:p>
            <a:endParaRPr lang="en-US"/>
          </a:p>
          <a:p>
            <a:pPr lvl="1"/>
            <a:r>
              <a:rPr lang="en-US"/>
              <a:t>LEAs can choose to load student contact information for all their students, only their special education students, or only the special education students with one of the five leaver reason codes identified.</a:t>
            </a:r>
          </a:p>
        </p:txBody>
      </p:sp>
      <p:sp>
        <p:nvSpPr>
          <p:cNvPr id="4" name="Slide Number Placeholder 3">
            <a:extLst>
              <a:ext uri="{FF2B5EF4-FFF2-40B4-BE49-F238E27FC236}">
                <a16:creationId xmlns:a16="http://schemas.microsoft.com/office/drawing/2014/main" id="{C2CA8CF7-B371-4AF9-A180-90C1CD96B59C}"/>
              </a:ext>
            </a:extLst>
          </p:cNvPr>
          <p:cNvSpPr>
            <a:spLocks noGrp="1"/>
          </p:cNvSpPr>
          <p:nvPr>
            <p:ph type="sldNum" sz="quarter" idx="12"/>
          </p:nvPr>
        </p:nvSpPr>
        <p:spPr/>
        <p:txBody>
          <a:bodyPr/>
          <a:lstStyle/>
          <a:p>
            <a:fld id="{25037DA4-2335-4A87-8586-64B2BAB08211}" type="slidenum">
              <a:rPr lang="en-US" smtClean="0"/>
              <a:pPr/>
              <a:t>14</a:t>
            </a:fld>
            <a:endParaRPr lang="en-US"/>
          </a:p>
        </p:txBody>
      </p:sp>
    </p:spTree>
    <p:extLst>
      <p:ext uri="{BB962C8B-B14F-4D97-AF65-F5344CB8AC3E}">
        <p14:creationId xmlns:p14="http://schemas.microsoft.com/office/powerpoint/2010/main" val="4167970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15</a:t>
            </a:fld>
            <a:endParaRPr lang="en-US"/>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a:t>agenda</a:t>
            </a:r>
          </a:p>
        </p:txBody>
      </p:sp>
      <p:sp>
        <p:nvSpPr>
          <p:cNvPr id="12" name="Rectangle 11">
            <a:extLst>
              <a:ext uri="{FF2B5EF4-FFF2-40B4-BE49-F238E27FC236}">
                <a16:creationId xmlns:a16="http://schemas.microsoft.com/office/drawing/2014/main" id="{3DE1DC5D-D2A1-49C1-A0A2-56DE96C13685}"/>
              </a:ext>
            </a:extLst>
          </p:cNvPr>
          <p:cNvSpPr/>
          <p:nvPr/>
        </p:nvSpPr>
        <p:spPr>
          <a:xfrm>
            <a:off x="122919" y="3429000"/>
            <a:ext cx="8205788" cy="458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317547" y="35859"/>
            <a:ext cx="8001000" cy="6955750"/>
          </a:xfrm>
          <a:prstGeom prst="rect">
            <a:avLst/>
          </a:prstGeom>
          <a:noFill/>
        </p:spPr>
        <p:txBody>
          <a:bodyPr wrap="square">
            <a:spAutoFit/>
          </a:bodyPr>
          <a:lstStyle/>
          <a:p>
            <a:pPr marL="514350" indent="-514350">
              <a:spcBef>
                <a:spcPts val="600"/>
              </a:spcBef>
              <a:spcAft>
                <a:spcPts val="600"/>
              </a:spcAft>
              <a:buFont typeface="+mj-lt"/>
              <a:buAutoNum type="romanUcPeriod"/>
            </a:pPr>
            <a:r>
              <a:rPr lang="en-US" sz="2400" b="1" dirty="0">
                <a:latin typeface="Calibri" panose="020F0502020204030204" pitchFamily="34" charset="0"/>
                <a:cs typeface="Calibri" panose="020F0502020204030204" pitchFamily="34" charset="0"/>
              </a:rPr>
              <a:t>SPPI-14 Timeline</a:t>
            </a:r>
          </a:p>
          <a:p>
            <a:pPr marL="971550" lvl="1" indent="-514350">
              <a:spcBef>
                <a:spcPts val="600"/>
              </a:spcBef>
              <a:spcAft>
                <a:spcPts val="600"/>
              </a:spcAft>
              <a:buFont typeface="+mj-lt"/>
              <a:buAutoNum type="romanUcPeriod"/>
            </a:pPr>
            <a:r>
              <a:rPr lang="en-US" sz="1600" dirty="0">
                <a:latin typeface="Calibri" panose="020F0502020204030204" pitchFamily="34" charset="0"/>
                <a:cs typeface="Arial" pitchFamily="34" charset="0"/>
              </a:rPr>
              <a:t>2019-2020 Submission Timeline</a:t>
            </a:r>
          </a:p>
          <a:p>
            <a:pPr marL="971550" lvl="1" indent="-514350">
              <a:spcBef>
                <a:spcPts val="600"/>
              </a:spcBef>
              <a:spcAft>
                <a:spcPts val="600"/>
              </a:spcAft>
              <a:buFont typeface="+mj-lt"/>
              <a:buAutoNum type="romanUcPeriod"/>
            </a:pPr>
            <a:r>
              <a:rPr lang="en-US" sz="1600" dirty="0">
                <a:latin typeface="Calibri" panose="020F0502020204030204" pitchFamily="34" charset="0"/>
                <a:cs typeface="Arial" pitchFamily="34" charset="0"/>
              </a:rPr>
              <a:t>SPPI-14 TEAL Roles</a:t>
            </a:r>
          </a:p>
          <a:p>
            <a:pPr marL="971550" lvl="1" indent="-514350">
              <a:spcBef>
                <a:spcPts val="600"/>
              </a:spcBef>
              <a:spcAft>
                <a:spcPts val="600"/>
              </a:spcAft>
              <a:buFont typeface="+mj-lt"/>
              <a:buAutoNum type="romanUcPeriod"/>
            </a:pPr>
            <a:r>
              <a:rPr lang="en-US" sz="1600" dirty="0">
                <a:latin typeface="Calibri" panose="020F0502020204030204" pitchFamily="34" charset="0"/>
                <a:cs typeface="Arial" pitchFamily="34" charset="0"/>
              </a:rPr>
              <a:t>Reminders</a:t>
            </a:r>
            <a:endParaRPr lang="en-US" sz="2600" b="1" dirty="0">
              <a:latin typeface="Calibri" panose="020F0502020204030204" pitchFamily="34" charset="0"/>
              <a:cs typeface="Calibri" panose="020F0502020204030204" pitchFamily="34" charset="0"/>
            </a:endParaRPr>
          </a:p>
          <a:p>
            <a:pPr marL="514350" indent="-514350">
              <a:spcBef>
                <a:spcPts val="600"/>
              </a:spcBef>
              <a:spcAft>
                <a:spcPts val="600"/>
              </a:spcAft>
              <a:buFont typeface="+mj-lt"/>
              <a:buAutoNum type="romanUcPeriod"/>
            </a:pPr>
            <a:r>
              <a:rPr lang="en-US" sz="2400" b="1" dirty="0">
                <a:solidFill>
                  <a:sysClr val="windowText" lastClr="000000"/>
                </a:solidFill>
                <a:latin typeface="Calibri" panose="020F0502020204030204" pitchFamily="34" charset="0"/>
                <a:cs typeface="Calibri" panose="020F0502020204030204" pitchFamily="34" charset="0"/>
              </a:rPr>
              <a:t>Where is the Data Coming From?</a:t>
            </a:r>
          </a:p>
          <a:p>
            <a:pPr marL="971550" lvl="1" indent="-514350">
              <a:spcBef>
                <a:spcPts val="600"/>
              </a:spcBef>
              <a:spcAft>
                <a:spcPts val="600"/>
              </a:spcAft>
              <a:buFont typeface="+mj-lt"/>
              <a:buAutoNum type="romanUcPeriod"/>
            </a:pPr>
            <a:r>
              <a:rPr lang="en-US" sz="1600" dirty="0">
                <a:latin typeface="Calibri" panose="020F0502020204030204" pitchFamily="34" charset="0"/>
                <a:cs typeface="Arial" pitchFamily="34" charset="0"/>
              </a:rPr>
              <a:t>TSDS PEIMS Summer Submission (prior year)</a:t>
            </a:r>
          </a:p>
          <a:p>
            <a:pPr marL="971550" lvl="1" indent="-514350">
              <a:spcBef>
                <a:spcPts val="600"/>
              </a:spcBef>
              <a:spcAft>
                <a:spcPts val="600"/>
              </a:spcAft>
              <a:buFont typeface="+mj-lt"/>
              <a:buAutoNum type="romanUcPeriod"/>
            </a:pPr>
            <a:r>
              <a:rPr lang="en-US" sz="1600" dirty="0">
                <a:latin typeface="Calibri" panose="020F0502020204030204" pitchFamily="34" charset="0"/>
                <a:cs typeface="Arial" pitchFamily="34" charset="0"/>
              </a:rPr>
              <a:t>TSDS PEIMS Fall Submission </a:t>
            </a:r>
          </a:p>
          <a:p>
            <a:pPr marL="971550" lvl="1" indent="-514350">
              <a:spcBef>
                <a:spcPts val="600"/>
              </a:spcBef>
              <a:spcAft>
                <a:spcPts val="600"/>
              </a:spcAft>
              <a:buFont typeface="+mj-lt"/>
              <a:buAutoNum type="romanUcPeriod"/>
            </a:pPr>
            <a:r>
              <a:rPr lang="en-US" sz="1600" dirty="0">
                <a:latin typeface="Calibri" panose="020F0502020204030204" pitchFamily="34" charset="0"/>
                <a:cs typeface="Arial" pitchFamily="34" charset="0"/>
              </a:rPr>
              <a:t>TSDS Collection </a:t>
            </a:r>
          </a:p>
          <a:p>
            <a:pPr marL="514350" indent="-514350">
              <a:spcBef>
                <a:spcPts val="600"/>
              </a:spcBef>
              <a:spcAft>
                <a:spcPts val="600"/>
              </a:spcAft>
              <a:buFont typeface="+mj-lt"/>
              <a:buAutoNum type="romanUcPeriod"/>
            </a:pPr>
            <a:r>
              <a:rPr lang="en-US" sz="2400" b="1" dirty="0">
                <a:latin typeface="Calibri" panose="020F0502020204030204" pitchFamily="34" charset="0"/>
                <a:cs typeface="Arial" pitchFamily="34" charset="0"/>
              </a:rPr>
              <a:t>2019-2020 Guidance</a:t>
            </a:r>
          </a:p>
          <a:p>
            <a:pPr marL="1028700" lvl="1" indent="-571500">
              <a:spcBef>
                <a:spcPts val="600"/>
              </a:spcBef>
              <a:spcAft>
                <a:spcPts val="600"/>
              </a:spcAft>
              <a:buFont typeface="+mj-lt"/>
              <a:buAutoNum type="romanUcPeriod"/>
            </a:pPr>
            <a:r>
              <a:rPr lang="en-US" sz="1600" dirty="0">
                <a:latin typeface="Calibri" panose="020F0502020204030204" pitchFamily="34" charset="0"/>
                <a:cs typeface="Arial" pitchFamily="34" charset="0"/>
              </a:rPr>
              <a:t>Best Practices</a:t>
            </a:r>
          </a:p>
          <a:p>
            <a:pPr marL="1028700" lvl="1" indent="-571500">
              <a:spcBef>
                <a:spcPts val="600"/>
              </a:spcBef>
              <a:spcAft>
                <a:spcPts val="600"/>
              </a:spcAft>
              <a:buFont typeface="+mj-lt"/>
              <a:buAutoNum type="romanUcPeriod"/>
            </a:pPr>
            <a:r>
              <a:rPr lang="en-US" sz="1600" dirty="0">
                <a:latin typeface="Calibri" panose="020F0502020204030204" pitchFamily="34" charset="0"/>
                <a:cs typeface="Arial" pitchFamily="34" charset="0"/>
              </a:rPr>
              <a:t>Frequently Asked Questions</a:t>
            </a:r>
          </a:p>
          <a:p>
            <a:pPr marL="1028700" lvl="1" indent="-571500">
              <a:spcBef>
                <a:spcPts val="600"/>
              </a:spcBef>
              <a:spcAft>
                <a:spcPts val="600"/>
              </a:spcAft>
              <a:buFont typeface="+mj-lt"/>
              <a:buAutoNum type="romanUcPeriod"/>
            </a:pPr>
            <a:r>
              <a:rPr lang="en-US" sz="1600" dirty="0">
                <a:latin typeface="Calibri" panose="020F0502020204030204" pitchFamily="34" charset="0"/>
                <a:cs typeface="Arial" pitchFamily="34" charset="0"/>
              </a:rPr>
              <a:t>Technical Resources</a:t>
            </a: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Tree>
    <p:extLst>
      <p:ext uri="{BB962C8B-B14F-4D97-AF65-F5344CB8AC3E}">
        <p14:creationId xmlns:p14="http://schemas.microsoft.com/office/powerpoint/2010/main" val="3879742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D5A67-FE73-49B7-A39E-EBB31028AEC3}"/>
              </a:ext>
            </a:extLst>
          </p:cNvPr>
          <p:cNvSpPr>
            <a:spLocks noGrp="1"/>
          </p:cNvSpPr>
          <p:nvPr>
            <p:ph type="title"/>
          </p:nvPr>
        </p:nvSpPr>
        <p:spPr/>
        <p:txBody>
          <a:bodyPr/>
          <a:lstStyle/>
          <a:p>
            <a:r>
              <a:rPr lang="en-US"/>
              <a:t>Best practices</a:t>
            </a:r>
          </a:p>
        </p:txBody>
      </p:sp>
      <p:sp>
        <p:nvSpPr>
          <p:cNvPr id="3" name="Content Placeholder 2">
            <a:extLst>
              <a:ext uri="{FF2B5EF4-FFF2-40B4-BE49-F238E27FC236}">
                <a16:creationId xmlns:a16="http://schemas.microsoft.com/office/drawing/2014/main" id="{059850DA-84AE-420D-81B2-74543CDBE2E5}"/>
              </a:ext>
            </a:extLst>
          </p:cNvPr>
          <p:cNvSpPr>
            <a:spLocks noGrp="1"/>
          </p:cNvSpPr>
          <p:nvPr>
            <p:ph idx="1"/>
          </p:nvPr>
        </p:nvSpPr>
        <p:spPr>
          <a:xfrm>
            <a:off x="428625" y="1017594"/>
            <a:ext cx="8286750" cy="5338763"/>
          </a:xfrm>
        </p:spPr>
        <p:txBody>
          <a:bodyPr>
            <a:normAutofit fontScale="85000" lnSpcReduction="20000"/>
          </a:bodyPr>
          <a:lstStyle/>
          <a:p>
            <a:r>
              <a:rPr lang="en-US" dirty="0"/>
              <a:t>Download and install the </a:t>
            </a:r>
            <a:r>
              <a:rPr lang="en-US" b="1" dirty="0"/>
              <a:t>Client-Side Validation Tool </a:t>
            </a:r>
            <a:r>
              <a:rPr lang="en-US" dirty="0"/>
              <a:t>from the TSDS Portal to validate the extracted data is TEDS compliant XML for SPPI-14.</a:t>
            </a:r>
          </a:p>
          <a:p>
            <a:endParaRPr lang="en-US" dirty="0"/>
          </a:p>
          <a:p>
            <a:r>
              <a:rPr lang="en-US" dirty="0"/>
              <a:t>The ODS Data Loader can upload SPPI-14 data via the DTU or manually by logging into TSDS beginning on </a:t>
            </a:r>
            <a:r>
              <a:rPr lang="en-US" b="1" dirty="0"/>
              <a:t>August 5, 2019</a:t>
            </a:r>
            <a:r>
              <a:rPr lang="en-US" dirty="0"/>
              <a:t>. </a:t>
            </a:r>
          </a:p>
          <a:p>
            <a:pPr marL="0" indent="0">
              <a:buNone/>
            </a:pPr>
            <a:endParaRPr lang="en-US" dirty="0"/>
          </a:p>
          <a:p>
            <a:r>
              <a:rPr lang="en-US" dirty="0"/>
              <a:t>The Core LEA Data Promotor can promote and validate their SPPI-14 data beginning on </a:t>
            </a:r>
            <a:r>
              <a:rPr lang="en-US" b="1" dirty="0"/>
              <a:t>September 9, 2019</a:t>
            </a:r>
            <a:r>
              <a:rPr lang="en-US" dirty="0"/>
              <a:t>.</a:t>
            </a:r>
          </a:p>
          <a:p>
            <a:endParaRPr lang="en-US" dirty="0"/>
          </a:p>
          <a:p>
            <a:r>
              <a:rPr lang="en-US" dirty="0"/>
              <a:t>The Core Data Completer should indicate the SPPI-14 data is has been verified and complete by </a:t>
            </a:r>
            <a:r>
              <a:rPr lang="en-US" b="1" dirty="0"/>
              <a:t>February 20, 2020</a:t>
            </a:r>
            <a:r>
              <a:rPr lang="en-US" dirty="0"/>
              <a:t>.</a:t>
            </a:r>
          </a:p>
          <a:p>
            <a:endParaRPr lang="en-US" dirty="0"/>
          </a:p>
          <a:p>
            <a:r>
              <a:rPr lang="en-US"/>
              <a:t>Only the Core Data Approver can request an extension, if needed.</a:t>
            </a:r>
          </a:p>
          <a:p>
            <a:endParaRPr lang="en-US" dirty="0"/>
          </a:p>
        </p:txBody>
      </p:sp>
      <p:sp>
        <p:nvSpPr>
          <p:cNvPr id="4" name="Slide Number Placeholder 3">
            <a:extLst>
              <a:ext uri="{FF2B5EF4-FFF2-40B4-BE49-F238E27FC236}">
                <a16:creationId xmlns:a16="http://schemas.microsoft.com/office/drawing/2014/main" id="{EDB4BAAA-8E90-4421-BB26-4F595CC255F5}"/>
              </a:ext>
            </a:extLst>
          </p:cNvPr>
          <p:cNvSpPr>
            <a:spLocks noGrp="1"/>
          </p:cNvSpPr>
          <p:nvPr>
            <p:ph type="sldNum" sz="quarter" idx="12"/>
          </p:nvPr>
        </p:nvSpPr>
        <p:spPr/>
        <p:txBody>
          <a:bodyPr/>
          <a:lstStyle/>
          <a:p>
            <a:fld id="{25037DA4-2335-4A87-8586-64B2BAB08211}" type="slidenum">
              <a:rPr lang="en-US" smtClean="0"/>
              <a:pPr/>
              <a:t>16</a:t>
            </a:fld>
            <a:endParaRPr lang="en-US"/>
          </a:p>
        </p:txBody>
      </p:sp>
    </p:spTree>
    <p:extLst>
      <p:ext uri="{BB962C8B-B14F-4D97-AF65-F5344CB8AC3E}">
        <p14:creationId xmlns:p14="http://schemas.microsoft.com/office/powerpoint/2010/main" val="2131914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a:t>Frequently asked questions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17</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504824" y="914400"/>
            <a:ext cx="8325139" cy="5597236"/>
          </a:xfrm>
        </p:spPr>
        <p:txBody>
          <a:bodyPr vert="horz" lIns="91440" tIns="45720" rIns="91440" bIns="45720" rtlCol="0" anchor="t">
            <a:normAutofit fontScale="92500" lnSpcReduction="10000"/>
          </a:bodyPr>
          <a:lstStyle/>
          <a:p>
            <a:pPr marL="0" indent="0">
              <a:buNone/>
            </a:pPr>
            <a:r>
              <a:rPr lang="en-US" sz="2900" b="1" dirty="0"/>
              <a:t>Why does the primary disability code come from a student’s restraint or discipline record?</a:t>
            </a:r>
          </a:p>
          <a:p>
            <a:pPr marL="457200" lvl="1" indent="0">
              <a:buNone/>
            </a:pPr>
            <a:r>
              <a:rPr lang="en-US" sz="2000" dirty="0">
                <a:latin typeface="Tw Cen MT"/>
              </a:rPr>
              <a:t>The 2019-2020 SPPI-14 collection will use 2018-2019 (</a:t>
            </a:r>
            <a:r>
              <a:rPr lang="en-US" sz="2000">
                <a:latin typeface="Tw Cen MT"/>
              </a:rPr>
              <a:t>prior year) special </a:t>
            </a:r>
            <a:r>
              <a:rPr lang="en-US" sz="2000" dirty="0">
                <a:latin typeface="Tw Cen MT"/>
              </a:rPr>
              <a:t>education data.  For the 2018-2019 school year, the primary disability code is not collected on the Special Education Program complex type.  Therefore, it is only available on a student’s restraint or discipline records.  If a student does not have a restraint or discipline record, the primary disability code will be blank. </a:t>
            </a:r>
          </a:p>
          <a:p>
            <a:endParaRPr lang="en-US" sz="2900" b="1" dirty="0"/>
          </a:p>
          <a:p>
            <a:pPr marL="0" indent="0">
              <a:buNone/>
            </a:pPr>
            <a:r>
              <a:rPr lang="en-US" sz="2900" b="1" dirty="0"/>
              <a:t>Will LEAs be required to submit Parent IDs for </a:t>
            </a:r>
            <a:br>
              <a:rPr lang="en-US" sz="2900" b="1" dirty="0"/>
            </a:br>
            <a:r>
              <a:rPr lang="en-US" sz="2900" b="1" dirty="0"/>
              <a:t>SPPI-14?</a:t>
            </a:r>
          </a:p>
          <a:p>
            <a:pPr marL="457200" lvl="1" indent="0">
              <a:buNone/>
            </a:pPr>
            <a:r>
              <a:rPr lang="en-US" sz="2000" dirty="0"/>
              <a:t>Yes.  This is required in order to match a student to a parent.</a:t>
            </a:r>
          </a:p>
          <a:p>
            <a:endParaRPr lang="en-US" sz="2900" b="1" dirty="0"/>
          </a:p>
          <a:p>
            <a:pPr marL="0" indent="0">
              <a:buNone/>
            </a:pPr>
            <a:r>
              <a:rPr lang="en-US" sz="2900" b="1" dirty="0"/>
              <a:t>Are all LEAs required to submit SPPI-14 data?</a:t>
            </a:r>
          </a:p>
          <a:p>
            <a:pPr marL="457200" lvl="1" indent="0">
              <a:buNone/>
            </a:pPr>
            <a:r>
              <a:rPr lang="en-US" sz="2000" dirty="0"/>
              <a:t>No.  Only LEAs that have Special Education students in grades 9-12 and who have a leaver reason code of 01, 24, 88, 90, 98 will be required to submit SPPI-14 data.</a:t>
            </a:r>
          </a:p>
          <a:p>
            <a:pPr marL="457200" lvl="1" indent="0">
              <a:buNone/>
            </a:pPr>
            <a:endParaRPr lang="en-US" sz="2000" dirty="0"/>
          </a:p>
          <a:p>
            <a:endParaRPr lang="en-US" sz="2400" dirty="0"/>
          </a:p>
          <a:p>
            <a:pPr marL="520700" lvl="2" indent="0">
              <a:spcAft>
                <a:spcPts val="0"/>
              </a:spcAft>
              <a:buNone/>
            </a:pPr>
            <a:endParaRPr lang="en-US" sz="2400" dirty="0"/>
          </a:p>
          <a:p>
            <a:pPr marL="0" indent="0">
              <a:buNone/>
            </a:pPr>
            <a:endParaRPr lang="en-US" dirty="0"/>
          </a:p>
          <a:p>
            <a:pPr marL="457200" lvl="1" indent="0">
              <a:buNone/>
            </a:pPr>
            <a:endParaRPr lang="en-US" dirty="0"/>
          </a:p>
          <a:p>
            <a:pPr marL="0" indent="0">
              <a:buNone/>
            </a:pPr>
            <a:endParaRPr lang="en-US" dirty="0"/>
          </a:p>
        </p:txBody>
      </p:sp>
    </p:spTree>
    <p:extLst>
      <p:ext uri="{BB962C8B-B14F-4D97-AF65-F5344CB8AC3E}">
        <p14:creationId xmlns:p14="http://schemas.microsoft.com/office/powerpoint/2010/main" val="1179486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a:t>Frequently asked questions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18</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3" y="1411085"/>
            <a:ext cx="7886700" cy="4035829"/>
          </a:xfrm>
        </p:spPr>
        <p:txBody>
          <a:bodyPr>
            <a:normAutofit/>
          </a:bodyPr>
          <a:lstStyle/>
          <a:p>
            <a:pPr marL="0" indent="0">
              <a:buNone/>
            </a:pPr>
            <a:r>
              <a:rPr lang="en-US" sz="2900" b="1"/>
              <a:t>Does the SPPI-14 submission need to be approved?</a:t>
            </a:r>
          </a:p>
          <a:p>
            <a:pPr marL="457200" lvl="1" indent="0">
              <a:buNone/>
            </a:pPr>
            <a:r>
              <a:rPr lang="en-US" sz="2000"/>
              <a:t>No.  This submission does not require approval.  Once the LEA verifies the report, the submission can be completed.</a:t>
            </a:r>
          </a:p>
          <a:p>
            <a:pPr marL="0" indent="0">
              <a:buNone/>
            </a:pPr>
            <a:endParaRPr lang="en-US" sz="2400"/>
          </a:p>
          <a:p>
            <a:pPr marL="0" indent="0">
              <a:buNone/>
            </a:pPr>
            <a:r>
              <a:rPr lang="en-US" sz="2900" b="1"/>
              <a:t>What is the Core LEA Data Approver’s Role?</a:t>
            </a:r>
          </a:p>
          <a:p>
            <a:pPr marL="520700" lvl="2" indent="0">
              <a:spcAft>
                <a:spcPts val="0"/>
              </a:spcAft>
              <a:buNone/>
            </a:pPr>
            <a:r>
              <a:rPr lang="en-US" sz="2400"/>
              <a:t>The Core LEA Data Approver Role may only request extensions.</a:t>
            </a:r>
          </a:p>
          <a:p>
            <a:pPr marL="0" indent="0">
              <a:buNone/>
            </a:pPr>
            <a:endParaRPr lang="en-US"/>
          </a:p>
          <a:p>
            <a:pPr marL="457200" lvl="1" indent="0">
              <a:buNone/>
            </a:pPr>
            <a:endParaRPr lang="en-US"/>
          </a:p>
          <a:p>
            <a:pPr marL="0" indent="0">
              <a:buNone/>
            </a:pPr>
            <a:endParaRPr lang="en-US"/>
          </a:p>
        </p:txBody>
      </p:sp>
    </p:spTree>
    <p:extLst>
      <p:ext uri="{BB962C8B-B14F-4D97-AF65-F5344CB8AC3E}">
        <p14:creationId xmlns:p14="http://schemas.microsoft.com/office/powerpoint/2010/main" val="1089467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a:t>technical Resources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19</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905199"/>
            <a:ext cx="8286750" cy="5638800"/>
          </a:xfrm>
        </p:spPr>
        <p:txBody>
          <a:bodyPr vert="horz" lIns="91440" tIns="45720" rIns="91440" bIns="45720" rtlCol="0" anchor="t">
            <a:normAutofit lnSpcReduction="10000"/>
          </a:bodyPr>
          <a:lstStyle/>
          <a:p>
            <a:pPr marL="0" indent="0" fontAlgn="base">
              <a:lnSpc>
                <a:spcPct val="70000"/>
              </a:lnSpc>
              <a:buNone/>
            </a:pPr>
            <a:r>
              <a:rPr lang="en-US" sz="2400" b="1"/>
              <a:t>Technical Specifications: </a:t>
            </a:r>
          </a:p>
          <a:p>
            <a:pPr marL="457200" lvl="1" indent="0" fontAlgn="base">
              <a:buNone/>
            </a:pPr>
            <a:r>
              <a:rPr lang="en-US" sz="2000" b="1" u="sng">
                <a:latin typeface="Tw Cen MT"/>
                <a:hlinkClick r:id="rId2"/>
              </a:rPr>
              <a:t>Texas Education Data Standards (TEDS)</a:t>
            </a:r>
            <a:r>
              <a:rPr lang="en-US" sz="2000">
                <a:latin typeface="Tw Cen MT"/>
              </a:rPr>
              <a:t>​</a:t>
            </a:r>
          </a:p>
          <a:p>
            <a:pPr marL="0" indent="0">
              <a:buNone/>
            </a:pPr>
            <a:endParaRPr lang="en-US" b="1"/>
          </a:p>
          <a:p>
            <a:pPr marL="0" indent="0" fontAlgn="base">
              <a:buNone/>
            </a:pPr>
            <a:r>
              <a:rPr lang="en-US" sz="2400" b="1"/>
              <a:t>Division of Special Education:</a:t>
            </a:r>
          </a:p>
          <a:p>
            <a:pPr marL="457200" lvl="1" indent="0">
              <a:buNone/>
            </a:pPr>
            <a:r>
              <a:rPr lang="en-US" sz="2000" b="1">
                <a:latin typeface="Tw Cen MT"/>
                <a:hlinkClick r:id="rId3"/>
              </a:rPr>
              <a:t>sped@tea.texas.gov</a:t>
            </a:r>
            <a:r>
              <a:rPr lang="en-US" sz="2000">
                <a:latin typeface="Tw Cen MT"/>
              </a:rPr>
              <a:t> </a:t>
            </a:r>
            <a:endParaRPr lang="en-US" sz="2000"/>
          </a:p>
          <a:p>
            <a:pPr marL="457200" lvl="1" indent="0" fontAlgn="base">
              <a:buNone/>
            </a:pPr>
            <a:endParaRPr lang="en-US" sz="2200" b="1" i="1"/>
          </a:p>
          <a:p>
            <a:pPr marL="0" indent="0" fontAlgn="base">
              <a:lnSpc>
                <a:spcPct val="100000"/>
              </a:lnSpc>
              <a:buNone/>
            </a:pPr>
            <a:r>
              <a:rPr lang="en-US" sz="2400" b="1"/>
              <a:t>TAA Letter </a:t>
            </a:r>
          </a:p>
          <a:p>
            <a:pPr indent="0">
              <a:buNone/>
            </a:pPr>
            <a:r>
              <a:rPr lang="en-US" sz="2000" b="1">
                <a:latin typeface="Tw Cen MT"/>
                <a:hlinkClick r:id="rId4"/>
              </a:rPr>
              <a:t>State Performance Plan Indicator 14 in the Texas Student Data System</a:t>
            </a:r>
            <a:endParaRPr lang="en-US" sz="2000" b="1">
              <a:latin typeface="Tw Cen MT"/>
            </a:endParaRPr>
          </a:p>
          <a:p>
            <a:pPr marL="457200" lvl="1" indent="0">
              <a:buNone/>
            </a:pPr>
            <a:endParaRPr lang="en-US" i="1">
              <a:highlight>
                <a:srgbClr val="FFFF00"/>
              </a:highlight>
            </a:endParaRPr>
          </a:p>
          <a:p>
            <a:pPr marL="0" indent="0">
              <a:buNone/>
            </a:pPr>
            <a:r>
              <a:rPr lang="en-US" sz="2400" b="1">
                <a:latin typeface="Tw Cen MT"/>
              </a:rPr>
              <a:t>Technical Support:</a:t>
            </a:r>
          </a:p>
          <a:p>
            <a:pPr marL="457200" lvl="1" indent="0">
              <a:buNone/>
            </a:pPr>
            <a:r>
              <a:rPr lang="en-US" sz="2000" b="1">
                <a:hlinkClick r:id="rId5"/>
              </a:rPr>
              <a:t>TSDSCustomerSupport@tea.texas.gov</a:t>
            </a:r>
            <a:r>
              <a:rPr lang="en-US" sz="2000" b="1"/>
              <a:t> </a:t>
            </a:r>
          </a:p>
          <a:p>
            <a:pPr marL="320040" lvl="1" indent="0">
              <a:buNone/>
            </a:pPr>
            <a:endParaRPr lang="en-US"/>
          </a:p>
          <a:p>
            <a:pPr marL="0" indent="-137160">
              <a:buNone/>
            </a:pPr>
            <a:r>
              <a:rPr lang="en-US" sz="2400" b="1"/>
              <a:t>Knowledge Base Article:</a:t>
            </a:r>
          </a:p>
          <a:p>
            <a:pPr marL="457200" lvl="1" indent="0">
              <a:buNone/>
            </a:pPr>
            <a:r>
              <a:rPr lang="en-US" sz="2000" b="1">
                <a:highlight>
                  <a:srgbClr val="FFFFFF"/>
                </a:highlight>
                <a:hlinkClick r:id="rId6"/>
              </a:rPr>
              <a:t>TSDSKB-585 </a:t>
            </a:r>
            <a:r>
              <a:rPr lang="en-US" b="1"/>
              <a:t> </a:t>
            </a:r>
            <a:r>
              <a:rPr lang="en-US" sz="1600"/>
              <a:t> </a:t>
            </a:r>
            <a:r>
              <a:rPr lang="en-US" sz="2000" i="1"/>
              <a:t>General FAQs for SPPI-14</a:t>
            </a:r>
          </a:p>
          <a:p>
            <a:pPr marL="0" indent="0">
              <a:buNone/>
            </a:pPr>
            <a:endParaRPr lang="en-US" sz="2000"/>
          </a:p>
          <a:p>
            <a:pPr marL="0" indent="0">
              <a:buNone/>
            </a:pPr>
            <a:endParaRPr lang="en-US" sz="2000"/>
          </a:p>
          <a:p>
            <a:pPr marL="320040" lvl="1" indent="0">
              <a:buNone/>
            </a:pPr>
            <a:endParaRPr lang="en-US"/>
          </a:p>
          <a:p>
            <a:pPr marL="0" indent="0">
              <a:buNone/>
            </a:pPr>
            <a:endParaRPr lang="en-US"/>
          </a:p>
        </p:txBody>
      </p:sp>
    </p:spTree>
    <p:extLst>
      <p:ext uri="{BB962C8B-B14F-4D97-AF65-F5344CB8AC3E}">
        <p14:creationId xmlns:p14="http://schemas.microsoft.com/office/powerpoint/2010/main" val="136604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2</a:t>
            </a:fld>
            <a:endParaRPr lang="en-US"/>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a:t>agenda</a:t>
            </a:r>
          </a:p>
        </p:txBody>
      </p:sp>
      <p:sp>
        <p:nvSpPr>
          <p:cNvPr id="12" name="Rectangle 11">
            <a:extLst>
              <a:ext uri="{FF2B5EF4-FFF2-40B4-BE49-F238E27FC236}">
                <a16:creationId xmlns:a16="http://schemas.microsoft.com/office/drawing/2014/main" id="{3DE1DC5D-D2A1-49C1-A0A2-56DE96C13685}"/>
              </a:ext>
            </a:extLst>
          </p:cNvPr>
          <p:cNvSpPr/>
          <p:nvPr/>
        </p:nvSpPr>
        <p:spPr>
          <a:xfrm>
            <a:off x="112759" y="35859"/>
            <a:ext cx="8205788" cy="458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317547" y="35859"/>
            <a:ext cx="8001000" cy="6955750"/>
          </a:xfrm>
          <a:prstGeom prst="rect">
            <a:avLst/>
          </a:prstGeom>
          <a:noFill/>
        </p:spPr>
        <p:txBody>
          <a:bodyPr wrap="square">
            <a:spAutoFit/>
          </a:bodyPr>
          <a:lstStyle/>
          <a:p>
            <a:pPr marL="514350" indent="-514350">
              <a:spcBef>
                <a:spcPts val="600"/>
              </a:spcBef>
              <a:spcAft>
                <a:spcPts val="600"/>
              </a:spcAft>
              <a:buFont typeface="+mj-lt"/>
              <a:buAutoNum type="romanUcPeriod"/>
            </a:pPr>
            <a:r>
              <a:rPr lang="en-US" sz="2400" b="1" dirty="0">
                <a:latin typeface="Calibri" panose="020F0502020204030204" pitchFamily="34" charset="0"/>
                <a:cs typeface="Calibri" panose="020F0502020204030204" pitchFamily="34" charset="0"/>
              </a:rPr>
              <a:t>SPPI-14 Timeline</a:t>
            </a:r>
          </a:p>
          <a:p>
            <a:pPr marL="971550" lvl="1" indent="-514350">
              <a:spcBef>
                <a:spcPts val="600"/>
              </a:spcBef>
              <a:spcAft>
                <a:spcPts val="600"/>
              </a:spcAft>
              <a:buFont typeface="+mj-lt"/>
              <a:buAutoNum type="romanUcPeriod"/>
            </a:pPr>
            <a:r>
              <a:rPr lang="en-US" sz="1600" dirty="0">
                <a:latin typeface="Calibri" panose="020F0502020204030204" pitchFamily="34" charset="0"/>
                <a:cs typeface="Arial" pitchFamily="34" charset="0"/>
              </a:rPr>
              <a:t>2019-2020 Submission Timeline</a:t>
            </a:r>
          </a:p>
          <a:p>
            <a:pPr marL="971550" lvl="1" indent="-514350">
              <a:spcBef>
                <a:spcPts val="600"/>
              </a:spcBef>
              <a:spcAft>
                <a:spcPts val="600"/>
              </a:spcAft>
              <a:buFont typeface="+mj-lt"/>
              <a:buAutoNum type="romanUcPeriod"/>
            </a:pPr>
            <a:r>
              <a:rPr lang="en-US" sz="1600" dirty="0">
                <a:latin typeface="Calibri" panose="020F0502020204030204" pitchFamily="34" charset="0"/>
                <a:cs typeface="Arial" pitchFamily="34" charset="0"/>
              </a:rPr>
              <a:t>SPPI-14 TEAL Roles</a:t>
            </a:r>
          </a:p>
          <a:p>
            <a:pPr marL="971550" lvl="1" indent="-514350">
              <a:spcBef>
                <a:spcPts val="600"/>
              </a:spcBef>
              <a:spcAft>
                <a:spcPts val="600"/>
              </a:spcAft>
              <a:buFont typeface="+mj-lt"/>
              <a:buAutoNum type="romanUcPeriod"/>
            </a:pPr>
            <a:r>
              <a:rPr lang="en-US" sz="1600" dirty="0">
                <a:latin typeface="Calibri" panose="020F0502020204030204" pitchFamily="34" charset="0"/>
                <a:cs typeface="Arial" pitchFamily="34" charset="0"/>
              </a:rPr>
              <a:t>Reminders</a:t>
            </a:r>
            <a:endParaRPr lang="en-US" sz="2600" b="1" dirty="0">
              <a:latin typeface="Calibri" panose="020F0502020204030204" pitchFamily="34" charset="0"/>
              <a:cs typeface="Calibri" panose="020F0502020204030204" pitchFamily="34" charset="0"/>
            </a:endParaRPr>
          </a:p>
          <a:p>
            <a:pPr marL="514350" indent="-514350">
              <a:spcBef>
                <a:spcPts val="600"/>
              </a:spcBef>
              <a:spcAft>
                <a:spcPts val="600"/>
              </a:spcAft>
              <a:buFont typeface="+mj-lt"/>
              <a:buAutoNum type="romanUcPeriod"/>
            </a:pPr>
            <a:r>
              <a:rPr lang="en-US" sz="2400" b="1" dirty="0">
                <a:solidFill>
                  <a:sysClr val="windowText" lastClr="000000"/>
                </a:solidFill>
                <a:latin typeface="Calibri" panose="020F0502020204030204" pitchFamily="34" charset="0"/>
                <a:cs typeface="Calibri" panose="020F0502020204030204" pitchFamily="34" charset="0"/>
              </a:rPr>
              <a:t>Where is the Data Coming From?</a:t>
            </a:r>
          </a:p>
          <a:p>
            <a:pPr marL="971550" lvl="1" indent="-514350">
              <a:spcBef>
                <a:spcPts val="600"/>
              </a:spcBef>
              <a:spcAft>
                <a:spcPts val="600"/>
              </a:spcAft>
              <a:buFont typeface="+mj-lt"/>
              <a:buAutoNum type="romanUcPeriod"/>
            </a:pPr>
            <a:r>
              <a:rPr lang="en-US" sz="1600" dirty="0">
                <a:latin typeface="Calibri" panose="020F0502020204030204" pitchFamily="34" charset="0"/>
                <a:cs typeface="Arial" pitchFamily="34" charset="0"/>
              </a:rPr>
              <a:t>TSDS PEIMS Summer Submission (prior year)</a:t>
            </a:r>
          </a:p>
          <a:p>
            <a:pPr marL="971550" lvl="1" indent="-514350">
              <a:spcBef>
                <a:spcPts val="600"/>
              </a:spcBef>
              <a:spcAft>
                <a:spcPts val="600"/>
              </a:spcAft>
              <a:buFont typeface="+mj-lt"/>
              <a:buAutoNum type="romanUcPeriod"/>
            </a:pPr>
            <a:r>
              <a:rPr lang="en-US" sz="1600" dirty="0">
                <a:latin typeface="Calibri" panose="020F0502020204030204" pitchFamily="34" charset="0"/>
                <a:cs typeface="Arial" pitchFamily="34" charset="0"/>
              </a:rPr>
              <a:t>TSDS PEIMS Fall Submission </a:t>
            </a:r>
          </a:p>
          <a:p>
            <a:pPr marL="971550" lvl="1" indent="-514350">
              <a:spcBef>
                <a:spcPts val="600"/>
              </a:spcBef>
              <a:spcAft>
                <a:spcPts val="600"/>
              </a:spcAft>
              <a:buFont typeface="+mj-lt"/>
              <a:buAutoNum type="romanUcPeriod"/>
            </a:pPr>
            <a:r>
              <a:rPr lang="en-US" sz="1600" dirty="0">
                <a:latin typeface="Calibri" panose="020F0502020204030204" pitchFamily="34" charset="0"/>
                <a:cs typeface="Arial" pitchFamily="34" charset="0"/>
              </a:rPr>
              <a:t>TSDS Collection </a:t>
            </a:r>
          </a:p>
          <a:p>
            <a:pPr marL="514350" indent="-514350">
              <a:spcBef>
                <a:spcPts val="600"/>
              </a:spcBef>
              <a:spcAft>
                <a:spcPts val="600"/>
              </a:spcAft>
              <a:buFont typeface="+mj-lt"/>
              <a:buAutoNum type="romanUcPeriod"/>
            </a:pPr>
            <a:r>
              <a:rPr lang="en-US" sz="2400" b="1" dirty="0">
                <a:latin typeface="Calibri" panose="020F0502020204030204" pitchFamily="34" charset="0"/>
                <a:cs typeface="Arial" pitchFamily="34" charset="0"/>
              </a:rPr>
              <a:t>2019-2020 Guidance</a:t>
            </a:r>
          </a:p>
          <a:p>
            <a:pPr marL="1028700" lvl="1" indent="-571500">
              <a:spcBef>
                <a:spcPts val="600"/>
              </a:spcBef>
              <a:spcAft>
                <a:spcPts val="600"/>
              </a:spcAft>
              <a:buFont typeface="+mj-lt"/>
              <a:buAutoNum type="romanUcPeriod"/>
            </a:pPr>
            <a:r>
              <a:rPr lang="en-US" sz="1600" dirty="0">
                <a:latin typeface="Calibri" panose="020F0502020204030204" pitchFamily="34" charset="0"/>
                <a:cs typeface="Arial" pitchFamily="34" charset="0"/>
              </a:rPr>
              <a:t>Best Practices</a:t>
            </a:r>
          </a:p>
          <a:p>
            <a:pPr marL="1028700" lvl="1" indent="-571500">
              <a:spcBef>
                <a:spcPts val="600"/>
              </a:spcBef>
              <a:spcAft>
                <a:spcPts val="600"/>
              </a:spcAft>
              <a:buFont typeface="+mj-lt"/>
              <a:buAutoNum type="romanUcPeriod"/>
            </a:pPr>
            <a:r>
              <a:rPr lang="en-US" sz="1600" dirty="0">
                <a:latin typeface="Calibri" panose="020F0502020204030204" pitchFamily="34" charset="0"/>
                <a:cs typeface="Arial" pitchFamily="34" charset="0"/>
              </a:rPr>
              <a:t>Frequently Asked Questions</a:t>
            </a:r>
          </a:p>
          <a:p>
            <a:pPr marL="1028700" lvl="1" indent="-571500">
              <a:spcBef>
                <a:spcPts val="600"/>
              </a:spcBef>
              <a:spcAft>
                <a:spcPts val="600"/>
              </a:spcAft>
              <a:buFont typeface="+mj-lt"/>
              <a:buAutoNum type="romanUcPeriod"/>
            </a:pPr>
            <a:r>
              <a:rPr lang="en-US" sz="1600" dirty="0">
                <a:latin typeface="Calibri" panose="020F0502020204030204" pitchFamily="34" charset="0"/>
                <a:cs typeface="Arial" pitchFamily="34" charset="0"/>
              </a:rPr>
              <a:t>Technical Resources</a:t>
            </a: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Tree>
    <p:extLst>
      <p:ext uri="{BB962C8B-B14F-4D97-AF65-F5344CB8AC3E}">
        <p14:creationId xmlns:p14="http://schemas.microsoft.com/office/powerpoint/2010/main" val="3505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07D51CE-84D7-4901-9875-84950DD12F61}"/>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4283" b="16666"/>
          <a:stretch/>
        </p:blipFill>
        <p:spPr>
          <a:xfrm>
            <a:off x="0" y="2090698"/>
            <a:ext cx="9144000" cy="2990093"/>
          </a:xfrm>
          <a:prstGeom prst="rect">
            <a:avLst/>
          </a:prstGeom>
        </p:spPr>
      </p:pic>
      <p:sp>
        <p:nvSpPr>
          <p:cNvPr id="2" name="Title 1">
            <a:extLst>
              <a:ext uri="{FF2B5EF4-FFF2-40B4-BE49-F238E27FC236}">
                <a16:creationId xmlns:a16="http://schemas.microsoft.com/office/drawing/2014/main" id="{C7FE5C1E-E191-4791-AD05-9F11AF9D32BD}"/>
              </a:ext>
            </a:extLst>
          </p:cNvPr>
          <p:cNvSpPr>
            <a:spLocks noGrp="1"/>
          </p:cNvSpPr>
          <p:nvPr>
            <p:ph type="title"/>
          </p:nvPr>
        </p:nvSpPr>
        <p:spPr/>
        <p:txBody>
          <a:bodyPr/>
          <a:lstStyle/>
          <a:p>
            <a:r>
              <a:rPr lang="en-US"/>
              <a:t>Questions?</a:t>
            </a:r>
          </a:p>
        </p:txBody>
      </p:sp>
      <p:sp>
        <p:nvSpPr>
          <p:cNvPr id="5" name="Slide Number Placeholder 4">
            <a:extLst>
              <a:ext uri="{FF2B5EF4-FFF2-40B4-BE49-F238E27FC236}">
                <a16:creationId xmlns:a16="http://schemas.microsoft.com/office/drawing/2014/main" id="{7BA2C28E-199C-41C0-968F-6E1D0C16228B}"/>
              </a:ext>
            </a:extLst>
          </p:cNvPr>
          <p:cNvSpPr>
            <a:spLocks noGrp="1"/>
          </p:cNvSpPr>
          <p:nvPr>
            <p:ph type="sldNum" sz="quarter" idx="12"/>
          </p:nvPr>
        </p:nvSpPr>
        <p:spPr/>
        <p:txBody>
          <a:bodyPr/>
          <a:lstStyle/>
          <a:p>
            <a:r>
              <a:rPr lang="en-US"/>
              <a:t>p | </a:t>
            </a:r>
            <a:fld id="{72973CF6-C3DE-4D08-87E3-37EC75F458AE}" type="slidenum">
              <a:rPr lang="en-US" smtClean="0"/>
              <a:pPr/>
              <a:t>20</a:t>
            </a:fld>
            <a:endParaRPr lang="en-US"/>
          </a:p>
        </p:txBody>
      </p:sp>
      <p:sp>
        <p:nvSpPr>
          <p:cNvPr id="8" name="Content Placeholder 2">
            <a:extLst>
              <a:ext uri="{FF2B5EF4-FFF2-40B4-BE49-F238E27FC236}">
                <a16:creationId xmlns:a16="http://schemas.microsoft.com/office/drawing/2014/main" id="{10AF183F-3412-43E2-81DE-8847D75B75C8}"/>
              </a:ext>
            </a:extLst>
          </p:cNvPr>
          <p:cNvSpPr>
            <a:spLocks noGrp="1"/>
          </p:cNvSpPr>
          <p:nvPr>
            <p:ph idx="1"/>
          </p:nvPr>
        </p:nvSpPr>
        <p:spPr>
          <a:xfrm>
            <a:off x="1614487" y="934537"/>
            <a:ext cx="5915025" cy="529911"/>
          </a:xfrm>
        </p:spPr>
        <p:txBody>
          <a:bodyPr>
            <a:normAutofit fontScale="92500"/>
          </a:bodyPr>
          <a:lstStyle/>
          <a:p>
            <a:pPr marL="0" indent="0" algn="ctr">
              <a:spcBef>
                <a:spcPts val="1350"/>
              </a:spcBef>
              <a:buNone/>
            </a:pPr>
            <a:r>
              <a:rPr lang="en-US" sz="3200" b="1" spc="75">
                <a:solidFill>
                  <a:srgbClr val="008496"/>
                </a:solidFill>
              </a:rPr>
              <a:t>www.texa</a:t>
            </a:r>
            <a:r>
              <a:rPr lang="en-US" sz="3200" b="1" spc="113">
                <a:solidFill>
                  <a:srgbClr val="008496"/>
                </a:solidFill>
              </a:rPr>
              <a:t>s</a:t>
            </a:r>
            <a:r>
              <a:rPr lang="en-US" sz="3200" b="1" spc="75">
                <a:solidFill>
                  <a:srgbClr val="008496"/>
                </a:solidFill>
              </a:rPr>
              <a:t>studen</a:t>
            </a:r>
            <a:r>
              <a:rPr lang="en-US" sz="3200" b="1" spc="225">
                <a:solidFill>
                  <a:srgbClr val="008496"/>
                </a:solidFill>
              </a:rPr>
              <a:t>t</a:t>
            </a:r>
            <a:r>
              <a:rPr lang="en-US" sz="3200" b="1" spc="75">
                <a:solidFill>
                  <a:srgbClr val="008496"/>
                </a:solidFill>
              </a:rPr>
              <a:t>dat</a:t>
            </a:r>
            <a:r>
              <a:rPr lang="en-US" sz="3200" b="1" spc="127">
                <a:solidFill>
                  <a:srgbClr val="008496"/>
                </a:solidFill>
              </a:rPr>
              <a:t>a</a:t>
            </a:r>
            <a:r>
              <a:rPr lang="en-US" sz="3200" b="1" spc="75">
                <a:solidFill>
                  <a:srgbClr val="008496"/>
                </a:solidFill>
              </a:rPr>
              <a:t>system.org</a:t>
            </a:r>
            <a:endParaRPr lang="en-US" sz="3200" spc="75"/>
          </a:p>
        </p:txBody>
      </p:sp>
      <p:pic>
        <p:nvPicPr>
          <p:cNvPr id="6" name="Picture 5">
            <a:extLst>
              <a:ext uri="{FF2B5EF4-FFF2-40B4-BE49-F238E27FC236}">
                <a16:creationId xmlns:a16="http://schemas.microsoft.com/office/drawing/2014/main" id="{F9F5AC73-36C5-4DAA-A922-060E6B7F6CB3}"/>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881" b="28771"/>
          <a:stretch/>
        </p:blipFill>
        <p:spPr>
          <a:xfrm>
            <a:off x="0" y="1560785"/>
            <a:ext cx="9144000" cy="3861591"/>
          </a:xfrm>
          <a:prstGeom prst="rect">
            <a:avLst/>
          </a:prstGeom>
        </p:spPr>
      </p:pic>
    </p:spTree>
    <p:extLst>
      <p:ext uri="{BB962C8B-B14F-4D97-AF65-F5344CB8AC3E}">
        <p14:creationId xmlns:p14="http://schemas.microsoft.com/office/powerpoint/2010/main" val="3812044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D6F97-FF98-4013-A391-7566B39D28EC}"/>
              </a:ext>
            </a:extLst>
          </p:cNvPr>
          <p:cNvSpPr>
            <a:spLocks noGrp="1"/>
          </p:cNvSpPr>
          <p:nvPr>
            <p:ph type="title"/>
          </p:nvPr>
        </p:nvSpPr>
        <p:spPr/>
        <p:txBody>
          <a:bodyPr/>
          <a:lstStyle/>
          <a:p>
            <a:r>
              <a:rPr lang="en-US"/>
              <a:t>Sppi-14 timeline</a:t>
            </a:r>
          </a:p>
        </p:txBody>
      </p:sp>
      <p:sp>
        <p:nvSpPr>
          <p:cNvPr id="3" name="Content Placeholder 2">
            <a:extLst>
              <a:ext uri="{FF2B5EF4-FFF2-40B4-BE49-F238E27FC236}">
                <a16:creationId xmlns:a16="http://schemas.microsoft.com/office/drawing/2014/main" id="{760FC731-927D-4849-A07B-D064B6D30601}"/>
              </a:ext>
            </a:extLst>
          </p:cNvPr>
          <p:cNvSpPr>
            <a:spLocks noGrp="1"/>
          </p:cNvSpPr>
          <p:nvPr>
            <p:ph idx="1"/>
          </p:nvPr>
        </p:nvSpPr>
        <p:spPr>
          <a:xfrm>
            <a:off x="628650" y="1221971"/>
            <a:ext cx="7886700" cy="4954992"/>
          </a:xfrm>
        </p:spPr>
        <p:txBody>
          <a:bodyPr/>
          <a:lstStyle/>
          <a:p>
            <a:pPr marL="0" lvl="0" indent="0">
              <a:buNone/>
            </a:pPr>
            <a:r>
              <a:rPr lang="en-US" b="1">
                <a:solidFill>
                  <a:srgbClr val="171616"/>
                </a:solidFill>
              </a:rPr>
              <a:t>2019-2020 School Year</a:t>
            </a:r>
          </a:p>
          <a:p>
            <a:pPr marL="0" lvl="0" indent="0">
              <a:buNone/>
            </a:pPr>
            <a:endParaRPr lang="en-US" sz="2400" b="1">
              <a:solidFill>
                <a:srgbClr val="171616"/>
              </a:solidFill>
            </a:endParaRPr>
          </a:p>
          <a:p>
            <a:pPr marL="457200" lvl="1" indent="0">
              <a:buNone/>
            </a:pPr>
            <a:endParaRPr lang="en-US" sz="2000" b="1">
              <a:solidFill>
                <a:srgbClr val="171616"/>
              </a:solidFill>
            </a:endParaRPr>
          </a:p>
          <a:p>
            <a:pPr marL="457200" lvl="1" indent="0">
              <a:buNone/>
            </a:pPr>
            <a:endParaRPr lang="en-US" sz="2000" b="1">
              <a:solidFill>
                <a:srgbClr val="171616"/>
              </a:solidFill>
            </a:endParaRPr>
          </a:p>
          <a:p>
            <a:pPr lvl="0"/>
            <a:endParaRPr lang="en-US" sz="2400" b="1">
              <a:solidFill>
                <a:srgbClr val="171616"/>
              </a:solidFill>
            </a:endParaRPr>
          </a:p>
          <a:p>
            <a:pPr lvl="0"/>
            <a:endParaRPr lang="en-US" sz="2400" b="1">
              <a:solidFill>
                <a:srgbClr val="171616"/>
              </a:solidFill>
            </a:endParaRPr>
          </a:p>
          <a:p>
            <a:pPr marL="0" lvl="0" indent="0">
              <a:buNone/>
            </a:pPr>
            <a:r>
              <a:rPr lang="en-US" sz="2400">
                <a:solidFill>
                  <a:srgbClr val="171616"/>
                </a:solidFill>
                <a:latin typeface="+mn-lt"/>
              </a:rPr>
              <a:t>Refer to the data specifications defined in the March 1, 2019 TEDS publication.</a:t>
            </a:r>
          </a:p>
          <a:p>
            <a:endParaRPr lang="en-US"/>
          </a:p>
        </p:txBody>
      </p:sp>
      <p:sp>
        <p:nvSpPr>
          <p:cNvPr id="4" name="Slide Number Placeholder 3">
            <a:extLst>
              <a:ext uri="{FF2B5EF4-FFF2-40B4-BE49-F238E27FC236}">
                <a16:creationId xmlns:a16="http://schemas.microsoft.com/office/drawing/2014/main" id="{8EBD37B8-9C1F-4BD1-8F92-82B45361E95D}"/>
              </a:ext>
            </a:extLst>
          </p:cNvPr>
          <p:cNvSpPr>
            <a:spLocks noGrp="1"/>
          </p:cNvSpPr>
          <p:nvPr>
            <p:ph type="sldNum" sz="quarter" idx="12"/>
          </p:nvPr>
        </p:nvSpPr>
        <p:spPr/>
        <p:txBody>
          <a:bodyPr/>
          <a:lstStyle/>
          <a:p>
            <a:fld id="{25037DA4-2335-4A87-8586-64B2BAB08211}" type="slidenum">
              <a:rPr lang="en-US" smtClean="0"/>
              <a:pPr/>
              <a:t>3</a:t>
            </a:fld>
            <a:endParaRPr lang="en-US"/>
          </a:p>
        </p:txBody>
      </p:sp>
      <p:graphicFrame>
        <p:nvGraphicFramePr>
          <p:cNvPr id="6" name="Table 5">
            <a:extLst>
              <a:ext uri="{FF2B5EF4-FFF2-40B4-BE49-F238E27FC236}">
                <a16:creationId xmlns:a16="http://schemas.microsoft.com/office/drawing/2014/main" id="{DEE43046-92B5-46E0-A248-3CECCEFAE23B}"/>
              </a:ext>
            </a:extLst>
          </p:cNvPr>
          <p:cNvGraphicFramePr>
            <a:graphicFrameLocks noGrp="1"/>
          </p:cNvGraphicFramePr>
          <p:nvPr>
            <p:extLst>
              <p:ext uri="{D42A27DB-BD31-4B8C-83A1-F6EECF244321}">
                <p14:modId xmlns:p14="http://schemas.microsoft.com/office/powerpoint/2010/main" val="3240823365"/>
              </p:ext>
            </p:extLst>
          </p:nvPr>
        </p:nvGraphicFramePr>
        <p:xfrm>
          <a:off x="979295" y="1813836"/>
          <a:ext cx="7185410" cy="1615164"/>
        </p:xfrm>
        <a:graphic>
          <a:graphicData uri="http://schemas.openxmlformats.org/drawingml/2006/table">
            <a:tbl>
              <a:tblPr firstRow="1" bandRow="1">
                <a:tableStyleId>{93296810-A885-4BE3-A3E7-6D5BEEA58F35}</a:tableStyleId>
              </a:tblPr>
              <a:tblGrid>
                <a:gridCol w="4517045">
                  <a:extLst>
                    <a:ext uri="{9D8B030D-6E8A-4147-A177-3AD203B41FA5}">
                      <a16:colId xmlns:a16="http://schemas.microsoft.com/office/drawing/2014/main" val="1143153868"/>
                    </a:ext>
                  </a:extLst>
                </a:gridCol>
                <a:gridCol w="2668365">
                  <a:extLst>
                    <a:ext uri="{9D8B030D-6E8A-4147-A177-3AD203B41FA5}">
                      <a16:colId xmlns:a16="http://schemas.microsoft.com/office/drawing/2014/main" val="4242113822"/>
                    </a:ext>
                  </a:extLst>
                </a:gridCol>
              </a:tblGrid>
              <a:tr h="274595">
                <a:tc gridSpan="2">
                  <a:txBody>
                    <a:bodyPr/>
                    <a:lstStyle/>
                    <a:p>
                      <a:pPr algn="ctr"/>
                      <a:r>
                        <a:rPr lang="en-US"/>
                        <a:t>State Performance Plan Indicator 14 (SPPI-14) Collection</a:t>
                      </a:r>
                    </a:p>
                  </a:txBody>
                  <a:tcPr/>
                </a:tc>
                <a:tc hMerge="1">
                  <a:txBody>
                    <a:bodyPr/>
                    <a:lstStyle/>
                    <a:p>
                      <a:endParaRPr lang="en-US"/>
                    </a:p>
                  </a:txBody>
                  <a:tcPr/>
                </a:tc>
                <a:extLst>
                  <a:ext uri="{0D108BD9-81ED-4DB2-BD59-A6C34878D82A}">
                    <a16:rowId xmlns:a16="http://schemas.microsoft.com/office/drawing/2014/main" val="3797470046"/>
                  </a:ext>
                </a:extLst>
              </a:tr>
              <a:tr h="416468">
                <a:tc>
                  <a:txBody>
                    <a:bodyPr/>
                    <a:lstStyle/>
                    <a:p>
                      <a:r>
                        <a:rPr lang="en-US" sz="1800" kern="1200">
                          <a:solidFill>
                            <a:schemeClr val="dk1"/>
                          </a:solidFill>
                          <a:latin typeface="+mn-lt"/>
                          <a:ea typeface="+mn-ea"/>
                          <a:cs typeface="+mn-cs"/>
                        </a:rPr>
                        <a:t>TSDS ready to load data to eDM</a:t>
                      </a:r>
                    </a:p>
                  </a:txBody>
                  <a:tcPr/>
                </a:tc>
                <a:tc>
                  <a:txBody>
                    <a:bodyPr/>
                    <a:lstStyle/>
                    <a:p>
                      <a:pPr algn="ctr"/>
                      <a:r>
                        <a:rPr lang="en-US"/>
                        <a:t>August 5, 2019</a:t>
                      </a:r>
                    </a:p>
                  </a:txBody>
                  <a:tcPr/>
                </a:tc>
                <a:extLst>
                  <a:ext uri="{0D108BD9-81ED-4DB2-BD59-A6C34878D82A}">
                    <a16:rowId xmlns:a16="http://schemas.microsoft.com/office/drawing/2014/main" val="1246882090"/>
                  </a:ext>
                </a:extLst>
              </a:tr>
              <a:tr h="416468">
                <a:tc>
                  <a:txBody>
                    <a:bodyPr/>
                    <a:lstStyle/>
                    <a:p>
                      <a:r>
                        <a:rPr lang="en-US" sz="1800" kern="1200">
                          <a:solidFill>
                            <a:schemeClr val="dk1"/>
                          </a:solidFill>
                          <a:latin typeface="+mn-lt"/>
                          <a:ea typeface="+mn-ea"/>
                          <a:cs typeface="+mn-cs"/>
                        </a:rPr>
                        <a:t>SPPI-14 ready for users to promote data</a:t>
                      </a:r>
                    </a:p>
                  </a:txBody>
                  <a:tcPr/>
                </a:tc>
                <a:tc>
                  <a:txBody>
                    <a:bodyPr/>
                    <a:lstStyle/>
                    <a:p>
                      <a:pPr algn="ctr"/>
                      <a:r>
                        <a:rPr lang="en-US"/>
                        <a:t>September 9, 2019</a:t>
                      </a:r>
                    </a:p>
                  </a:txBody>
                  <a:tcPr/>
                </a:tc>
                <a:extLst>
                  <a:ext uri="{0D108BD9-81ED-4DB2-BD59-A6C34878D82A}">
                    <a16:rowId xmlns:a16="http://schemas.microsoft.com/office/drawing/2014/main" val="1404091402"/>
                  </a:ext>
                </a:extLst>
              </a:tr>
              <a:tr h="416468">
                <a:tc>
                  <a:txBody>
                    <a:bodyPr/>
                    <a:lstStyle/>
                    <a:p>
                      <a:r>
                        <a:rPr lang="en-US" sz="1800" kern="1200">
                          <a:solidFill>
                            <a:schemeClr val="dk1"/>
                          </a:solidFill>
                          <a:latin typeface="+mn-lt"/>
                          <a:ea typeface="+mn-ea"/>
                          <a:cs typeface="+mn-cs"/>
                        </a:rPr>
                        <a:t>SPPI-14 submission due date for LEAs</a:t>
                      </a:r>
                    </a:p>
                  </a:txBody>
                  <a:tcPr/>
                </a:tc>
                <a:tc>
                  <a:txBody>
                    <a:bodyPr/>
                    <a:lstStyle/>
                    <a:p>
                      <a:pPr algn="ctr"/>
                      <a:r>
                        <a:rPr lang="en-US"/>
                        <a:t>February 20, 2020</a:t>
                      </a:r>
                    </a:p>
                  </a:txBody>
                  <a:tcPr/>
                </a:tc>
                <a:extLst>
                  <a:ext uri="{0D108BD9-81ED-4DB2-BD59-A6C34878D82A}">
                    <a16:rowId xmlns:a16="http://schemas.microsoft.com/office/drawing/2014/main" val="1021019365"/>
                  </a:ext>
                </a:extLst>
              </a:tr>
            </a:tbl>
          </a:graphicData>
        </a:graphic>
      </p:graphicFrame>
    </p:spTree>
    <p:extLst>
      <p:ext uri="{BB962C8B-B14F-4D97-AF65-F5344CB8AC3E}">
        <p14:creationId xmlns:p14="http://schemas.microsoft.com/office/powerpoint/2010/main" val="27057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a:t>SPPI-14 TEAL roles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1221971"/>
            <a:ext cx="7886700" cy="4954992"/>
          </a:xfrm>
        </p:spPr>
        <p:txBody>
          <a:bodyPr>
            <a:normAutofit/>
          </a:bodyPr>
          <a:lstStyle/>
          <a:p>
            <a:pPr marL="0" indent="0">
              <a:buNone/>
            </a:pPr>
            <a:r>
              <a:rPr lang="en-US" b="1" dirty="0"/>
              <a:t>SPPI-14 TEAL Roles are in production.  </a:t>
            </a:r>
          </a:p>
          <a:p>
            <a:pPr marL="520700" lvl="2" indent="0">
              <a:spcAft>
                <a:spcPts val="0"/>
              </a:spcAft>
              <a:buNone/>
            </a:pPr>
            <a:endParaRPr lang="en-US" sz="800" dirty="0"/>
          </a:p>
          <a:p>
            <a:pPr marL="520700" lvl="2" indent="0">
              <a:spcAft>
                <a:spcPts val="0"/>
              </a:spcAft>
              <a:buNone/>
            </a:pPr>
            <a:r>
              <a:rPr lang="en-US" sz="2400" dirty="0"/>
              <a:t>The following are the </a:t>
            </a:r>
            <a:r>
              <a:rPr lang="en-US" sz="2400" b="1" dirty="0"/>
              <a:t>LEA TEAL roles</a:t>
            </a:r>
            <a:r>
              <a:rPr lang="en-US" sz="2400" dirty="0"/>
              <a:t>:</a:t>
            </a:r>
          </a:p>
          <a:p>
            <a:pPr marL="520700" lvl="2" indent="0">
              <a:spcAft>
                <a:spcPts val="0"/>
              </a:spcAft>
              <a:buNone/>
            </a:pPr>
            <a:endParaRPr lang="en-US" sz="2400" dirty="0"/>
          </a:p>
          <a:p>
            <a:pPr marL="520700" lvl="2" indent="0">
              <a:spcAft>
                <a:spcPts val="0"/>
              </a:spcAft>
              <a:buNone/>
            </a:pPr>
            <a:r>
              <a:rPr lang="en-US" sz="2400" dirty="0"/>
              <a:t> </a:t>
            </a:r>
          </a:p>
          <a:p>
            <a:pPr marL="520700" lvl="2" indent="0">
              <a:spcAft>
                <a:spcPts val="0"/>
              </a:spcAft>
              <a:buNone/>
            </a:pPr>
            <a:endParaRPr lang="en-US" sz="2400" dirty="0"/>
          </a:p>
          <a:p>
            <a:pPr marL="520700" lvl="2" indent="0">
              <a:spcAft>
                <a:spcPts val="0"/>
              </a:spcAft>
              <a:buNone/>
            </a:pPr>
            <a:endParaRPr lang="en-US" sz="2400" dirty="0"/>
          </a:p>
          <a:p>
            <a:pPr marL="520700" lvl="2" indent="0">
              <a:spcAft>
                <a:spcPts val="0"/>
              </a:spcAft>
              <a:buNone/>
            </a:pPr>
            <a:endParaRPr lang="en-US" dirty="0"/>
          </a:p>
          <a:p>
            <a:pPr marL="520700" lvl="2" indent="0">
              <a:spcAft>
                <a:spcPts val="0"/>
              </a:spcAft>
              <a:buNone/>
            </a:pPr>
            <a:endParaRPr lang="en-US" dirty="0"/>
          </a:p>
          <a:p>
            <a:pPr marL="457200" lvl="1" indent="0">
              <a:buNone/>
            </a:pPr>
            <a:r>
              <a:rPr lang="en-US" dirty="0"/>
              <a:t>The </a:t>
            </a:r>
            <a:r>
              <a:rPr lang="en-US"/>
              <a:t>following is </a:t>
            </a:r>
            <a:r>
              <a:rPr lang="en-US" dirty="0"/>
              <a:t>the </a:t>
            </a:r>
            <a:r>
              <a:rPr lang="en-US" b="1" dirty="0"/>
              <a:t>ESC TEAL role</a:t>
            </a:r>
            <a:r>
              <a:rPr lang="en-US" dirty="0"/>
              <a:t>: </a:t>
            </a:r>
          </a:p>
          <a:p>
            <a:pPr marL="0" indent="0">
              <a:buNone/>
            </a:pPr>
            <a:endParaRPr lang="en-US" dirty="0"/>
          </a:p>
          <a:p>
            <a:pPr marL="457200" lvl="1" indent="0">
              <a:buNone/>
            </a:pPr>
            <a:endParaRPr lang="en-US" dirty="0"/>
          </a:p>
          <a:p>
            <a:pPr marL="0" indent="0">
              <a:buNone/>
            </a:pPr>
            <a:endParaRPr lang="en-US" dirty="0"/>
          </a:p>
        </p:txBody>
      </p:sp>
      <p:graphicFrame>
        <p:nvGraphicFramePr>
          <p:cNvPr id="2" name="Table 1">
            <a:extLst>
              <a:ext uri="{FF2B5EF4-FFF2-40B4-BE49-F238E27FC236}">
                <a16:creationId xmlns:a16="http://schemas.microsoft.com/office/drawing/2014/main" id="{1319778A-E1C1-4776-8E32-654357F33964}"/>
              </a:ext>
            </a:extLst>
          </p:cNvPr>
          <p:cNvGraphicFramePr>
            <a:graphicFrameLocks noGrp="1"/>
          </p:cNvGraphicFramePr>
          <p:nvPr>
            <p:extLst>
              <p:ext uri="{D42A27DB-BD31-4B8C-83A1-F6EECF244321}">
                <p14:modId xmlns:p14="http://schemas.microsoft.com/office/powerpoint/2010/main" val="3929531866"/>
              </p:ext>
            </p:extLst>
          </p:nvPr>
        </p:nvGraphicFramePr>
        <p:xfrm>
          <a:off x="1242864" y="2412279"/>
          <a:ext cx="6019800" cy="789492"/>
        </p:xfrm>
        <a:graphic>
          <a:graphicData uri="http://schemas.openxmlformats.org/drawingml/2006/table">
            <a:tbl>
              <a:tblPr firstRow="1" bandRow="1">
                <a:tableStyleId>{2D5ABB26-0587-4C30-8999-92F81FD0307C}</a:tableStyleId>
              </a:tblPr>
              <a:tblGrid>
                <a:gridCol w="2023660">
                  <a:extLst>
                    <a:ext uri="{9D8B030D-6E8A-4147-A177-3AD203B41FA5}">
                      <a16:colId xmlns:a16="http://schemas.microsoft.com/office/drawing/2014/main" val="3629908635"/>
                    </a:ext>
                  </a:extLst>
                </a:gridCol>
                <a:gridCol w="3996140">
                  <a:extLst>
                    <a:ext uri="{9D8B030D-6E8A-4147-A177-3AD203B41FA5}">
                      <a16:colId xmlns:a16="http://schemas.microsoft.com/office/drawing/2014/main" val="2039789967"/>
                    </a:ext>
                  </a:extLst>
                </a:gridCol>
              </a:tblGrid>
              <a:tr h="394746">
                <a:tc>
                  <a:txBody>
                    <a:bodyPr/>
                    <a:lstStyle/>
                    <a:p>
                      <a:endParaRPr lang="en-US" sz="1600" b="1"/>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p>
                  </a:txBody>
                  <a:tcPr/>
                </a:tc>
                <a:extLst>
                  <a:ext uri="{0D108BD9-81ED-4DB2-BD59-A6C34878D82A}">
                    <a16:rowId xmlns:a16="http://schemas.microsoft.com/office/drawing/2014/main" val="1578459213"/>
                  </a:ext>
                </a:extLst>
              </a:tr>
              <a:tr h="394746">
                <a:tc>
                  <a:txBody>
                    <a:bodyPr/>
                    <a:lstStyle/>
                    <a:p>
                      <a:endParaRPr lang="en-US" sz="1600" b="1"/>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p>
                  </a:txBody>
                  <a:tcPr/>
                </a:tc>
                <a:extLst>
                  <a:ext uri="{0D108BD9-81ED-4DB2-BD59-A6C34878D82A}">
                    <a16:rowId xmlns:a16="http://schemas.microsoft.com/office/drawing/2014/main" val="2253856788"/>
                  </a:ext>
                </a:extLst>
              </a:tr>
            </a:tbl>
          </a:graphicData>
        </a:graphic>
      </p:graphicFrame>
      <p:graphicFrame>
        <p:nvGraphicFramePr>
          <p:cNvPr id="6" name="Table 5">
            <a:extLst>
              <a:ext uri="{FF2B5EF4-FFF2-40B4-BE49-F238E27FC236}">
                <a16:creationId xmlns:a16="http://schemas.microsoft.com/office/drawing/2014/main" id="{4966E9DB-0317-4C99-B463-DEF7AE7C41FA}"/>
              </a:ext>
            </a:extLst>
          </p:cNvPr>
          <p:cNvGraphicFramePr>
            <a:graphicFrameLocks noGrp="1"/>
          </p:cNvGraphicFramePr>
          <p:nvPr>
            <p:extLst>
              <p:ext uri="{D42A27DB-BD31-4B8C-83A1-F6EECF244321}">
                <p14:modId xmlns:p14="http://schemas.microsoft.com/office/powerpoint/2010/main" val="2684442135"/>
              </p:ext>
            </p:extLst>
          </p:nvPr>
        </p:nvGraphicFramePr>
        <p:xfrm>
          <a:off x="1242864" y="4953000"/>
          <a:ext cx="6494269" cy="789492"/>
        </p:xfrm>
        <a:graphic>
          <a:graphicData uri="http://schemas.openxmlformats.org/drawingml/2006/table">
            <a:tbl>
              <a:tblPr firstRow="1" bandRow="1">
                <a:tableStyleId>{2D5ABB26-0587-4C30-8999-92F81FD0307C}</a:tableStyleId>
              </a:tblPr>
              <a:tblGrid>
                <a:gridCol w="2081361">
                  <a:extLst>
                    <a:ext uri="{9D8B030D-6E8A-4147-A177-3AD203B41FA5}">
                      <a16:colId xmlns:a16="http://schemas.microsoft.com/office/drawing/2014/main" val="3629908635"/>
                    </a:ext>
                  </a:extLst>
                </a:gridCol>
                <a:gridCol w="4412908">
                  <a:extLst>
                    <a:ext uri="{9D8B030D-6E8A-4147-A177-3AD203B41FA5}">
                      <a16:colId xmlns:a16="http://schemas.microsoft.com/office/drawing/2014/main" val="2039789967"/>
                    </a:ext>
                  </a:extLst>
                </a:gridCol>
              </a:tblGrid>
              <a:tr h="394746">
                <a:tc>
                  <a:txBody>
                    <a:bodyPr/>
                    <a:lstStyle/>
                    <a:p>
                      <a:r>
                        <a:rPr lang="en-US" sz="1600" b="1"/>
                        <a:t>Core ESC Data Viewer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Can monitor or view an LEA’s SPPI-14 data</a:t>
                      </a:r>
                    </a:p>
                  </a:txBody>
                  <a:tcPr/>
                </a:tc>
                <a:extLst>
                  <a:ext uri="{0D108BD9-81ED-4DB2-BD59-A6C34878D82A}">
                    <a16:rowId xmlns:a16="http://schemas.microsoft.com/office/drawing/2014/main" val="2253856788"/>
                  </a:ext>
                </a:extLst>
              </a:tr>
              <a:tr h="394746">
                <a:tc>
                  <a:txBody>
                    <a:bodyPr/>
                    <a:lstStyle/>
                    <a:p>
                      <a:endParaRPr lang="en-US" sz="1600" b="1"/>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tc>
                <a:extLst>
                  <a:ext uri="{0D108BD9-81ED-4DB2-BD59-A6C34878D82A}">
                    <a16:rowId xmlns:a16="http://schemas.microsoft.com/office/drawing/2014/main" val="426473262"/>
                  </a:ext>
                </a:extLst>
              </a:tr>
            </a:tbl>
          </a:graphicData>
        </a:graphic>
      </p:graphicFrame>
      <p:graphicFrame>
        <p:nvGraphicFramePr>
          <p:cNvPr id="9" name="Table 8">
            <a:extLst>
              <a:ext uri="{FF2B5EF4-FFF2-40B4-BE49-F238E27FC236}">
                <a16:creationId xmlns:a16="http://schemas.microsoft.com/office/drawing/2014/main" id="{3FD34D51-ED1A-44B1-ABF4-52E305F91E8F}"/>
              </a:ext>
            </a:extLst>
          </p:cNvPr>
          <p:cNvGraphicFramePr>
            <a:graphicFrameLocks noGrp="1"/>
          </p:cNvGraphicFramePr>
          <p:nvPr>
            <p:extLst>
              <p:ext uri="{D42A27DB-BD31-4B8C-83A1-F6EECF244321}">
                <p14:modId xmlns:p14="http://schemas.microsoft.com/office/powerpoint/2010/main" val="4042115135"/>
              </p:ext>
            </p:extLst>
          </p:nvPr>
        </p:nvGraphicFramePr>
        <p:xfrm>
          <a:off x="1207847" y="2395990"/>
          <a:ext cx="6160368" cy="1839681"/>
        </p:xfrm>
        <a:graphic>
          <a:graphicData uri="http://schemas.openxmlformats.org/drawingml/2006/table">
            <a:tbl>
              <a:tblPr firstRow="1" bandRow="1">
                <a:tableStyleId>{2D5ABB26-0587-4C30-8999-92F81FD0307C}</a:tableStyleId>
              </a:tblPr>
              <a:tblGrid>
                <a:gridCol w="2502768">
                  <a:extLst>
                    <a:ext uri="{9D8B030D-6E8A-4147-A177-3AD203B41FA5}">
                      <a16:colId xmlns:a16="http://schemas.microsoft.com/office/drawing/2014/main" val="3629908635"/>
                    </a:ext>
                  </a:extLst>
                </a:gridCol>
                <a:gridCol w="3657600">
                  <a:extLst>
                    <a:ext uri="{9D8B030D-6E8A-4147-A177-3AD203B41FA5}">
                      <a16:colId xmlns:a16="http://schemas.microsoft.com/office/drawing/2014/main" val="2039789967"/>
                    </a:ext>
                  </a:extLst>
                </a:gridCol>
              </a:tblGrid>
              <a:tr h="394746">
                <a:tc>
                  <a:txBody>
                    <a:bodyPr/>
                    <a:lstStyle/>
                    <a:p>
                      <a:r>
                        <a:rPr lang="en-US" sz="1600" b="1"/>
                        <a:t>ODS Data Loader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Loads the SPPI-14 data into the ODS</a:t>
                      </a:r>
                    </a:p>
                  </a:txBody>
                  <a:tcPr/>
                </a:tc>
                <a:extLst>
                  <a:ext uri="{0D108BD9-81ED-4DB2-BD59-A6C34878D82A}">
                    <a16:rowId xmlns:a16="http://schemas.microsoft.com/office/drawing/2014/main" val="1578459213"/>
                  </a:ext>
                </a:extLst>
              </a:tr>
              <a:tr h="394746">
                <a:tc>
                  <a:txBody>
                    <a:bodyPr/>
                    <a:lstStyle/>
                    <a:p>
                      <a:r>
                        <a:rPr lang="en-US" sz="1600" b="1"/>
                        <a:t>Core LEA Data Promoter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Promotes and Validates the collection</a:t>
                      </a:r>
                    </a:p>
                  </a:txBody>
                  <a:tcPr/>
                </a:tc>
                <a:extLst>
                  <a:ext uri="{0D108BD9-81ED-4DB2-BD59-A6C34878D82A}">
                    <a16:rowId xmlns:a16="http://schemas.microsoft.com/office/drawing/2014/main" val="2253856788"/>
                  </a:ext>
                </a:extLst>
              </a:tr>
              <a:tr h="379629">
                <a:tc>
                  <a:txBody>
                    <a:bodyPr/>
                    <a:lstStyle/>
                    <a:p>
                      <a:r>
                        <a:rPr lang="en-US" sz="1600" b="1"/>
                        <a:t>Core LEA Data Completer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Verifies and Completes the collection</a:t>
                      </a:r>
                    </a:p>
                  </a:txBody>
                  <a:tcPr/>
                </a:tc>
                <a:extLst>
                  <a:ext uri="{0D108BD9-81ED-4DB2-BD59-A6C34878D82A}">
                    <a16:rowId xmlns:a16="http://schemas.microsoft.com/office/drawing/2014/main" val="941630992"/>
                  </a:ext>
                </a:extLst>
              </a:tr>
              <a:tr h="0">
                <a:tc>
                  <a:txBody>
                    <a:bodyPr/>
                    <a:lstStyle/>
                    <a:p>
                      <a:r>
                        <a:rPr lang="en-US" sz="1600" b="1"/>
                        <a:t>Core LEA Data Viewer</a:t>
                      </a:r>
                    </a:p>
                  </a:txBody>
                  <a:tcPr/>
                </a:tc>
                <a:tc>
                  <a:txBody>
                    <a:bodyPr/>
                    <a:lstStyle/>
                    <a:p>
                      <a:r>
                        <a:rPr lang="en-US" sz="1600"/>
                        <a:t>Can view reports</a:t>
                      </a:r>
                    </a:p>
                  </a:txBody>
                  <a:tcPr/>
                </a:tc>
                <a:extLst>
                  <a:ext uri="{0D108BD9-81ED-4DB2-BD59-A6C34878D82A}">
                    <a16:rowId xmlns:a16="http://schemas.microsoft.com/office/drawing/2014/main" val="3385192888"/>
                  </a:ext>
                </a:extLst>
              </a:tr>
              <a:tr h="0">
                <a:tc>
                  <a:txBody>
                    <a:bodyPr/>
                    <a:lstStyle/>
                    <a:p>
                      <a:r>
                        <a:rPr lang="en-US" sz="1600" b="1"/>
                        <a:t>Core LEA Data Approver</a:t>
                      </a:r>
                    </a:p>
                  </a:txBody>
                  <a:tcPr/>
                </a:tc>
                <a:tc>
                  <a:txBody>
                    <a:bodyPr/>
                    <a:lstStyle/>
                    <a:p>
                      <a:r>
                        <a:rPr lang="en-US" sz="1600"/>
                        <a:t>Can only request extensions</a:t>
                      </a:r>
                    </a:p>
                  </a:txBody>
                  <a:tcPr/>
                </a:tc>
                <a:extLst>
                  <a:ext uri="{0D108BD9-81ED-4DB2-BD59-A6C34878D82A}">
                    <a16:rowId xmlns:a16="http://schemas.microsoft.com/office/drawing/2014/main" val="219643770"/>
                  </a:ext>
                </a:extLst>
              </a:tr>
            </a:tbl>
          </a:graphicData>
        </a:graphic>
      </p:graphicFrame>
    </p:spTree>
    <p:extLst>
      <p:ext uri="{BB962C8B-B14F-4D97-AF65-F5344CB8AC3E}">
        <p14:creationId xmlns:p14="http://schemas.microsoft.com/office/powerpoint/2010/main" val="1837842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reminders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5</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1143000" y="1219200"/>
            <a:ext cx="6619875" cy="4797829"/>
          </a:xfrm>
        </p:spPr>
        <p:txBody>
          <a:bodyPr>
            <a:normAutofit/>
          </a:bodyPr>
          <a:lstStyle/>
          <a:p>
            <a:r>
              <a:rPr lang="en-US" dirty="0"/>
              <a:t>Reminder that the SPPI-14 legacy system has been disabled. </a:t>
            </a:r>
          </a:p>
          <a:p>
            <a:pPr marL="0" indent="0">
              <a:buNone/>
            </a:pPr>
            <a:r>
              <a:rPr lang="en-US" dirty="0"/>
              <a:t> </a:t>
            </a:r>
          </a:p>
          <a:p>
            <a:r>
              <a:rPr lang="en-US" dirty="0"/>
              <a:t>LEAs will submit their 2018-2019 leaver data in the Fall of 2019 through PEIMS.</a:t>
            </a:r>
          </a:p>
          <a:p>
            <a:pPr marL="0" indent="0">
              <a:buNone/>
            </a:pPr>
            <a:endParaRPr lang="en-US" dirty="0"/>
          </a:p>
          <a:p>
            <a:r>
              <a:rPr lang="en-US" dirty="0"/>
              <a:t>Prior year data will be retrieved from the LEA’s accepted PEIMS Summer Submission.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05498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6</a:t>
            </a:fld>
            <a:endParaRPr lang="en-US"/>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a:t>agenda</a:t>
            </a:r>
          </a:p>
        </p:txBody>
      </p:sp>
      <p:sp>
        <p:nvSpPr>
          <p:cNvPr id="12" name="Rectangle 11">
            <a:extLst>
              <a:ext uri="{FF2B5EF4-FFF2-40B4-BE49-F238E27FC236}">
                <a16:creationId xmlns:a16="http://schemas.microsoft.com/office/drawing/2014/main" id="{3DE1DC5D-D2A1-49C1-A0A2-56DE96C13685}"/>
              </a:ext>
            </a:extLst>
          </p:cNvPr>
          <p:cNvSpPr/>
          <p:nvPr/>
        </p:nvSpPr>
        <p:spPr>
          <a:xfrm>
            <a:off x="127999" y="1752600"/>
            <a:ext cx="8205788" cy="458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317547" y="35859"/>
            <a:ext cx="8001000" cy="6955750"/>
          </a:xfrm>
          <a:prstGeom prst="rect">
            <a:avLst/>
          </a:prstGeom>
          <a:noFill/>
        </p:spPr>
        <p:txBody>
          <a:bodyPr wrap="square">
            <a:spAutoFit/>
          </a:bodyPr>
          <a:lstStyle/>
          <a:p>
            <a:pPr marL="514350" indent="-514350">
              <a:spcBef>
                <a:spcPts val="600"/>
              </a:spcBef>
              <a:spcAft>
                <a:spcPts val="600"/>
              </a:spcAft>
              <a:buFont typeface="+mj-lt"/>
              <a:buAutoNum type="romanUcPeriod"/>
            </a:pPr>
            <a:r>
              <a:rPr lang="en-US" sz="2400" b="1" dirty="0">
                <a:latin typeface="Calibri" panose="020F0502020204030204" pitchFamily="34" charset="0"/>
                <a:cs typeface="Calibri" panose="020F0502020204030204" pitchFamily="34" charset="0"/>
              </a:rPr>
              <a:t>SPPI-14 Timeline</a:t>
            </a:r>
          </a:p>
          <a:p>
            <a:pPr marL="971550" lvl="1" indent="-514350">
              <a:spcBef>
                <a:spcPts val="600"/>
              </a:spcBef>
              <a:spcAft>
                <a:spcPts val="600"/>
              </a:spcAft>
              <a:buFont typeface="+mj-lt"/>
              <a:buAutoNum type="romanUcPeriod"/>
            </a:pPr>
            <a:r>
              <a:rPr lang="en-US" sz="1600" dirty="0">
                <a:latin typeface="Calibri" panose="020F0502020204030204" pitchFamily="34" charset="0"/>
                <a:cs typeface="Arial" pitchFamily="34" charset="0"/>
              </a:rPr>
              <a:t>2019-2020 Submission Timeline</a:t>
            </a:r>
          </a:p>
          <a:p>
            <a:pPr marL="971550" lvl="1" indent="-514350">
              <a:spcBef>
                <a:spcPts val="600"/>
              </a:spcBef>
              <a:spcAft>
                <a:spcPts val="600"/>
              </a:spcAft>
              <a:buFont typeface="+mj-lt"/>
              <a:buAutoNum type="romanUcPeriod"/>
            </a:pPr>
            <a:r>
              <a:rPr lang="en-US" sz="1600" dirty="0">
                <a:latin typeface="Calibri" panose="020F0502020204030204" pitchFamily="34" charset="0"/>
                <a:cs typeface="Arial" pitchFamily="34" charset="0"/>
              </a:rPr>
              <a:t>SPPI-14 TEAL Roles</a:t>
            </a:r>
          </a:p>
          <a:p>
            <a:pPr marL="971550" lvl="1" indent="-514350">
              <a:spcBef>
                <a:spcPts val="600"/>
              </a:spcBef>
              <a:spcAft>
                <a:spcPts val="600"/>
              </a:spcAft>
              <a:buFont typeface="+mj-lt"/>
              <a:buAutoNum type="romanUcPeriod"/>
            </a:pPr>
            <a:r>
              <a:rPr lang="en-US" sz="1600" dirty="0">
                <a:latin typeface="Calibri" panose="020F0502020204030204" pitchFamily="34" charset="0"/>
                <a:cs typeface="Arial" pitchFamily="34" charset="0"/>
              </a:rPr>
              <a:t>Reminders</a:t>
            </a:r>
            <a:endParaRPr lang="en-US" sz="2600" b="1" dirty="0">
              <a:latin typeface="Calibri" panose="020F0502020204030204" pitchFamily="34" charset="0"/>
              <a:cs typeface="Calibri" panose="020F0502020204030204" pitchFamily="34" charset="0"/>
            </a:endParaRPr>
          </a:p>
          <a:p>
            <a:pPr marL="514350" indent="-514350">
              <a:spcBef>
                <a:spcPts val="600"/>
              </a:spcBef>
              <a:spcAft>
                <a:spcPts val="600"/>
              </a:spcAft>
              <a:buFont typeface="+mj-lt"/>
              <a:buAutoNum type="romanUcPeriod"/>
            </a:pPr>
            <a:r>
              <a:rPr lang="en-US" sz="2400" b="1" dirty="0">
                <a:solidFill>
                  <a:sysClr val="windowText" lastClr="000000"/>
                </a:solidFill>
                <a:latin typeface="Calibri" panose="020F0502020204030204" pitchFamily="34" charset="0"/>
                <a:cs typeface="Calibri" panose="020F0502020204030204" pitchFamily="34" charset="0"/>
              </a:rPr>
              <a:t>Where is the Data Coming From?</a:t>
            </a:r>
          </a:p>
          <a:p>
            <a:pPr marL="971550" lvl="1" indent="-514350">
              <a:spcBef>
                <a:spcPts val="600"/>
              </a:spcBef>
              <a:spcAft>
                <a:spcPts val="600"/>
              </a:spcAft>
              <a:buFont typeface="+mj-lt"/>
              <a:buAutoNum type="romanUcPeriod"/>
            </a:pPr>
            <a:r>
              <a:rPr lang="en-US" sz="1600" dirty="0">
                <a:latin typeface="Calibri" panose="020F0502020204030204" pitchFamily="34" charset="0"/>
                <a:cs typeface="Arial" pitchFamily="34" charset="0"/>
              </a:rPr>
              <a:t>TSDS PEIMS Summer Submission (prior year)</a:t>
            </a:r>
          </a:p>
          <a:p>
            <a:pPr marL="971550" lvl="1" indent="-514350">
              <a:spcBef>
                <a:spcPts val="600"/>
              </a:spcBef>
              <a:spcAft>
                <a:spcPts val="600"/>
              </a:spcAft>
              <a:buFont typeface="+mj-lt"/>
              <a:buAutoNum type="romanUcPeriod"/>
            </a:pPr>
            <a:r>
              <a:rPr lang="en-US" sz="1600" dirty="0">
                <a:latin typeface="Calibri" panose="020F0502020204030204" pitchFamily="34" charset="0"/>
                <a:cs typeface="Arial" pitchFamily="34" charset="0"/>
              </a:rPr>
              <a:t>TSDS PEIMS Fall Submission </a:t>
            </a:r>
          </a:p>
          <a:p>
            <a:pPr marL="971550" lvl="1" indent="-514350">
              <a:spcBef>
                <a:spcPts val="600"/>
              </a:spcBef>
              <a:spcAft>
                <a:spcPts val="600"/>
              </a:spcAft>
              <a:buFont typeface="+mj-lt"/>
              <a:buAutoNum type="romanUcPeriod"/>
            </a:pPr>
            <a:r>
              <a:rPr lang="en-US" sz="1600" dirty="0">
                <a:latin typeface="Calibri" panose="020F0502020204030204" pitchFamily="34" charset="0"/>
                <a:cs typeface="Arial" pitchFamily="34" charset="0"/>
              </a:rPr>
              <a:t>TSDS Collection </a:t>
            </a:r>
          </a:p>
          <a:p>
            <a:pPr marL="514350" indent="-514350">
              <a:spcBef>
                <a:spcPts val="600"/>
              </a:spcBef>
              <a:spcAft>
                <a:spcPts val="600"/>
              </a:spcAft>
              <a:buFont typeface="+mj-lt"/>
              <a:buAutoNum type="romanUcPeriod"/>
            </a:pPr>
            <a:r>
              <a:rPr lang="en-US" sz="2400" b="1" dirty="0">
                <a:latin typeface="Calibri" panose="020F0502020204030204" pitchFamily="34" charset="0"/>
                <a:cs typeface="Arial" pitchFamily="34" charset="0"/>
              </a:rPr>
              <a:t>2019-2020 Guidance</a:t>
            </a:r>
          </a:p>
          <a:p>
            <a:pPr marL="1028700" lvl="1" indent="-571500">
              <a:spcBef>
                <a:spcPts val="600"/>
              </a:spcBef>
              <a:spcAft>
                <a:spcPts val="600"/>
              </a:spcAft>
              <a:buFont typeface="+mj-lt"/>
              <a:buAutoNum type="romanUcPeriod"/>
            </a:pPr>
            <a:r>
              <a:rPr lang="en-US" sz="1600" dirty="0">
                <a:latin typeface="Calibri" panose="020F0502020204030204" pitchFamily="34" charset="0"/>
                <a:cs typeface="Arial" pitchFamily="34" charset="0"/>
              </a:rPr>
              <a:t>Best Practices</a:t>
            </a:r>
          </a:p>
          <a:p>
            <a:pPr marL="1028700" lvl="1" indent="-571500">
              <a:spcBef>
                <a:spcPts val="600"/>
              </a:spcBef>
              <a:spcAft>
                <a:spcPts val="600"/>
              </a:spcAft>
              <a:buFont typeface="+mj-lt"/>
              <a:buAutoNum type="romanUcPeriod"/>
            </a:pPr>
            <a:r>
              <a:rPr lang="en-US" sz="1600" dirty="0">
                <a:latin typeface="Calibri" panose="020F0502020204030204" pitchFamily="34" charset="0"/>
                <a:cs typeface="Arial" pitchFamily="34" charset="0"/>
              </a:rPr>
              <a:t>Frequently Asked Questions</a:t>
            </a:r>
          </a:p>
          <a:p>
            <a:pPr marL="1028700" lvl="1" indent="-571500">
              <a:spcBef>
                <a:spcPts val="600"/>
              </a:spcBef>
              <a:spcAft>
                <a:spcPts val="600"/>
              </a:spcAft>
              <a:buFont typeface="+mj-lt"/>
              <a:buAutoNum type="romanUcPeriod"/>
            </a:pPr>
            <a:r>
              <a:rPr lang="en-US" sz="1600" dirty="0">
                <a:latin typeface="Calibri" panose="020F0502020204030204" pitchFamily="34" charset="0"/>
                <a:cs typeface="Arial" pitchFamily="34" charset="0"/>
              </a:rPr>
              <a:t>Technical Resources</a:t>
            </a: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a:p>
            <a:pPr marL="514350" indent="-514350">
              <a:spcBef>
                <a:spcPts val="600"/>
              </a:spcBef>
              <a:spcAft>
                <a:spcPts val="600"/>
              </a:spcAft>
            </a:pPr>
            <a:endParaRPr lang="en-US" sz="2000" b="1" dirty="0">
              <a:solidFill>
                <a:sysClr val="windowText" lastClr="000000"/>
              </a:solidFill>
            </a:endParaRPr>
          </a:p>
        </p:txBody>
      </p:sp>
    </p:spTree>
    <p:extLst>
      <p:ext uri="{BB962C8B-B14F-4D97-AF65-F5344CB8AC3E}">
        <p14:creationId xmlns:p14="http://schemas.microsoft.com/office/powerpoint/2010/main" val="4113533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C43B6-9BF1-4646-9FA6-C9202747A78A}"/>
              </a:ext>
            </a:extLst>
          </p:cNvPr>
          <p:cNvSpPr>
            <a:spLocks noGrp="1"/>
          </p:cNvSpPr>
          <p:nvPr>
            <p:ph type="title"/>
          </p:nvPr>
        </p:nvSpPr>
        <p:spPr/>
        <p:txBody>
          <a:bodyPr/>
          <a:lstStyle/>
          <a:p>
            <a:r>
              <a:rPr lang="en-US"/>
              <a:t>Where is the data coming from?</a:t>
            </a:r>
          </a:p>
        </p:txBody>
      </p:sp>
      <p:sp>
        <p:nvSpPr>
          <p:cNvPr id="3" name="Content Placeholder 2">
            <a:extLst>
              <a:ext uri="{FF2B5EF4-FFF2-40B4-BE49-F238E27FC236}">
                <a16:creationId xmlns:a16="http://schemas.microsoft.com/office/drawing/2014/main" id="{32CA0C93-8CF3-40A1-A177-67270699D29F}"/>
              </a:ext>
            </a:extLst>
          </p:cNvPr>
          <p:cNvSpPr>
            <a:spLocks noGrp="1"/>
          </p:cNvSpPr>
          <p:nvPr>
            <p:ph idx="1"/>
          </p:nvPr>
        </p:nvSpPr>
        <p:spPr>
          <a:xfrm>
            <a:off x="1373381" y="1219200"/>
            <a:ext cx="5829300" cy="4954992"/>
          </a:xfrm>
        </p:spPr>
        <p:txBody>
          <a:bodyPr>
            <a:normAutofit/>
          </a:bodyPr>
          <a:lstStyle/>
          <a:p>
            <a:pPr marL="0" indent="0">
              <a:buNone/>
            </a:pPr>
            <a:r>
              <a:rPr lang="en-US" sz="2400" b="1" dirty="0"/>
              <a:t>TSDS PEIMS Summer Submission </a:t>
            </a:r>
            <a:r>
              <a:rPr lang="en-US" sz="2400" dirty="0"/>
              <a:t>(prior year)</a:t>
            </a:r>
          </a:p>
          <a:p>
            <a:pPr lvl="1"/>
            <a:r>
              <a:rPr lang="en-US" sz="2000" dirty="0"/>
              <a:t>Special Education Data</a:t>
            </a:r>
          </a:p>
          <a:p>
            <a:pPr marL="457200" lvl="1" indent="0">
              <a:buNone/>
            </a:pPr>
            <a:endParaRPr lang="en-US" sz="2000" dirty="0"/>
          </a:p>
          <a:p>
            <a:pPr marL="0" indent="0">
              <a:buNone/>
            </a:pPr>
            <a:endParaRPr lang="en-US" sz="2400" b="1" dirty="0"/>
          </a:p>
          <a:p>
            <a:pPr marL="0" indent="0">
              <a:buNone/>
            </a:pPr>
            <a:r>
              <a:rPr lang="en-US" sz="2400" b="1" dirty="0"/>
              <a:t>TSDS PEIMS Fall Submission </a:t>
            </a:r>
          </a:p>
          <a:p>
            <a:pPr lvl="1"/>
            <a:r>
              <a:rPr lang="en-US" sz="2000" dirty="0"/>
              <a:t>Leaver Data</a:t>
            </a:r>
          </a:p>
          <a:p>
            <a:pPr lvl="1"/>
            <a:r>
              <a:rPr lang="en-US" sz="2000" dirty="0"/>
              <a:t>Military Enlistment Indicator Code</a:t>
            </a:r>
          </a:p>
          <a:p>
            <a:pPr lvl="1"/>
            <a:r>
              <a:rPr lang="en-US" sz="2000" dirty="0"/>
              <a:t>Student Demographics</a:t>
            </a:r>
          </a:p>
          <a:p>
            <a:pPr marL="0" indent="0">
              <a:buNone/>
            </a:pPr>
            <a:endParaRPr lang="en-US" sz="2400" b="1" dirty="0"/>
          </a:p>
          <a:p>
            <a:pPr marL="0" indent="0">
              <a:buNone/>
            </a:pPr>
            <a:r>
              <a:rPr lang="en-US" sz="2400" b="1" dirty="0"/>
              <a:t>TSDS Collection </a:t>
            </a:r>
          </a:p>
          <a:p>
            <a:pPr lvl="1"/>
            <a:r>
              <a:rPr lang="en-US" sz="2000" dirty="0"/>
              <a:t>Student and Parent Contact Information </a:t>
            </a:r>
          </a:p>
          <a:p>
            <a:pPr marL="0" indent="0">
              <a:buNone/>
            </a:pPr>
            <a:endParaRPr lang="en-US" b="1" dirty="0"/>
          </a:p>
          <a:p>
            <a:endParaRPr lang="en-US" dirty="0"/>
          </a:p>
        </p:txBody>
      </p:sp>
      <p:sp>
        <p:nvSpPr>
          <p:cNvPr id="4" name="Slide Number Placeholder 3">
            <a:extLst>
              <a:ext uri="{FF2B5EF4-FFF2-40B4-BE49-F238E27FC236}">
                <a16:creationId xmlns:a16="http://schemas.microsoft.com/office/drawing/2014/main" id="{E8DE609F-57F6-477D-AF50-90DD5C818588}"/>
              </a:ext>
            </a:extLst>
          </p:cNvPr>
          <p:cNvSpPr>
            <a:spLocks noGrp="1"/>
          </p:cNvSpPr>
          <p:nvPr>
            <p:ph type="sldNum" sz="quarter" idx="12"/>
          </p:nvPr>
        </p:nvSpPr>
        <p:spPr/>
        <p:txBody>
          <a:bodyPr/>
          <a:lstStyle/>
          <a:p>
            <a:fld id="{25037DA4-2335-4A87-8586-64B2BAB08211}" type="slidenum">
              <a:rPr lang="en-US" smtClean="0"/>
              <a:pPr/>
              <a:t>7</a:t>
            </a:fld>
            <a:endParaRPr lang="en-US"/>
          </a:p>
        </p:txBody>
      </p:sp>
    </p:spTree>
    <p:extLst>
      <p:ext uri="{BB962C8B-B14F-4D97-AF65-F5344CB8AC3E}">
        <p14:creationId xmlns:p14="http://schemas.microsoft.com/office/powerpoint/2010/main" val="2112370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TSDS PEIMS SUMMER submission</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8</a:t>
            </a:fld>
            <a:endParaRPr lang="en-US"/>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504825" y="1219200"/>
            <a:ext cx="8134350" cy="4954992"/>
          </a:xfrm>
        </p:spPr>
        <p:txBody>
          <a:bodyPr>
            <a:normAutofit fontScale="85000" lnSpcReduction="20000"/>
          </a:bodyPr>
          <a:lstStyle/>
          <a:p>
            <a:pPr marL="0" indent="0">
              <a:buNone/>
            </a:pPr>
            <a:r>
              <a:rPr lang="en-US" b="1" dirty="0"/>
              <a:t>TSDS PEIMS Summer Submission </a:t>
            </a:r>
            <a:r>
              <a:rPr lang="en-US" dirty="0"/>
              <a:t>(Prior Year)</a:t>
            </a:r>
          </a:p>
          <a:p>
            <a:pPr lvl="1"/>
            <a:r>
              <a:rPr lang="en-US" dirty="0"/>
              <a:t>Special Education Indicator</a:t>
            </a:r>
          </a:p>
          <a:p>
            <a:pPr lvl="1"/>
            <a:r>
              <a:rPr lang="en-US" dirty="0"/>
              <a:t>Primary Disability Code</a:t>
            </a:r>
          </a:p>
          <a:p>
            <a:pPr lvl="1"/>
            <a:r>
              <a:rPr lang="en-US" dirty="0"/>
              <a:t>Instructional Setting Code</a:t>
            </a:r>
          </a:p>
          <a:p>
            <a:pPr marL="457200" lvl="1" indent="0">
              <a:buNone/>
            </a:pPr>
            <a:endParaRPr lang="en-US" b="1" dirty="0"/>
          </a:p>
          <a:p>
            <a:r>
              <a:rPr lang="en-US" dirty="0"/>
              <a:t>LEAs will </a:t>
            </a:r>
            <a:r>
              <a:rPr lang="en-US" b="1" dirty="0"/>
              <a:t>not</a:t>
            </a:r>
            <a:r>
              <a:rPr lang="en-US" dirty="0"/>
              <a:t> need to reload or re-promote their Prior Year PEIMS SUMR data.</a:t>
            </a:r>
          </a:p>
          <a:p>
            <a:endParaRPr lang="en-US" dirty="0"/>
          </a:p>
          <a:p>
            <a:r>
              <a:rPr lang="en-US" dirty="0"/>
              <a:t>For the 2019-2020 collection, Primary Disability Code will be retrieved from the discipline and/or restraint data as reported in 2018-2019 PEIMS SUMR data.  The latest disciplinary incident or latest restraint event will be used.</a:t>
            </a:r>
          </a:p>
          <a:p>
            <a:endParaRPr lang="en-US" dirty="0"/>
          </a:p>
          <a:p>
            <a:r>
              <a:rPr lang="en-US" dirty="0"/>
              <a:t>In the 2019-2020 collection, if a student does not have a disciplinary incident or restraint event, primary disability code will be blank.</a:t>
            </a:r>
          </a:p>
          <a:p>
            <a:pPr marL="0" indent="0">
              <a:buNone/>
            </a:pPr>
            <a:endParaRPr lang="en-US" dirty="0"/>
          </a:p>
        </p:txBody>
      </p:sp>
    </p:spTree>
    <p:extLst>
      <p:ext uri="{BB962C8B-B14F-4D97-AF65-F5344CB8AC3E}">
        <p14:creationId xmlns:p14="http://schemas.microsoft.com/office/powerpoint/2010/main" val="1661438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70FAD-6BE1-4C25-B51B-4E8BEC17DC7E}"/>
              </a:ext>
            </a:extLst>
          </p:cNvPr>
          <p:cNvSpPr>
            <a:spLocks noGrp="1"/>
          </p:cNvSpPr>
          <p:nvPr>
            <p:ph type="title"/>
          </p:nvPr>
        </p:nvSpPr>
        <p:spPr/>
        <p:txBody>
          <a:bodyPr/>
          <a:lstStyle/>
          <a:p>
            <a:r>
              <a:rPr lang="en-US" dirty="0"/>
              <a:t>TSDS PEIMS SUMMER submission</a:t>
            </a:r>
          </a:p>
        </p:txBody>
      </p:sp>
      <p:sp>
        <p:nvSpPr>
          <p:cNvPr id="3" name="Content Placeholder 2">
            <a:extLst>
              <a:ext uri="{FF2B5EF4-FFF2-40B4-BE49-F238E27FC236}">
                <a16:creationId xmlns:a16="http://schemas.microsoft.com/office/drawing/2014/main" id="{D5BC1AAD-2D7A-42E3-AC5E-99A0EDEC7EDD}"/>
              </a:ext>
            </a:extLst>
          </p:cNvPr>
          <p:cNvSpPr>
            <a:spLocks noGrp="1"/>
          </p:cNvSpPr>
          <p:nvPr>
            <p:ph idx="1"/>
          </p:nvPr>
        </p:nvSpPr>
        <p:spPr>
          <a:xfrm>
            <a:off x="628653" y="1295400"/>
            <a:ext cx="7886700" cy="4954992"/>
          </a:xfrm>
        </p:spPr>
        <p:txBody>
          <a:bodyPr/>
          <a:lstStyle/>
          <a:p>
            <a:r>
              <a:rPr lang="en-US"/>
              <a:t>For the 2019-2020 school year, the Instructional Setting code will be retrieved from Special Education Attendance using the max attendance reporting period.</a:t>
            </a:r>
          </a:p>
          <a:p>
            <a:pPr marL="0" indent="0">
              <a:buNone/>
            </a:pPr>
            <a:endParaRPr lang="en-US"/>
          </a:p>
          <a:p>
            <a:r>
              <a:rPr lang="en-US"/>
              <a:t>For the 2020-2021 and future school years, the collection will use the most current/latest Effective Date (Special Education), Instructional Setting Code, Effective Date (Disability) as reported on the Special Education Program complex type.</a:t>
            </a:r>
          </a:p>
        </p:txBody>
      </p:sp>
      <p:sp>
        <p:nvSpPr>
          <p:cNvPr id="4" name="Slide Number Placeholder 3">
            <a:extLst>
              <a:ext uri="{FF2B5EF4-FFF2-40B4-BE49-F238E27FC236}">
                <a16:creationId xmlns:a16="http://schemas.microsoft.com/office/drawing/2014/main" id="{8577406B-4597-4CC2-9FD3-6D48E11A7ECE}"/>
              </a:ext>
            </a:extLst>
          </p:cNvPr>
          <p:cNvSpPr>
            <a:spLocks noGrp="1"/>
          </p:cNvSpPr>
          <p:nvPr>
            <p:ph type="sldNum" sz="quarter" idx="12"/>
          </p:nvPr>
        </p:nvSpPr>
        <p:spPr/>
        <p:txBody>
          <a:bodyPr/>
          <a:lstStyle/>
          <a:p>
            <a:fld id="{25037DA4-2335-4A87-8586-64B2BAB08211}" type="slidenum">
              <a:rPr lang="en-US" smtClean="0"/>
              <a:pPr/>
              <a:t>9</a:t>
            </a:fld>
            <a:endParaRPr lang="en-US"/>
          </a:p>
        </p:txBody>
      </p:sp>
    </p:spTree>
    <p:extLst>
      <p:ext uri="{BB962C8B-B14F-4D97-AF65-F5344CB8AC3E}">
        <p14:creationId xmlns:p14="http://schemas.microsoft.com/office/powerpoint/2010/main" val="376126347"/>
      </p:ext>
    </p:extLst>
  </p:cSld>
  <p:clrMapOvr>
    <a:masterClrMapping/>
  </p:clrMapOvr>
</p:sld>
</file>

<file path=ppt/theme/theme1.xml><?xml version="1.0" encoding="utf-8"?>
<a:theme xmlns:a="http://schemas.openxmlformats.org/drawingml/2006/main" name="TSDS Template 2017 - Circles - Dark">
  <a:themeElements>
    <a:clrScheme name="Custom 15">
      <a:dk1>
        <a:srgbClr val="171616"/>
      </a:dk1>
      <a:lt1>
        <a:srgbClr val="FFFFFF"/>
      </a:lt1>
      <a:dk2>
        <a:srgbClr val="00486E"/>
      </a:dk2>
      <a:lt2>
        <a:srgbClr val="CCF0F5"/>
      </a:lt2>
      <a:accent1>
        <a:srgbClr val="00B5CB"/>
      </a:accent1>
      <a:accent2>
        <a:srgbClr val="C5EEF3"/>
      </a:accent2>
      <a:accent3>
        <a:srgbClr val="0083CC"/>
      </a:accent3>
      <a:accent4>
        <a:srgbClr val="73CD9D"/>
      </a:accent4>
      <a:accent5>
        <a:srgbClr val="5B9BD5"/>
      </a:accent5>
      <a:accent6>
        <a:srgbClr val="129579"/>
      </a:accent6>
      <a:hlink>
        <a:srgbClr val="006299"/>
      </a:hlink>
      <a:folHlink>
        <a:srgbClr val="445A74"/>
      </a:folHlink>
    </a:clrScheme>
    <a:fontScheme name="Custom 1">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DS Template 2017 - Circles - Dark.potx" id="{BD8F2053-5D5C-48B9-9A00-EB66070B26A3}" vid="{696618C3-7B74-4109-9EBE-521A54AF3D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Collection xmlns="5c8ce246-9bf7-4847-93b0-5471cf462eac">
      <Value>PEIMS</Value>
    </Collection>
    <Legislation xmlns="5c8ce246-9bf7-4847-93b0-5471cf462eac" xsi:nil="true"/>
    <Document_x0020_Type xmlns="5c8ce246-9bf7-4847-93b0-5471cf462eac">Proposal</Document_x0020_Typ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B49F776A6EE404F9F9167DF72F5BC07" ma:contentTypeVersion="10" ma:contentTypeDescription="Create a new document." ma:contentTypeScope="" ma:versionID="eb67187b0828bcac435dd555d871dba0">
  <xsd:schema xmlns:xsd="http://www.w3.org/2001/XMLSchema" xmlns:xs="http://www.w3.org/2001/XMLSchema" xmlns:p="http://schemas.microsoft.com/office/2006/metadata/properties" xmlns:ns2="5c8ce246-9bf7-4847-93b0-5471cf462eac" xmlns:ns3="8db5e514-a680-4fd2-83c7-aca22b4666fd" targetNamespace="http://schemas.microsoft.com/office/2006/metadata/properties" ma:root="true" ma:fieldsID="a039b595cd3321168f713a622d34f443" ns2:_="" ns3:_="">
    <xsd:import namespace="5c8ce246-9bf7-4847-93b0-5471cf462eac"/>
    <xsd:import namespace="8db5e514-a680-4fd2-83c7-aca22b4666f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Document_x0020_Type"/>
                <xsd:element ref="ns2:Collection" minOccurs="0"/>
                <xsd:element ref="ns2:Legisl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8ce246-9bf7-4847-93b0-5471cf462e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ocument_x0020_Type" ma:index="12" ma:displayName="Document Type" ma:default="Proposal" ma:format="RadioButtons" ma:internalName="Document_x0020_Type">
      <xsd:simpleType>
        <xsd:restriction base="dms:Choice">
          <xsd:enumeration value="Agenda"/>
          <xsd:enumeration value="Minutes"/>
          <xsd:enumeration value="Proposal"/>
          <xsd:enumeration value="Other"/>
        </xsd:restriction>
      </xsd:simpleType>
    </xsd:element>
    <xsd:element name="Collection" ma:index="13" nillable="true" ma:displayName="Collection" ma:default="PEIMS" ma:internalName="Collection" ma:requiredMultiChoice="true">
      <xsd:complexType>
        <xsd:complexContent>
          <xsd:extension base="dms:MultiChoiceFillIn">
            <xsd:sequence>
              <xsd:element name="Value" maxOccurs="unbounded" minOccurs="0" nillable="true">
                <xsd:simpleType>
                  <xsd:union memberTypes="dms:Text">
                    <xsd:simpleType>
                      <xsd:restriction base="dms:Choice">
                        <xsd:enumeration value="PEIMS"/>
                        <xsd:enumeration value="Class Roster"/>
                        <xsd:enumeration value="Dashboards"/>
                        <xsd:enumeration value="ECDS"/>
                        <xsd:enumeration value="RF Tracker"/>
                        <xsd:enumeration value="SPPI-14"/>
                        <xsd:enumeration value="TREx"/>
                        <xsd:enumeration value="Not Applicable"/>
                      </xsd:restriction>
                    </xsd:simpleType>
                  </xsd:union>
                </xsd:simpleType>
              </xsd:element>
            </xsd:sequence>
          </xsd:extension>
        </xsd:complexContent>
      </xsd:complexType>
    </xsd:element>
    <xsd:element name="Legislation" ma:index="14" nillable="true" ma:displayName="Legislation" ma:internalName="Legislation">
      <xsd:simpleType>
        <xsd:restriction base="dms:Text">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b5e514-a680-4fd2-83c7-aca22b4666f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ma:index="1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B45A69-778E-4D41-A5A4-6C4FF6432815}">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5c8ce246-9bf7-4847-93b0-5471cf462eac"/>
    <ds:schemaRef ds:uri="http://purl.org/dc/terms/"/>
    <ds:schemaRef ds:uri="8db5e514-a680-4fd2-83c7-aca22b4666fd"/>
    <ds:schemaRef ds:uri="http://purl.org/dc/dcmitype/"/>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E204C14-91B9-45BA-8FFF-0F8E553DDC36}">
  <ds:schemaRefs>
    <ds:schemaRef ds:uri="http://schemas.microsoft.com/sharepoint/v3/contenttype/forms"/>
  </ds:schemaRefs>
</ds:datastoreItem>
</file>

<file path=customXml/itemProps3.xml><?xml version="1.0" encoding="utf-8"?>
<ds:datastoreItem xmlns:ds="http://schemas.openxmlformats.org/officeDocument/2006/customXml" ds:itemID="{F464069D-CD2C-44A1-9C4C-65C678EF08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8ce246-9bf7-4847-93b0-5471cf462eac"/>
    <ds:schemaRef ds:uri="8db5e514-a680-4fd2-83c7-aca22b4666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91</TotalTime>
  <Words>1018</Words>
  <Application>Microsoft Office PowerPoint</Application>
  <PresentationFormat>On-screen Show (4:3)</PresentationFormat>
  <Paragraphs>255</Paragraphs>
  <Slides>20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Tw Cen MT</vt:lpstr>
      <vt:lpstr>Tw Cen MT Condensed</vt:lpstr>
      <vt:lpstr>Tw Cen MT Condensed Extra Bold</vt:lpstr>
      <vt:lpstr>TSDS Template 2017 - Circles - Dark</vt:lpstr>
      <vt:lpstr>State performance plan indicator 14</vt:lpstr>
      <vt:lpstr>agenda</vt:lpstr>
      <vt:lpstr>Sppi-14 timeline</vt:lpstr>
      <vt:lpstr>SPPI-14 TEAL roles</vt:lpstr>
      <vt:lpstr>reminders</vt:lpstr>
      <vt:lpstr>agenda</vt:lpstr>
      <vt:lpstr>Where is the data coming from?</vt:lpstr>
      <vt:lpstr>TSDS PEIMS SUMMER submission</vt:lpstr>
      <vt:lpstr>TSDS PEIMS SUMMER submission</vt:lpstr>
      <vt:lpstr>TSDS PEIMS FALL submission </vt:lpstr>
      <vt:lpstr>TSDS PEIMS fall submission </vt:lpstr>
      <vt:lpstr>TSDS PEIMS fall submission </vt:lpstr>
      <vt:lpstr>TSDS COLLECTION</vt:lpstr>
      <vt:lpstr>TSDS COLLECTION</vt:lpstr>
      <vt:lpstr>agenda</vt:lpstr>
      <vt:lpstr>Best practices</vt:lpstr>
      <vt:lpstr>Frequently asked questions</vt:lpstr>
      <vt:lpstr>Frequently asked questions</vt:lpstr>
      <vt:lpstr>technical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jcaven</dc:creator>
  <cp:lastModifiedBy>Schuessler, Nicole</cp:lastModifiedBy>
  <cp:revision>1</cp:revision>
  <cp:lastPrinted>2019-07-23T15:45:42Z</cp:lastPrinted>
  <dcterms:created xsi:type="dcterms:W3CDTF">2009-09-01T20:11:00Z</dcterms:created>
  <dcterms:modified xsi:type="dcterms:W3CDTF">2019-07-29T15:14:22Z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0x0101008B49F776A6EE404F9F9167DF72F5BC07</vt:lpwstr>
  </property>
  <property fmtid="{D5CDD505-2E9C-101B-9397-08002B2CF9AE}" pid="3" name="_NewReviewCycle">
    <vt:lpwstr/>
  </property>
  <property fmtid="{D5CDD505-2E9C-101B-9397-08002B2CF9AE}" pid="4" name="_dlc_DocIdItemGuid">
    <vt:lpwstr>7fd8e421-004a-41be-b615-d2e44760db7c</vt:lpwstr>
  </property>
</Properties>
</file>