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7"/>
  </p:notesMasterIdLst>
  <p:handoutMasterIdLst>
    <p:handoutMasterId r:id="rId18"/>
  </p:handoutMasterIdLst>
  <p:sldIdLst>
    <p:sldId id="707" r:id="rId5"/>
    <p:sldId id="687" r:id="rId6"/>
    <p:sldId id="704" r:id="rId7"/>
    <p:sldId id="709" r:id="rId8"/>
    <p:sldId id="710" r:id="rId9"/>
    <p:sldId id="711" r:id="rId10"/>
    <p:sldId id="714" r:id="rId11"/>
    <p:sldId id="708" r:id="rId12"/>
    <p:sldId id="715" r:id="rId13"/>
    <p:sldId id="712" r:id="rId14"/>
    <p:sldId id="713" r:id="rId15"/>
    <p:sldId id="264" r:id="rId16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71" d="100"/>
          <a:sy n="71" d="100"/>
        </p:scale>
        <p:origin x="7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24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astro.tea.state.tx.us/tsds/teds/2020F/Data%20Elements%20by%20Collection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astro.tea.state.tx.us/tsds/teds/2020F/teds-ds1.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2019-2020 Submission and Resubmission Timelines and Data Element by Collection Spreadsheet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by:</a:t>
            </a:r>
          </a:p>
          <a:p>
            <a:r>
              <a:rPr lang="en-US" sz="2800" dirty="0"/>
              <a:t>Michele Elledge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3B81-E3A0-4CCC-8EBA-D33BB2E2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Element by Collection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3F7B-E905-417D-B845-37248236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04"/>
            <a:ext cx="8305800" cy="5525496"/>
          </a:xfrm>
        </p:spPr>
        <p:txBody>
          <a:bodyPr>
            <a:normAutofit/>
          </a:bodyPr>
          <a:lstStyle/>
          <a:p>
            <a:r>
              <a:rPr lang="en-US" dirty="0"/>
              <a:t>There are columns for each TSDS Collection and each PEIMS Submission.</a:t>
            </a:r>
          </a:p>
          <a:p>
            <a:endParaRPr lang="en-US" dirty="0"/>
          </a:p>
          <a:p>
            <a:r>
              <a:rPr lang="en-US" dirty="0"/>
              <a:t>User can filter to see which data elements are collected for each collection/submission.</a:t>
            </a:r>
          </a:p>
          <a:p>
            <a:endParaRPr lang="en-US" dirty="0"/>
          </a:p>
          <a:p>
            <a:r>
              <a:rPr lang="en-US" dirty="0"/>
              <a:t>The spreadsheet does not show mandatory/optional – users still need to reference TEDS.</a:t>
            </a:r>
          </a:p>
          <a:p>
            <a:endParaRPr lang="en-US" dirty="0"/>
          </a:p>
          <a:p>
            <a:r>
              <a:rPr lang="en-US" dirty="0"/>
              <a:t>A tool to use until TSDS Web Enabled Standards (TWEDS) is available.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C23C8-BCA4-483E-A438-256F0223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2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3B81-E3A0-4CCC-8EBA-D33BB2E2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Element by Collection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E3F7B-E905-417D-B845-372482362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04"/>
            <a:ext cx="8305800" cy="552549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View the Data Element by Collection Spreadsheet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C23C8-BCA4-483E-A438-256F0223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 descr="box around New TSDS Collections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1066804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New TSDS Collections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PEIMS and TSDS Submission Timelines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Element by Collection Spreadsheet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TSDS collections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new TSDS Collections beginning in the 2019-2020 school year:</a:t>
            </a:r>
          </a:p>
          <a:p>
            <a:endParaRPr lang="en-US" dirty="0"/>
          </a:p>
          <a:p>
            <a:pPr lvl="1"/>
            <a:r>
              <a:rPr lang="en-US" dirty="0"/>
              <a:t>Residential Facility (RF) Tracker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State Performance Plan Indicator 14 (SPPI-14)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Classroom Roster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 Facility Tracker Collection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600" dirty="0"/>
              <a:t>Yearly submission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LEAs to report information about special education students who reside at a residential facility and are being served by an LEA.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Students will be reported as soon as services begin.</a:t>
            </a:r>
          </a:p>
        </p:txBody>
      </p:sp>
    </p:spTree>
    <p:extLst>
      <p:ext uri="{BB962C8B-B14F-4D97-AF65-F5344CB8AC3E}">
        <p14:creationId xmlns:p14="http://schemas.microsoft.com/office/powerpoint/2010/main" val="408478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Performance Plan Indicator14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Yearly submission</a:t>
            </a:r>
          </a:p>
          <a:p>
            <a:endParaRPr lang="en-US" dirty="0"/>
          </a:p>
          <a:p>
            <a:r>
              <a:rPr lang="en-US" dirty="0"/>
              <a:t>LEAs to report information on students who are identified as having received special education services in the prior school year PEIMS Summer Submission that were reported with specific LEAVER-REASON-CODEs.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ROSTER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Organization, staff identification, staff demographics, staff class assignment, student identification, student demographics, and student class enrollment data.</a:t>
            </a:r>
          </a:p>
          <a:p>
            <a:endParaRPr lang="en-US" dirty="0"/>
          </a:p>
          <a:p>
            <a:pPr lvl="1"/>
            <a:r>
              <a:rPr lang="en-US" dirty="0"/>
              <a:t>Fall Submission as of the last Friday in September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Winter Submission as of the last Friday in February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8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 descr="Box around PEIMS and TSDS Submission Timelines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228600" y="16764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New TSDS Collections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PEIMS and TSDS Submission Timelines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Element by Collection Spreadsheet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1171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DEA5-019E-4CC5-9C93-3148EADE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CF2B-9520-4BBD-B546-B3002EF8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Section 1 Data Submission Specifications &amp; Responsibilities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Sorted by collection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Sorted by due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1029-3997-45B5-AB34-5A7B8F73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4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 descr="Box around Data Element by Collection Spreadsheet" title="box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28612" y="22098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96866"/>
            <a:ext cx="8001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New TSDS Collections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PEIMS and TSDS Submission Timelines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</a:rPr>
              <a:t>Data Element by Collection Spreadsheet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72788507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45A69-778E-4D41-A5A4-6C4FF6432815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be34aaa-abcf-45b4-9d30-63c3dafe6360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79123</TotalTime>
  <Words>325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2019-2020 Submission and Resubmission Timelines and Data Element by Collection Spreadsheet </vt:lpstr>
      <vt:lpstr>CONTENTS</vt:lpstr>
      <vt:lpstr>New TSDS collections</vt:lpstr>
      <vt:lpstr>Residential Facility Tracker Collection</vt:lpstr>
      <vt:lpstr>State Performance Plan Indicator14</vt:lpstr>
      <vt:lpstr>CLASSROOM ROSTER</vt:lpstr>
      <vt:lpstr>CONTENTS</vt:lpstr>
      <vt:lpstr>Submission timelines</vt:lpstr>
      <vt:lpstr>CONTENTS</vt:lpstr>
      <vt:lpstr>Data Element by Collection spreadsheet</vt:lpstr>
      <vt:lpstr>Data Element by Collection spreadsheet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1871</cp:revision>
  <cp:lastPrinted>2018-02-01T22:53:24Z</cp:lastPrinted>
  <dcterms:created xsi:type="dcterms:W3CDTF">2009-09-01T20:11:00Z</dcterms:created>
  <dcterms:modified xsi:type="dcterms:W3CDTF">2019-03-20T19:40:25Z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