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80" r:id="rId9"/>
    <p:sldMasterId id="2147483804" r:id="rId10"/>
  </p:sldMasterIdLst>
  <p:notesMasterIdLst>
    <p:notesMasterId r:id="rId18"/>
  </p:notesMasterIdLst>
  <p:sldIdLst>
    <p:sldId id="1906" r:id="rId11"/>
    <p:sldId id="1972" r:id="rId12"/>
    <p:sldId id="1937" r:id="rId13"/>
    <p:sldId id="2016" r:id="rId14"/>
    <p:sldId id="2166" r:id="rId15"/>
    <p:sldId id="2110" r:id="rId16"/>
    <p:sldId id="2167"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ve Version" id="{FF2D877D-1195-4655-8C82-A7A2C61D5F55}">
          <p14:sldIdLst>
            <p14:sldId id="1906"/>
            <p14:sldId id="1972"/>
            <p14:sldId id="1937"/>
            <p14:sldId id="2016"/>
            <p14:sldId id="2166"/>
            <p14:sldId id="2110"/>
            <p14:sldId id="21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x, Lily" initials="LL" lastIdx="2" clrIdx="6">
    <p:extLst>
      <p:ext uri="{19B8F6BF-5375-455C-9EA6-DF929625EA0E}">
        <p15:presenceInfo xmlns:p15="http://schemas.microsoft.com/office/powerpoint/2012/main" userId="S::Lily.Laux@tea.texas.gov::636db09a-da9f-4c4e-b1f1-94f7e4a7d6c4" providerId="AD"/>
      </p:ext>
    </p:extLst>
  </p:cmAuthor>
  <p:cmAuthor id="1" name="Porter, Jacquie" initials="PJ" lastIdx="14" clrIdx="0">
    <p:extLst>
      <p:ext uri="{19B8F6BF-5375-455C-9EA6-DF929625EA0E}">
        <p15:presenceInfo xmlns:p15="http://schemas.microsoft.com/office/powerpoint/2012/main" userId="S::Jacquie.Porter@tea.texas.gov::5c51de69-e6b9-404f-b989-d04966778d7f" providerId="AD"/>
      </p:ext>
    </p:extLst>
  </p:cmAuthor>
  <p:cmAuthor id="8" name="Morath, Mike" initials="MM" lastIdx="1" clrIdx="7">
    <p:extLst>
      <p:ext uri="{19B8F6BF-5375-455C-9EA6-DF929625EA0E}">
        <p15:presenceInfo xmlns:p15="http://schemas.microsoft.com/office/powerpoint/2012/main" userId="S::mike.morath@tea.texas.gov::dadbb107-9023-43b8-b6f6-6e6a46bd0cc1" providerId="AD"/>
      </p:ext>
    </p:extLst>
  </p:cmAuthor>
  <p:cmAuthor id="2" name="Dobson, Kristen" initials="DK" lastIdx="130" clrIdx="1">
    <p:extLst>
      <p:ext uri="{19B8F6BF-5375-455C-9EA6-DF929625EA0E}">
        <p15:presenceInfo xmlns:p15="http://schemas.microsoft.com/office/powerpoint/2012/main" userId="S::Kristen.Dobson@tea.texas.gov::a0271f7e-e53b-4def-869d-8a93b4d3856c" providerId="AD"/>
      </p:ext>
    </p:extLst>
  </p:cmAuthor>
  <p:cmAuthor id="9" name=" " initials="" lastIdx="2" clrIdx="8">
    <p:extLst>
      <p:ext uri="{19B8F6BF-5375-455C-9EA6-DF929625EA0E}">
        <p15:presenceInfo xmlns:p15="http://schemas.microsoft.com/office/powerpoint/2012/main" userId="6c52fce1a4de1206" providerId="Windows Live"/>
      </p:ext>
    </p:extLst>
  </p:cmAuthor>
  <p:cmAuthor id="3" name="Doran, Brian" initials="DB" lastIdx="47" clrIdx="2">
    <p:extLst>
      <p:ext uri="{19B8F6BF-5375-455C-9EA6-DF929625EA0E}">
        <p15:presenceInfo xmlns:p15="http://schemas.microsoft.com/office/powerpoint/2012/main" userId="S::Brian.Doran@tea.texas.gov::404b808b-7304-49c7-bcdf-2f195c92a744" providerId="AD"/>
      </p:ext>
    </p:extLst>
  </p:cmAuthor>
  <p:cmAuthor id="4" name="Justice, Heather" initials="JH" lastIdx="123" clrIdx="3"/>
  <p:cmAuthor id="5" name="Morath, Mike" initials="MM [2]" lastIdx="25" clrIdx="4">
    <p:extLst>
      <p:ext uri="{19B8F6BF-5375-455C-9EA6-DF929625EA0E}">
        <p15:presenceInfo xmlns:p15="http://schemas.microsoft.com/office/powerpoint/2012/main" userId="S::Mike.Morath@tea.state.tx.us::dadbb107-9023-43b8-b6f6-6e6a46bd0cc1" providerId="AD"/>
      </p:ext>
    </p:extLst>
  </p:cmAuthor>
  <p:cmAuthor id="6" name="Simcock, Matt" initials="SM" lastIdx="44" clrIdx="5">
    <p:extLst>
      <p:ext uri="{19B8F6BF-5375-455C-9EA6-DF929625EA0E}">
        <p15:presenceInfo xmlns:p15="http://schemas.microsoft.com/office/powerpoint/2012/main" userId="S-1-5-21-424224527-328161685-9522986-44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EBE"/>
    <a:srgbClr val="F4B183"/>
    <a:srgbClr val="70AD47"/>
    <a:srgbClr val="9DC3E6"/>
    <a:srgbClr val="2E75B6"/>
    <a:srgbClr val="DEEBF7"/>
    <a:srgbClr val="FFC000"/>
    <a:srgbClr val="FFD966"/>
    <a:srgbClr val="156092"/>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D2357-DD79-4CCF-95B9-0DFDE20D9D21}" v="104" dt="2020-03-23T23:03:36.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67" autoAdjust="0"/>
  </p:normalViewPr>
  <p:slideViewPr>
    <p:cSldViewPr snapToGrid="0">
      <p:cViewPr varScale="1">
        <p:scale>
          <a:sx n="56" d="100"/>
          <a:sy n="56"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an, Brian" userId="404b808b-7304-49c7-bcdf-2f195c92a744" providerId="ADAL" clId="{7FFFD61E-EC26-483B-B312-7EA2060A3B76}"/>
    <pc:docChg chg="undo custSel addSld delSld modSld sldOrd delSection modSection">
      <pc:chgData name="Doran, Brian" userId="404b808b-7304-49c7-bcdf-2f195c92a744" providerId="ADAL" clId="{7FFFD61E-EC26-483B-B312-7EA2060A3B76}" dt="2020-03-23T23:03:36.327" v="1751" actId="20577"/>
      <pc:docMkLst>
        <pc:docMk/>
      </pc:docMkLst>
      <pc:sldChg chg="del">
        <pc:chgData name="Doran, Brian" userId="404b808b-7304-49c7-bcdf-2f195c92a744" providerId="ADAL" clId="{7FFFD61E-EC26-483B-B312-7EA2060A3B76}" dt="2020-03-23T22:34:07.496" v="573" actId="47"/>
        <pc:sldMkLst>
          <pc:docMk/>
          <pc:sldMk cId="3369842865" sldId="340"/>
        </pc:sldMkLst>
      </pc:sldChg>
      <pc:sldChg chg="del">
        <pc:chgData name="Doran, Brian" userId="404b808b-7304-49c7-bcdf-2f195c92a744" providerId="ADAL" clId="{7FFFD61E-EC26-483B-B312-7EA2060A3B76}" dt="2020-03-23T22:34:10.636" v="575" actId="47"/>
        <pc:sldMkLst>
          <pc:docMk/>
          <pc:sldMk cId="1324161604" sldId="341"/>
        </pc:sldMkLst>
      </pc:sldChg>
      <pc:sldChg chg="del">
        <pc:chgData name="Doran, Brian" userId="404b808b-7304-49c7-bcdf-2f195c92a744" providerId="ADAL" clId="{7FFFD61E-EC26-483B-B312-7EA2060A3B76}" dt="2020-03-23T22:34:08.276" v="574" actId="47"/>
        <pc:sldMkLst>
          <pc:docMk/>
          <pc:sldMk cId="4228502254" sldId="354"/>
        </pc:sldMkLst>
      </pc:sldChg>
      <pc:sldChg chg="del">
        <pc:chgData name="Doran, Brian" userId="404b808b-7304-49c7-bcdf-2f195c92a744" providerId="ADAL" clId="{7FFFD61E-EC26-483B-B312-7EA2060A3B76}" dt="2020-03-23T22:35:25.407" v="610" actId="47"/>
        <pc:sldMkLst>
          <pc:docMk/>
          <pc:sldMk cId="3226632202" sldId="1803"/>
        </pc:sldMkLst>
      </pc:sldChg>
      <pc:sldChg chg="del">
        <pc:chgData name="Doran, Brian" userId="404b808b-7304-49c7-bcdf-2f195c92a744" providerId="ADAL" clId="{7FFFD61E-EC26-483B-B312-7EA2060A3B76}" dt="2020-03-23T22:35:15.390" v="606" actId="47"/>
        <pc:sldMkLst>
          <pc:docMk/>
          <pc:sldMk cId="2317999889" sldId="1807"/>
        </pc:sldMkLst>
      </pc:sldChg>
      <pc:sldChg chg="del">
        <pc:chgData name="Doran, Brian" userId="404b808b-7304-49c7-bcdf-2f195c92a744" providerId="ADAL" clId="{7FFFD61E-EC26-483B-B312-7EA2060A3B76}" dt="2020-03-23T22:33:42.760" v="568" actId="47"/>
        <pc:sldMkLst>
          <pc:docMk/>
          <pc:sldMk cId="2632136238" sldId="1809"/>
        </pc:sldMkLst>
      </pc:sldChg>
      <pc:sldChg chg="del">
        <pc:chgData name="Doran, Brian" userId="404b808b-7304-49c7-bcdf-2f195c92a744" providerId="ADAL" clId="{7FFFD61E-EC26-483B-B312-7EA2060A3B76}" dt="2020-03-23T22:34:27.226" v="577" actId="47"/>
        <pc:sldMkLst>
          <pc:docMk/>
          <pc:sldMk cId="3156073292" sldId="1811"/>
        </pc:sldMkLst>
      </pc:sldChg>
      <pc:sldChg chg="del">
        <pc:chgData name="Doran, Brian" userId="404b808b-7304-49c7-bcdf-2f195c92a744" providerId="ADAL" clId="{7FFFD61E-EC26-483B-B312-7EA2060A3B76}" dt="2020-03-23T22:34:03.717" v="571" actId="47"/>
        <pc:sldMkLst>
          <pc:docMk/>
          <pc:sldMk cId="981274480" sldId="1814"/>
        </pc:sldMkLst>
      </pc:sldChg>
      <pc:sldChg chg="del">
        <pc:chgData name="Doran, Brian" userId="404b808b-7304-49c7-bcdf-2f195c92a744" providerId="ADAL" clId="{7FFFD61E-EC26-483B-B312-7EA2060A3B76}" dt="2020-03-23T22:34:03.717" v="571" actId="47"/>
        <pc:sldMkLst>
          <pc:docMk/>
          <pc:sldMk cId="2703017004" sldId="1820"/>
        </pc:sldMkLst>
      </pc:sldChg>
      <pc:sldChg chg="del">
        <pc:chgData name="Doran, Brian" userId="404b808b-7304-49c7-bcdf-2f195c92a744" providerId="ADAL" clId="{7FFFD61E-EC26-483B-B312-7EA2060A3B76}" dt="2020-03-23T22:34:03.717" v="571" actId="47"/>
        <pc:sldMkLst>
          <pc:docMk/>
          <pc:sldMk cId="2362657936" sldId="1821"/>
        </pc:sldMkLst>
      </pc:sldChg>
      <pc:sldChg chg="modSp modNotesTx">
        <pc:chgData name="Doran, Brian" userId="404b808b-7304-49c7-bcdf-2f195c92a744" providerId="ADAL" clId="{7FFFD61E-EC26-483B-B312-7EA2060A3B76}" dt="2020-03-23T22:24:10.174" v="60" actId="6549"/>
        <pc:sldMkLst>
          <pc:docMk/>
          <pc:sldMk cId="1064017667" sldId="1906"/>
        </pc:sldMkLst>
        <pc:spChg chg="mod">
          <ac:chgData name="Doran, Brian" userId="404b808b-7304-49c7-bcdf-2f195c92a744" providerId="ADAL" clId="{7FFFD61E-EC26-483B-B312-7EA2060A3B76}" dt="2020-03-23T22:24:07.776" v="59" actId="20577"/>
          <ac:spMkLst>
            <pc:docMk/>
            <pc:sldMk cId="1064017667" sldId="1906"/>
            <ac:spMk id="2" creationId="{00000000-0000-0000-0000-000000000000}"/>
          </ac:spMkLst>
        </pc:spChg>
      </pc:sldChg>
      <pc:sldChg chg="del">
        <pc:chgData name="Doran, Brian" userId="404b808b-7304-49c7-bcdf-2f195c92a744" providerId="ADAL" clId="{7FFFD61E-EC26-483B-B312-7EA2060A3B76}" dt="2020-03-23T22:24:13.968" v="63" actId="47"/>
        <pc:sldMkLst>
          <pc:docMk/>
          <pc:sldMk cId="2134353821" sldId="1914"/>
        </pc:sldMkLst>
      </pc:sldChg>
      <pc:sldChg chg="del">
        <pc:chgData name="Doran, Brian" userId="404b808b-7304-49c7-bcdf-2f195c92a744" providerId="ADAL" clId="{7FFFD61E-EC26-483B-B312-7EA2060A3B76}" dt="2020-03-23T22:24:14.088" v="64" actId="47"/>
        <pc:sldMkLst>
          <pc:docMk/>
          <pc:sldMk cId="87756478" sldId="1918"/>
        </pc:sldMkLst>
      </pc:sldChg>
      <pc:sldChg chg="del">
        <pc:chgData name="Doran, Brian" userId="404b808b-7304-49c7-bcdf-2f195c92a744" providerId="ADAL" clId="{7FFFD61E-EC26-483B-B312-7EA2060A3B76}" dt="2020-03-23T22:33:28.049" v="562" actId="47"/>
        <pc:sldMkLst>
          <pc:docMk/>
          <pc:sldMk cId="812926971" sldId="1924"/>
        </pc:sldMkLst>
      </pc:sldChg>
      <pc:sldChg chg="modNotesTx">
        <pc:chgData name="Doran, Brian" userId="404b808b-7304-49c7-bcdf-2f195c92a744" providerId="ADAL" clId="{7FFFD61E-EC26-483B-B312-7EA2060A3B76}" dt="2020-03-23T22:55:16.505" v="1427" actId="20577"/>
        <pc:sldMkLst>
          <pc:docMk/>
          <pc:sldMk cId="20046653" sldId="1937"/>
        </pc:sldMkLst>
      </pc:sldChg>
      <pc:sldChg chg="del">
        <pc:chgData name="Doran, Brian" userId="404b808b-7304-49c7-bcdf-2f195c92a744" providerId="ADAL" clId="{7FFFD61E-EC26-483B-B312-7EA2060A3B76}" dt="2020-03-23T22:33:29.279" v="563" actId="47"/>
        <pc:sldMkLst>
          <pc:docMk/>
          <pc:sldMk cId="669316192" sldId="1964"/>
        </pc:sldMkLst>
      </pc:sldChg>
      <pc:sldChg chg="del">
        <pc:chgData name="Doran, Brian" userId="404b808b-7304-49c7-bcdf-2f195c92a744" providerId="ADAL" clId="{7FFFD61E-EC26-483B-B312-7EA2060A3B76}" dt="2020-03-23T22:34:27.226" v="577" actId="47"/>
        <pc:sldMkLst>
          <pc:docMk/>
          <pc:sldMk cId="2323196016" sldId="1977"/>
        </pc:sldMkLst>
      </pc:sldChg>
      <pc:sldChg chg="del">
        <pc:chgData name="Doran, Brian" userId="404b808b-7304-49c7-bcdf-2f195c92a744" providerId="ADAL" clId="{7FFFD61E-EC26-483B-B312-7EA2060A3B76}" dt="2020-03-23T22:34:27.226" v="577" actId="47"/>
        <pc:sldMkLst>
          <pc:docMk/>
          <pc:sldMk cId="3924471524" sldId="1979"/>
        </pc:sldMkLst>
      </pc:sldChg>
      <pc:sldChg chg="del">
        <pc:chgData name="Doran, Brian" userId="404b808b-7304-49c7-bcdf-2f195c92a744" providerId="ADAL" clId="{7FFFD61E-EC26-483B-B312-7EA2060A3B76}" dt="2020-03-23T22:34:27.226" v="577" actId="47"/>
        <pc:sldMkLst>
          <pc:docMk/>
          <pc:sldMk cId="1936438618" sldId="1982"/>
        </pc:sldMkLst>
      </pc:sldChg>
      <pc:sldChg chg="del">
        <pc:chgData name="Doran, Brian" userId="404b808b-7304-49c7-bcdf-2f195c92a744" providerId="ADAL" clId="{7FFFD61E-EC26-483B-B312-7EA2060A3B76}" dt="2020-03-23T22:33:31.718" v="564" actId="47"/>
        <pc:sldMkLst>
          <pc:docMk/>
          <pc:sldMk cId="3664920606" sldId="1984"/>
        </pc:sldMkLst>
      </pc:sldChg>
      <pc:sldChg chg="del">
        <pc:chgData name="Doran, Brian" userId="404b808b-7304-49c7-bcdf-2f195c92a744" providerId="ADAL" clId="{7FFFD61E-EC26-483B-B312-7EA2060A3B76}" dt="2020-03-23T22:24:12.815" v="62" actId="47"/>
        <pc:sldMkLst>
          <pc:docMk/>
          <pc:sldMk cId="234769249" sldId="1991"/>
        </pc:sldMkLst>
      </pc:sldChg>
      <pc:sldChg chg="del">
        <pc:chgData name="Doran, Brian" userId="404b808b-7304-49c7-bcdf-2f195c92a744" providerId="ADAL" clId="{7FFFD61E-EC26-483B-B312-7EA2060A3B76}" dt="2020-03-23T22:24:14.382" v="65" actId="47"/>
        <pc:sldMkLst>
          <pc:docMk/>
          <pc:sldMk cId="2702774615" sldId="1992"/>
        </pc:sldMkLst>
      </pc:sldChg>
      <pc:sldChg chg="del">
        <pc:chgData name="Doran, Brian" userId="404b808b-7304-49c7-bcdf-2f195c92a744" providerId="ADAL" clId="{7FFFD61E-EC26-483B-B312-7EA2060A3B76}" dt="2020-03-23T22:34:27.226" v="577" actId="47"/>
        <pc:sldMkLst>
          <pc:docMk/>
          <pc:sldMk cId="156022021" sldId="1994"/>
        </pc:sldMkLst>
      </pc:sldChg>
      <pc:sldChg chg="del">
        <pc:chgData name="Doran, Brian" userId="404b808b-7304-49c7-bcdf-2f195c92a744" providerId="ADAL" clId="{7FFFD61E-EC26-483B-B312-7EA2060A3B76}" dt="2020-03-23T22:34:27.226" v="577" actId="47"/>
        <pc:sldMkLst>
          <pc:docMk/>
          <pc:sldMk cId="2159411547" sldId="2003"/>
        </pc:sldMkLst>
      </pc:sldChg>
      <pc:sldChg chg="del">
        <pc:chgData name="Doran, Brian" userId="404b808b-7304-49c7-bcdf-2f195c92a744" providerId="ADAL" clId="{7FFFD61E-EC26-483B-B312-7EA2060A3B76}" dt="2020-03-23T22:34:27.226" v="577" actId="47"/>
        <pc:sldMkLst>
          <pc:docMk/>
          <pc:sldMk cId="2648582854" sldId="2004"/>
        </pc:sldMkLst>
      </pc:sldChg>
      <pc:sldChg chg="modNotesTx">
        <pc:chgData name="Doran, Brian" userId="404b808b-7304-49c7-bcdf-2f195c92a744" providerId="ADAL" clId="{7FFFD61E-EC26-483B-B312-7EA2060A3B76}" dt="2020-03-23T22:25:08.223" v="342" actId="20577"/>
        <pc:sldMkLst>
          <pc:docMk/>
          <pc:sldMk cId="1762755419" sldId="2016"/>
        </pc:sldMkLst>
      </pc:sldChg>
      <pc:sldChg chg="del">
        <pc:chgData name="Doran, Brian" userId="404b808b-7304-49c7-bcdf-2f195c92a744" providerId="ADAL" clId="{7FFFD61E-EC26-483B-B312-7EA2060A3B76}" dt="2020-03-23T22:33:26.385" v="561" actId="47"/>
        <pc:sldMkLst>
          <pc:docMk/>
          <pc:sldMk cId="3094129269" sldId="2017"/>
        </pc:sldMkLst>
      </pc:sldChg>
      <pc:sldChg chg="del">
        <pc:chgData name="Doran, Brian" userId="404b808b-7304-49c7-bcdf-2f195c92a744" providerId="ADAL" clId="{7FFFD61E-EC26-483B-B312-7EA2060A3B76}" dt="2020-03-23T22:56:24.291" v="1713" actId="18676"/>
        <pc:sldMkLst>
          <pc:docMk/>
          <pc:sldMk cId="3598972905" sldId="2109"/>
        </pc:sldMkLst>
      </pc:sldChg>
      <pc:sldChg chg="addSp delSp modSp ord modNotesTx">
        <pc:chgData name="Doran, Brian" userId="404b808b-7304-49c7-bcdf-2f195c92a744" providerId="ADAL" clId="{7FFFD61E-EC26-483B-B312-7EA2060A3B76}" dt="2020-03-23T23:03:36.327" v="1751" actId="20577"/>
        <pc:sldMkLst>
          <pc:docMk/>
          <pc:sldMk cId="3514612929" sldId="2110"/>
        </pc:sldMkLst>
        <pc:spChg chg="mod">
          <ac:chgData name="Doran, Brian" userId="404b808b-7304-49c7-bcdf-2f195c92a744" providerId="ADAL" clId="{7FFFD61E-EC26-483B-B312-7EA2060A3B76}" dt="2020-03-23T22:56:14.822" v="1712" actId="6549"/>
          <ac:spMkLst>
            <pc:docMk/>
            <pc:sldMk cId="3514612929" sldId="2110"/>
            <ac:spMk id="2" creationId="{3899C887-53D5-44DB-B325-45BD82BF9E90}"/>
          </ac:spMkLst>
        </pc:spChg>
        <pc:spChg chg="mod">
          <ac:chgData name="Doran, Brian" userId="404b808b-7304-49c7-bcdf-2f195c92a744" providerId="ADAL" clId="{7FFFD61E-EC26-483B-B312-7EA2060A3B76}" dt="2020-03-23T22:51:05.524" v="1227" actId="1036"/>
          <ac:spMkLst>
            <pc:docMk/>
            <pc:sldMk cId="3514612929" sldId="2110"/>
            <ac:spMk id="3" creationId="{A4876DE2-7452-4979-873B-BDBED0871681}"/>
          </ac:spMkLst>
        </pc:spChg>
        <pc:spChg chg="mod">
          <ac:chgData name="Doran, Brian" userId="404b808b-7304-49c7-bcdf-2f195c92a744" providerId="ADAL" clId="{7FFFD61E-EC26-483B-B312-7EA2060A3B76}" dt="2020-03-23T23:03:36.327" v="1751" actId="20577"/>
          <ac:spMkLst>
            <pc:docMk/>
            <pc:sldMk cId="3514612929" sldId="2110"/>
            <ac:spMk id="5" creationId="{9EE81792-5A78-4D14-B5BE-83CFBB066103}"/>
          </ac:spMkLst>
        </pc:spChg>
        <pc:spChg chg="mod">
          <ac:chgData name="Doran, Brian" userId="404b808b-7304-49c7-bcdf-2f195c92a744" providerId="ADAL" clId="{7FFFD61E-EC26-483B-B312-7EA2060A3B76}" dt="2020-03-23T22:51:01.119" v="1223" actId="1035"/>
          <ac:spMkLst>
            <pc:docMk/>
            <pc:sldMk cId="3514612929" sldId="2110"/>
            <ac:spMk id="8" creationId="{5E314D1D-F9F2-434C-86DE-E034B5909EAF}"/>
          </ac:spMkLst>
        </pc:spChg>
        <pc:spChg chg="mod">
          <ac:chgData name="Doran, Brian" userId="404b808b-7304-49c7-bcdf-2f195c92a744" providerId="ADAL" clId="{7FFFD61E-EC26-483B-B312-7EA2060A3B76}" dt="2020-03-23T22:51:01.119" v="1223" actId="1035"/>
          <ac:spMkLst>
            <pc:docMk/>
            <pc:sldMk cId="3514612929" sldId="2110"/>
            <ac:spMk id="9" creationId="{EDB2F6B0-3FF2-495B-BE58-3C16586784E6}"/>
          </ac:spMkLst>
        </pc:spChg>
        <pc:spChg chg="mod">
          <ac:chgData name="Doran, Brian" userId="404b808b-7304-49c7-bcdf-2f195c92a744" providerId="ADAL" clId="{7FFFD61E-EC26-483B-B312-7EA2060A3B76}" dt="2020-03-23T22:51:01.119" v="1223" actId="1035"/>
          <ac:spMkLst>
            <pc:docMk/>
            <pc:sldMk cId="3514612929" sldId="2110"/>
            <ac:spMk id="10" creationId="{5144C524-A92F-4536-807A-052A4CDD6195}"/>
          </ac:spMkLst>
        </pc:spChg>
        <pc:spChg chg="mod">
          <ac:chgData name="Doran, Brian" userId="404b808b-7304-49c7-bcdf-2f195c92a744" providerId="ADAL" clId="{7FFFD61E-EC26-483B-B312-7EA2060A3B76}" dt="2020-03-23T22:51:01.119" v="1223" actId="1035"/>
          <ac:spMkLst>
            <pc:docMk/>
            <pc:sldMk cId="3514612929" sldId="2110"/>
            <ac:spMk id="13" creationId="{F247BF20-BB6E-4296-8BCC-13FBEE178CD7}"/>
          </ac:spMkLst>
        </pc:spChg>
        <pc:spChg chg="mod">
          <ac:chgData name="Doran, Brian" userId="404b808b-7304-49c7-bcdf-2f195c92a744" providerId="ADAL" clId="{7FFFD61E-EC26-483B-B312-7EA2060A3B76}" dt="2020-03-23T22:51:01.119" v="1223" actId="1035"/>
          <ac:spMkLst>
            <pc:docMk/>
            <pc:sldMk cId="3514612929" sldId="2110"/>
            <ac:spMk id="16" creationId="{39B9A9A4-317A-4DF7-82A6-9328A7C335AA}"/>
          </ac:spMkLst>
        </pc:spChg>
        <pc:spChg chg="mod">
          <ac:chgData name="Doran, Brian" userId="404b808b-7304-49c7-bcdf-2f195c92a744" providerId="ADAL" clId="{7FFFD61E-EC26-483B-B312-7EA2060A3B76}" dt="2020-03-23T22:51:01.119" v="1223" actId="1035"/>
          <ac:spMkLst>
            <pc:docMk/>
            <pc:sldMk cId="3514612929" sldId="2110"/>
            <ac:spMk id="21" creationId="{72EB0E7E-6F0F-4A52-AD42-8AAB0478A9A6}"/>
          </ac:spMkLst>
        </pc:spChg>
        <pc:spChg chg="mod">
          <ac:chgData name="Doran, Brian" userId="404b808b-7304-49c7-bcdf-2f195c92a744" providerId="ADAL" clId="{7FFFD61E-EC26-483B-B312-7EA2060A3B76}" dt="2020-03-23T22:51:01.119" v="1223" actId="1035"/>
          <ac:spMkLst>
            <pc:docMk/>
            <pc:sldMk cId="3514612929" sldId="2110"/>
            <ac:spMk id="22" creationId="{DD5757A4-22E9-4CE5-94D4-A0ED48020D9E}"/>
          </ac:spMkLst>
        </pc:spChg>
        <pc:spChg chg="mod">
          <ac:chgData name="Doran, Brian" userId="404b808b-7304-49c7-bcdf-2f195c92a744" providerId="ADAL" clId="{7FFFD61E-EC26-483B-B312-7EA2060A3B76}" dt="2020-03-23T22:51:01.119" v="1223" actId="1035"/>
          <ac:spMkLst>
            <pc:docMk/>
            <pc:sldMk cId="3514612929" sldId="2110"/>
            <ac:spMk id="23" creationId="{A1A3EFB0-D16A-40A5-A41D-8907EA802EAD}"/>
          </ac:spMkLst>
        </pc:spChg>
        <pc:spChg chg="mod">
          <ac:chgData name="Doran, Brian" userId="404b808b-7304-49c7-bcdf-2f195c92a744" providerId="ADAL" clId="{7FFFD61E-EC26-483B-B312-7EA2060A3B76}" dt="2020-03-23T22:51:01.119" v="1223" actId="1035"/>
          <ac:spMkLst>
            <pc:docMk/>
            <pc:sldMk cId="3514612929" sldId="2110"/>
            <ac:spMk id="24" creationId="{E155038D-7BDC-43DC-AAD1-4951C54EEA2A}"/>
          </ac:spMkLst>
        </pc:spChg>
        <pc:spChg chg="mod">
          <ac:chgData name="Doran, Brian" userId="404b808b-7304-49c7-bcdf-2f195c92a744" providerId="ADAL" clId="{7FFFD61E-EC26-483B-B312-7EA2060A3B76}" dt="2020-03-23T22:51:01.119" v="1223" actId="1035"/>
          <ac:spMkLst>
            <pc:docMk/>
            <pc:sldMk cId="3514612929" sldId="2110"/>
            <ac:spMk id="25" creationId="{A36FF5FF-FC91-40B8-AF5F-14CA6396AA76}"/>
          </ac:spMkLst>
        </pc:spChg>
        <pc:spChg chg="mod">
          <ac:chgData name="Doran, Brian" userId="404b808b-7304-49c7-bcdf-2f195c92a744" providerId="ADAL" clId="{7FFFD61E-EC26-483B-B312-7EA2060A3B76}" dt="2020-03-23T22:51:01.119" v="1223" actId="1035"/>
          <ac:spMkLst>
            <pc:docMk/>
            <pc:sldMk cId="3514612929" sldId="2110"/>
            <ac:spMk id="26" creationId="{471FB815-37E7-4D43-8B97-31D520D9FAB3}"/>
          </ac:spMkLst>
        </pc:spChg>
        <pc:picChg chg="add mod">
          <ac:chgData name="Doran, Brian" userId="404b808b-7304-49c7-bcdf-2f195c92a744" providerId="ADAL" clId="{7FFFD61E-EC26-483B-B312-7EA2060A3B76}" dt="2020-03-23T22:51:01.119" v="1223" actId="1035"/>
          <ac:picMkLst>
            <pc:docMk/>
            <pc:sldMk cId="3514612929" sldId="2110"/>
            <ac:picMk id="6" creationId="{98BE3514-A0C3-44C2-B186-E259463FBF99}"/>
          </ac:picMkLst>
        </pc:picChg>
        <pc:picChg chg="mod">
          <ac:chgData name="Doran, Brian" userId="404b808b-7304-49c7-bcdf-2f195c92a744" providerId="ADAL" clId="{7FFFD61E-EC26-483B-B312-7EA2060A3B76}" dt="2020-03-23T22:51:01.119" v="1223" actId="1035"/>
          <ac:picMkLst>
            <pc:docMk/>
            <pc:sldMk cId="3514612929" sldId="2110"/>
            <ac:picMk id="7" creationId="{6EDBB757-D29D-43EC-B01E-6B7A4E9F30C4}"/>
          </ac:picMkLst>
        </pc:picChg>
        <pc:picChg chg="del">
          <ac:chgData name="Doran, Brian" userId="404b808b-7304-49c7-bcdf-2f195c92a744" providerId="ADAL" clId="{7FFFD61E-EC26-483B-B312-7EA2060A3B76}" dt="2020-03-23T22:37:41.119" v="846" actId="478"/>
          <ac:picMkLst>
            <pc:docMk/>
            <pc:sldMk cId="3514612929" sldId="2110"/>
            <ac:picMk id="12" creationId="{8323644B-C2EB-4F40-974D-AC44944EA3D0}"/>
          </ac:picMkLst>
        </pc:picChg>
        <pc:picChg chg="add mod">
          <ac:chgData name="Doran, Brian" userId="404b808b-7304-49c7-bcdf-2f195c92a744" providerId="ADAL" clId="{7FFFD61E-EC26-483B-B312-7EA2060A3B76}" dt="2020-03-23T22:51:01.119" v="1223" actId="1035"/>
          <ac:picMkLst>
            <pc:docMk/>
            <pc:sldMk cId="3514612929" sldId="2110"/>
            <ac:picMk id="14" creationId="{2CDC1799-B56E-42E3-8086-3EC326F29B10}"/>
          </ac:picMkLst>
        </pc:picChg>
        <pc:picChg chg="mod">
          <ac:chgData name="Doran, Brian" userId="404b808b-7304-49c7-bcdf-2f195c92a744" providerId="ADAL" clId="{7FFFD61E-EC26-483B-B312-7EA2060A3B76}" dt="2020-03-23T22:51:01.119" v="1223" actId="1035"/>
          <ac:picMkLst>
            <pc:docMk/>
            <pc:sldMk cId="3514612929" sldId="2110"/>
            <ac:picMk id="15" creationId="{3B59232E-33EF-4D81-8D5F-5B317FB3617A}"/>
          </ac:picMkLst>
        </pc:picChg>
        <pc:picChg chg="del mod">
          <ac:chgData name="Doran, Brian" userId="404b808b-7304-49c7-bcdf-2f195c92a744" providerId="ADAL" clId="{7FFFD61E-EC26-483B-B312-7EA2060A3B76}" dt="2020-03-23T22:49:31.386" v="1188" actId="478"/>
          <ac:picMkLst>
            <pc:docMk/>
            <pc:sldMk cId="3514612929" sldId="2110"/>
            <ac:picMk id="20" creationId="{594F46EB-AE0A-4701-9F13-B8FD62C5AD7D}"/>
          </ac:picMkLst>
        </pc:picChg>
      </pc:sldChg>
      <pc:sldChg chg="del">
        <pc:chgData name="Doran, Brian" userId="404b808b-7304-49c7-bcdf-2f195c92a744" providerId="ADAL" clId="{7FFFD61E-EC26-483B-B312-7EA2060A3B76}" dt="2020-03-23T22:35:21.030" v="608" actId="47"/>
        <pc:sldMkLst>
          <pc:docMk/>
          <pc:sldMk cId="1026774704" sldId="2112"/>
        </pc:sldMkLst>
      </pc:sldChg>
      <pc:sldChg chg="del">
        <pc:chgData name="Doran, Brian" userId="404b808b-7304-49c7-bcdf-2f195c92a744" providerId="ADAL" clId="{7FFFD61E-EC26-483B-B312-7EA2060A3B76}" dt="2020-03-23T22:35:16.257" v="607" actId="47"/>
        <pc:sldMkLst>
          <pc:docMk/>
          <pc:sldMk cId="927369770" sldId="2113"/>
        </pc:sldMkLst>
      </pc:sldChg>
      <pc:sldChg chg="del">
        <pc:chgData name="Doran, Brian" userId="404b808b-7304-49c7-bcdf-2f195c92a744" providerId="ADAL" clId="{7FFFD61E-EC26-483B-B312-7EA2060A3B76}" dt="2020-03-23T22:35:24.171" v="609" actId="47"/>
        <pc:sldMkLst>
          <pc:docMk/>
          <pc:sldMk cId="2762364190" sldId="2117"/>
        </pc:sldMkLst>
      </pc:sldChg>
      <pc:sldChg chg="del">
        <pc:chgData name="Doran, Brian" userId="404b808b-7304-49c7-bcdf-2f195c92a744" providerId="ADAL" clId="{7FFFD61E-EC26-483B-B312-7EA2060A3B76}" dt="2020-03-23T22:34:14.694" v="576" actId="47"/>
        <pc:sldMkLst>
          <pc:docMk/>
          <pc:sldMk cId="1193146713" sldId="2118"/>
        </pc:sldMkLst>
      </pc:sldChg>
      <pc:sldChg chg="del">
        <pc:chgData name="Doran, Brian" userId="404b808b-7304-49c7-bcdf-2f195c92a744" providerId="ADAL" clId="{7FFFD61E-EC26-483B-B312-7EA2060A3B76}" dt="2020-03-23T22:35:26.012" v="611" actId="47"/>
        <pc:sldMkLst>
          <pc:docMk/>
          <pc:sldMk cId="3986079889" sldId="2120"/>
        </pc:sldMkLst>
      </pc:sldChg>
      <pc:sldChg chg="del">
        <pc:chgData name="Doran, Brian" userId="404b808b-7304-49c7-bcdf-2f195c92a744" providerId="ADAL" clId="{7FFFD61E-EC26-483B-B312-7EA2060A3B76}" dt="2020-03-23T22:34:03.717" v="571" actId="47"/>
        <pc:sldMkLst>
          <pc:docMk/>
          <pc:sldMk cId="952183584" sldId="2121"/>
        </pc:sldMkLst>
      </pc:sldChg>
      <pc:sldChg chg="del">
        <pc:chgData name="Doran, Brian" userId="404b808b-7304-49c7-bcdf-2f195c92a744" providerId="ADAL" clId="{7FFFD61E-EC26-483B-B312-7EA2060A3B76}" dt="2020-03-23T22:34:27.226" v="577" actId="47"/>
        <pc:sldMkLst>
          <pc:docMk/>
          <pc:sldMk cId="1321431361" sldId="2122"/>
        </pc:sldMkLst>
      </pc:sldChg>
      <pc:sldChg chg="del">
        <pc:chgData name="Doran, Brian" userId="404b808b-7304-49c7-bcdf-2f195c92a744" providerId="ADAL" clId="{7FFFD61E-EC26-483B-B312-7EA2060A3B76}" dt="2020-03-23T22:33:24.406" v="560" actId="47"/>
        <pc:sldMkLst>
          <pc:docMk/>
          <pc:sldMk cId="137082815" sldId="2123"/>
        </pc:sldMkLst>
      </pc:sldChg>
      <pc:sldChg chg="del">
        <pc:chgData name="Doran, Brian" userId="404b808b-7304-49c7-bcdf-2f195c92a744" providerId="ADAL" clId="{7FFFD61E-EC26-483B-B312-7EA2060A3B76}" dt="2020-03-23T22:34:03.717" v="571" actId="47"/>
        <pc:sldMkLst>
          <pc:docMk/>
          <pc:sldMk cId="3018319823" sldId="2128"/>
        </pc:sldMkLst>
      </pc:sldChg>
      <pc:sldChg chg="del">
        <pc:chgData name="Doran, Brian" userId="404b808b-7304-49c7-bcdf-2f195c92a744" providerId="ADAL" clId="{7FFFD61E-EC26-483B-B312-7EA2060A3B76}" dt="2020-03-23T22:34:03.717" v="571" actId="47"/>
        <pc:sldMkLst>
          <pc:docMk/>
          <pc:sldMk cId="734249934" sldId="2132"/>
        </pc:sldMkLst>
      </pc:sldChg>
      <pc:sldChg chg="del">
        <pc:chgData name="Doran, Brian" userId="404b808b-7304-49c7-bcdf-2f195c92a744" providerId="ADAL" clId="{7FFFD61E-EC26-483B-B312-7EA2060A3B76}" dt="2020-03-23T22:34:03.717" v="571" actId="47"/>
        <pc:sldMkLst>
          <pc:docMk/>
          <pc:sldMk cId="2388979119" sldId="2133"/>
        </pc:sldMkLst>
      </pc:sldChg>
      <pc:sldChg chg="del">
        <pc:chgData name="Doran, Brian" userId="404b808b-7304-49c7-bcdf-2f195c92a744" providerId="ADAL" clId="{7FFFD61E-EC26-483B-B312-7EA2060A3B76}" dt="2020-03-23T22:33:51.803" v="569" actId="47"/>
        <pc:sldMkLst>
          <pc:docMk/>
          <pc:sldMk cId="3853695807" sldId="2140"/>
        </pc:sldMkLst>
      </pc:sldChg>
      <pc:sldChg chg="del">
        <pc:chgData name="Doran, Brian" userId="404b808b-7304-49c7-bcdf-2f195c92a744" providerId="ADAL" clId="{7FFFD61E-EC26-483B-B312-7EA2060A3B76}" dt="2020-03-23T22:35:27.738" v="612" actId="47"/>
        <pc:sldMkLst>
          <pc:docMk/>
          <pc:sldMk cId="4023430448" sldId="2141"/>
        </pc:sldMkLst>
      </pc:sldChg>
      <pc:sldChg chg="del">
        <pc:chgData name="Doran, Brian" userId="404b808b-7304-49c7-bcdf-2f195c92a744" providerId="ADAL" clId="{7FFFD61E-EC26-483B-B312-7EA2060A3B76}" dt="2020-03-23T22:33:51.803" v="569" actId="47"/>
        <pc:sldMkLst>
          <pc:docMk/>
          <pc:sldMk cId="127287043" sldId="2142"/>
        </pc:sldMkLst>
      </pc:sldChg>
      <pc:sldChg chg="del">
        <pc:chgData name="Doran, Brian" userId="404b808b-7304-49c7-bcdf-2f195c92a744" providerId="ADAL" clId="{7FFFD61E-EC26-483B-B312-7EA2060A3B76}" dt="2020-03-23T22:33:51.803" v="569" actId="47"/>
        <pc:sldMkLst>
          <pc:docMk/>
          <pc:sldMk cId="3564379731" sldId="2143"/>
        </pc:sldMkLst>
      </pc:sldChg>
      <pc:sldChg chg="del">
        <pc:chgData name="Doran, Brian" userId="404b808b-7304-49c7-bcdf-2f195c92a744" providerId="ADAL" clId="{7FFFD61E-EC26-483B-B312-7EA2060A3B76}" dt="2020-03-23T22:33:54.238" v="570" actId="47"/>
        <pc:sldMkLst>
          <pc:docMk/>
          <pc:sldMk cId="2157303092" sldId="2144"/>
        </pc:sldMkLst>
      </pc:sldChg>
      <pc:sldChg chg="del">
        <pc:chgData name="Doran, Brian" userId="404b808b-7304-49c7-bcdf-2f195c92a744" providerId="ADAL" clId="{7FFFD61E-EC26-483B-B312-7EA2060A3B76}" dt="2020-03-23T22:34:05.583" v="572" actId="47"/>
        <pc:sldMkLst>
          <pc:docMk/>
          <pc:sldMk cId="892771951" sldId="2145"/>
        </pc:sldMkLst>
      </pc:sldChg>
      <pc:sldChg chg="del">
        <pc:chgData name="Doran, Brian" userId="404b808b-7304-49c7-bcdf-2f195c92a744" providerId="ADAL" clId="{7FFFD61E-EC26-483B-B312-7EA2060A3B76}" dt="2020-03-23T22:33:42.760" v="568" actId="47"/>
        <pc:sldMkLst>
          <pc:docMk/>
          <pc:sldMk cId="2459422440" sldId="2149"/>
        </pc:sldMkLst>
      </pc:sldChg>
      <pc:sldChg chg="del">
        <pc:chgData name="Doran, Brian" userId="404b808b-7304-49c7-bcdf-2f195c92a744" providerId="ADAL" clId="{7FFFD61E-EC26-483B-B312-7EA2060A3B76}" dt="2020-03-23T22:24:12.164" v="61" actId="47"/>
        <pc:sldMkLst>
          <pc:docMk/>
          <pc:sldMk cId="1592483157" sldId="2151"/>
        </pc:sldMkLst>
      </pc:sldChg>
      <pc:sldChg chg="del">
        <pc:chgData name="Doran, Brian" userId="404b808b-7304-49c7-bcdf-2f195c92a744" providerId="ADAL" clId="{7FFFD61E-EC26-483B-B312-7EA2060A3B76}" dt="2020-03-23T22:33:12.598" v="553" actId="47"/>
        <pc:sldMkLst>
          <pc:docMk/>
          <pc:sldMk cId="239699334" sldId="2152"/>
        </pc:sldMkLst>
      </pc:sldChg>
      <pc:sldChg chg="del">
        <pc:chgData name="Doran, Brian" userId="404b808b-7304-49c7-bcdf-2f195c92a744" providerId="ADAL" clId="{7FFFD61E-EC26-483B-B312-7EA2060A3B76}" dt="2020-03-23T22:33:14.409" v="554" actId="47"/>
        <pc:sldMkLst>
          <pc:docMk/>
          <pc:sldMk cId="3082865058" sldId="2153"/>
        </pc:sldMkLst>
      </pc:sldChg>
      <pc:sldChg chg="del">
        <pc:chgData name="Doran, Brian" userId="404b808b-7304-49c7-bcdf-2f195c92a744" providerId="ADAL" clId="{7FFFD61E-EC26-483B-B312-7EA2060A3B76}" dt="2020-03-23T22:33:15.372" v="555" actId="47"/>
        <pc:sldMkLst>
          <pc:docMk/>
          <pc:sldMk cId="311805719" sldId="2154"/>
        </pc:sldMkLst>
      </pc:sldChg>
      <pc:sldChg chg="del">
        <pc:chgData name="Doran, Brian" userId="404b808b-7304-49c7-bcdf-2f195c92a744" providerId="ADAL" clId="{7FFFD61E-EC26-483B-B312-7EA2060A3B76}" dt="2020-03-23T22:33:18.328" v="556" actId="47"/>
        <pc:sldMkLst>
          <pc:docMk/>
          <pc:sldMk cId="2815226029" sldId="2155"/>
        </pc:sldMkLst>
      </pc:sldChg>
      <pc:sldChg chg="del">
        <pc:chgData name="Doran, Brian" userId="404b808b-7304-49c7-bcdf-2f195c92a744" providerId="ADAL" clId="{7FFFD61E-EC26-483B-B312-7EA2060A3B76}" dt="2020-03-23T22:33:19.455" v="557" actId="47"/>
        <pc:sldMkLst>
          <pc:docMk/>
          <pc:sldMk cId="1518503249" sldId="2156"/>
        </pc:sldMkLst>
      </pc:sldChg>
      <pc:sldChg chg="del">
        <pc:chgData name="Doran, Brian" userId="404b808b-7304-49c7-bcdf-2f195c92a744" providerId="ADAL" clId="{7FFFD61E-EC26-483B-B312-7EA2060A3B76}" dt="2020-03-23T22:33:20.091" v="558" actId="47"/>
        <pc:sldMkLst>
          <pc:docMk/>
          <pc:sldMk cId="2001080895" sldId="2157"/>
        </pc:sldMkLst>
      </pc:sldChg>
      <pc:sldChg chg="del">
        <pc:chgData name="Doran, Brian" userId="404b808b-7304-49c7-bcdf-2f195c92a744" providerId="ADAL" clId="{7FFFD61E-EC26-483B-B312-7EA2060A3B76}" dt="2020-03-23T22:33:21.932" v="559" actId="47"/>
        <pc:sldMkLst>
          <pc:docMk/>
          <pc:sldMk cId="139535040" sldId="2158"/>
        </pc:sldMkLst>
      </pc:sldChg>
      <pc:sldChg chg="del">
        <pc:chgData name="Doran, Brian" userId="404b808b-7304-49c7-bcdf-2f195c92a744" providerId="ADAL" clId="{7FFFD61E-EC26-483B-B312-7EA2060A3B76}" dt="2020-03-23T22:33:32.858" v="565" actId="47"/>
        <pc:sldMkLst>
          <pc:docMk/>
          <pc:sldMk cId="2372216444" sldId="2159"/>
        </pc:sldMkLst>
      </pc:sldChg>
      <pc:sldChg chg="del">
        <pc:chgData name="Doran, Brian" userId="404b808b-7304-49c7-bcdf-2f195c92a744" providerId="ADAL" clId="{7FFFD61E-EC26-483B-B312-7EA2060A3B76}" dt="2020-03-23T22:33:34.754" v="566" actId="47"/>
        <pc:sldMkLst>
          <pc:docMk/>
          <pc:sldMk cId="3218962853" sldId="2160"/>
        </pc:sldMkLst>
      </pc:sldChg>
      <pc:sldChg chg="del">
        <pc:chgData name="Doran, Brian" userId="404b808b-7304-49c7-bcdf-2f195c92a744" providerId="ADAL" clId="{7FFFD61E-EC26-483B-B312-7EA2060A3B76}" dt="2020-03-23T22:33:36.436" v="567" actId="47"/>
        <pc:sldMkLst>
          <pc:docMk/>
          <pc:sldMk cId="1426994884" sldId="2161"/>
        </pc:sldMkLst>
      </pc:sldChg>
      <pc:sldChg chg="del">
        <pc:chgData name="Doran, Brian" userId="404b808b-7304-49c7-bcdf-2f195c92a744" providerId="ADAL" clId="{7FFFD61E-EC26-483B-B312-7EA2060A3B76}" dt="2020-03-23T22:33:42.760" v="568" actId="47"/>
        <pc:sldMkLst>
          <pc:docMk/>
          <pc:sldMk cId="495375758" sldId="2162"/>
        </pc:sldMkLst>
      </pc:sldChg>
      <pc:sldChg chg="del">
        <pc:chgData name="Doran, Brian" userId="404b808b-7304-49c7-bcdf-2f195c92a744" providerId="ADAL" clId="{7FFFD61E-EC26-483B-B312-7EA2060A3B76}" dt="2020-03-23T22:33:42.760" v="568" actId="47"/>
        <pc:sldMkLst>
          <pc:docMk/>
          <pc:sldMk cId="1753077606" sldId="2163"/>
        </pc:sldMkLst>
      </pc:sldChg>
      <pc:sldChg chg="del">
        <pc:chgData name="Doran, Brian" userId="404b808b-7304-49c7-bcdf-2f195c92a744" providerId="ADAL" clId="{7FFFD61E-EC26-483B-B312-7EA2060A3B76}" dt="2020-03-23T22:33:51.803" v="569" actId="47"/>
        <pc:sldMkLst>
          <pc:docMk/>
          <pc:sldMk cId="1798689547" sldId="2164"/>
        </pc:sldMkLst>
      </pc:sldChg>
      <pc:sldChg chg="del">
        <pc:chgData name="Doran, Brian" userId="404b808b-7304-49c7-bcdf-2f195c92a744" providerId="ADAL" clId="{7FFFD61E-EC26-483B-B312-7EA2060A3B76}" dt="2020-03-23T22:34:03.717" v="571" actId="47"/>
        <pc:sldMkLst>
          <pc:docMk/>
          <pc:sldMk cId="761604667" sldId="2165"/>
        </pc:sldMkLst>
      </pc:sldChg>
      <pc:sldChg chg="addSp delSp modSp add delAnim modAnim modNotesTx">
        <pc:chgData name="Doran, Brian" userId="404b808b-7304-49c7-bcdf-2f195c92a744" providerId="ADAL" clId="{7FFFD61E-EC26-483B-B312-7EA2060A3B76}" dt="2020-03-23T23:02:56.957" v="1720" actId="1076"/>
        <pc:sldMkLst>
          <pc:docMk/>
          <pc:sldMk cId="1936184750" sldId="2166"/>
        </pc:sldMkLst>
        <pc:spChg chg="mod">
          <ac:chgData name="Doran, Brian" userId="404b808b-7304-49c7-bcdf-2f195c92a744" providerId="ADAL" clId="{7FFFD61E-EC26-483B-B312-7EA2060A3B76}" dt="2020-03-23T22:31:12.985" v="376" actId="122"/>
          <ac:spMkLst>
            <pc:docMk/>
            <pc:sldMk cId="1936184750" sldId="2166"/>
            <ac:spMk id="2" creationId="{8409F8A6-9801-4998-A1B3-20180C1CE4FA}"/>
          </ac:spMkLst>
        </pc:spChg>
        <pc:spChg chg="mod">
          <ac:chgData name="Doran, Brian" userId="404b808b-7304-49c7-bcdf-2f195c92a744" providerId="ADAL" clId="{7FFFD61E-EC26-483B-B312-7EA2060A3B76}" dt="2020-03-23T22:52:49.600" v="1248" actId="1038"/>
          <ac:spMkLst>
            <pc:docMk/>
            <pc:sldMk cId="1936184750" sldId="2166"/>
            <ac:spMk id="3" creationId="{125D4AB3-FC3D-4504-A9F6-458C11ACD612}"/>
          </ac:spMkLst>
        </pc:spChg>
        <pc:spChg chg="del">
          <ac:chgData name="Doran, Brian" userId="404b808b-7304-49c7-bcdf-2f195c92a744" providerId="ADAL" clId="{7FFFD61E-EC26-483B-B312-7EA2060A3B76}" dt="2020-03-23T22:31:15.535" v="377" actId="478"/>
          <ac:spMkLst>
            <pc:docMk/>
            <pc:sldMk cId="1936184750" sldId="2166"/>
            <ac:spMk id="4" creationId="{DA829652-DAA6-4D80-BD84-F99355F2BA35}"/>
          </ac:spMkLst>
        </pc:spChg>
        <pc:spChg chg="add mod">
          <ac:chgData name="Doran, Brian" userId="404b808b-7304-49c7-bcdf-2f195c92a744" providerId="ADAL" clId="{7FFFD61E-EC26-483B-B312-7EA2060A3B76}" dt="2020-03-23T22:53:47.695" v="1287" actId="552"/>
          <ac:spMkLst>
            <pc:docMk/>
            <pc:sldMk cId="1936184750" sldId="2166"/>
            <ac:spMk id="11" creationId="{828EDD31-660E-4644-A29C-60E06CD04085}"/>
          </ac:spMkLst>
        </pc:spChg>
        <pc:spChg chg="add mod">
          <ac:chgData name="Doran, Brian" userId="404b808b-7304-49c7-bcdf-2f195c92a744" providerId="ADAL" clId="{7FFFD61E-EC26-483B-B312-7EA2060A3B76}" dt="2020-03-23T23:02:56.957" v="1720" actId="1076"/>
          <ac:spMkLst>
            <pc:docMk/>
            <pc:sldMk cId="1936184750" sldId="2166"/>
            <ac:spMk id="12" creationId="{749F29EF-C139-4122-BC81-D85BF0D7A65E}"/>
          </ac:spMkLst>
        </pc:spChg>
        <pc:spChg chg="add mod">
          <ac:chgData name="Doran, Brian" userId="404b808b-7304-49c7-bcdf-2f195c92a744" providerId="ADAL" clId="{7FFFD61E-EC26-483B-B312-7EA2060A3B76}" dt="2020-03-23T22:53:47.695" v="1287" actId="552"/>
          <ac:spMkLst>
            <pc:docMk/>
            <pc:sldMk cId="1936184750" sldId="2166"/>
            <ac:spMk id="13" creationId="{DB1683BE-C562-4411-90CD-BE53BDF91030}"/>
          </ac:spMkLst>
        </pc:spChg>
        <pc:grpChg chg="add mod">
          <ac:chgData name="Doran, Brian" userId="404b808b-7304-49c7-bcdf-2f195c92a744" providerId="ADAL" clId="{7FFFD61E-EC26-483B-B312-7EA2060A3B76}" dt="2020-03-23T23:02:43.947" v="1718" actId="14100"/>
          <ac:grpSpMkLst>
            <pc:docMk/>
            <pc:sldMk cId="1936184750" sldId="2166"/>
            <ac:grpSpMk id="15" creationId="{09296930-6380-4C93-B93A-DAE47201DA20}"/>
          </ac:grpSpMkLst>
        </pc:grpChg>
        <pc:grpChg chg="add mod">
          <ac:chgData name="Doran, Brian" userId="404b808b-7304-49c7-bcdf-2f195c92a744" providerId="ADAL" clId="{7FFFD61E-EC26-483B-B312-7EA2060A3B76}" dt="2020-03-23T23:02:43.947" v="1718" actId="14100"/>
          <ac:grpSpMkLst>
            <pc:docMk/>
            <pc:sldMk cId="1936184750" sldId="2166"/>
            <ac:grpSpMk id="24" creationId="{4D8CD441-BFAD-4DDF-A3A8-8DCAC8A80B8F}"/>
          </ac:grpSpMkLst>
        </pc:grpChg>
        <pc:grpChg chg="add mod">
          <ac:chgData name="Doran, Brian" userId="404b808b-7304-49c7-bcdf-2f195c92a744" providerId="ADAL" clId="{7FFFD61E-EC26-483B-B312-7EA2060A3B76}" dt="2020-03-23T23:02:43.947" v="1718" actId="14100"/>
          <ac:grpSpMkLst>
            <pc:docMk/>
            <pc:sldMk cId="1936184750" sldId="2166"/>
            <ac:grpSpMk id="33" creationId="{653BAEB1-2024-47E4-8BE3-6E429EE3122B}"/>
          </ac:grpSpMkLst>
        </pc:grpChg>
        <pc:grpChg chg="add mod">
          <ac:chgData name="Doran, Brian" userId="404b808b-7304-49c7-bcdf-2f195c92a744" providerId="ADAL" clId="{7FFFD61E-EC26-483B-B312-7EA2060A3B76}" dt="2020-03-23T23:02:43.947" v="1718" actId="14100"/>
          <ac:grpSpMkLst>
            <pc:docMk/>
            <pc:sldMk cId="1936184750" sldId="2166"/>
            <ac:grpSpMk id="42" creationId="{6A026724-A5B1-4414-8550-7B8F819C6653}"/>
          </ac:grpSpMkLst>
        </pc:grpChg>
        <pc:grpChg chg="add mod">
          <ac:chgData name="Doran, Brian" userId="404b808b-7304-49c7-bcdf-2f195c92a744" providerId="ADAL" clId="{7FFFD61E-EC26-483B-B312-7EA2060A3B76}" dt="2020-03-23T23:02:43.947" v="1718" actId="14100"/>
          <ac:grpSpMkLst>
            <pc:docMk/>
            <pc:sldMk cId="1936184750" sldId="2166"/>
            <ac:grpSpMk id="51" creationId="{A025F3C3-B9E0-4AC0-85FD-560AA4C580A5}"/>
          </ac:grpSpMkLst>
        </pc:grpChg>
        <pc:grpChg chg="add mod">
          <ac:chgData name="Doran, Brian" userId="404b808b-7304-49c7-bcdf-2f195c92a744" providerId="ADAL" clId="{7FFFD61E-EC26-483B-B312-7EA2060A3B76}" dt="2020-03-23T23:02:43.947" v="1718" actId="14100"/>
          <ac:grpSpMkLst>
            <pc:docMk/>
            <pc:sldMk cId="1936184750" sldId="2166"/>
            <ac:grpSpMk id="60" creationId="{EE75773C-FA67-4C17-802C-B482CD95B629}"/>
          </ac:grpSpMkLst>
        </pc:grpChg>
        <pc:graphicFrameChg chg="add mod modGraphic">
          <ac:chgData name="Doran, Brian" userId="404b808b-7304-49c7-bcdf-2f195c92a744" providerId="ADAL" clId="{7FFFD61E-EC26-483B-B312-7EA2060A3B76}" dt="2020-03-23T22:53:01.865" v="1262" actId="1037"/>
          <ac:graphicFrameMkLst>
            <pc:docMk/>
            <pc:sldMk cId="1936184750" sldId="2166"/>
            <ac:graphicFrameMk id="5" creationId="{F4F73808-C790-414E-86D8-953FE24585B0}"/>
          </ac:graphicFrameMkLst>
        </pc:graphicFrameChg>
        <pc:graphicFrameChg chg="add mod">
          <ac:chgData name="Doran, Brian" userId="404b808b-7304-49c7-bcdf-2f195c92a744" providerId="ADAL" clId="{7FFFD61E-EC26-483B-B312-7EA2060A3B76}" dt="2020-03-23T22:52:54.815" v="1254" actId="1037"/>
          <ac:graphicFrameMkLst>
            <pc:docMk/>
            <pc:sldMk cId="1936184750" sldId="2166"/>
            <ac:graphicFrameMk id="6" creationId="{2F332602-7C33-4556-96CB-72682D65213F}"/>
          </ac:graphicFrameMkLst>
        </pc:graphicFrameChg>
        <pc:graphicFrameChg chg="add del mod modGraphic">
          <ac:chgData name="Doran, Brian" userId="404b808b-7304-49c7-bcdf-2f195c92a744" providerId="ADAL" clId="{7FFFD61E-EC26-483B-B312-7EA2060A3B76}" dt="2020-03-23T23:02:27.701" v="1715" actId="478"/>
          <ac:graphicFrameMkLst>
            <pc:docMk/>
            <pc:sldMk cId="1936184750" sldId="2166"/>
            <ac:graphicFrameMk id="7" creationId="{18E0A43C-4C02-4C79-897F-8D695ACBE98D}"/>
          </ac:graphicFrameMkLst>
        </pc:graphicFrameChg>
        <pc:graphicFrameChg chg="add mod">
          <ac:chgData name="Doran, Brian" userId="404b808b-7304-49c7-bcdf-2f195c92a744" providerId="ADAL" clId="{7FFFD61E-EC26-483B-B312-7EA2060A3B76}" dt="2020-03-23T22:52:54.815" v="1254" actId="1037"/>
          <ac:graphicFrameMkLst>
            <pc:docMk/>
            <pc:sldMk cId="1936184750" sldId="2166"/>
            <ac:graphicFrameMk id="8" creationId="{34A852C1-8F89-47F7-8BA5-33CF2DC8A0C5}"/>
          </ac:graphicFrameMkLst>
        </pc:graphicFrameChg>
        <pc:graphicFrameChg chg="add mod modGraphic">
          <ac:chgData name="Doran, Brian" userId="404b808b-7304-49c7-bcdf-2f195c92a744" providerId="ADAL" clId="{7FFFD61E-EC26-483B-B312-7EA2060A3B76}" dt="2020-03-23T22:53:01.865" v="1262" actId="1037"/>
          <ac:graphicFrameMkLst>
            <pc:docMk/>
            <pc:sldMk cId="1936184750" sldId="2166"/>
            <ac:graphicFrameMk id="9" creationId="{B2DF5657-79DE-47CB-907E-3BD8D45D2473}"/>
          </ac:graphicFrameMkLst>
        </pc:graphicFrameChg>
        <pc:graphicFrameChg chg="add mod modGraphic">
          <ac:chgData name="Doran, Brian" userId="404b808b-7304-49c7-bcdf-2f195c92a744" providerId="ADAL" clId="{7FFFD61E-EC26-483B-B312-7EA2060A3B76}" dt="2020-03-23T22:52:54.815" v="1254" actId="1037"/>
          <ac:graphicFrameMkLst>
            <pc:docMk/>
            <pc:sldMk cId="1936184750" sldId="2166"/>
            <ac:graphicFrameMk id="10" creationId="{6E6BC8E4-34A1-4B5A-8A55-1FC91D83FE40}"/>
          </ac:graphicFrameMkLst>
        </pc:graphicFrameChg>
        <pc:graphicFrameChg chg="add mod modGraphic">
          <ac:chgData name="Doran, Brian" userId="404b808b-7304-49c7-bcdf-2f195c92a744" providerId="ADAL" clId="{7FFFD61E-EC26-483B-B312-7EA2060A3B76}" dt="2020-03-23T23:02:43.947" v="1718" actId="14100"/>
          <ac:graphicFrameMkLst>
            <pc:docMk/>
            <pc:sldMk cId="1936184750" sldId="2166"/>
            <ac:graphicFrameMk id="14" creationId="{DFE2E3F2-F9B8-44A9-BA5C-EC0D7A8327BC}"/>
          </ac:graphicFrameMkLst>
        </pc:graphicFrameChg>
      </pc:sldChg>
      <pc:sldChg chg="modSp add modNotesTx">
        <pc:chgData name="Doran, Brian" userId="404b808b-7304-49c7-bcdf-2f195c92a744" providerId="ADAL" clId="{7FFFD61E-EC26-483B-B312-7EA2060A3B76}" dt="2020-03-23T22:47:42.070" v="1140" actId="6549"/>
        <pc:sldMkLst>
          <pc:docMk/>
          <pc:sldMk cId="1208484727" sldId="2167"/>
        </pc:sldMkLst>
        <pc:spChg chg="mod">
          <ac:chgData name="Doran, Brian" userId="404b808b-7304-49c7-bcdf-2f195c92a744" providerId="ADAL" clId="{7FFFD61E-EC26-483B-B312-7EA2060A3B76}" dt="2020-03-23T22:47:37.674" v="1139" actId="20577"/>
          <ac:spMkLst>
            <pc:docMk/>
            <pc:sldMk cId="1208484727" sldId="2167"/>
            <ac:spMk id="2" creationId="{00000000-0000-0000-0000-000000000000}"/>
          </ac:spMkLst>
        </pc:spChg>
      </pc:sldChg>
      <pc:sldMasterChg chg="delSldLayout">
        <pc:chgData name="Doran, Brian" userId="404b808b-7304-49c7-bcdf-2f195c92a744" providerId="ADAL" clId="{7FFFD61E-EC26-483B-B312-7EA2060A3B76}" dt="2020-03-23T22:33:31.718" v="564" actId="47"/>
        <pc:sldMasterMkLst>
          <pc:docMk/>
          <pc:sldMasterMk cId="2808656599" sldId="2147483709"/>
        </pc:sldMasterMkLst>
        <pc:sldLayoutChg chg="del">
          <pc:chgData name="Doran, Brian" userId="404b808b-7304-49c7-bcdf-2f195c92a744" providerId="ADAL" clId="{7FFFD61E-EC26-483B-B312-7EA2060A3B76}" dt="2020-03-23T22:33:31.718" v="564" actId="47"/>
          <pc:sldLayoutMkLst>
            <pc:docMk/>
            <pc:sldMasterMk cId="2808656599" sldId="2147483709"/>
            <pc:sldLayoutMk cId="3224400780" sldId="2147483822"/>
          </pc:sldLayoutMkLst>
        </pc:sldLayoutChg>
      </pc:sldMasterChg>
      <pc:sldMasterChg chg="delSldLayout">
        <pc:chgData name="Doran, Brian" userId="404b808b-7304-49c7-bcdf-2f195c92a744" providerId="ADAL" clId="{7FFFD61E-EC26-483B-B312-7EA2060A3B76}" dt="2020-03-23T22:56:24.291" v="1713" actId="18676"/>
        <pc:sldMasterMkLst>
          <pc:docMk/>
          <pc:sldMasterMk cId="3739037938" sldId="2147483780"/>
        </pc:sldMasterMkLst>
        <pc:sldLayoutChg chg="del">
          <pc:chgData name="Doran, Brian" userId="404b808b-7304-49c7-bcdf-2f195c92a744" providerId="ADAL" clId="{7FFFD61E-EC26-483B-B312-7EA2060A3B76}" dt="2020-03-23T22:35:26.012" v="611" actId="47"/>
          <pc:sldLayoutMkLst>
            <pc:docMk/>
            <pc:sldMasterMk cId="3739037938" sldId="2147483780"/>
            <pc:sldLayoutMk cId="982412891" sldId="2147483797"/>
          </pc:sldLayoutMkLst>
        </pc:sldLayoutChg>
        <pc:sldLayoutChg chg="del">
          <pc:chgData name="Doran, Brian" userId="404b808b-7304-49c7-bcdf-2f195c92a744" providerId="ADAL" clId="{7FFFD61E-EC26-483B-B312-7EA2060A3B76}" dt="2020-03-23T22:56:24.291" v="1713" actId="18676"/>
          <pc:sldLayoutMkLst>
            <pc:docMk/>
            <pc:sldMasterMk cId="3739037938" sldId="2147483780"/>
            <pc:sldLayoutMk cId="2283099805" sldId="2147483803"/>
          </pc:sldLayoutMkLst>
        </pc:sldLayoutChg>
        <pc:sldLayoutChg chg="del">
          <pc:chgData name="Doran, Brian" userId="404b808b-7304-49c7-bcdf-2f195c92a744" providerId="ADAL" clId="{7FFFD61E-EC26-483B-B312-7EA2060A3B76}" dt="2020-03-23T22:34:10.636" v="575" actId="47"/>
          <pc:sldLayoutMkLst>
            <pc:docMk/>
            <pc:sldMasterMk cId="3739037938" sldId="2147483780"/>
            <pc:sldLayoutMk cId="563604094" sldId="2147483824"/>
          </pc:sldLayoutMkLst>
        </pc:sldLayoutChg>
        <pc:sldLayoutChg chg="del">
          <pc:chgData name="Doran, Brian" userId="404b808b-7304-49c7-bcdf-2f195c92a744" providerId="ADAL" clId="{7FFFD61E-EC26-483B-B312-7EA2060A3B76}" dt="2020-03-23T22:33:42.760" v="568" actId="47"/>
          <pc:sldLayoutMkLst>
            <pc:docMk/>
            <pc:sldMasterMk cId="3739037938" sldId="2147483780"/>
            <pc:sldLayoutMk cId="886703458" sldId="2147483825"/>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3/24/2020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a:t>
            </a:fld>
            <a:endParaRPr lang="en-US"/>
          </a:p>
        </p:txBody>
      </p:sp>
    </p:spTree>
    <p:extLst>
      <p:ext uri="{BB962C8B-B14F-4D97-AF65-F5344CB8AC3E}">
        <p14:creationId xmlns:p14="http://schemas.microsoft.com/office/powerpoint/2010/main" val="88013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Days School year is a component of HB 3 that adds half day formula funding for instructional days beyond a minimum of 180, up to 210, for any elementary schools (grades PK-5).</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a:t>
            </a:fld>
            <a:endParaRPr lang="en-US"/>
          </a:p>
        </p:txBody>
      </p:sp>
    </p:spTree>
    <p:extLst>
      <p:ext uri="{BB962C8B-B14F-4D97-AF65-F5344CB8AC3E}">
        <p14:creationId xmlns:p14="http://schemas.microsoft.com/office/powerpoint/2010/main" val="317663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funding perspective, for Additional Days School Year, we have an example of what this could look like on this slide. Each student attending all thirty days would receive half-day funding of approximately $25 per half day. Taken out to the classroom level of 15 students to one teacher, this would equal $10,680. </a:t>
            </a:r>
          </a:p>
          <a:p>
            <a:endParaRPr lang="en-US" dirty="0"/>
          </a:p>
          <a:p>
            <a:r>
              <a:rPr lang="en-US" dirty="0"/>
              <a:t>At the school level, in this scenario assuming 525 students or the approximate average size of an elementary school in Texas, this would be 374,000 additional funding received from ADSY formula funding. </a:t>
            </a:r>
          </a:p>
          <a:p>
            <a:endParaRPr lang="en-US" dirty="0"/>
          </a:p>
          <a:p>
            <a:r>
              <a:rPr lang="en-US" dirty="0"/>
              <a:t>The implication here is that we want to ensure reporting is accurate so schools are receiving the funding they deserve.</a:t>
            </a:r>
          </a:p>
        </p:txBody>
      </p:sp>
      <p:sp>
        <p:nvSpPr>
          <p:cNvPr id="4" name="Slide Number Placeholder 3"/>
          <p:cNvSpPr>
            <a:spLocks noGrp="1"/>
          </p:cNvSpPr>
          <p:nvPr>
            <p:ph type="sldNum" sz="quarter" idx="5"/>
          </p:nvPr>
        </p:nvSpPr>
        <p:spPr/>
        <p:txBody>
          <a:bodyPr/>
          <a:lstStyle/>
          <a:p>
            <a:fld id="{41C19E84-432F-4B13-8A59-CF116900378E}" type="slidenum">
              <a:rPr lang="en-US" smtClean="0"/>
              <a:t>3</a:t>
            </a:fld>
            <a:endParaRPr lang="en-US"/>
          </a:p>
        </p:txBody>
      </p:sp>
    </p:spTree>
    <p:extLst>
      <p:ext uri="{BB962C8B-B14F-4D97-AF65-F5344CB8AC3E}">
        <p14:creationId xmlns:p14="http://schemas.microsoft.com/office/powerpoint/2010/main" val="346000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access funding, districts will need to implement a 180-day base calendar, which is a different requirement than the existing 75,600 minute calendar. </a:t>
            </a:r>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a:p>
        </p:txBody>
      </p:sp>
    </p:spTree>
    <p:extLst>
      <p:ext uri="{BB962C8B-B14F-4D97-AF65-F5344CB8AC3E}">
        <p14:creationId xmlns:p14="http://schemas.microsoft.com/office/powerpoint/2010/main" val="303858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have flexibility in implementation. This could look like one of these three options. </a:t>
            </a:r>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a:p>
        </p:txBody>
      </p:sp>
    </p:spTree>
    <p:extLst>
      <p:ext uri="{BB962C8B-B14F-4D97-AF65-F5344CB8AC3E}">
        <p14:creationId xmlns:p14="http://schemas.microsoft.com/office/powerpoint/2010/main" val="366399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are several guidelines and statutory components that affect implementation. </a:t>
            </a:r>
          </a:p>
        </p:txBody>
      </p:sp>
      <p:sp>
        <p:nvSpPr>
          <p:cNvPr id="4" name="Slide Number Placeholder 3"/>
          <p:cNvSpPr>
            <a:spLocks noGrp="1"/>
          </p:cNvSpPr>
          <p:nvPr>
            <p:ph type="sldNum" sz="quarter" idx="5"/>
          </p:nvPr>
        </p:nvSpPr>
        <p:spPr/>
        <p:txBody>
          <a:bodyPr/>
          <a:lstStyle/>
          <a:p>
            <a:fld id="{41C19E84-432F-4B13-8A59-CF116900378E}" type="slidenum">
              <a:rPr lang="en-US" smtClean="0"/>
              <a:t>6</a:t>
            </a:fld>
            <a:endParaRPr lang="en-US"/>
          </a:p>
        </p:txBody>
      </p:sp>
    </p:spTree>
    <p:extLst>
      <p:ext uri="{BB962C8B-B14F-4D97-AF65-F5344CB8AC3E}">
        <p14:creationId xmlns:p14="http://schemas.microsoft.com/office/powerpoint/2010/main" val="71332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7</a:t>
            </a:fld>
            <a:endParaRPr lang="en-US"/>
          </a:p>
        </p:txBody>
      </p:sp>
    </p:spTree>
    <p:extLst>
      <p:ext uri="{BB962C8B-B14F-4D97-AF65-F5344CB8AC3E}">
        <p14:creationId xmlns:p14="http://schemas.microsoft.com/office/powerpoint/2010/main" val="2460447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AD117F7C-5B22-45E1-89D6-BA0877C65FFA}" type="datetime1">
              <a:rPr lang="en-US" smtClean="0"/>
              <a:t>3/24/2020</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9557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8445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67228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60593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51201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03108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7130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0339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0496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 List">
  <p:cSld name="1_Bullet List">
    <p:spTree>
      <p:nvGrpSpPr>
        <p:cNvPr id="1" name="Shape 744"/>
        <p:cNvGrpSpPr/>
        <p:nvPr/>
      </p:nvGrpSpPr>
      <p:grpSpPr>
        <a:xfrm>
          <a:off x="0" y="0"/>
          <a:ext cx="0" cy="0"/>
          <a:chOff x="0" y="0"/>
          <a:chExt cx="0" cy="0"/>
        </a:xfrm>
      </p:grpSpPr>
      <p:sp>
        <p:nvSpPr>
          <p:cNvPr id="745" name="Google Shape;745;p67"/>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6" name="Google Shape;746;p67"/>
          <p:cNvSpPr txBox="1">
            <a:spLocks noGrp="1"/>
          </p:cNvSpPr>
          <p:nvPr>
            <p:ph type="dt" idx="10"/>
          </p:nvPr>
        </p:nvSpPr>
        <p:spPr>
          <a:xfrm>
            <a:off x="838201" y="6529137"/>
            <a:ext cx="2743200" cy="1923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E96CC442-B52F-4120-9AC1-BA6023757B3D}" type="datetime1">
              <a:rPr lang="en-US" smtClean="0"/>
              <a:t>3/24/2020</a:t>
            </a:fld>
            <a:endParaRPr/>
          </a:p>
        </p:txBody>
      </p:sp>
      <p:sp>
        <p:nvSpPr>
          <p:cNvPr id="747" name="Google Shape;747;p67"/>
          <p:cNvSpPr txBox="1">
            <a:spLocks noGrp="1"/>
          </p:cNvSpPr>
          <p:nvPr>
            <p:ph type="ftr" idx="11"/>
          </p:nvPr>
        </p:nvSpPr>
        <p:spPr>
          <a:xfrm>
            <a:off x="4038601" y="6529137"/>
            <a:ext cx="4114800" cy="1923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8" name="Google Shape;748;p67"/>
          <p:cNvSpPr txBox="1">
            <a:spLocks noGrp="1"/>
          </p:cNvSpPr>
          <p:nvPr>
            <p:ph type="sldNum" idx="12"/>
          </p:nvPr>
        </p:nvSpPr>
        <p:spPr>
          <a:xfrm>
            <a:off x="8610601" y="6529137"/>
            <a:ext cx="2743200" cy="192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
        <p:nvSpPr>
          <p:cNvPr id="749" name="Google Shape;749;p67"/>
          <p:cNvSpPr txBox="1">
            <a:spLocks noGrp="1"/>
          </p:cNvSpPr>
          <p:nvPr>
            <p:ph type="body" idx="1"/>
          </p:nvPr>
        </p:nvSpPr>
        <p:spPr>
          <a:xfrm>
            <a:off x="838200" y="1825625"/>
            <a:ext cx="10515600" cy="43026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813"/>
              </a:spcBef>
              <a:spcAft>
                <a:spcPts val="0"/>
              </a:spcAft>
              <a:buClr>
                <a:schemeClr val="dk1"/>
              </a:buClr>
              <a:buSzPts val="2800"/>
              <a:buFont typeface="Calibri"/>
              <a:buNone/>
              <a:defRPr b="1">
                <a:latin typeface="Calibri"/>
                <a:ea typeface="Calibri"/>
                <a:cs typeface="Calibri"/>
                <a:sym typeface="Calibri"/>
              </a:defRPr>
            </a:lvl1pPr>
            <a:lvl2pPr marL="742950" lvl="1" indent="-309563" algn="l" rtl="0">
              <a:lnSpc>
                <a:spcPct val="90000"/>
              </a:lnSpc>
              <a:spcBef>
                <a:spcPts val="406"/>
              </a:spcBef>
              <a:spcAft>
                <a:spcPts val="0"/>
              </a:spcAft>
              <a:buClr>
                <a:srgbClr val="DA3E26"/>
              </a:buClr>
              <a:buSzPts val="2400"/>
              <a:buFont typeface="Noto Sans Symbols"/>
              <a:buChar char="▪"/>
              <a:defRPr>
                <a:latin typeface="Calibri"/>
                <a:ea typeface="Calibri"/>
                <a:cs typeface="Calibri"/>
                <a:sym typeface="Calibri"/>
              </a:defRPr>
            </a:lvl2pPr>
            <a:lvl3pPr marL="1114425" lvl="2" indent="-288925" algn="l" rtl="0">
              <a:lnSpc>
                <a:spcPct val="90000"/>
              </a:lnSpc>
              <a:spcBef>
                <a:spcPts val="406"/>
              </a:spcBef>
              <a:spcAft>
                <a:spcPts val="0"/>
              </a:spcAft>
              <a:buClr>
                <a:srgbClr val="4472C4"/>
              </a:buClr>
              <a:buSzPts val="2000"/>
              <a:buChar char="▪"/>
              <a:defRPr>
                <a:latin typeface="Calibri"/>
                <a:ea typeface="Calibri"/>
                <a:cs typeface="Calibri"/>
                <a:sym typeface="Calibri"/>
              </a:defRPr>
            </a:lvl3pPr>
            <a:lvl4pPr marL="1485900" lvl="3" indent="-278606" algn="l" rtl="0">
              <a:lnSpc>
                <a:spcPct val="90000"/>
              </a:lnSpc>
              <a:spcBef>
                <a:spcPts val="406"/>
              </a:spcBef>
              <a:spcAft>
                <a:spcPts val="0"/>
              </a:spcAft>
              <a:buClr>
                <a:srgbClr val="C00000"/>
              </a:buClr>
              <a:buSzPts val="1800"/>
              <a:buFont typeface="Noto Sans Symbols"/>
              <a:buChar char="▪"/>
              <a:defRPr>
                <a:latin typeface="Calibri"/>
                <a:ea typeface="Calibri"/>
                <a:cs typeface="Calibri"/>
                <a:sym typeface="Calibri"/>
              </a:defRPr>
            </a:lvl4pPr>
            <a:lvl5pPr marL="1857375" lvl="4" indent="-278606" algn="l" rtl="0">
              <a:lnSpc>
                <a:spcPct val="90000"/>
              </a:lnSpc>
              <a:spcBef>
                <a:spcPts val="406"/>
              </a:spcBef>
              <a:spcAft>
                <a:spcPts val="0"/>
              </a:spcAft>
              <a:buClr>
                <a:srgbClr val="DA3E26"/>
              </a:buClr>
              <a:buSzPts val="1800"/>
              <a:buChar char="▪"/>
              <a:defRPr>
                <a:latin typeface="Calibri"/>
                <a:ea typeface="Calibri"/>
                <a:cs typeface="Calibri"/>
                <a:sym typeface="Calibri"/>
              </a:defRPr>
            </a:lvl5pPr>
            <a:lvl6pPr marL="2228850" lvl="5" indent="-278606" algn="l" rtl="0">
              <a:lnSpc>
                <a:spcPct val="90000"/>
              </a:lnSpc>
              <a:spcBef>
                <a:spcPts val="406"/>
              </a:spcBef>
              <a:spcAft>
                <a:spcPts val="0"/>
              </a:spcAft>
              <a:buClr>
                <a:schemeClr val="dk1"/>
              </a:buClr>
              <a:buSzPts val="1800"/>
              <a:buChar char="•"/>
              <a:defRPr/>
            </a:lvl6pPr>
            <a:lvl7pPr marL="2600325" lvl="6" indent="-278606" algn="l" rtl="0">
              <a:lnSpc>
                <a:spcPct val="90000"/>
              </a:lnSpc>
              <a:spcBef>
                <a:spcPts val="406"/>
              </a:spcBef>
              <a:spcAft>
                <a:spcPts val="0"/>
              </a:spcAft>
              <a:buClr>
                <a:schemeClr val="dk1"/>
              </a:buClr>
              <a:buSzPts val="1800"/>
              <a:buChar char="•"/>
              <a:defRPr/>
            </a:lvl7pPr>
            <a:lvl8pPr marL="2971800" lvl="7" indent="-278606" algn="l" rtl="0">
              <a:lnSpc>
                <a:spcPct val="90000"/>
              </a:lnSpc>
              <a:spcBef>
                <a:spcPts val="406"/>
              </a:spcBef>
              <a:spcAft>
                <a:spcPts val="0"/>
              </a:spcAft>
              <a:buClr>
                <a:schemeClr val="dk1"/>
              </a:buClr>
              <a:buSzPts val="1800"/>
              <a:buChar char="•"/>
              <a:defRPr/>
            </a:lvl8pPr>
            <a:lvl9pPr marL="3343275" lvl="8" indent="-278606" algn="l" rtl="0">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836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3/24/2020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649239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a:t>Logo</a:t>
            </a:r>
          </a:p>
        </p:txBody>
      </p:sp>
    </p:spTree>
    <p:extLst>
      <p:ext uri="{BB962C8B-B14F-4D97-AF65-F5344CB8AC3E}">
        <p14:creationId xmlns:p14="http://schemas.microsoft.com/office/powerpoint/2010/main" val="4970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275078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44680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fld id="{BC822A72-285C-47E5-A79E-9E76249E9039}" type="datetime1">
              <a:rPr lang="en-US" smtClean="0"/>
              <a:t>3/24/2020</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endParaRPr lang="en-US"/>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101686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4127823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189216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853355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643043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6209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62192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57077C94-7E9E-4D1C-9D6B-24CE276111A3}"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964119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F17CAB-7ADB-4269-BD49-E460E6DF6F55}"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600540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298760C2-61A2-4F42-81C5-1FFA24F8E7B0}" type="datetime1">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228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656730-5BB3-4DB6-8E31-9540D6BA9392}"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922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011FB0A-6FDE-40A1-A2C8-1B51622FC54F}"/>
              </a:ext>
            </a:extLst>
          </p:cNvPr>
          <p:cNvSpPr>
            <a:spLocks noGrp="1"/>
          </p:cNvSpPr>
          <p:nvPr>
            <p:ph type="dt" sz="half" idx="10"/>
          </p:nvPr>
        </p:nvSpPr>
        <p:spPr/>
        <p:txBody>
          <a:bodyPr/>
          <a:lstStyle/>
          <a:p>
            <a:fld id="{91B7843A-4020-494A-A1BC-573D2EBB0E2F}" type="datetime1">
              <a:rPr lang="en-US" smtClean="0"/>
              <a:t>3/24/2020</a:t>
            </a:fld>
            <a:endParaRPr lang="en-US"/>
          </a:p>
        </p:txBody>
      </p:sp>
      <p:sp>
        <p:nvSpPr>
          <p:cNvPr id="4" name="Footer Placeholder 3">
            <a:extLst>
              <a:ext uri="{FF2B5EF4-FFF2-40B4-BE49-F238E27FC236}">
                <a16:creationId xmlns:a16="http://schemas.microsoft.com/office/drawing/2014/main" id="{8A96C2B9-2385-4992-AC0A-41CDBCFC4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477BC-F975-4F47-9560-3FB6F7D04C97}"/>
              </a:ext>
            </a:extLst>
          </p:cNvPr>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947408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81EB9-5BFE-4015-B24E-4D92D36E6D42}"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4063920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97DBB9-4B30-4153-9DD3-BC345FDB05A6}"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246886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AC737-0C8B-42A4-A5D0-2F307166040C}"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94071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54315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E7EE9-1CA6-4F43-BF78-4D75E1F2FEF7}"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09807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D7541-D4C1-4950-9D5B-3087570E8203}"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347890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FDFD4-1D86-424E-BF94-887C16C5F77F}" type="datetime1">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738668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6B08FA0-5848-41F3-93A5-EE5EF7BDB8CE}"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18346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BA9DC79-3D79-4AEE-ACE4-10832A93780C}"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948069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A98C9EB-7C43-4BBF-A684-0DE27B976CED}" type="datetime1">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330514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541FB-5734-47DB-9B24-0069EFCECCB4}" type="datetime1">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094773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566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5B1F93-40E3-49CD-98D2-1C2C40BE456C}"/>
              </a:ext>
            </a:extLst>
          </p:cNvPr>
          <p:cNvGraphicFramePr>
            <a:graphicFrameLocks noChangeAspect="1"/>
          </p:cNvGraphicFramePr>
          <p:nvPr userDrawn="1">
            <p:custDataLst>
              <p:tags r:id="rId2"/>
            </p:custDataLst>
          </p:nvPr>
        </p:nvGraphicFramePr>
        <p:xfrm>
          <a:off x="1955" y="1590"/>
          <a:ext cx="1954" cy="1587"/>
        </p:xfrm>
        <a:graphic>
          <a:graphicData uri="http://schemas.openxmlformats.org/presentationml/2006/ole">
            <mc:AlternateContent xmlns:mc="http://schemas.openxmlformats.org/markup-compatibility/2006">
              <mc:Choice xmlns:v="urn:schemas-microsoft-com:vml" Requires="v">
                <p:oleObj spid="_x0000_s102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15B1F93-40E3-49CD-98D2-1C2C40BE456C}"/>
                          </a:ext>
                        </a:extLst>
                      </p:cNvPr>
                      <p:cNvPicPr/>
                      <p:nvPr/>
                    </p:nvPicPr>
                    <p:blipFill>
                      <a:blip r:embed="rId5"/>
                      <a:stretch>
                        <a:fillRect/>
                      </a:stretch>
                    </p:blipFill>
                    <p:spPr>
                      <a:xfrm>
                        <a:off x="1955" y="1590"/>
                        <a:ext cx="1954"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0710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05C05-7915-4700-85C9-CBDA614A1B8E}"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298061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C5D60282-388A-401A-BC69-F84AB85080FC}"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428-1353-4DC7-9047-C3FC36B3D0D6}"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r>
              <a:rPr lang="en-US"/>
              <a:t>Click icon to add picture</a:t>
            </a:r>
          </a:p>
        </p:txBody>
      </p:sp>
    </p:spTree>
    <p:extLst>
      <p:ext uri="{BB962C8B-B14F-4D97-AF65-F5344CB8AC3E}">
        <p14:creationId xmlns:p14="http://schemas.microsoft.com/office/powerpoint/2010/main" val="3880080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D60282-388A-401A-BC69-F84AB85080FC}"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428-1353-4DC7-9047-C3FC36B3D0D6}" type="slidenum">
              <a:rPr lang="en-US" smtClean="0"/>
              <a:t>‹#›</a:t>
            </a:fld>
            <a:endParaRPr lang="en-US"/>
          </a:p>
        </p:txBody>
      </p:sp>
    </p:spTree>
    <p:extLst>
      <p:ext uri="{BB962C8B-B14F-4D97-AF65-F5344CB8AC3E}">
        <p14:creationId xmlns:p14="http://schemas.microsoft.com/office/powerpoint/2010/main" val="317709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C5D60282-388A-401A-BC69-F84AB85080FC}"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D428-1353-4DC7-9047-C3FC36B3D0D6}"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513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C5D60282-388A-401A-BC69-F84AB85080FC}"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428-1353-4DC7-9047-C3FC36B3D0D6}"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656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5D60282-388A-401A-BC69-F84AB85080FC}"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D428-1353-4DC7-9047-C3FC36B3D0D6}"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462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Tree>
    <p:extLst>
      <p:ext uri="{BB962C8B-B14F-4D97-AF65-F5344CB8AC3E}">
        <p14:creationId xmlns:p14="http://schemas.microsoft.com/office/powerpoint/2010/main" val="2324580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Click to edit Master text styles</a:t>
            </a:r>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Tree>
    <p:extLst>
      <p:ext uri="{BB962C8B-B14F-4D97-AF65-F5344CB8AC3E}">
        <p14:creationId xmlns:p14="http://schemas.microsoft.com/office/powerpoint/2010/main" val="555379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Click to edit Master text styles</a:t>
            </a:r>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Click to edit Master text styles</a:t>
            </a:r>
          </a:p>
        </p:txBody>
      </p:sp>
    </p:spTree>
    <p:extLst>
      <p:ext uri="{BB962C8B-B14F-4D97-AF65-F5344CB8AC3E}">
        <p14:creationId xmlns:p14="http://schemas.microsoft.com/office/powerpoint/2010/main" val="372896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028991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88747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60282-388A-401A-BC69-F84AB85080FC}"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428-1353-4DC7-9047-C3FC36B3D0D6}"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323779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5D60282-388A-401A-BC69-F84AB85080FC}"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D428-1353-4DC7-9047-C3FC36B3D0D6}"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r>
              <a:rPr lang="en-US"/>
              <a:t>Click icon to add picture</a:t>
            </a:r>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995414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5D60282-388A-401A-BC69-F84AB85080FC}"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D428-1353-4DC7-9047-C3FC36B3D0D6}" type="slidenum">
              <a:rPr lang="en-US" smtClean="0"/>
              <a:t>‹#›</a:t>
            </a:fld>
            <a:endParaRPr lang="en-US"/>
          </a:p>
        </p:txBody>
      </p:sp>
      <p:cxnSp>
        <p:nvCxnSpPr>
          <p:cNvPr id="10" name="Straight Connector 9"/>
          <p:cNvCxnSpPr/>
          <p:nvPr/>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r>
              <a:rPr lang="en-US"/>
              <a:t>Click to edit Master text styles</a:t>
            </a:r>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857183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5D60282-388A-401A-BC69-F84AB85080FC}"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D428-1353-4DC7-9047-C3FC36B3D0D6}"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135658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60282-388A-401A-BC69-F84AB85080FC}"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4D428-1353-4DC7-9047-C3FC36B3D0D6}" type="slidenum">
              <a:rPr lang="en-US" smtClean="0"/>
              <a:t>‹#›</a:t>
            </a:fld>
            <a:endParaRPr lang="en-US"/>
          </a:p>
        </p:txBody>
      </p:sp>
    </p:spTree>
    <p:extLst>
      <p:ext uri="{BB962C8B-B14F-4D97-AF65-F5344CB8AC3E}">
        <p14:creationId xmlns:p14="http://schemas.microsoft.com/office/powerpoint/2010/main" val="792021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r>
              <a:rPr lang="en-US"/>
              <a:t>Click icon to add picture</a:t>
            </a:r>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C5D60282-388A-401A-BC69-F84AB85080FC}"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428-1353-4DC7-9047-C3FC36B3D0D6}"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8245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3/24/2020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16217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3/24/2020</a:t>
            </a:fld>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3/24/2020</a:t>
            </a:fld>
            <a:endParaRPr lang="en-US"/>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3/24/2020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 id="2147483823" r:id="rId16"/>
    <p:sldLayoutId id="214748382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3/24/2020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3"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Logo</a:t>
            </a:r>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5404EE5-F129-4697-BF73-1CB6B4ED0F67}" type="datetime1">
              <a:rPr lang="en-US" smtClean="0"/>
              <a:t>3/24/2020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90379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8" r:id="rId16"/>
    <p:sldLayoutId id="2147483799" r:id="rId17"/>
    <p:sldLayoutId id="2147483800"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C5D60282-388A-401A-BC69-F84AB85080FC}" type="datetimeFigureOut">
              <a:rPr lang="en-US" smtClean="0"/>
              <a:t>3/24/2020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9374D428-1353-4DC7-9047-C3FC36B3D0D6}" type="slidenum">
              <a:rPr lang="en-US" smtClean="0"/>
              <a:t>‹#›</a:t>
            </a:fld>
            <a:endParaRPr lang="en-US"/>
          </a:p>
        </p:txBody>
      </p:sp>
    </p:spTree>
    <p:extLst>
      <p:ext uri="{BB962C8B-B14F-4D97-AF65-F5344CB8AC3E}">
        <p14:creationId xmlns:p14="http://schemas.microsoft.com/office/powerpoint/2010/main" val="41921640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hyperlink" Target="https://statutes.capitol.texas.gov/Docs/ED/htm/ED.25.htm#25.085" TargetMode="External"/><Relationship Id="rId10"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7349"/>
          <a:stretch/>
        </p:blipFill>
        <p:spPr>
          <a:xfrm>
            <a:off x="0" y="1250602"/>
            <a:ext cx="12192000" cy="5648038"/>
          </a:xfrm>
          <a:prstGeom prst="rect">
            <a:avLst/>
          </a:prstGeom>
        </p:spPr>
      </p:pic>
      <p:sp>
        <p:nvSpPr>
          <p:cNvPr id="2" name="Title 1"/>
          <p:cNvSpPr>
            <a:spLocks noGrp="1"/>
          </p:cNvSpPr>
          <p:nvPr>
            <p:ph type="ctrTitle"/>
          </p:nvPr>
        </p:nvSpPr>
        <p:spPr>
          <a:xfrm>
            <a:off x="1697879" y="2329780"/>
            <a:ext cx="9144000" cy="3378429"/>
          </a:xfrm>
          <a:solidFill>
            <a:schemeClr val="bg1">
              <a:lumMod val="95000"/>
              <a:alpha val="80000"/>
            </a:schemeClr>
          </a:solidFill>
        </p:spPr>
        <p:txBody>
          <a:bodyPr>
            <a:normAutofit/>
          </a:bodyPr>
          <a:lstStyle/>
          <a:p>
            <a:pPr>
              <a:lnSpc>
                <a:spcPct val="100000"/>
              </a:lnSpc>
              <a:spcAft>
                <a:spcPts val="2400"/>
              </a:spcAft>
            </a:pPr>
            <a:r>
              <a:rPr lang="en-US" sz="5400" dirty="0">
                <a:cs typeface="Calibri"/>
              </a:rPr>
              <a:t>Additional Days School Year TSDS Changes </a:t>
            </a:r>
            <a:br>
              <a:rPr lang="en-US" sz="5400" dirty="0">
                <a:cs typeface="Calibri"/>
              </a:rPr>
            </a:br>
            <a:r>
              <a:rPr lang="en-US" sz="5400" dirty="0">
                <a:cs typeface="Calibri"/>
              </a:rPr>
              <a:t>(2020-2021 School Year)</a:t>
            </a:r>
            <a:br>
              <a:rPr lang="en-US" sz="5400" dirty="0">
                <a:cs typeface="Calibri"/>
              </a:rPr>
            </a:br>
            <a:endParaRPr lang="en-US" sz="2800" b="0" dirty="0">
              <a:solidFill>
                <a:schemeClr val="tx1">
                  <a:lumMod val="75000"/>
                  <a:lumOff val="25000"/>
                </a:schemeClr>
              </a:solidFill>
              <a:latin typeface="+mj-lt"/>
              <a:cs typeface="Calibri"/>
            </a:endParaRPr>
          </a:p>
        </p:txBody>
      </p:sp>
      <p:cxnSp>
        <p:nvCxnSpPr>
          <p:cNvPr id="8" name="Straight Connector 7">
            <a:extLst>
              <a:ext uri="{FF2B5EF4-FFF2-40B4-BE49-F238E27FC236}">
                <a16:creationId xmlns:a16="http://schemas.microsoft.com/office/drawing/2014/main" id="{4D364606-B64D-4E47-9BE4-F618B1C79D48}"/>
              </a:ext>
            </a:extLst>
          </p:cNvPr>
          <p:cNvCxnSpPr/>
          <p:nvPr/>
        </p:nvCxnSpPr>
        <p:spPr>
          <a:xfrm>
            <a:off x="0" y="1209962"/>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01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4C38-725B-4249-AF87-9AF99BE0C4AE}"/>
              </a:ext>
            </a:extLst>
          </p:cNvPr>
          <p:cNvSpPr>
            <a:spLocks noGrp="1"/>
          </p:cNvSpPr>
          <p:nvPr>
            <p:ph type="title"/>
          </p:nvPr>
        </p:nvSpPr>
        <p:spPr/>
        <p:txBody>
          <a:bodyPr>
            <a:normAutofit/>
          </a:bodyPr>
          <a:lstStyle/>
          <a:p>
            <a:pPr algn="ctr"/>
            <a:r>
              <a:rPr lang="en-US"/>
              <a:t>HB 3: Additional Days for Elementary</a:t>
            </a:r>
          </a:p>
        </p:txBody>
      </p:sp>
      <p:sp>
        <p:nvSpPr>
          <p:cNvPr id="3" name="Slide Number Placeholder 2">
            <a:extLst>
              <a:ext uri="{FF2B5EF4-FFF2-40B4-BE49-F238E27FC236}">
                <a16:creationId xmlns:a16="http://schemas.microsoft.com/office/drawing/2014/main" id="{A14DAED9-E9A6-4327-85DF-2AAD0F4A7AA8}"/>
              </a:ext>
            </a:extLst>
          </p:cNvPr>
          <p:cNvSpPr>
            <a:spLocks noGrp="1"/>
          </p:cNvSpPr>
          <p:nvPr>
            <p:ph type="sldNum" sz="quarter" idx="12"/>
          </p:nvPr>
        </p:nvSpPr>
        <p:spPr/>
        <p:txBody>
          <a:bodyPr/>
          <a:lstStyle/>
          <a:p>
            <a:fld id="{0088AB57-2DBE-44A3-AE96-942C49E954BF}" type="slidenum">
              <a:rPr lang="en-US" smtClean="0"/>
              <a:t>2</a:t>
            </a:fld>
            <a:endParaRPr lang="en-US"/>
          </a:p>
        </p:txBody>
      </p:sp>
      <p:sp>
        <p:nvSpPr>
          <p:cNvPr id="5" name="Content Placeholder 2">
            <a:extLst>
              <a:ext uri="{FF2B5EF4-FFF2-40B4-BE49-F238E27FC236}">
                <a16:creationId xmlns:a16="http://schemas.microsoft.com/office/drawing/2014/main" id="{85B4B9D0-33D0-4FEC-9E9F-58820C3AF0F4}"/>
              </a:ext>
            </a:extLst>
          </p:cNvPr>
          <p:cNvSpPr txBox="1">
            <a:spLocks/>
          </p:cNvSpPr>
          <p:nvPr/>
        </p:nvSpPr>
        <p:spPr>
          <a:xfrm>
            <a:off x="530162" y="1539841"/>
            <a:ext cx="11281558" cy="465360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4472C4"/>
              </a:buClr>
              <a:buFont typeface="Wingdings"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A3E26"/>
              </a:buClr>
              <a:buFont typeface="Wingdings" pitchFamily="2" charset="2"/>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Clr>
                <a:srgbClr val="0070C0"/>
              </a:buClr>
              <a:buFont typeface="Wingdings" panose="05000000000000000000" pitchFamily="2" charset="2"/>
              <a:buNone/>
              <a:defRPr/>
            </a:pPr>
            <a:r>
              <a:rPr lang="en-US" sz="2600">
                <a:solidFill>
                  <a:schemeClr val="tx1">
                    <a:lumMod val="65000"/>
                    <a:lumOff val="35000"/>
                  </a:schemeClr>
                </a:solidFill>
                <a:latin typeface="+mj-lt"/>
                <a:cs typeface="Calibri"/>
              </a:rPr>
              <a:t>HB 3 adds </a:t>
            </a:r>
            <a:r>
              <a:rPr lang="en-US" sz="2600" b="1">
                <a:solidFill>
                  <a:srgbClr val="70417F"/>
                </a:solidFill>
                <a:latin typeface="+mn-lt"/>
                <a:cs typeface="Calibri"/>
              </a:rPr>
              <a:t>half-day formula funding</a:t>
            </a:r>
            <a:r>
              <a:rPr lang="en-US" sz="2600" b="1">
                <a:solidFill>
                  <a:srgbClr val="70417F"/>
                </a:solidFill>
                <a:latin typeface="+mj-lt"/>
                <a:cs typeface="Calibri"/>
              </a:rPr>
              <a:t> </a:t>
            </a:r>
            <a:r>
              <a:rPr lang="en-US" sz="2600">
                <a:solidFill>
                  <a:schemeClr val="tx1">
                    <a:lumMod val="65000"/>
                    <a:lumOff val="35000"/>
                  </a:schemeClr>
                </a:solidFill>
                <a:latin typeface="+mj-lt"/>
                <a:cs typeface="Calibri"/>
              </a:rPr>
              <a:t>for school systems that want to </a:t>
            </a:r>
            <a:endParaRPr lang="en-US" sz="2600">
              <a:solidFill>
                <a:schemeClr val="tx1">
                  <a:lumMod val="65000"/>
                  <a:lumOff val="35000"/>
                </a:schemeClr>
              </a:solidFill>
              <a:latin typeface="+mj-lt"/>
              <a:cs typeface="Calibri Light" panose="020F0302020204030204"/>
            </a:endParaRPr>
          </a:p>
          <a:p>
            <a:pPr marL="0" lvl="1" indent="0" algn="ctr">
              <a:lnSpc>
                <a:spcPct val="100000"/>
              </a:lnSpc>
              <a:spcBef>
                <a:spcPts val="0"/>
              </a:spcBef>
              <a:buClr>
                <a:srgbClr val="0070C0"/>
              </a:buClr>
              <a:buFont typeface="Wingdings" panose="05000000000000000000" pitchFamily="2" charset="2"/>
              <a:buNone/>
              <a:defRPr/>
            </a:pPr>
            <a:r>
              <a:rPr lang="en-US" sz="2600">
                <a:solidFill>
                  <a:schemeClr val="tx1">
                    <a:lumMod val="65000"/>
                    <a:lumOff val="35000"/>
                  </a:schemeClr>
                </a:solidFill>
                <a:latin typeface="+mj-lt"/>
                <a:cs typeface="Calibri"/>
              </a:rPr>
              <a:t>add instructional days (beyond a minimum 180 days, </a:t>
            </a:r>
            <a:r>
              <a:rPr lang="en-US" sz="2600" b="1">
                <a:solidFill>
                  <a:srgbClr val="70417F"/>
                </a:solidFill>
                <a:latin typeface="+mn-lt"/>
                <a:cs typeface="Calibri"/>
              </a:rPr>
              <a:t>up to 210 days</a:t>
            </a:r>
            <a:r>
              <a:rPr lang="en-US" sz="2600">
                <a:solidFill>
                  <a:schemeClr val="tx1">
                    <a:lumMod val="65000"/>
                    <a:lumOff val="35000"/>
                  </a:schemeClr>
                </a:solidFill>
                <a:latin typeface="+mj-lt"/>
                <a:cs typeface="Calibri"/>
              </a:rPr>
              <a:t>) </a:t>
            </a:r>
            <a:endParaRPr lang="en-US" sz="2600">
              <a:solidFill>
                <a:schemeClr val="tx1">
                  <a:lumMod val="65000"/>
                  <a:lumOff val="35000"/>
                </a:schemeClr>
              </a:solidFill>
              <a:latin typeface="+mj-lt"/>
              <a:cs typeface="Calibri Light" panose="020F0302020204030204"/>
            </a:endParaRPr>
          </a:p>
          <a:p>
            <a:pPr marL="0" lvl="1" indent="0" algn="ctr">
              <a:lnSpc>
                <a:spcPct val="100000"/>
              </a:lnSpc>
              <a:spcBef>
                <a:spcPts val="0"/>
              </a:spcBef>
              <a:buClr>
                <a:srgbClr val="0070C0"/>
              </a:buClr>
              <a:buFont typeface="Wingdings" panose="05000000000000000000" pitchFamily="2" charset="2"/>
              <a:buNone/>
              <a:defRPr/>
            </a:pPr>
            <a:r>
              <a:rPr lang="en-US" sz="2600">
                <a:solidFill>
                  <a:schemeClr val="tx1">
                    <a:lumMod val="65000"/>
                    <a:lumOff val="35000"/>
                  </a:schemeClr>
                </a:solidFill>
                <a:latin typeface="+mj-lt"/>
                <a:cs typeface="Calibri"/>
              </a:rPr>
              <a:t>to any of their elementary schools (grades </a:t>
            </a:r>
            <a:r>
              <a:rPr lang="en-US" sz="2600" b="1">
                <a:solidFill>
                  <a:srgbClr val="70417F"/>
                </a:solidFill>
                <a:latin typeface="Calibri"/>
                <a:cs typeface="Calibri"/>
              </a:rPr>
              <a:t>PK-5</a:t>
            </a:r>
            <a:r>
              <a:rPr lang="en-US" sz="2600">
                <a:solidFill>
                  <a:schemeClr val="tx1">
                    <a:lumMod val="65000"/>
                    <a:lumOff val="35000"/>
                  </a:schemeClr>
                </a:solidFill>
                <a:latin typeface="+mj-lt"/>
                <a:cs typeface="Calibri"/>
              </a:rPr>
              <a:t>).</a:t>
            </a:r>
            <a:endParaRPr lang="en-US" sz="2600">
              <a:solidFill>
                <a:schemeClr val="tx1">
                  <a:lumMod val="65000"/>
                  <a:lumOff val="35000"/>
                </a:schemeClr>
              </a:solidFill>
              <a:latin typeface="+mj-lt"/>
              <a:cs typeface="Calibri Light" panose="020F0302020204030204"/>
            </a:endParaRPr>
          </a:p>
        </p:txBody>
      </p:sp>
      <p:sp>
        <p:nvSpPr>
          <p:cNvPr id="6" name="Rectangle 5">
            <a:extLst>
              <a:ext uri="{FF2B5EF4-FFF2-40B4-BE49-F238E27FC236}">
                <a16:creationId xmlns:a16="http://schemas.microsoft.com/office/drawing/2014/main" id="{7CD53EF3-78E7-4BFA-9C9C-EDD26320443F}"/>
              </a:ext>
            </a:extLst>
          </p:cNvPr>
          <p:cNvSpPr/>
          <p:nvPr/>
        </p:nvSpPr>
        <p:spPr>
          <a:xfrm>
            <a:off x="1009751" y="4644522"/>
            <a:ext cx="7861465" cy="296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0202F0-7FB9-46F6-9C27-A0C96FF2D8AA}"/>
              </a:ext>
            </a:extLst>
          </p:cNvPr>
          <p:cNvSpPr/>
          <p:nvPr/>
        </p:nvSpPr>
        <p:spPr>
          <a:xfrm>
            <a:off x="9029420" y="4644522"/>
            <a:ext cx="1658372" cy="296883"/>
          </a:xfrm>
          <a:prstGeom prst="rect">
            <a:avLst/>
          </a:prstGeom>
          <a:solidFill>
            <a:srgbClr val="7041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11A3DA-9830-4BFC-8DA9-363B685639F1}"/>
              </a:ext>
            </a:extLst>
          </p:cNvPr>
          <p:cNvSpPr txBox="1"/>
          <p:nvPr/>
        </p:nvSpPr>
        <p:spPr>
          <a:xfrm>
            <a:off x="1009751" y="3713402"/>
            <a:ext cx="7861465" cy="461665"/>
          </a:xfrm>
          <a:prstGeom prst="rect">
            <a:avLst/>
          </a:prstGeom>
          <a:noFill/>
        </p:spPr>
        <p:txBody>
          <a:bodyPr wrap="square" rtlCol="0">
            <a:spAutoFit/>
          </a:bodyPr>
          <a:lstStyle/>
          <a:p>
            <a:pPr algn="ctr"/>
            <a:r>
              <a:rPr lang="en-US" sz="2400" b="1">
                <a:solidFill>
                  <a:schemeClr val="accent1"/>
                </a:solidFill>
              </a:rPr>
              <a:t>Minimum 180 Instructional Days</a:t>
            </a:r>
          </a:p>
        </p:txBody>
      </p:sp>
      <p:sp>
        <p:nvSpPr>
          <p:cNvPr id="9" name="Left Brace 8">
            <a:extLst>
              <a:ext uri="{FF2B5EF4-FFF2-40B4-BE49-F238E27FC236}">
                <a16:creationId xmlns:a16="http://schemas.microsoft.com/office/drawing/2014/main" id="{2E81AC2E-D666-44C7-8052-260A8901C843}"/>
              </a:ext>
            </a:extLst>
          </p:cNvPr>
          <p:cNvSpPr/>
          <p:nvPr/>
        </p:nvSpPr>
        <p:spPr>
          <a:xfrm rot="5400000">
            <a:off x="4787073" y="452340"/>
            <a:ext cx="306816" cy="78614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0CC49A7A-DF80-4C5C-9D35-B671C966870C}"/>
              </a:ext>
            </a:extLst>
          </p:cNvPr>
          <p:cNvSpPr/>
          <p:nvPr/>
        </p:nvSpPr>
        <p:spPr>
          <a:xfrm rot="5400000">
            <a:off x="9705197" y="3548922"/>
            <a:ext cx="306816" cy="16583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639EA07-9F64-40A9-8030-02B854CAA486}"/>
              </a:ext>
            </a:extLst>
          </p:cNvPr>
          <p:cNvSpPr txBox="1"/>
          <p:nvPr/>
        </p:nvSpPr>
        <p:spPr>
          <a:xfrm>
            <a:off x="8344328" y="3713402"/>
            <a:ext cx="3317510" cy="461665"/>
          </a:xfrm>
          <a:prstGeom prst="rect">
            <a:avLst/>
          </a:prstGeom>
          <a:noFill/>
        </p:spPr>
        <p:txBody>
          <a:bodyPr wrap="square" rtlCol="0">
            <a:spAutoFit/>
          </a:bodyPr>
          <a:lstStyle/>
          <a:p>
            <a:pPr algn="ctr"/>
            <a:r>
              <a:rPr lang="en-US" sz="2400" b="1">
                <a:solidFill>
                  <a:srgbClr val="70417F"/>
                </a:solidFill>
              </a:rPr>
              <a:t>Up to 30 Additional Days</a:t>
            </a:r>
          </a:p>
        </p:txBody>
      </p:sp>
      <p:pic>
        <p:nvPicPr>
          <p:cNvPr id="12" name="Picture 11">
            <a:extLst>
              <a:ext uri="{FF2B5EF4-FFF2-40B4-BE49-F238E27FC236}">
                <a16:creationId xmlns:a16="http://schemas.microsoft.com/office/drawing/2014/main" id="{BC54E22C-B56C-415F-8CA2-1ED2464CE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969" y="5183760"/>
            <a:ext cx="1093272" cy="1111724"/>
          </a:xfrm>
          <a:prstGeom prst="rect">
            <a:avLst/>
          </a:prstGeom>
        </p:spPr>
      </p:pic>
      <p:sp>
        <p:nvSpPr>
          <p:cNvPr id="13" name="TextBox 12">
            <a:extLst>
              <a:ext uri="{FF2B5EF4-FFF2-40B4-BE49-F238E27FC236}">
                <a16:creationId xmlns:a16="http://schemas.microsoft.com/office/drawing/2014/main" id="{957FA20C-E193-4D6B-870D-939384D0C838}"/>
              </a:ext>
            </a:extLst>
          </p:cNvPr>
          <p:cNvSpPr txBox="1"/>
          <p:nvPr/>
        </p:nvSpPr>
        <p:spPr>
          <a:xfrm>
            <a:off x="6423809" y="5554956"/>
            <a:ext cx="2576475" cy="369332"/>
          </a:xfrm>
          <a:prstGeom prst="rect">
            <a:avLst/>
          </a:prstGeom>
          <a:noFill/>
        </p:spPr>
        <p:txBody>
          <a:bodyPr wrap="none" rtlCol="0">
            <a:spAutoFit/>
          </a:bodyPr>
          <a:lstStyle/>
          <a:p>
            <a:r>
              <a:rPr lang="en-US" b="1">
                <a:solidFill>
                  <a:srgbClr val="70417F"/>
                </a:solidFill>
              </a:rPr>
              <a:t>Half-day formula funding</a:t>
            </a:r>
          </a:p>
        </p:txBody>
      </p:sp>
      <p:sp>
        <p:nvSpPr>
          <p:cNvPr id="14" name="Triangle 10">
            <a:extLst>
              <a:ext uri="{FF2B5EF4-FFF2-40B4-BE49-F238E27FC236}">
                <a16:creationId xmlns:a16="http://schemas.microsoft.com/office/drawing/2014/main" id="{12F9E367-AEEF-4B30-B683-472F7527544E}"/>
              </a:ext>
            </a:extLst>
          </p:cNvPr>
          <p:cNvSpPr/>
          <p:nvPr/>
        </p:nvSpPr>
        <p:spPr>
          <a:xfrm rot="5400000">
            <a:off x="9028128" y="5655189"/>
            <a:ext cx="285008" cy="245697"/>
          </a:xfrm>
          <a:prstGeom prst="triangle">
            <a:avLst/>
          </a:prstGeom>
          <a:solidFill>
            <a:srgbClr val="7041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04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A6CA-52B9-4DE0-A25B-7FC0DC354176}"/>
              </a:ext>
            </a:extLst>
          </p:cNvPr>
          <p:cNvSpPr>
            <a:spLocks noGrp="1"/>
          </p:cNvSpPr>
          <p:nvPr>
            <p:ph type="title"/>
          </p:nvPr>
        </p:nvSpPr>
        <p:spPr/>
        <p:txBody>
          <a:bodyPr/>
          <a:lstStyle/>
          <a:p>
            <a:pPr algn="ctr"/>
            <a:r>
              <a:rPr lang="en-US"/>
              <a:t>Sample Financial Impact Scenario</a:t>
            </a:r>
          </a:p>
        </p:txBody>
      </p:sp>
      <p:sp>
        <p:nvSpPr>
          <p:cNvPr id="3" name="Slide Number Placeholder 2">
            <a:extLst>
              <a:ext uri="{FF2B5EF4-FFF2-40B4-BE49-F238E27FC236}">
                <a16:creationId xmlns:a16="http://schemas.microsoft.com/office/drawing/2014/main" id="{4F727067-CAB9-46E4-A8F7-573FA373C1F0}"/>
              </a:ext>
            </a:extLst>
          </p:cNvPr>
          <p:cNvSpPr>
            <a:spLocks noGrp="1"/>
          </p:cNvSpPr>
          <p:nvPr>
            <p:ph type="sldNum" idx="12"/>
          </p:nvPr>
        </p:nvSpPr>
        <p:spPr>
          <a:xfrm>
            <a:off x="8610601" y="6529137"/>
            <a:ext cx="2743200" cy="1923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77BAF12-EEA1-B440-AB77-23E0EB8C84A4}"/>
              </a:ext>
            </a:extLst>
          </p:cNvPr>
          <p:cNvSpPr txBox="1"/>
          <p:nvPr/>
        </p:nvSpPr>
        <p:spPr>
          <a:xfrm>
            <a:off x="688454" y="3741188"/>
            <a:ext cx="143500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Calibri" panose="020F0502020204030204"/>
                <a:ea typeface="+mn-ea"/>
                <a:cs typeface="+mn-cs"/>
              </a:rPr>
              <a:t>$750</a:t>
            </a: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ABE85D0-4B68-BD40-91ED-BDCB0F7D326A}"/>
              </a:ext>
            </a:extLst>
          </p:cNvPr>
          <p:cNvSpPr txBox="1"/>
          <p:nvPr/>
        </p:nvSpPr>
        <p:spPr>
          <a:xfrm>
            <a:off x="4606779" y="3741188"/>
            <a:ext cx="27155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Calibri" panose="020F0502020204030204"/>
                <a:ea typeface="+mn-ea"/>
                <a:cs typeface="+mn-cs"/>
              </a:rPr>
              <a:t>$10,680</a:t>
            </a: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AF9431F-3326-A048-8E22-513E60016732}"/>
              </a:ext>
            </a:extLst>
          </p:cNvPr>
          <p:cNvSpPr txBox="1"/>
          <p:nvPr/>
        </p:nvSpPr>
        <p:spPr>
          <a:xfrm>
            <a:off x="5614396" y="4599447"/>
            <a:ext cx="2015344" cy="523220"/>
          </a:xfrm>
          <a:prstGeom prst="rect">
            <a:avLst/>
          </a:prstGeom>
          <a:noFill/>
        </p:spPr>
        <p:txBody>
          <a:bodyPr wrap="square" rtlCol="0">
            <a:spAutoFit/>
          </a:bodyPr>
          <a:lstStyle/>
          <a:p>
            <a:pPr lvl="0">
              <a:defRPr/>
            </a:pP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Subset of funds </a:t>
            </a:r>
            <a:r>
              <a:rPr lang="en-US" sz="1400">
                <a:solidFill>
                  <a:prstClr val="black"/>
                </a:solidFill>
              </a:rPr>
              <a:t>could </a:t>
            </a:r>
            <a:br>
              <a:rPr lang="en-US" sz="1400">
                <a:solidFill>
                  <a:prstClr val="black"/>
                </a:solidFill>
              </a:rPr>
            </a:br>
            <a:r>
              <a:rPr lang="en-US" sz="1400">
                <a:solidFill>
                  <a:prstClr val="black"/>
                </a:solidFill>
              </a:rPr>
              <a:t>be teacher pay increases</a:t>
            </a:r>
            <a:endParaRPr kumimoji="0" lang="en-US" sz="140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C5F107D3-9D2E-FF43-AF95-47DAC4E1A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992" y="1709721"/>
            <a:ext cx="1498146" cy="1214184"/>
          </a:xfrm>
          <a:prstGeom prst="rect">
            <a:avLst/>
          </a:prstGeom>
        </p:spPr>
      </p:pic>
      <p:sp>
        <p:nvSpPr>
          <p:cNvPr id="48" name="TextBox 47">
            <a:extLst>
              <a:ext uri="{FF2B5EF4-FFF2-40B4-BE49-F238E27FC236}">
                <a16:creationId xmlns:a16="http://schemas.microsoft.com/office/drawing/2014/main" id="{0F792B16-4DDF-8B49-B50A-297737569632}"/>
              </a:ext>
            </a:extLst>
          </p:cNvPr>
          <p:cNvSpPr txBox="1"/>
          <p:nvPr/>
        </p:nvSpPr>
        <p:spPr>
          <a:xfrm>
            <a:off x="10279282" y="5265188"/>
            <a:ext cx="1904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(e.g., facilities,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admin, etc.)</a:t>
            </a:r>
          </a:p>
        </p:txBody>
      </p:sp>
      <p:sp>
        <p:nvSpPr>
          <p:cNvPr id="49" name="TextBox 48">
            <a:extLst>
              <a:ext uri="{FF2B5EF4-FFF2-40B4-BE49-F238E27FC236}">
                <a16:creationId xmlns:a16="http://schemas.microsoft.com/office/drawing/2014/main" id="{5D599E7F-2CE9-C74E-A2B8-23D3496E216C}"/>
              </a:ext>
            </a:extLst>
          </p:cNvPr>
          <p:cNvSpPr txBox="1"/>
          <p:nvPr/>
        </p:nvSpPr>
        <p:spPr>
          <a:xfrm>
            <a:off x="9110706" y="3741188"/>
            <a:ext cx="253146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solidFill>
                <a:effectLst/>
                <a:uLnTx/>
                <a:uFillTx/>
                <a:latin typeface="Calibri" panose="020F0502020204030204"/>
                <a:ea typeface="+mn-ea"/>
                <a:cs typeface="+mn-cs"/>
              </a:rPr>
              <a:t>$</a:t>
            </a:r>
            <a:r>
              <a:rPr lang="en-US" sz="4800" b="1">
                <a:solidFill>
                  <a:srgbClr val="70AD47"/>
                </a:solidFill>
                <a:latin typeface="Calibri" panose="020F0502020204030204"/>
              </a:rPr>
              <a:t>374</a:t>
            </a:r>
            <a:r>
              <a:rPr kumimoji="0" lang="en-US" sz="4800" b="1" i="0" u="none" strike="noStrike" kern="1200" cap="none" spc="0" normalizeH="0" baseline="0" noProof="0">
                <a:ln>
                  <a:noFill/>
                </a:ln>
                <a:solidFill>
                  <a:srgbClr val="70AD47"/>
                </a:solidFill>
                <a:effectLst/>
                <a:uLnTx/>
                <a:uFillTx/>
                <a:latin typeface="Calibri" panose="020F0502020204030204"/>
                <a:ea typeface="+mn-ea"/>
                <a:cs typeface="+mn-cs"/>
              </a:rPr>
              <a:t>,000</a:t>
            </a: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pic>
        <p:nvPicPr>
          <p:cNvPr id="5" name="Graphic 4" descr="Person eating">
            <a:extLst>
              <a:ext uri="{FF2B5EF4-FFF2-40B4-BE49-F238E27FC236}">
                <a16:creationId xmlns:a16="http://schemas.microsoft.com/office/drawing/2014/main" id="{DAAA7977-60FA-435E-97F0-9E4BF8404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761" y="1754991"/>
            <a:ext cx="950395" cy="950395"/>
          </a:xfrm>
          <a:prstGeom prst="rect">
            <a:avLst/>
          </a:prstGeom>
        </p:spPr>
      </p:pic>
      <p:cxnSp>
        <p:nvCxnSpPr>
          <p:cNvPr id="22" name="Straight Arrow Connector 21">
            <a:extLst>
              <a:ext uri="{FF2B5EF4-FFF2-40B4-BE49-F238E27FC236}">
                <a16:creationId xmlns:a16="http://schemas.microsoft.com/office/drawing/2014/main" id="{ED79479C-2FC2-4F90-ADCB-B9BB8C3E4C4F}"/>
              </a:ext>
            </a:extLst>
          </p:cNvPr>
          <p:cNvCxnSpPr>
            <a:cxnSpLocks/>
          </p:cNvCxnSpPr>
          <p:nvPr/>
        </p:nvCxnSpPr>
        <p:spPr>
          <a:xfrm>
            <a:off x="2916037" y="3424117"/>
            <a:ext cx="212101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3F4F3C3-A007-4CA5-9605-93CA1A66DBA7}"/>
              </a:ext>
            </a:extLst>
          </p:cNvPr>
          <p:cNvSpPr txBox="1"/>
          <p:nvPr/>
        </p:nvSpPr>
        <p:spPr>
          <a:xfrm>
            <a:off x="7024912" y="2864952"/>
            <a:ext cx="2017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rPr>
              <a:t>x </a:t>
            </a:r>
            <a:r>
              <a:rPr lang="en-US" sz="1400" b="1" i="1">
                <a:solidFill>
                  <a:schemeClr val="accent5">
                    <a:lumMod val="75000"/>
                  </a:schemeClr>
                </a:solidFill>
                <a:latin typeface="Calibri Light" panose="020F0302020204030204"/>
              </a:rPr>
              <a:t>34</a:t>
            </a:r>
            <a:r>
              <a:rPr kumimoji="0" lang="en-US" sz="1400" b="1"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rPr>
              <a:t> classrooms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schemeClr val="accent5">
                    <a:lumMod val="75000"/>
                  </a:schemeClr>
                </a:solidFill>
                <a:latin typeface="Calibri Light" panose="020F0302020204030204"/>
              </a:rPr>
              <a:t>(assumes 525 students)</a:t>
            </a:r>
            <a:endParaRPr kumimoji="0" lang="en-US" sz="1400"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endParaRPr>
          </a:p>
        </p:txBody>
      </p:sp>
      <p:sp>
        <p:nvSpPr>
          <p:cNvPr id="55" name="TextBox 54">
            <a:extLst>
              <a:ext uri="{FF2B5EF4-FFF2-40B4-BE49-F238E27FC236}">
                <a16:creationId xmlns:a16="http://schemas.microsoft.com/office/drawing/2014/main" id="{2269CFEC-D144-4CE7-9D2A-23080148736A}"/>
              </a:ext>
            </a:extLst>
          </p:cNvPr>
          <p:cNvSpPr txBox="1"/>
          <p:nvPr/>
        </p:nvSpPr>
        <p:spPr>
          <a:xfrm>
            <a:off x="0" y="6267527"/>
            <a:ext cx="3130908" cy="523220"/>
          </a:xfrm>
          <a:prstGeom prst="rect">
            <a:avLst/>
          </a:prstGeom>
          <a:noFill/>
        </p:spPr>
        <p:txBody>
          <a:bodyPr wrap="square" rtlCol="0">
            <a:spAutoFit/>
          </a:bodyPr>
          <a:lstStyle/>
          <a:p>
            <a:pPr lvl="0" algn="ctr">
              <a:defRPr/>
            </a:pPr>
            <a:r>
              <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rPr>
              <a:t>*State average ADA funding for half 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nvGrpSpPr>
          <p:cNvPr id="8" name="Group 7">
            <a:extLst>
              <a:ext uri="{FF2B5EF4-FFF2-40B4-BE49-F238E27FC236}">
                <a16:creationId xmlns:a16="http://schemas.microsoft.com/office/drawing/2014/main" id="{59EDF0F7-E744-4AF9-92D7-8A38DBC72E4A}"/>
              </a:ext>
            </a:extLst>
          </p:cNvPr>
          <p:cNvGrpSpPr/>
          <p:nvPr/>
        </p:nvGrpSpPr>
        <p:grpSpPr>
          <a:xfrm>
            <a:off x="4949356" y="1685956"/>
            <a:ext cx="2017488" cy="1250686"/>
            <a:chOff x="5068220" y="2124337"/>
            <a:chExt cx="1785007" cy="1075057"/>
          </a:xfrm>
        </p:grpSpPr>
        <p:grpSp>
          <p:nvGrpSpPr>
            <p:cNvPr id="7" name="Group 6">
              <a:extLst>
                <a:ext uri="{FF2B5EF4-FFF2-40B4-BE49-F238E27FC236}">
                  <a16:creationId xmlns:a16="http://schemas.microsoft.com/office/drawing/2014/main" id="{DE6FDF21-B80A-47D1-90A9-3854840D07F0}"/>
                </a:ext>
              </a:extLst>
            </p:cNvPr>
            <p:cNvGrpSpPr/>
            <p:nvPr/>
          </p:nvGrpSpPr>
          <p:grpSpPr>
            <a:xfrm>
              <a:off x="5069205" y="2896683"/>
              <a:ext cx="1784022" cy="302711"/>
              <a:chOff x="5069205" y="2896683"/>
              <a:chExt cx="1784022" cy="302711"/>
            </a:xfrm>
          </p:grpSpPr>
          <p:pic>
            <p:nvPicPr>
              <p:cNvPr id="60" name="Graphic 59" descr="Person eating">
                <a:extLst>
                  <a:ext uri="{FF2B5EF4-FFF2-40B4-BE49-F238E27FC236}">
                    <a16:creationId xmlns:a16="http://schemas.microsoft.com/office/drawing/2014/main" id="{66A4F5A6-D3A9-4312-B59D-65738E44C2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9205" y="2896684"/>
                <a:ext cx="328862" cy="294473"/>
              </a:xfrm>
              <a:prstGeom prst="rect">
                <a:avLst/>
              </a:prstGeom>
            </p:spPr>
          </p:pic>
          <p:pic>
            <p:nvPicPr>
              <p:cNvPr id="61" name="Graphic 60" descr="Person eating">
                <a:extLst>
                  <a:ext uri="{FF2B5EF4-FFF2-40B4-BE49-F238E27FC236}">
                    <a16:creationId xmlns:a16="http://schemas.microsoft.com/office/drawing/2014/main" id="{51A6B2A8-D26B-41CE-82B9-C64F200E77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9382" y="2896683"/>
                <a:ext cx="328862" cy="294473"/>
              </a:xfrm>
              <a:prstGeom prst="rect">
                <a:avLst/>
              </a:prstGeom>
            </p:spPr>
          </p:pic>
          <p:pic>
            <p:nvPicPr>
              <p:cNvPr id="62" name="Graphic 61" descr="Person eating">
                <a:extLst>
                  <a:ext uri="{FF2B5EF4-FFF2-40B4-BE49-F238E27FC236}">
                    <a16:creationId xmlns:a16="http://schemas.microsoft.com/office/drawing/2014/main" id="{E5B6E502-EDA0-4EE6-A306-9A6C35E659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1877" y="2899100"/>
                <a:ext cx="328862" cy="294473"/>
              </a:xfrm>
              <a:prstGeom prst="rect">
                <a:avLst/>
              </a:prstGeom>
            </p:spPr>
          </p:pic>
          <p:pic>
            <p:nvPicPr>
              <p:cNvPr id="63" name="Graphic 62" descr="Person eating">
                <a:extLst>
                  <a:ext uri="{FF2B5EF4-FFF2-40B4-BE49-F238E27FC236}">
                    <a16:creationId xmlns:a16="http://schemas.microsoft.com/office/drawing/2014/main" id="{51A3F800-CCEA-429D-A699-22BFDFF16C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735" y="2899100"/>
                <a:ext cx="328862" cy="294473"/>
              </a:xfrm>
              <a:prstGeom prst="rect">
                <a:avLst/>
              </a:prstGeom>
            </p:spPr>
          </p:pic>
          <p:pic>
            <p:nvPicPr>
              <p:cNvPr id="66" name="Graphic 65" descr="Person eating">
                <a:extLst>
                  <a:ext uri="{FF2B5EF4-FFF2-40B4-BE49-F238E27FC236}">
                    <a16:creationId xmlns:a16="http://schemas.microsoft.com/office/drawing/2014/main" id="{52D54F86-9885-436F-AD08-9FE0705C23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365" y="2904921"/>
                <a:ext cx="328862" cy="294473"/>
              </a:xfrm>
              <a:prstGeom prst="rect">
                <a:avLst/>
              </a:prstGeom>
            </p:spPr>
          </p:pic>
        </p:grpSp>
        <p:grpSp>
          <p:nvGrpSpPr>
            <p:cNvPr id="6" name="Group 5">
              <a:extLst>
                <a:ext uri="{FF2B5EF4-FFF2-40B4-BE49-F238E27FC236}">
                  <a16:creationId xmlns:a16="http://schemas.microsoft.com/office/drawing/2014/main" id="{434A854A-4A32-45FD-AAF8-1A0A6614B471}"/>
                </a:ext>
              </a:extLst>
            </p:cNvPr>
            <p:cNvGrpSpPr/>
            <p:nvPr/>
          </p:nvGrpSpPr>
          <p:grpSpPr>
            <a:xfrm>
              <a:off x="5068220" y="2510510"/>
              <a:ext cx="1785007" cy="300294"/>
              <a:chOff x="5068220" y="2588615"/>
              <a:chExt cx="1785007" cy="300294"/>
            </a:xfrm>
          </p:grpSpPr>
          <p:pic>
            <p:nvPicPr>
              <p:cNvPr id="33" name="Graphic 32" descr="Person eating">
                <a:extLst>
                  <a:ext uri="{FF2B5EF4-FFF2-40B4-BE49-F238E27FC236}">
                    <a16:creationId xmlns:a16="http://schemas.microsoft.com/office/drawing/2014/main" id="{A50BCBD9-52D2-4FDF-8030-B03068D128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8220" y="2588615"/>
                <a:ext cx="328862" cy="294473"/>
              </a:xfrm>
              <a:prstGeom prst="rect">
                <a:avLst/>
              </a:prstGeom>
            </p:spPr>
          </p:pic>
          <p:pic>
            <p:nvPicPr>
              <p:cNvPr id="42" name="Graphic 41" descr="Person eating">
                <a:extLst>
                  <a:ext uri="{FF2B5EF4-FFF2-40B4-BE49-F238E27FC236}">
                    <a16:creationId xmlns:a16="http://schemas.microsoft.com/office/drawing/2014/main" id="{C0BFE91A-8E04-4CAD-8F7B-E7419FAA4B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9382" y="2588615"/>
                <a:ext cx="328862" cy="294473"/>
              </a:xfrm>
              <a:prstGeom prst="rect">
                <a:avLst/>
              </a:prstGeom>
            </p:spPr>
          </p:pic>
          <p:pic>
            <p:nvPicPr>
              <p:cNvPr id="45" name="Graphic 44" descr="Person eating">
                <a:extLst>
                  <a:ext uri="{FF2B5EF4-FFF2-40B4-BE49-F238E27FC236}">
                    <a16:creationId xmlns:a16="http://schemas.microsoft.com/office/drawing/2014/main" id="{01C8DAA4-F125-473A-B003-04C813ABD4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1877" y="2588615"/>
                <a:ext cx="328862" cy="294473"/>
              </a:xfrm>
              <a:prstGeom prst="rect">
                <a:avLst/>
              </a:prstGeom>
            </p:spPr>
          </p:pic>
          <p:pic>
            <p:nvPicPr>
              <p:cNvPr id="64" name="Graphic 63" descr="Person eating">
                <a:extLst>
                  <a:ext uri="{FF2B5EF4-FFF2-40B4-BE49-F238E27FC236}">
                    <a16:creationId xmlns:a16="http://schemas.microsoft.com/office/drawing/2014/main" id="{2FD9FAA8-67E0-4EE1-BDC5-AEDD2DC768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735" y="2588615"/>
                <a:ext cx="328862" cy="294473"/>
              </a:xfrm>
              <a:prstGeom prst="rect">
                <a:avLst/>
              </a:prstGeom>
            </p:spPr>
          </p:pic>
          <p:pic>
            <p:nvPicPr>
              <p:cNvPr id="67" name="Graphic 66" descr="Person eating">
                <a:extLst>
                  <a:ext uri="{FF2B5EF4-FFF2-40B4-BE49-F238E27FC236}">
                    <a16:creationId xmlns:a16="http://schemas.microsoft.com/office/drawing/2014/main" id="{251C4841-16CF-4F00-A6EA-D466B34261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365" y="2594436"/>
                <a:ext cx="328862" cy="294473"/>
              </a:xfrm>
              <a:prstGeom prst="rect">
                <a:avLst/>
              </a:prstGeom>
            </p:spPr>
          </p:pic>
        </p:grpSp>
        <p:grpSp>
          <p:nvGrpSpPr>
            <p:cNvPr id="4" name="Group 3">
              <a:extLst>
                <a:ext uri="{FF2B5EF4-FFF2-40B4-BE49-F238E27FC236}">
                  <a16:creationId xmlns:a16="http://schemas.microsoft.com/office/drawing/2014/main" id="{081EE559-59B2-40F4-AC7B-F365CC16BB0B}"/>
                </a:ext>
              </a:extLst>
            </p:cNvPr>
            <p:cNvGrpSpPr/>
            <p:nvPr/>
          </p:nvGrpSpPr>
          <p:grpSpPr>
            <a:xfrm>
              <a:off x="5068220" y="2124337"/>
              <a:ext cx="1785007" cy="300294"/>
              <a:chOff x="5068220" y="2124337"/>
              <a:chExt cx="1785007" cy="300294"/>
            </a:xfrm>
          </p:grpSpPr>
          <p:pic>
            <p:nvPicPr>
              <p:cNvPr id="34" name="Graphic 33" descr="Person eating">
                <a:extLst>
                  <a:ext uri="{FF2B5EF4-FFF2-40B4-BE49-F238E27FC236}">
                    <a16:creationId xmlns:a16="http://schemas.microsoft.com/office/drawing/2014/main" id="{091F9C06-714C-405A-B850-FE6545C6D8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8220" y="2124337"/>
                <a:ext cx="328862" cy="294473"/>
              </a:xfrm>
              <a:prstGeom prst="rect">
                <a:avLst/>
              </a:prstGeom>
            </p:spPr>
          </p:pic>
          <p:pic>
            <p:nvPicPr>
              <p:cNvPr id="36" name="Graphic 35" descr="Person eating">
                <a:extLst>
                  <a:ext uri="{FF2B5EF4-FFF2-40B4-BE49-F238E27FC236}">
                    <a16:creationId xmlns:a16="http://schemas.microsoft.com/office/drawing/2014/main" id="{AB60538D-DB13-484C-A882-C31291F75F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9382" y="2124337"/>
                <a:ext cx="328862" cy="294473"/>
              </a:xfrm>
              <a:prstGeom prst="rect">
                <a:avLst/>
              </a:prstGeom>
            </p:spPr>
          </p:pic>
          <p:pic>
            <p:nvPicPr>
              <p:cNvPr id="43" name="Graphic 42" descr="Person eating">
                <a:extLst>
                  <a:ext uri="{FF2B5EF4-FFF2-40B4-BE49-F238E27FC236}">
                    <a16:creationId xmlns:a16="http://schemas.microsoft.com/office/drawing/2014/main" id="{AA337795-080D-4658-ADBE-F8DD208B43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1877" y="2124337"/>
                <a:ext cx="328862" cy="294473"/>
              </a:xfrm>
              <a:prstGeom prst="rect">
                <a:avLst/>
              </a:prstGeom>
            </p:spPr>
          </p:pic>
          <p:pic>
            <p:nvPicPr>
              <p:cNvPr id="65" name="Graphic 64" descr="Person eating">
                <a:extLst>
                  <a:ext uri="{FF2B5EF4-FFF2-40B4-BE49-F238E27FC236}">
                    <a16:creationId xmlns:a16="http://schemas.microsoft.com/office/drawing/2014/main" id="{3E17D2CC-B695-4A2B-9059-D4955D26B4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735" y="2124337"/>
                <a:ext cx="328862" cy="294473"/>
              </a:xfrm>
              <a:prstGeom prst="rect">
                <a:avLst/>
              </a:prstGeom>
            </p:spPr>
          </p:pic>
          <p:pic>
            <p:nvPicPr>
              <p:cNvPr id="68" name="Graphic 67" descr="Person eating">
                <a:extLst>
                  <a:ext uri="{FF2B5EF4-FFF2-40B4-BE49-F238E27FC236}">
                    <a16:creationId xmlns:a16="http://schemas.microsoft.com/office/drawing/2014/main" id="{B7456AD8-295B-4620-9547-D0F28769BC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365" y="2130158"/>
                <a:ext cx="328862" cy="294473"/>
              </a:xfrm>
              <a:prstGeom prst="rect">
                <a:avLst/>
              </a:prstGeom>
            </p:spPr>
          </p:pic>
        </p:grpSp>
      </p:grpSp>
      <p:sp>
        <p:nvSpPr>
          <p:cNvPr id="72" name="TextBox 71">
            <a:extLst>
              <a:ext uri="{FF2B5EF4-FFF2-40B4-BE49-F238E27FC236}">
                <a16:creationId xmlns:a16="http://schemas.microsoft.com/office/drawing/2014/main" id="{95C36754-9E76-40A2-84A4-517BB2EE0429}"/>
              </a:ext>
            </a:extLst>
          </p:cNvPr>
          <p:cNvSpPr txBox="1"/>
          <p:nvPr/>
        </p:nvSpPr>
        <p:spPr>
          <a:xfrm>
            <a:off x="332645" y="2891379"/>
            <a:ext cx="22919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Per Student Funding  for 30 additional days at ~$25 per half day*</a:t>
            </a:r>
          </a:p>
        </p:txBody>
      </p:sp>
      <p:sp>
        <p:nvSpPr>
          <p:cNvPr id="73" name="TextBox 72">
            <a:extLst>
              <a:ext uri="{FF2B5EF4-FFF2-40B4-BE49-F238E27FC236}">
                <a16:creationId xmlns:a16="http://schemas.microsoft.com/office/drawing/2014/main" id="{D33FAAEA-7139-4E69-AEB1-C29389D81344}"/>
              </a:ext>
            </a:extLst>
          </p:cNvPr>
          <p:cNvSpPr txBox="1"/>
          <p:nvPr/>
        </p:nvSpPr>
        <p:spPr>
          <a:xfrm>
            <a:off x="4902091" y="3018254"/>
            <a:ext cx="21120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Classroom Level Funding</a:t>
            </a:r>
          </a:p>
        </p:txBody>
      </p:sp>
      <p:sp>
        <p:nvSpPr>
          <p:cNvPr id="75" name="TextBox 74">
            <a:extLst>
              <a:ext uri="{FF2B5EF4-FFF2-40B4-BE49-F238E27FC236}">
                <a16:creationId xmlns:a16="http://schemas.microsoft.com/office/drawing/2014/main" id="{087E7279-921D-4CF5-B0AA-EB6F8DAA82EE}"/>
              </a:ext>
            </a:extLst>
          </p:cNvPr>
          <p:cNvSpPr txBox="1"/>
          <p:nvPr/>
        </p:nvSpPr>
        <p:spPr>
          <a:xfrm>
            <a:off x="9165428" y="3018254"/>
            <a:ext cx="22241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School Level </a:t>
            </a:r>
            <a:br>
              <a:rPr kumimoji="0" lang="en-US"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Funding</a:t>
            </a:r>
          </a:p>
        </p:txBody>
      </p:sp>
      <p:cxnSp>
        <p:nvCxnSpPr>
          <p:cNvPr id="76" name="Straight Arrow Connector 75">
            <a:extLst>
              <a:ext uri="{FF2B5EF4-FFF2-40B4-BE49-F238E27FC236}">
                <a16:creationId xmlns:a16="http://schemas.microsoft.com/office/drawing/2014/main" id="{184DEAE3-8021-43D5-B75B-C47AB528F01A}"/>
              </a:ext>
            </a:extLst>
          </p:cNvPr>
          <p:cNvCxnSpPr>
            <a:cxnSpLocks/>
          </p:cNvCxnSpPr>
          <p:nvPr/>
        </p:nvCxnSpPr>
        <p:spPr>
          <a:xfrm>
            <a:off x="6853227" y="3418924"/>
            <a:ext cx="2552030" cy="51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168F423-88DB-4C2D-9A30-B85DDE99BD78}"/>
              </a:ext>
            </a:extLst>
          </p:cNvPr>
          <p:cNvSpPr txBox="1"/>
          <p:nvPr/>
        </p:nvSpPr>
        <p:spPr>
          <a:xfrm>
            <a:off x="2813373" y="2864952"/>
            <a:ext cx="20563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rPr>
              <a:t>x </a:t>
            </a:r>
            <a:r>
              <a:rPr lang="en-US" sz="1400" b="1" i="1">
                <a:solidFill>
                  <a:schemeClr val="accent5">
                    <a:lumMod val="75000"/>
                  </a:schemeClr>
                </a:solidFill>
                <a:latin typeface="Calibri Light" panose="020F0302020204030204"/>
              </a:rPr>
              <a:t>15</a:t>
            </a:r>
            <a:r>
              <a:rPr kumimoji="0" lang="en-US" sz="1400" b="1"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rPr>
              <a:t>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schemeClr val="accent5">
                    <a:lumMod val="75000"/>
                  </a:schemeClr>
                </a:solidFill>
                <a:latin typeface="Calibri Light" panose="020F0302020204030204"/>
              </a:rPr>
              <a:t>(assume 5% absences)</a:t>
            </a:r>
            <a:endParaRPr kumimoji="0" lang="en-US" sz="1400" i="1" u="none" strike="noStrike" kern="1200" cap="none" spc="0" normalizeH="0" baseline="0" noProof="0">
              <a:ln>
                <a:noFill/>
              </a:ln>
              <a:solidFill>
                <a:schemeClr val="accent5">
                  <a:lumMod val="75000"/>
                </a:schemeClr>
              </a:solidFill>
              <a:effectLst/>
              <a:uLnTx/>
              <a:uFillTx/>
              <a:latin typeface="Calibri Light" panose="020F0302020204030204"/>
              <a:ea typeface="+mn-ea"/>
              <a:cs typeface="+mn-cs"/>
            </a:endParaRPr>
          </a:p>
        </p:txBody>
      </p:sp>
      <p:sp>
        <p:nvSpPr>
          <p:cNvPr id="83" name="TextBox 82">
            <a:extLst>
              <a:ext uri="{FF2B5EF4-FFF2-40B4-BE49-F238E27FC236}">
                <a16:creationId xmlns:a16="http://schemas.microsoft.com/office/drawing/2014/main" id="{43D72340-AF95-458D-B87E-2F00CA345AFF}"/>
              </a:ext>
            </a:extLst>
          </p:cNvPr>
          <p:cNvSpPr txBox="1"/>
          <p:nvPr/>
        </p:nvSpPr>
        <p:spPr>
          <a:xfrm>
            <a:off x="5134348" y="5007858"/>
            <a:ext cx="28194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AD47"/>
                </a:solidFill>
                <a:effectLst/>
                <a:uLnTx/>
                <a:uFillTx/>
                <a:latin typeface="Calibri" panose="020F0502020204030204"/>
                <a:ea typeface="+mn-ea"/>
                <a:cs typeface="+mn-cs"/>
              </a:rPr>
              <a:t>$</a:t>
            </a:r>
            <a:r>
              <a:rPr lang="en-US" sz="3200" b="1">
                <a:solidFill>
                  <a:srgbClr val="70AD47"/>
                </a:solidFill>
                <a:latin typeface="Calibri" panose="020F0502020204030204"/>
              </a:rPr>
              <a:t>5,340</a:t>
            </a:r>
            <a:endParaRPr kumimoji="0" lang="en-US" sz="3200" b="0" i="0" u="none" strike="noStrike" kern="1200" cap="none" spc="0" normalizeH="0" baseline="0" noProof="0">
              <a:ln>
                <a:noFill/>
              </a:ln>
              <a:solidFill>
                <a:srgbClr val="70AD47"/>
              </a:solidFill>
              <a:effectLst/>
              <a:uLnTx/>
              <a:uFillTx/>
              <a:latin typeface="Calibri" panose="020F0502020204030204"/>
              <a:ea typeface="+mn-ea"/>
              <a:cs typeface="+mn-cs"/>
            </a:endParaRPr>
          </a:p>
        </p:txBody>
      </p:sp>
      <p:cxnSp>
        <p:nvCxnSpPr>
          <p:cNvPr id="85" name="Straight Connector 84">
            <a:extLst>
              <a:ext uri="{FF2B5EF4-FFF2-40B4-BE49-F238E27FC236}">
                <a16:creationId xmlns:a16="http://schemas.microsoft.com/office/drawing/2014/main" id="{57C5AAF0-A53C-4E44-9573-EA52D13FBB93}"/>
              </a:ext>
            </a:extLst>
          </p:cNvPr>
          <p:cNvCxnSpPr>
            <a:cxnSpLocks/>
          </p:cNvCxnSpPr>
          <p:nvPr/>
        </p:nvCxnSpPr>
        <p:spPr>
          <a:xfrm flipH="1">
            <a:off x="9628073" y="4521368"/>
            <a:ext cx="869634" cy="21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73B3D58-C6F2-4FEC-815B-A58194F271B0}"/>
              </a:ext>
            </a:extLst>
          </p:cNvPr>
          <p:cNvCxnSpPr>
            <a:cxnSpLocks/>
          </p:cNvCxnSpPr>
          <p:nvPr/>
        </p:nvCxnSpPr>
        <p:spPr>
          <a:xfrm flipH="1" flipV="1">
            <a:off x="10497707" y="4521368"/>
            <a:ext cx="733627" cy="22141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0712561-560B-444A-90C9-B21AAFCFBB7D}"/>
              </a:ext>
            </a:extLst>
          </p:cNvPr>
          <p:cNvSpPr/>
          <p:nvPr/>
        </p:nvSpPr>
        <p:spPr>
          <a:xfrm>
            <a:off x="9139349" y="4715012"/>
            <a:ext cx="977447" cy="646331"/>
          </a:xfrm>
          <a:prstGeom prst="rect">
            <a:avLst/>
          </a:prstGeom>
        </p:spPr>
        <p:txBody>
          <a:bodyPr wrap="none">
            <a:spAutoFit/>
          </a:bodyPr>
          <a:lstStyle/>
          <a:p>
            <a:pPr algn="ctr"/>
            <a:r>
              <a:rPr lang="en-US" b="1">
                <a:solidFill>
                  <a:prstClr val="black"/>
                </a:solidFill>
              </a:rPr>
              <a:t>Teacher </a:t>
            </a:r>
            <a:br>
              <a:rPr lang="en-US" b="1">
                <a:solidFill>
                  <a:prstClr val="black"/>
                </a:solidFill>
              </a:rPr>
            </a:br>
            <a:r>
              <a:rPr lang="en-US" b="1">
                <a:solidFill>
                  <a:prstClr val="black"/>
                </a:solidFill>
              </a:rPr>
              <a:t>Salaries</a:t>
            </a:r>
            <a:endParaRPr lang="en-US"/>
          </a:p>
        </p:txBody>
      </p:sp>
      <p:sp>
        <p:nvSpPr>
          <p:cNvPr id="87" name="Rectangle 86">
            <a:extLst>
              <a:ext uri="{FF2B5EF4-FFF2-40B4-BE49-F238E27FC236}">
                <a16:creationId xmlns:a16="http://schemas.microsoft.com/office/drawing/2014/main" id="{634EE0AF-4CF9-4523-99BF-22E09038115B}"/>
              </a:ext>
            </a:extLst>
          </p:cNvPr>
          <p:cNvSpPr/>
          <p:nvPr/>
        </p:nvSpPr>
        <p:spPr>
          <a:xfrm>
            <a:off x="10610395" y="4722360"/>
            <a:ext cx="1241878" cy="646331"/>
          </a:xfrm>
          <a:prstGeom prst="rect">
            <a:avLst/>
          </a:prstGeom>
        </p:spPr>
        <p:txBody>
          <a:bodyPr wrap="none">
            <a:spAutoFit/>
          </a:bodyPr>
          <a:lstStyle/>
          <a:p>
            <a:pPr algn="ctr"/>
            <a:r>
              <a:rPr lang="en-US" b="1">
                <a:solidFill>
                  <a:prstClr val="black"/>
                </a:solidFill>
              </a:rPr>
              <a:t>School </a:t>
            </a:r>
            <a:br>
              <a:rPr lang="en-US" b="1">
                <a:solidFill>
                  <a:prstClr val="black"/>
                </a:solidFill>
              </a:rPr>
            </a:br>
            <a:r>
              <a:rPr lang="en-US" b="1">
                <a:solidFill>
                  <a:prstClr val="black"/>
                </a:solidFill>
              </a:rPr>
              <a:t>Operations</a:t>
            </a:r>
            <a:endParaRPr lang="en-US"/>
          </a:p>
        </p:txBody>
      </p:sp>
      <p:sp>
        <p:nvSpPr>
          <p:cNvPr id="88" name="TextBox 87">
            <a:extLst>
              <a:ext uri="{FF2B5EF4-FFF2-40B4-BE49-F238E27FC236}">
                <a16:creationId xmlns:a16="http://schemas.microsoft.com/office/drawing/2014/main" id="{D0A73DAD-2AA2-4F94-A952-5FC0C77C0727}"/>
              </a:ext>
            </a:extLst>
          </p:cNvPr>
          <p:cNvSpPr txBox="1"/>
          <p:nvPr/>
        </p:nvSpPr>
        <p:spPr>
          <a:xfrm>
            <a:off x="9873537" y="5650519"/>
            <a:ext cx="2715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70AD47"/>
                </a:solidFill>
                <a:latin typeface="Calibri" panose="020F0502020204030204"/>
              </a:rPr>
              <a:t>$187</a:t>
            </a:r>
            <a:r>
              <a:rPr kumimoji="0" lang="en-US" sz="3200" b="1" i="0" u="none" strike="noStrike" kern="1200" cap="none" spc="0" normalizeH="0" baseline="0" noProof="0">
                <a:ln>
                  <a:noFill/>
                </a:ln>
                <a:solidFill>
                  <a:srgbClr val="70AD47"/>
                </a:solidFill>
                <a:effectLst/>
                <a:uLnTx/>
                <a:uFillTx/>
                <a:latin typeface="Calibri" panose="020F0502020204030204"/>
                <a:ea typeface="+mn-ea"/>
                <a:cs typeface="+mn-cs"/>
              </a:rPr>
              <a:t>K</a:t>
            </a:r>
            <a:endParaRPr kumimoji="0" lang="en-US" sz="32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4E5B1FD4-EB29-4CA1-BAE5-920CCF69A743}"/>
              </a:ext>
            </a:extLst>
          </p:cNvPr>
          <p:cNvSpPr txBox="1"/>
          <p:nvPr/>
        </p:nvSpPr>
        <p:spPr>
          <a:xfrm>
            <a:off x="8129242" y="5650519"/>
            <a:ext cx="2715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70AD47"/>
                </a:solidFill>
                <a:latin typeface="Calibri" panose="020F0502020204030204"/>
              </a:rPr>
              <a:t>$</a:t>
            </a:r>
            <a:r>
              <a:rPr kumimoji="0" lang="en-US" sz="3200" b="1" i="0" u="none" strike="noStrike" kern="1200" cap="none" spc="0" normalizeH="0" baseline="0" noProof="0">
                <a:ln>
                  <a:noFill/>
                </a:ln>
                <a:solidFill>
                  <a:srgbClr val="70AD47"/>
                </a:solidFill>
                <a:effectLst/>
                <a:uLnTx/>
                <a:uFillTx/>
                <a:latin typeface="Calibri" panose="020F0502020204030204"/>
                <a:ea typeface="+mn-ea"/>
                <a:cs typeface="+mn-cs"/>
              </a:rPr>
              <a:t>187K</a:t>
            </a:r>
            <a:endParaRPr kumimoji="0" lang="en-US" sz="32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6191D3F5-A2B0-4A6A-A7AD-8EF756473EB1}"/>
              </a:ext>
            </a:extLst>
          </p:cNvPr>
          <p:cNvSpPr txBox="1"/>
          <p:nvPr/>
        </p:nvSpPr>
        <p:spPr>
          <a:xfrm>
            <a:off x="8593602" y="5285943"/>
            <a:ext cx="1904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rPr>
              <a:t>Assumes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rPr>
              <a:t>least 50%</a:t>
            </a:r>
          </a:p>
        </p:txBody>
      </p:sp>
      <p:cxnSp>
        <p:nvCxnSpPr>
          <p:cNvPr id="31" name="Connector: Elbow 30">
            <a:extLst>
              <a:ext uri="{FF2B5EF4-FFF2-40B4-BE49-F238E27FC236}">
                <a16:creationId xmlns:a16="http://schemas.microsoft.com/office/drawing/2014/main" id="{B28D91CB-4463-4BC9-A05B-889051321691}"/>
              </a:ext>
            </a:extLst>
          </p:cNvPr>
          <p:cNvCxnSpPr>
            <a:cxnSpLocks/>
          </p:cNvCxnSpPr>
          <p:nvPr/>
        </p:nvCxnSpPr>
        <p:spPr>
          <a:xfrm>
            <a:off x="5267058" y="4500942"/>
            <a:ext cx="302876" cy="230013"/>
          </a:xfrm>
          <a:prstGeom prst="bentConnector3">
            <a:avLst>
              <a:gd name="adj1" fmla="val 207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7A09-4395-497E-8D52-046C7F05B843}"/>
              </a:ext>
            </a:extLst>
          </p:cNvPr>
          <p:cNvSpPr>
            <a:spLocks noGrp="1"/>
          </p:cNvSpPr>
          <p:nvPr>
            <p:ph type="title"/>
          </p:nvPr>
        </p:nvSpPr>
        <p:spPr/>
        <p:txBody>
          <a:bodyPr/>
          <a:lstStyle/>
          <a:p>
            <a:pPr algn="ctr"/>
            <a:r>
              <a:rPr lang="en-US"/>
              <a:t>Clarifying Minutes vs Days Requirement</a:t>
            </a:r>
          </a:p>
        </p:txBody>
      </p:sp>
      <p:sp>
        <p:nvSpPr>
          <p:cNvPr id="3" name="Slide Number Placeholder 2">
            <a:extLst>
              <a:ext uri="{FF2B5EF4-FFF2-40B4-BE49-F238E27FC236}">
                <a16:creationId xmlns:a16="http://schemas.microsoft.com/office/drawing/2014/main" id="{50C2B5AE-E7E5-4843-B780-F654382E7D46}"/>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5" name="TextBox 4">
            <a:extLst>
              <a:ext uri="{FF2B5EF4-FFF2-40B4-BE49-F238E27FC236}">
                <a16:creationId xmlns:a16="http://schemas.microsoft.com/office/drawing/2014/main" id="{5D396DD4-1F23-4E46-BE89-7FE7D4402F9C}"/>
              </a:ext>
            </a:extLst>
          </p:cNvPr>
          <p:cNvSpPr txBox="1"/>
          <p:nvPr/>
        </p:nvSpPr>
        <p:spPr>
          <a:xfrm>
            <a:off x="192344" y="1410442"/>
            <a:ext cx="11807312" cy="830997"/>
          </a:xfrm>
          <a:prstGeom prst="rect">
            <a:avLst/>
          </a:prstGeom>
          <a:noFill/>
        </p:spPr>
        <p:txBody>
          <a:bodyPr wrap="square" rtlCol="0">
            <a:spAutoFit/>
          </a:bodyPr>
          <a:lstStyle/>
          <a:p>
            <a:pPr>
              <a:defRPr/>
            </a:pPr>
            <a:r>
              <a:rPr lang="en-US" sz="2400" b="1">
                <a:solidFill>
                  <a:srgbClr val="5B9BD5"/>
                </a:solidFill>
                <a:latin typeface="Calibri" panose="020F0502020204030204" pitchFamily="34" charset="0"/>
                <a:cs typeface="Calibri" panose="020F0502020204030204" pitchFamily="34" charset="0"/>
              </a:rPr>
              <a:t>The HB 3 statute requires participating districts to meet both the 75,600 minutes requirement and have 180 days of instruction.</a:t>
            </a:r>
          </a:p>
        </p:txBody>
      </p:sp>
      <p:grpSp>
        <p:nvGrpSpPr>
          <p:cNvPr id="25" name="Group 24">
            <a:extLst>
              <a:ext uri="{FF2B5EF4-FFF2-40B4-BE49-F238E27FC236}">
                <a16:creationId xmlns:a16="http://schemas.microsoft.com/office/drawing/2014/main" id="{0609166E-2AD8-4364-8A33-69D379D99C1D}"/>
              </a:ext>
            </a:extLst>
          </p:cNvPr>
          <p:cNvGrpSpPr/>
          <p:nvPr/>
        </p:nvGrpSpPr>
        <p:grpSpPr>
          <a:xfrm>
            <a:off x="410686" y="2389233"/>
            <a:ext cx="10976228" cy="3872486"/>
            <a:chOff x="149079" y="2641788"/>
            <a:chExt cx="10976228" cy="4359527"/>
          </a:xfrm>
        </p:grpSpPr>
        <p:sp>
          <p:nvSpPr>
            <p:cNvPr id="23" name="Rectangle 22">
              <a:extLst>
                <a:ext uri="{FF2B5EF4-FFF2-40B4-BE49-F238E27FC236}">
                  <a16:creationId xmlns:a16="http://schemas.microsoft.com/office/drawing/2014/main" id="{F4797974-2285-4621-A6AE-600CB750A901}"/>
                </a:ext>
              </a:extLst>
            </p:cNvPr>
            <p:cNvSpPr/>
            <p:nvPr/>
          </p:nvSpPr>
          <p:spPr>
            <a:xfrm>
              <a:off x="1837278" y="3193558"/>
              <a:ext cx="9288029" cy="2031941"/>
            </a:xfrm>
            <a:prstGeom prst="rect">
              <a:avLst/>
            </a:prstGeom>
            <a:solidFill>
              <a:schemeClr val="bg1">
                <a:lumMod val="95000"/>
              </a:schemeClr>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p>
          </p:txBody>
        </p:sp>
        <p:sp>
          <p:nvSpPr>
            <p:cNvPr id="8" name="Rectangle 7">
              <a:extLst>
                <a:ext uri="{FF2B5EF4-FFF2-40B4-BE49-F238E27FC236}">
                  <a16:creationId xmlns:a16="http://schemas.microsoft.com/office/drawing/2014/main" id="{91A28463-EE03-4E6A-A699-66474B58AA02}"/>
                </a:ext>
              </a:extLst>
            </p:cNvPr>
            <p:cNvSpPr/>
            <p:nvPr/>
          </p:nvSpPr>
          <p:spPr>
            <a:xfrm>
              <a:off x="1837279" y="2641788"/>
              <a:ext cx="4619806" cy="603057"/>
            </a:xfrm>
            <a:prstGeom prst="rect">
              <a:avLst/>
            </a:prstGeom>
            <a:ln w="3175">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chemeClr val="bg1"/>
                  </a:solidFill>
                </a:rPr>
                <a:t>Existing Academic Calendar</a:t>
              </a:r>
            </a:p>
          </p:txBody>
        </p:sp>
        <p:sp>
          <p:nvSpPr>
            <p:cNvPr id="9" name="Rectangle 8">
              <a:extLst>
                <a:ext uri="{FF2B5EF4-FFF2-40B4-BE49-F238E27FC236}">
                  <a16:creationId xmlns:a16="http://schemas.microsoft.com/office/drawing/2014/main" id="{00A7C402-3569-4623-97B1-33D92E752054}"/>
                </a:ext>
              </a:extLst>
            </p:cNvPr>
            <p:cNvSpPr/>
            <p:nvPr/>
          </p:nvSpPr>
          <p:spPr>
            <a:xfrm>
              <a:off x="6457074" y="2641788"/>
              <a:ext cx="4668228" cy="604972"/>
            </a:xfrm>
            <a:prstGeom prst="rect">
              <a:avLst/>
            </a:prstGeom>
            <a:ln w="3175">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chemeClr val="bg1"/>
                  </a:solidFill>
                </a:rPr>
                <a:t>180 Days + Up to 30 Additional Days</a:t>
              </a:r>
            </a:p>
          </p:txBody>
        </p:sp>
        <p:cxnSp>
          <p:nvCxnSpPr>
            <p:cNvPr id="11" name="Straight Connector 10">
              <a:extLst>
                <a:ext uri="{FF2B5EF4-FFF2-40B4-BE49-F238E27FC236}">
                  <a16:creationId xmlns:a16="http://schemas.microsoft.com/office/drawing/2014/main" id="{6BD3E4D6-ACD7-4BB5-8E16-E60B7E6B02F3}"/>
                </a:ext>
              </a:extLst>
            </p:cNvPr>
            <p:cNvCxnSpPr>
              <a:cxnSpLocks/>
            </p:cNvCxnSpPr>
            <p:nvPr/>
          </p:nvCxnSpPr>
          <p:spPr>
            <a:xfrm>
              <a:off x="6457074" y="2641788"/>
              <a:ext cx="0" cy="258371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8C2DC36-4A0C-4671-A38B-79E05293B2E2}"/>
                </a:ext>
              </a:extLst>
            </p:cNvPr>
            <p:cNvSpPr txBox="1"/>
            <p:nvPr/>
          </p:nvSpPr>
          <p:spPr>
            <a:xfrm>
              <a:off x="2796444" y="3923198"/>
              <a:ext cx="2701493" cy="523220"/>
            </a:xfrm>
            <a:prstGeom prst="rect">
              <a:avLst/>
            </a:prstGeom>
            <a:noFill/>
          </p:spPr>
          <p:txBody>
            <a:bodyPr wrap="square" rtlCol="0">
              <a:spAutoFit/>
            </a:bodyPr>
            <a:lstStyle/>
            <a:p>
              <a:r>
                <a:rPr lang="en-US" sz="2800"/>
                <a:t>75,600 minutes</a:t>
              </a:r>
            </a:p>
          </p:txBody>
        </p:sp>
        <p:sp>
          <p:nvSpPr>
            <p:cNvPr id="14" name="TextBox 13">
              <a:extLst>
                <a:ext uri="{FF2B5EF4-FFF2-40B4-BE49-F238E27FC236}">
                  <a16:creationId xmlns:a16="http://schemas.microsoft.com/office/drawing/2014/main" id="{F5F5785A-62F8-4062-AC8F-1191F5EAA8E4}"/>
                </a:ext>
              </a:extLst>
            </p:cNvPr>
            <p:cNvSpPr txBox="1"/>
            <p:nvPr/>
          </p:nvSpPr>
          <p:spPr>
            <a:xfrm>
              <a:off x="6815680" y="3317506"/>
              <a:ext cx="4121539" cy="2252156"/>
            </a:xfrm>
            <a:prstGeom prst="rect">
              <a:avLst/>
            </a:prstGeom>
            <a:noFill/>
          </p:spPr>
          <p:txBody>
            <a:bodyPr wrap="square" rtlCol="0">
              <a:spAutoFit/>
            </a:bodyPr>
            <a:lstStyle/>
            <a:p>
              <a:pPr algn="ctr"/>
              <a:r>
                <a:rPr lang="en-US" sz="2800" dirty="0"/>
                <a:t>75,600 minutes </a:t>
              </a:r>
              <a:endParaRPr lang="en-US" sz="1000" dirty="0"/>
            </a:p>
            <a:p>
              <a:pPr algn="ctr"/>
              <a:r>
                <a:rPr lang="en-US" sz="2800" dirty="0"/>
                <a:t>+</a:t>
              </a:r>
              <a:endParaRPr lang="en-US" sz="1000" dirty="0"/>
            </a:p>
            <a:p>
              <a:pPr algn="ctr"/>
              <a:r>
                <a:rPr lang="en-US" sz="2800" dirty="0"/>
                <a:t>180 days </a:t>
              </a:r>
            </a:p>
            <a:p>
              <a:pPr algn="ctr"/>
              <a:r>
                <a:rPr lang="en-US" i="1" dirty="0"/>
                <a:t>(waivers do not count towards days)</a:t>
              </a:r>
              <a:br>
                <a:rPr lang="en-US" sz="2800" dirty="0"/>
              </a:br>
              <a:endParaRPr lang="en-US" sz="2200" i="1" dirty="0"/>
            </a:p>
          </p:txBody>
        </p:sp>
        <p:sp>
          <p:nvSpPr>
            <p:cNvPr id="16" name="Rectangle 15">
              <a:extLst>
                <a:ext uri="{FF2B5EF4-FFF2-40B4-BE49-F238E27FC236}">
                  <a16:creationId xmlns:a16="http://schemas.microsoft.com/office/drawing/2014/main" id="{F09F37E2-1700-49C9-AE81-4F82FBF78BE6}"/>
                </a:ext>
              </a:extLst>
            </p:cNvPr>
            <p:cNvSpPr/>
            <p:nvPr/>
          </p:nvSpPr>
          <p:spPr>
            <a:xfrm>
              <a:off x="149079" y="3244845"/>
              <a:ext cx="1688207" cy="1980654"/>
            </a:xfrm>
            <a:prstGeom prst="rect">
              <a:avLst/>
            </a:prstGeom>
            <a:solidFill>
              <a:schemeClr val="bg2"/>
            </a:solidFill>
            <a:ln w="31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t>School System Requirements</a:t>
              </a:r>
            </a:p>
          </p:txBody>
        </p:sp>
        <p:sp>
          <p:nvSpPr>
            <p:cNvPr id="28" name="TextBox 27">
              <a:extLst>
                <a:ext uri="{FF2B5EF4-FFF2-40B4-BE49-F238E27FC236}">
                  <a16:creationId xmlns:a16="http://schemas.microsoft.com/office/drawing/2014/main" id="{79C7947F-79A7-40F0-9B4B-13081511B405}"/>
                </a:ext>
              </a:extLst>
            </p:cNvPr>
            <p:cNvSpPr txBox="1"/>
            <p:nvPr/>
          </p:nvSpPr>
          <p:spPr>
            <a:xfrm>
              <a:off x="1837275" y="5753967"/>
              <a:ext cx="9288028" cy="1247348"/>
            </a:xfrm>
            <a:prstGeom prst="rect">
              <a:avLst/>
            </a:prstGeom>
            <a:noFill/>
          </p:spPr>
          <p:txBody>
            <a:bodyPr wrap="square" rtlCol="0">
              <a:spAutoFit/>
            </a:bodyPr>
            <a:lstStyle/>
            <a:p>
              <a:pPr algn="ctr"/>
              <a:r>
                <a:rPr lang="en-US" sz="2200" dirty="0"/>
                <a:t>Given the HB 3 statutory requirement, TEA is referring to the 180 days for the implementation of ADSY. Campuses not implementing additional days are not impacted by this requirement.</a:t>
              </a:r>
            </a:p>
          </p:txBody>
        </p:sp>
      </p:grpSp>
      <p:sp>
        <p:nvSpPr>
          <p:cNvPr id="27" name="Isosceles Triangle 26">
            <a:extLst>
              <a:ext uri="{FF2B5EF4-FFF2-40B4-BE49-F238E27FC236}">
                <a16:creationId xmlns:a16="http://schemas.microsoft.com/office/drawing/2014/main" id="{4A325F83-BE20-49B8-ABE5-88650F0C345A}"/>
              </a:ext>
            </a:extLst>
          </p:cNvPr>
          <p:cNvSpPr/>
          <p:nvPr/>
        </p:nvSpPr>
        <p:spPr>
          <a:xfrm rot="10800000">
            <a:off x="2098884" y="4797383"/>
            <a:ext cx="9201119" cy="37746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75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F8A6-9801-4998-A1B3-20180C1CE4FA}"/>
              </a:ext>
            </a:extLst>
          </p:cNvPr>
          <p:cNvSpPr>
            <a:spLocks noGrp="1"/>
          </p:cNvSpPr>
          <p:nvPr>
            <p:ph type="title"/>
          </p:nvPr>
        </p:nvSpPr>
        <p:spPr/>
        <p:txBody>
          <a:bodyPr/>
          <a:lstStyle/>
          <a:p>
            <a:pPr algn="ctr"/>
            <a:r>
              <a:rPr lang="en-US" dirty="0"/>
              <a:t>Implementation Options</a:t>
            </a:r>
          </a:p>
        </p:txBody>
      </p:sp>
      <p:sp>
        <p:nvSpPr>
          <p:cNvPr id="3" name="Slide Number Placeholder 2">
            <a:extLst>
              <a:ext uri="{FF2B5EF4-FFF2-40B4-BE49-F238E27FC236}">
                <a16:creationId xmlns:a16="http://schemas.microsoft.com/office/drawing/2014/main" id="{125D4AB3-FC3D-4504-A9F6-458C11ACD612}"/>
              </a:ext>
            </a:extLst>
          </p:cNvPr>
          <p:cNvSpPr>
            <a:spLocks noGrp="1"/>
          </p:cNvSpPr>
          <p:nvPr>
            <p:ph type="sldNum" idx="12"/>
          </p:nvPr>
        </p:nvSpPr>
        <p:spPr>
          <a:xfrm>
            <a:off x="8722567" y="6193239"/>
            <a:ext cx="2743200" cy="192300"/>
          </a:xfrm>
        </p:spPr>
        <p:txBody>
          <a:bodyPr/>
          <a:lstStyle/>
          <a:p>
            <a:fld id="{00000000-1234-1234-1234-123412341234}" type="slidenum">
              <a:rPr lang="en-US" smtClean="0"/>
              <a:pPr/>
              <a:t>5</a:t>
            </a:fld>
            <a:endParaRPr lang="en-US"/>
          </a:p>
        </p:txBody>
      </p:sp>
      <p:graphicFrame>
        <p:nvGraphicFramePr>
          <p:cNvPr id="5" name="Table 4">
            <a:extLst>
              <a:ext uri="{FF2B5EF4-FFF2-40B4-BE49-F238E27FC236}">
                <a16:creationId xmlns:a16="http://schemas.microsoft.com/office/drawing/2014/main" id="{F4F73808-C790-414E-86D8-953FE24585B0}"/>
              </a:ext>
            </a:extLst>
          </p:cNvPr>
          <p:cNvGraphicFramePr>
            <a:graphicFrameLocks noGrp="1"/>
          </p:cNvGraphicFramePr>
          <p:nvPr>
            <p:extLst>
              <p:ext uri="{D42A27DB-BD31-4B8C-83A1-F6EECF244321}">
                <p14:modId xmlns:p14="http://schemas.microsoft.com/office/powerpoint/2010/main" val="1149110096"/>
              </p:ext>
            </p:extLst>
          </p:nvPr>
        </p:nvGraphicFramePr>
        <p:xfrm>
          <a:off x="1523514" y="1429143"/>
          <a:ext cx="7695376" cy="1587685"/>
        </p:xfrm>
        <a:graphic>
          <a:graphicData uri="http://schemas.openxmlformats.org/drawingml/2006/table">
            <a:tbl>
              <a:tblPr/>
              <a:tblGrid>
                <a:gridCol w="147988">
                  <a:extLst>
                    <a:ext uri="{9D8B030D-6E8A-4147-A177-3AD203B41FA5}">
                      <a16:colId xmlns:a16="http://schemas.microsoft.com/office/drawing/2014/main" val="3287930474"/>
                    </a:ext>
                  </a:extLst>
                </a:gridCol>
                <a:gridCol w="147988">
                  <a:extLst>
                    <a:ext uri="{9D8B030D-6E8A-4147-A177-3AD203B41FA5}">
                      <a16:colId xmlns:a16="http://schemas.microsoft.com/office/drawing/2014/main" val="2373414085"/>
                    </a:ext>
                  </a:extLst>
                </a:gridCol>
                <a:gridCol w="147988">
                  <a:extLst>
                    <a:ext uri="{9D8B030D-6E8A-4147-A177-3AD203B41FA5}">
                      <a16:colId xmlns:a16="http://schemas.microsoft.com/office/drawing/2014/main" val="296450949"/>
                    </a:ext>
                  </a:extLst>
                </a:gridCol>
                <a:gridCol w="147988">
                  <a:extLst>
                    <a:ext uri="{9D8B030D-6E8A-4147-A177-3AD203B41FA5}">
                      <a16:colId xmlns:a16="http://schemas.microsoft.com/office/drawing/2014/main" val="3610085239"/>
                    </a:ext>
                  </a:extLst>
                </a:gridCol>
                <a:gridCol w="147988">
                  <a:extLst>
                    <a:ext uri="{9D8B030D-6E8A-4147-A177-3AD203B41FA5}">
                      <a16:colId xmlns:a16="http://schemas.microsoft.com/office/drawing/2014/main" val="2331972785"/>
                    </a:ext>
                  </a:extLst>
                </a:gridCol>
                <a:gridCol w="147988">
                  <a:extLst>
                    <a:ext uri="{9D8B030D-6E8A-4147-A177-3AD203B41FA5}">
                      <a16:colId xmlns:a16="http://schemas.microsoft.com/office/drawing/2014/main" val="995365296"/>
                    </a:ext>
                  </a:extLst>
                </a:gridCol>
                <a:gridCol w="147988">
                  <a:extLst>
                    <a:ext uri="{9D8B030D-6E8A-4147-A177-3AD203B41FA5}">
                      <a16:colId xmlns:a16="http://schemas.microsoft.com/office/drawing/2014/main" val="3598877172"/>
                    </a:ext>
                  </a:extLst>
                </a:gridCol>
                <a:gridCol w="147988">
                  <a:extLst>
                    <a:ext uri="{9D8B030D-6E8A-4147-A177-3AD203B41FA5}">
                      <a16:colId xmlns:a16="http://schemas.microsoft.com/office/drawing/2014/main" val="995339461"/>
                    </a:ext>
                  </a:extLst>
                </a:gridCol>
                <a:gridCol w="147988">
                  <a:extLst>
                    <a:ext uri="{9D8B030D-6E8A-4147-A177-3AD203B41FA5}">
                      <a16:colId xmlns:a16="http://schemas.microsoft.com/office/drawing/2014/main" val="341492849"/>
                    </a:ext>
                  </a:extLst>
                </a:gridCol>
                <a:gridCol w="147988">
                  <a:extLst>
                    <a:ext uri="{9D8B030D-6E8A-4147-A177-3AD203B41FA5}">
                      <a16:colId xmlns:a16="http://schemas.microsoft.com/office/drawing/2014/main" val="843000113"/>
                    </a:ext>
                  </a:extLst>
                </a:gridCol>
                <a:gridCol w="147988">
                  <a:extLst>
                    <a:ext uri="{9D8B030D-6E8A-4147-A177-3AD203B41FA5}">
                      <a16:colId xmlns:a16="http://schemas.microsoft.com/office/drawing/2014/main" val="3783281925"/>
                    </a:ext>
                  </a:extLst>
                </a:gridCol>
                <a:gridCol w="147988">
                  <a:extLst>
                    <a:ext uri="{9D8B030D-6E8A-4147-A177-3AD203B41FA5}">
                      <a16:colId xmlns:a16="http://schemas.microsoft.com/office/drawing/2014/main" val="1621483685"/>
                    </a:ext>
                  </a:extLst>
                </a:gridCol>
                <a:gridCol w="147988">
                  <a:extLst>
                    <a:ext uri="{9D8B030D-6E8A-4147-A177-3AD203B41FA5}">
                      <a16:colId xmlns:a16="http://schemas.microsoft.com/office/drawing/2014/main" val="13701757"/>
                    </a:ext>
                  </a:extLst>
                </a:gridCol>
                <a:gridCol w="147988">
                  <a:extLst>
                    <a:ext uri="{9D8B030D-6E8A-4147-A177-3AD203B41FA5}">
                      <a16:colId xmlns:a16="http://schemas.microsoft.com/office/drawing/2014/main" val="2298072864"/>
                    </a:ext>
                  </a:extLst>
                </a:gridCol>
                <a:gridCol w="147988">
                  <a:extLst>
                    <a:ext uri="{9D8B030D-6E8A-4147-A177-3AD203B41FA5}">
                      <a16:colId xmlns:a16="http://schemas.microsoft.com/office/drawing/2014/main" val="1039916547"/>
                    </a:ext>
                  </a:extLst>
                </a:gridCol>
                <a:gridCol w="147988">
                  <a:extLst>
                    <a:ext uri="{9D8B030D-6E8A-4147-A177-3AD203B41FA5}">
                      <a16:colId xmlns:a16="http://schemas.microsoft.com/office/drawing/2014/main" val="3151163498"/>
                    </a:ext>
                  </a:extLst>
                </a:gridCol>
                <a:gridCol w="147988">
                  <a:extLst>
                    <a:ext uri="{9D8B030D-6E8A-4147-A177-3AD203B41FA5}">
                      <a16:colId xmlns:a16="http://schemas.microsoft.com/office/drawing/2014/main" val="1729058792"/>
                    </a:ext>
                  </a:extLst>
                </a:gridCol>
                <a:gridCol w="147988">
                  <a:extLst>
                    <a:ext uri="{9D8B030D-6E8A-4147-A177-3AD203B41FA5}">
                      <a16:colId xmlns:a16="http://schemas.microsoft.com/office/drawing/2014/main" val="2686671774"/>
                    </a:ext>
                  </a:extLst>
                </a:gridCol>
                <a:gridCol w="147988">
                  <a:extLst>
                    <a:ext uri="{9D8B030D-6E8A-4147-A177-3AD203B41FA5}">
                      <a16:colId xmlns:a16="http://schemas.microsoft.com/office/drawing/2014/main" val="3512646804"/>
                    </a:ext>
                  </a:extLst>
                </a:gridCol>
                <a:gridCol w="147988">
                  <a:extLst>
                    <a:ext uri="{9D8B030D-6E8A-4147-A177-3AD203B41FA5}">
                      <a16:colId xmlns:a16="http://schemas.microsoft.com/office/drawing/2014/main" val="3985115267"/>
                    </a:ext>
                  </a:extLst>
                </a:gridCol>
                <a:gridCol w="147988">
                  <a:extLst>
                    <a:ext uri="{9D8B030D-6E8A-4147-A177-3AD203B41FA5}">
                      <a16:colId xmlns:a16="http://schemas.microsoft.com/office/drawing/2014/main" val="141227026"/>
                    </a:ext>
                  </a:extLst>
                </a:gridCol>
                <a:gridCol w="147988">
                  <a:extLst>
                    <a:ext uri="{9D8B030D-6E8A-4147-A177-3AD203B41FA5}">
                      <a16:colId xmlns:a16="http://schemas.microsoft.com/office/drawing/2014/main" val="2199409092"/>
                    </a:ext>
                  </a:extLst>
                </a:gridCol>
                <a:gridCol w="147988">
                  <a:extLst>
                    <a:ext uri="{9D8B030D-6E8A-4147-A177-3AD203B41FA5}">
                      <a16:colId xmlns:a16="http://schemas.microsoft.com/office/drawing/2014/main" val="2480921352"/>
                    </a:ext>
                  </a:extLst>
                </a:gridCol>
                <a:gridCol w="147988">
                  <a:extLst>
                    <a:ext uri="{9D8B030D-6E8A-4147-A177-3AD203B41FA5}">
                      <a16:colId xmlns:a16="http://schemas.microsoft.com/office/drawing/2014/main" val="2236620825"/>
                    </a:ext>
                  </a:extLst>
                </a:gridCol>
                <a:gridCol w="147988">
                  <a:extLst>
                    <a:ext uri="{9D8B030D-6E8A-4147-A177-3AD203B41FA5}">
                      <a16:colId xmlns:a16="http://schemas.microsoft.com/office/drawing/2014/main" val="3968124366"/>
                    </a:ext>
                  </a:extLst>
                </a:gridCol>
                <a:gridCol w="147988">
                  <a:extLst>
                    <a:ext uri="{9D8B030D-6E8A-4147-A177-3AD203B41FA5}">
                      <a16:colId xmlns:a16="http://schemas.microsoft.com/office/drawing/2014/main" val="2682905684"/>
                    </a:ext>
                  </a:extLst>
                </a:gridCol>
                <a:gridCol w="147988">
                  <a:extLst>
                    <a:ext uri="{9D8B030D-6E8A-4147-A177-3AD203B41FA5}">
                      <a16:colId xmlns:a16="http://schemas.microsoft.com/office/drawing/2014/main" val="191437725"/>
                    </a:ext>
                  </a:extLst>
                </a:gridCol>
                <a:gridCol w="147988">
                  <a:extLst>
                    <a:ext uri="{9D8B030D-6E8A-4147-A177-3AD203B41FA5}">
                      <a16:colId xmlns:a16="http://schemas.microsoft.com/office/drawing/2014/main" val="3364914273"/>
                    </a:ext>
                  </a:extLst>
                </a:gridCol>
                <a:gridCol w="147988">
                  <a:extLst>
                    <a:ext uri="{9D8B030D-6E8A-4147-A177-3AD203B41FA5}">
                      <a16:colId xmlns:a16="http://schemas.microsoft.com/office/drawing/2014/main" val="3830137273"/>
                    </a:ext>
                  </a:extLst>
                </a:gridCol>
                <a:gridCol w="147988">
                  <a:extLst>
                    <a:ext uri="{9D8B030D-6E8A-4147-A177-3AD203B41FA5}">
                      <a16:colId xmlns:a16="http://schemas.microsoft.com/office/drawing/2014/main" val="2861229497"/>
                    </a:ext>
                  </a:extLst>
                </a:gridCol>
                <a:gridCol w="147988">
                  <a:extLst>
                    <a:ext uri="{9D8B030D-6E8A-4147-A177-3AD203B41FA5}">
                      <a16:colId xmlns:a16="http://schemas.microsoft.com/office/drawing/2014/main" val="3744846679"/>
                    </a:ext>
                  </a:extLst>
                </a:gridCol>
                <a:gridCol w="147988">
                  <a:extLst>
                    <a:ext uri="{9D8B030D-6E8A-4147-A177-3AD203B41FA5}">
                      <a16:colId xmlns:a16="http://schemas.microsoft.com/office/drawing/2014/main" val="2299120925"/>
                    </a:ext>
                  </a:extLst>
                </a:gridCol>
                <a:gridCol w="147988">
                  <a:extLst>
                    <a:ext uri="{9D8B030D-6E8A-4147-A177-3AD203B41FA5}">
                      <a16:colId xmlns:a16="http://schemas.microsoft.com/office/drawing/2014/main" val="1329288979"/>
                    </a:ext>
                  </a:extLst>
                </a:gridCol>
                <a:gridCol w="147988">
                  <a:extLst>
                    <a:ext uri="{9D8B030D-6E8A-4147-A177-3AD203B41FA5}">
                      <a16:colId xmlns:a16="http://schemas.microsoft.com/office/drawing/2014/main" val="1986919162"/>
                    </a:ext>
                  </a:extLst>
                </a:gridCol>
                <a:gridCol w="147988">
                  <a:extLst>
                    <a:ext uri="{9D8B030D-6E8A-4147-A177-3AD203B41FA5}">
                      <a16:colId xmlns:a16="http://schemas.microsoft.com/office/drawing/2014/main" val="4086159792"/>
                    </a:ext>
                  </a:extLst>
                </a:gridCol>
                <a:gridCol w="147988">
                  <a:extLst>
                    <a:ext uri="{9D8B030D-6E8A-4147-A177-3AD203B41FA5}">
                      <a16:colId xmlns:a16="http://schemas.microsoft.com/office/drawing/2014/main" val="2388432472"/>
                    </a:ext>
                  </a:extLst>
                </a:gridCol>
                <a:gridCol w="147988">
                  <a:extLst>
                    <a:ext uri="{9D8B030D-6E8A-4147-A177-3AD203B41FA5}">
                      <a16:colId xmlns:a16="http://schemas.microsoft.com/office/drawing/2014/main" val="2176614084"/>
                    </a:ext>
                  </a:extLst>
                </a:gridCol>
                <a:gridCol w="147988">
                  <a:extLst>
                    <a:ext uri="{9D8B030D-6E8A-4147-A177-3AD203B41FA5}">
                      <a16:colId xmlns:a16="http://schemas.microsoft.com/office/drawing/2014/main" val="588374853"/>
                    </a:ext>
                  </a:extLst>
                </a:gridCol>
                <a:gridCol w="147988">
                  <a:extLst>
                    <a:ext uri="{9D8B030D-6E8A-4147-A177-3AD203B41FA5}">
                      <a16:colId xmlns:a16="http://schemas.microsoft.com/office/drawing/2014/main" val="766732670"/>
                    </a:ext>
                  </a:extLst>
                </a:gridCol>
                <a:gridCol w="147988">
                  <a:extLst>
                    <a:ext uri="{9D8B030D-6E8A-4147-A177-3AD203B41FA5}">
                      <a16:colId xmlns:a16="http://schemas.microsoft.com/office/drawing/2014/main" val="2289461303"/>
                    </a:ext>
                  </a:extLst>
                </a:gridCol>
                <a:gridCol w="147988">
                  <a:extLst>
                    <a:ext uri="{9D8B030D-6E8A-4147-A177-3AD203B41FA5}">
                      <a16:colId xmlns:a16="http://schemas.microsoft.com/office/drawing/2014/main" val="459277480"/>
                    </a:ext>
                  </a:extLst>
                </a:gridCol>
                <a:gridCol w="147988">
                  <a:extLst>
                    <a:ext uri="{9D8B030D-6E8A-4147-A177-3AD203B41FA5}">
                      <a16:colId xmlns:a16="http://schemas.microsoft.com/office/drawing/2014/main" val="4074184309"/>
                    </a:ext>
                  </a:extLst>
                </a:gridCol>
                <a:gridCol w="147988">
                  <a:extLst>
                    <a:ext uri="{9D8B030D-6E8A-4147-A177-3AD203B41FA5}">
                      <a16:colId xmlns:a16="http://schemas.microsoft.com/office/drawing/2014/main" val="1396046083"/>
                    </a:ext>
                  </a:extLst>
                </a:gridCol>
                <a:gridCol w="147988">
                  <a:extLst>
                    <a:ext uri="{9D8B030D-6E8A-4147-A177-3AD203B41FA5}">
                      <a16:colId xmlns:a16="http://schemas.microsoft.com/office/drawing/2014/main" val="749856533"/>
                    </a:ext>
                  </a:extLst>
                </a:gridCol>
                <a:gridCol w="147988">
                  <a:extLst>
                    <a:ext uri="{9D8B030D-6E8A-4147-A177-3AD203B41FA5}">
                      <a16:colId xmlns:a16="http://schemas.microsoft.com/office/drawing/2014/main" val="942075465"/>
                    </a:ext>
                  </a:extLst>
                </a:gridCol>
                <a:gridCol w="147988">
                  <a:extLst>
                    <a:ext uri="{9D8B030D-6E8A-4147-A177-3AD203B41FA5}">
                      <a16:colId xmlns:a16="http://schemas.microsoft.com/office/drawing/2014/main" val="4005515932"/>
                    </a:ext>
                  </a:extLst>
                </a:gridCol>
                <a:gridCol w="147988">
                  <a:extLst>
                    <a:ext uri="{9D8B030D-6E8A-4147-A177-3AD203B41FA5}">
                      <a16:colId xmlns:a16="http://schemas.microsoft.com/office/drawing/2014/main" val="2245533910"/>
                    </a:ext>
                  </a:extLst>
                </a:gridCol>
                <a:gridCol w="147988">
                  <a:extLst>
                    <a:ext uri="{9D8B030D-6E8A-4147-A177-3AD203B41FA5}">
                      <a16:colId xmlns:a16="http://schemas.microsoft.com/office/drawing/2014/main" val="1276994790"/>
                    </a:ext>
                  </a:extLst>
                </a:gridCol>
                <a:gridCol w="147988">
                  <a:extLst>
                    <a:ext uri="{9D8B030D-6E8A-4147-A177-3AD203B41FA5}">
                      <a16:colId xmlns:a16="http://schemas.microsoft.com/office/drawing/2014/main" val="3479767179"/>
                    </a:ext>
                  </a:extLst>
                </a:gridCol>
                <a:gridCol w="147988">
                  <a:extLst>
                    <a:ext uri="{9D8B030D-6E8A-4147-A177-3AD203B41FA5}">
                      <a16:colId xmlns:a16="http://schemas.microsoft.com/office/drawing/2014/main" val="1508518606"/>
                    </a:ext>
                  </a:extLst>
                </a:gridCol>
                <a:gridCol w="147988">
                  <a:extLst>
                    <a:ext uri="{9D8B030D-6E8A-4147-A177-3AD203B41FA5}">
                      <a16:colId xmlns:a16="http://schemas.microsoft.com/office/drawing/2014/main" val="2491417010"/>
                    </a:ext>
                  </a:extLst>
                </a:gridCol>
                <a:gridCol w="147988">
                  <a:extLst>
                    <a:ext uri="{9D8B030D-6E8A-4147-A177-3AD203B41FA5}">
                      <a16:colId xmlns:a16="http://schemas.microsoft.com/office/drawing/2014/main" val="1559113242"/>
                    </a:ext>
                  </a:extLst>
                </a:gridCol>
              </a:tblGrid>
              <a:tr h="220512">
                <a:tc gridSpan="4">
                  <a:txBody>
                    <a:bodyPr/>
                    <a:lstStyle/>
                    <a:p>
                      <a:pPr algn="ctr" fontAlgn="b"/>
                      <a:r>
                        <a:rPr lang="en-US" sz="1100" b="0" i="1" u="none" strike="noStrike">
                          <a:solidFill>
                            <a:schemeClr val="bg1"/>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Sep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chemeClr val="bg1"/>
                          </a:solidFill>
                          <a:effectLst/>
                          <a:latin typeface="Calibri" panose="020F0502020204030204" pitchFamily="34" charset="0"/>
                        </a:rPr>
                        <a:t>Oct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chemeClr val="bg1"/>
                          </a:solidFill>
                          <a:effectLst/>
                          <a:latin typeface="Calibri" panose="020F0502020204030204" pitchFamily="34" charset="0"/>
                        </a:rPr>
                        <a:t>Nov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Dec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Jan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Feb</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Mar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chemeClr val="bg1"/>
                          </a:solidFill>
                          <a:effectLst/>
                          <a:latin typeface="Calibri" panose="020F0502020204030204" pitchFamily="34" charset="0"/>
                        </a:rPr>
                        <a:t>Apr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May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chemeClr val="bg1"/>
                          </a:solidFill>
                          <a:effectLst/>
                          <a:latin typeface="Calibri" panose="020F0502020204030204" pitchFamily="34" charset="0"/>
                        </a:rPr>
                        <a:t>Jun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chemeClr val="bg1"/>
                          </a:solidFill>
                          <a:effectLst/>
                          <a:latin typeface="Calibri" panose="020F0502020204030204" pitchFamily="34" charset="0"/>
                        </a:rPr>
                        <a:t>Jul</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096146"/>
                  </a:ext>
                </a:extLst>
              </a:tr>
              <a:tr h="1367173">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dirty="0">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33224486"/>
                  </a:ext>
                </a:extLst>
              </a:tr>
            </a:tbl>
          </a:graphicData>
        </a:graphic>
      </p:graphicFrame>
      <p:graphicFrame>
        <p:nvGraphicFramePr>
          <p:cNvPr id="6" name="Table 5">
            <a:extLst>
              <a:ext uri="{FF2B5EF4-FFF2-40B4-BE49-F238E27FC236}">
                <a16:creationId xmlns:a16="http://schemas.microsoft.com/office/drawing/2014/main" id="{2F332602-7C33-4556-96CB-72682D65213F}"/>
              </a:ext>
            </a:extLst>
          </p:cNvPr>
          <p:cNvGraphicFramePr>
            <a:graphicFrameLocks noGrp="1"/>
          </p:cNvGraphicFramePr>
          <p:nvPr>
            <p:extLst>
              <p:ext uri="{D42A27DB-BD31-4B8C-83A1-F6EECF244321}">
                <p14:modId xmlns:p14="http://schemas.microsoft.com/office/powerpoint/2010/main" val="2090598440"/>
              </p:ext>
            </p:extLst>
          </p:nvPr>
        </p:nvGraphicFramePr>
        <p:xfrm>
          <a:off x="9494094" y="1746735"/>
          <a:ext cx="2438400" cy="952500"/>
        </p:xfrm>
        <a:graphic>
          <a:graphicData uri="http://schemas.openxmlformats.org/drawingml/2006/table">
            <a:tbl>
              <a:tblPr/>
              <a:tblGrid>
                <a:gridCol w="152400">
                  <a:extLst>
                    <a:ext uri="{9D8B030D-6E8A-4147-A177-3AD203B41FA5}">
                      <a16:colId xmlns:a16="http://schemas.microsoft.com/office/drawing/2014/main" val="2404231018"/>
                    </a:ext>
                  </a:extLst>
                </a:gridCol>
                <a:gridCol w="152400">
                  <a:extLst>
                    <a:ext uri="{9D8B030D-6E8A-4147-A177-3AD203B41FA5}">
                      <a16:colId xmlns:a16="http://schemas.microsoft.com/office/drawing/2014/main" val="1835470083"/>
                    </a:ext>
                  </a:extLst>
                </a:gridCol>
                <a:gridCol w="152400">
                  <a:extLst>
                    <a:ext uri="{9D8B030D-6E8A-4147-A177-3AD203B41FA5}">
                      <a16:colId xmlns:a16="http://schemas.microsoft.com/office/drawing/2014/main" val="1743574277"/>
                    </a:ext>
                  </a:extLst>
                </a:gridCol>
                <a:gridCol w="152400">
                  <a:extLst>
                    <a:ext uri="{9D8B030D-6E8A-4147-A177-3AD203B41FA5}">
                      <a16:colId xmlns:a16="http://schemas.microsoft.com/office/drawing/2014/main" val="2723259218"/>
                    </a:ext>
                  </a:extLst>
                </a:gridCol>
                <a:gridCol w="152400">
                  <a:extLst>
                    <a:ext uri="{9D8B030D-6E8A-4147-A177-3AD203B41FA5}">
                      <a16:colId xmlns:a16="http://schemas.microsoft.com/office/drawing/2014/main" val="689648553"/>
                    </a:ext>
                  </a:extLst>
                </a:gridCol>
                <a:gridCol w="152400">
                  <a:extLst>
                    <a:ext uri="{9D8B030D-6E8A-4147-A177-3AD203B41FA5}">
                      <a16:colId xmlns:a16="http://schemas.microsoft.com/office/drawing/2014/main" val="3878506493"/>
                    </a:ext>
                  </a:extLst>
                </a:gridCol>
                <a:gridCol w="152400">
                  <a:extLst>
                    <a:ext uri="{9D8B030D-6E8A-4147-A177-3AD203B41FA5}">
                      <a16:colId xmlns:a16="http://schemas.microsoft.com/office/drawing/2014/main" val="3457063873"/>
                    </a:ext>
                  </a:extLst>
                </a:gridCol>
                <a:gridCol w="152400">
                  <a:extLst>
                    <a:ext uri="{9D8B030D-6E8A-4147-A177-3AD203B41FA5}">
                      <a16:colId xmlns:a16="http://schemas.microsoft.com/office/drawing/2014/main" val="358925547"/>
                    </a:ext>
                  </a:extLst>
                </a:gridCol>
                <a:gridCol w="152400">
                  <a:extLst>
                    <a:ext uri="{9D8B030D-6E8A-4147-A177-3AD203B41FA5}">
                      <a16:colId xmlns:a16="http://schemas.microsoft.com/office/drawing/2014/main" val="2415262372"/>
                    </a:ext>
                  </a:extLst>
                </a:gridCol>
                <a:gridCol w="152400">
                  <a:extLst>
                    <a:ext uri="{9D8B030D-6E8A-4147-A177-3AD203B41FA5}">
                      <a16:colId xmlns:a16="http://schemas.microsoft.com/office/drawing/2014/main" val="39303110"/>
                    </a:ext>
                  </a:extLst>
                </a:gridCol>
                <a:gridCol w="152400">
                  <a:extLst>
                    <a:ext uri="{9D8B030D-6E8A-4147-A177-3AD203B41FA5}">
                      <a16:colId xmlns:a16="http://schemas.microsoft.com/office/drawing/2014/main" val="2746316117"/>
                    </a:ext>
                  </a:extLst>
                </a:gridCol>
                <a:gridCol w="152400">
                  <a:extLst>
                    <a:ext uri="{9D8B030D-6E8A-4147-A177-3AD203B41FA5}">
                      <a16:colId xmlns:a16="http://schemas.microsoft.com/office/drawing/2014/main" val="2518598824"/>
                    </a:ext>
                  </a:extLst>
                </a:gridCol>
                <a:gridCol w="152400">
                  <a:extLst>
                    <a:ext uri="{9D8B030D-6E8A-4147-A177-3AD203B41FA5}">
                      <a16:colId xmlns:a16="http://schemas.microsoft.com/office/drawing/2014/main" val="1214714226"/>
                    </a:ext>
                  </a:extLst>
                </a:gridCol>
                <a:gridCol w="152400">
                  <a:extLst>
                    <a:ext uri="{9D8B030D-6E8A-4147-A177-3AD203B41FA5}">
                      <a16:colId xmlns:a16="http://schemas.microsoft.com/office/drawing/2014/main" val="2399936462"/>
                    </a:ext>
                  </a:extLst>
                </a:gridCol>
                <a:gridCol w="152400">
                  <a:extLst>
                    <a:ext uri="{9D8B030D-6E8A-4147-A177-3AD203B41FA5}">
                      <a16:colId xmlns:a16="http://schemas.microsoft.com/office/drawing/2014/main" val="2385497916"/>
                    </a:ext>
                  </a:extLst>
                </a:gridCol>
                <a:gridCol w="152400">
                  <a:extLst>
                    <a:ext uri="{9D8B030D-6E8A-4147-A177-3AD203B41FA5}">
                      <a16:colId xmlns:a16="http://schemas.microsoft.com/office/drawing/2014/main" val="665488365"/>
                    </a:ext>
                  </a:extLst>
                </a:gridCol>
              </a:tblGrid>
              <a:tr h="190500">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8">
                  <a:txBody>
                    <a:bodyPr/>
                    <a:lstStyle/>
                    <a:p>
                      <a:pPr algn="l" fontAlgn="b"/>
                      <a:r>
                        <a:rPr lang="en-US" sz="1100" b="0" i="0" u="none" strike="noStrike">
                          <a:solidFill>
                            <a:srgbClr val="000000"/>
                          </a:solidFill>
                          <a:effectLst/>
                          <a:latin typeface="Calibri" panose="020F0502020204030204" pitchFamily="34" charset="0"/>
                        </a:rPr>
                        <a:t>All Students Attend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7863926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59869238"/>
                  </a:ext>
                </a:extLst>
              </a:tr>
              <a:tr h="190500">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lgDashDotDot"/>
                      <a:round/>
                      <a:headEnd type="none" w="med" len="med"/>
                      <a:tailEnd type="none" w="med" len="med"/>
                    </a:lnL>
                    <a:lnR>
                      <a:noFill/>
                    </a:lnR>
                    <a:lnT>
                      <a:noFill/>
                    </a:lnT>
                    <a:lnB>
                      <a:noFill/>
                    </a:lnB>
                  </a:tcPr>
                </a:tc>
                <a:tc gridSpan="14">
                  <a:txBody>
                    <a:bodyPr/>
                    <a:lstStyle/>
                    <a:p>
                      <a:pPr algn="l" fontAlgn="t"/>
                      <a:r>
                        <a:rPr lang="en-US" sz="1100" b="0" i="0" u="none" strike="noStrike">
                          <a:solidFill>
                            <a:srgbClr val="000000"/>
                          </a:solidFill>
                          <a:effectLst/>
                          <a:latin typeface="Calibri" panose="020F0502020204030204" pitchFamily="34" charset="0"/>
                        </a:rPr>
                        <a:t>Summer Programming (ADSY Days)</a:t>
                      </a:r>
                    </a:p>
                  </a:txBody>
                  <a:tcPr marL="9525" marR="9525" marT="9525"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139702"/>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02600637"/>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en-US" sz="1100" b="0" i="0" u="none" strike="noStrike">
                          <a:solidFill>
                            <a:srgbClr val="000000"/>
                          </a:solidFill>
                          <a:effectLst/>
                          <a:latin typeface="Calibri" panose="020F0502020204030204" pitchFamily="34" charset="0"/>
                        </a:rPr>
                        <a:t>Breaks &gt;2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11942531"/>
                  </a:ext>
                </a:extLst>
              </a:tr>
            </a:tbl>
          </a:graphicData>
        </a:graphic>
      </p:graphicFrame>
      <p:graphicFrame>
        <p:nvGraphicFramePr>
          <p:cNvPr id="8" name="Table 7">
            <a:extLst>
              <a:ext uri="{FF2B5EF4-FFF2-40B4-BE49-F238E27FC236}">
                <a16:creationId xmlns:a16="http://schemas.microsoft.com/office/drawing/2014/main" id="{34A852C1-8F89-47F7-8BA5-33CF2DC8A0C5}"/>
              </a:ext>
            </a:extLst>
          </p:cNvPr>
          <p:cNvGraphicFramePr>
            <a:graphicFrameLocks noGrp="1"/>
          </p:cNvGraphicFramePr>
          <p:nvPr>
            <p:extLst>
              <p:ext uri="{D42A27DB-BD31-4B8C-83A1-F6EECF244321}">
                <p14:modId xmlns:p14="http://schemas.microsoft.com/office/powerpoint/2010/main" val="4207716368"/>
              </p:ext>
            </p:extLst>
          </p:nvPr>
        </p:nvGraphicFramePr>
        <p:xfrm>
          <a:off x="9494094" y="3375031"/>
          <a:ext cx="2438400" cy="1187113"/>
        </p:xfrm>
        <a:graphic>
          <a:graphicData uri="http://schemas.openxmlformats.org/drawingml/2006/table">
            <a:tbl>
              <a:tblPr/>
              <a:tblGrid>
                <a:gridCol w="152400">
                  <a:extLst>
                    <a:ext uri="{9D8B030D-6E8A-4147-A177-3AD203B41FA5}">
                      <a16:colId xmlns:a16="http://schemas.microsoft.com/office/drawing/2014/main" val="1095559721"/>
                    </a:ext>
                  </a:extLst>
                </a:gridCol>
                <a:gridCol w="152400">
                  <a:extLst>
                    <a:ext uri="{9D8B030D-6E8A-4147-A177-3AD203B41FA5}">
                      <a16:colId xmlns:a16="http://schemas.microsoft.com/office/drawing/2014/main" val="2979736632"/>
                    </a:ext>
                  </a:extLst>
                </a:gridCol>
                <a:gridCol w="152400">
                  <a:extLst>
                    <a:ext uri="{9D8B030D-6E8A-4147-A177-3AD203B41FA5}">
                      <a16:colId xmlns:a16="http://schemas.microsoft.com/office/drawing/2014/main" val="1673454490"/>
                    </a:ext>
                  </a:extLst>
                </a:gridCol>
                <a:gridCol w="152400">
                  <a:extLst>
                    <a:ext uri="{9D8B030D-6E8A-4147-A177-3AD203B41FA5}">
                      <a16:colId xmlns:a16="http://schemas.microsoft.com/office/drawing/2014/main" val="568073524"/>
                    </a:ext>
                  </a:extLst>
                </a:gridCol>
                <a:gridCol w="152400">
                  <a:extLst>
                    <a:ext uri="{9D8B030D-6E8A-4147-A177-3AD203B41FA5}">
                      <a16:colId xmlns:a16="http://schemas.microsoft.com/office/drawing/2014/main" val="3731357233"/>
                    </a:ext>
                  </a:extLst>
                </a:gridCol>
                <a:gridCol w="152400">
                  <a:extLst>
                    <a:ext uri="{9D8B030D-6E8A-4147-A177-3AD203B41FA5}">
                      <a16:colId xmlns:a16="http://schemas.microsoft.com/office/drawing/2014/main" val="2575491591"/>
                    </a:ext>
                  </a:extLst>
                </a:gridCol>
                <a:gridCol w="152400">
                  <a:extLst>
                    <a:ext uri="{9D8B030D-6E8A-4147-A177-3AD203B41FA5}">
                      <a16:colId xmlns:a16="http://schemas.microsoft.com/office/drawing/2014/main" val="3710601528"/>
                    </a:ext>
                  </a:extLst>
                </a:gridCol>
                <a:gridCol w="152400">
                  <a:extLst>
                    <a:ext uri="{9D8B030D-6E8A-4147-A177-3AD203B41FA5}">
                      <a16:colId xmlns:a16="http://schemas.microsoft.com/office/drawing/2014/main" val="2819860385"/>
                    </a:ext>
                  </a:extLst>
                </a:gridCol>
                <a:gridCol w="152400">
                  <a:extLst>
                    <a:ext uri="{9D8B030D-6E8A-4147-A177-3AD203B41FA5}">
                      <a16:colId xmlns:a16="http://schemas.microsoft.com/office/drawing/2014/main" val="809033556"/>
                    </a:ext>
                  </a:extLst>
                </a:gridCol>
                <a:gridCol w="152400">
                  <a:extLst>
                    <a:ext uri="{9D8B030D-6E8A-4147-A177-3AD203B41FA5}">
                      <a16:colId xmlns:a16="http://schemas.microsoft.com/office/drawing/2014/main" val="3121432320"/>
                    </a:ext>
                  </a:extLst>
                </a:gridCol>
                <a:gridCol w="152400">
                  <a:extLst>
                    <a:ext uri="{9D8B030D-6E8A-4147-A177-3AD203B41FA5}">
                      <a16:colId xmlns:a16="http://schemas.microsoft.com/office/drawing/2014/main" val="18390364"/>
                    </a:ext>
                  </a:extLst>
                </a:gridCol>
                <a:gridCol w="152400">
                  <a:extLst>
                    <a:ext uri="{9D8B030D-6E8A-4147-A177-3AD203B41FA5}">
                      <a16:colId xmlns:a16="http://schemas.microsoft.com/office/drawing/2014/main" val="406174401"/>
                    </a:ext>
                  </a:extLst>
                </a:gridCol>
                <a:gridCol w="152400">
                  <a:extLst>
                    <a:ext uri="{9D8B030D-6E8A-4147-A177-3AD203B41FA5}">
                      <a16:colId xmlns:a16="http://schemas.microsoft.com/office/drawing/2014/main" val="2701400790"/>
                    </a:ext>
                  </a:extLst>
                </a:gridCol>
                <a:gridCol w="152400">
                  <a:extLst>
                    <a:ext uri="{9D8B030D-6E8A-4147-A177-3AD203B41FA5}">
                      <a16:colId xmlns:a16="http://schemas.microsoft.com/office/drawing/2014/main" val="1206316502"/>
                    </a:ext>
                  </a:extLst>
                </a:gridCol>
                <a:gridCol w="152400">
                  <a:extLst>
                    <a:ext uri="{9D8B030D-6E8A-4147-A177-3AD203B41FA5}">
                      <a16:colId xmlns:a16="http://schemas.microsoft.com/office/drawing/2014/main" val="986568516"/>
                    </a:ext>
                  </a:extLst>
                </a:gridCol>
                <a:gridCol w="152400">
                  <a:extLst>
                    <a:ext uri="{9D8B030D-6E8A-4147-A177-3AD203B41FA5}">
                      <a16:colId xmlns:a16="http://schemas.microsoft.com/office/drawing/2014/main" val="3856316406"/>
                    </a:ext>
                  </a:extLst>
                </a:gridCol>
              </a:tblGrid>
              <a:tr h="190500">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8">
                  <a:txBody>
                    <a:bodyPr/>
                    <a:lstStyle/>
                    <a:p>
                      <a:pPr algn="l" fontAlgn="b"/>
                      <a:r>
                        <a:rPr lang="en-US" sz="1100" b="0" i="0" u="none" strike="noStrike">
                          <a:solidFill>
                            <a:srgbClr val="000000"/>
                          </a:solidFill>
                          <a:effectLst/>
                          <a:latin typeface="Calibri" panose="020F0502020204030204" pitchFamily="34" charset="0"/>
                        </a:rPr>
                        <a:t>All Students Attend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29309322"/>
                  </a:ext>
                </a:extLst>
              </a:tr>
              <a:tr h="26128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49746608"/>
                  </a:ext>
                </a:extLst>
              </a:tr>
              <a:tr h="177165">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669E"/>
                    </a:solidFill>
                  </a:tcPr>
                </a:tc>
                <a:tc rowSpan="2" gridSpan="15">
                  <a:txBody>
                    <a:bodyPr/>
                    <a:lstStyle/>
                    <a:p>
                      <a:pPr algn="l" fontAlgn="t"/>
                      <a:r>
                        <a:rPr lang="en-US" sz="1100" b="0" i="0" u="none" strike="noStrike" dirty="0">
                          <a:solidFill>
                            <a:srgbClr val="000000"/>
                          </a:solidFill>
                          <a:effectLst/>
                          <a:latin typeface="Calibri" panose="020F0502020204030204" pitchFamily="34" charset="0"/>
                        </a:rPr>
                        <a:t>     Remediation (ADSY Days) </a:t>
                      </a:r>
                    </a:p>
                    <a:p>
                      <a:pPr algn="l" fontAlgn="t"/>
                      <a:r>
                        <a:rPr lang="en-US" sz="1100" b="0" i="0" u="none" strike="noStrike" dirty="0">
                          <a:solidFill>
                            <a:srgbClr val="000000"/>
                          </a:solidFill>
                          <a:effectLst/>
                          <a:latin typeface="Calibri" panose="020F0502020204030204" pitchFamily="34" charset="0"/>
                        </a:rPr>
                        <a:t>     Subset of students attend</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rowSpan="2" h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772737865"/>
                  </a:ext>
                </a:extLst>
              </a:tr>
              <a:tr h="177165">
                <a:tc>
                  <a:txBody>
                    <a:bodyPr/>
                    <a:lstStyle/>
                    <a:p>
                      <a:pPr algn="ctr" fontAlgn="b"/>
                      <a:endParaRPr lang="en-US" sz="1100" b="0" i="1" u="none" strike="noStrike">
                        <a:solidFill>
                          <a:srgbClr val="3A3838"/>
                        </a:solidFill>
                        <a:effectLst/>
                        <a:latin typeface="Calibri" panose="020F0502020204030204" pitchFamily="34" charset="0"/>
                      </a:endParaRPr>
                    </a:p>
                  </a:txBody>
                  <a:tcPr marL="9525" marR="9525" marT="9525" marB="0" anchor="b">
                    <a:lnL w="6350" cap="flat" cmpd="sng" algn="ctr">
                      <a:noFill/>
                      <a:prstDash val="lgDashDotDot"/>
                      <a:round/>
                      <a:headEnd type="none" w="med" len="med"/>
                      <a:tailEnd type="none" w="med" len="med"/>
                    </a:lnL>
                    <a:lnR w="6350" cap="flat" cmpd="sng" algn="ctr">
                      <a:noFill/>
                      <a:prstDash val="lgDashDotDot"/>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0452366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8422293"/>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en-US" sz="1100" b="0" i="0" u="none" strike="noStrike">
                          <a:solidFill>
                            <a:srgbClr val="000000"/>
                          </a:solidFill>
                          <a:effectLst/>
                          <a:latin typeface="Calibri" panose="020F0502020204030204" pitchFamily="34" charset="0"/>
                        </a:rPr>
                        <a:t>Breaks &gt;2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71056847"/>
                  </a:ext>
                </a:extLst>
              </a:tr>
            </a:tbl>
          </a:graphicData>
        </a:graphic>
      </p:graphicFrame>
      <p:graphicFrame>
        <p:nvGraphicFramePr>
          <p:cNvPr id="9" name="Table 8">
            <a:extLst>
              <a:ext uri="{FF2B5EF4-FFF2-40B4-BE49-F238E27FC236}">
                <a16:creationId xmlns:a16="http://schemas.microsoft.com/office/drawing/2014/main" id="{B2DF5657-79DE-47CB-907E-3BD8D45D2473}"/>
              </a:ext>
            </a:extLst>
          </p:cNvPr>
          <p:cNvGraphicFramePr>
            <a:graphicFrameLocks noGrp="1"/>
          </p:cNvGraphicFramePr>
          <p:nvPr>
            <p:extLst>
              <p:ext uri="{D42A27DB-BD31-4B8C-83A1-F6EECF244321}">
                <p14:modId xmlns:p14="http://schemas.microsoft.com/office/powerpoint/2010/main" val="4084832007"/>
              </p:ext>
            </p:extLst>
          </p:nvPr>
        </p:nvGraphicFramePr>
        <p:xfrm>
          <a:off x="1548878" y="4966314"/>
          <a:ext cx="7670000" cy="1419225"/>
        </p:xfrm>
        <a:graphic>
          <a:graphicData uri="http://schemas.openxmlformats.org/drawingml/2006/table">
            <a:tbl>
              <a:tblPr/>
              <a:tblGrid>
                <a:gridCol w="147500">
                  <a:extLst>
                    <a:ext uri="{9D8B030D-6E8A-4147-A177-3AD203B41FA5}">
                      <a16:colId xmlns:a16="http://schemas.microsoft.com/office/drawing/2014/main" val="1785437385"/>
                    </a:ext>
                  </a:extLst>
                </a:gridCol>
                <a:gridCol w="147500">
                  <a:extLst>
                    <a:ext uri="{9D8B030D-6E8A-4147-A177-3AD203B41FA5}">
                      <a16:colId xmlns:a16="http://schemas.microsoft.com/office/drawing/2014/main" val="1393855262"/>
                    </a:ext>
                  </a:extLst>
                </a:gridCol>
                <a:gridCol w="147500">
                  <a:extLst>
                    <a:ext uri="{9D8B030D-6E8A-4147-A177-3AD203B41FA5}">
                      <a16:colId xmlns:a16="http://schemas.microsoft.com/office/drawing/2014/main" val="3256661467"/>
                    </a:ext>
                  </a:extLst>
                </a:gridCol>
                <a:gridCol w="147500">
                  <a:extLst>
                    <a:ext uri="{9D8B030D-6E8A-4147-A177-3AD203B41FA5}">
                      <a16:colId xmlns:a16="http://schemas.microsoft.com/office/drawing/2014/main" val="967987000"/>
                    </a:ext>
                  </a:extLst>
                </a:gridCol>
                <a:gridCol w="147500">
                  <a:extLst>
                    <a:ext uri="{9D8B030D-6E8A-4147-A177-3AD203B41FA5}">
                      <a16:colId xmlns:a16="http://schemas.microsoft.com/office/drawing/2014/main" val="3660879218"/>
                    </a:ext>
                  </a:extLst>
                </a:gridCol>
                <a:gridCol w="147500">
                  <a:extLst>
                    <a:ext uri="{9D8B030D-6E8A-4147-A177-3AD203B41FA5}">
                      <a16:colId xmlns:a16="http://schemas.microsoft.com/office/drawing/2014/main" val="3561344462"/>
                    </a:ext>
                  </a:extLst>
                </a:gridCol>
                <a:gridCol w="147500">
                  <a:extLst>
                    <a:ext uri="{9D8B030D-6E8A-4147-A177-3AD203B41FA5}">
                      <a16:colId xmlns:a16="http://schemas.microsoft.com/office/drawing/2014/main" val="2158967643"/>
                    </a:ext>
                  </a:extLst>
                </a:gridCol>
                <a:gridCol w="147500">
                  <a:extLst>
                    <a:ext uri="{9D8B030D-6E8A-4147-A177-3AD203B41FA5}">
                      <a16:colId xmlns:a16="http://schemas.microsoft.com/office/drawing/2014/main" val="677280882"/>
                    </a:ext>
                  </a:extLst>
                </a:gridCol>
                <a:gridCol w="147500">
                  <a:extLst>
                    <a:ext uri="{9D8B030D-6E8A-4147-A177-3AD203B41FA5}">
                      <a16:colId xmlns:a16="http://schemas.microsoft.com/office/drawing/2014/main" val="431541622"/>
                    </a:ext>
                  </a:extLst>
                </a:gridCol>
                <a:gridCol w="147500">
                  <a:extLst>
                    <a:ext uri="{9D8B030D-6E8A-4147-A177-3AD203B41FA5}">
                      <a16:colId xmlns:a16="http://schemas.microsoft.com/office/drawing/2014/main" val="876060546"/>
                    </a:ext>
                  </a:extLst>
                </a:gridCol>
                <a:gridCol w="147500">
                  <a:extLst>
                    <a:ext uri="{9D8B030D-6E8A-4147-A177-3AD203B41FA5}">
                      <a16:colId xmlns:a16="http://schemas.microsoft.com/office/drawing/2014/main" val="1445688256"/>
                    </a:ext>
                  </a:extLst>
                </a:gridCol>
                <a:gridCol w="147500">
                  <a:extLst>
                    <a:ext uri="{9D8B030D-6E8A-4147-A177-3AD203B41FA5}">
                      <a16:colId xmlns:a16="http://schemas.microsoft.com/office/drawing/2014/main" val="378060875"/>
                    </a:ext>
                  </a:extLst>
                </a:gridCol>
                <a:gridCol w="147500">
                  <a:extLst>
                    <a:ext uri="{9D8B030D-6E8A-4147-A177-3AD203B41FA5}">
                      <a16:colId xmlns:a16="http://schemas.microsoft.com/office/drawing/2014/main" val="194305975"/>
                    </a:ext>
                  </a:extLst>
                </a:gridCol>
                <a:gridCol w="147500">
                  <a:extLst>
                    <a:ext uri="{9D8B030D-6E8A-4147-A177-3AD203B41FA5}">
                      <a16:colId xmlns:a16="http://schemas.microsoft.com/office/drawing/2014/main" val="872206593"/>
                    </a:ext>
                  </a:extLst>
                </a:gridCol>
                <a:gridCol w="147500">
                  <a:extLst>
                    <a:ext uri="{9D8B030D-6E8A-4147-A177-3AD203B41FA5}">
                      <a16:colId xmlns:a16="http://schemas.microsoft.com/office/drawing/2014/main" val="4071323934"/>
                    </a:ext>
                  </a:extLst>
                </a:gridCol>
                <a:gridCol w="147500">
                  <a:extLst>
                    <a:ext uri="{9D8B030D-6E8A-4147-A177-3AD203B41FA5}">
                      <a16:colId xmlns:a16="http://schemas.microsoft.com/office/drawing/2014/main" val="2898678894"/>
                    </a:ext>
                  </a:extLst>
                </a:gridCol>
                <a:gridCol w="147500">
                  <a:extLst>
                    <a:ext uri="{9D8B030D-6E8A-4147-A177-3AD203B41FA5}">
                      <a16:colId xmlns:a16="http://schemas.microsoft.com/office/drawing/2014/main" val="3703897897"/>
                    </a:ext>
                  </a:extLst>
                </a:gridCol>
                <a:gridCol w="147500">
                  <a:extLst>
                    <a:ext uri="{9D8B030D-6E8A-4147-A177-3AD203B41FA5}">
                      <a16:colId xmlns:a16="http://schemas.microsoft.com/office/drawing/2014/main" val="2227413951"/>
                    </a:ext>
                  </a:extLst>
                </a:gridCol>
                <a:gridCol w="147500">
                  <a:extLst>
                    <a:ext uri="{9D8B030D-6E8A-4147-A177-3AD203B41FA5}">
                      <a16:colId xmlns:a16="http://schemas.microsoft.com/office/drawing/2014/main" val="2558323447"/>
                    </a:ext>
                  </a:extLst>
                </a:gridCol>
                <a:gridCol w="147500">
                  <a:extLst>
                    <a:ext uri="{9D8B030D-6E8A-4147-A177-3AD203B41FA5}">
                      <a16:colId xmlns:a16="http://schemas.microsoft.com/office/drawing/2014/main" val="3648487581"/>
                    </a:ext>
                  </a:extLst>
                </a:gridCol>
                <a:gridCol w="147500">
                  <a:extLst>
                    <a:ext uri="{9D8B030D-6E8A-4147-A177-3AD203B41FA5}">
                      <a16:colId xmlns:a16="http://schemas.microsoft.com/office/drawing/2014/main" val="3818810177"/>
                    </a:ext>
                  </a:extLst>
                </a:gridCol>
                <a:gridCol w="147500">
                  <a:extLst>
                    <a:ext uri="{9D8B030D-6E8A-4147-A177-3AD203B41FA5}">
                      <a16:colId xmlns:a16="http://schemas.microsoft.com/office/drawing/2014/main" val="2626731998"/>
                    </a:ext>
                  </a:extLst>
                </a:gridCol>
                <a:gridCol w="147500">
                  <a:extLst>
                    <a:ext uri="{9D8B030D-6E8A-4147-A177-3AD203B41FA5}">
                      <a16:colId xmlns:a16="http://schemas.microsoft.com/office/drawing/2014/main" val="350509531"/>
                    </a:ext>
                  </a:extLst>
                </a:gridCol>
                <a:gridCol w="147500">
                  <a:extLst>
                    <a:ext uri="{9D8B030D-6E8A-4147-A177-3AD203B41FA5}">
                      <a16:colId xmlns:a16="http://schemas.microsoft.com/office/drawing/2014/main" val="2853882469"/>
                    </a:ext>
                  </a:extLst>
                </a:gridCol>
                <a:gridCol w="147500">
                  <a:extLst>
                    <a:ext uri="{9D8B030D-6E8A-4147-A177-3AD203B41FA5}">
                      <a16:colId xmlns:a16="http://schemas.microsoft.com/office/drawing/2014/main" val="3113810362"/>
                    </a:ext>
                  </a:extLst>
                </a:gridCol>
                <a:gridCol w="147500">
                  <a:extLst>
                    <a:ext uri="{9D8B030D-6E8A-4147-A177-3AD203B41FA5}">
                      <a16:colId xmlns:a16="http://schemas.microsoft.com/office/drawing/2014/main" val="2922696555"/>
                    </a:ext>
                  </a:extLst>
                </a:gridCol>
                <a:gridCol w="147500">
                  <a:extLst>
                    <a:ext uri="{9D8B030D-6E8A-4147-A177-3AD203B41FA5}">
                      <a16:colId xmlns:a16="http://schemas.microsoft.com/office/drawing/2014/main" val="676635805"/>
                    </a:ext>
                  </a:extLst>
                </a:gridCol>
                <a:gridCol w="147500">
                  <a:extLst>
                    <a:ext uri="{9D8B030D-6E8A-4147-A177-3AD203B41FA5}">
                      <a16:colId xmlns:a16="http://schemas.microsoft.com/office/drawing/2014/main" val="3790179995"/>
                    </a:ext>
                  </a:extLst>
                </a:gridCol>
                <a:gridCol w="147500">
                  <a:extLst>
                    <a:ext uri="{9D8B030D-6E8A-4147-A177-3AD203B41FA5}">
                      <a16:colId xmlns:a16="http://schemas.microsoft.com/office/drawing/2014/main" val="4240606625"/>
                    </a:ext>
                  </a:extLst>
                </a:gridCol>
                <a:gridCol w="147500">
                  <a:extLst>
                    <a:ext uri="{9D8B030D-6E8A-4147-A177-3AD203B41FA5}">
                      <a16:colId xmlns:a16="http://schemas.microsoft.com/office/drawing/2014/main" val="3060146564"/>
                    </a:ext>
                  </a:extLst>
                </a:gridCol>
                <a:gridCol w="147500">
                  <a:extLst>
                    <a:ext uri="{9D8B030D-6E8A-4147-A177-3AD203B41FA5}">
                      <a16:colId xmlns:a16="http://schemas.microsoft.com/office/drawing/2014/main" val="3629705833"/>
                    </a:ext>
                  </a:extLst>
                </a:gridCol>
                <a:gridCol w="147500">
                  <a:extLst>
                    <a:ext uri="{9D8B030D-6E8A-4147-A177-3AD203B41FA5}">
                      <a16:colId xmlns:a16="http://schemas.microsoft.com/office/drawing/2014/main" val="676624405"/>
                    </a:ext>
                  </a:extLst>
                </a:gridCol>
                <a:gridCol w="147500">
                  <a:extLst>
                    <a:ext uri="{9D8B030D-6E8A-4147-A177-3AD203B41FA5}">
                      <a16:colId xmlns:a16="http://schemas.microsoft.com/office/drawing/2014/main" val="2912359091"/>
                    </a:ext>
                  </a:extLst>
                </a:gridCol>
                <a:gridCol w="147500">
                  <a:extLst>
                    <a:ext uri="{9D8B030D-6E8A-4147-A177-3AD203B41FA5}">
                      <a16:colId xmlns:a16="http://schemas.microsoft.com/office/drawing/2014/main" val="1615536521"/>
                    </a:ext>
                  </a:extLst>
                </a:gridCol>
                <a:gridCol w="147500">
                  <a:extLst>
                    <a:ext uri="{9D8B030D-6E8A-4147-A177-3AD203B41FA5}">
                      <a16:colId xmlns:a16="http://schemas.microsoft.com/office/drawing/2014/main" val="356175784"/>
                    </a:ext>
                  </a:extLst>
                </a:gridCol>
                <a:gridCol w="147500">
                  <a:extLst>
                    <a:ext uri="{9D8B030D-6E8A-4147-A177-3AD203B41FA5}">
                      <a16:colId xmlns:a16="http://schemas.microsoft.com/office/drawing/2014/main" val="1413324174"/>
                    </a:ext>
                  </a:extLst>
                </a:gridCol>
                <a:gridCol w="147500">
                  <a:extLst>
                    <a:ext uri="{9D8B030D-6E8A-4147-A177-3AD203B41FA5}">
                      <a16:colId xmlns:a16="http://schemas.microsoft.com/office/drawing/2014/main" val="1412572296"/>
                    </a:ext>
                  </a:extLst>
                </a:gridCol>
                <a:gridCol w="147500">
                  <a:extLst>
                    <a:ext uri="{9D8B030D-6E8A-4147-A177-3AD203B41FA5}">
                      <a16:colId xmlns:a16="http://schemas.microsoft.com/office/drawing/2014/main" val="3236156475"/>
                    </a:ext>
                  </a:extLst>
                </a:gridCol>
                <a:gridCol w="147500">
                  <a:extLst>
                    <a:ext uri="{9D8B030D-6E8A-4147-A177-3AD203B41FA5}">
                      <a16:colId xmlns:a16="http://schemas.microsoft.com/office/drawing/2014/main" val="3899403574"/>
                    </a:ext>
                  </a:extLst>
                </a:gridCol>
                <a:gridCol w="147500">
                  <a:extLst>
                    <a:ext uri="{9D8B030D-6E8A-4147-A177-3AD203B41FA5}">
                      <a16:colId xmlns:a16="http://schemas.microsoft.com/office/drawing/2014/main" val="2590139357"/>
                    </a:ext>
                  </a:extLst>
                </a:gridCol>
                <a:gridCol w="147500">
                  <a:extLst>
                    <a:ext uri="{9D8B030D-6E8A-4147-A177-3AD203B41FA5}">
                      <a16:colId xmlns:a16="http://schemas.microsoft.com/office/drawing/2014/main" val="683302489"/>
                    </a:ext>
                  </a:extLst>
                </a:gridCol>
                <a:gridCol w="147500">
                  <a:extLst>
                    <a:ext uri="{9D8B030D-6E8A-4147-A177-3AD203B41FA5}">
                      <a16:colId xmlns:a16="http://schemas.microsoft.com/office/drawing/2014/main" val="1009758558"/>
                    </a:ext>
                  </a:extLst>
                </a:gridCol>
                <a:gridCol w="147500">
                  <a:extLst>
                    <a:ext uri="{9D8B030D-6E8A-4147-A177-3AD203B41FA5}">
                      <a16:colId xmlns:a16="http://schemas.microsoft.com/office/drawing/2014/main" val="2694450385"/>
                    </a:ext>
                  </a:extLst>
                </a:gridCol>
                <a:gridCol w="147500">
                  <a:extLst>
                    <a:ext uri="{9D8B030D-6E8A-4147-A177-3AD203B41FA5}">
                      <a16:colId xmlns:a16="http://schemas.microsoft.com/office/drawing/2014/main" val="1121583904"/>
                    </a:ext>
                  </a:extLst>
                </a:gridCol>
                <a:gridCol w="147500">
                  <a:extLst>
                    <a:ext uri="{9D8B030D-6E8A-4147-A177-3AD203B41FA5}">
                      <a16:colId xmlns:a16="http://schemas.microsoft.com/office/drawing/2014/main" val="1887981658"/>
                    </a:ext>
                  </a:extLst>
                </a:gridCol>
                <a:gridCol w="147500">
                  <a:extLst>
                    <a:ext uri="{9D8B030D-6E8A-4147-A177-3AD203B41FA5}">
                      <a16:colId xmlns:a16="http://schemas.microsoft.com/office/drawing/2014/main" val="1977243987"/>
                    </a:ext>
                  </a:extLst>
                </a:gridCol>
                <a:gridCol w="147500">
                  <a:extLst>
                    <a:ext uri="{9D8B030D-6E8A-4147-A177-3AD203B41FA5}">
                      <a16:colId xmlns:a16="http://schemas.microsoft.com/office/drawing/2014/main" val="4180749463"/>
                    </a:ext>
                  </a:extLst>
                </a:gridCol>
                <a:gridCol w="147500">
                  <a:extLst>
                    <a:ext uri="{9D8B030D-6E8A-4147-A177-3AD203B41FA5}">
                      <a16:colId xmlns:a16="http://schemas.microsoft.com/office/drawing/2014/main" val="86748761"/>
                    </a:ext>
                  </a:extLst>
                </a:gridCol>
                <a:gridCol w="147500">
                  <a:extLst>
                    <a:ext uri="{9D8B030D-6E8A-4147-A177-3AD203B41FA5}">
                      <a16:colId xmlns:a16="http://schemas.microsoft.com/office/drawing/2014/main" val="2835782694"/>
                    </a:ext>
                  </a:extLst>
                </a:gridCol>
                <a:gridCol w="147500">
                  <a:extLst>
                    <a:ext uri="{9D8B030D-6E8A-4147-A177-3AD203B41FA5}">
                      <a16:colId xmlns:a16="http://schemas.microsoft.com/office/drawing/2014/main" val="4222756176"/>
                    </a:ext>
                  </a:extLst>
                </a:gridCol>
                <a:gridCol w="147500">
                  <a:extLst>
                    <a:ext uri="{9D8B030D-6E8A-4147-A177-3AD203B41FA5}">
                      <a16:colId xmlns:a16="http://schemas.microsoft.com/office/drawing/2014/main" val="3648842062"/>
                    </a:ext>
                  </a:extLst>
                </a:gridCol>
                <a:gridCol w="147500">
                  <a:extLst>
                    <a:ext uri="{9D8B030D-6E8A-4147-A177-3AD203B41FA5}">
                      <a16:colId xmlns:a16="http://schemas.microsoft.com/office/drawing/2014/main" val="2001986814"/>
                    </a:ext>
                  </a:extLst>
                </a:gridCol>
              </a:tblGrid>
              <a:tr h="240547">
                <a:tc gridSpan="4">
                  <a:txBody>
                    <a:bodyPr/>
                    <a:lstStyle/>
                    <a:p>
                      <a:pPr algn="ctr" fontAlgn="b"/>
                      <a:r>
                        <a:rPr lang="en-US" sz="1100" b="0" i="1" u="none" strike="noStrike">
                          <a:solidFill>
                            <a:srgbClr val="3A3838"/>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Oct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Jan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Feb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Apr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3880814"/>
                  </a:ext>
                </a:extLst>
              </a:tr>
              <a:tr h="1178678">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dirty="0">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0" i="1" u="none" strike="noStrike" dirty="0">
                          <a:solidFill>
                            <a:srgbClr val="3A3838"/>
                          </a:solidFill>
                          <a:effectLst/>
                          <a:latin typeface="Calibri" panose="020F0502020204030204" pitchFamily="34" charset="0"/>
                        </a:rPr>
                        <a:t> </a:t>
                      </a:r>
                    </a:p>
                  </a:txBody>
                  <a:tcPr marL="9525" marR="9525" marT="9525" marB="0" anchor="b">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67148887"/>
                  </a:ext>
                </a:extLst>
              </a:tr>
            </a:tbl>
          </a:graphicData>
        </a:graphic>
      </p:graphicFrame>
      <p:graphicFrame>
        <p:nvGraphicFramePr>
          <p:cNvPr id="10" name="Table 9">
            <a:extLst>
              <a:ext uri="{FF2B5EF4-FFF2-40B4-BE49-F238E27FC236}">
                <a16:creationId xmlns:a16="http://schemas.microsoft.com/office/drawing/2014/main" id="{6E6BC8E4-34A1-4B5A-8A55-1FC91D83FE40}"/>
              </a:ext>
            </a:extLst>
          </p:cNvPr>
          <p:cNvGraphicFramePr>
            <a:graphicFrameLocks noGrp="1"/>
          </p:cNvGraphicFramePr>
          <p:nvPr>
            <p:extLst>
              <p:ext uri="{D42A27DB-BD31-4B8C-83A1-F6EECF244321}">
                <p14:modId xmlns:p14="http://schemas.microsoft.com/office/powerpoint/2010/main" val="1773886847"/>
              </p:ext>
            </p:extLst>
          </p:nvPr>
        </p:nvGraphicFramePr>
        <p:xfrm>
          <a:off x="9494094" y="5215101"/>
          <a:ext cx="2717608" cy="921649"/>
        </p:xfrm>
        <a:graphic>
          <a:graphicData uri="http://schemas.openxmlformats.org/drawingml/2006/table">
            <a:tbl>
              <a:tblPr/>
              <a:tblGrid>
                <a:gridCol w="143032">
                  <a:extLst>
                    <a:ext uri="{9D8B030D-6E8A-4147-A177-3AD203B41FA5}">
                      <a16:colId xmlns:a16="http://schemas.microsoft.com/office/drawing/2014/main" val="1120083869"/>
                    </a:ext>
                  </a:extLst>
                </a:gridCol>
                <a:gridCol w="143032">
                  <a:extLst>
                    <a:ext uri="{9D8B030D-6E8A-4147-A177-3AD203B41FA5}">
                      <a16:colId xmlns:a16="http://schemas.microsoft.com/office/drawing/2014/main" val="2911918115"/>
                    </a:ext>
                  </a:extLst>
                </a:gridCol>
                <a:gridCol w="143032">
                  <a:extLst>
                    <a:ext uri="{9D8B030D-6E8A-4147-A177-3AD203B41FA5}">
                      <a16:colId xmlns:a16="http://schemas.microsoft.com/office/drawing/2014/main" val="406257841"/>
                    </a:ext>
                  </a:extLst>
                </a:gridCol>
                <a:gridCol w="143032">
                  <a:extLst>
                    <a:ext uri="{9D8B030D-6E8A-4147-A177-3AD203B41FA5}">
                      <a16:colId xmlns:a16="http://schemas.microsoft.com/office/drawing/2014/main" val="266753653"/>
                    </a:ext>
                  </a:extLst>
                </a:gridCol>
                <a:gridCol w="143032">
                  <a:extLst>
                    <a:ext uri="{9D8B030D-6E8A-4147-A177-3AD203B41FA5}">
                      <a16:colId xmlns:a16="http://schemas.microsoft.com/office/drawing/2014/main" val="1793219355"/>
                    </a:ext>
                  </a:extLst>
                </a:gridCol>
                <a:gridCol w="143032">
                  <a:extLst>
                    <a:ext uri="{9D8B030D-6E8A-4147-A177-3AD203B41FA5}">
                      <a16:colId xmlns:a16="http://schemas.microsoft.com/office/drawing/2014/main" val="4021038047"/>
                    </a:ext>
                  </a:extLst>
                </a:gridCol>
                <a:gridCol w="143032">
                  <a:extLst>
                    <a:ext uri="{9D8B030D-6E8A-4147-A177-3AD203B41FA5}">
                      <a16:colId xmlns:a16="http://schemas.microsoft.com/office/drawing/2014/main" val="3139714620"/>
                    </a:ext>
                  </a:extLst>
                </a:gridCol>
                <a:gridCol w="143032">
                  <a:extLst>
                    <a:ext uri="{9D8B030D-6E8A-4147-A177-3AD203B41FA5}">
                      <a16:colId xmlns:a16="http://schemas.microsoft.com/office/drawing/2014/main" val="1630593313"/>
                    </a:ext>
                  </a:extLst>
                </a:gridCol>
                <a:gridCol w="143032">
                  <a:extLst>
                    <a:ext uri="{9D8B030D-6E8A-4147-A177-3AD203B41FA5}">
                      <a16:colId xmlns:a16="http://schemas.microsoft.com/office/drawing/2014/main" val="2188666811"/>
                    </a:ext>
                  </a:extLst>
                </a:gridCol>
                <a:gridCol w="143032">
                  <a:extLst>
                    <a:ext uri="{9D8B030D-6E8A-4147-A177-3AD203B41FA5}">
                      <a16:colId xmlns:a16="http://schemas.microsoft.com/office/drawing/2014/main" val="3071289098"/>
                    </a:ext>
                  </a:extLst>
                </a:gridCol>
                <a:gridCol w="143032">
                  <a:extLst>
                    <a:ext uri="{9D8B030D-6E8A-4147-A177-3AD203B41FA5}">
                      <a16:colId xmlns:a16="http://schemas.microsoft.com/office/drawing/2014/main" val="2891919213"/>
                    </a:ext>
                  </a:extLst>
                </a:gridCol>
                <a:gridCol w="143032">
                  <a:extLst>
                    <a:ext uri="{9D8B030D-6E8A-4147-A177-3AD203B41FA5}">
                      <a16:colId xmlns:a16="http://schemas.microsoft.com/office/drawing/2014/main" val="778053342"/>
                    </a:ext>
                  </a:extLst>
                </a:gridCol>
                <a:gridCol w="143032">
                  <a:extLst>
                    <a:ext uri="{9D8B030D-6E8A-4147-A177-3AD203B41FA5}">
                      <a16:colId xmlns:a16="http://schemas.microsoft.com/office/drawing/2014/main" val="4172110380"/>
                    </a:ext>
                  </a:extLst>
                </a:gridCol>
                <a:gridCol w="143032">
                  <a:extLst>
                    <a:ext uri="{9D8B030D-6E8A-4147-A177-3AD203B41FA5}">
                      <a16:colId xmlns:a16="http://schemas.microsoft.com/office/drawing/2014/main" val="990647783"/>
                    </a:ext>
                  </a:extLst>
                </a:gridCol>
                <a:gridCol w="143032">
                  <a:extLst>
                    <a:ext uri="{9D8B030D-6E8A-4147-A177-3AD203B41FA5}">
                      <a16:colId xmlns:a16="http://schemas.microsoft.com/office/drawing/2014/main" val="4246790737"/>
                    </a:ext>
                  </a:extLst>
                </a:gridCol>
                <a:gridCol w="143032">
                  <a:extLst>
                    <a:ext uri="{9D8B030D-6E8A-4147-A177-3AD203B41FA5}">
                      <a16:colId xmlns:a16="http://schemas.microsoft.com/office/drawing/2014/main" val="2822625720"/>
                    </a:ext>
                  </a:extLst>
                </a:gridCol>
                <a:gridCol w="143032">
                  <a:extLst>
                    <a:ext uri="{9D8B030D-6E8A-4147-A177-3AD203B41FA5}">
                      <a16:colId xmlns:a16="http://schemas.microsoft.com/office/drawing/2014/main" val="913668673"/>
                    </a:ext>
                  </a:extLst>
                </a:gridCol>
                <a:gridCol w="143032">
                  <a:extLst>
                    <a:ext uri="{9D8B030D-6E8A-4147-A177-3AD203B41FA5}">
                      <a16:colId xmlns:a16="http://schemas.microsoft.com/office/drawing/2014/main" val="1279118297"/>
                    </a:ext>
                  </a:extLst>
                </a:gridCol>
                <a:gridCol w="143032">
                  <a:extLst>
                    <a:ext uri="{9D8B030D-6E8A-4147-A177-3AD203B41FA5}">
                      <a16:colId xmlns:a16="http://schemas.microsoft.com/office/drawing/2014/main" val="86211900"/>
                    </a:ext>
                  </a:extLst>
                </a:gridCol>
              </a:tblGrid>
              <a:tr h="344805">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17">
                  <a:txBody>
                    <a:bodyPr/>
                    <a:lstStyle/>
                    <a:p>
                      <a:pPr algn="l" fontAlgn="b"/>
                      <a:r>
                        <a:rPr lang="en-US" sz="1100" b="0" i="0" u="none" strike="noStrike">
                          <a:solidFill>
                            <a:srgbClr val="000000"/>
                          </a:solidFill>
                          <a:effectLst/>
                          <a:latin typeface="Calibri" panose="020F0502020204030204" pitchFamily="34" charset="0"/>
                        </a:rPr>
                        <a:t>All Students Attend (Includes 30 ADSY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0804488"/>
                  </a:ext>
                </a:extLst>
              </a:tr>
              <a:tr h="23203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35286933"/>
                  </a:ext>
                </a:extLst>
              </a:tr>
              <a:tr h="34480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en-US" sz="1100" b="0" i="0" u="none" strike="noStrike">
                          <a:solidFill>
                            <a:srgbClr val="000000"/>
                          </a:solidFill>
                          <a:effectLst/>
                          <a:latin typeface="Calibri" panose="020F0502020204030204" pitchFamily="34" charset="0"/>
                        </a:rPr>
                        <a:t>Breaks &gt;2 days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67340250"/>
                  </a:ext>
                </a:extLst>
              </a:tr>
            </a:tbl>
          </a:graphicData>
        </a:graphic>
      </p:graphicFrame>
      <p:sp>
        <p:nvSpPr>
          <p:cNvPr id="11" name="TextBox 10">
            <a:extLst>
              <a:ext uri="{FF2B5EF4-FFF2-40B4-BE49-F238E27FC236}">
                <a16:creationId xmlns:a16="http://schemas.microsoft.com/office/drawing/2014/main" id="{828EDD31-660E-4644-A29C-60E06CD04085}"/>
              </a:ext>
            </a:extLst>
          </p:cNvPr>
          <p:cNvSpPr txBox="1"/>
          <p:nvPr/>
        </p:nvSpPr>
        <p:spPr>
          <a:xfrm>
            <a:off x="301130" y="1996751"/>
            <a:ext cx="1015727" cy="369332"/>
          </a:xfrm>
          <a:prstGeom prst="rect">
            <a:avLst/>
          </a:prstGeom>
          <a:noFill/>
        </p:spPr>
        <p:txBody>
          <a:bodyPr wrap="none" rtlCol="0">
            <a:spAutoFit/>
          </a:bodyPr>
          <a:lstStyle/>
          <a:p>
            <a:r>
              <a:rPr lang="en-US" b="1" dirty="0"/>
              <a:t>Option 1</a:t>
            </a:r>
          </a:p>
        </p:txBody>
      </p:sp>
      <p:sp>
        <p:nvSpPr>
          <p:cNvPr id="12" name="TextBox 11">
            <a:extLst>
              <a:ext uri="{FF2B5EF4-FFF2-40B4-BE49-F238E27FC236}">
                <a16:creationId xmlns:a16="http://schemas.microsoft.com/office/drawing/2014/main" id="{749F29EF-C139-4122-BC81-D85BF0D7A65E}"/>
              </a:ext>
            </a:extLst>
          </p:cNvPr>
          <p:cNvSpPr txBox="1"/>
          <p:nvPr/>
        </p:nvSpPr>
        <p:spPr>
          <a:xfrm>
            <a:off x="254897" y="3744005"/>
            <a:ext cx="1015727" cy="369332"/>
          </a:xfrm>
          <a:prstGeom prst="rect">
            <a:avLst/>
          </a:prstGeom>
          <a:noFill/>
        </p:spPr>
        <p:txBody>
          <a:bodyPr wrap="square" rtlCol="0">
            <a:spAutoFit/>
          </a:bodyPr>
          <a:lstStyle/>
          <a:p>
            <a:r>
              <a:rPr lang="en-US" b="1" dirty="0"/>
              <a:t>Option 2</a:t>
            </a:r>
          </a:p>
        </p:txBody>
      </p:sp>
      <p:sp>
        <p:nvSpPr>
          <p:cNvPr id="13" name="TextBox 12">
            <a:extLst>
              <a:ext uri="{FF2B5EF4-FFF2-40B4-BE49-F238E27FC236}">
                <a16:creationId xmlns:a16="http://schemas.microsoft.com/office/drawing/2014/main" id="{DB1683BE-C562-4411-90CD-BE53BDF91030}"/>
              </a:ext>
            </a:extLst>
          </p:cNvPr>
          <p:cNvSpPr txBox="1"/>
          <p:nvPr/>
        </p:nvSpPr>
        <p:spPr>
          <a:xfrm>
            <a:off x="301130" y="5491259"/>
            <a:ext cx="1015727" cy="369332"/>
          </a:xfrm>
          <a:prstGeom prst="rect">
            <a:avLst/>
          </a:prstGeom>
          <a:noFill/>
        </p:spPr>
        <p:txBody>
          <a:bodyPr wrap="none" rtlCol="0">
            <a:spAutoFit/>
          </a:bodyPr>
          <a:lstStyle/>
          <a:p>
            <a:r>
              <a:rPr lang="en-US" b="1" dirty="0"/>
              <a:t>Option 3</a:t>
            </a:r>
          </a:p>
        </p:txBody>
      </p:sp>
      <p:graphicFrame>
        <p:nvGraphicFramePr>
          <p:cNvPr id="14" name="Table 13">
            <a:extLst>
              <a:ext uri="{FF2B5EF4-FFF2-40B4-BE49-F238E27FC236}">
                <a16:creationId xmlns:a16="http://schemas.microsoft.com/office/drawing/2014/main" id="{DFE2E3F2-F9B8-44A9-BA5C-EC0D7A8327BC}"/>
              </a:ext>
            </a:extLst>
          </p:cNvPr>
          <p:cNvGraphicFramePr>
            <a:graphicFrameLocks noGrp="1"/>
          </p:cNvGraphicFramePr>
          <p:nvPr>
            <p:extLst>
              <p:ext uri="{D42A27DB-BD31-4B8C-83A1-F6EECF244321}">
                <p14:modId xmlns:p14="http://schemas.microsoft.com/office/powerpoint/2010/main" val="2353020195"/>
              </p:ext>
            </p:extLst>
          </p:nvPr>
        </p:nvGraphicFramePr>
        <p:xfrm>
          <a:off x="1523514" y="3199751"/>
          <a:ext cx="7695375" cy="1578317"/>
        </p:xfrm>
        <a:graphic>
          <a:graphicData uri="http://schemas.openxmlformats.org/drawingml/2006/table">
            <a:tbl>
              <a:tblPr/>
              <a:tblGrid>
                <a:gridCol w="147988">
                  <a:extLst>
                    <a:ext uri="{9D8B030D-6E8A-4147-A177-3AD203B41FA5}">
                      <a16:colId xmlns:a16="http://schemas.microsoft.com/office/drawing/2014/main" val="1965940457"/>
                    </a:ext>
                  </a:extLst>
                </a:gridCol>
                <a:gridCol w="147988">
                  <a:extLst>
                    <a:ext uri="{9D8B030D-6E8A-4147-A177-3AD203B41FA5}">
                      <a16:colId xmlns:a16="http://schemas.microsoft.com/office/drawing/2014/main" val="1028745161"/>
                    </a:ext>
                  </a:extLst>
                </a:gridCol>
                <a:gridCol w="147988">
                  <a:extLst>
                    <a:ext uri="{9D8B030D-6E8A-4147-A177-3AD203B41FA5}">
                      <a16:colId xmlns:a16="http://schemas.microsoft.com/office/drawing/2014/main" val="2308744372"/>
                    </a:ext>
                  </a:extLst>
                </a:gridCol>
                <a:gridCol w="147988">
                  <a:extLst>
                    <a:ext uri="{9D8B030D-6E8A-4147-A177-3AD203B41FA5}">
                      <a16:colId xmlns:a16="http://schemas.microsoft.com/office/drawing/2014/main" val="2698723811"/>
                    </a:ext>
                  </a:extLst>
                </a:gridCol>
                <a:gridCol w="147988">
                  <a:extLst>
                    <a:ext uri="{9D8B030D-6E8A-4147-A177-3AD203B41FA5}">
                      <a16:colId xmlns:a16="http://schemas.microsoft.com/office/drawing/2014/main" val="3779614247"/>
                    </a:ext>
                  </a:extLst>
                </a:gridCol>
                <a:gridCol w="147988">
                  <a:extLst>
                    <a:ext uri="{9D8B030D-6E8A-4147-A177-3AD203B41FA5}">
                      <a16:colId xmlns:a16="http://schemas.microsoft.com/office/drawing/2014/main" val="254886508"/>
                    </a:ext>
                  </a:extLst>
                </a:gridCol>
                <a:gridCol w="147988">
                  <a:extLst>
                    <a:ext uri="{9D8B030D-6E8A-4147-A177-3AD203B41FA5}">
                      <a16:colId xmlns:a16="http://schemas.microsoft.com/office/drawing/2014/main" val="3613047767"/>
                    </a:ext>
                  </a:extLst>
                </a:gridCol>
                <a:gridCol w="147988">
                  <a:extLst>
                    <a:ext uri="{9D8B030D-6E8A-4147-A177-3AD203B41FA5}">
                      <a16:colId xmlns:a16="http://schemas.microsoft.com/office/drawing/2014/main" val="2919588610"/>
                    </a:ext>
                  </a:extLst>
                </a:gridCol>
                <a:gridCol w="147988">
                  <a:extLst>
                    <a:ext uri="{9D8B030D-6E8A-4147-A177-3AD203B41FA5}">
                      <a16:colId xmlns:a16="http://schemas.microsoft.com/office/drawing/2014/main" val="2696896425"/>
                    </a:ext>
                  </a:extLst>
                </a:gridCol>
                <a:gridCol w="147988">
                  <a:extLst>
                    <a:ext uri="{9D8B030D-6E8A-4147-A177-3AD203B41FA5}">
                      <a16:colId xmlns:a16="http://schemas.microsoft.com/office/drawing/2014/main" val="1491925521"/>
                    </a:ext>
                  </a:extLst>
                </a:gridCol>
                <a:gridCol w="154652">
                  <a:extLst>
                    <a:ext uri="{9D8B030D-6E8A-4147-A177-3AD203B41FA5}">
                      <a16:colId xmlns:a16="http://schemas.microsoft.com/office/drawing/2014/main" val="1493663646"/>
                    </a:ext>
                  </a:extLst>
                </a:gridCol>
                <a:gridCol w="141323">
                  <a:extLst>
                    <a:ext uri="{9D8B030D-6E8A-4147-A177-3AD203B41FA5}">
                      <a16:colId xmlns:a16="http://schemas.microsoft.com/office/drawing/2014/main" val="2829550155"/>
                    </a:ext>
                  </a:extLst>
                </a:gridCol>
                <a:gridCol w="147988">
                  <a:extLst>
                    <a:ext uri="{9D8B030D-6E8A-4147-A177-3AD203B41FA5}">
                      <a16:colId xmlns:a16="http://schemas.microsoft.com/office/drawing/2014/main" val="3232504687"/>
                    </a:ext>
                  </a:extLst>
                </a:gridCol>
                <a:gridCol w="147988">
                  <a:extLst>
                    <a:ext uri="{9D8B030D-6E8A-4147-A177-3AD203B41FA5}">
                      <a16:colId xmlns:a16="http://schemas.microsoft.com/office/drawing/2014/main" val="3322840822"/>
                    </a:ext>
                  </a:extLst>
                </a:gridCol>
                <a:gridCol w="147988">
                  <a:extLst>
                    <a:ext uri="{9D8B030D-6E8A-4147-A177-3AD203B41FA5}">
                      <a16:colId xmlns:a16="http://schemas.microsoft.com/office/drawing/2014/main" val="3127468899"/>
                    </a:ext>
                  </a:extLst>
                </a:gridCol>
                <a:gridCol w="147988">
                  <a:extLst>
                    <a:ext uri="{9D8B030D-6E8A-4147-A177-3AD203B41FA5}">
                      <a16:colId xmlns:a16="http://schemas.microsoft.com/office/drawing/2014/main" val="3591391155"/>
                    </a:ext>
                  </a:extLst>
                </a:gridCol>
                <a:gridCol w="147988">
                  <a:extLst>
                    <a:ext uri="{9D8B030D-6E8A-4147-A177-3AD203B41FA5}">
                      <a16:colId xmlns:a16="http://schemas.microsoft.com/office/drawing/2014/main" val="1678250239"/>
                    </a:ext>
                  </a:extLst>
                </a:gridCol>
                <a:gridCol w="147988">
                  <a:extLst>
                    <a:ext uri="{9D8B030D-6E8A-4147-A177-3AD203B41FA5}">
                      <a16:colId xmlns:a16="http://schemas.microsoft.com/office/drawing/2014/main" val="7554863"/>
                    </a:ext>
                  </a:extLst>
                </a:gridCol>
                <a:gridCol w="147988">
                  <a:extLst>
                    <a:ext uri="{9D8B030D-6E8A-4147-A177-3AD203B41FA5}">
                      <a16:colId xmlns:a16="http://schemas.microsoft.com/office/drawing/2014/main" val="437048948"/>
                    </a:ext>
                  </a:extLst>
                </a:gridCol>
                <a:gridCol w="147988">
                  <a:extLst>
                    <a:ext uri="{9D8B030D-6E8A-4147-A177-3AD203B41FA5}">
                      <a16:colId xmlns:a16="http://schemas.microsoft.com/office/drawing/2014/main" val="2481005976"/>
                    </a:ext>
                  </a:extLst>
                </a:gridCol>
                <a:gridCol w="147988">
                  <a:extLst>
                    <a:ext uri="{9D8B030D-6E8A-4147-A177-3AD203B41FA5}">
                      <a16:colId xmlns:a16="http://schemas.microsoft.com/office/drawing/2014/main" val="2474477704"/>
                    </a:ext>
                  </a:extLst>
                </a:gridCol>
                <a:gridCol w="147988">
                  <a:extLst>
                    <a:ext uri="{9D8B030D-6E8A-4147-A177-3AD203B41FA5}">
                      <a16:colId xmlns:a16="http://schemas.microsoft.com/office/drawing/2014/main" val="1167836638"/>
                    </a:ext>
                  </a:extLst>
                </a:gridCol>
                <a:gridCol w="147988">
                  <a:extLst>
                    <a:ext uri="{9D8B030D-6E8A-4147-A177-3AD203B41FA5}">
                      <a16:colId xmlns:a16="http://schemas.microsoft.com/office/drawing/2014/main" val="2553775888"/>
                    </a:ext>
                  </a:extLst>
                </a:gridCol>
                <a:gridCol w="147988">
                  <a:extLst>
                    <a:ext uri="{9D8B030D-6E8A-4147-A177-3AD203B41FA5}">
                      <a16:colId xmlns:a16="http://schemas.microsoft.com/office/drawing/2014/main" val="3387178451"/>
                    </a:ext>
                  </a:extLst>
                </a:gridCol>
                <a:gridCol w="147988">
                  <a:extLst>
                    <a:ext uri="{9D8B030D-6E8A-4147-A177-3AD203B41FA5}">
                      <a16:colId xmlns:a16="http://schemas.microsoft.com/office/drawing/2014/main" val="463227870"/>
                    </a:ext>
                  </a:extLst>
                </a:gridCol>
                <a:gridCol w="147988">
                  <a:extLst>
                    <a:ext uri="{9D8B030D-6E8A-4147-A177-3AD203B41FA5}">
                      <a16:colId xmlns:a16="http://schemas.microsoft.com/office/drawing/2014/main" val="1035311862"/>
                    </a:ext>
                  </a:extLst>
                </a:gridCol>
                <a:gridCol w="147988">
                  <a:extLst>
                    <a:ext uri="{9D8B030D-6E8A-4147-A177-3AD203B41FA5}">
                      <a16:colId xmlns:a16="http://schemas.microsoft.com/office/drawing/2014/main" val="3027114581"/>
                    </a:ext>
                  </a:extLst>
                </a:gridCol>
                <a:gridCol w="147988">
                  <a:extLst>
                    <a:ext uri="{9D8B030D-6E8A-4147-A177-3AD203B41FA5}">
                      <a16:colId xmlns:a16="http://schemas.microsoft.com/office/drawing/2014/main" val="2947938448"/>
                    </a:ext>
                  </a:extLst>
                </a:gridCol>
                <a:gridCol w="147988">
                  <a:extLst>
                    <a:ext uri="{9D8B030D-6E8A-4147-A177-3AD203B41FA5}">
                      <a16:colId xmlns:a16="http://schemas.microsoft.com/office/drawing/2014/main" val="2434377867"/>
                    </a:ext>
                  </a:extLst>
                </a:gridCol>
                <a:gridCol w="147988">
                  <a:extLst>
                    <a:ext uri="{9D8B030D-6E8A-4147-A177-3AD203B41FA5}">
                      <a16:colId xmlns:a16="http://schemas.microsoft.com/office/drawing/2014/main" val="2603712327"/>
                    </a:ext>
                  </a:extLst>
                </a:gridCol>
                <a:gridCol w="147988">
                  <a:extLst>
                    <a:ext uri="{9D8B030D-6E8A-4147-A177-3AD203B41FA5}">
                      <a16:colId xmlns:a16="http://schemas.microsoft.com/office/drawing/2014/main" val="2286498876"/>
                    </a:ext>
                  </a:extLst>
                </a:gridCol>
                <a:gridCol w="147988">
                  <a:extLst>
                    <a:ext uri="{9D8B030D-6E8A-4147-A177-3AD203B41FA5}">
                      <a16:colId xmlns:a16="http://schemas.microsoft.com/office/drawing/2014/main" val="3793885652"/>
                    </a:ext>
                  </a:extLst>
                </a:gridCol>
                <a:gridCol w="147988">
                  <a:extLst>
                    <a:ext uri="{9D8B030D-6E8A-4147-A177-3AD203B41FA5}">
                      <a16:colId xmlns:a16="http://schemas.microsoft.com/office/drawing/2014/main" val="2304730552"/>
                    </a:ext>
                  </a:extLst>
                </a:gridCol>
                <a:gridCol w="147988">
                  <a:extLst>
                    <a:ext uri="{9D8B030D-6E8A-4147-A177-3AD203B41FA5}">
                      <a16:colId xmlns:a16="http://schemas.microsoft.com/office/drawing/2014/main" val="2717412519"/>
                    </a:ext>
                  </a:extLst>
                </a:gridCol>
                <a:gridCol w="147988">
                  <a:extLst>
                    <a:ext uri="{9D8B030D-6E8A-4147-A177-3AD203B41FA5}">
                      <a16:colId xmlns:a16="http://schemas.microsoft.com/office/drawing/2014/main" val="525473885"/>
                    </a:ext>
                  </a:extLst>
                </a:gridCol>
                <a:gridCol w="147988">
                  <a:extLst>
                    <a:ext uri="{9D8B030D-6E8A-4147-A177-3AD203B41FA5}">
                      <a16:colId xmlns:a16="http://schemas.microsoft.com/office/drawing/2014/main" val="3275723769"/>
                    </a:ext>
                  </a:extLst>
                </a:gridCol>
                <a:gridCol w="147988">
                  <a:extLst>
                    <a:ext uri="{9D8B030D-6E8A-4147-A177-3AD203B41FA5}">
                      <a16:colId xmlns:a16="http://schemas.microsoft.com/office/drawing/2014/main" val="2260438174"/>
                    </a:ext>
                  </a:extLst>
                </a:gridCol>
                <a:gridCol w="147988">
                  <a:extLst>
                    <a:ext uri="{9D8B030D-6E8A-4147-A177-3AD203B41FA5}">
                      <a16:colId xmlns:a16="http://schemas.microsoft.com/office/drawing/2014/main" val="221687351"/>
                    </a:ext>
                  </a:extLst>
                </a:gridCol>
                <a:gridCol w="147988">
                  <a:extLst>
                    <a:ext uri="{9D8B030D-6E8A-4147-A177-3AD203B41FA5}">
                      <a16:colId xmlns:a16="http://schemas.microsoft.com/office/drawing/2014/main" val="3935010169"/>
                    </a:ext>
                  </a:extLst>
                </a:gridCol>
                <a:gridCol w="147988">
                  <a:extLst>
                    <a:ext uri="{9D8B030D-6E8A-4147-A177-3AD203B41FA5}">
                      <a16:colId xmlns:a16="http://schemas.microsoft.com/office/drawing/2014/main" val="636387739"/>
                    </a:ext>
                  </a:extLst>
                </a:gridCol>
                <a:gridCol w="147988">
                  <a:extLst>
                    <a:ext uri="{9D8B030D-6E8A-4147-A177-3AD203B41FA5}">
                      <a16:colId xmlns:a16="http://schemas.microsoft.com/office/drawing/2014/main" val="2294549055"/>
                    </a:ext>
                  </a:extLst>
                </a:gridCol>
                <a:gridCol w="147988">
                  <a:extLst>
                    <a:ext uri="{9D8B030D-6E8A-4147-A177-3AD203B41FA5}">
                      <a16:colId xmlns:a16="http://schemas.microsoft.com/office/drawing/2014/main" val="1735545933"/>
                    </a:ext>
                  </a:extLst>
                </a:gridCol>
                <a:gridCol w="147988">
                  <a:extLst>
                    <a:ext uri="{9D8B030D-6E8A-4147-A177-3AD203B41FA5}">
                      <a16:colId xmlns:a16="http://schemas.microsoft.com/office/drawing/2014/main" val="4191724507"/>
                    </a:ext>
                  </a:extLst>
                </a:gridCol>
                <a:gridCol w="147988">
                  <a:extLst>
                    <a:ext uri="{9D8B030D-6E8A-4147-A177-3AD203B41FA5}">
                      <a16:colId xmlns:a16="http://schemas.microsoft.com/office/drawing/2014/main" val="2943932483"/>
                    </a:ext>
                  </a:extLst>
                </a:gridCol>
                <a:gridCol w="147988">
                  <a:extLst>
                    <a:ext uri="{9D8B030D-6E8A-4147-A177-3AD203B41FA5}">
                      <a16:colId xmlns:a16="http://schemas.microsoft.com/office/drawing/2014/main" val="3345675014"/>
                    </a:ext>
                  </a:extLst>
                </a:gridCol>
                <a:gridCol w="147988">
                  <a:extLst>
                    <a:ext uri="{9D8B030D-6E8A-4147-A177-3AD203B41FA5}">
                      <a16:colId xmlns:a16="http://schemas.microsoft.com/office/drawing/2014/main" val="2962071606"/>
                    </a:ext>
                  </a:extLst>
                </a:gridCol>
                <a:gridCol w="147988">
                  <a:extLst>
                    <a:ext uri="{9D8B030D-6E8A-4147-A177-3AD203B41FA5}">
                      <a16:colId xmlns:a16="http://schemas.microsoft.com/office/drawing/2014/main" val="1565842804"/>
                    </a:ext>
                  </a:extLst>
                </a:gridCol>
                <a:gridCol w="147988">
                  <a:extLst>
                    <a:ext uri="{9D8B030D-6E8A-4147-A177-3AD203B41FA5}">
                      <a16:colId xmlns:a16="http://schemas.microsoft.com/office/drawing/2014/main" val="1565948488"/>
                    </a:ext>
                  </a:extLst>
                </a:gridCol>
                <a:gridCol w="147988">
                  <a:extLst>
                    <a:ext uri="{9D8B030D-6E8A-4147-A177-3AD203B41FA5}">
                      <a16:colId xmlns:a16="http://schemas.microsoft.com/office/drawing/2014/main" val="3044338745"/>
                    </a:ext>
                  </a:extLst>
                </a:gridCol>
                <a:gridCol w="147988">
                  <a:extLst>
                    <a:ext uri="{9D8B030D-6E8A-4147-A177-3AD203B41FA5}">
                      <a16:colId xmlns:a16="http://schemas.microsoft.com/office/drawing/2014/main" val="4174957627"/>
                    </a:ext>
                  </a:extLst>
                </a:gridCol>
                <a:gridCol w="147988">
                  <a:extLst>
                    <a:ext uri="{9D8B030D-6E8A-4147-A177-3AD203B41FA5}">
                      <a16:colId xmlns:a16="http://schemas.microsoft.com/office/drawing/2014/main" val="3423183705"/>
                    </a:ext>
                  </a:extLst>
                </a:gridCol>
                <a:gridCol w="147988">
                  <a:extLst>
                    <a:ext uri="{9D8B030D-6E8A-4147-A177-3AD203B41FA5}">
                      <a16:colId xmlns:a16="http://schemas.microsoft.com/office/drawing/2014/main" val="2161572116"/>
                    </a:ext>
                  </a:extLst>
                </a:gridCol>
              </a:tblGrid>
              <a:tr h="228741">
                <a:tc gridSpan="4">
                  <a:txBody>
                    <a:bodyPr/>
                    <a:lstStyle/>
                    <a:p>
                      <a:pPr algn="ctr" fontAlgn="b"/>
                      <a:r>
                        <a:rPr lang="en-US" sz="1100" b="0" i="1" u="none" strike="noStrike">
                          <a:solidFill>
                            <a:srgbClr val="3A3838"/>
                          </a:solidFill>
                          <a:effectLst/>
                          <a:latin typeface="Calibri" panose="020F0502020204030204" pitchFamily="34" charset="0"/>
                        </a:rPr>
                        <a:t>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Oct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Jan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Feb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Apr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1" u="none" strike="noStrike">
                          <a:solidFill>
                            <a:srgbClr val="3A3838"/>
                          </a:solidFill>
                          <a:effectLst/>
                          <a:latin typeface="Calibri" panose="020F0502020204030204" pitchFamily="34" charset="0"/>
                        </a:rPr>
                        <a:t>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100" b="0" i="1" u="none" strike="noStrike">
                          <a:solidFill>
                            <a:srgbClr val="3A3838"/>
                          </a:solidFill>
                          <a:effectLst/>
                          <a:latin typeface="Calibri" panose="020F0502020204030204" pitchFamily="34" charset="0"/>
                        </a:rPr>
                        <a:t>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3483616"/>
                  </a:ext>
                </a:extLst>
              </a:tr>
              <a:tr h="1349576">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lgDashDot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lgDashDot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1100" b="0" i="1" u="none" strike="noStrike" dirty="0">
                          <a:solidFill>
                            <a:srgbClr val="3A3838"/>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220325096"/>
                  </a:ext>
                </a:extLst>
              </a:tr>
            </a:tbl>
          </a:graphicData>
        </a:graphic>
      </p:graphicFrame>
      <p:grpSp>
        <p:nvGrpSpPr>
          <p:cNvPr id="15" name="Group 14">
            <a:extLst>
              <a:ext uri="{FF2B5EF4-FFF2-40B4-BE49-F238E27FC236}">
                <a16:creationId xmlns:a16="http://schemas.microsoft.com/office/drawing/2014/main" id="{09296930-6380-4C93-B93A-DAE47201DA20}"/>
              </a:ext>
            </a:extLst>
          </p:cNvPr>
          <p:cNvGrpSpPr/>
          <p:nvPr/>
        </p:nvGrpSpPr>
        <p:grpSpPr>
          <a:xfrm>
            <a:off x="2028167" y="3433565"/>
            <a:ext cx="141056" cy="1344238"/>
            <a:chOff x="2262006" y="2886292"/>
            <a:chExt cx="159055" cy="1344238"/>
          </a:xfrm>
        </p:grpSpPr>
        <p:sp>
          <p:nvSpPr>
            <p:cNvPr id="16" name="Diagonal Stripe 15">
              <a:extLst>
                <a:ext uri="{FF2B5EF4-FFF2-40B4-BE49-F238E27FC236}">
                  <a16:creationId xmlns:a16="http://schemas.microsoft.com/office/drawing/2014/main" id="{C77AF7E4-7052-4299-BD0D-761B9444D682}"/>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2E6BD180-650F-4D26-BD44-823F56F4D760}"/>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iagonal Stripe 16">
              <a:extLst>
                <a:ext uri="{FF2B5EF4-FFF2-40B4-BE49-F238E27FC236}">
                  <a16:creationId xmlns:a16="http://schemas.microsoft.com/office/drawing/2014/main" id="{14E453C1-5F5A-4C87-881E-6B84FD527D9A}"/>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6">
              <a:extLst>
                <a:ext uri="{FF2B5EF4-FFF2-40B4-BE49-F238E27FC236}">
                  <a16:creationId xmlns:a16="http://schemas.microsoft.com/office/drawing/2014/main" id="{8F61E7E4-4E00-4B74-B567-58FF1B1E7A0D}"/>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6">
              <a:extLst>
                <a:ext uri="{FF2B5EF4-FFF2-40B4-BE49-F238E27FC236}">
                  <a16:creationId xmlns:a16="http://schemas.microsoft.com/office/drawing/2014/main" id="{C2BDE18A-04B4-49F3-A385-CC214A405E55}"/>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iagonal Stripe 16">
              <a:extLst>
                <a:ext uri="{FF2B5EF4-FFF2-40B4-BE49-F238E27FC236}">
                  <a16:creationId xmlns:a16="http://schemas.microsoft.com/office/drawing/2014/main" id="{8526B388-5256-46C4-A8A3-DC5EA73AC6F7}"/>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gonal Stripe 16">
              <a:extLst>
                <a:ext uri="{FF2B5EF4-FFF2-40B4-BE49-F238E27FC236}">
                  <a16:creationId xmlns:a16="http://schemas.microsoft.com/office/drawing/2014/main" id="{0E27F62B-A1DB-4B68-9AAA-75EBB2E8449C}"/>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587957FF-332E-4332-B97B-0C09C6388054}"/>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4D8CD441-BFAD-4DDF-A3A8-8DCAC8A80B8F}"/>
              </a:ext>
            </a:extLst>
          </p:cNvPr>
          <p:cNvGrpSpPr/>
          <p:nvPr/>
        </p:nvGrpSpPr>
        <p:grpSpPr>
          <a:xfrm>
            <a:off x="2694303" y="3433565"/>
            <a:ext cx="141056" cy="1344238"/>
            <a:chOff x="2262006" y="2886292"/>
            <a:chExt cx="159055" cy="1344238"/>
          </a:xfrm>
        </p:grpSpPr>
        <p:sp>
          <p:nvSpPr>
            <p:cNvPr id="25" name="Diagonal Stripe 24">
              <a:extLst>
                <a:ext uri="{FF2B5EF4-FFF2-40B4-BE49-F238E27FC236}">
                  <a16:creationId xmlns:a16="http://schemas.microsoft.com/office/drawing/2014/main" id="{CB40439D-43FE-4C0B-8C4D-E8466EF7FBA8}"/>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16">
              <a:extLst>
                <a:ext uri="{FF2B5EF4-FFF2-40B4-BE49-F238E27FC236}">
                  <a16:creationId xmlns:a16="http://schemas.microsoft.com/office/drawing/2014/main" id="{BE428AB4-BE64-4129-A975-61DB3349719E}"/>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iagonal Stripe 16">
              <a:extLst>
                <a:ext uri="{FF2B5EF4-FFF2-40B4-BE49-F238E27FC236}">
                  <a16:creationId xmlns:a16="http://schemas.microsoft.com/office/drawing/2014/main" id="{D3D726EC-09A9-4329-B092-A17FCFAC954F}"/>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iagonal Stripe 16">
              <a:extLst>
                <a:ext uri="{FF2B5EF4-FFF2-40B4-BE49-F238E27FC236}">
                  <a16:creationId xmlns:a16="http://schemas.microsoft.com/office/drawing/2014/main" id="{408EB0C5-2B19-4642-B9A7-B07115EC058D}"/>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16">
              <a:extLst>
                <a:ext uri="{FF2B5EF4-FFF2-40B4-BE49-F238E27FC236}">
                  <a16:creationId xmlns:a16="http://schemas.microsoft.com/office/drawing/2014/main" id="{20EB9FCF-189B-4ACF-88EB-2500A795A021}"/>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iagonal Stripe 16">
              <a:extLst>
                <a:ext uri="{FF2B5EF4-FFF2-40B4-BE49-F238E27FC236}">
                  <a16:creationId xmlns:a16="http://schemas.microsoft.com/office/drawing/2014/main" id="{54D6BCD2-E1B3-413E-97B9-A3C8293A596C}"/>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gonal Stripe 16">
              <a:extLst>
                <a:ext uri="{FF2B5EF4-FFF2-40B4-BE49-F238E27FC236}">
                  <a16:creationId xmlns:a16="http://schemas.microsoft.com/office/drawing/2014/main" id="{3BED71C3-991E-4B2F-9A2B-252406ABA766}"/>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gonal Stripe 22">
              <a:extLst>
                <a:ext uri="{FF2B5EF4-FFF2-40B4-BE49-F238E27FC236}">
                  <a16:creationId xmlns:a16="http://schemas.microsoft.com/office/drawing/2014/main" id="{DE0AF83F-13A3-4EE5-969A-DDB22DA94883}"/>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a:extLst>
              <a:ext uri="{FF2B5EF4-FFF2-40B4-BE49-F238E27FC236}">
                <a16:creationId xmlns:a16="http://schemas.microsoft.com/office/drawing/2014/main" id="{653BAEB1-2024-47E4-8BE3-6E429EE3122B}"/>
              </a:ext>
            </a:extLst>
          </p:cNvPr>
          <p:cNvGrpSpPr/>
          <p:nvPr/>
        </p:nvGrpSpPr>
        <p:grpSpPr>
          <a:xfrm>
            <a:off x="3367783" y="3433565"/>
            <a:ext cx="141056" cy="1344238"/>
            <a:chOff x="2262006" y="2886292"/>
            <a:chExt cx="159055" cy="1344238"/>
          </a:xfrm>
        </p:grpSpPr>
        <p:sp>
          <p:nvSpPr>
            <p:cNvPr id="34" name="Diagonal Stripe 33">
              <a:extLst>
                <a:ext uri="{FF2B5EF4-FFF2-40B4-BE49-F238E27FC236}">
                  <a16:creationId xmlns:a16="http://schemas.microsoft.com/office/drawing/2014/main" id="{760D71CB-E8B0-4B49-B8EE-CD60AC3EC27E}"/>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gonal Stripe 16">
              <a:extLst>
                <a:ext uri="{FF2B5EF4-FFF2-40B4-BE49-F238E27FC236}">
                  <a16:creationId xmlns:a16="http://schemas.microsoft.com/office/drawing/2014/main" id="{F3EE5C6B-02FA-4EF3-9F97-24172EA3729A}"/>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iagonal Stripe 16">
              <a:extLst>
                <a:ext uri="{FF2B5EF4-FFF2-40B4-BE49-F238E27FC236}">
                  <a16:creationId xmlns:a16="http://schemas.microsoft.com/office/drawing/2014/main" id="{40B73D0D-4955-4E58-8A9D-1C3CA881B8AA}"/>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iagonal Stripe 16">
              <a:extLst>
                <a:ext uri="{FF2B5EF4-FFF2-40B4-BE49-F238E27FC236}">
                  <a16:creationId xmlns:a16="http://schemas.microsoft.com/office/drawing/2014/main" id="{37680FEC-FA86-4CAF-9DAC-77703E625EE0}"/>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iagonal Stripe 16">
              <a:extLst>
                <a:ext uri="{FF2B5EF4-FFF2-40B4-BE49-F238E27FC236}">
                  <a16:creationId xmlns:a16="http://schemas.microsoft.com/office/drawing/2014/main" id="{B6DAA5B9-AA2B-4416-AECD-D6CC39568C33}"/>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16">
              <a:extLst>
                <a:ext uri="{FF2B5EF4-FFF2-40B4-BE49-F238E27FC236}">
                  <a16:creationId xmlns:a16="http://schemas.microsoft.com/office/drawing/2014/main" id="{864FF204-77C4-4447-9474-FBF8305C970F}"/>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iagonal Stripe 16">
              <a:extLst>
                <a:ext uri="{FF2B5EF4-FFF2-40B4-BE49-F238E27FC236}">
                  <a16:creationId xmlns:a16="http://schemas.microsoft.com/office/drawing/2014/main" id="{56B5B518-FFB0-48C8-8A1C-45C5B4345215}"/>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gonal Stripe 22">
              <a:extLst>
                <a:ext uri="{FF2B5EF4-FFF2-40B4-BE49-F238E27FC236}">
                  <a16:creationId xmlns:a16="http://schemas.microsoft.com/office/drawing/2014/main" id="{2DAC5BC4-70E5-4B27-84AA-CCEB40536C35}"/>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6A026724-A5B1-4414-8550-7B8F819C6653}"/>
              </a:ext>
            </a:extLst>
          </p:cNvPr>
          <p:cNvGrpSpPr/>
          <p:nvPr/>
        </p:nvGrpSpPr>
        <p:grpSpPr>
          <a:xfrm>
            <a:off x="4027846" y="3433565"/>
            <a:ext cx="141056" cy="1344238"/>
            <a:chOff x="2262006" y="2886292"/>
            <a:chExt cx="159055" cy="1344238"/>
          </a:xfrm>
        </p:grpSpPr>
        <p:sp>
          <p:nvSpPr>
            <p:cNvPr id="43" name="Diagonal Stripe 42">
              <a:extLst>
                <a:ext uri="{FF2B5EF4-FFF2-40B4-BE49-F238E27FC236}">
                  <a16:creationId xmlns:a16="http://schemas.microsoft.com/office/drawing/2014/main" id="{339DB62B-560E-4C9C-B037-9AEC473DCDD1}"/>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16">
              <a:extLst>
                <a:ext uri="{FF2B5EF4-FFF2-40B4-BE49-F238E27FC236}">
                  <a16:creationId xmlns:a16="http://schemas.microsoft.com/office/drawing/2014/main" id="{D871FD3D-52DE-4D4B-BA19-F949A587D9A9}"/>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iagonal Stripe 16">
              <a:extLst>
                <a:ext uri="{FF2B5EF4-FFF2-40B4-BE49-F238E27FC236}">
                  <a16:creationId xmlns:a16="http://schemas.microsoft.com/office/drawing/2014/main" id="{72809C06-8240-4FEF-AFC0-FBDB636EE735}"/>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iagonal Stripe 16">
              <a:extLst>
                <a:ext uri="{FF2B5EF4-FFF2-40B4-BE49-F238E27FC236}">
                  <a16:creationId xmlns:a16="http://schemas.microsoft.com/office/drawing/2014/main" id="{184E00C4-8610-4128-9E3C-B8B353ECA4B5}"/>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iagonal Stripe 16">
              <a:extLst>
                <a:ext uri="{FF2B5EF4-FFF2-40B4-BE49-F238E27FC236}">
                  <a16:creationId xmlns:a16="http://schemas.microsoft.com/office/drawing/2014/main" id="{D6726830-3673-4F0F-A943-CA16ADD7C4A3}"/>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gonal Stripe 16">
              <a:extLst>
                <a:ext uri="{FF2B5EF4-FFF2-40B4-BE49-F238E27FC236}">
                  <a16:creationId xmlns:a16="http://schemas.microsoft.com/office/drawing/2014/main" id="{5ED54202-CCE2-485B-8ACB-E885152834E1}"/>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gonal Stripe 16">
              <a:extLst>
                <a:ext uri="{FF2B5EF4-FFF2-40B4-BE49-F238E27FC236}">
                  <a16:creationId xmlns:a16="http://schemas.microsoft.com/office/drawing/2014/main" id="{F12F2D3D-5C2B-4E89-BD3F-7BC4F0F017E1}"/>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gonal Stripe 22">
              <a:extLst>
                <a:ext uri="{FF2B5EF4-FFF2-40B4-BE49-F238E27FC236}">
                  <a16:creationId xmlns:a16="http://schemas.microsoft.com/office/drawing/2014/main" id="{1BC44CFF-78E0-4A22-AEE8-A712020F7AC6}"/>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id="{A025F3C3-B9E0-4AC0-85FD-560AA4C580A5}"/>
              </a:ext>
            </a:extLst>
          </p:cNvPr>
          <p:cNvGrpSpPr/>
          <p:nvPr/>
        </p:nvGrpSpPr>
        <p:grpSpPr>
          <a:xfrm>
            <a:off x="4866964" y="3433565"/>
            <a:ext cx="141056" cy="1344238"/>
            <a:chOff x="2262006" y="2886292"/>
            <a:chExt cx="159055" cy="1344238"/>
          </a:xfrm>
        </p:grpSpPr>
        <p:sp>
          <p:nvSpPr>
            <p:cNvPr id="52" name="Diagonal Stripe 51">
              <a:extLst>
                <a:ext uri="{FF2B5EF4-FFF2-40B4-BE49-F238E27FC236}">
                  <a16:creationId xmlns:a16="http://schemas.microsoft.com/office/drawing/2014/main" id="{4D91891B-9334-4415-B800-2B822D2E501C}"/>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iagonal Stripe 16">
              <a:extLst>
                <a:ext uri="{FF2B5EF4-FFF2-40B4-BE49-F238E27FC236}">
                  <a16:creationId xmlns:a16="http://schemas.microsoft.com/office/drawing/2014/main" id="{8B438310-816D-4951-BAA9-519998C9603C}"/>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gonal Stripe 16">
              <a:extLst>
                <a:ext uri="{FF2B5EF4-FFF2-40B4-BE49-F238E27FC236}">
                  <a16:creationId xmlns:a16="http://schemas.microsoft.com/office/drawing/2014/main" id="{9BA1D7E0-C4C7-45A9-A89B-464648D41382}"/>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iagonal Stripe 16">
              <a:extLst>
                <a:ext uri="{FF2B5EF4-FFF2-40B4-BE49-F238E27FC236}">
                  <a16:creationId xmlns:a16="http://schemas.microsoft.com/office/drawing/2014/main" id="{4B8D6D9A-0803-4BF7-BCB3-7653778505FD}"/>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gonal Stripe 16">
              <a:extLst>
                <a:ext uri="{FF2B5EF4-FFF2-40B4-BE49-F238E27FC236}">
                  <a16:creationId xmlns:a16="http://schemas.microsoft.com/office/drawing/2014/main" id="{79CA16B6-339B-4A8F-B9A6-1DA6FF573F57}"/>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16">
              <a:extLst>
                <a:ext uri="{FF2B5EF4-FFF2-40B4-BE49-F238E27FC236}">
                  <a16:creationId xmlns:a16="http://schemas.microsoft.com/office/drawing/2014/main" id="{08CCE2A8-D49E-4D77-8D8D-7B01A234A50E}"/>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iagonal Stripe 16">
              <a:extLst>
                <a:ext uri="{FF2B5EF4-FFF2-40B4-BE49-F238E27FC236}">
                  <a16:creationId xmlns:a16="http://schemas.microsoft.com/office/drawing/2014/main" id="{80B450D2-3065-496F-AF8A-8A85A1EAA224}"/>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iagonal Stripe 22">
              <a:extLst>
                <a:ext uri="{FF2B5EF4-FFF2-40B4-BE49-F238E27FC236}">
                  <a16:creationId xmlns:a16="http://schemas.microsoft.com/office/drawing/2014/main" id="{E8998A20-992D-46BF-B0CF-D920D25C48D7}"/>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a:extLst>
              <a:ext uri="{FF2B5EF4-FFF2-40B4-BE49-F238E27FC236}">
                <a16:creationId xmlns:a16="http://schemas.microsoft.com/office/drawing/2014/main" id="{EE75773C-FA67-4C17-802C-B482CD95B629}"/>
              </a:ext>
            </a:extLst>
          </p:cNvPr>
          <p:cNvGrpSpPr/>
          <p:nvPr/>
        </p:nvGrpSpPr>
        <p:grpSpPr>
          <a:xfrm>
            <a:off x="5865269" y="3433565"/>
            <a:ext cx="141056" cy="1344238"/>
            <a:chOff x="2262006" y="2886292"/>
            <a:chExt cx="159055" cy="1344238"/>
          </a:xfrm>
        </p:grpSpPr>
        <p:sp>
          <p:nvSpPr>
            <p:cNvPr id="61" name="Diagonal Stripe 60">
              <a:extLst>
                <a:ext uri="{FF2B5EF4-FFF2-40B4-BE49-F238E27FC236}">
                  <a16:creationId xmlns:a16="http://schemas.microsoft.com/office/drawing/2014/main" id="{B56138C1-4EAE-41F9-83F9-E7A70446477C}"/>
                </a:ext>
              </a:extLst>
            </p:cNvPr>
            <p:cNvSpPr/>
            <p:nvPr/>
          </p:nvSpPr>
          <p:spPr>
            <a:xfrm>
              <a:off x="2266950" y="2886292"/>
              <a:ext cx="133350" cy="165100"/>
            </a:xfrm>
            <a:prstGeom prst="diagStrip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16">
              <a:extLst>
                <a:ext uri="{FF2B5EF4-FFF2-40B4-BE49-F238E27FC236}">
                  <a16:creationId xmlns:a16="http://schemas.microsoft.com/office/drawing/2014/main" id="{33F93A80-4107-4001-91C0-0ABC1D65E8C6}"/>
                </a:ext>
              </a:extLst>
            </p:cNvPr>
            <p:cNvSpPr/>
            <p:nvPr/>
          </p:nvSpPr>
          <p:spPr>
            <a:xfrm>
              <a:off x="2263277" y="296922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16">
              <a:extLst>
                <a:ext uri="{FF2B5EF4-FFF2-40B4-BE49-F238E27FC236}">
                  <a16:creationId xmlns:a16="http://schemas.microsoft.com/office/drawing/2014/main" id="{7462421F-10D1-45C7-A30E-06B447FD1517}"/>
                </a:ext>
              </a:extLst>
            </p:cNvPr>
            <p:cNvSpPr/>
            <p:nvPr/>
          </p:nvSpPr>
          <p:spPr>
            <a:xfrm>
              <a:off x="2263277" y="3151315"/>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16">
              <a:extLst>
                <a:ext uri="{FF2B5EF4-FFF2-40B4-BE49-F238E27FC236}">
                  <a16:creationId xmlns:a16="http://schemas.microsoft.com/office/drawing/2014/main" id="{D2D3352C-D976-4B5B-BE52-D30C0614892B}"/>
                </a:ext>
              </a:extLst>
            </p:cNvPr>
            <p:cNvSpPr/>
            <p:nvPr/>
          </p:nvSpPr>
          <p:spPr>
            <a:xfrm>
              <a:off x="2263277" y="3333403"/>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gonal Stripe 16">
              <a:extLst>
                <a:ext uri="{FF2B5EF4-FFF2-40B4-BE49-F238E27FC236}">
                  <a16:creationId xmlns:a16="http://schemas.microsoft.com/office/drawing/2014/main" id="{100A3D14-F6BF-4647-A21A-605F0B67AE17}"/>
                </a:ext>
              </a:extLst>
            </p:cNvPr>
            <p:cNvSpPr/>
            <p:nvPr/>
          </p:nvSpPr>
          <p:spPr>
            <a:xfrm>
              <a:off x="2263277" y="3515491"/>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iagonal Stripe 16">
              <a:extLst>
                <a:ext uri="{FF2B5EF4-FFF2-40B4-BE49-F238E27FC236}">
                  <a16:creationId xmlns:a16="http://schemas.microsoft.com/office/drawing/2014/main" id="{06B1446F-537D-4D22-AFF6-9328FD1865D4}"/>
                </a:ext>
              </a:extLst>
            </p:cNvPr>
            <p:cNvSpPr/>
            <p:nvPr/>
          </p:nvSpPr>
          <p:spPr>
            <a:xfrm>
              <a:off x="2263277" y="3697579"/>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iagonal Stripe 16">
              <a:extLst>
                <a:ext uri="{FF2B5EF4-FFF2-40B4-BE49-F238E27FC236}">
                  <a16:creationId xmlns:a16="http://schemas.microsoft.com/office/drawing/2014/main" id="{A33AF7F9-8EB8-4F58-99B0-E92E96EEE1D5}"/>
                </a:ext>
              </a:extLst>
            </p:cNvPr>
            <p:cNvSpPr/>
            <p:nvPr/>
          </p:nvSpPr>
          <p:spPr>
            <a:xfrm>
              <a:off x="2263277" y="3879667"/>
              <a:ext cx="155384" cy="264253"/>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0 w 159056"/>
                <a:gd name="connsiteY0" fmla="*/ 104584 h 187134"/>
                <a:gd name="connsiteX1" fmla="*/ 66675 w 159056"/>
                <a:gd name="connsiteY1" fmla="*/ 22034 h 187134"/>
                <a:gd name="connsiteX2" fmla="*/ 159056 w 159056"/>
                <a:gd name="connsiteY2" fmla="*/ 0 h 187134"/>
                <a:gd name="connsiteX3" fmla="*/ 0 w 159056"/>
                <a:gd name="connsiteY3" fmla="*/ 187134 h 187134"/>
                <a:gd name="connsiteX4" fmla="*/ 0 w 159056"/>
                <a:gd name="connsiteY4" fmla="*/ 104584 h 187134"/>
                <a:gd name="connsiteX0" fmla="*/ 0 w 159056"/>
                <a:gd name="connsiteY0" fmla="*/ 170685 h 253235"/>
                <a:gd name="connsiteX1" fmla="*/ 143793 w 159056"/>
                <a:gd name="connsiteY1" fmla="*/ 0 h 253235"/>
                <a:gd name="connsiteX2" fmla="*/ 159056 w 159056"/>
                <a:gd name="connsiteY2" fmla="*/ 66101 h 253235"/>
                <a:gd name="connsiteX3" fmla="*/ 0 w 159056"/>
                <a:gd name="connsiteY3" fmla="*/ 253235 h 253235"/>
                <a:gd name="connsiteX4" fmla="*/ 0 w 159056"/>
                <a:gd name="connsiteY4" fmla="*/ 170685 h 253235"/>
                <a:gd name="connsiteX0" fmla="*/ 0 w 159056"/>
                <a:gd name="connsiteY0" fmla="*/ 181702 h 264252"/>
                <a:gd name="connsiteX1" fmla="*/ 158482 w 159056"/>
                <a:gd name="connsiteY1" fmla="*/ 0 h 264252"/>
                <a:gd name="connsiteX2" fmla="*/ 159056 w 159056"/>
                <a:gd name="connsiteY2" fmla="*/ 77118 h 264252"/>
                <a:gd name="connsiteX3" fmla="*/ 0 w 159056"/>
                <a:gd name="connsiteY3" fmla="*/ 264252 h 264252"/>
                <a:gd name="connsiteX4" fmla="*/ 0 w 159056"/>
                <a:gd name="connsiteY4" fmla="*/ 181702 h 264252"/>
                <a:gd name="connsiteX0" fmla="*/ 0 w 159056"/>
                <a:gd name="connsiteY0" fmla="*/ 181702 h 267925"/>
                <a:gd name="connsiteX1" fmla="*/ 158482 w 159056"/>
                <a:gd name="connsiteY1" fmla="*/ 0 h 267925"/>
                <a:gd name="connsiteX2" fmla="*/ 159056 w 159056"/>
                <a:gd name="connsiteY2" fmla="*/ 77118 h 267925"/>
                <a:gd name="connsiteX3" fmla="*/ 3672 w 159056"/>
                <a:gd name="connsiteY3" fmla="*/ 267925 h 267925"/>
                <a:gd name="connsiteX4" fmla="*/ 0 w 159056"/>
                <a:gd name="connsiteY4" fmla="*/ 181702 h 267925"/>
                <a:gd name="connsiteX0" fmla="*/ 0 w 158485"/>
                <a:gd name="connsiteY0" fmla="*/ 181702 h 267925"/>
                <a:gd name="connsiteX1" fmla="*/ 158482 w 158485"/>
                <a:gd name="connsiteY1" fmla="*/ 0 h 267925"/>
                <a:gd name="connsiteX2" fmla="*/ 151712 w 158485"/>
                <a:gd name="connsiteY2" fmla="*/ 95479 h 267925"/>
                <a:gd name="connsiteX3" fmla="*/ 3672 w 158485"/>
                <a:gd name="connsiteY3" fmla="*/ 267925 h 267925"/>
                <a:gd name="connsiteX4" fmla="*/ 0 w 158485"/>
                <a:gd name="connsiteY4" fmla="*/ 181702 h 267925"/>
                <a:gd name="connsiteX0" fmla="*/ 0 w 151712"/>
                <a:gd name="connsiteY0" fmla="*/ 181702 h 267925"/>
                <a:gd name="connsiteX1" fmla="*/ 147465 w 151712"/>
                <a:gd name="connsiteY1" fmla="*/ 0 h 267925"/>
                <a:gd name="connsiteX2" fmla="*/ 151712 w 151712"/>
                <a:gd name="connsiteY2" fmla="*/ 95479 h 267925"/>
                <a:gd name="connsiteX3" fmla="*/ 3672 w 151712"/>
                <a:gd name="connsiteY3" fmla="*/ 267925 h 267925"/>
                <a:gd name="connsiteX4" fmla="*/ 0 w 151712"/>
                <a:gd name="connsiteY4" fmla="*/ 181702 h 267925"/>
                <a:gd name="connsiteX0" fmla="*/ 0 w 151712"/>
                <a:gd name="connsiteY0" fmla="*/ 178030 h 264253"/>
                <a:gd name="connsiteX1" fmla="*/ 151137 w 151712"/>
                <a:gd name="connsiteY1" fmla="*/ 0 h 264253"/>
                <a:gd name="connsiteX2" fmla="*/ 151712 w 151712"/>
                <a:gd name="connsiteY2" fmla="*/ 91807 h 264253"/>
                <a:gd name="connsiteX3" fmla="*/ 3672 w 151712"/>
                <a:gd name="connsiteY3" fmla="*/ 264253 h 264253"/>
                <a:gd name="connsiteX4" fmla="*/ 0 w 151712"/>
                <a:gd name="connsiteY4" fmla="*/ 178030 h 264253"/>
                <a:gd name="connsiteX0" fmla="*/ 7345 w 159057"/>
                <a:gd name="connsiteY0" fmla="*/ 178030 h 264253"/>
                <a:gd name="connsiteX1" fmla="*/ 158482 w 159057"/>
                <a:gd name="connsiteY1" fmla="*/ 0 h 264253"/>
                <a:gd name="connsiteX2" fmla="*/ 159057 w 159057"/>
                <a:gd name="connsiteY2" fmla="*/ 91807 h 264253"/>
                <a:gd name="connsiteX3" fmla="*/ 0 w 159057"/>
                <a:gd name="connsiteY3" fmla="*/ 264253 h 264253"/>
                <a:gd name="connsiteX4" fmla="*/ 7345 w 159057"/>
                <a:gd name="connsiteY4" fmla="*/ 178030 h 264253"/>
                <a:gd name="connsiteX0" fmla="*/ 3672 w 155384"/>
                <a:gd name="connsiteY0" fmla="*/ 178030 h 264253"/>
                <a:gd name="connsiteX1" fmla="*/ 154809 w 155384"/>
                <a:gd name="connsiteY1" fmla="*/ 0 h 264253"/>
                <a:gd name="connsiteX2" fmla="*/ 155384 w 155384"/>
                <a:gd name="connsiteY2" fmla="*/ 91807 h 264253"/>
                <a:gd name="connsiteX3" fmla="*/ 0 w 155384"/>
                <a:gd name="connsiteY3" fmla="*/ 264253 h 264253"/>
                <a:gd name="connsiteX4" fmla="*/ 3672 w 155384"/>
                <a:gd name="connsiteY4" fmla="*/ 178030 h 26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84" h="264253">
                  <a:moveTo>
                    <a:pt x="3672" y="178030"/>
                  </a:moveTo>
                  <a:lnTo>
                    <a:pt x="154809" y="0"/>
                  </a:lnTo>
                  <a:cubicBezTo>
                    <a:pt x="155000" y="25706"/>
                    <a:pt x="155193" y="66101"/>
                    <a:pt x="155384" y="91807"/>
                  </a:cubicBezTo>
                  <a:lnTo>
                    <a:pt x="0" y="264253"/>
                  </a:lnTo>
                  <a:lnTo>
                    <a:pt x="3672" y="17803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iagonal Stripe 22">
              <a:extLst>
                <a:ext uri="{FF2B5EF4-FFF2-40B4-BE49-F238E27FC236}">
                  <a16:creationId xmlns:a16="http://schemas.microsoft.com/office/drawing/2014/main" id="{F6098AD7-AF59-4E89-9A45-7C3819B496CB}"/>
                </a:ext>
              </a:extLst>
            </p:cNvPr>
            <p:cNvSpPr/>
            <p:nvPr/>
          </p:nvSpPr>
          <p:spPr>
            <a:xfrm rot="10800000">
              <a:off x="2262006" y="4050740"/>
              <a:ext cx="159055" cy="179790"/>
            </a:xfrm>
            <a:custGeom>
              <a:avLst/>
              <a:gdLst>
                <a:gd name="connsiteX0" fmla="*/ 0 w 133350"/>
                <a:gd name="connsiteY0" fmla="*/ 82550 h 165100"/>
                <a:gd name="connsiteX1" fmla="*/ 66675 w 133350"/>
                <a:gd name="connsiteY1" fmla="*/ 0 h 165100"/>
                <a:gd name="connsiteX2" fmla="*/ 133350 w 133350"/>
                <a:gd name="connsiteY2" fmla="*/ 0 h 165100"/>
                <a:gd name="connsiteX3" fmla="*/ 0 w 133350"/>
                <a:gd name="connsiteY3" fmla="*/ 165100 h 165100"/>
                <a:gd name="connsiteX4" fmla="*/ 0 w 133350"/>
                <a:gd name="connsiteY4" fmla="*/ 82550 h 165100"/>
                <a:gd name="connsiteX0" fmla="*/ 7344 w 140694"/>
                <a:gd name="connsiteY0" fmla="*/ 82550 h 176117"/>
                <a:gd name="connsiteX1" fmla="*/ 74019 w 140694"/>
                <a:gd name="connsiteY1" fmla="*/ 0 h 176117"/>
                <a:gd name="connsiteX2" fmla="*/ 140694 w 140694"/>
                <a:gd name="connsiteY2" fmla="*/ 0 h 176117"/>
                <a:gd name="connsiteX3" fmla="*/ 0 w 140694"/>
                <a:gd name="connsiteY3" fmla="*/ 176117 h 176117"/>
                <a:gd name="connsiteX4" fmla="*/ 7344 w 140694"/>
                <a:gd name="connsiteY4" fmla="*/ 82550 h 176117"/>
                <a:gd name="connsiteX0" fmla="*/ 3672 w 140694"/>
                <a:gd name="connsiteY0" fmla="*/ 93567 h 176117"/>
                <a:gd name="connsiteX1" fmla="*/ 74019 w 140694"/>
                <a:gd name="connsiteY1" fmla="*/ 0 h 176117"/>
                <a:gd name="connsiteX2" fmla="*/ 140694 w 140694"/>
                <a:gd name="connsiteY2" fmla="*/ 0 h 176117"/>
                <a:gd name="connsiteX3" fmla="*/ 0 w 140694"/>
                <a:gd name="connsiteY3" fmla="*/ 176117 h 176117"/>
                <a:gd name="connsiteX4" fmla="*/ 3672 w 140694"/>
                <a:gd name="connsiteY4" fmla="*/ 93567 h 176117"/>
                <a:gd name="connsiteX0" fmla="*/ 3672 w 159055"/>
                <a:gd name="connsiteY0" fmla="*/ 93567 h 176117"/>
                <a:gd name="connsiteX1" fmla="*/ 74019 w 159055"/>
                <a:gd name="connsiteY1" fmla="*/ 0 h 176117"/>
                <a:gd name="connsiteX2" fmla="*/ 159055 w 159055"/>
                <a:gd name="connsiteY2" fmla="*/ 0 h 176117"/>
                <a:gd name="connsiteX3" fmla="*/ 0 w 159055"/>
                <a:gd name="connsiteY3" fmla="*/ 176117 h 176117"/>
                <a:gd name="connsiteX4" fmla="*/ 3672 w 159055"/>
                <a:gd name="connsiteY4" fmla="*/ 93567 h 176117"/>
                <a:gd name="connsiteX0" fmla="*/ 3672 w 159055"/>
                <a:gd name="connsiteY0" fmla="*/ 97240 h 179790"/>
                <a:gd name="connsiteX1" fmla="*/ 88708 w 159055"/>
                <a:gd name="connsiteY1" fmla="*/ 0 h 179790"/>
                <a:gd name="connsiteX2" fmla="*/ 159055 w 159055"/>
                <a:gd name="connsiteY2" fmla="*/ 3673 h 179790"/>
                <a:gd name="connsiteX3" fmla="*/ 0 w 159055"/>
                <a:gd name="connsiteY3" fmla="*/ 179790 h 179790"/>
                <a:gd name="connsiteX4" fmla="*/ 3672 w 159055"/>
                <a:gd name="connsiteY4" fmla="*/ 97240 h 17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55" h="179790">
                  <a:moveTo>
                    <a:pt x="3672" y="97240"/>
                  </a:moveTo>
                  <a:lnTo>
                    <a:pt x="88708" y="0"/>
                  </a:lnTo>
                  <a:lnTo>
                    <a:pt x="159055" y="3673"/>
                  </a:lnTo>
                  <a:lnTo>
                    <a:pt x="0" y="179790"/>
                  </a:lnTo>
                  <a:lnTo>
                    <a:pt x="3672" y="9724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361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1FB815-37E7-4D43-8B97-31D520D9FAB3}"/>
              </a:ext>
            </a:extLst>
          </p:cNvPr>
          <p:cNvSpPr/>
          <p:nvPr/>
        </p:nvSpPr>
        <p:spPr>
          <a:xfrm>
            <a:off x="9074116" y="1329864"/>
            <a:ext cx="2742591" cy="1482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A36FF5FF-FC91-40B8-AF5F-14CA6396AA76}"/>
              </a:ext>
            </a:extLst>
          </p:cNvPr>
          <p:cNvSpPr/>
          <p:nvPr/>
        </p:nvSpPr>
        <p:spPr>
          <a:xfrm>
            <a:off x="6206112" y="1329866"/>
            <a:ext cx="2742591" cy="14559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E155038D-7BDC-43DC-AAD1-4951C54EEA2A}"/>
              </a:ext>
            </a:extLst>
          </p:cNvPr>
          <p:cNvSpPr/>
          <p:nvPr/>
        </p:nvSpPr>
        <p:spPr>
          <a:xfrm>
            <a:off x="3336889" y="1337471"/>
            <a:ext cx="2743200" cy="14559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A1A3EFB0-D16A-40A5-A41D-8907EA802EAD}"/>
              </a:ext>
            </a:extLst>
          </p:cNvPr>
          <p:cNvSpPr/>
          <p:nvPr/>
        </p:nvSpPr>
        <p:spPr>
          <a:xfrm>
            <a:off x="468277" y="1334316"/>
            <a:ext cx="2743200" cy="14559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899C887-53D5-44DB-B325-45BD82BF9E90}"/>
              </a:ext>
            </a:extLst>
          </p:cNvPr>
          <p:cNvSpPr>
            <a:spLocks noGrp="1"/>
          </p:cNvSpPr>
          <p:nvPr>
            <p:ph type="title"/>
          </p:nvPr>
        </p:nvSpPr>
        <p:spPr/>
        <p:txBody>
          <a:bodyPr>
            <a:normAutofit/>
          </a:bodyPr>
          <a:lstStyle/>
          <a:p>
            <a:pPr algn="ctr"/>
            <a:r>
              <a:rPr lang="en-US" dirty="0"/>
              <a:t>Statute Components Affecting Implementation</a:t>
            </a:r>
          </a:p>
        </p:txBody>
      </p:sp>
      <p:sp>
        <p:nvSpPr>
          <p:cNvPr id="3" name="Slide Number Placeholder 2">
            <a:extLst>
              <a:ext uri="{FF2B5EF4-FFF2-40B4-BE49-F238E27FC236}">
                <a16:creationId xmlns:a16="http://schemas.microsoft.com/office/drawing/2014/main" id="{A4876DE2-7452-4979-873B-BDBED0871681}"/>
              </a:ext>
            </a:extLst>
          </p:cNvPr>
          <p:cNvSpPr>
            <a:spLocks noGrp="1"/>
          </p:cNvSpPr>
          <p:nvPr>
            <p:ph type="sldNum" idx="12"/>
          </p:nvPr>
        </p:nvSpPr>
        <p:spPr>
          <a:xfrm>
            <a:off x="8610601" y="6510476"/>
            <a:ext cx="2743200" cy="192300"/>
          </a:xfrm>
        </p:spPr>
        <p:txBody>
          <a:bodyPr/>
          <a:lstStyle/>
          <a:p>
            <a:fld id="{00000000-1234-1234-1234-123412341234}" type="slidenum">
              <a:rPr lang="en-US" smtClean="0"/>
              <a:pPr/>
              <a:t>6</a:t>
            </a:fld>
            <a:endParaRPr lang="en-US"/>
          </a:p>
        </p:txBody>
      </p:sp>
      <p:sp>
        <p:nvSpPr>
          <p:cNvPr id="5" name="Rectangle 4">
            <a:extLst>
              <a:ext uri="{FF2B5EF4-FFF2-40B4-BE49-F238E27FC236}">
                <a16:creationId xmlns:a16="http://schemas.microsoft.com/office/drawing/2014/main" id="{9EE81792-5A78-4D14-B5BE-83CFBB066103}"/>
              </a:ext>
            </a:extLst>
          </p:cNvPr>
          <p:cNvSpPr/>
          <p:nvPr/>
        </p:nvSpPr>
        <p:spPr>
          <a:xfrm>
            <a:off x="468277" y="2785811"/>
            <a:ext cx="2743200" cy="36500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180-day base-calendar requirement, up-to 30 distinct additional days</a:t>
            </a:r>
          </a:p>
          <a:p>
            <a:pPr marL="285750" indent="-285750">
              <a:buFont typeface="Arial" panose="020B0604020202020204" pitchFamily="34" charset="0"/>
              <a:buChar char="•"/>
            </a:pPr>
            <a:r>
              <a:rPr lang="en-US" dirty="0">
                <a:solidFill>
                  <a:schemeClr val="tx1"/>
                </a:solidFill>
              </a:rPr>
              <a:t>Start date / District of Innovation changes</a:t>
            </a:r>
          </a:p>
          <a:p>
            <a:pPr marL="285750" indent="-285750">
              <a:buFont typeface="Arial" panose="020B0604020202020204" pitchFamily="34" charset="0"/>
              <a:buChar char="•"/>
            </a:pPr>
            <a:r>
              <a:rPr lang="en-US" dirty="0">
                <a:solidFill>
                  <a:schemeClr val="tx1"/>
                </a:solidFill>
              </a:rPr>
              <a:t>Two required bad weather make-up days</a:t>
            </a:r>
          </a:p>
          <a:p>
            <a:pPr marL="285750" indent="-285750">
              <a:buFont typeface="Arial" panose="020B0604020202020204" pitchFamily="34" charset="0"/>
              <a:buChar char="•"/>
            </a:pPr>
            <a:r>
              <a:rPr lang="en-US" dirty="0">
                <a:solidFill>
                  <a:schemeClr val="tx1"/>
                </a:solidFill>
              </a:rPr>
              <a:t>Minimum of two hours of instruction for ADSY days</a:t>
            </a:r>
          </a:p>
          <a:p>
            <a:pPr marL="285750" indent="-285750">
              <a:buFont typeface="Arial" panose="020B0604020202020204" pitchFamily="34" charset="0"/>
              <a:buChar char="•"/>
            </a:pPr>
            <a:r>
              <a:rPr lang="en-US" dirty="0">
                <a:solidFill>
                  <a:schemeClr val="tx1"/>
                </a:solidFill>
              </a:rPr>
              <a:t>September 1, 2020 start date</a:t>
            </a:r>
          </a:p>
        </p:txBody>
      </p:sp>
      <p:pic>
        <p:nvPicPr>
          <p:cNvPr id="7" name="Graphic 6" descr="Monthly calendar">
            <a:extLst>
              <a:ext uri="{FF2B5EF4-FFF2-40B4-BE49-F238E27FC236}">
                <a16:creationId xmlns:a16="http://schemas.microsoft.com/office/drawing/2014/main" id="{6EDBB757-D29D-43EC-B01E-6B7A4E9F3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1233" y="1334316"/>
            <a:ext cx="914400" cy="914400"/>
          </a:xfrm>
          <a:prstGeom prst="rect">
            <a:avLst/>
          </a:prstGeom>
        </p:spPr>
      </p:pic>
      <p:sp>
        <p:nvSpPr>
          <p:cNvPr id="8" name="TextBox 7">
            <a:extLst>
              <a:ext uri="{FF2B5EF4-FFF2-40B4-BE49-F238E27FC236}">
                <a16:creationId xmlns:a16="http://schemas.microsoft.com/office/drawing/2014/main" id="{5E314D1D-F9F2-434C-86DE-E034B5909EAF}"/>
              </a:ext>
            </a:extLst>
          </p:cNvPr>
          <p:cNvSpPr txBox="1"/>
          <p:nvPr/>
        </p:nvSpPr>
        <p:spPr>
          <a:xfrm>
            <a:off x="854254" y="2256337"/>
            <a:ext cx="1728358" cy="369332"/>
          </a:xfrm>
          <a:prstGeom prst="rect">
            <a:avLst/>
          </a:prstGeom>
          <a:noFill/>
        </p:spPr>
        <p:txBody>
          <a:bodyPr wrap="none" rtlCol="0">
            <a:spAutoFit/>
          </a:bodyPr>
          <a:lstStyle/>
          <a:p>
            <a:r>
              <a:rPr lang="en-US" b="1" dirty="0"/>
              <a:t>Calendar Design</a:t>
            </a:r>
          </a:p>
        </p:txBody>
      </p:sp>
      <p:sp>
        <p:nvSpPr>
          <p:cNvPr id="9" name="Rectangle 8">
            <a:extLst>
              <a:ext uri="{FF2B5EF4-FFF2-40B4-BE49-F238E27FC236}">
                <a16:creationId xmlns:a16="http://schemas.microsoft.com/office/drawing/2014/main" id="{EDB2F6B0-3FF2-495B-BE58-3C16586784E6}"/>
              </a:ext>
            </a:extLst>
          </p:cNvPr>
          <p:cNvSpPr/>
          <p:nvPr/>
        </p:nvSpPr>
        <p:spPr>
          <a:xfrm>
            <a:off x="6205503" y="2785809"/>
            <a:ext cx="2743200" cy="36500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Participating </a:t>
            </a:r>
            <a:r>
              <a:rPr lang="en-US" b="1" dirty="0">
                <a:solidFill>
                  <a:schemeClr val="tx1"/>
                </a:solidFill>
              </a:rPr>
              <a:t>campuses</a:t>
            </a:r>
            <a:r>
              <a:rPr lang="en-US" dirty="0">
                <a:solidFill>
                  <a:schemeClr val="tx1"/>
                </a:solidFill>
              </a:rPr>
              <a:t> must be at 180 days</a:t>
            </a:r>
          </a:p>
          <a:p>
            <a:pPr marL="285750" indent="-285750">
              <a:buFont typeface="Arial" panose="020B0604020202020204" pitchFamily="34" charset="0"/>
              <a:buChar char="•"/>
            </a:pPr>
            <a:r>
              <a:rPr lang="en-US" dirty="0">
                <a:solidFill>
                  <a:schemeClr val="tx1"/>
                </a:solidFill>
              </a:rPr>
              <a:t>Additional Days School Year can have a subset of students attend</a:t>
            </a:r>
          </a:p>
        </p:txBody>
      </p:sp>
      <p:sp>
        <p:nvSpPr>
          <p:cNvPr id="10" name="TextBox 9">
            <a:extLst>
              <a:ext uri="{FF2B5EF4-FFF2-40B4-BE49-F238E27FC236}">
                <a16:creationId xmlns:a16="http://schemas.microsoft.com/office/drawing/2014/main" id="{5144C524-A92F-4536-807A-052A4CDD6195}"/>
              </a:ext>
            </a:extLst>
          </p:cNvPr>
          <p:cNvSpPr txBox="1"/>
          <p:nvPr/>
        </p:nvSpPr>
        <p:spPr>
          <a:xfrm>
            <a:off x="6767389" y="2353616"/>
            <a:ext cx="1465401" cy="369332"/>
          </a:xfrm>
          <a:prstGeom prst="rect">
            <a:avLst/>
          </a:prstGeom>
          <a:noFill/>
        </p:spPr>
        <p:txBody>
          <a:bodyPr wrap="none" rtlCol="0">
            <a:spAutoFit/>
          </a:bodyPr>
          <a:lstStyle/>
          <a:p>
            <a:r>
              <a:rPr lang="en-US" b="1" dirty="0"/>
              <a:t>Campus-level</a:t>
            </a:r>
          </a:p>
        </p:txBody>
      </p:sp>
      <p:sp>
        <p:nvSpPr>
          <p:cNvPr id="13" name="Rectangle 12">
            <a:extLst>
              <a:ext uri="{FF2B5EF4-FFF2-40B4-BE49-F238E27FC236}">
                <a16:creationId xmlns:a16="http://schemas.microsoft.com/office/drawing/2014/main" id="{F247BF20-BB6E-4296-8BCC-13FBEE178CD7}"/>
              </a:ext>
            </a:extLst>
          </p:cNvPr>
          <p:cNvSpPr/>
          <p:nvPr/>
        </p:nvSpPr>
        <p:spPr>
          <a:xfrm>
            <a:off x="3336890" y="2785809"/>
            <a:ext cx="2743200" cy="36500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Non-compulsory attendance for additional days</a:t>
            </a:r>
          </a:p>
          <a:p>
            <a:pPr marL="284163"/>
            <a:r>
              <a:rPr lang="en-US" i="1" dirty="0">
                <a:solidFill>
                  <a:schemeClr val="tx1"/>
                </a:solidFill>
                <a:hlinkClick r:id="rId5"/>
              </a:rPr>
              <a:t>Texas Education Code Sec. 25.085(</a:t>
            </a:r>
            <a:r>
              <a:rPr lang="en-US" i="1" dirty="0" err="1">
                <a:solidFill>
                  <a:schemeClr val="tx1"/>
                </a:solidFill>
                <a:hlinkClick r:id="rId5"/>
              </a:rPr>
              <a:t>i</a:t>
            </a:r>
            <a:r>
              <a:rPr lang="en-US" i="1" dirty="0">
                <a:solidFill>
                  <a:schemeClr val="tx1"/>
                </a:solidFill>
                <a:hlinkClick r:id="rId5"/>
              </a:rPr>
              <a:t>)</a:t>
            </a:r>
            <a:endParaRPr lang="en-US" i="1" dirty="0">
              <a:solidFill>
                <a:schemeClr val="tx1"/>
              </a:solidFill>
            </a:endParaRPr>
          </a:p>
          <a:p>
            <a:endParaRPr lang="en-US" dirty="0">
              <a:solidFill>
                <a:schemeClr val="tx1"/>
              </a:solidFill>
            </a:endParaRPr>
          </a:p>
        </p:txBody>
      </p:sp>
      <p:pic>
        <p:nvPicPr>
          <p:cNvPr id="15" name="Graphic 14" descr="Classroom">
            <a:extLst>
              <a:ext uri="{FF2B5EF4-FFF2-40B4-BE49-F238E27FC236}">
                <a16:creationId xmlns:a16="http://schemas.microsoft.com/office/drawing/2014/main" id="{3B59232E-33EF-4D81-8D5F-5B317FB361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5410" y="1334316"/>
            <a:ext cx="914400" cy="914400"/>
          </a:xfrm>
          <a:prstGeom prst="rect">
            <a:avLst/>
          </a:prstGeom>
        </p:spPr>
      </p:pic>
      <p:sp>
        <p:nvSpPr>
          <p:cNvPr id="16" name="TextBox 15">
            <a:extLst>
              <a:ext uri="{FF2B5EF4-FFF2-40B4-BE49-F238E27FC236}">
                <a16:creationId xmlns:a16="http://schemas.microsoft.com/office/drawing/2014/main" id="{39B9A9A4-317A-4DF7-82A6-9328A7C335AA}"/>
              </a:ext>
            </a:extLst>
          </p:cNvPr>
          <p:cNvSpPr txBox="1"/>
          <p:nvPr/>
        </p:nvSpPr>
        <p:spPr>
          <a:xfrm>
            <a:off x="3693826" y="2166090"/>
            <a:ext cx="1849609" cy="646331"/>
          </a:xfrm>
          <a:prstGeom prst="rect">
            <a:avLst/>
          </a:prstGeom>
          <a:noFill/>
        </p:spPr>
        <p:txBody>
          <a:bodyPr wrap="none" rtlCol="0">
            <a:spAutoFit/>
          </a:bodyPr>
          <a:lstStyle/>
          <a:p>
            <a:pPr algn="ctr"/>
            <a:r>
              <a:rPr lang="en-US" b="1" dirty="0"/>
              <a:t>Non-Compulsory </a:t>
            </a:r>
          </a:p>
          <a:p>
            <a:pPr algn="ctr"/>
            <a:r>
              <a:rPr lang="en-US" b="1" dirty="0"/>
              <a:t>Attendance</a:t>
            </a:r>
          </a:p>
        </p:txBody>
      </p:sp>
      <p:sp>
        <p:nvSpPr>
          <p:cNvPr id="21" name="Rectangle 20">
            <a:extLst>
              <a:ext uri="{FF2B5EF4-FFF2-40B4-BE49-F238E27FC236}">
                <a16:creationId xmlns:a16="http://schemas.microsoft.com/office/drawing/2014/main" id="{72EB0E7E-6F0F-4A52-AD42-8AAB0478A9A6}"/>
              </a:ext>
            </a:extLst>
          </p:cNvPr>
          <p:cNvSpPr/>
          <p:nvPr/>
        </p:nvSpPr>
        <p:spPr>
          <a:xfrm>
            <a:off x="9074116" y="2785808"/>
            <a:ext cx="2742591" cy="36500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Teachers teaching the two hours of instruction must be certified</a:t>
            </a:r>
          </a:p>
          <a:p>
            <a:pPr marL="285750" indent="-285750">
              <a:buFont typeface="Arial" panose="020B0604020202020204" pitchFamily="34" charset="0"/>
              <a:buChar char="•"/>
            </a:pPr>
            <a:r>
              <a:rPr lang="en-US" dirty="0">
                <a:solidFill>
                  <a:schemeClr val="tx1"/>
                </a:solidFill>
              </a:rPr>
              <a:t>All other components of the TEC apply aside from non-compulsory attendance</a:t>
            </a:r>
          </a:p>
        </p:txBody>
      </p:sp>
      <p:sp>
        <p:nvSpPr>
          <p:cNvPr id="22" name="TextBox 21">
            <a:extLst>
              <a:ext uri="{FF2B5EF4-FFF2-40B4-BE49-F238E27FC236}">
                <a16:creationId xmlns:a16="http://schemas.microsoft.com/office/drawing/2014/main" id="{DD5757A4-22E9-4CE5-94D4-A0ED48020D9E}"/>
              </a:ext>
            </a:extLst>
          </p:cNvPr>
          <p:cNvSpPr txBox="1"/>
          <p:nvPr/>
        </p:nvSpPr>
        <p:spPr>
          <a:xfrm>
            <a:off x="9280369" y="2345053"/>
            <a:ext cx="2087816" cy="369332"/>
          </a:xfrm>
          <a:prstGeom prst="rect">
            <a:avLst/>
          </a:prstGeom>
          <a:noFill/>
        </p:spPr>
        <p:txBody>
          <a:bodyPr wrap="none" rtlCol="0">
            <a:spAutoFit/>
          </a:bodyPr>
          <a:lstStyle/>
          <a:p>
            <a:pPr algn="ctr"/>
            <a:r>
              <a:rPr lang="en-US" b="1" dirty="0"/>
              <a:t>Certified Instructors</a:t>
            </a:r>
          </a:p>
        </p:txBody>
      </p:sp>
      <p:pic>
        <p:nvPicPr>
          <p:cNvPr id="6" name="Graphic 5" descr="Schoolhouse">
            <a:extLst>
              <a:ext uri="{FF2B5EF4-FFF2-40B4-BE49-F238E27FC236}">
                <a16:creationId xmlns:a16="http://schemas.microsoft.com/office/drawing/2014/main" id="{98BE3514-A0C3-44C2-B186-E259463FBF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2904" y="1329864"/>
            <a:ext cx="914400" cy="914400"/>
          </a:xfrm>
          <a:prstGeom prst="rect">
            <a:avLst/>
          </a:prstGeom>
        </p:spPr>
      </p:pic>
      <p:pic>
        <p:nvPicPr>
          <p:cNvPr id="14" name="Graphic 13" descr="Diploma roll">
            <a:extLst>
              <a:ext uri="{FF2B5EF4-FFF2-40B4-BE49-F238E27FC236}">
                <a16:creationId xmlns:a16="http://schemas.microsoft.com/office/drawing/2014/main" id="{2CDC1799-B56E-42E3-8086-3EC326F29B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61516" y="1470620"/>
            <a:ext cx="914400" cy="914400"/>
          </a:xfrm>
          <a:prstGeom prst="rect">
            <a:avLst/>
          </a:prstGeom>
        </p:spPr>
      </p:pic>
    </p:spTree>
    <p:extLst>
      <p:ext uri="{BB962C8B-B14F-4D97-AF65-F5344CB8AC3E}">
        <p14:creationId xmlns:p14="http://schemas.microsoft.com/office/powerpoint/2010/main" val="35146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Questions</a:t>
            </a:r>
            <a:br>
              <a:rPr lang="en-US" dirty="0"/>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0088AB57-2DBE-44A3-AE96-942C49E954BF}" type="slidenum">
              <a:rPr lang="en-US" smtClean="0"/>
              <a:pPr/>
              <a:t>7</a:t>
            </a:fld>
            <a:endParaRPr lang="en-US"/>
          </a:p>
        </p:txBody>
      </p:sp>
    </p:spTree>
    <p:extLst>
      <p:ext uri="{BB962C8B-B14F-4D97-AF65-F5344CB8AC3E}">
        <p14:creationId xmlns:p14="http://schemas.microsoft.com/office/powerpoint/2010/main" val="1208484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83BA95A1-1493-441C-A66E-CAA89037355D}" vid="{0C8EDD58-0BB9-4616-98AB-19F7D648E88E}"/>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83BA95A1-1493-441C-A66E-CAA89037355D}" vid="{F9C7D812-7BF3-4BB8-AE79-5B99C3D51450}"/>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bg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  Read-Only" id="{83BA95A1-1493-441C-A66E-CAA89037355D}" vid="{C9D0593C-E1B4-43DE-B22B-D1A9B006E185}"/>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83BA95A1-1493-441C-A66E-CAA89037355D}" vid="{9F156358-8A96-4CEF-84A2-ED5A1B46AAC2}"/>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  Read-Only" id="{83BA95A1-1493-441C-A66E-CAA89037355D}" vid="{3FC6A25B-2F9B-46B4-A0B6-7547AF840C05}"/>
    </a:ext>
  </a:extLst>
</a:theme>
</file>

<file path=ppt/theme/theme6.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potx  -  Read-Only" id="{BBAE2FEB-0FFE-47E2-8871-61F5A605116E}" vid="{C4DDD0E0-1327-4365-BA17-12A5254345D8}"/>
    </a:ext>
  </a:extLst>
</a:theme>
</file>

<file path=ppt/theme/theme7.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16A5DA89-DBC6-4997-B7B1-52E85FED472B}" vid="{DF404CCD-5A0E-4027-BE09-8DE0812E52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b5e514-a680-4fd2-83c7-aca22b4666fd">
      <UserInfo>
        <DisplayName>Dobson, Kristen</DisplayName>
        <AccountId>992</AccountId>
        <AccountType/>
      </UserInfo>
    </SharedWithUsers>
    <Collection xmlns="5c8ce246-9bf7-4847-93b0-5471cf462eac">
      <Value>PEIMS</Value>
    </Collection>
    <Legislation xmlns="5c8ce246-9bf7-4847-93b0-5471cf462eac" xsi:nil="true"/>
    <Document_x0020_Type xmlns="5c8ce246-9bf7-4847-93b0-5471cf462eac">Other</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12c9ce04cc2b0987dc39a52587f17d4d">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8bedc21c0577dcbb0bb6a38f57fd407c"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ecial Ed Language Acquisition"/>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38F3C-0CB2-40E2-8D00-564FBEE9EA87}">
  <ds:schemaRefs>
    <ds:schemaRef ds:uri="http://schemas.microsoft.com/office/2006/documentManagement/types"/>
    <ds:schemaRef ds:uri="http://purl.org/dc/terms/"/>
    <ds:schemaRef ds:uri="1b8089bb-2d75-43ee-b5ea-a1cbb188e8a9"/>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ad92270-03f4-4852-9c13-3677bb5c6e81"/>
    <ds:schemaRef ds:uri="http://www.w3.org/XML/1998/namespace"/>
  </ds:schemaRefs>
</ds:datastoreItem>
</file>

<file path=customXml/itemProps2.xml><?xml version="1.0" encoding="utf-8"?>
<ds:datastoreItem xmlns:ds="http://schemas.openxmlformats.org/officeDocument/2006/customXml" ds:itemID="{493F4AED-F405-48F1-B19E-965B76055767}"/>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TEA_Presentation_Template_Redesign_Final</Template>
  <TotalTime>6472</TotalTime>
  <Words>646</Words>
  <Application>Microsoft Office PowerPoint</Application>
  <PresentationFormat>Widescreen</PresentationFormat>
  <Paragraphs>298</Paragraphs>
  <Slides>7</Slides>
  <Notes>7</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7</vt:i4>
      </vt:variant>
    </vt:vector>
  </HeadingPairs>
  <TitlesOfParts>
    <vt:vector size="25" baseType="lpstr">
      <vt:lpstr>Arial</vt:lpstr>
      <vt:lpstr>Calibri</vt:lpstr>
      <vt:lpstr>Calibri (Body)</vt:lpstr>
      <vt:lpstr>Calibri Light</vt:lpstr>
      <vt:lpstr>Noto Sans Symbols</vt:lpstr>
      <vt:lpstr>Open Sans</vt:lpstr>
      <vt:lpstr>Open Sans (Headings)</vt:lpstr>
      <vt:lpstr>Open Sans Light</vt:lpstr>
      <vt:lpstr>Open Sans Semibold</vt:lpstr>
      <vt:lpstr>Wingdings</vt:lpstr>
      <vt:lpstr>Main Title Slides</vt:lpstr>
      <vt:lpstr>Section Title Slides</vt:lpstr>
      <vt:lpstr>TEA Main Slide</vt:lpstr>
      <vt:lpstr>1_TEA Main Slide</vt:lpstr>
      <vt:lpstr>TEA Opener - Blank</vt:lpstr>
      <vt:lpstr>2_TEA Main Slide</vt:lpstr>
      <vt:lpstr>Theme2</vt:lpstr>
      <vt:lpstr>think-cell Slide</vt:lpstr>
      <vt:lpstr>Additional Days School Year TSDS Changes  (2020-2021 School Year) </vt:lpstr>
      <vt:lpstr>HB 3: Additional Days for Elementary</vt:lpstr>
      <vt:lpstr>Sample Financial Impact Scenario</vt:lpstr>
      <vt:lpstr>Clarifying Minutes vs Days Requirement</vt:lpstr>
      <vt:lpstr>Implementation Options</vt:lpstr>
      <vt:lpstr>Statute Components Affecting Implementation</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Doran, Brian</dc:creator>
  <cp:keywords/>
  <cp:lastModifiedBy>Simons, Leanne</cp:lastModifiedBy>
  <cp:revision>26</cp:revision>
  <cp:lastPrinted>2020-03-06T21:21:50Z</cp:lastPrinted>
  <dcterms:created xsi:type="dcterms:W3CDTF">2019-08-20T21:08:09Z</dcterms:created>
  <dcterms:modified xsi:type="dcterms:W3CDTF">2020-03-24T12:45:01Z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