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18"/>
  </p:notesMasterIdLst>
  <p:handoutMasterIdLst>
    <p:handoutMasterId r:id="rId19"/>
  </p:handoutMasterIdLst>
  <p:sldIdLst>
    <p:sldId id="466" r:id="rId5"/>
    <p:sldId id="687" r:id="rId6"/>
    <p:sldId id="704" r:id="rId7"/>
    <p:sldId id="707" r:id="rId8"/>
    <p:sldId id="709" r:id="rId9"/>
    <p:sldId id="708" r:id="rId10"/>
    <p:sldId id="725" r:id="rId11"/>
    <p:sldId id="724" r:id="rId12"/>
    <p:sldId id="718" r:id="rId13"/>
    <p:sldId id="726" r:id="rId14"/>
    <p:sldId id="715" r:id="rId15"/>
    <p:sldId id="727" r:id="rId16"/>
    <p:sldId id="264" r:id="rId1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Simons, Leanne" initials="SL" lastIdx="5" clrIdx="3">
    <p:extLst>
      <p:ext uri="{19B8F6BF-5375-455C-9EA6-DF929625EA0E}">
        <p15:presenceInfo xmlns:p15="http://schemas.microsoft.com/office/powerpoint/2012/main" userId="S-1-5-21-424224527-328161685-9522986-2768" providerId="AD"/>
      </p:ext>
    </p:extLst>
  </p:cmAuthor>
  <p:cmAuthor id="4" name="Sharp, Stephanie" initials="SS" lastIdx="1" clrIdx="4">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88063" autoAdjust="0"/>
  </p:normalViewPr>
  <p:slideViewPr>
    <p:cSldViewPr>
      <p:cViewPr varScale="1">
        <p:scale>
          <a:sx n="75" d="100"/>
          <a:sy n="75" d="100"/>
        </p:scale>
        <p:origin x="190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20" d="100"/>
          <a:sy n="120" d="100"/>
        </p:scale>
        <p:origin x="1915" y="67"/>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Stephanie" userId="4b7f997e-11e2-446b-b7b6-32dc105769b7" providerId="ADAL" clId="{FD87CD6A-8AD4-4A2A-83C1-0951C6E76632}"/>
    <pc:docChg chg="undo custSel addSld delSld modSld sldOrd">
      <pc:chgData name="Sharp, Stephanie" userId="4b7f997e-11e2-446b-b7b6-32dc105769b7" providerId="ADAL" clId="{FD87CD6A-8AD4-4A2A-83C1-0951C6E76632}" dt="2020-03-06T19:47:50.770" v="1973" actId="14"/>
      <pc:docMkLst>
        <pc:docMk/>
      </pc:docMkLst>
      <pc:sldChg chg="modSp">
        <pc:chgData name="Sharp, Stephanie" userId="4b7f997e-11e2-446b-b7b6-32dc105769b7" providerId="ADAL" clId="{FD87CD6A-8AD4-4A2A-83C1-0951C6E76632}" dt="2020-03-06T18:50:14.465" v="1921" actId="6549"/>
        <pc:sldMkLst>
          <pc:docMk/>
          <pc:sldMk cId="0" sldId="687"/>
        </pc:sldMkLst>
        <pc:spChg chg="mod">
          <ac:chgData name="Sharp, Stephanie" userId="4b7f997e-11e2-446b-b7b6-32dc105769b7" providerId="ADAL" clId="{FD87CD6A-8AD4-4A2A-83C1-0951C6E76632}" dt="2020-03-06T18:50:14.465" v="1921" actId="6549"/>
          <ac:spMkLst>
            <pc:docMk/>
            <pc:sldMk cId="0" sldId="687"/>
            <ac:spMk id="7" creationId="{00000000-0000-0000-0000-000000000000}"/>
          </ac:spMkLst>
        </pc:spChg>
      </pc:sldChg>
      <pc:sldChg chg="modSp">
        <pc:chgData name="Sharp, Stephanie" userId="4b7f997e-11e2-446b-b7b6-32dc105769b7" providerId="ADAL" clId="{FD87CD6A-8AD4-4A2A-83C1-0951C6E76632}" dt="2020-03-06T17:27:38.092" v="1919" actId="113"/>
        <pc:sldMkLst>
          <pc:docMk/>
          <pc:sldMk cId="1807758155" sldId="708"/>
        </pc:sldMkLst>
        <pc:spChg chg="mod">
          <ac:chgData name="Sharp, Stephanie" userId="4b7f997e-11e2-446b-b7b6-32dc105769b7" providerId="ADAL" clId="{FD87CD6A-8AD4-4A2A-83C1-0951C6E76632}" dt="2020-03-06T17:27:38.092" v="1919" actId="113"/>
          <ac:spMkLst>
            <pc:docMk/>
            <pc:sldMk cId="1807758155" sldId="708"/>
            <ac:spMk id="4" creationId="{23F5C6C5-AEF6-46AF-92D7-B82880C34A8A}"/>
          </ac:spMkLst>
        </pc:spChg>
      </pc:sldChg>
      <pc:sldChg chg="modSp">
        <pc:chgData name="Sharp, Stephanie" userId="4b7f997e-11e2-446b-b7b6-32dc105769b7" providerId="ADAL" clId="{FD87CD6A-8AD4-4A2A-83C1-0951C6E76632}" dt="2020-03-06T16:09:31.495" v="872" actId="20577"/>
        <pc:sldMkLst>
          <pc:docMk/>
          <pc:sldMk cId="129915286" sldId="709"/>
        </pc:sldMkLst>
        <pc:spChg chg="mod">
          <ac:chgData name="Sharp, Stephanie" userId="4b7f997e-11e2-446b-b7b6-32dc105769b7" providerId="ADAL" clId="{FD87CD6A-8AD4-4A2A-83C1-0951C6E76632}" dt="2020-03-06T16:09:31.495" v="872" actId="20577"/>
          <ac:spMkLst>
            <pc:docMk/>
            <pc:sldMk cId="129915286" sldId="709"/>
            <ac:spMk id="7" creationId="{00000000-0000-0000-0000-000000000000}"/>
          </ac:spMkLst>
        </pc:spChg>
      </pc:sldChg>
      <pc:sldChg chg="modSp modNotesTx">
        <pc:chgData name="Sharp, Stephanie" userId="4b7f997e-11e2-446b-b7b6-32dc105769b7" providerId="ADAL" clId="{FD87CD6A-8AD4-4A2A-83C1-0951C6E76632}" dt="2020-03-06T19:47:50.770" v="1973" actId="14"/>
        <pc:sldMkLst>
          <pc:docMk/>
          <pc:sldMk cId="1843926423" sldId="715"/>
        </pc:sldMkLst>
        <pc:spChg chg="mod">
          <ac:chgData name="Sharp, Stephanie" userId="4b7f997e-11e2-446b-b7b6-32dc105769b7" providerId="ADAL" clId="{FD87CD6A-8AD4-4A2A-83C1-0951C6E76632}" dt="2020-03-06T19:47:50.770" v="1973" actId="14"/>
          <ac:spMkLst>
            <pc:docMk/>
            <pc:sldMk cId="1843926423" sldId="715"/>
            <ac:spMk id="4" creationId="{23F5C6C5-AEF6-46AF-92D7-B82880C34A8A}"/>
          </ac:spMkLst>
        </pc:spChg>
      </pc:sldChg>
      <pc:sldChg chg="addSp delSp modSp">
        <pc:chgData name="Sharp, Stephanie" userId="4b7f997e-11e2-446b-b7b6-32dc105769b7" providerId="ADAL" clId="{FD87CD6A-8AD4-4A2A-83C1-0951C6E76632}" dt="2020-03-06T19:46:32.575" v="1929"/>
        <pc:sldMkLst>
          <pc:docMk/>
          <pc:sldMk cId="647212974" sldId="718"/>
        </pc:sldMkLst>
        <pc:spChg chg="add del">
          <ac:chgData name="Sharp, Stephanie" userId="4b7f997e-11e2-446b-b7b6-32dc105769b7" providerId="ADAL" clId="{FD87CD6A-8AD4-4A2A-83C1-0951C6E76632}" dt="2020-03-06T16:04:30.974" v="690"/>
          <ac:spMkLst>
            <pc:docMk/>
            <pc:sldMk cId="647212974" sldId="718"/>
            <ac:spMk id="2" creationId="{11F23EC0-2C98-4B3C-9103-84F91152A1F2}"/>
          </ac:spMkLst>
        </pc:spChg>
        <pc:spChg chg="add del">
          <ac:chgData name="Sharp, Stephanie" userId="4b7f997e-11e2-446b-b7b6-32dc105769b7" providerId="ADAL" clId="{FD87CD6A-8AD4-4A2A-83C1-0951C6E76632}" dt="2020-03-06T16:04:30.974" v="690"/>
          <ac:spMkLst>
            <pc:docMk/>
            <pc:sldMk cId="647212974" sldId="718"/>
            <ac:spMk id="3" creationId="{A184687F-1BCA-4F0F-8A65-0FB7D64DFAC6}"/>
          </ac:spMkLst>
        </pc:spChg>
        <pc:spChg chg="mod">
          <ac:chgData name="Sharp, Stephanie" userId="4b7f997e-11e2-446b-b7b6-32dc105769b7" providerId="ADAL" clId="{FD87CD6A-8AD4-4A2A-83C1-0951C6E76632}" dt="2020-03-06T19:46:32.575" v="1929"/>
          <ac:spMkLst>
            <pc:docMk/>
            <pc:sldMk cId="647212974" sldId="718"/>
            <ac:spMk id="4" creationId="{23F5C6C5-AEF6-46AF-92D7-B82880C34A8A}"/>
          </ac:spMkLst>
        </pc:spChg>
        <pc:spChg chg="add del">
          <ac:chgData name="Sharp, Stephanie" userId="4b7f997e-11e2-446b-b7b6-32dc105769b7" providerId="ADAL" clId="{FD87CD6A-8AD4-4A2A-83C1-0951C6E76632}" dt="2020-03-06T16:04:30.974" v="690"/>
          <ac:spMkLst>
            <pc:docMk/>
            <pc:sldMk cId="647212974" sldId="718"/>
            <ac:spMk id="5" creationId="{04530262-6985-4C4B-BD86-0291131FA952}"/>
          </ac:spMkLst>
        </pc:spChg>
        <pc:spChg chg="mod">
          <ac:chgData name="Sharp, Stephanie" userId="4b7f997e-11e2-446b-b7b6-32dc105769b7" providerId="ADAL" clId="{FD87CD6A-8AD4-4A2A-83C1-0951C6E76632}" dt="2020-03-06T15:56:56.726" v="272" actId="20577"/>
          <ac:spMkLst>
            <pc:docMk/>
            <pc:sldMk cId="647212974" sldId="718"/>
            <ac:spMk id="8" creationId="{E7C069AE-F904-47C1-894E-681F6E1E04D8}"/>
          </ac:spMkLst>
        </pc:spChg>
      </pc:sldChg>
      <pc:sldChg chg="modSp add ord">
        <pc:chgData name="Sharp, Stephanie" userId="4b7f997e-11e2-446b-b7b6-32dc105769b7" providerId="ADAL" clId="{FD87CD6A-8AD4-4A2A-83C1-0951C6E76632}" dt="2020-03-06T18:50:23.602" v="1924" actId="1076"/>
        <pc:sldMkLst>
          <pc:docMk/>
          <pc:sldMk cId="1741498815" sldId="724"/>
        </pc:sldMkLst>
        <pc:spChg chg="mod">
          <ac:chgData name="Sharp, Stephanie" userId="4b7f997e-11e2-446b-b7b6-32dc105769b7" providerId="ADAL" clId="{FD87CD6A-8AD4-4A2A-83C1-0951C6E76632}" dt="2020-03-06T18:50:23.602" v="1924" actId="1076"/>
          <ac:spMkLst>
            <pc:docMk/>
            <pc:sldMk cId="1741498815" sldId="724"/>
            <ac:spMk id="12" creationId="{3DE1DC5D-D2A1-49C1-A0A2-56DE96C13685}"/>
          </ac:spMkLst>
        </pc:spChg>
      </pc:sldChg>
    </pc:docChg>
  </pc:docChgLst>
  <pc:docChgLst>
    <pc:chgData name="Sharp, Stephanie" userId="4b7f997e-11e2-446b-b7b6-32dc105769b7" providerId="ADAL" clId="{A5C57F71-C198-4EEC-84B4-7C41A22ECCDA}"/>
    <pc:docChg chg="undo custSel modSld modMainMaster">
      <pc:chgData name="Sharp, Stephanie" userId="4b7f997e-11e2-446b-b7b6-32dc105769b7" providerId="ADAL" clId="{A5C57F71-C198-4EEC-84B4-7C41A22ECCDA}" dt="2020-03-06T01:59:17.119" v="265" actId="5793"/>
      <pc:docMkLst>
        <pc:docMk/>
      </pc:docMkLst>
      <pc:sldChg chg="modSp">
        <pc:chgData name="Sharp, Stephanie" userId="4b7f997e-11e2-446b-b7b6-32dc105769b7" providerId="ADAL" clId="{A5C57F71-C198-4EEC-84B4-7C41A22ECCDA}" dt="2020-03-06T01:44:19.328" v="95" actId="20577"/>
        <pc:sldMkLst>
          <pc:docMk/>
          <pc:sldMk cId="0" sldId="466"/>
        </pc:sldMkLst>
        <pc:spChg chg="mod">
          <ac:chgData name="Sharp, Stephanie" userId="4b7f997e-11e2-446b-b7b6-32dc105769b7" providerId="ADAL" clId="{A5C57F71-C198-4EEC-84B4-7C41A22ECCDA}" dt="2020-03-06T01:44:19.328" v="95" actId="20577"/>
          <ac:spMkLst>
            <pc:docMk/>
            <pc:sldMk cId="0" sldId="466"/>
            <ac:spMk id="2" creationId="{5E1960DA-8A72-4011-8834-6F9970FF01D8}"/>
          </ac:spMkLst>
        </pc:spChg>
      </pc:sldChg>
      <pc:sldChg chg="modSp">
        <pc:chgData name="Sharp, Stephanie" userId="4b7f997e-11e2-446b-b7b6-32dc105769b7" providerId="ADAL" clId="{A5C57F71-C198-4EEC-84B4-7C41A22ECCDA}" dt="2020-03-06T01:43:52.685" v="71" actId="20577"/>
        <pc:sldMkLst>
          <pc:docMk/>
          <pc:sldMk cId="1929215048" sldId="707"/>
        </pc:sldMkLst>
        <pc:spChg chg="mod">
          <ac:chgData name="Sharp, Stephanie" userId="4b7f997e-11e2-446b-b7b6-32dc105769b7" providerId="ADAL" clId="{A5C57F71-C198-4EEC-84B4-7C41A22ECCDA}" dt="2020-03-06T01:43:52.685" v="71" actId="20577"/>
          <ac:spMkLst>
            <pc:docMk/>
            <pc:sldMk cId="1929215048" sldId="707"/>
            <ac:spMk id="4" creationId="{23F5C6C5-AEF6-46AF-92D7-B82880C34A8A}"/>
          </ac:spMkLst>
        </pc:spChg>
      </pc:sldChg>
      <pc:sldChg chg="addSp delSp modSp modNotesTx">
        <pc:chgData name="Sharp, Stephanie" userId="4b7f997e-11e2-446b-b7b6-32dc105769b7" providerId="ADAL" clId="{A5C57F71-C198-4EEC-84B4-7C41A22ECCDA}" dt="2020-03-06T01:59:17.119" v="265" actId="5793"/>
        <pc:sldMkLst>
          <pc:docMk/>
          <pc:sldMk cId="1807758155" sldId="708"/>
        </pc:sldMkLst>
        <pc:spChg chg="add del mod">
          <ac:chgData name="Sharp, Stephanie" userId="4b7f997e-11e2-446b-b7b6-32dc105769b7" providerId="ADAL" clId="{A5C57F71-C198-4EEC-84B4-7C41A22ECCDA}" dt="2020-03-06T01:59:17.119" v="265" actId="5793"/>
          <ac:spMkLst>
            <pc:docMk/>
            <pc:sldMk cId="1807758155" sldId="708"/>
            <ac:spMk id="4" creationId="{23F5C6C5-AEF6-46AF-92D7-B82880C34A8A}"/>
          </ac:spMkLst>
        </pc:spChg>
        <pc:spChg chg="add del">
          <ac:chgData name="Sharp, Stephanie" userId="4b7f997e-11e2-446b-b7b6-32dc105769b7" providerId="ADAL" clId="{A5C57F71-C198-4EEC-84B4-7C41A22ECCDA}" dt="2020-03-06T01:56:13.230" v="193"/>
          <ac:spMkLst>
            <pc:docMk/>
            <pc:sldMk cId="1807758155" sldId="708"/>
            <ac:spMk id="6" creationId="{EAA7F390-9C5B-4099-BBF4-6B1F28A04563}"/>
          </ac:spMkLst>
        </pc:spChg>
        <pc:spChg chg="add del">
          <ac:chgData name="Sharp, Stephanie" userId="4b7f997e-11e2-446b-b7b6-32dc105769b7" providerId="ADAL" clId="{A5C57F71-C198-4EEC-84B4-7C41A22ECCDA}" dt="2020-03-06T01:56:13.230" v="193"/>
          <ac:spMkLst>
            <pc:docMk/>
            <pc:sldMk cId="1807758155" sldId="708"/>
            <ac:spMk id="9" creationId="{3FA0A0DC-DD2F-40FE-BBA8-160280666504}"/>
          </ac:spMkLst>
        </pc:spChg>
        <pc:spChg chg="add del">
          <ac:chgData name="Sharp, Stephanie" userId="4b7f997e-11e2-446b-b7b6-32dc105769b7" providerId="ADAL" clId="{A5C57F71-C198-4EEC-84B4-7C41A22ECCDA}" dt="2020-03-06T01:56:13.230" v="193"/>
          <ac:spMkLst>
            <pc:docMk/>
            <pc:sldMk cId="1807758155" sldId="708"/>
            <ac:spMk id="10" creationId="{C3FE1E0A-97A4-4338-8CAF-B99AAE534A38}"/>
          </ac:spMkLst>
        </pc:spChg>
        <pc:graphicFrameChg chg="add del mod">
          <ac:chgData name="Sharp, Stephanie" userId="4b7f997e-11e2-446b-b7b6-32dc105769b7" providerId="ADAL" clId="{A5C57F71-C198-4EEC-84B4-7C41A22ECCDA}" dt="2020-03-06T01:51:51.673" v="140"/>
          <ac:graphicFrameMkLst>
            <pc:docMk/>
            <pc:sldMk cId="1807758155" sldId="708"/>
            <ac:graphicFrameMk id="2" creationId="{DABBE16A-EEE0-4BA6-AE58-66B29DB8D095}"/>
          </ac:graphicFrameMkLst>
        </pc:graphicFrameChg>
        <pc:picChg chg="add del mod">
          <ac:chgData name="Sharp, Stephanie" userId="4b7f997e-11e2-446b-b7b6-32dc105769b7" providerId="ADAL" clId="{A5C57F71-C198-4EEC-84B4-7C41A22ECCDA}" dt="2020-03-06T01:55:34.404" v="187" actId="478"/>
          <ac:picMkLst>
            <pc:docMk/>
            <pc:sldMk cId="1807758155" sldId="708"/>
            <ac:picMk id="5" creationId="{D5409CA8-1D8F-45B7-8978-B917B3FD0E97}"/>
          </ac:picMkLst>
        </pc:picChg>
      </pc:sldChg>
      <pc:sldChg chg="modSp">
        <pc:chgData name="Sharp, Stephanie" userId="4b7f997e-11e2-446b-b7b6-32dc105769b7" providerId="ADAL" clId="{A5C57F71-C198-4EEC-84B4-7C41A22ECCDA}" dt="2020-03-06T01:45:11.888" v="108" actId="12"/>
        <pc:sldMkLst>
          <pc:docMk/>
          <pc:sldMk cId="1843926423" sldId="715"/>
        </pc:sldMkLst>
        <pc:spChg chg="mod">
          <ac:chgData name="Sharp, Stephanie" userId="4b7f997e-11e2-446b-b7b6-32dc105769b7" providerId="ADAL" clId="{A5C57F71-C198-4EEC-84B4-7C41A22ECCDA}" dt="2020-03-06T01:45:11.888" v="108" actId="12"/>
          <ac:spMkLst>
            <pc:docMk/>
            <pc:sldMk cId="1843926423" sldId="715"/>
            <ac:spMk id="4" creationId="{23F5C6C5-AEF6-46AF-92D7-B82880C34A8A}"/>
          </ac:spMkLst>
        </pc:spChg>
      </pc:sldChg>
      <pc:sldChg chg="modSp modNotesTx">
        <pc:chgData name="Sharp, Stephanie" userId="4b7f997e-11e2-446b-b7b6-32dc105769b7" providerId="ADAL" clId="{A5C57F71-C198-4EEC-84B4-7C41A22ECCDA}" dt="2020-03-06T01:44:49.445" v="102" actId="6549"/>
        <pc:sldMkLst>
          <pc:docMk/>
          <pc:sldMk cId="647212974" sldId="718"/>
        </pc:sldMkLst>
        <pc:spChg chg="mod">
          <ac:chgData name="Sharp, Stephanie" userId="4b7f997e-11e2-446b-b7b6-32dc105769b7" providerId="ADAL" clId="{A5C57F71-C198-4EEC-84B4-7C41A22ECCDA}" dt="2020-03-06T01:44:42.184" v="101" actId="20577"/>
          <ac:spMkLst>
            <pc:docMk/>
            <pc:sldMk cId="647212974" sldId="718"/>
            <ac:spMk id="4" creationId="{23F5C6C5-AEF6-46AF-92D7-B82880C34A8A}"/>
          </ac:spMkLst>
        </pc:spChg>
      </pc:sldChg>
      <pc:sldMasterChg chg="modSp">
        <pc:chgData name="Sharp, Stephanie" userId="4b7f997e-11e2-446b-b7b6-32dc105769b7" providerId="ADAL" clId="{A5C57F71-C198-4EEC-84B4-7C41A22ECCDA}" dt="2020-03-06T01:43:21.074" v="3" actId="20577"/>
        <pc:sldMasterMkLst>
          <pc:docMk/>
          <pc:sldMasterMk cId="1920247513" sldId="2147483833"/>
        </pc:sldMasterMkLst>
        <pc:spChg chg="mod">
          <ac:chgData name="Sharp, Stephanie" userId="4b7f997e-11e2-446b-b7b6-32dc105769b7" providerId="ADAL" clId="{A5C57F71-C198-4EEC-84B4-7C41A22ECCDA}" dt="2020-03-06T01:43:21.074" v="3" actId="20577"/>
          <ac:spMkLst>
            <pc:docMk/>
            <pc:sldMasterMk cId="1920247513" sldId="2147483833"/>
            <ac:spMk id="12" creationId="{05807DE4-E7FA-4D98-8EA1-9DA24079CE23}"/>
          </ac:spMkLst>
        </pc:spChg>
      </pc:sldMasterChg>
    </pc:docChg>
  </pc:docChgLst>
  <pc:docChgLst>
    <pc:chgData name="Sharp, Stephanie" userId="4b7f997e-11e2-446b-b7b6-32dc105769b7" providerId="ADAL" clId="{A83AFAE9-A61E-4D0F-B054-53E98C3E967F}"/>
    <pc:docChg chg="undo custSel addSld delSld modSld">
      <pc:chgData name="Sharp, Stephanie" userId="4b7f997e-11e2-446b-b7b6-32dc105769b7" providerId="ADAL" clId="{A83AFAE9-A61E-4D0F-B054-53E98C3E967F}" dt="2020-03-18T14:05:21.269" v="202"/>
      <pc:docMkLst>
        <pc:docMk/>
      </pc:docMkLst>
      <pc:sldChg chg="modSp delCm">
        <pc:chgData name="Sharp, Stephanie" userId="4b7f997e-11e2-446b-b7b6-32dc105769b7" providerId="ADAL" clId="{A83AFAE9-A61E-4D0F-B054-53E98C3E967F}" dt="2020-03-18T14:04:58.739" v="199"/>
        <pc:sldMkLst>
          <pc:docMk/>
          <pc:sldMk cId="0" sldId="466"/>
        </pc:sldMkLst>
        <pc:spChg chg="mod">
          <ac:chgData name="Sharp, Stephanie" userId="4b7f997e-11e2-446b-b7b6-32dc105769b7" providerId="ADAL" clId="{A83AFAE9-A61E-4D0F-B054-53E98C3E967F}" dt="2020-03-18T14:02:29.556" v="163" actId="20577"/>
          <ac:spMkLst>
            <pc:docMk/>
            <pc:sldMk cId="0" sldId="466"/>
            <ac:spMk id="3" creationId="{B6C0DECE-A2B1-4E71-A31F-ACC2D35EA10E}"/>
          </ac:spMkLst>
        </pc:spChg>
      </pc:sldChg>
      <pc:sldChg chg="modSp delCm">
        <pc:chgData name="Sharp, Stephanie" userId="4b7f997e-11e2-446b-b7b6-32dc105769b7" providerId="ADAL" clId="{A83AFAE9-A61E-4D0F-B054-53E98C3E967F}" dt="2020-03-18T14:05:03.540" v="200"/>
        <pc:sldMkLst>
          <pc:docMk/>
          <pc:sldMk cId="1929215048" sldId="707"/>
        </pc:sldMkLst>
        <pc:spChg chg="mod">
          <ac:chgData name="Sharp, Stephanie" userId="4b7f997e-11e2-446b-b7b6-32dc105769b7" providerId="ADAL" clId="{A83AFAE9-A61E-4D0F-B054-53E98C3E967F}" dt="2020-03-18T14:02:47.165" v="192" actId="20577"/>
          <ac:spMkLst>
            <pc:docMk/>
            <pc:sldMk cId="1929215048" sldId="707"/>
            <ac:spMk id="4" creationId="{23F5C6C5-AEF6-46AF-92D7-B82880C34A8A}"/>
          </ac:spMkLst>
        </pc:spChg>
      </pc:sldChg>
      <pc:sldChg chg="addSp modSp">
        <pc:chgData name="Sharp, Stephanie" userId="4b7f997e-11e2-446b-b7b6-32dc105769b7" providerId="ADAL" clId="{A83AFAE9-A61E-4D0F-B054-53E98C3E967F}" dt="2020-03-17T15:00:37.568" v="126" actId="1076"/>
        <pc:sldMkLst>
          <pc:docMk/>
          <pc:sldMk cId="1807758155" sldId="708"/>
        </pc:sldMkLst>
        <pc:spChg chg="mod">
          <ac:chgData name="Sharp, Stephanie" userId="4b7f997e-11e2-446b-b7b6-32dc105769b7" providerId="ADAL" clId="{A83AFAE9-A61E-4D0F-B054-53E98C3E967F}" dt="2020-03-17T14:58:11.864" v="87" actId="5793"/>
          <ac:spMkLst>
            <pc:docMk/>
            <pc:sldMk cId="1807758155" sldId="708"/>
            <ac:spMk id="4" creationId="{23F5C6C5-AEF6-46AF-92D7-B82880C34A8A}"/>
          </ac:spMkLst>
        </pc:spChg>
        <pc:picChg chg="add mod">
          <ac:chgData name="Sharp, Stephanie" userId="4b7f997e-11e2-446b-b7b6-32dc105769b7" providerId="ADAL" clId="{A83AFAE9-A61E-4D0F-B054-53E98C3E967F}" dt="2020-03-17T15:00:37.568" v="126" actId="1076"/>
          <ac:picMkLst>
            <pc:docMk/>
            <pc:sldMk cId="1807758155" sldId="708"/>
            <ac:picMk id="3" creationId="{C7E78BA1-94D8-4C42-8756-4F8EAAA256FB}"/>
          </ac:picMkLst>
        </pc:picChg>
      </pc:sldChg>
      <pc:sldChg chg="addSp modSp">
        <pc:chgData name="Sharp, Stephanie" userId="4b7f997e-11e2-446b-b7b6-32dc105769b7" providerId="ADAL" clId="{A83AFAE9-A61E-4D0F-B054-53E98C3E967F}" dt="2020-03-17T15:04:29.245" v="143" actId="14100"/>
        <pc:sldMkLst>
          <pc:docMk/>
          <pc:sldMk cId="1843926423" sldId="715"/>
        </pc:sldMkLst>
        <pc:spChg chg="mod">
          <ac:chgData name="Sharp, Stephanie" userId="4b7f997e-11e2-446b-b7b6-32dc105769b7" providerId="ADAL" clId="{A83AFAE9-A61E-4D0F-B054-53E98C3E967F}" dt="2020-03-17T15:03:42.364" v="135" actId="5793"/>
          <ac:spMkLst>
            <pc:docMk/>
            <pc:sldMk cId="1843926423" sldId="715"/>
            <ac:spMk id="4" creationId="{23F5C6C5-AEF6-46AF-92D7-B82880C34A8A}"/>
          </ac:spMkLst>
        </pc:spChg>
        <pc:picChg chg="add mod">
          <ac:chgData name="Sharp, Stephanie" userId="4b7f997e-11e2-446b-b7b6-32dc105769b7" providerId="ADAL" clId="{A83AFAE9-A61E-4D0F-B054-53E98C3E967F}" dt="2020-03-17T15:04:04.955" v="139" actId="1076"/>
          <ac:picMkLst>
            <pc:docMk/>
            <pc:sldMk cId="1843926423" sldId="715"/>
            <ac:picMk id="3" creationId="{52CDD3F6-93F1-497C-B3A1-88F70D2495E3}"/>
          </ac:picMkLst>
        </pc:picChg>
        <pc:picChg chg="add mod">
          <ac:chgData name="Sharp, Stephanie" userId="4b7f997e-11e2-446b-b7b6-32dc105769b7" providerId="ADAL" clId="{A83AFAE9-A61E-4D0F-B054-53E98C3E967F}" dt="2020-03-17T15:04:29.245" v="143" actId="14100"/>
          <ac:picMkLst>
            <pc:docMk/>
            <pc:sldMk cId="1843926423" sldId="715"/>
            <ac:picMk id="6" creationId="{C2D728C1-A148-4D41-A6D4-AB960CE39375}"/>
          </ac:picMkLst>
        </pc:picChg>
      </pc:sldChg>
      <pc:sldChg chg="addSp modSp">
        <pc:chgData name="Sharp, Stephanie" userId="4b7f997e-11e2-446b-b7b6-32dc105769b7" providerId="ADAL" clId="{A83AFAE9-A61E-4D0F-B054-53E98C3E967F}" dt="2020-03-17T15:00:45.954" v="128" actId="14100"/>
        <pc:sldMkLst>
          <pc:docMk/>
          <pc:sldMk cId="647212974" sldId="718"/>
        </pc:sldMkLst>
        <pc:spChg chg="mod">
          <ac:chgData name="Sharp, Stephanie" userId="4b7f997e-11e2-446b-b7b6-32dc105769b7" providerId="ADAL" clId="{A83AFAE9-A61E-4D0F-B054-53E98C3E967F}" dt="2020-03-17T14:59:42.338" v="105" actId="20577"/>
          <ac:spMkLst>
            <pc:docMk/>
            <pc:sldMk cId="647212974" sldId="718"/>
            <ac:spMk id="4" creationId="{23F5C6C5-AEF6-46AF-92D7-B82880C34A8A}"/>
          </ac:spMkLst>
        </pc:spChg>
        <pc:picChg chg="add mod">
          <ac:chgData name="Sharp, Stephanie" userId="4b7f997e-11e2-446b-b7b6-32dc105769b7" providerId="ADAL" clId="{A83AFAE9-A61E-4D0F-B054-53E98C3E967F}" dt="2020-03-17T15:00:45.954" v="128" actId="14100"/>
          <ac:picMkLst>
            <pc:docMk/>
            <pc:sldMk cId="647212974" sldId="718"/>
            <ac:picMk id="3" creationId="{BA350900-198D-43DD-AC1E-7172B5095914}"/>
          </ac:picMkLst>
        </pc:picChg>
      </pc:sldChg>
      <pc:sldChg chg="modSp add delCm">
        <pc:chgData name="Sharp, Stephanie" userId="4b7f997e-11e2-446b-b7b6-32dc105769b7" providerId="ADAL" clId="{A83AFAE9-A61E-4D0F-B054-53E98C3E967F}" dt="2020-03-18T14:05:07.416" v="201"/>
        <pc:sldMkLst>
          <pc:docMk/>
          <pc:sldMk cId="2176422945" sldId="725"/>
        </pc:sldMkLst>
        <pc:spChg chg="mod">
          <ac:chgData name="Sharp, Stephanie" userId="4b7f997e-11e2-446b-b7b6-32dc105769b7" providerId="ADAL" clId="{A83AFAE9-A61E-4D0F-B054-53E98C3E967F}" dt="2020-03-18T14:02:59.669" v="197" actId="6549"/>
          <ac:spMkLst>
            <pc:docMk/>
            <pc:sldMk cId="2176422945" sldId="725"/>
            <ac:spMk id="4" creationId="{23F5C6C5-AEF6-46AF-92D7-B82880C34A8A}"/>
          </ac:spMkLst>
        </pc:spChg>
      </pc:sldChg>
      <pc:sldChg chg="modSp add delCm">
        <pc:chgData name="Sharp, Stephanie" userId="4b7f997e-11e2-446b-b7b6-32dc105769b7" providerId="ADAL" clId="{A83AFAE9-A61E-4D0F-B054-53E98C3E967F}" dt="2020-03-18T14:05:21.269" v="202"/>
        <pc:sldMkLst>
          <pc:docMk/>
          <pc:sldMk cId="994740519" sldId="726"/>
        </pc:sldMkLst>
        <pc:spChg chg="mod">
          <ac:chgData name="Sharp, Stephanie" userId="4b7f997e-11e2-446b-b7b6-32dc105769b7" providerId="ADAL" clId="{A83AFAE9-A61E-4D0F-B054-53E98C3E967F}" dt="2020-03-17T15:00:23.797" v="123" actId="20577"/>
          <ac:spMkLst>
            <pc:docMk/>
            <pc:sldMk cId="994740519" sldId="726"/>
            <ac:spMk id="4" creationId="{23F5C6C5-AEF6-46AF-92D7-B82880C34A8A}"/>
          </ac:spMkLst>
        </pc:spChg>
      </pc:sldChg>
      <pc:sldChg chg="modSp add">
        <pc:chgData name="Sharp, Stephanie" userId="4b7f997e-11e2-446b-b7b6-32dc105769b7" providerId="ADAL" clId="{A83AFAE9-A61E-4D0F-B054-53E98C3E967F}" dt="2020-03-17T15:04:43.882" v="160" actId="20577"/>
        <pc:sldMkLst>
          <pc:docMk/>
          <pc:sldMk cId="1558644446" sldId="727"/>
        </pc:sldMkLst>
        <pc:spChg chg="mod">
          <ac:chgData name="Sharp, Stephanie" userId="4b7f997e-11e2-446b-b7b6-32dc105769b7" providerId="ADAL" clId="{A83AFAE9-A61E-4D0F-B054-53E98C3E967F}" dt="2020-03-17T15:04:43.882" v="160" actId="20577"/>
          <ac:spMkLst>
            <pc:docMk/>
            <pc:sldMk cId="1558644446" sldId="727"/>
            <ac:spMk id="4" creationId="{23F5C6C5-AEF6-46AF-92D7-B82880C34A8A}"/>
          </ac:spMkLst>
        </pc:spChg>
      </pc:sldChg>
    </pc:docChg>
  </pc:docChgLst>
  <pc:docChgLst>
    <pc:chgData name="Sharp, Stephanie" userId="4b7f997e-11e2-446b-b7b6-32dc105769b7" providerId="ADAL" clId="{F1739DA8-37A2-44AC-BFE3-4B1982DE1386}"/>
    <pc:docChg chg="delSld">
      <pc:chgData name="Sharp, Stephanie" userId="4b7f997e-11e2-446b-b7b6-32dc105769b7" providerId="ADAL" clId="{F1739DA8-37A2-44AC-BFE3-4B1982DE1386}" dt="2020-03-23T14:07:27.898" v="0" actId="2696"/>
      <pc:docMkLst>
        <pc:docMk/>
      </pc:docMkLst>
      <pc:sldChg chg="del">
        <pc:chgData name="Sharp, Stephanie" userId="4b7f997e-11e2-446b-b7b6-32dc105769b7" providerId="ADAL" clId="{F1739DA8-37A2-44AC-BFE3-4B1982DE1386}" dt="2020-03-23T14:07:27.898" v="0" actId="2696"/>
        <pc:sldMkLst>
          <pc:docMk/>
          <pc:sldMk cId="2884871769" sldId="7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3/23/2020</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3/23/2020</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dirty="0"/>
          </a:p>
        </p:txBody>
      </p:sp>
    </p:spTree>
    <p:extLst>
      <p:ext uri="{BB962C8B-B14F-4D97-AF65-F5344CB8AC3E}">
        <p14:creationId xmlns:p14="http://schemas.microsoft.com/office/powerpoint/2010/main" val="106852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dirty="0"/>
          </a:p>
        </p:txBody>
      </p:sp>
    </p:spTree>
    <p:extLst>
      <p:ext uri="{BB962C8B-B14F-4D97-AF65-F5344CB8AC3E}">
        <p14:creationId xmlns:p14="http://schemas.microsoft.com/office/powerpoint/2010/main" val="302591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9</a:t>
            </a:fld>
            <a:endParaRPr lang="en-US" dirty="0"/>
          </a:p>
        </p:txBody>
      </p:sp>
    </p:spTree>
    <p:extLst>
      <p:ext uri="{BB962C8B-B14F-4D97-AF65-F5344CB8AC3E}">
        <p14:creationId xmlns:p14="http://schemas.microsoft.com/office/powerpoint/2010/main" val="280310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dirty="0"/>
          </a:p>
        </p:txBody>
      </p:sp>
    </p:spTree>
    <p:extLst>
      <p:ext uri="{BB962C8B-B14F-4D97-AF65-F5344CB8AC3E}">
        <p14:creationId xmlns:p14="http://schemas.microsoft.com/office/powerpoint/2010/main" val="148086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11</a:t>
            </a:fld>
            <a:endParaRPr lang="en-US" dirty="0"/>
          </a:p>
        </p:txBody>
      </p:sp>
    </p:spTree>
    <p:extLst>
      <p:ext uri="{BB962C8B-B14F-4D97-AF65-F5344CB8AC3E}">
        <p14:creationId xmlns:p14="http://schemas.microsoft.com/office/powerpoint/2010/main" val="228359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12</a:t>
            </a:fld>
            <a:endParaRPr lang="en-US" dirty="0"/>
          </a:p>
        </p:txBody>
      </p:sp>
    </p:spTree>
    <p:extLst>
      <p:ext uri="{BB962C8B-B14F-4D97-AF65-F5344CB8AC3E}">
        <p14:creationId xmlns:p14="http://schemas.microsoft.com/office/powerpoint/2010/main" val="3071216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3/23/2020</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exasstudentdatasystem.org/tsds/teds/2021a/Teds_Change_Lo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US" sz="4000" dirty="0"/>
              <a:t>OTHER Business validation rule changes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 Stephanie Sharp</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 April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2020-2021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Business Validation Rules- Student</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57535" y="1219200"/>
            <a:ext cx="7886700" cy="4954992"/>
          </a:xfrm>
        </p:spPr>
        <p:txBody>
          <a:bodyPr>
            <a:normAutofit/>
          </a:bodyPr>
          <a:lstStyle/>
          <a:p>
            <a:pPr marL="0" indent="0">
              <a:buNone/>
            </a:pPr>
            <a:r>
              <a:rPr lang="en-US" dirty="0"/>
              <a:t>Example:</a:t>
            </a:r>
          </a:p>
          <a:p>
            <a:pPr marL="457200" lvl="1" indent="0">
              <a:buNone/>
            </a:pPr>
            <a:r>
              <a:rPr lang="en-US" dirty="0"/>
              <a:t>The TX-</a:t>
            </a:r>
            <a:r>
              <a:rPr lang="en-US" dirty="0" err="1"/>
              <a:t>DyslexiaServices</a:t>
            </a:r>
            <a:r>
              <a:rPr lang="en-US" dirty="0"/>
              <a:t> Complex Type is unbounded and allows multiple instances of TX-</a:t>
            </a:r>
            <a:r>
              <a:rPr lang="en-US" dirty="0" err="1"/>
              <a:t>DyslexiaServicesCode</a:t>
            </a:r>
            <a:r>
              <a:rPr lang="en-US" dirty="0"/>
              <a:t> to be reported. If the student does not receive </a:t>
            </a:r>
            <a:r>
              <a:rPr lang="en-US" b="1" u="sng" dirty="0"/>
              <a:t>any</a:t>
            </a:r>
            <a:r>
              <a:rPr lang="en-US" dirty="0"/>
              <a:t> dyslexia services, then only the one instance of code “00” must be reported. </a:t>
            </a:r>
          </a:p>
          <a:p>
            <a:pPr marL="457200" lvl="1" indent="0">
              <a:buNone/>
            </a:pPr>
            <a:endParaRPr lang="en-US" dirty="0"/>
          </a:p>
          <a:p>
            <a:pPr marL="457200" lvl="1" indent="0">
              <a:buNone/>
            </a:pPr>
            <a:r>
              <a:rPr lang="en-US" dirty="0"/>
              <a:t>&lt;TX-</a:t>
            </a:r>
            <a:r>
              <a:rPr lang="en-US" dirty="0" err="1"/>
              <a:t>DyslexiaServices</a:t>
            </a:r>
            <a:r>
              <a:rPr lang="en-US" dirty="0"/>
              <a:t>&gt;</a:t>
            </a:r>
          </a:p>
          <a:p>
            <a:pPr marL="457200" lvl="1" indent="0">
              <a:buNone/>
            </a:pPr>
            <a:r>
              <a:rPr lang="en-US" dirty="0"/>
              <a:t>          &lt;TX-</a:t>
            </a:r>
            <a:r>
              <a:rPr lang="en-US" dirty="0" err="1"/>
              <a:t>DyslexiaServicesCode</a:t>
            </a:r>
            <a:r>
              <a:rPr lang="en-US" dirty="0"/>
              <a:t>&gt;00&lt;/TX-</a:t>
            </a:r>
            <a:r>
              <a:rPr lang="en-US" dirty="0" err="1"/>
              <a:t>DyslexiaServicesCode</a:t>
            </a:r>
            <a:r>
              <a:rPr lang="en-US" dirty="0"/>
              <a:t>&gt;</a:t>
            </a:r>
          </a:p>
          <a:p>
            <a:pPr marL="457200" lvl="1" indent="0">
              <a:buNone/>
            </a:pPr>
            <a:r>
              <a:rPr lang="en-US" dirty="0"/>
              <a:t>     &lt;/TX-</a:t>
            </a:r>
            <a:r>
              <a:rPr lang="en-US" dirty="0" err="1"/>
              <a:t>DyslexiaServices</a:t>
            </a:r>
            <a:r>
              <a:rPr lang="en-US" dirty="0"/>
              <a:t>&gt;</a:t>
            </a:r>
          </a:p>
        </p:txBody>
      </p:sp>
    </p:spTree>
    <p:extLst>
      <p:ext uri="{BB962C8B-B14F-4D97-AF65-F5344CB8AC3E}">
        <p14:creationId xmlns:p14="http://schemas.microsoft.com/office/powerpoint/2010/main" val="99474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Business Validation Rules - STUDENT</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Revised Fatal rules for PEIMS Fall</a:t>
            </a:r>
          </a:p>
          <a:p>
            <a:pPr marL="0" indent="0">
              <a:buNone/>
            </a:pPr>
            <a:endParaRPr lang="en-US" dirty="0"/>
          </a:p>
        </p:txBody>
      </p:sp>
      <p:pic>
        <p:nvPicPr>
          <p:cNvPr id="3" name="Picture 2">
            <a:extLst>
              <a:ext uri="{FF2B5EF4-FFF2-40B4-BE49-F238E27FC236}">
                <a16:creationId xmlns:a16="http://schemas.microsoft.com/office/drawing/2014/main" id="{52CDD3F6-93F1-497C-B3A1-88F70D249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9067800" cy="1638058"/>
          </a:xfrm>
          <a:prstGeom prst="rect">
            <a:avLst/>
          </a:prstGeom>
        </p:spPr>
      </p:pic>
      <p:pic>
        <p:nvPicPr>
          <p:cNvPr id="6" name="Picture 5">
            <a:extLst>
              <a:ext uri="{FF2B5EF4-FFF2-40B4-BE49-F238E27FC236}">
                <a16:creationId xmlns:a16="http://schemas.microsoft.com/office/drawing/2014/main" id="{C2D728C1-A148-4D41-A6D4-AB960CE39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716541"/>
            <a:ext cx="9029700" cy="2550119"/>
          </a:xfrm>
          <a:prstGeom prst="rect">
            <a:avLst/>
          </a:prstGeom>
        </p:spPr>
      </p:pic>
    </p:spTree>
    <p:extLst>
      <p:ext uri="{BB962C8B-B14F-4D97-AF65-F5344CB8AC3E}">
        <p14:creationId xmlns:p14="http://schemas.microsoft.com/office/powerpoint/2010/main" val="184392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Business Validation Rules - STUDENT</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lnSpcReduction="10000"/>
          </a:bodyPr>
          <a:lstStyle/>
          <a:p>
            <a:pPr marL="0" indent="0">
              <a:buNone/>
            </a:pPr>
            <a:r>
              <a:rPr lang="en-US" dirty="0"/>
              <a:t>Example:</a:t>
            </a:r>
          </a:p>
          <a:p>
            <a:pPr marL="457200" lvl="1" indent="0">
              <a:buNone/>
            </a:pPr>
            <a:r>
              <a:rPr lang="en-US" dirty="0"/>
              <a:t>A four-year-old student attends school for less than two hours of instruction per day for special education services (ADA-ELIGIBILITY-CODE “0”) and is identified as an English Learner, based on the Home Language Survey (HLS). This student is not considered to be in Membership and therefore is unable to receive bilingual or English as a second language (ESL) program services until they are enrolled in a full-time program. Once enrolled, the LEA will report the appropriate PARENTAL-PERMISSION-CODE.  </a:t>
            </a:r>
          </a:p>
          <a:p>
            <a:pPr marL="0" indent="0">
              <a:buNone/>
            </a:pPr>
            <a:r>
              <a:rPr lang="en-US" dirty="0"/>
              <a:t>These rules were revised to no longer force a Parental Permission, Bilingual Program, ESL Program, or Alternative Language program to be reported for a student who is not yet in membership.</a:t>
            </a:r>
          </a:p>
          <a:p>
            <a:pPr marL="457200" lvl="1" indent="0">
              <a:buNone/>
            </a:pPr>
            <a:endParaRPr lang="en-US" dirty="0"/>
          </a:p>
        </p:txBody>
      </p:sp>
    </p:spTree>
    <p:extLst>
      <p:ext uri="{BB962C8B-B14F-4D97-AF65-F5344CB8AC3E}">
        <p14:creationId xmlns:p14="http://schemas.microsoft.com/office/powerpoint/2010/main" val="155864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3/23/2020</a:t>
            </a:fld>
            <a:endParaRPr lang="en-US" dirty="0"/>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13</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ox around Business Validation Rules Introduction" title="Box ">
            <a:extLst>
              <a:ext uri="{FF2B5EF4-FFF2-40B4-BE49-F238E27FC236}">
                <a16:creationId xmlns:a16="http://schemas.microsoft.com/office/drawing/2014/main" id="{3DE1DC5D-D2A1-49C1-A0A2-56DE96C13685}"/>
              </a:ext>
            </a:extLst>
          </p:cNvPr>
          <p:cNvSpPr/>
          <p:nvPr/>
        </p:nvSpPr>
        <p:spPr>
          <a:xfrm>
            <a:off x="362824" y="1111381"/>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533400" y="1096866"/>
            <a:ext cx="8001000" cy="252376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Business Validation Rules Introduction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Organization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Student</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Business Validation Rules Intro</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r>
              <a:rPr lang="en-US" dirty="0"/>
              <a:t>Business Validation Rules are added, revised, and/or deleted due to</a:t>
            </a:r>
          </a:p>
          <a:p>
            <a:pPr lvl="1"/>
            <a:r>
              <a:rPr lang="en-US" dirty="0"/>
              <a:t>Legislation,</a:t>
            </a:r>
          </a:p>
          <a:p>
            <a:pPr lvl="1"/>
            <a:r>
              <a:rPr lang="en-US" dirty="0"/>
              <a:t>Quality assurance discoveries,</a:t>
            </a:r>
          </a:p>
          <a:p>
            <a:pPr lvl="1"/>
            <a:r>
              <a:rPr lang="en-US" dirty="0"/>
              <a:t>Support questions, or</a:t>
            </a:r>
          </a:p>
          <a:p>
            <a:pPr lvl="1"/>
            <a:r>
              <a:rPr lang="en-US" dirty="0"/>
              <a:t>Program area requests.</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Business Validation Rules Intro</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r>
              <a:rPr lang="en-US" dirty="0"/>
              <a:t>The following slides provide a high-level view of miscellaneous validation rule changes that have not been covered by other presentations.</a:t>
            </a:r>
            <a:br>
              <a:rPr lang="en-US" dirty="0"/>
            </a:br>
            <a:endParaRPr lang="en-US" dirty="0"/>
          </a:p>
          <a:p>
            <a:r>
              <a:rPr lang="en-US" dirty="0"/>
              <a:t>A detailed list of all validation rule changes can be found in the 2020-2021 Final </a:t>
            </a:r>
            <a:r>
              <a:rPr lang="en-US" dirty="0">
                <a:hlinkClick r:id="rId2"/>
              </a:rPr>
              <a:t>Rules Change Log</a:t>
            </a:r>
            <a:r>
              <a:rPr lang="en-US" dirty="0"/>
              <a:t>. </a:t>
            </a:r>
          </a:p>
        </p:txBody>
      </p:sp>
    </p:spTree>
    <p:extLst>
      <p:ext uri="{BB962C8B-B14F-4D97-AF65-F5344CB8AC3E}">
        <p14:creationId xmlns:p14="http://schemas.microsoft.com/office/powerpoint/2010/main" val="19292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ox around Business Validation Rules - Organization" title="Box">
            <a:extLst>
              <a:ext uri="{FF2B5EF4-FFF2-40B4-BE49-F238E27FC236}">
                <a16:creationId xmlns:a16="http://schemas.microsoft.com/office/drawing/2014/main" id="{3DE1DC5D-D2A1-49C1-A0A2-56DE96C13685}"/>
              </a:ext>
            </a:extLst>
          </p:cNvPr>
          <p:cNvSpPr/>
          <p:nvPr/>
        </p:nvSpPr>
        <p:spPr>
          <a:xfrm>
            <a:off x="328612" y="167640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a:t>
            </a:fld>
            <a:endParaRPr lang="en-US" dirty="0"/>
          </a:p>
        </p:txBody>
      </p:sp>
      <p:sp>
        <p:nvSpPr>
          <p:cNvPr id="7" name="Rectangle 6"/>
          <p:cNvSpPr/>
          <p:nvPr/>
        </p:nvSpPr>
        <p:spPr>
          <a:xfrm>
            <a:off x="533400" y="1096866"/>
            <a:ext cx="8001000" cy="20621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Business Validation Rules Introduction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Organization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Student</a:t>
            </a: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12991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Business Validation Rules-Organization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New Special Warning rule for PEIMS Submissions 1 and 2:</a:t>
            </a:r>
          </a:p>
          <a:p>
            <a:pPr marL="0" indent="0">
              <a:buNone/>
            </a:pPr>
            <a:endParaRPr lang="en-US" dirty="0"/>
          </a:p>
          <a:p>
            <a:endParaRPr lang="en-US" dirty="0"/>
          </a:p>
        </p:txBody>
      </p:sp>
      <p:pic>
        <p:nvPicPr>
          <p:cNvPr id="3" name="Picture 2">
            <a:extLst>
              <a:ext uri="{FF2B5EF4-FFF2-40B4-BE49-F238E27FC236}">
                <a16:creationId xmlns:a16="http://schemas.microsoft.com/office/drawing/2014/main" id="{C7E78BA1-94D8-4C42-8756-4F8EAAA2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57400"/>
            <a:ext cx="8991600" cy="3276600"/>
          </a:xfrm>
          <a:prstGeom prst="rect">
            <a:avLst/>
          </a:prstGeom>
        </p:spPr>
      </p:pic>
    </p:spTree>
    <p:extLst>
      <p:ext uri="{BB962C8B-B14F-4D97-AF65-F5344CB8AC3E}">
        <p14:creationId xmlns:p14="http://schemas.microsoft.com/office/powerpoint/2010/main" val="180775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Business Validation Rules-Organization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buNone/>
            </a:pPr>
            <a:r>
              <a:rPr lang="en-US" dirty="0"/>
              <a:t>Example:</a:t>
            </a:r>
          </a:p>
          <a:p>
            <a:pPr marL="0" indent="0">
              <a:buNone/>
            </a:pPr>
            <a:r>
              <a:rPr lang="en-US" dirty="0"/>
              <a:t>Learning ISD is a member district in two “Other” 99 SSAs, where:</a:t>
            </a:r>
          </a:p>
          <a:p>
            <a:pPr marL="457200" lvl="1" indent="0">
              <a:buNone/>
            </a:pPr>
            <a:r>
              <a:rPr lang="en-US" dirty="0"/>
              <a:t>1. Learning ISD is </a:t>
            </a:r>
            <a:r>
              <a:rPr lang="en-US" b="1" u="sng" dirty="0"/>
              <a:t>a member and serves as the fiscal agent</a:t>
            </a:r>
            <a:r>
              <a:rPr lang="en-US" dirty="0"/>
              <a:t>, and</a:t>
            </a:r>
          </a:p>
          <a:p>
            <a:pPr marL="457200" lvl="1" indent="0">
              <a:buNone/>
            </a:pPr>
            <a:r>
              <a:rPr lang="en-US" dirty="0"/>
              <a:t>2. Learning ISD is </a:t>
            </a:r>
            <a:r>
              <a:rPr lang="en-US" b="1" u="sng" dirty="0"/>
              <a:t>a member and ESC1 serves as the fiscal agent</a:t>
            </a:r>
            <a:r>
              <a:rPr lang="en-US" dirty="0"/>
              <a:t>.</a:t>
            </a:r>
          </a:p>
          <a:p>
            <a:pPr marL="0" indent="0">
              <a:buNone/>
            </a:pPr>
            <a:r>
              <a:rPr lang="en-US" dirty="0"/>
              <a:t>A single district can participate in multiple SSAs of the same SSA type, some as a fiscal agent and some as a member district. The district itself may be the fiscal agent being reported.</a:t>
            </a:r>
          </a:p>
        </p:txBody>
      </p:sp>
    </p:spTree>
    <p:extLst>
      <p:ext uri="{BB962C8B-B14F-4D97-AF65-F5344CB8AC3E}">
        <p14:creationId xmlns:p14="http://schemas.microsoft.com/office/powerpoint/2010/main" val="217642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ox around Business Validation Rules - Organization" title="Box">
            <a:extLst>
              <a:ext uri="{FF2B5EF4-FFF2-40B4-BE49-F238E27FC236}">
                <a16:creationId xmlns:a16="http://schemas.microsoft.com/office/drawing/2014/main" id="{3DE1DC5D-D2A1-49C1-A0A2-56DE96C13685}"/>
              </a:ext>
            </a:extLst>
          </p:cNvPr>
          <p:cNvSpPr/>
          <p:nvPr/>
        </p:nvSpPr>
        <p:spPr>
          <a:xfrm>
            <a:off x="304800" y="215004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dirty="0"/>
          </a:p>
        </p:txBody>
      </p:sp>
      <p:sp>
        <p:nvSpPr>
          <p:cNvPr id="7" name="Rectangle 6"/>
          <p:cNvSpPr/>
          <p:nvPr/>
        </p:nvSpPr>
        <p:spPr>
          <a:xfrm>
            <a:off x="533400" y="1096866"/>
            <a:ext cx="8001000" cy="20621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Business Validation Rules Introduction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Organization</a:t>
            </a:r>
          </a:p>
          <a:p>
            <a:pPr marL="514350" indent="-514350">
              <a:spcBef>
                <a:spcPts val="600"/>
              </a:spcBef>
              <a:spcAft>
                <a:spcPts val="600"/>
              </a:spcAft>
              <a:buFont typeface="+mj-lt"/>
              <a:buAutoNum type="romanUcPeriod"/>
            </a:pPr>
            <a:r>
              <a:rPr lang="en-US" sz="2600" b="1" dirty="0">
                <a:solidFill>
                  <a:sysClr val="windowText" lastClr="000000"/>
                </a:solidFill>
              </a:rPr>
              <a:t>Business Validation Rules – Student</a:t>
            </a: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174149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Business Validation Rules- Student</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57535" y="1219200"/>
            <a:ext cx="7886700" cy="4954992"/>
          </a:xfrm>
        </p:spPr>
        <p:txBody>
          <a:bodyPr>
            <a:normAutofit/>
          </a:bodyPr>
          <a:lstStyle/>
          <a:p>
            <a:r>
              <a:rPr lang="en-US" dirty="0"/>
              <a:t>New Fatal Rule for PEIMS Submission 3</a:t>
            </a:r>
          </a:p>
          <a:p>
            <a:endParaRPr lang="en-US" dirty="0"/>
          </a:p>
        </p:txBody>
      </p:sp>
      <p:pic>
        <p:nvPicPr>
          <p:cNvPr id="3" name="Picture 2">
            <a:extLst>
              <a:ext uri="{FF2B5EF4-FFF2-40B4-BE49-F238E27FC236}">
                <a16:creationId xmlns:a16="http://schemas.microsoft.com/office/drawing/2014/main" id="{BA350900-198D-43DD-AC1E-7172B5095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28800"/>
            <a:ext cx="8991600" cy="3505200"/>
          </a:xfrm>
          <a:prstGeom prst="rect">
            <a:avLst/>
          </a:prstGeom>
        </p:spPr>
      </p:pic>
    </p:spTree>
    <p:extLst>
      <p:ext uri="{BB962C8B-B14F-4D97-AF65-F5344CB8AC3E}">
        <p14:creationId xmlns:p14="http://schemas.microsoft.com/office/powerpoint/2010/main" val="647212974"/>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Other</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12c9ce04cc2b0987dc39a52587f17d4d">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8bedc21c0577dcbb0bb6a38f57fd407c"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ecial Ed Language Acquisition"/>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purl.org/dc/elements/1.1/"/>
    <ds:schemaRef ds:uri="http://schemas.microsoft.com/office/2006/metadata/properties"/>
    <ds:schemaRef ds:uri="http://schemas.microsoft.com/office/2006/documentManagement/types"/>
    <ds:schemaRef ds:uri="5c8ce246-9bf7-4847-93b0-5471cf462eac"/>
    <ds:schemaRef ds:uri="http://purl.org/dc/dcmitype/"/>
    <ds:schemaRef ds:uri="http://purl.org/dc/terms/"/>
    <ds:schemaRef ds:uri="http://schemas.microsoft.com/office/infopath/2007/PartnerControls"/>
    <ds:schemaRef ds:uri="http://schemas.openxmlformats.org/package/2006/metadata/core-properties"/>
    <ds:schemaRef ds:uri="8db5e514-a680-4fd2-83c7-aca22b4666fd"/>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16E90B1A-FA56-4636-8D82-6FEC9907D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81421</TotalTime>
  <Words>428</Words>
  <Application>Microsoft Office PowerPoint</Application>
  <PresentationFormat>On-screen Show (4:3)</PresentationFormat>
  <Paragraphs>70</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Tw Cen MT Condensed Extra Bold</vt:lpstr>
      <vt:lpstr>TSDS Template 2017 - Circles - Dark</vt:lpstr>
      <vt:lpstr>OTHER Business validation rule changes</vt:lpstr>
      <vt:lpstr>CONTENTS</vt:lpstr>
      <vt:lpstr>Business Validation Rules Intro</vt:lpstr>
      <vt:lpstr>Business Validation Rules Intro</vt:lpstr>
      <vt:lpstr>CONTENTS</vt:lpstr>
      <vt:lpstr>Business Validation Rules-Organization</vt:lpstr>
      <vt:lpstr>Business Validation Rules-Organization</vt:lpstr>
      <vt:lpstr>CONTENTS</vt:lpstr>
      <vt:lpstr>Business Validation Rules- Student</vt:lpstr>
      <vt:lpstr>Business Validation Rules- Student</vt:lpstr>
      <vt:lpstr>Business Validation Rules - STUDENT</vt:lpstr>
      <vt:lpstr>Business Validation Rules - STUDENT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Business Rule Changes</dc:title>
  <dc:creator>jcaven</dc:creator>
  <cp:lastModifiedBy>Sharp, Stephanie</cp:lastModifiedBy>
  <cp:revision>1895</cp:revision>
  <cp:lastPrinted>2018-02-01T22:53:24Z</cp:lastPrinted>
  <dcterms:created xsi:type="dcterms:W3CDTF">2009-09-01T20:11:00Z</dcterms:created>
  <dcterms:modified xsi:type="dcterms:W3CDTF">2020-03-23T14:07:38Z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