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Layouts/slideLayout106.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charts/style1.xml" ContentType="application/vnd.ms-office.chartstyle+xml"/>
  <Override PartName="/ppt/theme/theme9.xml" ContentType="application/vnd.openxmlformats-officedocument.theme+xml"/>
  <Override PartName="/ppt/theme/theme10.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ppt/charts/colors1.xml" ContentType="application/vnd.ms-office.chartcolorstyl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697" r:id="rId3"/>
    <p:sldMasterId id="2147483711" r:id="rId4"/>
    <p:sldMasterId id="2147483716" r:id="rId5"/>
    <p:sldMasterId id="2147483734" r:id="rId6"/>
    <p:sldMasterId id="2147483750" r:id="rId7"/>
    <p:sldMasterId id="2147483773" r:id="rId8"/>
    <p:sldMasterId id="2147483777" r:id="rId9"/>
  </p:sldMasterIdLst>
  <p:notesMasterIdLst>
    <p:notesMasterId r:id="rId34"/>
  </p:notesMasterIdLst>
  <p:sldIdLst>
    <p:sldId id="1518" r:id="rId10"/>
    <p:sldId id="454" r:id="rId11"/>
    <p:sldId id="1543" r:id="rId12"/>
    <p:sldId id="260" r:id="rId13"/>
    <p:sldId id="1398" r:id="rId14"/>
    <p:sldId id="259" r:id="rId15"/>
    <p:sldId id="334" r:id="rId16"/>
    <p:sldId id="1399" r:id="rId17"/>
    <p:sldId id="1448" r:id="rId18"/>
    <p:sldId id="1421" r:id="rId19"/>
    <p:sldId id="298" r:id="rId20"/>
    <p:sldId id="1540" r:id="rId21"/>
    <p:sldId id="302" r:id="rId22"/>
    <p:sldId id="303" r:id="rId23"/>
    <p:sldId id="753" r:id="rId24"/>
    <p:sldId id="293" r:id="rId25"/>
    <p:sldId id="319" r:id="rId26"/>
    <p:sldId id="332" r:id="rId27"/>
    <p:sldId id="1425" r:id="rId28"/>
    <p:sldId id="1524" r:id="rId29"/>
    <p:sldId id="324" r:id="rId30"/>
    <p:sldId id="1525" r:id="rId31"/>
    <p:sldId id="1429" r:id="rId32"/>
    <p:sldId id="1426"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602" autoAdjust="0"/>
    <p:restoredTop sz="86481" autoAdjust="0"/>
  </p:normalViewPr>
  <p:slideViewPr>
    <p:cSldViewPr snapToGrid="0">
      <p:cViewPr varScale="1">
        <p:scale>
          <a:sx n="62" d="100"/>
          <a:sy n="62" d="100"/>
        </p:scale>
        <p:origin x="264" y="96"/>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customXml" Target="../customXml/item1.xml"/><Relationship Id="rId21" Type="http://schemas.openxmlformats.org/officeDocument/2006/relationships/slide" Target="slides/slide12.xml"/><Relationship Id="rId34"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theme" Target="theme/theme1.xml"/><Relationship Id="rId40" Type="http://schemas.openxmlformats.org/officeDocument/2006/relationships/customXml" Target="../customXml/item2.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viewProps" Target="view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presProps" Target="pres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Sheet1!$A$1:$A$20</c:f>
              <c:strCache>
                <c:ptCount val="20"/>
                <c:pt idx="0">
                  <c:v>Region 1</c:v>
                </c:pt>
                <c:pt idx="1">
                  <c:v>Region 2</c:v>
                </c:pt>
                <c:pt idx="2">
                  <c:v>Region 3</c:v>
                </c:pt>
                <c:pt idx="3">
                  <c:v>Region 4</c:v>
                </c:pt>
                <c:pt idx="4">
                  <c:v>Region 5</c:v>
                </c:pt>
                <c:pt idx="5">
                  <c:v>Region 6</c:v>
                </c:pt>
                <c:pt idx="6">
                  <c:v>Region 7</c:v>
                </c:pt>
                <c:pt idx="7">
                  <c:v>Region 8</c:v>
                </c:pt>
                <c:pt idx="8">
                  <c:v>Region 9</c:v>
                </c:pt>
                <c:pt idx="9">
                  <c:v>Region 10</c:v>
                </c:pt>
                <c:pt idx="10">
                  <c:v>Region 11</c:v>
                </c:pt>
                <c:pt idx="11">
                  <c:v>Region 12</c:v>
                </c:pt>
                <c:pt idx="12">
                  <c:v>Region 13</c:v>
                </c:pt>
                <c:pt idx="13">
                  <c:v>Region 14</c:v>
                </c:pt>
                <c:pt idx="14">
                  <c:v>Region 15</c:v>
                </c:pt>
                <c:pt idx="15">
                  <c:v>Region 16</c:v>
                </c:pt>
                <c:pt idx="16">
                  <c:v>Region 17</c:v>
                </c:pt>
                <c:pt idx="17">
                  <c:v>Region 18</c:v>
                </c:pt>
                <c:pt idx="18">
                  <c:v>Region 19</c:v>
                </c:pt>
                <c:pt idx="19">
                  <c:v>Region 20</c:v>
                </c:pt>
              </c:strCache>
            </c:strRef>
          </c:cat>
          <c:val>
            <c:numRef>
              <c:f>Sheet1!$B$1:$B$20</c:f>
              <c:numCache>
                <c:formatCode>#,##0</c:formatCode>
                <c:ptCount val="20"/>
                <c:pt idx="0">
                  <c:v>2967</c:v>
                </c:pt>
                <c:pt idx="1">
                  <c:v>1680</c:v>
                </c:pt>
                <c:pt idx="2" formatCode="General">
                  <c:v>443</c:v>
                </c:pt>
                <c:pt idx="3">
                  <c:v>6722</c:v>
                </c:pt>
                <c:pt idx="4">
                  <c:v>456</c:v>
                </c:pt>
                <c:pt idx="5">
                  <c:v>1124</c:v>
                </c:pt>
                <c:pt idx="6">
                  <c:v>1255</c:v>
                </c:pt>
                <c:pt idx="7">
                  <c:v>416</c:v>
                </c:pt>
                <c:pt idx="8">
                  <c:v>1420</c:v>
                </c:pt>
                <c:pt idx="9">
                  <c:v>4875</c:v>
                </c:pt>
                <c:pt idx="10">
                  <c:v>10080</c:v>
                </c:pt>
                <c:pt idx="11">
                  <c:v>21003</c:v>
                </c:pt>
                <c:pt idx="12">
                  <c:v>4653</c:v>
                </c:pt>
                <c:pt idx="13">
                  <c:v>2542</c:v>
                </c:pt>
                <c:pt idx="14">
                  <c:v>1475</c:v>
                </c:pt>
                <c:pt idx="15">
                  <c:v>544</c:v>
                </c:pt>
                <c:pt idx="16">
                  <c:v>782</c:v>
                </c:pt>
                <c:pt idx="17">
                  <c:v>884</c:v>
                </c:pt>
                <c:pt idx="18">
                  <c:v>11723</c:v>
                </c:pt>
                <c:pt idx="19">
                  <c:v>30743</c:v>
                </c:pt>
              </c:numCache>
            </c:numRef>
          </c:val>
          <c:extLst>
            <c:ext xmlns:c16="http://schemas.microsoft.com/office/drawing/2014/chart" uri="{C3380CC4-5D6E-409C-BE32-E72D297353CC}">
              <c16:uniqueId val="{00000000-DDD7-4C6B-88AC-AF4B619FAB46}"/>
            </c:ext>
          </c:extLst>
        </c:ser>
        <c:dLbls>
          <c:dLblPos val="outEnd"/>
          <c:showLegendKey val="0"/>
          <c:showVal val="1"/>
          <c:showCatName val="0"/>
          <c:showSerName val="0"/>
          <c:showPercent val="0"/>
          <c:showBubbleSize val="0"/>
        </c:dLbls>
        <c:gapWidth val="219"/>
        <c:overlap val="-27"/>
        <c:axId val="516305672"/>
        <c:axId val="516304360"/>
      </c:barChart>
      <c:catAx>
        <c:axId val="5163056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16304360"/>
        <c:crosses val="autoZero"/>
        <c:auto val="1"/>
        <c:lblAlgn val="ctr"/>
        <c:lblOffset val="100"/>
        <c:noMultiLvlLbl val="0"/>
      </c:catAx>
      <c:valAx>
        <c:axId val="51630436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163056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D5CBA5-A6B3-4491-8707-7664B3B477A9}" type="datetimeFigureOut">
              <a:rPr lang="en-US" smtClean="0"/>
              <a:t>3/18/2020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47DD9B-B771-4CDC-92AD-A89AF23275C2}" type="slidenum">
              <a:rPr lang="en-US" smtClean="0"/>
              <a:t>‹#›</a:t>
            </a:fld>
            <a:endParaRPr lang="en-US"/>
          </a:p>
        </p:txBody>
      </p:sp>
    </p:spTree>
    <p:extLst>
      <p:ext uri="{BB962C8B-B14F-4D97-AF65-F5344CB8AC3E}">
        <p14:creationId xmlns:p14="http://schemas.microsoft.com/office/powerpoint/2010/main" val="3688478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19E84-432F-4B13-8A59-CF11690037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44030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19E84-432F-4B13-8A59-CF11690037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87950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19E84-432F-4B13-8A59-CF11690037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5349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19E84-432F-4B13-8A59-CF11690037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23130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19E84-432F-4B13-8A59-CF11690037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16621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19E84-432F-4B13-8A59-CF116900378E}" type="slidenum">
              <a:rPr lang="en-US" smtClean="0"/>
              <a:t>20</a:t>
            </a:fld>
            <a:endParaRPr lang="en-US" dirty="0"/>
          </a:p>
        </p:txBody>
      </p:sp>
    </p:spTree>
    <p:extLst>
      <p:ext uri="{BB962C8B-B14F-4D97-AF65-F5344CB8AC3E}">
        <p14:creationId xmlns:p14="http://schemas.microsoft.com/office/powerpoint/2010/main" val="30850771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19E84-432F-4B13-8A59-CF11690037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61671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19E84-432F-4B13-8A59-CF11690037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31838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19E84-432F-4B13-8A59-CF11690037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77699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19E84-432F-4B13-8A59-CF11690037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09827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19E84-432F-4B13-8A59-CF11690037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59CD66DA-4F33-4BD0-AE83-5100D8645470}"/>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3/26/2019</a:t>
            </a:r>
          </a:p>
        </p:txBody>
      </p:sp>
    </p:spTree>
    <p:extLst>
      <p:ext uri="{BB962C8B-B14F-4D97-AF65-F5344CB8AC3E}">
        <p14:creationId xmlns:p14="http://schemas.microsoft.com/office/powerpoint/2010/main" val="40902026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19E84-432F-4B13-8A59-CF11690037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52781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3109F1-2522-436D-86BF-9F699451C8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90869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19E84-432F-4B13-8A59-CF11690037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16621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19E84-432F-4B13-8A59-CF11690037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CF33ADD-AE68-4146-8425-29DEBF6DFF9A}"/>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41842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0FC7746-D1B0-4940-B5E2-7D491ECA3C4A}"/>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73958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19E84-432F-4B13-8A59-CF11690037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9513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19E84-432F-4B13-8A59-CF11690037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38485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9.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5.xml"/><Relationship Id="rId5" Type="http://schemas.openxmlformats.org/officeDocument/2006/relationships/image" Target="../media/image14.svg"/><Relationship Id="rId4" Type="http://schemas.openxmlformats.org/officeDocument/2006/relationships/image" Target="../media/image7.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6.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7.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8439"/>
            <a:ext cx="9144000" cy="1455651"/>
          </a:xfrm>
          <a:solidFill>
            <a:schemeClr val="bg1">
              <a:lumMod val="95000"/>
            </a:schemeClr>
          </a:solidFill>
        </p:spPr>
        <p:txBody>
          <a:bodyPr anchor="ctr">
            <a:normAutofit/>
          </a:bodyPr>
          <a:lstStyle>
            <a:lvl1pPr algn="ctr">
              <a:defRPr sz="5600" b="1">
                <a:solidFill>
                  <a:srgbClr val="3C6EBE"/>
                </a:solidFill>
                <a:latin typeface="+mn-lt"/>
              </a:defRPr>
            </a:lvl1pPr>
          </a:lstStyle>
          <a:p>
            <a:r>
              <a:rPr lang="en-US" dirty="0"/>
              <a:t>Edit Master title</a:t>
            </a:r>
          </a:p>
        </p:txBody>
      </p:sp>
      <p:sp>
        <p:nvSpPr>
          <p:cNvPr id="3" name="Subtitle 2"/>
          <p:cNvSpPr>
            <a:spLocks noGrp="1"/>
          </p:cNvSpPr>
          <p:nvPr>
            <p:ph type="subTitle" idx="1" hasCustomPrompt="1"/>
          </p:nvPr>
        </p:nvSpPr>
        <p:spPr>
          <a:xfrm>
            <a:off x="1524000" y="4315096"/>
            <a:ext cx="9144000" cy="851564"/>
          </a:xfrm>
          <a:solidFill>
            <a:schemeClr val="bg1">
              <a:lumMod val="95000"/>
            </a:schemeClr>
          </a:solidFill>
        </p:spPr>
        <p:txBody>
          <a:bodyPr anchor="t"/>
          <a:lstStyle>
            <a:lvl1pPr marL="0" indent="0" algn="ctr">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MASTER SUBTITLE</a:t>
            </a:r>
          </a:p>
        </p:txBody>
      </p:sp>
      <p:sp>
        <p:nvSpPr>
          <p:cNvPr id="4" name="Date Placeholder 3"/>
          <p:cNvSpPr>
            <a:spLocks noGrp="1"/>
          </p:cNvSpPr>
          <p:nvPr>
            <p:ph type="dt" sz="half" idx="10"/>
          </p:nvPr>
        </p:nvSpPr>
        <p:spPr/>
        <p:txBody>
          <a:bodyPr/>
          <a:lstStyle/>
          <a:p>
            <a:fld id="{4A97668C-35B3-4604-B16E-A975AE78E3EB}" type="datetime1">
              <a:rPr lang="en-US" smtClean="0"/>
              <a:t>3/18/2020</a:t>
            </a:fld>
            <a:endParaRPr lang="en-US" dirty="0"/>
          </a:p>
        </p:txBody>
      </p:sp>
      <p:sp>
        <p:nvSpPr>
          <p:cNvPr id="5" name="Footer Placeholder 4"/>
          <p:cNvSpPr>
            <a:spLocks noGrp="1"/>
          </p:cNvSpPr>
          <p:nvPr>
            <p:ph type="ftr" sz="quarter" idx="11"/>
          </p:nvPr>
        </p:nvSpPr>
        <p:spPr/>
        <p:txBody>
          <a:bodyPr/>
          <a:lstStyle/>
          <a:p>
            <a:r>
              <a:rPr lang="en-US"/>
              <a:t>Copyright ©Texas Education Agency, 2020.  All rights reserved.</a:t>
            </a:r>
            <a:endParaRPr lang="en-US" dirty="0"/>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dirty="0"/>
          </a:p>
        </p:txBody>
      </p:sp>
      <p:sp>
        <p:nvSpPr>
          <p:cNvPr id="11" name="Picture Placeholder 10"/>
          <p:cNvSpPr>
            <a:spLocks noGrp="1"/>
          </p:cNvSpPr>
          <p:nvPr>
            <p:ph type="pic" sz="quarter" idx="13"/>
          </p:nvPr>
        </p:nvSpPr>
        <p:spPr>
          <a:xfrm>
            <a:off x="0" y="1268412"/>
            <a:ext cx="12192000" cy="5589588"/>
          </a:xfrm>
        </p:spPr>
        <p:txBody>
          <a:bodyPr/>
          <a:lstStyle/>
          <a:p>
            <a:endParaRPr lang="en-US" dirty="0"/>
          </a:p>
        </p:txBody>
      </p:sp>
    </p:spTree>
    <p:extLst>
      <p:ext uri="{BB962C8B-B14F-4D97-AF65-F5344CB8AC3E}">
        <p14:creationId xmlns:p14="http://schemas.microsoft.com/office/powerpoint/2010/main" val="12872541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Object - text on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25F7492-A827-4615-8E64-869EDC7AAC59}" type="datetime1">
              <a:rPr lang="en-US" smtClean="0"/>
              <a:t>3/18/2020</a:t>
            </a:fld>
            <a:endParaRPr lang="en-US" dirty="0"/>
          </a:p>
        </p:txBody>
      </p:sp>
      <p:sp>
        <p:nvSpPr>
          <p:cNvPr id="4" name="Footer Placeholder 3"/>
          <p:cNvSpPr>
            <a:spLocks noGrp="1"/>
          </p:cNvSpPr>
          <p:nvPr>
            <p:ph type="ftr" sz="quarter" idx="11"/>
          </p:nvPr>
        </p:nvSpPr>
        <p:spPr/>
        <p:txBody>
          <a:bodyPr/>
          <a:lstStyle/>
          <a:p>
            <a:r>
              <a:rPr lang="en-US"/>
              <a:t>Copyright ©Texas Education Agency, 2020.  All rights reserved.</a:t>
            </a:r>
            <a:endParaRPr lang="en-US" dirty="0"/>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dirty="0"/>
          </a:p>
        </p:txBody>
      </p:sp>
      <p:sp>
        <p:nvSpPr>
          <p:cNvPr id="11" name="Content Placeholder 10"/>
          <p:cNvSpPr>
            <a:spLocks noGrp="1"/>
          </p:cNvSpPr>
          <p:nvPr>
            <p:ph sz="quarter" idx="14"/>
          </p:nvPr>
        </p:nvSpPr>
        <p:spPr>
          <a:xfrm>
            <a:off x="5848698" y="1563757"/>
            <a:ext cx="5534025" cy="4644538"/>
          </a:xfrm>
        </p:spPr>
        <p:txBody>
          <a:bodyPr/>
          <a:lstStyle>
            <a:lvl1pPr marL="0" indent="0">
              <a:buNone/>
              <a:defRPr>
                <a:latin typeface="Calibri" panose="020F0502020204030204" pitchFamily="34" charset="0"/>
                <a:cs typeface="Calibri" panose="020F0502020204030204" pitchFamily="34" charset="0"/>
              </a:defRPr>
            </a:lvl1pPr>
          </a:lstStyle>
          <a:p>
            <a:pPr lvl="0"/>
            <a:endParaRPr lang="en-US" dirty="0"/>
          </a:p>
        </p:txBody>
      </p:sp>
      <p:sp>
        <p:nvSpPr>
          <p:cNvPr id="12" name="Text Placeholder 10"/>
          <p:cNvSpPr>
            <a:spLocks noGrp="1"/>
          </p:cNvSpPr>
          <p:nvPr>
            <p:ph type="body" sz="quarter" idx="15"/>
          </p:nvPr>
        </p:nvSpPr>
        <p:spPr>
          <a:xfrm>
            <a:off x="388288" y="1563757"/>
            <a:ext cx="5101055" cy="4644538"/>
          </a:xfrm>
          <a:solidFill>
            <a:srgbClr val="0D6CB9"/>
          </a:solidFill>
        </p:spPr>
        <p:txBody>
          <a:bodyPr lIns="365760" tIns="365760" rIns="365760" bIns="365760"/>
          <a:lstStyle>
            <a:lvl1pPr marL="0" indent="0">
              <a:buNone/>
              <a:defRPr>
                <a:solidFill>
                  <a:schemeClr val="bg1"/>
                </a:solidFill>
                <a:latin typeface="Calibri" panose="020F0502020204030204" pitchFamily="34" charset="0"/>
                <a:cs typeface="Calibri" panose="020F0502020204030204" pitchFamily="34" charset="0"/>
              </a:defRPr>
            </a:lvl1pPr>
          </a:lstStyle>
          <a:p>
            <a:pPr lvl="0"/>
            <a:endParaRPr lang="en-US" dirty="0"/>
          </a:p>
        </p:txBody>
      </p:sp>
    </p:spTree>
    <p:extLst>
      <p:ext uri="{BB962C8B-B14F-4D97-AF65-F5344CB8AC3E}">
        <p14:creationId xmlns:p14="http://schemas.microsoft.com/office/powerpoint/2010/main" val="162415874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Object - text on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EB1B0DC-0195-4B1C-8562-28E61354AB61}" type="datetime1">
              <a:rPr lang="en-US" smtClean="0"/>
              <a:t>3/18/2020</a:t>
            </a:fld>
            <a:endParaRPr lang="en-US" dirty="0"/>
          </a:p>
        </p:txBody>
      </p:sp>
      <p:sp>
        <p:nvSpPr>
          <p:cNvPr id="4" name="Footer Placeholder 3"/>
          <p:cNvSpPr>
            <a:spLocks noGrp="1"/>
          </p:cNvSpPr>
          <p:nvPr>
            <p:ph type="ftr" sz="quarter" idx="11"/>
          </p:nvPr>
        </p:nvSpPr>
        <p:spPr/>
        <p:txBody>
          <a:bodyPr/>
          <a:lstStyle/>
          <a:p>
            <a:r>
              <a:rPr lang="en-US"/>
              <a:t>Copyright ©Texas Education Agency, 2020.  All rights reserved.</a:t>
            </a:r>
            <a:endParaRPr lang="en-US" dirty="0"/>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dirty="0"/>
          </a:p>
        </p:txBody>
      </p:sp>
      <p:sp>
        <p:nvSpPr>
          <p:cNvPr id="8" name="Content Placeholder 7"/>
          <p:cNvSpPr>
            <a:spLocks noGrp="1"/>
          </p:cNvSpPr>
          <p:nvPr>
            <p:ph sz="quarter" idx="13"/>
          </p:nvPr>
        </p:nvSpPr>
        <p:spPr>
          <a:xfrm>
            <a:off x="6096000" y="1620838"/>
            <a:ext cx="5534025" cy="4603750"/>
          </a:xfrm>
        </p:spPr>
        <p:txBody>
          <a:bodyPr/>
          <a:lstStyle>
            <a:lvl1pPr marL="0" indent="0">
              <a:buNone/>
              <a:defRPr>
                <a:latin typeface="Calibri" panose="020F0502020204030204" pitchFamily="34" charset="0"/>
                <a:cs typeface="Calibri" panose="020F0502020204030204" pitchFamily="34" charset="0"/>
              </a:defRPr>
            </a:lvl1pPr>
          </a:lstStyle>
          <a:p>
            <a:pPr lvl="0"/>
            <a:endParaRPr lang="en-US"/>
          </a:p>
        </p:txBody>
      </p:sp>
      <p:sp>
        <p:nvSpPr>
          <p:cNvPr id="11" name="Text Placeholder 10"/>
          <p:cNvSpPr>
            <a:spLocks noGrp="1"/>
          </p:cNvSpPr>
          <p:nvPr>
            <p:ph type="body" sz="quarter" idx="14"/>
          </p:nvPr>
        </p:nvSpPr>
        <p:spPr>
          <a:xfrm>
            <a:off x="518193" y="1620838"/>
            <a:ext cx="5101055" cy="4603750"/>
          </a:xfrm>
        </p:spPr>
        <p:txBody>
          <a:bodyPr anchor="t"/>
          <a:lstStyle>
            <a:lvl1pPr marL="0" indent="0">
              <a:buNone/>
              <a:defRPr>
                <a:solidFill>
                  <a:schemeClr val="tx1"/>
                </a:solidFill>
                <a:latin typeface="Calibri" panose="020F0502020204030204" pitchFamily="34" charset="0"/>
                <a:cs typeface="Calibri" panose="020F0502020204030204" pitchFamily="34" charset="0"/>
              </a:defRPr>
            </a:lvl1pPr>
          </a:lstStyle>
          <a:p>
            <a:pPr lvl="0"/>
            <a:endParaRPr lang="en-US"/>
          </a:p>
        </p:txBody>
      </p:sp>
    </p:spTree>
    <p:extLst>
      <p:ext uri="{BB962C8B-B14F-4D97-AF65-F5344CB8AC3E}">
        <p14:creationId xmlns:p14="http://schemas.microsoft.com/office/powerpoint/2010/main" val="302457808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5"/>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7219016-3F2A-4E19-9BCD-DE8BCC6399F9}" type="datetime1">
              <a:rPr lang="en-US" smtClean="0"/>
              <a:t>3/18/2020</a:t>
            </a:fld>
            <a:endParaRPr lang="en-US" dirty="0"/>
          </a:p>
        </p:txBody>
      </p:sp>
      <p:sp>
        <p:nvSpPr>
          <p:cNvPr id="8" name="Footer Placeholder 7"/>
          <p:cNvSpPr>
            <a:spLocks noGrp="1"/>
          </p:cNvSpPr>
          <p:nvPr>
            <p:ph type="ftr" sz="quarter" idx="11"/>
          </p:nvPr>
        </p:nvSpPr>
        <p:spPr/>
        <p:txBody>
          <a:bodyPr/>
          <a:lstStyle/>
          <a:p>
            <a:r>
              <a:rPr lang="en-US"/>
              <a:t>Copyright ©Texas Education Agency, 2020.  All rights reserved.</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3409850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1_Content 2-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E26FAC4-7C6E-422A-9044-FD311B93A8C9}" type="datetime1">
              <a:rPr lang="en-US" smtClean="0"/>
              <a:t>3/18/2020</a:t>
            </a:fld>
            <a:endParaRPr lang="en-US" dirty="0"/>
          </a:p>
        </p:txBody>
      </p:sp>
      <p:sp>
        <p:nvSpPr>
          <p:cNvPr id="4" name="Footer Placeholder 3"/>
          <p:cNvSpPr>
            <a:spLocks noGrp="1"/>
          </p:cNvSpPr>
          <p:nvPr>
            <p:ph type="ftr" sz="quarter" idx="11"/>
          </p:nvPr>
        </p:nvSpPr>
        <p:spPr/>
        <p:txBody>
          <a:bodyPr/>
          <a:lstStyle/>
          <a:p>
            <a:r>
              <a:rPr lang="en-US"/>
              <a:t>Copyright ©Texas Education Agency, 2020.  All rights reserved.</a:t>
            </a:r>
            <a:endParaRPr lang="en-US" dirty="0"/>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dirty="0"/>
          </a:p>
        </p:txBody>
      </p:sp>
      <p:sp>
        <p:nvSpPr>
          <p:cNvPr id="6" name="Content Placeholder 3"/>
          <p:cNvSpPr>
            <a:spLocks noGrp="1"/>
          </p:cNvSpPr>
          <p:nvPr>
            <p:ph sz="half" idx="2"/>
          </p:nvPr>
        </p:nvSpPr>
        <p:spPr>
          <a:xfrm>
            <a:off x="423863" y="1687515"/>
            <a:ext cx="5492424" cy="4181578"/>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a:p>
        </p:txBody>
      </p:sp>
      <p:sp>
        <p:nvSpPr>
          <p:cNvPr id="7" name="Content Placeholder 5"/>
          <p:cNvSpPr>
            <a:spLocks noGrp="1"/>
          </p:cNvSpPr>
          <p:nvPr>
            <p:ph sz="quarter" idx="4"/>
          </p:nvPr>
        </p:nvSpPr>
        <p:spPr>
          <a:xfrm>
            <a:off x="6275713" y="1687515"/>
            <a:ext cx="5492424" cy="4181578"/>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Tree>
    <p:extLst>
      <p:ext uri="{BB962C8B-B14F-4D97-AF65-F5344CB8AC3E}">
        <p14:creationId xmlns:p14="http://schemas.microsoft.com/office/powerpoint/2010/main" val="292214656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1_Bullet List 2-Column">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490394CA-7C6C-49C0-8B87-080BA8BBBEEF}" type="datetime1">
              <a:rPr lang="en-US" smtClean="0"/>
              <a:t>3/18/2020</a:t>
            </a:fld>
            <a:endParaRPr lang="en-US" dirty="0"/>
          </a:p>
        </p:txBody>
      </p:sp>
      <p:sp>
        <p:nvSpPr>
          <p:cNvPr id="8" name="Footer Placeholder 7"/>
          <p:cNvSpPr>
            <a:spLocks noGrp="1"/>
          </p:cNvSpPr>
          <p:nvPr>
            <p:ph type="ftr" sz="quarter" idx="11"/>
          </p:nvPr>
        </p:nvSpPr>
        <p:spPr/>
        <p:txBody>
          <a:bodyPr/>
          <a:lstStyle/>
          <a:p>
            <a:r>
              <a:rPr lang="en-US"/>
              <a:t>Copyright ©Texas Education Agency, 2020.  All rights reserved.</a:t>
            </a:r>
            <a:endParaRPr lang="en-US" dirty="0"/>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dirty="0"/>
          </a:p>
        </p:txBody>
      </p:sp>
      <p:sp>
        <p:nvSpPr>
          <p:cNvPr id="14" name="Content Placeholder 3"/>
          <p:cNvSpPr>
            <a:spLocks noGrp="1"/>
          </p:cNvSpPr>
          <p:nvPr>
            <p:ph sz="half" idx="2"/>
          </p:nvPr>
        </p:nvSpPr>
        <p:spPr>
          <a:xfrm>
            <a:off x="978527" y="1845733"/>
            <a:ext cx="4937760" cy="4023359"/>
          </a:xfrm>
        </p:spPr>
        <p:txBody>
          <a:bodyPr/>
          <a:lstStyle>
            <a:lvl1pPr marL="0" indent="0">
              <a:buNone/>
              <a:defRPr b="1">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Calibri" panose="020F0502020204030204" pitchFamily="34" charset="0"/>
                <a:cs typeface="Calibri" panose="020F0502020204030204" pitchFamily="34" charset="0"/>
              </a:defRPr>
            </a:lvl2pPr>
            <a:lvl3pPr>
              <a:buClr>
                <a:srgbClr val="4472C4"/>
              </a:buClr>
              <a:defRPr>
                <a:latin typeface="Calibri" panose="020F0502020204030204" pitchFamily="34" charset="0"/>
                <a:cs typeface="Calibri" panose="020F0502020204030204" pitchFamily="34" charset="0"/>
              </a:defRPr>
            </a:lvl3pPr>
            <a:lvl4pPr marL="1600200" indent="-228600">
              <a:buClr>
                <a:srgbClr val="C00000"/>
              </a:buClr>
              <a:buFont typeface="Wingdings" pitchFamily="2" charset="2"/>
              <a:buChar char="§"/>
              <a:defRPr>
                <a:latin typeface="+mj-lt"/>
                <a:cs typeface="Calibri" panose="020F0502020204030204" pitchFamily="34" charset="0"/>
              </a:defRPr>
            </a:lvl4pPr>
            <a:lvl5pPr>
              <a:buClr>
                <a:srgbClr val="DA3E26"/>
              </a:buClr>
              <a:defRPr>
                <a:latin typeface="+mj-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5"/>
          <p:cNvSpPr>
            <a:spLocks noGrp="1"/>
          </p:cNvSpPr>
          <p:nvPr>
            <p:ph sz="quarter" idx="4"/>
          </p:nvPr>
        </p:nvSpPr>
        <p:spPr>
          <a:xfrm>
            <a:off x="6275713" y="1845733"/>
            <a:ext cx="4937760" cy="4023359"/>
          </a:xfrm>
        </p:spPr>
        <p:txBody>
          <a:bodyPr/>
          <a:lstStyle>
            <a:lvl1pPr marL="0" indent="0">
              <a:buNone/>
              <a:defRPr b="1">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Calibri" panose="020F0502020204030204" pitchFamily="34" charset="0"/>
                <a:cs typeface="Calibri" panose="020F0502020204030204" pitchFamily="34" charset="0"/>
              </a:defRPr>
            </a:lvl2pPr>
            <a:lvl3pPr>
              <a:buClr>
                <a:srgbClr val="4472C4"/>
              </a:buClr>
              <a:defRPr>
                <a:latin typeface="Calibri" panose="020F0502020204030204" pitchFamily="34" charset="0"/>
                <a:cs typeface="Calibri" panose="020F0502020204030204" pitchFamily="34" charset="0"/>
              </a:defRPr>
            </a:lvl3pPr>
            <a:lvl4pPr marL="1600200" indent="-228600">
              <a:buClr>
                <a:srgbClr val="C00000"/>
              </a:buClr>
              <a:buFont typeface="Wingdings" pitchFamily="2" charset="2"/>
              <a:buChar char="§"/>
              <a:defRPr>
                <a:latin typeface="+mj-lt"/>
                <a:cs typeface="Calibri" panose="020F0502020204030204" pitchFamily="34" charset="0"/>
              </a:defRPr>
            </a:lvl4pPr>
            <a:lvl5pPr>
              <a:buClr>
                <a:srgbClr val="DA3E26"/>
              </a:buClr>
              <a:defRPr b="0">
                <a:latin typeface="+mj-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515312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1_Content Multi-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F6DE42-81FC-4B4C-9BBA-D6D9524A2813}" type="datetime1">
              <a:rPr lang="en-US" smtClean="0"/>
              <a:t>3/18/2020</a:t>
            </a:fld>
            <a:endParaRPr lang="en-US" dirty="0"/>
          </a:p>
        </p:txBody>
      </p:sp>
      <p:sp>
        <p:nvSpPr>
          <p:cNvPr id="4" name="Footer Placeholder 3"/>
          <p:cNvSpPr>
            <a:spLocks noGrp="1"/>
          </p:cNvSpPr>
          <p:nvPr>
            <p:ph type="ftr" sz="quarter" idx="11"/>
          </p:nvPr>
        </p:nvSpPr>
        <p:spPr/>
        <p:txBody>
          <a:bodyPr/>
          <a:lstStyle/>
          <a:p>
            <a:r>
              <a:rPr lang="en-US"/>
              <a:t>Copyright ©Texas Education Agency, 2020.  All rights reserved.</a:t>
            </a:r>
            <a:endParaRPr lang="en-US" dirty="0"/>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dirty="0"/>
          </a:p>
        </p:txBody>
      </p:sp>
      <p:sp>
        <p:nvSpPr>
          <p:cNvPr id="6" name="Content Placeholder 3"/>
          <p:cNvSpPr>
            <a:spLocks noGrp="1"/>
          </p:cNvSpPr>
          <p:nvPr>
            <p:ph sz="half" idx="2"/>
          </p:nvPr>
        </p:nvSpPr>
        <p:spPr>
          <a:xfrm>
            <a:off x="423862" y="1687515"/>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a:p>
        </p:txBody>
      </p:sp>
      <p:sp>
        <p:nvSpPr>
          <p:cNvPr id="7" name="Content Placeholder 5"/>
          <p:cNvSpPr>
            <a:spLocks noGrp="1"/>
          </p:cNvSpPr>
          <p:nvPr>
            <p:ph sz="quarter" idx="4"/>
          </p:nvPr>
        </p:nvSpPr>
        <p:spPr>
          <a:xfrm>
            <a:off x="4094218" y="1687514"/>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8" name="Content Placeholder 5"/>
          <p:cNvSpPr>
            <a:spLocks noGrp="1"/>
          </p:cNvSpPr>
          <p:nvPr>
            <p:ph sz="quarter" idx="13"/>
          </p:nvPr>
        </p:nvSpPr>
        <p:spPr>
          <a:xfrm>
            <a:off x="7760524" y="1687514"/>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10" name="Content Placeholder 5"/>
          <p:cNvSpPr>
            <a:spLocks noGrp="1"/>
          </p:cNvSpPr>
          <p:nvPr>
            <p:ph sz="quarter" idx="14"/>
          </p:nvPr>
        </p:nvSpPr>
        <p:spPr>
          <a:xfrm>
            <a:off x="423862" y="4108326"/>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11" name="Content Placeholder 5"/>
          <p:cNvSpPr>
            <a:spLocks noGrp="1"/>
          </p:cNvSpPr>
          <p:nvPr>
            <p:ph sz="quarter" idx="15"/>
          </p:nvPr>
        </p:nvSpPr>
        <p:spPr>
          <a:xfrm>
            <a:off x="4094218" y="4108325"/>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12" name="Content Placeholder 5"/>
          <p:cNvSpPr>
            <a:spLocks noGrp="1"/>
          </p:cNvSpPr>
          <p:nvPr>
            <p:ph sz="quarter" idx="16"/>
          </p:nvPr>
        </p:nvSpPr>
        <p:spPr>
          <a:xfrm>
            <a:off x="7760524" y="4108325"/>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Tree>
    <p:extLst>
      <p:ext uri="{BB962C8B-B14F-4D97-AF65-F5344CB8AC3E}">
        <p14:creationId xmlns:p14="http://schemas.microsoft.com/office/powerpoint/2010/main" val="376902754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98B6C5-CF55-4349-AA30-B75BAE765A4E}" type="datetime1">
              <a:rPr lang="en-US" smtClean="0"/>
              <a:t>3/18/2020</a:t>
            </a:fld>
            <a:endParaRPr lang="en-US" dirty="0"/>
          </a:p>
        </p:txBody>
      </p:sp>
      <p:sp>
        <p:nvSpPr>
          <p:cNvPr id="3" name="Footer Placeholder 2"/>
          <p:cNvSpPr>
            <a:spLocks noGrp="1"/>
          </p:cNvSpPr>
          <p:nvPr>
            <p:ph type="ftr" sz="quarter" idx="11"/>
          </p:nvPr>
        </p:nvSpPr>
        <p:spPr/>
        <p:txBody>
          <a:bodyPr/>
          <a:lstStyle/>
          <a:p>
            <a:r>
              <a:rPr lang="en-US"/>
              <a:t>Copyright ©Texas Education Agency, 2020.  All rights reserved.</a:t>
            </a:r>
            <a:endParaRPr lang="en-US" dirty="0"/>
          </a:p>
        </p:txBody>
      </p:sp>
      <p:sp>
        <p:nvSpPr>
          <p:cNvPr id="4" name="Slide Number Placeholder 3"/>
          <p:cNvSpPr>
            <a:spLocks noGrp="1"/>
          </p:cNvSpPr>
          <p:nvPr>
            <p:ph type="sldNum" sz="quarter" idx="12"/>
          </p:nvPr>
        </p:nvSpPr>
        <p:spPr/>
        <p:txBody>
          <a:bodyPr/>
          <a:lstStyle/>
          <a:p>
            <a:fld id="{0088AB57-2DBE-44A3-AE96-942C49E954BF}" type="slidenum">
              <a:rPr lang="en-US" smtClean="0"/>
              <a:t>‹#›</a:t>
            </a:fld>
            <a:endParaRPr lang="en-US" dirty="0"/>
          </a:p>
        </p:txBody>
      </p:sp>
    </p:spTree>
    <p:extLst>
      <p:ext uri="{BB962C8B-B14F-4D97-AF65-F5344CB8AC3E}">
        <p14:creationId xmlns:p14="http://schemas.microsoft.com/office/powerpoint/2010/main" val="275843238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TEA Opener - 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7434"/>
            <a:ext cx="9144000" cy="1455651"/>
          </a:xfrm>
          <a:prstGeom prst="rect">
            <a:avLst/>
          </a:prstGeom>
          <a:solidFill>
            <a:schemeClr val="bg1">
              <a:lumMod val="95000"/>
            </a:schemeClr>
          </a:solidFill>
        </p:spPr>
        <p:txBody>
          <a:bodyPr anchor="ctr">
            <a:normAutofit/>
          </a:bodyPr>
          <a:lstStyle>
            <a:lvl1pPr algn="ctr">
              <a:lnSpc>
                <a:spcPct val="90000"/>
              </a:lnSpc>
              <a:defRPr sz="5600" b="1">
                <a:solidFill>
                  <a:srgbClr val="3C6EBE"/>
                </a:solidFill>
                <a:latin typeface="+mn-lt"/>
              </a:defRPr>
            </a:lvl1pPr>
          </a:lstStyle>
          <a:p>
            <a:r>
              <a:rPr lang="en-US"/>
              <a:t>Edit Master title</a:t>
            </a:r>
          </a:p>
        </p:txBody>
      </p:sp>
      <p:sp>
        <p:nvSpPr>
          <p:cNvPr id="3" name="Subtitle 2"/>
          <p:cNvSpPr>
            <a:spLocks noGrp="1"/>
          </p:cNvSpPr>
          <p:nvPr>
            <p:ph type="subTitle" idx="1" hasCustomPrompt="1"/>
          </p:nvPr>
        </p:nvSpPr>
        <p:spPr>
          <a:xfrm>
            <a:off x="1524000" y="4315096"/>
            <a:ext cx="9144000" cy="851564"/>
          </a:xfrm>
          <a:prstGeom prst="rect">
            <a:avLst/>
          </a:prstGeom>
          <a:solidFill>
            <a:schemeClr val="bg1">
              <a:lumMod val="95000"/>
            </a:schemeClr>
          </a:solidFill>
        </p:spPr>
        <p:txBody>
          <a:bodyPr anchor="t"/>
          <a:lstStyle>
            <a:lvl1pPr marL="0" indent="0" algn="ctr">
              <a:lnSpc>
                <a:spcPct val="90000"/>
              </a:lnSpc>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MASTER SUBTITLE</a:t>
            </a:r>
          </a:p>
        </p:txBody>
      </p:sp>
      <p:sp>
        <p:nvSpPr>
          <p:cNvPr id="4" name="Date Placeholder 3"/>
          <p:cNvSpPr>
            <a:spLocks noGrp="1"/>
          </p:cNvSpPr>
          <p:nvPr>
            <p:ph type="dt" sz="half" idx="10"/>
          </p:nvPr>
        </p:nvSpPr>
        <p:spPr>
          <a:xfrm>
            <a:off x="838200" y="6562725"/>
            <a:ext cx="2743200" cy="158750"/>
          </a:xfrm>
        </p:spPr>
        <p:txBody>
          <a:bodyPr/>
          <a:lstStyle>
            <a:lvl1pPr>
              <a:defRPr>
                <a:solidFill>
                  <a:schemeClr val="bg1"/>
                </a:solidFill>
              </a:defRPr>
            </a:lvl1pPr>
          </a:lstStyle>
          <a:p>
            <a:fld id="{0F0F7345-BAB7-49EF-8AA7-E6FC84FBC356}" type="datetime1">
              <a:rPr lang="en-US" smtClean="0"/>
              <a:t>3/18/2020</a:t>
            </a:fld>
            <a:endParaRPr lang="en-US" dirty="0"/>
          </a:p>
        </p:txBody>
      </p:sp>
      <p:sp>
        <p:nvSpPr>
          <p:cNvPr id="5" name="Footer Placeholder 4"/>
          <p:cNvSpPr>
            <a:spLocks noGrp="1"/>
          </p:cNvSpPr>
          <p:nvPr>
            <p:ph type="ftr" sz="quarter" idx="11"/>
          </p:nvPr>
        </p:nvSpPr>
        <p:spPr>
          <a:xfrm>
            <a:off x="4038600" y="6562725"/>
            <a:ext cx="4114800" cy="158750"/>
          </a:xfrm>
        </p:spPr>
        <p:txBody>
          <a:bodyPr/>
          <a:lstStyle>
            <a:lvl1pPr>
              <a:defRPr>
                <a:solidFill>
                  <a:schemeClr val="bg1"/>
                </a:solidFill>
              </a:defRPr>
            </a:lvl1pPr>
          </a:lstStyle>
          <a:p>
            <a:r>
              <a:rPr lang="en-US"/>
              <a:t>Copyright ©Texas Education Agency, 2020.  All rights reserved.</a:t>
            </a:r>
            <a:endParaRPr lang="en-US" dirty="0"/>
          </a:p>
        </p:txBody>
      </p:sp>
      <p:sp>
        <p:nvSpPr>
          <p:cNvPr id="6" name="Slide Number Placeholder 5"/>
          <p:cNvSpPr>
            <a:spLocks noGrp="1"/>
          </p:cNvSpPr>
          <p:nvPr>
            <p:ph type="sldNum" sz="quarter" idx="12"/>
          </p:nvPr>
        </p:nvSpPr>
        <p:spPr>
          <a:xfrm>
            <a:off x="8610600" y="6562725"/>
            <a:ext cx="2743200" cy="158750"/>
          </a:xfrm>
        </p:spPr>
        <p:txBody>
          <a:bodyPr/>
          <a:lstStyle>
            <a:lvl1pPr>
              <a:defRPr>
                <a:solidFill>
                  <a:schemeClr val="bg1"/>
                </a:solidFill>
              </a:defRPr>
            </a:lvl1pPr>
          </a:lstStyle>
          <a:p>
            <a:fld id="{0088AB57-2DBE-44A3-AE96-942C49E954BF}" type="slidenum">
              <a:rPr lang="en-US" smtClean="0"/>
              <a:pPr/>
              <a:t>‹#›</a:t>
            </a:fld>
            <a:endParaRPr lang="en-US" dirty="0"/>
          </a:p>
        </p:txBody>
      </p:sp>
      <p:sp>
        <p:nvSpPr>
          <p:cNvPr id="10" name="Picture Placeholder 9"/>
          <p:cNvSpPr>
            <a:spLocks noGrp="1"/>
          </p:cNvSpPr>
          <p:nvPr>
            <p:ph type="pic" sz="quarter" idx="13"/>
          </p:nvPr>
        </p:nvSpPr>
        <p:spPr>
          <a:xfrm>
            <a:off x="0" y="1261872"/>
            <a:ext cx="12192000" cy="5596128"/>
          </a:xfrm>
          <a:prstGeom prst="rect">
            <a:avLst/>
          </a:prstGeom>
        </p:spPr>
        <p:txBody>
          <a:bodyPr/>
          <a:lstStyle/>
          <a:p>
            <a:r>
              <a:rPr lang="en-US" dirty="0"/>
              <a:t>Click icon to add picture</a:t>
            </a:r>
          </a:p>
        </p:txBody>
      </p:sp>
    </p:spTree>
    <p:extLst>
      <p:ext uri="{BB962C8B-B14F-4D97-AF65-F5344CB8AC3E}">
        <p14:creationId xmlns:p14="http://schemas.microsoft.com/office/powerpoint/2010/main" val="198703367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TEA Opener Blank - 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2872510"/>
            <a:ext cx="9144000" cy="1455649"/>
          </a:xfrm>
          <a:prstGeom prst="rect">
            <a:avLst/>
          </a:prstGeom>
          <a:solidFill>
            <a:schemeClr val="bg1">
              <a:lumMod val="95000"/>
            </a:schemeClr>
          </a:solidFill>
        </p:spPr>
        <p:txBody>
          <a:bodyPr anchor="ctr"/>
          <a:lstStyle>
            <a:lvl1pPr algn="ctr">
              <a:defRPr lang="en-US" sz="6000" b="1" kern="1200" baseline="0" smtClean="0">
                <a:solidFill>
                  <a:srgbClr val="3C6EBE"/>
                </a:solidFill>
                <a:latin typeface="+mn-lt"/>
                <a:ea typeface="+mn-ea"/>
                <a:cs typeface="+mn-cs"/>
              </a:defRPr>
            </a:lvl1pPr>
          </a:lstStyle>
          <a:p>
            <a:r>
              <a:rPr lang="en-US"/>
              <a:t>Edit Master Title</a:t>
            </a:r>
          </a:p>
        </p:txBody>
      </p:sp>
      <p:sp>
        <p:nvSpPr>
          <p:cNvPr id="7" name="Date Placeholder 6"/>
          <p:cNvSpPr>
            <a:spLocks noGrp="1"/>
          </p:cNvSpPr>
          <p:nvPr>
            <p:ph type="dt" sz="half" idx="10"/>
          </p:nvPr>
        </p:nvSpPr>
        <p:spPr/>
        <p:txBody>
          <a:bodyPr/>
          <a:lstStyle/>
          <a:p>
            <a:fld id="{3B32BC70-191D-4B6E-9244-7C904C8E84C9}" type="datetime1">
              <a:rPr lang="en-US" smtClean="0"/>
              <a:t>3/18/2020</a:t>
            </a:fld>
            <a:endParaRPr lang="en-US" dirty="0"/>
          </a:p>
        </p:txBody>
      </p:sp>
      <p:sp>
        <p:nvSpPr>
          <p:cNvPr id="8" name="Footer Placeholder 7"/>
          <p:cNvSpPr>
            <a:spLocks noGrp="1"/>
          </p:cNvSpPr>
          <p:nvPr>
            <p:ph type="ftr" sz="quarter" idx="11"/>
          </p:nvPr>
        </p:nvSpPr>
        <p:spPr/>
        <p:txBody>
          <a:bodyPr/>
          <a:lstStyle/>
          <a:p>
            <a:r>
              <a:rPr lang="en-US"/>
              <a:t>Copyright ©Texas Education Agency, 2020.  All rights reserved.</a:t>
            </a:r>
            <a:endParaRPr lang="en-US" dirty="0"/>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dirty="0"/>
          </a:p>
        </p:txBody>
      </p:sp>
      <p:sp>
        <p:nvSpPr>
          <p:cNvPr id="10" name="Subtitle 2"/>
          <p:cNvSpPr>
            <a:spLocks noGrp="1"/>
          </p:cNvSpPr>
          <p:nvPr>
            <p:ph type="subTitle" idx="1" hasCustomPrompt="1"/>
          </p:nvPr>
        </p:nvSpPr>
        <p:spPr>
          <a:xfrm>
            <a:off x="1524000" y="4328159"/>
            <a:ext cx="9144000" cy="865633"/>
          </a:xfrm>
          <a:prstGeom prst="rect">
            <a:avLst/>
          </a:prstGeom>
          <a:solidFill>
            <a:schemeClr val="bg1">
              <a:lumMod val="95000"/>
            </a:schemeClr>
          </a:solidFill>
        </p:spPr>
        <p:txBody>
          <a:bodyPr anchor="ctr"/>
          <a:lstStyle>
            <a:lvl1pPr marL="0" indent="0" algn="ctr">
              <a:lnSpc>
                <a:spcPct val="90000"/>
              </a:lnSpc>
              <a:buNone/>
              <a:defRPr sz="2400" b="1" spc="140" baseline="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41466956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EA Main - 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a:prstGeom prst="rect">
            <a:avLst/>
          </a:prstGeom>
        </p:spPr>
        <p:txBody>
          <a:bodyPr anchor="ctr">
            <a:normAutofit/>
          </a:bodyPr>
          <a:lstStyle>
            <a:lvl1pPr algn="ctr">
              <a:lnSpc>
                <a:spcPct val="90000"/>
              </a:lnSpc>
              <a:defRPr sz="6600" b="1">
                <a:solidFill>
                  <a:srgbClr val="3C6EBE"/>
                </a:solidFill>
                <a:latin typeface="Open Sans Semibold" panose="020B0606030504020204"/>
              </a:defRPr>
            </a:lvl1pPr>
          </a:lstStyle>
          <a:p>
            <a:r>
              <a:rPr lang="en-US"/>
              <a:t>Click to edit Master title style</a:t>
            </a:r>
          </a:p>
        </p:txBody>
      </p:sp>
      <p:sp>
        <p:nvSpPr>
          <p:cNvPr id="3" name="Subtitle 2"/>
          <p:cNvSpPr>
            <a:spLocks noGrp="1"/>
          </p:cNvSpPr>
          <p:nvPr>
            <p:ph type="subTitle" idx="1" hasCustomPrompt="1"/>
          </p:nvPr>
        </p:nvSpPr>
        <p:spPr>
          <a:xfrm>
            <a:off x="1097280" y="5157370"/>
            <a:ext cx="9997440" cy="1142999"/>
          </a:xfrm>
          <a:prstGeom prst="rect">
            <a:avLst/>
          </a:prstGeom>
        </p:spPr>
        <p:txBody>
          <a:bodyPr anchor="ctr"/>
          <a:lstStyle>
            <a:lvl1pPr marL="0" indent="0" algn="ctr">
              <a:lnSpc>
                <a:spcPct val="90000"/>
              </a:lnSpc>
              <a:buNone/>
              <a:defRPr sz="2400" b="1" spc="200" baseline="0">
                <a:solidFill>
                  <a:srgbClr val="44546A"/>
                </a:solidFill>
                <a:latin typeface="Open Sans (Heading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562725"/>
            <a:ext cx="2743200" cy="158750"/>
          </a:xfrm>
        </p:spPr>
        <p:txBody>
          <a:bodyPr/>
          <a:lstStyle>
            <a:lvl1pPr>
              <a:defRPr>
                <a:solidFill>
                  <a:srgbClr val="4472C4"/>
                </a:solidFill>
              </a:defRPr>
            </a:lvl1pPr>
          </a:lstStyle>
          <a:p>
            <a:fld id="{4D110825-4869-4952-BED3-57B30D5671F6}" type="datetime1">
              <a:rPr lang="en-US" smtClean="0"/>
              <a:t>3/18/2020</a:t>
            </a:fld>
            <a:endParaRPr lang="en-US" dirty="0"/>
          </a:p>
        </p:txBody>
      </p:sp>
      <p:sp>
        <p:nvSpPr>
          <p:cNvPr id="5" name="Footer Placeholder 4"/>
          <p:cNvSpPr>
            <a:spLocks noGrp="1"/>
          </p:cNvSpPr>
          <p:nvPr>
            <p:ph type="ftr" sz="quarter" idx="11"/>
          </p:nvPr>
        </p:nvSpPr>
        <p:spPr>
          <a:xfrm>
            <a:off x="4038600" y="6562725"/>
            <a:ext cx="4114800" cy="158750"/>
          </a:xfrm>
        </p:spPr>
        <p:txBody>
          <a:bodyPr/>
          <a:lstStyle>
            <a:lvl1pPr>
              <a:defRPr>
                <a:solidFill>
                  <a:srgbClr val="4472C4"/>
                </a:solidFill>
              </a:defRPr>
            </a:lvl1pPr>
          </a:lstStyle>
          <a:p>
            <a:r>
              <a:rPr lang="en-US"/>
              <a:t>Copyright ©Texas Education Agency, 2020.  All rights reserved.</a:t>
            </a:r>
            <a:endParaRPr lang="en-US" dirty="0"/>
          </a:p>
        </p:txBody>
      </p:sp>
      <p:sp>
        <p:nvSpPr>
          <p:cNvPr id="6" name="Slide Number Placeholder 5"/>
          <p:cNvSpPr>
            <a:spLocks noGrp="1"/>
          </p:cNvSpPr>
          <p:nvPr>
            <p:ph type="sldNum" sz="quarter" idx="12"/>
          </p:nvPr>
        </p:nvSpPr>
        <p:spPr>
          <a:xfrm>
            <a:off x="8610600" y="6562725"/>
            <a:ext cx="2743200" cy="158750"/>
          </a:xfrm>
        </p:spPr>
        <p:txBody>
          <a:bodyPr/>
          <a:lstStyle>
            <a:lvl1pPr>
              <a:defRPr>
                <a:solidFill>
                  <a:srgbClr val="4472C4"/>
                </a:solidFill>
              </a:defRPr>
            </a:lvl1pPr>
          </a:lstStyle>
          <a:p>
            <a:fld id="{0088AB57-2DBE-44A3-AE96-942C49E954BF}" type="slidenum">
              <a:rPr lang="en-US" smtClean="0"/>
              <a:pPr/>
              <a:t>‹#›</a:t>
            </a:fld>
            <a:endParaRPr lang="en-US" dirty="0"/>
          </a:p>
        </p:txBody>
      </p:sp>
    </p:spTree>
    <p:extLst>
      <p:ext uri="{BB962C8B-B14F-4D97-AF65-F5344CB8AC3E}">
        <p14:creationId xmlns:p14="http://schemas.microsoft.com/office/powerpoint/2010/main" val="101222739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8439"/>
            <a:ext cx="9144000" cy="1455651"/>
          </a:xfrm>
          <a:solidFill>
            <a:schemeClr val="bg1">
              <a:lumMod val="95000"/>
            </a:schemeClr>
          </a:solidFill>
        </p:spPr>
        <p:txBody>
          <a:bodyPr anchor="ctr">
            <a:normAutofit/>
          </a:bodyPr>
          <a:lstStyle>
            <a:lvl1pPr algn="ctr">
              <a:defRPr sz="5600" b="1">
                <a:solidFill>
                  <a:srgbClr val="3C6EBE"/>
                </a:solidFill>
                <a:latin typeface="+mn-lt"/>
              </a:defRPr>
            </a:lvl1pPr>
          </a:lstStyle>
          <a:p>
            <a:r>
              <a:rPr lang="en-US" dirty="0"/>
              <a:t>Edit Master title</a:t>
            </a:r>
          </a:p>
        </p:txBody>
      </p:sp>
      <p:sp>
        <p:nvSpPr>
          <p:cNvPr id="3" name="Subtitle 2"/>
          <p:cNvSpPr>
            <a:spLocks noGrp="1"/>
          </p:cNvSpPr>
          <p:nvPr>
            <p:ph type="subTitle" idx="1" hasCustomPrompt="1"/>
          </p:nvPr>
        </p:nvSpPr>
        <p:spPr>
          <a:xfrm>
            <a:off x="1524000" y="4315096"/>
            <a:ext cx="9144000" cy="851564"/>
          </a:xfrm>
          <a:solidFill>
            <a:schemeClr val="bg1">
              <a:lumMod val="95000"/>
            </a:schemeClr>
          </a:solidFill>
        </p:spPr>
        <p:txBody>
          <a:bodyPr anchor="t"/>
          <a:lstStyle>
            <a:lvl1pPr marL="0" indent="0" algn="ctr">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MASTER SUBTITLE</a:t>
            </a:r>
          </a:p>
        </p:txBody>
      </p:sp>
      <p:sp>
        <p:nvSpPr>
          <p:cNvPr id="4" name="Date Placeholder 3"/>
          <p:cNvSpPr>
            <a:spLocks noGrp="1"/>
          </p:cNvSpPr>
          <p:nvPr>
            <p:ph type="dt" sz="half" idx="10"/>
          </p:nvPr>
        </p:nvSpPr>
        <p:spPr/>
        <p:txBody>
          <a:bodyPr/>
          <a:lstStyle/>
          <a:p>
            <a:fld id="{36F87BB4-292A-4974-81CB-9B72C76B2746}" type="datetime1">
              <a:rPr lang="en-US" smtClean="0"/>
              <a:t>3/18/2020</a:t>
            </a:fld>
            <a:endParaRPr lang="en-US" dirty="0"/>
          </a:p>
        </p:txBody>
      </p:sp>
      <p:sp>
        <p:nvSpPr>
          <p:cNvPr id="5" name="Footer Placeholder 4"/>
          <p:cNvSpPr>
            <a:spLocks noGrp="1"/>
          </p:cNvSpPr>
          <p:nvPr>
            <p:ph type="ftr" sz="quarter" idx="11"/>
          </p:nvPr>
        </p:nvSpPr>
        <p:spPr/>
        <p:txBody>
          <a:bodyPr/>
          <a:lstStyle/>
          <a:p>
            <a:r>
              <a:rPr lang="en-US"/>
              <a:t>Copyright ©Texas Education Agency, 2020.  All rights reserved.</a:t>
            </a:r>
            <a:endParaRPr lang="en-US" dirty="0"/>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dirty="0"/>
          </a:p>
        </p:txBody>
      </p:sp>
      <p:sp>
        <p:nvSpPr>
          <p:cNvPr id="11" name="Picture Placeholder 10"/>
          <p:cNvSpPr>
            <a:spLocks noGrp="1"/>
          </p:cNvSpPr>
          <p:nvPr>
            <p:ph type="pic" sz="quarter" idx="13"/>
          </p:nvPr>
        </p:nvSpPr>
        <p:spPr>
          <a:xfrm>
            <a:off x="0" y="1268412"/>
            <a:ext cx="12192000" cy="5589588"/>
          </a:xfrm>
        </p:spPr>
        <p:txBody>
          <a:bodyPr/>
          <a:lstStyle/>
          <a:p>
            <a:endParaRPr lang="en-US" dirty="0"/>
          </a:p>
        </p:txBody>
      </p:sp>
    </p:spTree>
    <p:extLst>
      <p:ext uri="{BB962C8B-B14F-4D97-AF65-F5344CB8AC3E}">
        <p14:creationId xmlns:p14="http://schemas.microsoft.com/office/powerpoint/2010/main" val="38249872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bject - text on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54A231C-691E-482E-B3B9-27B6919B4431}" type="datetime1">
              <a:rPr lang="en-US" smtClean="0"/>
              <a:t>3/18/2020</a:t>
            </a:fld>
            <a:endParaRPr lang="en-US" dirty="0"/>
          </a:p>
        </p:txBody>
      </p:sp>
      <p:sp>
        <p:nvSpPr>
          <p:cNvPr id="4" name="Footer Placeholder 3"/>
          <p:cNvSpPr>
            <a:spLocks noGrp="1"/>
          </p:cNvSpPr>
          <p:nvPr>
            <p:ph type="ftr" sz="quarter" idx="11"/>
          </p:nvPr>
        </p:nvSpPr>
        <p:spPr/>
        <p:txBody>
          <a:bodyPr/>
          <a:lstStyle/>
          <a:p>
            <a:r>
              <a:rPr lang="en-US"/>
              <a:t>Copyright ©Texas Education Agency, 2020.  All rights reserved.</a:t>
            </a:r>
            <a:endParaRPr lang="en-US" dirty="0"/>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dirty="0"/>
          </a:p>
        </p:txBody>
      </p:sp>
      <p:sp>
        <p:nvSpPr>
          <p:cNvPr id="8" name="Content Placeholder 7"/>
          <p:cNvSpPr>
            <a:spLocks noGrp="1"/>
          </p:cNvSpPr>
          <p:nvPr>
            <p:ph sz="quarter" idx="13"/>
          </p:nvPr>
        </p:nvSpPr>
        <p:spPr>
          <a:xfrm>
            <a:off x="6096000" y="1620838"/>
            <a:ext cx="5534025" cy="4603750"/>
          </a:xfrm>
        </p:spPr>
        <p:txBody>
          <a:bodyPr/>
          <a:lstStyle>
            <a:lvl1pPr marL="0" indent="0">
              <a:buNone/>
              <a:defRPr>
                <a:latin typeface="Calibri" panose="020F0502020204030204" pitchFamily="34" charset="0"/>
                <a:cs typeface="Calibri" panose="020F0502020204030204" pitchFamily="34" charset="0"/>
              </a:defRPr>
            </a:lvl1pPr>
          </a:lstStyle>
          <a:p>
            <a:pPr lvl="0"/>
            <a:endParaRPr lang="en-US" dirty="0"/>
          </a:p>
        </p:txBody>
      </p:sp>
      <p:sp>
        <p:nvSpPr>
          <p:cNvPr id="11" name="Text Placeholder 10"/>
          <p:cNvSpPr>
            <a:spLocks noGrp="1"/>
          </p:cNvSpPr>
          <p:nvPr>
            <p:ph type="body" sz="quarter" idx="14"/>
          </p:nvPr>
        </p:nvSpPr>
        <p:spPr>
          <a:xfrm>
            <a:off x="518193" y="1620838"/>
            <a:ext cx="5101055" cy="4603750"/>
          </a:xfrm>
        </p:spPr>
        <p:txBody>
          <a:bodyPr anchor="t"/>
          <a:lstStyle>
            <a:lvl1pPr marL="0" indent="0">
              <a:buNone/>
              <a:defRPr>
                <a:solidFill>
                  <a:schemeClr val="tx1"/>
                </a:solidFill>
                <a:latin typeface="Calibri" panose="020F0502020204030204" pitchFamily="34" charset="0"/>
                <a:cs typeface="Calibri" panose="020F0502020204030204" pitchFamily="34" charset="0"/>
              </a:defRPr>
            </a:lvl1pPr>
          </a:lstStyle>
          <a:p>
            <a:pPr lvl="0"/>
            <a:endParaRPr lang="en-US" dirty="0"/>
          </a:p>
        </p:txBody>
      </p:sp>
    </p:spTree>
    <p:extLst>
      <p:ext uri="{BB962C8B-B14F-4D97-AF65-F5344CB8AC3E}">
        <p14:creationId xmlns:p14="http://schemas.microsoft.com/office/powerpoint/2010/main" val="163065024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 Alternat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p:spPr>
        <p:txBody>
          <a:bodyPr anchor="ctr">
            <a:normAutofit/>
          </a:bodyPr>
          <a:lstStyle>
            <a:lvl1pPr algn="ctr">
              <a:defRPr sz="6600" b="1">
                <a:solidFill>
                  <a:srgbClr val="3C6EBE"/>
                </a:solidFill>
                <a:latin typeface="Calibri" panose="020F0502020204030204" pitchFamily="34" charset="0"/>
                <a:cs typeface="Calibri" panose="020F0502020204030204" pitchFamily="34" charset="0"/>
              </a:defRPr>
            </a:lvl1pPr>
          </a:lstStyle>
          <a:p>
            <a:r>
              <a:rPr lang="en-US" dirty="0"/>
              <a:t>Click to edit Master title</a:t>
            </a:r>
          </a:p>
        </p:txBody>
      </p:sp>
      <p:sp>
        <p:nvSpPr>
          <p:cNvPr id="3" name="Subtitle 2"/>
          <p:cNvSpPr>
            <a:spLocks noGrp="1"/>
          </p:cNvSpPr>
          <p:nvPr>
            <p:ph type="subTitle" idx="1" hasCustomPrompt="1"/>
          </p:nvPr>
        </p:nvSpPr>
        <p:spPr>
          <a:xfrm>
            <a:off x="1097280" y="5026861"/>
            <a:ext cx="9997440" cy="1273508"/>
          </a:xfrm>
        </p:spPr>
        <p:txBody>
          <a:bodyPr anchor="ctr"/>
          <a:lstStyle>
            <a:lvl1pPr marL="0" indent="0" algn="ctr">
              <a:buNone/>
              <a:defRPr sz="2400" b="1" spc="200" baseline="0">
                <a:solidFill>
                  <a:srgbClr val="44546A"/>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D810B3FC-294E-45DD-B105-7E342A0E0335}" type="datetime1">
              <a:rPr lang="en-US" smtClean="0"/>
              <a:t>3/18/2020</a:t>
            </a:fld>
            <a:endParaRPr lang="en-US" dirty="0"/>
          </a:p>
        </p:txBody>
      </p:sp>
      <p:sp>
        <p:nvSpPr>
          <p:cNvPr id="5" name="Footer Placeholder 4"/>
          <p:cNvSpPr>
            <a:spLocks noGrp="1"/>
          </p:cNvSpPr>
          <p:nvPr>
            <p:ph type="ftr" sz="quarter" idx="11"/>
          </p:nvPr>
        </p:nvSpPr>
        <p:spPr/>
        <p:txBody>
          <a:bodyPr/>
          <a:lstStyle/>
          <a:p>
            <a:r>
              <a:rPr lang="en-US"/>
              <a:t>Copyright ©Texas Education Agency, 2020.  All rights reserved.</a:t>
            </a:r>
            <a:endParaRPr lang="en-US" dirty="0"/>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dirty="0"/>
          </a:p>
        </p:txBody>
      </p:sp>
    </p:spTree>
    <p:extLst>
      <p:ext uri="{BB962C8B-B14F-4D97-AF65-F5344CB8AC3E}">
        <p14:creationId xmlns:p14="http://schemas.microsoft.com/office/powerpoint/2010/main" val="78989938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10009367" cy="710206"/>
          </a:xfrm>
        </p:spPr>
        <p:txBody>
          <a:bodyPr/>
          <a:lstStyle/>
          <a:p>
            <a:r>
              <a:rPr lang="en-US" dirty="0"/>
              <a:t>Click to edit Master title style</a:t>
            </a:r>
          </a:p>
        </p:txBody>
      </p:sp>
      <p:sp>
        <p:nvSpPr>
          <p:cNvPr id="5" name="Date Placeholder 4"/>
          <p:cNvSpPr>
            <a:spLocks noGrp="1"/>
          </p:cNvSpPr>
          <p:nvPr>
            <p:ph type="dt" sz="half" idx="10"/>
          </p:nvPr>
        </p:nvSpPr>
        <p:spPr/>
        <p:txBody>
          <a:bodyPr/>
          <a:lstStyle/>
          <a:p>
            <a:fld id="{C951B3D8-5108-4F8A-8DFF-E1799AC275E3}" type="datetime1">
              <a:rPr lang="en-US" smtClean="0"/>
              <a:t>3/18/2020</a:t>
            </a:fld>
            <a:endParaRPr lang="en-US" dirty="0"/>
          </a:p>
        </p:txBody>
      </p:sp>
      <p:sp>
        <p:nvSpPr>
          <p:cNvPr id="6" name="Footer Placeholder 5"/>
          <p:cNvSpPr>
            <a:spLocks noGrp="1"/>
          </p:cNvSpPr>
          <p:nvPr>
            <p:ph type="ftr" sz="quarter" idx="11"/>
          </p:nvPr>
        </p:nvSpPr>
        <p:spPr/>
        <p:txBody>
          <a:bodyPr/>
          <a:lstStyle/>
          <a:p>
            <a:r>
              <a:rPr lang="en-US"/>
              <a:t>Copyright ©Texas Education Agency, 2020.  All rights reserved.</a:t>
            </a:r>
            <a:endParaRPr lang="en-US" dirty="0"/>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dirty="0"/>
          </a:p>
        </p:txBody>
      </p:sp>
      <p:sp>
        <p:nvSpPr>
          <p:cNvPr id="8" name="Content Placeholder 2"/>
          <p:cNvSpPr>
            <a:spLocks noGrp="1"/>
          </p:cNvSpPr>
          <p:nvPr>
            <p:ph sz="half" idx="13"/>
          </p:nvPr>
        </p:nvSpPr>
        <p:spPr>
          <a:xfrm>
            <a:off x="1037902" y="1881359"/>
            <a:ext cx="4937761" cy="4023359"/>
          </a:xfrm>
        </p:spPr>
        <p:txBody>
          <a:bodyPr/>
          <a:lstStyle>
            <a:lvl1pPr marL="457200" indent="-457200">
              <a:buFont typeface="Arial" panose="020B0604020202020204" pitchFamily="34" charset="0"/>
              <a:buChar char="•"/>
              <a:defRPr b="1" i="1">
                <a:solidFill>
                  <a:srgbClr val="DA3E26"/>
                </a:solidFill>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marL="1600200" indent="-228600">
              <a:buFont typeface="Wingdings" pitchFamily="2" charset="2"/>
              <a:buChar char="§"/>
              <a:defRPr baseline="0">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half" idx="14"/>
          </p:nvPr>
        </p:nvSpPr>
        <p:spPr>
          <a:xfrm>
            <a:off x="6216337" y="1881359"/>
            <a:ext cx="4937760" cy="4023359"/>
          </a:xfrm>
        </p:spPr>
        <p:txBody>
          <a:bodyPr/>
          <a:lstStyle>
            <a:lvl1pPr marL="457200" indent="-457200">
              <a:buFont typeface="Arial" panose="020B0604020202020204" pitchFamily="34" charset="0"/>
              <a:buChar char="•"/>
              <a:defRPr b="1" i="1">
                <a:solidFill>
                  <a:srgbClr val="DA3E26"/>
                </a:solidFill>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2909516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Date Placeholder 3"/>
          <p:cNvSpPr>
            <a:spLocks noGrp="1"/>
          </p:cNvSpPr>
          <p:nvPr>
            <p:ph type="dt" sz="half" idx="10"/>
          </p:nvPr>
        </p:nvSpPr>
        <p:spPr/>
        <p:txBody>
          <a:bodyPr/>
          <a:lstStyle/>
          <a:p>
            <a:fld id="{B178E6DD-253B-4F1E-9458-B7BB58A5909E}" type="datetime1">
              <a:rPr lang="en-US" smtClean="0"/>
              <a:t>3/18/2020</a:t>
            </a:fld>
            <a:endParaRPr lang="en-US" dirty="0"/>
          </a:p>
        </p:txBody>
      </p:sp>
      <p:sp>
        <p:nvSpPr>
          <p:cNvPr id="5" name="Footer Placeholder 4"/>
          <p:cNvSpPr>
            <a:spLocks noGrp="1"/>
          </p:cNvSpPr>
          <p:nvPr>
            <p:ph type="ftr" sz="quarter" idx="11"/>
          </p:nvPr>
        </p:nvSpPr>
        <p:spPr/>
        <p:txBody>
          <a:bodyPr/>
          <a:lstStyle/>
          <a:p>
            <a:r>
              <a:rPr lang="en-US"/>
              <a:t>Copyright ©Texas Education Agency, 2020.  All rights reserved.</a:t>
            </a:r>
            <a:endParaRPr lang="en-US" dirty="0"/>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dirty="0"/>
          </a:p>
        </p:txBody>
      </p:sp>
      <p:sp>
        <p:nvSpPr>
          <p:cNvPr id="7" name="Content Placeholder 2"/>
          <p:cNvSpPr>
            <a:spLocks noGrp="1"/>
          </p:cNvSpPr>
          <p:nvPr>
            <p:ph idx="13"/>
          </p:nvPr>
        </p:nvSpPr>
        <p:spPr>
          <a:xfrm>
            <a:off x="838199" y="1825625"/>
            <a:ext cx="10515599" cy="4302459"/>
          </a:xfrm>
        </p:spPr>
        <p:txBody>
          <a:bodyPr/>
          <a:lstStyle>
            <a:lvl1pPr marL="0" indent="0">
              <a:buNone/>
              <a:defRPr b="1">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Calibri" panose="020F0502020204030204" pitchFamily="34" charset="0"/>
                <a:cs typeface="Calibri" panose="020F0502020204030204" pitchFamily="34" charset="0"/>
              </a:defRPr>
            </a:lvl2pPr>
            <a:lvl3pPr>
              <a:buClr>
                <a:srgbClr val="4472C4"/>
              </a:buClr>
              <a:defRPr>
                <a:latin typeface="Calibri" panose="020F0502020204030204" pitchFamily="34" charset="0"/>
                <a:cs typeface="Calibri" panose="020F0502020204030204" pitchFamily="34" charset="0"/>
              </a:defRPr>
            </a:lvl3pPr>
            <a:lvl4pPr marL="1600200" indent="-228600">
              <a:buClr>
                <a:srgbClr val="C00000"/>
              </a:buClr>
              <a:buFont typeface="Wingdings" pitchFamily="2" charset="2"/>
              <a:buChar char="§"/>
              <a:defRPr>
                <a:latin typeface="+mj-lt"/>
                <a:cs typeface="Calibri" panose="020F0502020204030204" pitchFamily="34" charset="0"/>
              </a:defRPr>
            </a:lvl4pPr>
            <a:lvl5pPr>
              <a:buClr>
                <a:srgbClr val="DA3E26"/>
              </a:buClr>
              <a:defRPr>
                <a:latin typeface="+mj-lt"/>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1783868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Bullet List 2-Column">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99DDE4C5-1130-49BB-98AC-482AC4021CA4}" type="datetime1">
              <a:rPr lang="en-US" smtClean="0"/>
              <a:t>3/18/2020</a:t>
            </a:fld>
            <a:endParaRPr lang="en-US" dirty="0"/>
          </a:p>
        </p:txBody>
      </p:sp>
      <p:sp>
        <p:nvSpPr>
          <p:cNvPr id="8" name="Footer Placeholder 7"/>
          <p:cNvSpPr>
            <a:spLocks noGrp="1"/>
          </p:cNvSpPr>
          <p:nvPr>
            <p:ph type="ftr" sz="quarter" idx="11"/>
          </p:nvPr>
        </p:nvSpPr>
        <p:spPr/>
        <p:txBody>
          <a:bodyPr/>
          <a:lstStyle/>
          <a:p>
            <a:r>
              <a:rPr lang="en-US"/>
              <a:t>Copyright ©Texas Education Agency, 2020.  All rights reserved.</a:t>
            </a:r>
            <a:endParaRPr lang="en-US" dirty="0"/>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dirty="0"/>
          </a:p>
        </p:txBody>
      </p:sp>
      <p:sp>
        <p:nvSpPr>
          <p:cNvPr id="14" name="Content Placeholder 3"/>
          <p:cNvSpPr>
            <a:spLocks noGrp="1"/>
          </p:cNvSpPr>
          <p:nvPr>
            <p:ph sz="half" idx="2"/>
          </p:nvPr>
        </p:nvSpPr>
        <p:spPr>
          <a:xfrm>
            <a:off x="978527" y="1845733"/>
            <a:ext cx="4937760" cy="4023359"/>
          </a:xfrm>
        </p:spPr>
        <p:txBody>
          <a:bodyPr/>
          <a:lstStyle>
            <a:lvl1pPr marL="0" indent="0">
              <a:buNone/>
              <a:defRPr b="1">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Calibri" panose="020F0502020204030204" pitchFamily="34" charset="0"/>
                <a:cs typeface="Calibri" panose="020F0502020204030204" pitchFamily="34" charset="0"/>
              </a:defRPr>
            </a:lvl2pPr>
            <a:lvl3pPr>
              <a:buClr>
                <a:srgbClr val="4472C4"/>
              </a:buClr>
              <a:defRPr>
                <a:latin typeface="Calibri" panose="020F0502020204030204" pitchFamily="34" charset="0"/>
                <a:cs typeface="Calibri" panose="020F0502020204030204" pitchFamily="34" charset="0"/>
              </a:defRPr>
            </a:lvl3pPr>
            <a:lvl4pPr marL="1600200" indent="-228600">
              <a:buClr>
                <a:srgbClr val="C00000"/>
              </a:buClr>
              <a:buFont typeface="Wingdings" pitchFamily="2" charset="2"/>
              <a:buChar char="§"/>
              <a:defRPr>
                <a:latin typeface="+mj-lt"/>
                <a:cs typeface="Calibri" panose="020F0502020204030204" pitchFamily="34" charset="0"/>
              </a:defRPr>
            </a:lvl4pPr>
            <a:lvl5pPr>
              <a:buClr>
                <a:srgbClr val="DA3E26"/>
              </a:buClr>
              <a:defRPr>
                <a:latin typeface="+mj-lt"/>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5"/>
          <p:cNvSpPr>
            <a:spLocks noGrp="1"/>
          </p:cNvSpPr>
          <p:nvPr>
            <p:ph sz="quarter" idx="4"/>
          </p:nvPr>
        </p:nvSpPr>
        <p:spPr>
          <a:xfrm>
            <a:off x="6275713" y="1845733"/>
            <a:ext cx="4937760" cy="4023359"/>
          </a:xfrm>
        </p:spPr>
        <p:txBody>
          <a:bodyPr/>
          <a:lstStyle>
            <a:lvl1pPr marL="0" indent="0">
              <a:buNone/>
              <a:defRPr b="1">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Calibri" panose="020F0502020204030204" pitchFamily="34" charset="0"/>
                <a:cs typeface="Calibri" panose="020F0502020204030204" pitchFamily="34" charset="0"/>
              </a:defRPr>
            </a:lvl2pPr>
            <a:lvl3pPr>
              <a:buClr>
                <a:srgbClr val="4472C4"/>
              </a:buClr>
              <a:defRPr>
                <a:latin typeface="Calibri" panose="020F0502020204030204" pitchFamily="34" charset="0"/>
                <a:cs typeface="Calibri" panose="020F0502020204030204" pitchFamily="34" charset="0"/>
              </a:defRPr>
            </a:lvl3pPr>
            <a:lvl4pPr marL="1600200" indent="-228600">
              <a:buClr>
                <a:srgbClr val="C00000"/>
              </a:buClr>
              <a:buFont typeface="Wingdings" pitchFamily="2" charset="2"/>
              <a:buChar char="§"/>
              <a:defRPr>
                <a:latin typeface="+mj-lt"/>
                <a:cs typeface="Calibri" panose="020F0502020204030204" pitchFamily="34" charset="0"/>
              </a:defRPr>
            </a:lvl4pPr>
            <a:lvl5pPr>
              <a:buClr>
                <a:srgbClr val="DA3E26"/>
              </a:buClr>
              <a:defRPr b="0">
                <a:latin typeface="+mj-lt"/>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085752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ontent Blo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9CF08FF-EB4B-43EE-B7C6-D41F46A5A4C7}" type="datetime1">
              <a:rPr lang="en-US" smtClean="0"/>
              <a:t>3/18/2020</a:t>
            </a:fld>
            <a:endParaRPr lang="en-US" dirty="0"/>
          </a:p>
        </p:txBody>
      </p:sp>
      <p:sp>
        <p:nvSpPr>
          <p:cNvPr id="4" name="Footer Placeholder 3"/>
          <p:cNvSpPr>
            <a:spLocks noGrp="1"/>
          </p:cNvSpPr>
          <p:nvPr>
            <p:ph type="ftr" sz="quarter" idx="11"/>
          </p:nvPr>
        </p:nvSpPr>
        <p:spPr/>
        <p:txBody>
          <a:bodyPr/>
          <a:lstStyle/>
          <a:p>
            <a:r>
              <a:rPr lang="en-US"/>
              <a:t>Copyright ©Texas Education Agency, 2020.  All rights reserved.</a:t>
            </a:r>
            <a:endParaRPr lang="en-US" dirty="0"/>
          </a:p>
        </p:txBody>
      </p:sp>
      <p:sp>
        <p:nvSpPr>
          <p:cNvPr id="5" name="Slide Number Placeholder 4"/>
          <p:cNvSpPr>
            <a:spLocks noGrp="1"/>
          </p:cNvSpPr>
          <p:nvPr>
            <p:ph type="sldNum" sz="quarter" idx="12"/>
          </p:nvPr>
        </p:nvSpPr>
        <p:spPr/>
        <p:txBody>
          <a:bodyPr/>
          <a:lstStyle/>
          <a:p>
            <a:fld id="{0088AB57-2DBE-44A3-AE96-942C49E954BF}" type="slidenum">
              <a:rPr lang="en-US" smtClean="0"/>
              <a:pPr/>
              <a:t>‹#›</a:t>
            </a:fld>
            <a:endParaRPr lang="en-US" dirty="0"/>
          </a:p>
        </p:txBody>
      </p:sp>
    </p:spTree>
    <p:extLst>
      <p:ext uri="{BB962C8B-B14F-4D97-AF65-F5344CB8AC3E}">
        <p14:creationId xmlns:p14="http://schemas.microsoft.com/office/powerpoint/2010/main" val="230169438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ontent 2-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B05879-2432-47F2-BB63-5982FCC0D675}" type="datetime1">
              <a:rPr lang="en-US" smtClean="0"/>
              <a:t>3/18/2020</a:t>
            </a:fld>
            <a:endParaRPr lang="en-US" dirty="0"/>
          </a:p>
        </p:txBody>
      </p:sp>
      <p:sp>
        <p:nvSpPr>
          <p:cNvPr id="4" name="Footer Placeholder 3"/>
          <p:cNvSpPr>
            <a:spLocks noGrp="1"/>
          </p:cNvSpPr>
          <p:nvPr>
            <p:ph type="ftr" sz="quarter" idx="11"/>
          </p:nvPr>
        </p:nvSpPr>
        <p:spPr/>
        <p:txBody>
          <a:bodyPr/>
          <a:lstStyle/>
          <a:p>
            <a:r>
              <a:rPr lang="en-US"/>
              <a:t>Copyright ©Texas Education Agency, 2020.  All rights reserved.</a:t>
            </a:r>
            <a:endParaRPr lang="en-US" dirty="0"/>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dirty="0"/>
          </a:p>
        </p:txBody>
      </p:sp>
      <p:sp>
        <p:nvSpPr>
          <p:cNvPr id="6" name="Content Placeholder 3"/>
          <p:cNvSpPr>
            <a:spLocks noGrp="1"/>
          </p:cNvSpPr>
          <p:nvPr>
            <p:ph sz="half" idx="2"/>
          </p:nvPr>
        </p:nvSpPr>
        <p:spPr>
          <a:xfrm>
            <a:off x="423863" y="1687515"/>
            <a:ext cx="5492424" cy="4181578"/>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dirty="0"/>
          </a:p>
        </p:txBody>
      </p:sp>
      <p:sp>
        <p:nvSpPr>
          <p:cNvPr id="7" name="Content Placeholder 5"/>
          <p:cNvSpPr>
            <a:spLocks noGrp="1"/>
          </p:cNvSpPr>
          <p:nvPr>
            <p:ph sz="quarter" idx="4"/>
          </p:nvPr>
        </p:nvSpPr>
        <p:spPr>
          <a:xfrm>
            <a:off x="6275713" y="1687515"/>
            <a:ext cx="5492424" cy="4181578"/>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Tree>
    <p:extLst>
      <p:ext uri="{BB962C8B-B14F-4D97-AF65-F5344CB8AC3E}">
        <p14:creationId xmlns:p14="http://schemas.microsoft.com/office/powerpoint/2010/main" val="366697513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ontent Multi-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B6444EC-17BA-4D5D-BE8A-DDBEBA229265}" type="datetime1">
              <a:rPr lang="en-US" smtClean="0"/>
              <a:t>3/18/2020</a:t>
            </a:fld>
            <a:endParaRPr lang="en-US" dirty="0"/>
          </a:p>
        </p:txBody>
      </p:sp>
      <p:sp>
        <p:nvSpPr>
          <p:cNvPr id="4" name="Footer Placeholder 3"/>
          <p:cNvSpPr>
            <a:spLocks noGrp="1"/>
          </p:cNvSpPr>
          <p:nvPr>
            <p:ph type="ftr" sz="quarter" idx="11"/>
          </p:nvPr>
        </p:nvSpPr>
        <p:spPr/>
        <p:txBody>
          <a:bodyPr/>
          <a:lstStyle/>
          <a:p>
            <a:r>
              <a:rPr lang="en-US"/>
              <a:t>Copyright ©Texas Education Agency, 2020.  All rights reserved.</a:t>
            </a:r>
            <a:endParaRPr lang="en-US" dirty="0"/>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dirty="0"/>
          </a:p>
        </p:txBody>
      </p:sp>
      <p:sp>
        <p:nvSpPr>
          <p:cNvPr id="6" name="Content Placeholder 3"/>
          <p:cNvSpPr>
            <a:spLocks noGrp="1"/>
          </p:cNvSpPr>
          <p:nvPr>
            <p:ph sz="half" idx="2"/>
          </p:nvPr>
        </p:nvSpPr>
        <p:spPr>
          <a:xfrm>
            <a:off x="423862" y="1687515"/>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dirty="0"/>
          </a:p>
        </p:txBody>
      </p:sp>
      <p:sp>
        <p:nvSpPr>
          <p:cNvPr id="7" name="Content Placeholder 5"/>
          <p:cNvSpPr>
            <a:spLocks noGrp="1"/>
          </p:cNvSpPr>
          <p:nvPr>
            <p:ph sz="quarter" idx="4"/>
          </p:nvPr>
        </p:nvSpPr>
        <p:spPr>
          <a:xfrm>
            <a:off x="4094218" y="1687514"/>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8" name="Content Placeholder 5"/>
          <p:cNvSpPr>
            <a:spLocks noGrp="1"/>
          </p:cNvSpPr>
          <p:nvPr>
            <p:ph sz="quarter" idx="13"/>
          </p:nvPr>
        </p:nvSpPr>
        <p:spPr>
          <a:xfrm>
            <a:off x="7760524" y="1687514"/>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10" name="Content Placeholder 5"/>
          <p:cNvSpPr>
            <a:spLocks noGrp="1"/>
          </p:cNvSpPr>
          <p:nvPr>
            <p:ph sz="quarter" idx="14"/>
          </p:nvPr>
        </p:nvSpPr>
        <p:spPr>
          <a:xfrm>
            <a:off x="423862" y="4108326"/>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11" name="Content Placeholder 5"/>
          <p:cNvSpPr>
            <a:spLocks noGrp="1"/>
          </p:cNvSpPr>
          <p:nvPr>
            <p:ph sz="quarter" idx="15"/>
          </p:nvPr>
        </p:nvSpPr>
        <p:spPr>
          <a:xfrm>
            <a:off x="4094218" y="4108325"/>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12" name="Content Placeholder 5"/>
          <p:cNvSpPr>
            <a:spLocks noGrp="1"/>
          </p:cNvSpPr>
          <p:nvPr>
            <p:ph sz="quarter" idx="16"/>
          </p:nvPr>
        </p:nvSpPr>
        <p:spPr>
          <a:xfrm>
            <a:off x="7760524" y="4108325"/>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Tree>
    <p:extLst>
      <p:ext uri="{BB962C8B-B14F-4D97-AF65-F5344CB8AC3E}">
        <p14:creationId xmlns:p14="http://schemas.microsoft.com/office/powerpoint/2010/main" val="415465276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Object - text on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A83C36E-7A4B-40F6-A1A0-FC97F78600A1}" type="datetime1">
              <a:rPr lang="en-US" smtClean="0"/>
              <a:t>3/18/2020</a:t>
            </a:fld>
            <a:endParaRPr lang="en-US" dirty="0"/>
          </a:p>
        </p:txBody>
      </p:sp>
      <p:sp>
        <p:nvSpPr>
          <p:cNvPr id="4" name="Footer Placeholder 3"/>
          <p:cNvSpPr>
            <a:spLocks noGrp="1"/>
          </p:cNvSpPr>
          <p:nvPr>
            <p:ph type="ftr" sz="quarter" idx="11"/>
          </p:nvPr>
        </p:nvSpPr>
        <p:spPr/>
        <p:txBody>
          <a:bodyPr/>
          <a:lstStyle/>
          <a:p>
            <a:r>
              <a:rPr lang="en-US"/>
              <a:t>Copyright ©Texas Education Agency, 2020.  All rights reserved.</a:t>
            </a:r>
            <a:endParaRPr lang="en-US" dirty="0"/>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dirty="0"/>
          </a:p>
        </p:txBody>
      </p:sp>
      <p:sp>
        <p:nvSpPr>
          <p:cNvPr id="11" name="Content Placeholder 10"/>
          <p:cNvSpPr>
            <a:spLocks noGrp="1"/>
          </p:cNvSpPr>
          <p:nvPr>
            <p:ph sz="quarter" idx="14"/>
          </p:nvPr>
        </p:nvSpPr>
        <p:spPr>
          <a:xfrm>
            <a:off x="385763" y="1563757"/>
            <a:ext cx="5534025" cy="4644538"/>
          </a:xfrm>
        </p:spPr>
        <p:txBody>
          <a:bodyPr/>
          <a:lstStyle>
            <a:lvl1pPr marL="0" indent="0">
              <a:buNone/>
              <a:defRPr>
                <a:latin typeface="Calibri" panose="020F0502020204030204" pitchFamily="34" charset="0"/>
                <a:cs typeface="Calibri" panose="020F0502020204030204" pitchFamily="34" charset="0"/>
              </a:defRPr>
            </a:lvl1pPr>
          </a:lstStyle>
          <a:p>
            <a:pPr lvl="0"/>
            <a:endParaRPr lang="en-US" dirty="0"/>
          </a:p>
        </p:txBody>
      </p:sp>
      <p:sp>
        <p:nvSpPr>
          <p:cNvPr id="12" name="Text Placeholder 10"/>
          <p:cNvSpPr>
            <a:spLocks noGrp="1"/>
          </p:cNvSpPr>
          <p:nvPr>
            <p:ph type="body" sz="quarter" idx="15"/>
          </p:nvPr>
        </p:nvSpPr>
        <p:spPr>
          <a:xfrm>
            <a:off x="6566064" y="1563757"/>
            <a:ext cx="5101055" cy="4644538"/>
          </a:xfrm>
          <a:solidFill>
            <a:srgbClr val="0D6CB9"/>
          </a:solidFill>
        </p:spPr>
        <p:txBody>
          <a:bodyPr lIns="365760" tIns="365760" rIns="365760" bIns="365760"/>
          <a:lstStyle>
            <a:lvl1pPr marL="0" indent="0">
              <a:buNone/>
              <a:defRPr>
                <a:solidFill>
                  <a:schemeClr val="bg1"/>
                </a:solidFill>
                <a:latin typeface="Calibri" panose="020F0502020204030204" pitchFamily="34" charset="0"/>
                <a:cs typeface="Calibri" panose="020F0502020204030204" pitchFamily="34" charset="0"/>
              </a:defRPr>
            </a:lvl1pPr>
          </a:lstStyle>
          <a:p>
            <a:pPr lvl="0"/>
            <a:endParaRPr lang="en-US" dirty="0"/>
          </a:p>
        </p:txBody>
      </p:sp>
    </p:spTree>
    <p:extLst>
      <p:ext uri="{BB962C8B-B14F-4D97-AF65-F5344CB8AC3E}">
        <p14:creationId xmlns:p14="http://schemas.microsoft.com/office/powerpoint/2010/main" val="283974068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3_Object - text on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B69A445-646B-483F-BEDD-2BA335EEEC2F}" type="datetime1">
              <a:rPr lang="en-US" smtClean="0"/>
              <a:t>3/18/2020</a:t>
            </a:fld>
            <a:endParaRPr lang="en-US" dirty="0"/>
          </a:p>
        </p:txBody>
      </p:sp>
      <p:sp>
        <p:nvSpPr>
          <p:cNvPr id="4" name="Footer Placeholder 3"/>
          <p:cNvSpPr>
            <a:spLocks noGrp="1"/>
          </p:cNvSpPr>
          <p:nvPr>
            <p:ph type="ftr" sz="quarter" idx="11"/>
          </p:nvPr>
        </p:nvSpPr>
        <p:spPr/>
        <p:txBody>
          <a:bodyPr/>
          <a:lstStyle/>
          <a:p>
            <a:r>
              <a:rPr lang="en-US"/>
              <a:t>Copyright ©Texas Education Agency, 2020.  All rights reserved.</a:t>
            </a:r>
            <a:endParaRPr lang="en-US" dirty="0"/>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dirty="0"/>
          </a:p>
        </p:txBody>
      </p:sp>
      <p:sp>
        <p:nvSpPr>
          <p:cNvPr id="11" name="Content Placeholder 10"/>
          <p:cNvSpPr>
            <a:spLocks noGrp="1"/>
          </p:cNvSpPr>
          <p:nvPr>
            <p:ph sz="quarter" idx="14"/>
          </p:nvPr>
        </p:nvSpPr>
        <p:spPr>
          <a:xfrm>
            <a:off x="5848698" y="1563757"/>
            <a:ext cx="5534025" cy="4644538"/>
          </a:xfrm>
        </p:spPr>
        <p:txBody>
          <a:bodyPr/>
          <a:lstStyle>
            <a:lvl1pPr marL="0" indent="0">
              <a:buNone/>
              <a:defRPr>
                <a:latin typeface="Calibri" panose="020F0502020204030204" pitchFamily="34" charset="0"/>
                <a:cs typeface="Calibri" panose="020F0502020204030204" pitchFamily="34" charset="0"/>
              </a:defRPr>
            </a:lvl1pPr>
          </a:lstStyle>
          <a:p>
            <a:pPr lvl="0"/>
            <a:endParaRPr lang="en-US" dirty="0"/>
          </a:p>
        </p:txBody>
      </p:sp>
      <p:sp>
        <p:nvSpPr>
          <p:cNvPr id="12" name="Text Placeholder 10"/>
          <p:cNvSpPr>
            <a:spLocks noGrp="1"/>
          </p:cNvSpPr>
          <p:nvPr>
            <p:ph type="body" sz="quarter" idx="15"/>
          </p:nvPr>
        </p:nvSpPr>
        <p:spPr>
          <a:xfrm>
            <a:off x="388288" y="1563757"/>
            <a:ext cx="5101055" cy="4644538"/>
          </a:xfrm>
          <a:solidFill>
            <a:srgbClr val="0D6CB9"/>
          </a:solidFill>
        </p:spPr>
        <p:txBody>
          <a:bodyPr lIns="365760" tIns="365760" rIns="365760" bIns="365760"/>
          <a:lstStyle>
            <a:lvl1pPr marL="0" indent="0">
              <a:buNone/>
              <a:defRPr>
                <a:solidFill>
                  <a:schemeClr val="bg1"/>
                </a:solidFill>
                <a:latin typeface="Calibri" panose="020F0502020204030204" pitchFamily="34" charset="0"/>
                <a:cs typeface="Calibri" panose="020F0502020204030204" pitchFamily="34" charset="0"/>
              </a:defRPr>
            </a:lvl1pPr>
          </a:lstStyle>
          <a:p>
            <a:pPr lvl="0"/>
            <a:endParaRPr lang="en-US" dirty="0"/>
          </a:p>
        </p:txBody>
      </p:sp>
    </p:spTree>
    <p:extLst>
      <p:ext uri="{BB962C8B-B14F-4D97-AF65-F5344CB8AC3E}">
        <p14:creationId xmlns:p14="http://schemas.microsoft.com/office/powerpoint/2010/main" val="21338512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Object - text on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3093A0A-D83B-4B1D-8414-B82D73B01B96}" type="datetime1">
              <a:rPr lang="en-US" smtClean="0"/>
              <a:t>3/18/2020</a:t>
            </a:fld>
            <a:endParaRPr lang="en-US" dirty="0"/>
          </a:p>
        </p:txBody>
      </p:sp>
      <p:sp>
        <p:nvSpPr>
          <p:cNvPr id="4" name="Footer Placeholder 3"/>
          <p:cNvSpPr>
            <a:spLocks noGrp="1"/>
          </p:cNvSpPr>
          <p:nvPr>
            <p:ph type="ftr" sz="quarter" idx="11"/>
          </p:nvPr>
        </p:nvSpPr>
        <p:spPr/>
        <p:txBody>
          <a:bodyPr/>
          <a:lstStyle/>
          <a:p>
            <a:r>
              <a:rPr lang="en-US"/>
              <a:t>Copyright ©Texas Education Agency, 2020.  All rights reserved.</a:t>
            </a:r>
            <a:endParaRPr lang="en-US" dirty="0"/>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dirty="0"/>
          </a:p>
        </p:txBody>
      </p:sp>
      <p:sp>
        <p:nvSpPr>
          <p:cNvPr id="8" name="Content Placeholder 7"/>
          <p:cNvSpPr>
            <a:spLocks noGrp="1"/>
          </p:cNvSpPr>
          <p:nvPr>
            <p:ph sz="quarter" idx="13"/>
          </p:nvPr>
        </p:nvSpPr>
        <p:spPr>
          <a:xfrm>
            <a:off x="6096000" y="1620838"/>
            <a:ext cx="5534025" cy="4603750"/>
          </a:xfrm>
        </p:spPr>
        <p:txBody>
          <a:bodyPr/>
          <a:lstStyle>
            <a:lvl1pPr marL="0" indent="0">
              <a:buNone/>
              <a:defRPr>
                <a:latin typeface="Calibri" panose="020F0502020204030204" pitchFamily="34" charset="0"/>
                <a:cs typeface="Calibri" panose="020F0502020204030204" pitchFamily="34" charset="0"/>
              </a:defRPr>
            </a:lvl1pPr>
          </a:lstStyle>
          <a:p>
            <a:pPr lvl="0"/>
            <a:endParaRPr lang="en-US" dirty="0"/>
          </a:p>
        </p:txBody>
      </p:sp>
      <p:sp>
        <p:nvSpPr>
          <p:cNvPr id="11" name="Text Placeholder 10"/>
          <p:cNvSpPr>
            <a:spLocks noGrp="1"/>
          </p:cNvSpPr>
          <p:nvPr>
            <p:ph type="body" sz="quarter" idx="14"/>
          </p:nvPr>
        </p:nvSpPr>
        <p:spPr>
          <a:xfrm>
            <a:off x="518193" y="1620838"/>
            <a:ext cx="5101055" cy="4603750"/>
          </a:xfrm>
        </p:spPr>
        <p:txBody>
          <a:bodyPr anchor="t"/>
          <a:lstStyle>
            <a:lvl1pPr marL="0" indent="0">
              <a:buNone/>
              <a:defRPr>
                <a:solidFill>
                  <a:schemeClr val="tx1"/>
                </a:solidFill>
                <a:latin typeface="Calibri" panose="020F0502020204030204" pitchFamily="34" charset="0"/>
                <a:cs typeface="Calibri" panose="020F0502020204030204" pitchFamily="34" charset="0"/>
              </a:defRPr>
            </a:lvl1pPr>
          </a:lstStyle>
          <a:p>
            <a:pPr lvl="0"/>
            <a:endParaRPr lang="en-US" dirty="0"/>
          </a:p>
        </p:txBody>
      </p:sp>
    </p:spTree>
    <p:extLst>
      <p:ext uri="{BB962C8B-B14F-4D97-AF65-F5344CB8AC3E}">
        <p14:creationId xmlns:p14="http://schemas.microsoft.com/office/powerpoint/2010/main" val="39995995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with Text Wide">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56545391-9F87-4E15-B92E-D32304C816C4}" type="datetime1">
              <a:rPr lang="en-US" smtClean="0"/>
              <a:t>3/18/2020</a:t>
            </a:fld>
            <a:endParaRPr lang="en-US" dirty="0"/>
          </a:p>
        </p:txBody>
      </p:sp>
      <p:sp>
        <p:nvSpPr>
          <p:cNvPr id="8" name="Footer Placeholder 7"/>
          <p:cNvSpPr>
            <a:spLocks noGrp="1"/>
          </p:cNvSpPr>
          <p:nvPr>
            <p:ph type="ftr" sz="quarter" idx="11"/>
          </p:nvPr>
        </p:nvSpPr>
        <p:spPr/>
        <p:txBody>
          <a:bodyPr/>
          <a:lstStyle/>
          <a:p>
            <a:r>
              <a:rPr lang="en-US"/>
              <a:t>Copyright ©Texas Education Agency, 2020.  All rights reserved.</a:t>
            </a:r>
            <a:endParaRPr lang="en-US" dirty="0"/>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dirty="0"/>
          </a:p>
        </p:txBody>
      </p:sp>
      <p:sp>
        <p:nvSpPr>
          <p:cNvPr id="10" name="Picture Placeholder 6"/>
          <p:cNvSpPr>
            <a:spLocks noGrp="1"/>
          </p:cNvSpPr>
          <p:nvPr>
            <p:ph type="pic" sz="quarter" idx="13"/>
          </p:nvPr>
        </p:nvSpPr>
        <p:spPr>
          <a:xfrm>
            <a:off x="401639" y="1645920"/>
            <a:ext cx="11379991" cy="3648710"/>
          </a:xfrm>
        </p:spPr>
        <p:txBody>
          <a:bodyPr/>
          <a:lstStyle>
            <a:lvl1pPr marL="0" indent="0">
              <a:buFontTx/>
              <a:buNone/>
              <a:defRPr>
                <a:latin typeface="Calibri" panose="020F0502020204030204" pitchFamily="34" charset="0"/>
                <a:cs typeface="Calibri" panose="020F0502020204030204" pitchFamily="34" charset="0"/>
              </a:defRPr>
            </a:lvl1pPr>
          </a:lstStyle>
          <a:p>
            <a:endParaRPr lang="en-US" dirty="0"/>
          </a:p>
        </p:txBody>
      </p:sp>
      <p:sp>
        <p:nvSpPr>
          <p:cNvPr id="11" name="Text Placeholder 11"/>
          <p:cNvSpPr>
            <a:spLocks noGrp="1"/>
          </p:cNvSpPr>
          <p:nvPr>
            <p:ph type="body" sz="quarter" idx="14"/>
          </p:nvPr>
        </p:nvSpPr>
        <p:spPr>
          <a:xfrm>
            <a:off x="401638" y="5657088"/>
            <a:ext cx="11379200" cy="543686"/>
          </a:xfrm>
          <a:gradFill>
            <a:gsLst>
              <a:gs pos="26000">
                <a:srgbClr val="203864"/>
              </a:gs>
              <a:gs pos="50000">
                <a:srgbClr val="2F5CAC"/>
              </a:gs>
              <a:gs pos="100000">
                <a:srgbClr val="4472C4"/>
              </a:gs>
            </a:gsLst>
            <a:lin ang="3000000" scaled="0"/>
          </a:gradFill>
        </p:spPr>
        <p:txBody>
          <a:bodyPr/>
          <a:lstStyle>
            <a:lvl1pPr marL="365760" indent="0" algn="ctr">
              <a:lnSpc>
                <a:spcPct val="120000"/>
              </a:lnSpc>
              <a:buNone/>
              <a:defRPr sz="2400">
                <a:solidFill>
                  <a:schemeClr val="bg1"/>
                </a:solidFill>
                <a:latin typeface="Calibri" panose="020F0502020204030204" pitchFamily="34" charset="0"/>
                <a:cs typeface="Calibri" panose="020F0502020204030204" pitchFamily="34" charset="0"/>
              </a:defRPr>
            </a:lvl1pPr>
          </a:lstStyle>
          <a:p>
            <a:pPr lvl="0"/>
            <a:endParaRPr lang="en-US" dirty="0"/>
          </a:p>
        </p:txBody>
      </p:sp>
    </p:spTree>
    <p:extLst>
      <p:ext uri="{BB962C8B-B14F-4D97-AF65-F5344CB8AC3E}">
        <p14:creationId xmlns:p14="http://schemas.microsoft.com/office/powerpoint/2010/main" val="370755339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Image with Text Wide">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EAE8DCF9-428E-4D6B-B4ED-1C9E5F08AA8E}" type="datetime1">
              <a:rPr lang="en-US" smtClean="0"/>
              <a:t>3/18/2020</a:t>
            </a:fld>
            <a:endParaRPr lang="en-US" dirty="0"/>
          </a:p>
        </p:txBody>
      </p:sp>
      <p:sp>
        <p:nvSpPr>
          <p:cNvPr id="8" name="Footer Placeholder 7"/>
          <p:cNvSpPr>
            <a:spLocks noGrp="1"/>
          </p:cNvSpPr>
          <p:nvPr>
            <p:ph type="ftr" sz="quarter" idx="11"/>
          </p:nvPr>
        </p:nvSpPr>
        <p:spPr/>
        <p:txBody>
          <a:bodyPr/>
          <a:lstStyle/>
          <a:p>
            <a:r>
              <a:rPr lang="en-US"/>
              <a:t>Copyright ©Texas Education Agency, 2020.  All rights reserved.</a:t>
            </a:r>
            <a:endParaRPr lang="en-US" dirty="0"/>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dirty="0"/>
          </a:p>
        </p:txBody>
      </p:sp>
      <p:sp>
        <p:nvSpPr>
          <p:cNvPr id="10" name="Picture Placeholder 6"/>
          <p:cNvSpPr>
            <a:spLocks noGrp="1"/>
          </p:cNvSpPr>
          <p:nvPr>
            <p:ph type="pic" sz="quarter" idx="13"/>
          </p:nvPr>
        </p:nvSpPr>
        <p:spPr>
          <a:xfrm>
            <a:off x="401639" y="1645920"/>
            <a:ext cx="11379991" cy="3648710"/>
          </a:xfrm>
        </p:spPr>
        <p:txBody>
          <a:bodyPr/>
          <a:lstStyle>
            <a:lvl1pPr marL="0" indent="0">
              <a:buFontTx/>
              <a:buNone/>
              <a:defRPr>
                <a:latin typeface="Calibri" panose="020F0502020204030204" pitchFamily="34" charset="0"/>
                <a:cs typeface="Calibri" panose="020F0502020204030204" pitchFamily="34" charset="0"/>
              </a:defRPr>
            </a:lvl1pPr>
          </a:lstStyle>
          <a:p>
            <a:endParaRPr lang="en-US" dirty="0"/>
          </a:p>
        </p:txBody>
      </p:sp>
      <p:sp>
        <p:nvSpPr>
          <p:cNvPr id="11" name="Text Placeholder 11"/>
          <p:cNvSpPr>
            <a:spLocks noGrp="1"/>
          </p:cNvSpPr>
          <p:nvPr>
            <p:ph type="body" sz="quarter" idx="14"/>
          </p:nvPr>
        </p:nvSpPr>
        <p:spPr>
          <a:xfrm>
            <a:off x="401638" y="5657088"/>
            <a:ext cx="11379200" cy="543686"/>
          </a:xfrm>
          <a:gradFill>
            <a:gsLst>
              <a:gs pos="26000">
                <a:srgbClr val="203864"/>
              </a:gs>
              <a:gs pos="50000">
                <a:srgbClr val="2F5CAC"/>
              </a:gs>
              <a:gs pos="100000">
                <a:srgbClr val="4472C4"/>
              </a:gs>
            </a:gsLst>
            <a:lin ang="3000000" scaled="0"/>
          </a:gradFill>
        </p:spPr>
        <p:txBody>
          <a:bodyPr/>
          <a:lstStyle>
            <a:lvl1pPr marL="365760" indent="0" algn="ctr">
              <a:lnSpc>
                <a:spcPct val="120000"/>
              </a:lnSpc>
              <a:buNone/>
              <a:defRPr sz="2400">
                <a:solidFill>
                  <a:schemeClr val="bg1"/>
                </a:solidFill>
                <a:latin typeface="Calibri" panose="020F0502020204030204" pitchFamily="34" charset="0"/>
                <a:cs typeface="Calibri" panose="020F0502020204030204" pitchFamily="34" charset="0"/>
              </a:defRPr>
            </a:lvl1pPr>
          </a:lstStyle>
          <a:p>
            <a:pPr lvl="0"/>
            <a:endParaRPr lang="en-US" dirty="0"/>
          </a:p>
        </p:txBody>
      </p:sp>
    </p:spTree>
    <p:extLst>
      <p:ext uri="{BB962C8B-B14F-4D97-AF65-F5344CB8AC3E}">
        <p14:creationId xmlns:p14="http://schemas.microsoft.com/office/powerpoint/2010/main" val="3611993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007A1697-4DAA-4C0F-8761-8B3B3026E829}" type="datetime1">
              <a:rPr lang="en-US" smtClean="0"/>
              <a:t>3/18/2020</a:t>
            </a:fld>
            <a:endParaRPr lang="en-US" dirty="0"/>
          </a:p>
        </p:txBody>
      </p:sp>
      <p:sp>
        <p:nvSpPr>
          <p:cNvPr id="8" name="Footer Placeholder 7"/>
          <p:cNvSpPr>
            <a:spLocks noGrp="1"/>
          </p:cNvSpPr>
          <p:nvPr>
            <p:ph type="ftr" sz="quarter" idx="11"/>
          </p:nvPr>
        </p:nvSpPr>
        <p:spPr/>
        <p:txBody>
          <a:bodyPr/>
          <a:lstStyle/>
          <a:p>
            <a:r>
              <a:rPr lang="en-US"/>
              <a:t>Copyright ©Texas Education Agency, 2020.  All rights reserved.</a:t>
            </a:r>
            <a:endParaRPr lang="en-US" dirty="0"/>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dirty="0"/>
          </a:p>
        </p:txBody>
      </p:sp>
      <p:cxnSp>
        <p:nvCxnSpPr>
          <p:cNvPr id="10" name="Straight Connector 9"/>
          <p:cNvCxnSpPr/>
          <p:nvPr userDrawn="1"/>
        </p:nvCxnSpPr>
        <p:spPr>
          <a:xfrm>
            <a:off x="7725145" y="3631342"/>
            <a:ext cx="12700" cy="513897"/>
          </a:xfrm>
          <a:prstGeom prst="line">
            <a:avLst/>
          </a:prstGeom>
          <a:ln w="539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4495912" y="3639580"/>
            <a:ext cx="12700" cy="513897"/>
          </a:xfrm>
          <a:prstGeom prst="line">
            <a:avLst/>
          </a:prstGeom>
          <a:ln w="53975" cap="rnd">
            <a:solidFill>
              <a:srgbClr val="EA0C0C"/>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20" idx="4"/>
          </p:cNvCxnSpPr>
          <p:nvPr userDrawn="1"/>
        </p:nvCxnSpPr>
        <p:spPr>
          <a:xfrm>
            <a:off x="6110254" y="3256246"/>
            <a:ext cx="12700" cy="513897"/>
          </a:xfrm>
          <a:prstGeom prst="line">
            <a:avLst/>
          </a:prstGeom>
          <a:ln w="53975" cap="rnd">
            <a:solidFill>
              <a:srgbClr val="69447B"/>
            </a:solidFill>
            <a:prstDash val="sysDot"/>
          </a:ln>
        </p:spPr>
        <p:style>
          <a:lnRef idx="1">
            <a:schemeClr val="accent1"/>
          </a:lnRef>
          <a:fillRef idx="0">
            <a:schemeClr val="accent1"/>
          </a:fillRef>
          <a:effectRef idx="0">
            <a:schemeClr val="accent1"/>
          </a:effectRef>
          <a:fontRef idx="minor">
            <a:schemeClr val="tx1"/>
          </a:fontRef>
        </p:style>
      </p:cxnSp>
      <p:sp>
        <p:nvSpPr>
          <p:cNvPr id="13" name="Rectangle 12"/>
          <p:cNvSpPr/>
          <p:nvPr userDrawn="1"/>
        </p:nvSpPr>
        <p:spPr>
          <a:xfrm>
            <a:off x="3738697" y="3553467"/>
            <a:ext cx="1530393" cy="293653"/>
          </a:xfrm>
          <a:prstGeom prst="rect">
            <a:avLst/>
          </a:prstGeom>
          <a:solidFill>
            <a:srgbClr val="DA3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userDrawn="1"/>
        </p:nvSpPr>
        <p:spPr>
          <a:xfrm>
            <a:off x="5352764" y="3553467"/>
            <a:ext cx="1530393" cy="293653"/>
          </a:xfrm>
          <a:prstGeom prst="rect">
            <a:avLst/>
          </a:prstGeom>
          <a:solidFill>
            <a:srgbClr val="694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userDrawn="1"/>
        </p:nvSpPr>
        <p:spPr>
          <a:xfrm>
            <a:off x="6967303" y="3553467"/>
            <a:ext cx="1530393" cy="293653"/>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userDrawn="1"/>
        </p:nvSpPr>
        <p:spPr>
          <a:xfrm>
            <a:off x="8573098" y="3553467"/>
            <a:ext cx="1530393" cy="293653"/>
          </a:xfrm>
          <a:prstGeom prst="rect">
            <a:avLst/>
          </a:prstGeom>
          <a:solidFill>
            <a:srgbClr val="3C6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userDrawn="1"/>
        </p:nvSpPr>
        <p:spPr>
          <a:xfrm>
            <a:off x="2124157" y="3553467"/>
            <a:ext cx="1530393" cy="293653"/>
          </a:xfrm>
          <a:prstGeom prst="rect">
            <a:avLst/>
          </a:prstGeom>
          <a:solidFill>
            <a:srgbClr val="A83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p:cNvSpPr/>
          <p:nvPr userDrawn="1"/>
        </p:nvSpPr>
        <p:spPr>
          <a:xfrm>
            <a:off x="6049541" y="362331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Straight Connector 20"/>
          <p:cNvCxnSpPr>
            <a:endCxn id="22" idx="4"/>
          </p:cNvCxnSpPr>
          <p:nvPr userDrawn="1"/>
        </p:nvCxnSpPr>
        <p:spPr>
          <a:xfrm>
            <a:off x="9332363" y="3259815"/>
            <a:ext cx="12700" cy="513897"/>
          </a:xfrm>
          <a:prstGeom prst="line">
            <a:avLst/>
          </a:prstGeom>
          <a:ln w="53975" cap="rnd">
            <a:solidFill>
              <a:srgbClr val="4472C4"/>
            </a:solidFill>
            <a:prstDash val="sysDot"/>
          </a:ln>
        </p:spPr>
        <p:style>
          <a:lnRef idx="1">
            <a:schemeClr val="accent1"/>
          </a:lnRef>
          <a:fillRef idx="0">
            <a:schemeClr val="accent1"/>
          </a:fillRef>
          <a:effectRef idx="0">
            <a:schemeClr val="accent1"/>
          </a:effectRef>
          <a:fontRef idx="minor">
            <a:schemeClr val="tx1"/>
          </a:fontRef>
        </p:style>
      </p:cxnSp>
      <p:sp>
        <p:nvSpPr>
          <p:cNvPr id="22" name="Oval 21"/>
          <p:cNvSpPr/>
          <p:nvPr userDrawn="1"/>
        </p:nvSpPr>
        <p:spPr>
          <a:xfrm>
            <a:off x="9271650" y="3626886"/>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3" name="Straight Connector 22"/>
          <p:cNvCxnSpPr>
            <a:endCxn id="24" idx="4"/>
          </p:cNvCxnSpPr>
          <p:nvPr userDrawn="1"/>
        </p:nvCxnSpPr>
        <p:spPr>
          <a:xfrm>
            <a:off x="2889534" y="3266406"/>
            <a:ext cx="12700" cy="513897"/>
          </a:xfrm>
          <a:prstGeom prst="line">
            <a:avLst/>
          </a:prstGeom>
          <a:ln w="53975" cap="rnd">
            <a:solidFill>
              <a:srgbClr val="A8301C"/>
            </a:solidFill>
            <a:prstDash val="sysDot"/>
          </a:ln>
        </p:spPr>
        <p:style>
          <a:lnRef idx="1">
            <a:schemeClr val="accent1"/>
          </a:lnRef>
          <a:fillRef idx="0">
            <a:schemeClr val="accent1"/>
          </a:fillRef>
          <a:effectRef idx="0">
            <a:schemeClr val="accent1"/>
          </a:effectRef>
          <a:fontRef idx="minor">
            <a:schemeClr val="tx1"/>
          </a:fontRef>
        </p:style>
      </p:cxnSp>
      <p:sp>
        <p:nvSpPr>
          <p:cNvPr id="24" name="Oval 23"/>
          <p:cNvSpPr/>
          <p:nvPr userDrawn="1"/>
        </p:nvSpPr>
        <p:spPr>
          <a:xfrm>
            <a:off x="2828821" y="363347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p:cNvSpPr/>
          <p:nvPr userDrawn="1"/>
        </p:nvSpPr>
        <p:spPr>
          <a:xfrm>
            <a:off x="4423941" y="364363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p:cNvSpPr/>
          <p:nvPr userDrawn="1"/>
        </p:nvSpPr>
        <p:spPr>
          <a:xfrm>
            <a:off x="7664981" y="361315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quarter" idx="18"/>
          </p:nvPr>
        </p:nvSpPr>
        <p:spPr>
          <a:xfrm>
            <a:off x="2116158" y="2535256"/>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2" name="Text Placeholder 3"/>
          <p:cNvSpPr>
            <a:spLocks noGrp="1"/>
          </p:cNvSpPr>
          <p:nvPr>
            <p:ph type="body" sz="quarter" idx="19"/>
          </p:nvPr>
        </p:nvSpPr>
        <p:spPr>
          <a:xfrm>
            <a:off x="3754727"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3" name="Text Placeholder 3"/>
          <p:cNvSpPr>
            <a:spLocks noGrp="1"/>
          </p:cNvSpPr>
          <p:nvPr>
            <p:ph type="body" sz="quarter" idx="20"/>
          </p:nvPr>
        </p:nvSpPr>
        <p:spPr>
          <a:xfrm>
            <a:off x="5338818"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4" name="Text Placeholder 3"/>
          <p:cNvSpPr>
            <a:spLocks noGrp="1"/>
          </p:cNvSpPr>
          <p:nvPr>
            <p:ph type="body" sz="quarter" idx="21"/>
          </p:nvPr>
        </p:nvSpPr>
        <p:spPr>
          <a:xfrm>
            <a:off x="7054625"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5" name="Text Placeholder 3"/>
          <p:cNvSpPr>
            <a:spLocks noGrp="1"/>
          </p:cNvSpPr>
          <p:nvPr>
            <p:ph type="body" sz="quarter" idx="22"/>
          </p:nvPr>
        </p:nvSpPr>
        <p:spPr>
          <a:xfrm>
            <a:off x="8581531"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5" name="Text Placeholder 4"/>
          <p:cNvSpPr>
            <a:spLocks noGrp="1"/>
          </p:cNvSpPr>
          <p:nvPr>
            <p:ph type="body" sz="quarter" idx="23" hasCustomPrompt="1"/>
          </p:nvPr>
        </p:nvSpPr>
        <p:spPr>
          <a:xfrm>
            <a:off x="2124157" y="5303521"/>
            <a:ext cx="7979333" cy="595024"/>
          </a:xfrm>
        </p:spPr>
        <p:txBody>
          <a:bodyPr anchor="ctr"/>
          <a:lstStyle>
            <a:lvl1pPr marL="0" indent="0" algn="ctr">
              <a:buNone/>
              <a:defRPr sz="2400" baseline="0">
                <a:latin typeface="Calibri" panose="020F0502020204030204" pitchFamily="34" charset="0"/>
                <a:cs typeface="Calibri" panose="020F0502020204030204" pitchFamily="34" charset="0"/>
              </a:defRPr>
            </a:lvl1pPr>
          </a:lstStyle>
          <a:p>
            <a:pPr lvl="0"/>
            <a:r>
              <a:rPr lang="en-US" dirty="0"/>
              <a:t>Contact Communications for custom timelines</a:t>
            </a:r>
          </a:p>
        </p:txBody>
      </p:sp>
    </p:spTree>
    <p:extLst>
      <p:ext uri="{BB962C8B-B14F-4D97-AF65-F5344CB8AC3E}">
        <p14:creationId xmlns:p14="http://schemas.microsoft.com/office/powerpoint/2010/main" val="323566237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0FC3A872-377B-41E8-846A-6057653B2DAD}" type="datetime1">
              <a:rPr lang="en-US" smtClean="0"/>
              <a:t>3/18/2020</a:t>
            </a:fld>
            <a:endParaRPr lang="en-US" dirty="0"/>
          </a:p>
        </p:txBody>
      </p:sp>
      <p:sp>
        <p:nvSpPr>
          <p:cNvPr id="8" name="Footer Placeholder 7"/>
          <p:cNvSpPr>
            <a:spLocks noGrp="1"/>
          </p:cNvSpPr>
          <p:nvPr>
            <p:ph type="ftr" sz="quarter" idx="11"/>
          </p:nvPr>
        </p:nvSpPr>
        <p:spPr/>
        <p:txBody>
          <a:bodyPr/>
          <a:lstStyle/>
          <a:p>
            <a:r>
              <a:rPr lang="en-US"/>
              <a:t>Copyright ©Texas Education Agency, 2020.  All rights reserved.</a:t>
            </a:r>
            <a:endParaRPr lang="en-US" dirty="0"/>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dirty="0"/>
          </a:p>
        </p:txBody>
      </p:sp>
      <p:sp>
        <p:nvSpPr>
          <p:cNvPr id="27" name="Text Placeholder 8"/>
          <p:cNvSpPr>
            <a:spLocks noGrp="1"/>
          </p:cNvSpPr>
          <p:nvPr>
            <p:ph type="body" sz="quarter" idx="13" hasCustomPrompt="1"/>
          </p:nvPr>
        </p:nvSpPr>
        <p:spPr>
          <a:xfrm>
            <a:off x="660416"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28" name="Text Placeholder 8"/>
          <p:cNvSpPr>
            <a:spLocks noGrp="1"/>
          </p:cNvSpPr>
          <p:nvPr>
            <p:ph type="body" sz="quarter" idx="14" hasCustomPrompt="1"/>
          </p:nvPr>
        </p:nvSpPr>
        <p:spPr>
          <a:xfrm>
            <a:off x="8446127"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29" name="TextBox 28"/>
          <p:cNvSpPr txBox="1"/>
          <p:nvPr userDrawn="1"/>
        </p:nvSpPr>
        <p:spPr>
          <a:xfrm>
            <a:off x="791680" y="2937882"/>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30" name="Oval 29" title="Milestone Number"/>
          <p:cNvSpPr/>
          <p:nvPr userDrawn="1"/>
        </p:nvSpPr>
        <p:spPr>
          <a:xfrm>
            <a:off x="1148144" y="4457098"/>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01</a:t>
            </a:r>
          </a:p>
        </p:txBody>
      </p:sp>
      <p:pic>
        <p:nvPicPr>
          <p:cNvPr id="31" name="Graphic 30"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33310" y="3915499"/>
            <a:ext cx="581025" cy="295275"/>
          </a:xfrm>
          <a:prstGeom prst="rect">
            <a:avLst/>
          </a:prstGeom>
        </p:spPr>
      </p:pic>
      <p:sp>
        <p:nvSpPr>
          <p:cNvPr id="36" name="Oval 35" title="Milestone Number"/>
          <p:cNvSpPr/>
          <p:nvPr userDrawn="1"/>
        </p:nvSpPr>
        <p:spPr>
          <a:xfrm>
            <a:off x="1223822" y="2133143"/>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02</a:t>
            </a:r>
          </a:p>
        </p:txBody>
      </p:sp>
      <p:pic>
        <p:nvPicPr>
          <p:cNvPr id="37" name="Graphic 36"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282716" y="2801036"/>
            <a:ext cx="581025" cy="295275"/>
          </a:xfrm>
          <a:prstGeom prst="rect">
            <a:avLst/>
          </a:prstGeom>
        </p:spPr>
      </p:pic>
      <p:sp>
        <p:nvSpPr>
          <p:cNvPr id="38" name="TextBox 37"/>
          <p:cNvSpPr txBox="1"/>
          <p:nvPr userDrawn="1"/>
        </p:nvSpPr>
        <p:spPr>
          <a:xfrm>
            <a:off x="3382576" y="2940070"/>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39" name="Oval 38" title="Milestone Number"/>
          <p:cNvSpPr/>
          <p:nvPr userDrawn="1"/>
        </p:nvSpPr>
        <p:spPr>
          <a:xfrm>
            <a:off x="3763749" y="4434293"/>
            <a:ext cx="407673" cy="407673"/>
          </a:xfrm>
          <a:prstGeom prst="ellipse">
            <a:avLst/>
          </a:prstGeom>
          <a:solidFill>
            <a:srgbClr val="548235"/>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03</a:t>
            </a:r>
          </a:p>
        </p:txBody>
      </p:sp>
      <p:pic>
        <p:nvPicPr>
          <p:cNvPr id="40" name="Graphic 3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3508784" y="3926541"/>
            <a:ext cx="581025" cy="295275"/>
          </a:xfrm>
          <a:prstGeom prst="rect">
            <a:avLst/>
          </a:prstGeom>
        </p:spPr>
      </p:pic>
      <p:sp>
        <p:nvSpPr>
          <p:cNvPr id="41" name="TextBox 40"/>
          <p:cNvSpPr txBox="1"/>
          <p:nvPr userDrawn="1"/>
        </p:nvSpPr>
        <p:spPr>
          <a:xfrm>
            <a:off x="5963110" y="2930904"/>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42" name="Oval 41" title="Milestone Number"/>
          <p:cNvSpPr/>
          <p:nvPr userDrawn="1"/>
        </p:nvSpPr>
        <p:spPr>
          <a:xfrm>
            <a:off x="6352338" y="4434293"/>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04</a:t>
            </a:r>
          </a:p>
        </p:txBody>
      </p:sp>
      <p:pic>
        <p:nvPicPr>
          <p:cNvPr id="43" name="Graphic 42"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112304" y="3936872"/>
            <a:ext cx="581025" cy="295275"/>
          </a:xfrm>
          <a:prstGeom prst="rect">
            <a:avLst/>
          </a:prstGeom>
        </p:spPr>
      </p:pic>
      <p:sp>
        <p:nvSpPr>
          <p:cNvPr id="44" name="Oval 43" title="Milestone Number"/>
          <p:cNvSpPr/>
          <p:nvPr userDrawn="1"/>
        </p:nvSpPr>
        <p:spPr>
          <a:xfrm>
            <a:off x="6427901" y="2129570"/>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05</a:t>
            </a:r>
          </a:p>
        </p:txBody>
      </p:sp>
      <p:pic>
        <p:nvPicPr>
          <p:cNvPr id="45" name="Graphic 44"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466252" y="2801036"/>
            <a:ext cx="581025" cy="295275"/>
          </a:xfrm>
          <a:prstGeom prst="rect">
            <a:avLst/>
          </a:prstGeom>
        </p:spPr>
      </p:pic>
      <p:sp>
        <p:nvSpPr>
          <p:cNvPr id="46" name="TextBox 45"/>
          <p:cNvSpPr txBox="1"/>
          <p:nvPr userDrawn="1"/>
        </p:nvSpPr>
        <p:spPr>
          <a:xfrm>
            <a:off x="8552678" y="2930904"/>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47" name="Oval 46" title="Milestone Number"/>
          <p:cNvSpPr/>
          <p:nvPr userDrawn="1"/>
        </p:nvSpPr>
        <p:spPr>
          <a:xfrm>
            <a:off x="8917851" y="4434292"/>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06</a:t>
            </a:r>
          </a:p>
        </p:txBody>
      </p:sp>
      <p:pic>
        <p:nvPicPr>
          <p:cNvPr id="48" name="Graphic 47"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8683538" y="3936872"/>
            <a:ext cx="581025" cy="295275"/>
          </a:xfrm>
          <a:prstGeom prst="rect">
            <a:avLst/>
          </a:prstGeom>
        </p:spPr>
      </p:pic>
      <p:sp>
        <p:nvSpPr>
          <p:cNvPr id="49" name="Oval 48" title="Milestone Number"/>
          <p:cNvSpPr/>
          <p:nvPr userDrawn="1"/>
        </p:nvSpPr>
        <p:spPr>
          <a:xfrm>
            <a:off x="8954928" y="2126446"/>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07</a:t>
            </a:r>
          </a:p>
        </p:txBody>
      </p:sp>
      <p:pic>
        <p:nvPicPr>
          <p:cNvPr id="50" name="Graphic 4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056844" y="2801036"/>
            <a:ext cx="581025" cy="295275"/>
          </a:xfrm>
          <a:prstGeom prst="rect">
            <a:avLst/>
          </a:prstGeom>
        </p:spPr>
      </p:pic>
      <p:grpSp>
        <p:nvGrpSpPr>
          <p:cNvPr id="51" name="Group 50" title="Today Flag Icon"/>
          <p:cNvGrpSpPr/>
          <p:nvPr userDrawn="1"/>
        </p:nvGrpSpPr>
        <p:grpSpPr>
          <a:xfrm>
            <a:off x="10298196" y="2129570"/>
            <a:ext cx="407673" cy="407673"/>
            <a:chOff x="10636741" y="2652807"/>
            <a:chExt cx="296963" cy="296963"/>
          </a:xfrm>
        </p:grpSpPr>
        <p:sp>
          <p:nvSpPr>
            <p:cNvPr id="52" name="Oval 51"/>
            <p:cNvSpPr/>
            <p:nvPr/>
          </p:nvSpPr>
          <p:spPr>
            <a:xfrm>
              <a:off x="10636741" y="2652807"/>
              <a:ext cx="296963" cy="296963"/>
            </a:xfrm>
            <a:prstGeom prst="ellipse">
              <a:avLst/>
            </a:prstGeom>
            <a:solidFill>
              <a:schemeClr val="tx1">
                <a:lumMod val="75000"/>
                <a:lumOff val="2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ZA" sz="600" dirty="0">
                <a:solidFill>
                  <a:schemeClr val="tx1">
                    <a:lumMod val="50000"/>
                    <a:lumOff val="50000"/>
                  </a:schemeClr>
                </a:solidFill>
              </a:endParaRPr>
            </a:p>
          </p:txBody>
        </p:sp>
        <p:pic>
          <p:nvPicPr>
            <p:cNvPr id="53" name="Graphic 52" title="Flag Icon"/>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10816" y="2716810"/>
              <a:ext cx="149367" cy="168956"/>
            </a:xfrm>
            <a:prstGeom prst="rect">
              <a:avLst/>
            </a:prstGeom>
          </p:spPr>
        </p:pic>
      </p:grpSp>
      <p:pic>
        <p:nvPicPr>
          <p:cNvPr id="54" name="Graphic 53"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0359158" y="2801036"/>
            <a:ext cx="581025" cy="295275"/>
          </a:xfrm>
          <a:prstGeom prst="rect">
            <a:avLst/>
          </a:prstGeom>
        </p:spPr>
      </p:pic>
      <p:grpSp>
        <p:nvGrpSpPr>
          <p:cNvPr id="55" name="Group 54" title="Year 4"/>
          <p:cNvGrpSpPr/>
          <p:nvPr userDrawn="1"/>
        </p:nvGrpSpPr>
        <p:grpSpPr>
          <a:xfrm>
            <a:off x="8481353" y="3119046"/>
            <a:ext cx="3133180" cy="562188"/>
            <a:chOff x="8481353" y="3119046"/>
            <a:chExt cx="3133180" cy="562188"/>
          </a:xfrm>
        </p:grpSpPr>
        <p:cxnSp>
          <p:nvCxnSpPr>
            <p:cNvPr id="56" name="Straight Connector 55" title="Q lines"/>
            <p:cNvCxnSpPr>
              <a:cxnSpLocks/>
            </p:cNvCxnSpPr>
            <p:nvPr/>
          </p:nvCxnSpPr>
          <p:spPr>
            <a:xfrm>
              <a:off x="1078575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7" name="Straight Connector 56" title="Q lines"/>
            <p:cNvCxnSpPr>
              <a:cxnSpLocks/>
            </p:cNvCxnSpPr>
            <p:nvPr/>
          </p:nvCxnSpPr>
          <p:spPr>
            <a:xfrm>
              <a:off x="9481202"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58" name="Arrow: Right 132" title="Year Arrow"/>
            <p:cNvSpPr/>
            <p:nvPr/>
          </p:nvSpPr>
          <p:spPr>
            <a:xfrm>
              <a:off x="8481353" y="3325978"/>
              <a:ext cx="3133180" cy="355256"/>
            </a:xfrm>
            <a:prstGeom prst="rightArrow">
              <a:avLst>
                <a:gd name="adj1" fmla="val 100000"/>
                <a:gd name="adj2" fmla="val 50000"/>
              </a:avLst>
            </a:prstGeom>
            <a:gradFill flip="none" rotWithShape="1">
              <a:gsLst>
                <a:gs pos="0">
                  <a:schemeClr val="accent1">
                    <a:lumMod val="20000"/>
                    <a:lumOff val="80000"/>
                  </a:schemeClr>
                </a:gs>
                <a:gs pos="100000">
                  <a:srgbClr val="2F5CA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59" name="Oval 58" title="Quarter Background Cirlce"/>
            <p:cNvSpPr/>
            <p:nvPr/>
          </p:nvSpPr>
          <p:spPr>
            <a:xfrm>
              <a:off x="1068250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Oval 59" title="Quarter Background Cirlce"/>
            <p:cNvSpPr/>
            <p:nvPr/>
          </p:nvSpPr>
          <p:spPr>
            <a:xfrm>
              <a:off x="1003192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Oval 60" title="Quarter Background Cirlce"/>
            <p:cNvSpPr/>
            <p:nvPr/>
          </p:nvSpPr>
          <p:spPr>
            <a:xfrm>
              <a:off x="938467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Oval 61" title="Quarter Background Cirlce"/>
            <p:cNvSpPr/>
            <p:nvPr/>
          </p:nvSpPr>
          <p:spPr>
            <a:xfrm>
              <a:off x="873163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3" name="Straight Connector 62" title="Q lines"/>
            <p:cNvCxnSpPr>
              <a:cxnSpLocks/>
            </p:cNvCxnSpPr>
            <p:nvPr/>
          </p:nvCxnSpPr>
          <p:spPr>
            <a:xfrm>
              <a:off x="8836180"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64" name="Straight Connector 63" title="Q lines"/>
            <p:cNvCxnSpPr>
              <a:cxnSpLocks/>
            </p:cNvCxnSpPr>
            <p:nvPr/>
          </p:nvCxnSpPr>
          <p:spPr>
            <a:xfrm>
              <a:off x="10130964"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5" name="TextBox 64" title="Quarter Number"/>
            <p:cNvSpPr txBox="1"/>
            <p:nvPr/>
          </p:nvSpPr>
          <p:spPr>
            <a:xfrm>
              <a:off x="869683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66" name="TextBox 65" title="Quarter Number"/>
            <p:cNvSpPr txBox="1"/>
            <p:nvPr/>
          </p:nvSpPr>
          <p:spPr>
            <a:xfrm>
              <a:off x="934434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67" name="TextBox 66" title="Quarter Number"/>
            <p:cNvSpPr txBox="1"/>
            <p:nvPr/>
          </p:nvSpPr>
          <p:spPr>
            <a:xfrm>
              <a:off x="999186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68" name="TextBox 67" title="Quarter Number"/>
            <p:cNvSpPr txBox="1"/>
            <p:nvPr/>
          </p:nvSpPr>
          <p:spPr>
            <a:xfrm>
              <a:off x="10639376"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69" name="Group 68" title="Year 3"/>
          <p:cNvGrpSpPr/>
          <p:nvPr userDrawn="1"/>
        </p:nvGrpSpPr>
        <p:grpSpPr>
          <a:xfrm>
            <a:off x="5886628" y="3119046"/>
            <a:ext cx="2784204" cy="562188"/>
            <a:chOff x="5886628" y="3119046"/>
            <a:chExt cx="2784204" cy="562188"/>
          </a:xfrm>
        </p:grpSpPr>
        <p:cxnSp>
          <p:nvCxnSpPr>
            <p:cNvPr id="70" name="Straight Connector 69" title="Q lines"/>
            <p:cNvCxnSpPr>
              <a:cxnSpLocks/>
            </p:cNvCxnSpPr>
            <p:nvPr/>
          </p:nvCxnSpPr>
          <p:spPr>
            <a:xfrm>
              <a:off x="6890490"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1" name="Arrow: Right 184" title="Year Arrow"/>
            <p:cNvSpPr/>
            <p:nvPr/>
          </p:nvSpPr>
          <p:spPr>
            <a:xfrm>
              <a:off x="5886628" y="3325978"/>
              <a:ext cx="2784204" cy="355256"/>
            </a:xfrm>
            <a:prstGeom prst="rightArrow">
              <a:avLst>
                <a:gd name="adj1" fmla="val 100000"/>
                <a:gd name="adj2" fmla="val 50000"/>
              </a:avLst>
            </a:prstGeom>
            <a:gradFill flip="none" rotWithShape="1">
              <a:gsLst>
                <a:gs pos="0">
                  <a:schemeClr val="accent3">
                    <a:lumMod val="20000"/>
                    <a:lumOff val="80000"/>
                  </a:schemeClr>
                </a:gs>
                <a:gs pos="100000">
                  <a:srgbClr val="69447B"/>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72" name="Oval 71" title="Quarter Background Cirlce"/>
            <p:cNvSpPr/>
            <p:nvPr/>
          </p:nvSpPr>
          <p:spPr>
            <a:xfrm>
              <a:off x="809593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Oval 72" title="Quarter Background Cirlce"/>
            <p:cNvSpPr/>
            <p:nvPr/>
          </p:nvSpPr>
          <p:spPr>
            <a:xfrm>
              <a:off x="7443121"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Oval 73" title="Quarter Background Cirlce"/>
            <p:cNvSpPr/>
            <p:nvPr/>
          </p:nvSpPr>
          <p:spPr>
            <a:xfrm>
              <a:off x="679184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Oval 74" title="Quarter Background Cirlce"/>
            <p:cNvSpPr/>
            <p:nvPr/>
          </p:nvSpPr>
          <p:spPr>
            <a:xfrm>
              <a:off x="6140756"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6" name="Straight Connector 75" title="Q lines"/>
            <p:cNvCxnSpPr>
              <a:cxnSpLocks/>
            </p:cNvCxnSpPr>
            <p:nvPr/>
          </p:nvCxnSpPr>
          <p:spPr>
            <a:xfrm>
              <a:off x="6246612"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7" name="Straight Connector 76" title="Q lines"/>
            <p:cNvCxnSpPr>
              <a:cxnSpLocks/>
            </p:cNvCxnSpPr>
            <p:nvPr/>
          </p:nvCxnSpPr>
          <p:spPr>
            <a:xfrm>
              <a:off x="7541396"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8" name="Straight Connector 77" title="Q lines"/>
            <p:cNvCxnSpPr>
              <a:cxnSpLocks/>
            </p:cNvCxnSpPr>
            <p:nvPr/>
          </p:nvCxnSpPr>
          <p:spPr>
            <a:xfrm>
              <a:off x="8188788"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9" name="TextBox 78" title="Quarter Number"/>
            <p:cNvSpPr txBox="1"/>
            <p:nvPr/>
          </p:nvSpPr>
          <p:spPr>
            <a:xfrm>
              <a:off x="610677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80" name="TextBox 79" title="Quarter Number"/>
            <p:cNvSpPr txBox="1"/>
            <p:nvPr/>
          </p:nvSpPr>
          <p:spPr>
            <a:xfrm>
              <a:off x="675428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81" name="TextBox 80" title="Quarter Number"/>
            <p:cNvSpPr txBox="1"/>
            <p:nvPr/>
          </p:nvSpPr>
          <p:spPr>
            <a:xfrm>
              <a:off x="740180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82" name="TextBox 81" title="Quarter Number"/>
            <p:cNvSpPr txBox="1"/>
            <p:nvPr/>
          </p:nvSpPr>
          <p:spPr>
            <a:xfrm>
              <a:off x="804931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83" name="Group 82" title="Year 2"/>
          <p:cNvGrpSpPr/>
          <p:nvPr userDrawn="1"/>
        </p:nvGrpSpPr>
        <p:grpSpPr>
          <a:xfrm>
            <a:off x="3309141" y="3119046"/>
            <a:ext cx="2759196" cy="561751"/>
            <a:chOff x="3309141" y="3119046"/>
            <a:chExt cx="2759196" cy="561751"/>
          </a:xfrm>
        </p:grpSpPr>
        <p:sp>
          <p:nvSpPr>
            <p:cNvPr id="84" name="Arrow: Right 130" title="Year Arrow"/>
            <p:cNvSpPr/>
            <p:nvPr/>
          </p:nvSpPr>
          <p:spPr>
            <a:xfrm>
              <a:off x="3309141" y="3325541"/>
              <a:ext cx="2759196" cy="355256"/>
            </a:xfrm>
            <a:prstGeom prst="rightArrow">
              <a:avLst>
                <a:gd name="adj1" fmla="val 100000"/>
                <a:gd name="adj2" fmla="val 50000"/>
              </a:avLst>
            </a:prstGeom>
            <a:gradFill flip="none" rotWithShape="1">
              <a:gsLst>
                <a:gs pos="0">
                  <a:schemeClr val="accent6">
                    <a:lumMod val="20000"/>
                    <a:lumOff val="80000"/>
                  </a:schemeClr>
                </a:gs>
                <a:gs pos="100000">
                  <a:srgbClr val="54823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85" name="Oval 84" title="Quarter Background Cirlce"/>
            <p:cNvSpPr/>
            <p:nvPr/>
          </p:nvSpPr>
          <p:spPr>
            <a:xfrm>
              <a:off x="549490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Oval 85" title="Quarter Background Cirlce"/>
            <p:cNvSpPr/>
            <p:nvPr/>
          </p:nvSpPr>
          <p:spPr>
            <a:xfrm>
              <a:off x="484587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Oval 86" title="Quarter Background Cirlce"/>
            <p:cNvSpPr/>
            <p:nvPr/>
          </p:nvSpPr>
          <p:spPr>
            <a:xfrm>
              <a:off x="420935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Oval 87" title="Quarter Background Cirlce"/>
            <p:cNvSpPr/>
            <p:nvPr/>
          </p:nvSpPr>
          <p:spPr>
            <a:xfrm>
              <a:off x="355216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9" name="Straight Connector 88" title="Q lines"/>
            <p:cNvCxnSpPr>
              <a:cxnSpLocks/>
            </p:cNvCxnSpPr>
            <p:nvPr/>
          </p:nvCxnSpPr>
          <p:spPr>
            <a:xfrm>
              <a:off x="3657043"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0" name="Straight Connector 89" title="Q lines"/>
            <p:cNvCxnSpPr>
              <a:cxnSpLocks/>
            </p:cNvCxnSpPr>
            <p:nvPr/>
          </p:nvCxnSpPr>
          <p:spPr>
            <a:xfrm>
              <a:off x="4304435"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1" name="Straight Connector 90" title="Q lines"/>
            <p:cNvCxnSpPr>
              <a:cxnSpLocks/>
            </p:cNvCxnSpPr>
            <p:nvPr/>
          </p:nvCxnSpPr>
          <p:spPr>
            <a:xfrm>
              <a:off x="495182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2" name="Straight Connector 91" title="Q lines"/>
            <p:cNvCxnSpPr>
              <a:cxnSpLocks/>
            </p:cNvCxnSpPr>
            <p:nvPr/>
          </p:nvCxnSpPr>
          <p:spPr>
            <a:xfrm>
              <a:off x="559921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3" name="TextBox 92" title="Quarter Number"/>
            <p:cNvSpPr txBox="1"/>
            <p:nvPr/>
          </p:nvSpPr>
          <p:spPr>
            <a:xfrm>
              <a:off x="351671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94" name="TextBox 93" title="Quarter Number"/>
            <p:cNvSpPr txBox="1"/>
            <p:nvPr/>
          </p:nvSpPr>
          <p:spPr>
            <a:xfrm>
              <a:off x="416422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95" name="TextBox 94" title="Quarter Number"/>
            <p:cNvSpPr txBox="1"/>
            <p:nvPr/>
          </p:nvSpPr>
          <p:spPr>
            <a:xfrm>
              <a:off x="481174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96" name="TextBox 95" title="Quarter Number"/>
            <p:cNvSpPr txBox="1"/>
            <p:nvPr/>
          </p:nvSpPr>
          <p:spPr>
            <a:xfrm>
              <a:off x="545925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97" name="Group 96" title="Year 1"/>
          <p:cNvGrpSpPr/>
          <p:nvPr userDrawn="1"/>
        </p:nvGrpSpPr>
        <p:grpSpPr>
          <a:xfrm>
            <a:off x="791681" y="3119046"/>
            <a:ext cx="2695434" cy="561751"/>
            <a:chOff x="791681" y="3119046"/>
            <a:chExt cx="2695434" cy="561751"/>
          </a:xfrm>
        </p:grpSpPr>
        <p:cxnSp>
          <p:nvCxnSpPr>
            <p:cNvPr id="98" name="Straight Connector 97" title="Q lines"/>
            <p:cNvCxnSpPr>
              <a:cxnSpLocks/>
            </p:cNvCxnSpPr>
            <p:nvPr/>
          </p:nvCxnSpPr>
          <p:spPr>
            <a:xfrm>
              <a:off x="170330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9" name="Arrow: Right 129" title="Year Arrow"/>
            <p:cNvSpPr/>
            <p:nvPr/>
          </p:nvSpPr>
          <p:spPr>
            <a:xfrm>
              <a:off x="791681" y="3325541"/>
              <a:ext cx="2695434" cy="355256"/>
            </a:xfrm>
            <a:prstGeom prst="rightArrow">
              <a:avLst>
                <a:gd name="adj1" fmla="val 100000"/>
                <a:gd name="adj2" fmla="val 50000"/>
              </a:avLst>
            </a:prstGeom>
            <a:gradFill flip="none" rotWithShape="1">
              <a:gsLst>
                <a:gs pos="0">
                  <a:schemeClr val="accent2">
                    <a:lumMod val="20000"/>
                    <a:lumOff val="80000"/>
                  </a:schemeClr>
                </a:gs>
                <a:gs pos="100000">
                  <a:srgbClr val="EA0C0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100" name="Oval 99" title="Quarter Background Cirlce"/>
            <p:cNvSpPr/>
            <p:nvPr/>
          </p:nvSpPr>
          <p:spPr>
            <a:xfrm>
              <a:off x="291363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Oval 100" title="Quarter Background Cirlce"/>
            <p:cNvSpPr/>
            <p:nvPr/>
          </p:nvSpPr>
          <p:spPr>
            <a:xfrm>
              <a:off x="2256010"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Oval 101" title="Quarter Background Cirlce"/>
            <p:cNvSpPr/>
            <p:nvPr/>
          </p:nvSpPr>
          <p:spPr>
            <a:xfrm>
              <a:off x="161174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Oval 102" title="Quarter Background Cirlce"/>
            <p:cNvSpPr/>
            <p:nvPr/>
          </p:nvSpPr>
          <p:spPr>
            <a:xfrm>
              <a:off x="96578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4" name="Straight Connector 103" title="Q lines"/>
            <p:cNvCxnSpPr>
              <a:cxnSpLocks/>
            </p:cNvCxnSpPr>
            <p:nvPr/>
          </p:nvCxnSpPr>
          <p:spPr>
            <a:xfrm>
              <a:off x="1067475"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5" name="Straight Connector 104" title="Q lines"/>
            <p:cNvCxnSpPr>
              <a:cxnSpLocks/>
            </p:cNvCxnSpPr>
            <p:nvPr/>
          </p:nvCxnSpPr>
          <p:spPr>
            <a:xfrm>
              <a:off x="236225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6" name="Straight Connector 105" title="Q lines"/>
            <p:cNvCxnSpPr>
              <a:cxnSpLocks/>
            </p:cNvCxnSpPr>
            <p:nvPr/>
          </p:nvCxnSpPr>
          <p:spPr>
            <a:xfrm>
              <a:off x="3009651"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7" name="TextBox 106" title="Quarter Number"/>
            <p:cNvSpPr txBox="1"/>
            <p:nvPr/>
          </p:nvSpPr>
          <p:spPr>
            <a:xfrm>
              <a:off x="92665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108" name="TextBox 107" title="Quarter Number"/>
            <p:cNvSpPr txBox="1"/>
            <p:nvPr/>
          </p:nvSpPr>
          <p:spPr>
            <a:xfrm>
              <a:off x="157416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109" name="TextBox 108" title="Quarter Number"/>
            <p:cNvSpPr txBox="1"/>
            <p:nvPr/>
          </p:nvSpPr>
          <p:spPr>
            <a:xfrm>
              <a:off x="222168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110" name="TextBox 109" title="Quarter Number"/>
            <p:cNvSpPr txBox="1"/>
            <p:nvPr/>
          </p:nvSpPr>
          <p:spPr>
            <a:xfrm>
              <a:off x="286919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sp>
        <p:nvSpPr>
          <p:cNvPr id="111" name="Text Placeholder 8"/>
          <p:cNvSpPr>
            <a:spLocks noGrp="1"/>
          </p:cNvSpPr>
          <p:nvPr>
            <p:ph type="body" sz="quarter" idx="15" hasCustomPrompt="1"/>
          </p:nvPr>
        </p:nvSpPr>
        <p:spPr>
          <a:xfrm>
            <a:off x="5874314"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2" name="Text Placeholder 8"/>
          <p:cNvSpPr>
            <a:spLocks noGrp="1"/>
          </p:cNvSpPr>
          <p:nvPr>
            <p:ph type="body" sz="quarter" idx="16" hasCustomPrompt="1"/>
          </p:nvPr>
        </p:nvSpPr>
        <p:spPr>
          <a:xfrm>
            <a:off x="9760199"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3" name="Text Placeholder 8"/>
          <p:cNvSpPr>
            <a:spLocks noGrp="1"/>
          </p:cNvSpPr>
          <p:nvPr>
            <p:ph type="body" sz="quarter" idx="17" hasCustomPrompt="1"/>
          </p:nvPr>
        </p:nvSpPr>
        <p:spPr>
          <a:xfrm>
            <a:off x="594428"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4" name="Text Placeholder 8"/>
          <p:cNvSpPr>
            <a:spLocks noGrp="1"/>
          </p:cNvSpPr>
          <p:nvPr>
            <p:ph type="body" sz="quarter" idx="23" hasCustomPrompt="1"/>
          </p:nvPr>
        </p:nvSpPr>
        <p:spPr>
          <a:xfrm>
            <a:off x="3196226"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5" name="Text Placeholder 8"/>
          <p:cNvSpPr>
            <a:spLocks noGrp="1"/>
          </p:cNvSpPr>
          <p:nvPr>
            <p:ph type="body" sz="quarter" idx="24" hasCustomPrompt="1"/>
          </p:nvPr>
        </p:nvSpPr>
        <p:spPr>
          <a:xfrm>
            <a:off x="5807451"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6" name="Text Placeholder 8"/>
          <p:cNvSpPr>
            <a:spLocks noGrp="1"/>
          </p:cNvSpPr>
          <p:nvPr>
            <p:ph type="body" sz="quarter" idx="25" hasCustomPrompt="1"/>
          </p:nvPr>
        </p:nvSpPr>
        <p:spPr>
          <a:xfrm>
            <a:off x="8362114"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7" name="Text Placeholder 4"/>
          <p:cNvSpPr>
            <a:spLocks noGrp="1"/>
          </p:cNvSpPr>
          <p:nvPr>
            <p:ph type="body" sz="quarter" idx="26" hasCustomPrompt="1"/>
          </p:nvPr>
        </p:nvSpPr>
        <p:spPr>
          <a:xfrm>
            <a:off x="594428" y="5724950"/>
            <a:ext cx="10898877" cy="595024"/>
          </a:xfrm>
        </p:spPr>
        <p:txBody>
          <a:bodyPr anchor="ctr"/>
          <a:lstStyle>
            <a:lvl1pPr marL="0" indent="0" algn="ctr">
              <a:buNone/>
              <a:defRPr sz="2400" baseline="0">
                <a:latin typeface="Calibri" panose="020F0502020204030204" pitchFamily="34" charset="0"/>
                <a:cs typeface="Calibri" panose="020F0502020204030204" pitchFamily="34" charset="0"/>
              </a:defRPr>
            </a:lvl1pPr>
          </a:lstStyle>
          <a:p>
            <a:pPr lvl="0"/>
            <a:r>
              <a:rPr lang="en-US" dirty="0"/>
              <a:t>Contact Communications for custom timelines</a:t>
            </a:r>
          </a:p>
        </p:txBody>
      </p:sp>
    </p:spTree>
    <p:extLst>
      <p:ext uri="{BB962C8B-B14F-4D97-AF65-F5344CB8AC3E}">
        <p14:creationId xmlns:p14="http://schemas.microsoft.com/office/powerpoint/2010/main" val="123975222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81C5DB-1CF1-490E-9953-9526FE34C3F0}" type="datetime1">
              <a:rPr lang="en-US" smtClean="0"/>
              <a:t>3/18/2020</a:t>
            </a:fld>
            <a:endParaRPr lang="en-US" dirty="0"/>
          </a:p>
        </p:txBody>
      </p:sp>
      <p:sp>
        <p:nvSpPr>
          <p:cNvPr id="3" name="Footer Placeholder 2"/>
          <p:cNvSpPr>
            <a:spLocks noGrp="1"/>
          </p:cNvSpPr>
          <p:nvPr>
            <p:ph type="ftr" sz="quarter" idx="11"/>
          </p:nvPr>
        </p:nvSpPr>
        <p:spPr/>
        <p:txBody>
          <a:bodyPr/>
          <a:lstStyle/>
          <a:p>
            <a:r>
              <a:rPr lang="en-US"/>
              <a:t>Copyright ©Texas Education Agency, 2020.  All rights reserved.</a:t>
            </a:r>
            <a:endParaRPr lang="en-US" dirty="0"/>
          </a:p>
        </p:txBody>
      </p:sp>
      <p:sp>
        <p:nvSpPr>
          <p:cNvPr id="4" name="Slide Number Placeholder 3"/>
          <p:cNvSpPr>
            <a:spLocks noGrp="1"/>
          </p:cNvSpPr>
          <p:nvPr>
            <p:ph type="sldNum" sz="quarter" idx="12"/>
          </p:nvPr>
        </p:nvSpPr>
        <p:spPr/>
        <p:txBody>
          <a:bodyPr/>
          <a:lstStyle/>
          <a:p>
            <a:fld id="{0088AB57-2DBE-44A3-AE96-942C49E954BF}" type="slidenum">
              <a:rPr lang="en-US" smtClean="0"/>
              <a:t>‹#›</a:t>
            </a:fld>
            <a:endParaRPr lang="en-US" dirty="0"/>
          </a:p>
        </p:txBody>
      </p:sp>
    </p:spTree>
    <p:extLst>
      <p:ext uri="{BB962C8B-B14F-4D97-AF65-F5344CB8AC3E}">
        <p14:creationId xmlns:p14="http://schemas.microsoft.com/office/powerpoint/2010/main" val="23594553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userDrawn="1">
  <p:cSld name="TEA Opener - 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7434"/>
            <a:ext cx="9144000" cy="1455651"/>
          </a:xfrm>
          <a:prstGeom prst="rect">
            <a:avLst/>
          </a:prstGeom>
          <a:solidFill>
            <a:schemeClr val="bg1">
              <a:lumMod val="95000"/>
            </a:schemeClr>
          </a:solidFill>
        </p:spPr>
        <p:txBody>
          <a:bodyPr anchor="ctr">
            <a:normAutofit/>
          </a:bodyPr>
          <a:lstStyle>
            <a:lvl1pPr algn="ctr">
              <a:lnSpc>
                <a:spcPct val="90000"/>
              </a:lnSpc>
              <a:defRPr sz="5600" b="1">
                <a:solidFill>
                  <a:srgbClr val="3C6EBE"/>
                </a:solidFill>
                <a:latin typeface="+mn-lt"/>
              </a:defRPr>
            </a:lvl1pPr>
          </a:lstStyle>
          <a:p>
            <a:r>
              <a:rPr lang="en-US"/>
              <a:t>Edit Master title</a:t>
            </a:r>
          </a:p>
        </p:txBody>
      </p:sp>
      <p:sp>
        <p:nvSpPr>
          <p:cNvPr id="3" name="Subtitle 2"/>
          <p:cNvSpPr>
            <a:spLocks noGrp="1"/>
          </p:cNvSpPr>
          <p:nvPr>
            <p:ph type="subTitle" idx="1" hasCustomPrompt="1"/>
          </p:nvPr>
        </p:nvSpPr>
        <p:spPr>
          <a:xfrm>
            <a:off x="1524000" y="4315096"/>
            <a:ext cx="9144000" cy="851564"/>
          </a:xfrm>
          <a:prstGeom prst="rect">
            <a:avLst/>
          </a:prstGeom>
          <a:solidFill>
            <a:schemeClr val="bg1">
              <a:lumMod val="95000"/>
            </a:schemeClr>
          </a:solidFill>
        </p:spPr>
        <p:txBody>
          <a:bodyPr anchor="t"/>
          <a:lstStyle>
            <a:lvl1pPr marL="0" indent="0" algn="ctr">
              <a:lnSpc>
                <a:spcPct val="90000"/>
              </a:lnSpc>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MASTER SUBTITLE</a:t>
            </a:r>
          </a:p>
        </p:txBody>
      </p:sp>
      <p:sp>
        <p:nvSpPr>
          <p:cNvPr id="4" name="Date Placeholder 3"/>
          <p:cNvSpPr>
            <a:spLocks noGrp="1"/>
          </p:cNvSpPr>
          <p:nvPr>
            <p:ph type="dt" sz="half" idx="10"/>
          </p:nvPr>
        </p:nvSpPr>
        <p:spPr>
          <a:xfrm>
            <a:off x="838200" y="6562725"/>
            <a:ext cx="2743200" cy="158750"/>
          </a:xfrm>
        </p:spPr>
        <p:txBody>
          <a:bodyPr/>
          <a:lstStyle>
            <a:lvl1pPr>
              <a:defRPr>
                <a:solidFill>
                  <a:schemeClr val="bg1"/>
                </a:solidFill>
              </a:defRPr>
            </a:lvl1pPr>
          </a:lstStyle>
          <a:p>
            <a:fld id="{9D5BE6C4-4741-4938-B6D6-4B8956A4DF48}" type="datetime1">
              <a:rPr lang="en-US" smtClean="0"/>
              <a:t>3/18/2020</a:t>
            </a:fld>
            <a:endParaRPr lang="en-US" dirty="0"/>
          </a:p>
        </p:txBody>
      </p:sp>
      <p:sp>
        <p:nvSpPr>
          <p:cNvPr id="5" name="Footer Placeholder 4"/>
          <p:cNvSpPr>
            <a:spLocks noGrp="1"/>
          </p:cNvSpPr>
          <p:nvPr>
            <p:ph type="ftr" sz="quarter" idx="11"/>
          </p:nvPr>
        </p:nvSpPr>
        <p:spPr>
          <a:xfrm>
            <a:off x="4038600" y="6562725"/>
            <a:ext cx="4114800" cy="158750"/>
          </a:xfrm>
        </p:spPr>
        <p:txBody>
          <a:bodyPr/>
          <a:lstStyle>
            <a:lvl1pPr>
              <a:defRPr>
                <a:solidFill>
                  <a:schemeClr val="bg1"/>
                </a:solidFill>
              </a:defRPr>
            </a:lvl1pPr>
          </a:lstStyle>
          <a:p>
            <a:r>
              <a:rPr lang="en-US"/>
              <a:t>Copyright ©Texas Education Agency, 2020.  All rights reserved.</a:t>
            </a:r>
            <a:endParaRPr lang="en-US" dirty="0"/>
          </a:p>
        </p:txBody>
      </p:sp>
      <p:sp>
        <p:nvSpPr>
          <p:cNvPr id="6" name="Slide Number Placeholder 5"/>
          <p:cNvSpPr>
            <a:spLocks noGrp="1"/>
          </p:cNvSpPr>
          <p:nvPr>
            <p:ph type="sldNum" sz="quarter" idx="12"/>
          </p:nvPr>
        </p:nvSpPr>
        <p:spPr>
          <a:xfrm>
            <a:off x="8610600" y="6562725"/>
            <a:ext cx="2743200" cy="158750"/>
          </a:xfrm>
        </p:spPr>
        <p:txBody>
          <a:bodyPr/>
          <a:lstStyle>
            <a:lvl1pPr>
              <a:defRPr>
                <a:solidFill>
                  <a:schemeClr val="bg1"/>
                </a:solidFill>
              </a:defRPr>
            </a:lvl1pPr>
          </a:lstStyle>
          <a:p>
            <a:fld id="{0088AB57-2DBE-44A3-AE96-942C49E954BF}" type="slidenum">
              <a:rPr lang="en-US" smtClean="0"/>
              <a:pPr/>
              <a:t>‹#›</a:t>
            </a:fld>
            <a:endParaRPr lang="en-US" dirty="0"/>
          </a:p>
        </p:txBody>
      </p:sp>
      <p:sp>
        <p:nvSpPr>
          <p:cNvPr id="10" name="Picture Placeholder 9"/>
          <p:cNvSpPr>
            <a:spLocks noGrp="1"/>
          </p:cNvSpPr>
          <p:nvPr>
            <p:ph type="pic" sz="quarter" idx="13"/>
          </p:nvPr>
        </p:nvSpPr>
        <p:spPr>
          <a:xfrm>
            <a:off x="0" y="1261872"/>
            <a:ext cx="12192000" cy="5596128"/>
          </a:xfrm>
          <a:prstGeom prst="rect">
            <a:avLst/>
          </a:prstGeom>
        </p:spPr>
        <p:txBody>
          <a:bodyPr/>
          <a:lstStyle/>
          <a:p>
            <a:r>
              <a:rPr lang="en-US" dirty="0"/>
              <a:t>Click icon to add picture</a:t>
            </a:r>
          </a:p>
        </p:txBody>
      </p:sp>
    </p:spTree>
    <p:extLst>
      <p:ext uri="{BB962C8B-B14F-4D97-AF65-F5344CB8AC3E}">
        <p14:creationId xmlns:p14="http://schemas.microsoft.com/office/powerpoint/2010/main" val="8025267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53673FB2-80EF-4CC9-BE7E-EA1BB8E556EF}" type="datetime1">
              <a:rPr lang="en-US" smtClean="0"/>
              <a:t>3/18/2020</a:t>
            </a:fld>
            <a:endParaRPr lang="en-US" dirty="0"/>
          </a:p>
        </p:txBody>
      </p:sp>
      <p:sp>
        <p:nvSpPr>
          <p:cNvPr id="8" name="Footer Placeholder 7"/>
          <p:cNvSpPr>
            <a:spLocks noGrp="1"/>
          </p:cNvSpPr>
          <p:nvPr>
            <p:ph type="ftr" sz="quarter" idx="11"/>
          </p:nvPr>
        </p:nvSpPr>
        <p:spPr/>
        <p:txBody>
          <a:bodyPr/>
          <a:lstStyle/>
          <a:p>
            <a:r>
              <a:rPr lang="en-US"/>
              <a:t>Copyright ©Texas Education Agency, 2020.  All rights reserved.</a:t>
            </a:r>
            <a:endParaRPr lang="en-US" dirty="0"/>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dirty="0"/>
          </a:p>
        </p:txBody>
      </p:sp>
      <p:cxnSp>
        <p:nvCxnSpPr>
          <p:cNvPr id="10" name="Straight Connector 9"/>
          <p:cNvCxnSpPr/>
          <p:nvPr userDrawn="1"/>
        </p:nvCxnSpPr>
        <p:spPr>
          <a:xfrm>
            <a:off x="7725145" y="3631342"/>
            <a:ext cx="12700" cy="513897"/>
          </a:xfrm>
          <a:prstGeom prst="line">
            <a:avLst/>
          </a:prstGeom>
          <a:ln w="539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4495912" y="3639580"/>
            <a:ext cx="12700" cy="513897"/>
          </a:xfrm>
          <a:prstGeom prst="line">
            <a:avLst/>
          </a:prstGeom>
          <a:ln w="53975" cap="rnd">
            <a:solidFill>
              <a:srgbClr val="EA0C0C"/>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20" idx="4"/>
          </p:cNvCxnSpPr>
          <p:nvPr userDrawn="1"/>
        </p:nvCxnSpPr>
        <p:spPr>
          <a:xfrm>
            <a:off x="6110254" y="3256246"/>
            <a:ext cx="12700" cy="513897"/>
          </a:xfrm>
          <a:prstGeom prst="line">
            <a:avLst/>
          </a:prstGeom>
          <a:ln w="53975" cap="rnd">
            <a:solidFill>
              <a:srgbClr val="69447B"/>
            </a:solidFill>
            <a:prstDash val="sysDot"/>
          </a:ln>
        </p:spPr>
        <p:style>
          <a:lnRef idx="1">
            <a:schemeClr val="accent1"/>
          </a:lnRef>
          <a:fillRef idx="0">
            <a:schemeClr val="accent1"/>
          </a:fillRef>
          <a:effectRef idx="0">
            <a:schemeClr val="accent1"/>
          </a:effectRef>
          <a:fontRef idx="minor">
            <a:schemeClr val="tx1"/>
          </a:fontRef>
        </p:style>
      </p:cxnSp>
      <p:sp>
        <p:nvSpPr>
          <p:cNvPr id="13" name="Rectangle 12"/>
          <p:cNvSpPr/>
          <p:nvPr userDrawn="1"/>
        </p:nvSpPr>
        <p:spPr>
          <a:xfrm>
            <a:off x="3738697" y="3553467"/>
            <a:ext cx="1530393" cy="293653"/>
          </a:xfrm>
          <a:prstGeom prst="rect">
            <a:avLst/>
          </a:prstGeom>
          <a:solidFill>
            <a:srgbClr val="DA3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userDrawn="1"/>
        </p:nvSpPr>
        <p:spPr>
          <a:xfrm>
            <a:off x="5352764" y="3553467"/>
            <a:ext cx="1530393" cy="293653"/>
          </a:xfrm>
          <a:prstGeom prst="rect">
            <a:avLst/>
          </a:prstGeom>
          <a:solidFill>
            <a:srgbClr val="694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userDrawn="1"/>
        </p:nvSpPr>
        <p:spPr>
          <a:xfrm>
            <a:off x="6967303" y="3553467"/>
            <a:ext cx="1530393" cy="293653"/>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userDrawn="1"/>
        </p:nvSpPr>
        <p:spPr>
          <a:xfrm>
            <a:off x="8573098" y="3553467"/>
            <a:ext cx="1530393" cy="293653"/>
          </a:xfrm>
          <a:prstGeom prst="rect">
            <a:avLst/>
          </a:prstGeom>
          <a:solidFill>
            <a:srgbClr val="3C6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userDrawn="1"/>
        </p:nvSpPr>
        <p:spPr>
          <a:xfrm>
            <a:off x="2124157" y="3553467"/>
            <a:ext cx="1530393" cy="293653"/>
          </a:xfrm>
          <a:prstGeom prst="rect">
            <a:avLst/>
          </a:prstGeom>
          <a:solidFill>
            <a:srgbClr val="A83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p:cNvSpPr/>
          <p:nvPr userDrawn="1"/>
        </p:nvSpPr>
        <p:spPr>
          <a:xfrm>
            <a:off x="6049541" y="362331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Straight Connector 20"/>
          <p:cNvCxnSpPr>
            <a:endCxn id="22" idx="4"/>
          </p:cNvCxnSpPr>
          <p:nvPr userDrawn="1"/>
        </p:nvCxnSpPr>
        <p:spPr>
          <a:xfrm>
            <a:off x="9332363" y="3259815"/>
            <a:ext cx="12700" cy="513897"/>
          </a:xfrm>
          <a:prstGeom prst="line">
            <a:avLst/>
          </a:prstGeom>
          <a:ln w="53975" cap="rnd">
            <a:solidFill>
              <a:srgbClr val="4472C4"/>
            </a:solidFill>
            <a:prstDash val="sysDot"/>
          </a:ln>
        </p:spPr>
        <p:style>
          <a:lnRef idx="1">
            <a:schemeClr val="accent1"/>
          </a:lnRef>
          <a:fillRef idx="0">
            <a:schemeClr val="accent1"/>
          </a:fillRef>
          <a:effectRef idx="0">
            <a:schemeClr val="accent1"/>
          </a:effectRef>
          <a:fontRef idx="minor">
            <a:schemeClr val="tx1"/>
          </a:fontRef>
        </p:style>
      </p:cxnSp>
      <p:sp>
        <p:nvSpPr>
          <p:cNvPr id="22" name="Oval 21"/>
          <p:cNvSpPr/>
          <p:nvPr userDrawn="1"/>
        </p:nvSpPr>
        <p:spPr>
          <a:xfrm>
            <a:off x="9271650" y="3626886"/>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3" name="Straight Connector 22"/>
          <p:cNvCxnSpPr>
            <a:endCxn id="24" idx="4"/>
          </p:cNvCxnSpPr>
          <p:nvPr userDrawn="1"/>
        </p:nvCxnSpPr>
        <p:spPr>
          <a:xfrm>
            <a:off x="2889534" y="3266406"/>
            <a:ext cx="12700" cy="513897"/>
          </a:xfrm>
          <a:prstGeom prst="line">
            <a:avLst/>
          </a:prstGeom>
          <a:ln w="53975" cap="rnd">
            <a:solidFill>
              <a:srgbClr val="A8301C"/>
            </a:solidFill>
            <a:prstDash val="sysDot"/>
          </a:ln>
        </p:spPr>
        <p:style>
          <a:lnRef idx="1">
            <a:schemeClr val="accent1"/>
          </a:lnRef>
          <a:fillRef idx="0">
            <a:schemeClr val="accent1"/>
          </a:fillRef>
          <a:effectRef idx="0">
            <a:schemeClr val="accent1"/>
          </a:effectRef>
          <a:fontRef idx="minor">
            <a:schemeClr val="tx1"/>
          </a:fontRef>
        </p:style>
      </p:cxnSp>
      <p:sp>
        <p:nvSpPr>
          <p:cNvPr id="24" name="Oval 23"/>
          <p:cNvSpPr/>
          <p:nvPr userDrawn="1"/>
        </p:nvSpPr>
        <p:spPr>
          <a:xfrm>
            <a:off x="2828821" y="363347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p:cNvSpPr/>
          <p:nvPr userDrawn="1"/>
        </p:nvSpPr>
        <p:spPr>
          <a:xfrm>
            <a:off x="4423941" y="364363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p:cNvSpPr/>
          <p:nvPr userDrawn="1"/>
        </p:nvSpPr>
        <p:spPr>
          <a:xfrm>
            <a:off x="7664981" y="361315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quarter" idx="18"/>
          </p:nvPr>
        </p:nvSpPr>
        <p:spPr>
          <a:xfrm>
            <a:off x="2116158" y="2535256"/>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2" name="Text Placeholder 3"/>
          <p:cNvSpPr>
            <a:spLocks noGrp="1"/>
          </p:cNvSpPr>
          <p:nvPr>
            <p:ph type="body" sz="quarter" idx="19"/>
          </p:nvPr>
        </p:nvSpPr>
        <p:spPr>
          <a:xfrm>
            <a:off x="3754727"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3" name="Text Placeholder 3"/>
          <p:cNvSpPr>
            <a:spLocks noGrp="1"/>
          </p:cNvSpPr>
          <p:nvPr>
            <p:ph type="body" sz="quarter" idx="20"/>
          </p:nvPr>
        </p:nvSpPr>
        <p:spPr>
          <a:xfrm>
            <a:off x="5338818"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4" name="Text Placeholder 3"/>
          <p:cNvSpPr>
            <a:spLocks noGrp="1"/>
          </p:cNvSpPr>
          <p:nvPr>
            <p:ph type="body" sz="quarter" idx="21"/>
          </p:nvPr>
        </p:nvSpPr>
        <p:spPr>
          <a:xfrm>
            <a:off x="7054625"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5" name="Text Placeholder 3"/>
          <p:cNvSpPr>
            <a:spLocks noGrp="1"/>
          </p:cNvSpPr>
          <p:nvPr>
            <p:ph type="body" sz="quarter" idx="22"/>
          </p:nvPr>
        </p:nvSpPr>
        <p:spPr>
          <a:xfrm>
            <a:off x="8581531"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5" name="Text Placeholder 4"/>
          <p:cNvSpPr>
            <a:spLocks noGrp="1"/>
          </p:cNvSpPr>
          <p:nvPr>
            <p:ph type="body" sz="quarter" idx="23" hasCustomPrompt="1"/>
          </p:nvPr>
        </p:nvSpPr>
        <p:spPr>
          <a:xfrm>
            <a:off x="2124157" y="5303521"/>
            <a:ext cx="7979333" cy="595024"/>
          </a:xfrm>
        </p:spPr>
        <p:txBody>
          <a:bodyPr anchor="ctr"/>
          <a:lstStyle>
            <a:lvl1pPr marL="0" indent="0" algn="ctr">
              <a:buNone/>
              <a:defRPr sz="2400" baseline="0">
                <a:latin typeface="Calibri" panose="020F0502020204030204" pitchFamily="34" charset="0"/>
                <a:cs typeface="Calibri" panose="020F0502020204030204" pitchFamily="34" charset="0"/>
              </a:defRPr>
            </a:lvl1pPr>
          </a:lstStyle>
          <a:p>
            <a:pPr lvl="0"/>
            <a:r>
              <a:rPr lang="en-US" dirty="0"/>
              <a:t>Contact Communications for custom timelines</a:t>
            </a:r>
          </a:p>
        </p:txBody>
      </p:sp>
    </p:spTree>
    <p:extLst>
      <p:ext uri="{BB962C8B-B14F-4D97-AF65-F5344CB8AC3E}">
        <p14:creationId xmlns:p14="http://schemas.microsoft.com/office/powerpoint/2010/main" val="29374153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65306C87-9A49-410A-916B-D3C9F040F965}" type="datetime1">
              <a:rPr lang="en-US" smtClean="0"/>
              <a:t>3/18/2020</a:t>
            </a:fld>
            <a:endParaRPr lang="en-US" dirty="0"/>
          </a:p>
        </p:txBody>
      </p:sp>
      <p:sp>
        <p:nvSpPr>
          <p:cNvPr id="8" name="Footer Placeholder 7"/>
          <p:cNvSpPr>
            <a:spLocks noGrp="1"/>
          </p:cNvSpPr>
          <p:nvPr>
            <p:ph type="ftr" sz="quarter" idx="11"/>
          </p:nvPr>
        </p:nvSpPr>
        <p:spPr/>
        <p:txBody>
          <a:bodyPr/>
          <a:lstStyle/>
          <a:p>
            <a:r>
              <a:rPr lang="en-US"/>
              <a:t>Copyright ©Texas Education Agency, 2020.  All rights reserved.</a:t>
            </a:r>
            <a:endParaRPr lang="en-US" dirty="0"/>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dirty="0"/>
          </a:p>
        </p:txBody>
      </p:sp>
      <p:sp>
        <p:nvSpPr>
          <p:cNvPr id="27" name="Text Placeholder 8"/>
          <p:cNvSpPr>
            <a:spLocks noGrp="1"/>
          </p:cNvSpPr>
          <p:nvPr>
            <p:ph type="body" sz="quarter" idx="13" hasCustomPrompt="1"/>
          </p:nvPr>
        </p:nvSpPr>
        <p:spPr>
          <a:xfrm>
            <a:off x="660416"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28" name="Text Placeholder 8"/>
          <p:cNvSpPr>
            <a:spLocks noGrp="1"/>
          </p:cNvSpPr>
          <p:nvPr>
            <p:ph type="body" sz="quarter" idx="14" hasCustomPrompt="1"/>
          </p:nvPr>
        </p:nvSpPr>
        <p:spPr>
          <a:xfrm>
            <a:off x="8446127"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29" name="TextBox 28"/>
          <p:cNvSpPr txBox="1"/>
          <p:nvPr userDrawn="1"/>
        </p:nvSpPr>
        <p:spPr>
          <a:xfrm>
            <a:off x="791680" y="2937882"/>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30" name="Oval 29" title="Milestone Number"/>
          <p:cNvSpPr/>
          <p:nvPr userDrawn="1"/>
        </p:nvSpPr>
        <p:spPr>
          <a:xfrm>
            <a:off x="1148144" y="4457098"/>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01</a:t>
            </a:r>
          </a:p>
        </p:txBody>
      </p:sp>
      <p:pic>
        <p:nvPicPr>
          <p:cNvPr id="31" name="Graphic 30"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33310" y="3915499"/>
            <a:ext cx="581025" cy="295275"/>
          </a:xfrm>
          <a:prstGeom prst="rect">
            <a:avLst/>
          </a:prstGeom>
        </p:spPr>
      </p:pic>
      <p:sp>
        <p:nvSpPr>
          <p:cNvPr id="36" name="Oval 35" title="Milestone Number"/>
          <p:cNvSpPr/>
          <p:nvPr userDrawn="1"/>
        </p:nvSpPr>
        <p:spPr>
          <a:xfrm>
            <a:off x="1223822" y="2133143"/>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02</a:t>
            </a:r>
          </a:p>
        </p:txBody>
      </p:sp>
      <p:pic>
        <p:nvPicPr>
          <p:cNvPr id="37" name="Graphic 36"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282716" y="2801036"/>
            <a:ext cx="581025" cy="295275"/>
          </a:xfrm>
          <a:prstGeom prst="rect">
            <a:avLst/>
          </a:prstGeom>
        </p:spPr>
      </p:pic>
      <p:sp>
        <p:nvSpPr>
          <p:cNvPr id="38" name="TextBox 37"/>
          <p:cNvSpPr txBox="1"/>
          <p:nvPr userDrawn="1"/>
        </p:nvSpPr>
        <p:spPr>
          <a:xfrm>
            <a:off x="3382576" y="2940070"/>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39" name="Oval 38" title="Milestone Number"/>
          <p:cNvSpPr/>
          <p:nvPr userDrawn="1"/>
        </p:nvSpPr>
        <p:spPr>
          <a:xfrm>
            <a:off x="3763749" y="4434293"/>
            <a:ext cx="407673" cy="407673"/>
          </a:xfrm>
          <a:prstGeom prst="ellipse">
            <a:avLst/>
          </a:prstGeom>
          <a:solidFill>
            <a:srgbClr val="548235"/>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03</a:t>
            </a:r>
          </a:p>
        </p:txBody>
      </p:sp>
      <p:pic>
        <p:nvPicPr>
          <p:cNvPr id="40" name="Graphic 3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3508784" y="3926541"/>
            <a:ext cx="581025" cy="295275"/>
          </a:xfrm>
          <a:prstGeom prst="rect">
            <a:avLst/>
          </a:prstGeom>
        </p:spPr>
      </p:pic>
      <p:sp>
        <p:nvSpPr>
          <p:cNvPr id="41" name="TextBox 40"/>
          <p:cNvSpPr txBox="1"/>
          <p:nvPr userDrawn="1"/>
        </p:nvSpPr>
        <p:spPr>
          <a:xfrm>
            <a:off x="5963110" y="2930904"/>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42" name="Oval 41" title="Milestone Number"/>
          <p:cNvSpPr/>
          <p:nvPr userDrawn="1"/>
        </p:nvSpPr>
        <p:spPr>
          <a:xfrm>
            <a:off x="6352338" y="4434293"/>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04</a:t>
            </a:r>
          </a:p>
        </p:txBody>
      </p:sp>
      <p:pic>
        <p:nvPicPr>
          <p:cNvPr id="43" name="Graphic 42"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112304" y="3936872"/>
            <a:ext cx="581025" cy="295275"/>
          </a:xfrm>
          <a:prstGeom prst="rect">
            <a:avLst/>
          </a:prstGeom>
        </p:spPr>
      </p:pic>
      <p:sp>
        <p:nvSpPr>
          <p:cNvPr id="44" name="Oval 43" title="Milestone Number"/>
          <p:cNvSpPr/>
          <p:nvPr userDrawn="1"/>
        </p:nvSpPr>
        <p:spPr>
          <a:xfrm>
            <a:off x="6427901" y="2129570"/>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05</a:t>
            </a:r>
          </a:p>
        </p:txBody>
      </p:sp>
      <p:pic>
        <p:nvPicPr>
          <p:cNvPr id="45" name="Graphic 44"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466252" y="2801036"/>
            <a:ext cx="581025" cy="295275"/>
          </a:xfrm>
          <a:prstGeom prst="rect">
            <a:avLst/>
          </a:prstGeom>
        </p:spPr>
      </p:pic>
      <p:sp>
        <p:nvSpPr>
          <p:cNvPr id="46" name="TextBox 45"/>
          <p:cNvSpPr txBox="1"/>
          <p:nvPr userDrawn="1"/>
        </p:nvSpPr>
        <p:spPr>
          <a:xfrm>
            <a:off x="8552678" y="2930904"/>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47" name="Oval 46" title="Milestone Number"/>
          <p:cNvSpPr/>
          <p:nvPr userDrawn="1"/>
        </p:nvSpPr>
        <p:spPr>
          <a:xfrm>
            <a:off x="8917851" y="4434292"/>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06</a:t>
            </a:r>
          </a:p>
        </p:txBody>
      </p:sp>
      <p:pic>
        <p:nvPicPr>
          <p:cNvPr id="48" name="Graphic 47"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8683538" y="3936872"/>
            <a:ext cx="581025" cy="295275"/>
          </a:xfrm>
          <a:prstGeom prst="rect">
            <a:avLst/>
          </a:prstGeom>
        </p:spPr>
      </p:pic>
      <p:sp>
        <p:nvSpPr>
          <p:cNvPr id="49" name="Oval 48" title="Milestone Number"/>
          <p:cNvSpPr/>
          <p:nvPr userDrawn="1"/>
        </p:nvSpPr>
        <p:spPr>
          <a:xfrm>
            <a:off x="8954928" y="2126446"/>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07</a:t>
            </a:r>
          </a:p>
        </p:txBody>
      </p:sp>
      <p:pic>
        <p:nvPicPr>
          <p:cNvPr id="50" name="Graphic 4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056844" y="2801036"/>
            <a:ext cx="581025" cy="295275"/>
          </a:xfrm>
          <a:prstGeom prst="rect">
            <a:avLst/>
          </a:prstGeom>
        </p:spPr>
      </p:pic>
      <p:grpSp>
        <p:nvGrpSpPr>
          <p:cNvPr id="51" name="Group 50" title="Today Flag Icon"/>
          <p:cNvGrpSpPr/>
          <p:nvPr userDrawn="1"/>
        </p:nvGrpSpPr>
        <p:grpSpPr>
          <a:xfrm>
            <a:off x="10298196" y="2129570"/>
            <a:ext cx="407673" cy="407673"/>
            <a:chOff x="10636741" y="2652807"/>
            <a:chExt cx="296963" cy="296963"/>
          </a:xfrm>
        </p:grpSpPr>
        <p:sp>
          <p:nvSpPr>
            <p:cNvPr id="52" name="Oval 51"/>
            <p:cNvSpPr/>
            <p:nvPr/>
          </p:nvSpPr>
          <p:spPr>
            <a:xfrm>
              <a:off x="10636741" y="2652807"/>
              <a:ext cx="296963" cy="296963"/>
            </a:xfrm>
            <a:prstGeom prst="ellipse">
              <a:avLst/>
            </a:prstGeom>
            <a:solidFill>
              <a:schemeClr val="tx1">
                <a:lumMod val="75000"/>
                <a:lumOff val="2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ZA" sz="600" dirty="0">
                <a:solidFill>
                  <a:schemeClr val="tx1">
                    <a:lumMod val="50000"/>
                    <a:lumOff val="50000"/>
                  </a:schemeClr>
                </a:solidFill>
              </a:endParaRPr>
            </a:p>
          </p:txBody>
        </p:sp>
        <p:pic>
          <p:nvPicPr>
            <p:cNvPr id="53" name="Graphic 52" title="Flag Icon"/>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10816" y="2716810"/>
              <a:ext cx="149367" cy="168956"/>
            </a:xfrm>
            <a:prstGeom prst="rect">
              <a:avLst/>
            </a:prstGeom>
          </p:spPr>
        </p:pic>
      </p:grpSp>
      <p:pic>
        <p:nvPicPr>
          <p:cNvPr id="54" name="Graphic 53"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0359158" y="2801036"/>
            <a:ext cx="581025" cy="295275"/>
          </a:xfrm>
          <a:prstGeom prst="rect">
            <a:avLst/>
          </a:prstGeom>
        </p:spPr>
      </p:pic>
      <p:grpSp>
        <p:nvGrpSpPr>
          <p:cNvPr id="55" name="Group 54" title="Year 4"/>
          <p:cNvGrpSpPr/>
          <p:nvPr userDrawn="1"/>
        </p:nvGrpSpPr>
        <p:grpSpPr>
          <a:xfrm>
            <a:off x="8481353" y="3119046"/>
            <a:ext cx="3133180" cy="562188"/>
            <a:chOff x="8481353" y="3119046"/>
            <a:chExt cx="3133180" cy="562188"/>
          </a:xfrm>
        </p:grpSpPr>
        <p:cxnSp>
          <p:nvCxnSpPr>
            <p:cNvPr id="56" name="Straight Connector 55" title="Q lines"/>
            <p:cNvCxnSpPr>
              <a:cxnSpLocks/>
            </p:cNvCxnSpPr>
            <p:nvPr/>
          </p:nvCxnSpPr>
          <p:spPr>
            <a:xfrm>
              <a:off x="1078575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7" name="Straight Connector 56" title="Q lines"/>
            <p:cNvCxnSpPr>
              <a:cxnSpLocks/>
            </p:cNvCxnSpPr>
            <p:nvPr/>
          </p:nvCxnSpPr>
          <p:spPr>
            <a:xfrm>
              <a:off x="9481202"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58" name="Arrow: Right 132" title="Year Arrow"/>
            <p:cNvSpPr/>
            <p:nvPr/>
          </p:nvSpPr>
          <p:spPr>
            <a:xfrm>
              <a:off x="8481353" y="3325978"/>
              <a:ext cx="3133180" cy="355256"/>
            </a:xfrm>
            <a:prstGeom prst="rightArrow">
              <a:avLst>
                <a:gd name="adj1" fmla="val 100000"/>
                <a:gd name="adj2" fmla="val 50000"/>
              </a:avLst>
            </a:prstGeom>
            <a:gradFill flip="none" rotWithShape="1">
              <a:gsLst>
                <a:gs pos="0">
                  <a:schemeClr val="accent1">
                    <a:lumMod val="20000"/>
                    <a:lumOff val="80000"/>
                  </a:schemeClr>
                </a:gs>
                <a:gs pos="100000">
                  <a:srgbClr val="2F5CA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59" name="Oval 58" title="Quarter Background Cirlce"/>
            <p:cNvSpPr/>
            <p:nvPr/>
          </p:nvSpPr>
          <p:spPr>
            <a:xfrm>
              <a:off x="1068250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Oval 59" title="Quarter Background Cirlce"/>
            <p:cNvSpPr/>
            <p:nvPr/>
          </p:nvSpPr>
          <p:spPr>
            <a:xfrm>
              <a:off x="1003192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Oval 60" title="Quarter Background Cirlce"/>
            <p:cNvSpPr/>
            <p:nvPr/>
          </p:nvSpPr>
          <p:spPr>
            <a:xfrm>
              <a:off x="938467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Oval 61" title="Quarter Background Cirlce"/>
            <p:cNvSpPr/>
            <p:nvPr/>
          </p:nvSpPr>
          <p:spPr>
            <a:xfrm>
              <a:off x="873163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3" name="Straight Connector 62" title="Q lines"/>
            <p:cNvCxnSpPr>
              <a:cxnSpLocks/>
            </p:cNvCxnSpPr>
            <p:nvPr/>
          </p:nvCxnSpPr>
          <p:spPr>
            <a:xfrm>
              <a:off x="8836180"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64" name="Straight Connector 63" title="Q lines"/>
            <p:cNvCxnSpPr>
              <a:cxnSpLocks/>
            </p:cNvCxnSpPr>
            <p:nvPr/>
          </p:nvCxnSpPr>
          <p:spPr>
            <a:xfrm>
              <a:off x="10130964"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5" name="TextBox 64" title="Quarter Number"/>
            <p:cNvSpPr txBox="1"/>
            <p:nvPr/>
          </p:nvSpPr>
          <p:spPr>
            <a:xfrm>
              <a:off x="869683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66" name="TextBox 65" title="Quarter Number"/>
            <p:cNvSpPr txBox="1"/>
            <p:nvPr/>
          </p:nvSpPr>
          <p:spPr>
            <a:xfrm>
              <a:off x="934434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67" name="TextBox 66" title="Quarter Number"/>
            <p:cNvSpPr txBox="1"/>
            <p:nvPr/>
          </p:nvSpPr>
          <p:spPr>
            <a:xfrm>
              <a:off x="999186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68" name="TextBox 67" title="Quarter Number"/>
            <p:cNvSpPr txBox="1"/>
            <p:nvPr/>
          </p:nvSpPr>
          <p:spPr>
            <a:xfrm>
              <a:off x="10639376"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69" name="Group 68" title="Year 3"/>
          <p:cNvGrpSpPr/>
          <p:nvPr userDrawn="1"/>
        </p:nvGrpSpPr>
        <p:grpSpPr>
          <a:xfrm>
            <a:off x="5886628" y="3119046"/>
            <a:ext cx="2784204" cy="562188"/>
            <a:chOff x="5886628" y="3119046"/>
            <a:chExt cx="2784204" cy="562188"/>
          </a:xfrm>
        </p:grpSpPr>
        <p:cxnSp>
          <p:nvCxnSpPr>
            <p:cNvPr id="70" name="Straight Connector 69" title="Q lines"/>
            <p:cNvCxnSpPr>
              <a:cxnSpLocks/>
            </p:cNvCxnSpPr>
            <p:nvPr/>
          </p:nvCxnSpPr>
          <p:spPr>
            <a:xfrm>
              <a:off x="6890490"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1" name="Arrow: Right 184" title="Year Arrow"/>
            <p:cNvSpPr/>
            <p:nvPr/>
          </p:nvSpPr>
          <p:spPr>
            <a:xfrm>
              <a:off x="5886628" y="3325978"/>
              <a:ext cx="2784204" cy="355256"/>
            </a:xfrm>
            <a:prstGeom prst="rightArrow">
              <a:avLst>
                <a:gd name="adj1" fmla="val 100000"/>
                <a:gd name="adj2" fmla="val 50000"/>
              </a:avLst>
            </a:prstGeom>
            <a:gradFill flip="none" rotWithShape="1">
              <a:gsLst>
                <a:gs pos="0">
                  <a:schemeClr val="accent3">
                    <a:lumMod val="20000"/>
                    <a:lumOff val="80000"/>
                  </a:schemeClr>
                </a:gs>
                <a:gs pos="100000">
                  <a:srgbClr val="69447B"/>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72" name="Oval 71" title="Quarter Background Cirlce"/>
            <p:cNvSpPr/>
            <p:nvPr/>
          </p:nvSpPr>
          <p:spPr>
            <a:xfrm>
              <a:off x="809593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Oval 72" title="Quarter Background Cirlce"/>
            <p:cNvSpPr/>
            <p:nvPr/>
          </p:nvSpPr>
          <p:spPr>
            <a:xfrm>
              <a:off x="7443121"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Oval 73" title="Quarter Background Cirlce"/>
            <p:cNvSpPr/>
            <p:nvPr/>
          </p:nvSpPr>
          <p:spPr>
            <a:xfrm>
              <a:off x="679184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Oval 74" title="Quarter Background Cirlce"/>
            <p:cNvSpPr/>
            <p:nvPr/>
          </p:nvSpPr>
          <p:spPr>
            <a:xfrm>
              <a:off x="6140756"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6" name="Straight Connector 75" title="Q lines"/>
            <p:cNvCxnSpPr>
              <a:cxnSpLocks/>
            </p:cNvCxnSpPr>
            <p:nvPr/>
          </p:nvCxnSpPr>
          <p:spPr>
            <a:xfrm>
              <a:off x="6246612"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7" name="Straight Connector 76" title="Q lines"/>
            <p:cNvCxnSpPr>
              <a:cxnSpLocks/>
            </p:cNvCxnSpPr>
            <p:nvPr/>
          </p:nvCxnSpPr>
          <p:spPr>
            <a:xfrm>
              <a:off x="7541396"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8" name="Straight Connector 77" title="Q lines"/>
            <p:cNvCxnSpPr>
              <a:cxnSpLocks/>
            </p:cNvCxnSpPr>
            <p:nvPr/>
          </p:nvCxnSpPr>
          <p:spPr>
            <a:xfrm>
              <a:off x="8188788"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9" name="TextBox 78" title="Quarter Number"/>
            <p:cNvSpPr txBox="1"/>
            <p:nvPr/>
          </p:nvSpPr>
          <p:spPr>
            <a:xfrm>
              <a:off x="610677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80" name="TextBox 79" title="Quarter Number"/>
            <p:cNvSpPr txBox="1"/>
            <p:nvPr/>
          </p:nvSpPr>
          <p:spPr>
            <a:xfrm>
              <a:off x="675428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81" name="TextBox 80" title="Quarter Number"/>
            <p:cNvSpPr txBox="1"/>
            <p:nvPr/>
          </p:nvSpPr>
          <p:spPr>
            <a:xfrm>
              <a:off x="740180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82" name="TextBox 81" title="Quarter Number"/>
            <p:cNvSpPr txBox="1"/>
            <p:nvPr/>
          </p:nvSpPr>
          <p:spPr>
            <a:xfrm>
              <a:off x="804931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83" name="Group 82" title="Year 2"/>
          <p:cNvGrpSpPr/>
          <p:nvPr userDrawn="1"/>
        </p:nvGrpSpPr>
        <p:grpSpPr>
          <a:xfrm>
            <a:off x="3309141" y="3119046"/>
            <a:ext cx="2759196" cy="561751"/>
            <a:chOff x="3309141" y="3119046"/>
            <a:chExt cx="2759196" cy="561751"/>
          </a:xfrm>
        </p:grpSpPr>
        <p:sp>
          <p:nvSpPr>
            <p:cNvPr id="84" name="Arrow: Right 130" title="Year Arrow"/>
            <p:cNvSpPr/>
            <p:nvPr/>
          </p:nvSpPr>
          <p:spPr>
            <a:xfrm>
              <a:off x="3309141" y="3325541"/>
              <a:ext cx="2759196" cy="355256"/>
            </a:xfrm>
            <a:prstGeom prst="rightArrow">
              <a:avLst>
                <a:gd name="adj1" fmla="val 100000"/>
                <a:gd name="adj2" fmla="val 50000"/>
              </a:avLst>
            </a:prstGeom>
            <a:gradFill flip="none" rotWithShape="1">
              <a:gsLst>
                <a:gs pos="0">
                  <a:schemeClr val="accent6">
                    <a:lumMod val="20000"/>
                    <a:lumOff val="80000"/>
                  </a:schemeClr>
                </a:gs>
                <a:gs pos="100000">
                  <a:srgbClr val="54823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85" name="Oval 84" title="Quarter Background Cirlce"/>
            <p:cNvSpPr/>
            <p:nvPr/>
          </p:nvSpPr>
          <p:spPr>
            <a:xfrm>
              <a:off x="549490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Oval 85" title="Quarter Background Cirlce"/>
            <p:cNvSpPr/>
            <p:nvPr/>
          </p:nvSpPr>
          <p:spPr>
            <a:xfrm>
              <a:off x="484587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Oval 86" title="Quarter Background Cirlce"/>
            <p:cNvSpPr/>
            <p:nvPr/>
          </p:nvSpPr>
          <p:spPr>
            <a:xfrm>
              <a:off x="420935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Oval 87" title="Quarter Background Cirlce"/>
            <p:cNvSpPr/>
            <p:nvPr/>
          </p:nvSpPr>
          <p:spPr>
            <a:xfrm>
              <a:off x="355216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9" name="Straight Connector 88" title="Q lines"/>
            <p:cNvCxnSpPr>
              <a:cxnSpLocks/>
            </p:cNvCxnSpPr>
            <p:nvPr/>
          </p:nvCxnSpPr>
          <p:spPr>
            <a:xfrm>
              <a:off x="3657043"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0" name="Straight Connector 89" title="Q lines"/>
            <p:cNvCxnSpPr>
              <a:cxnSpLocks/>
            </p:cNvCxnSpPr>
            <p:nvPr/>
          </p:nvCxnSpPr>
          <p:spPr>
            <a:xfrm>
              <a:off x="4304435"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1" name="Straight Connector 90" title="Q lines"/>
            <p:cNvCxnSpPr>
              <a:cxnSpLocks/>
            </p:cNvCxnSpPr>
            <p:nvPr/>
          </p:nvCxnSpPr>
          <p:spPr>
            <a:xfrm>
              <a:off x="495182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2" name="Straight Connector 91" title="Q lines"/>
            <p:cNvCxnSpPr>
              <a:cxnSpLocks/>
            </p:cNvCxnSpPr>
            <p:nvPr/>
          </p:nvCxnSpPr>
          <p:spPr>
            <a:xfrm>
              <a:off x="559921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3" name="TextBox 92" title="Quarter Number"/>
            <p:cNvSpPr txBox="1"/>
            <p:nvPr/>
          </p:nvSpPr>
          <p:spPr>
            <a:xfrm>
              <a:off x="351671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94" name="TextBox 93" title="Quarter Number"/>
            <p:cNvSpPr txBox="1"/>
            <p:nvPr/>
          </p:nvSpPr>
          <p:spPr>
            <a:xfrm>
              <a:off x="416422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95" name="TextBox 94" title="Quarter Number"/>
            <p:cNvSpPr txBox="1"/>
            <p:nvPr/>
          </p:nvSpPr>
          <p:spPr>
            <a:xfrm>
              <a:off x="481174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96" name="TextBox 95" title="Quarter Number"/>
            <p:cNvSpPr txBox="1"/>
            <p:nvPr/>
          </p:nvSpPr>
          <p:spPr>
            <a:xfrm>
              <a:off x="545925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97" name="Group 96" title="Year 1"/>
          <p:cNvGrpSpPr/>
          <p:nvPr userDrawn="1"/>
        </p:nvGrpSpPr>
        <p:grpSpPr>
          <a:xfrm>
            <a:off x="791681" y="3119046"/>
            <a:ext cx="2695434" cy="561751"/>
            <a:chOff x="791681" y="3119046"/>
            <a:chExt cx="2695434" cy="561751"/>
          </a:xfrm>
        </p:grpSpPr>
        <p:cxnSp>
          <p:nvCxnSpPr>
            <p:cNvPr id="98" name="Straight Connector 97" title="Q lines"/>
            <p:cNvCxnSpPr>
              <a:cxnSpLocks/>
            </p:cNvCxnSpPr>
            <p:nvPr/>
          </p:nvCxnSpPr>
          <p:spPr>
            <a:xfrm>
              <a:off x="170330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9" name="Arrow: Right 129" title="Year Arrow"/>
            <p:cNvSpPr/>
            <p:nvPr/>
          </p:nvSpPr>
          <p:spPr>
            <a:xfrm>
              <a:off x="791681" y="3325541"/>
              <a:ext cx="2695434" cy="355256"/>
            </a:xfrm>
            <a:prstGeom prst="rightArrow">
              <a:avLst>
                <a:gd name="adj1" fmla="val 100000"/>
                <a:gd name="adj2" fmla="val 50000"/>
              </a:avLst>
            </a:prstGeom>
            <a:gradFill flip="none" rotWithShape="1">
              <a:gsLst>
                <a:gs pos="0">
                  <a:schemeClr val="accent2">
                    <a:lumMod val="20000"/>
                    <a:lumOff val="80000"/>
                  </a:schemeClr>
                </a:gs>
                <a:gs pos="100000">
                  <a:srgbClr val="EA0C0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100" name="Oval 99" title="Quarter Background Cirlce"/>
            <p:cNvSpPr/>
            <p:nvPr/>
          </p:nvSpPr>
          <p:spPr>
            <a:xfrm>
              <a:off x="291363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Oval 100" title="Quarter Background Cirlce"/>
            <p:cNvSpPr/>
            <p:nvPr/>
          </p:nvSpPr>
          <p:spPr>
            <a:xfrm>
              <a:off x="2256010"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Oval 101" title="Quarter Background Cirlce"/>
            <p:cNvSpPr/>
            <p:nvPr/>
          </p:nvSpPr>
          <p:spPr>
            <a:xfrm>
              <a:off x="161174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Oval 102" title="Quarter Background Cirlce"/>
            <p:cNvSpPr/>
            <p:nvPr/>
          </p:nvSpPr>
          <p:spPr>
            <a:xfrm>
              <a:off x="96578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4" name="Straight Connector 103" title="Q lines"/>
            <p:cNvCxnSpPr>
              <a:cxnSpLocks/>
            </p:cNvCxnSpPr>
            <p:nvPr/>
          </p:nvCxnSpPr>
          <p:spPr>
            <a:xfrm>
              <a:off x="1067475"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5" name="Straight Connector 104" title="Q lines"/>
            <p:cNvCxnSpPr>
              <a:cxnSpLocks/>
            </p:cNvCxnSpPr>
            <p:nvPr/>
          </p:nvCxnSpPr>
          <p:spPr>
            <a:xfrm>
              <a:off x="236225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6" name="Straight Connector 105" title="Q lines"/>
            <p:cNvCxnSpPr>
              <a:cxnSpLocks/>
            </p:cNvCxnSpPr>
            <p:nvPr/>
          </p:nvCxnSpPr>
          <p:spPr>
            <a:xfrm>
              <a:off x="3009651"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7" name="TextBox 106" title="Quarter Number"/>
            <p:cNvSpPr txBox="1"/>
            <p:nvPr/>
          </p:nvSpPr>
          <p:spPr>
            <a:xfrm>
              <a:off x="92665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108" name="TextBox 107" title="Quarter Number"/>
            <p:cNvSpPr txBox="1"/>
            <p:nvPr/>
          </p:nvSpPr>
          <p:spPr>
            <a:xfrm>
              <a:off x="157416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109" name="TextBox 108" title="Quarter Number"/>
            <p:cNvSpPr txBox="1"/>
            <p:nvPr/>
          </p:nvSpPr>
          <p:spPr>
            <a:xfrm>
              <a:off x="222168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110" name="TextBox 109" title="Quarter Number"/>
            <p:cNvSpPr txBox="1"/>
            <p:nvPr/>
          </p:nvSpPr>
          <p:spPr>
            <a:xfrm>
              <a:off x="286919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sp>
        <p:nvSpPr>
          <p:cNvPr id="111" name="Text Placeholder 8"/>
          <p:cNvSpPr>
            <a:spLocks noGrp="1"/>
          </p:cNvSpPr>
          <p:nvPr>
            <p:ph type="body" sz="quarter" idx="15" hasCustomPrompt="1"/>
          </p:nvPr>
        </p:nvSpPr>
        <p:spPr>
          <a:xfrm>
            <a:off x="5874314"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2" name="Text Placeholder 8"/>
          <p:cNvSpPr>
            <a:spLocks noGrp="1"/>
          </p:cNvSpPr>
          <p:nvPr>
            <p:ph type="body" sz="quarter" idx="16" hasCustomPrompt="1"/>
          </p:nvPr>
        </p:nvSpPr>
        <p:spPr>
          <a:xfrm>
            <a:off x="9760199"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3" name="Text Placeholder 8"/>
          <p:cNvSpPr>
            <a:spLocks noGrp="1"/>
          </p:cNvSpPr>
          <p:nvPr>
            <p:ph type="body" sz="quarter" idx="17" hasCustomPrompt="1"/>
          </p:nvPr>
        </p:nvSpPr>
        <p:spPr>
          <a:xfrm>
            <a:off x="594428"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4" name="Text Placeholder 8"/>
          <p:cNvSpPr>
            <a:spLocks noGrp="1"/>
          </p:cNvSpPr>
          <p:nvPr>
            <p:ph type="body" sz="quarter" idx="23" hasCustomPrompt="1"/>
          </p:nvPr>
        </p:nvSpPr>
        <p:spPr>
          <a:xfrm>
            <a:off x="3196226"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5" name="Text Placeholder 8"/>
          <p:cNvSpPr>
            <a:spLocks noGrp="1"/>
          </p:cNvSpPr>
          <p:nvPr>
            <p:ph type="body" sz="quarter" idx="24" hasCustomPrompt="1"/>
          </p:nvPr>
        </p:nvSpPr>
        <p:spPr>
          <a:xfrm>
            <a:off x="5807451"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6" name="Text Placeholder 8"/>
          <p:cNvSpPr>
            <a:spLocks noGrp="1"/>
          </p:cNvSpPr>
          <p:nvPr>
            <p:ph type="body" sz="quarter" idx="25" hasCustomPrompt="1"/>
          </p:nvPr>
        </p:nvSpPr>
        <p:spPr>
          <a:xfrm>
            <a:off x="8362114"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7" name="Text Placeholder 4"/>
          <p:cNvSpPr>
            <a:spLocks noGrp="1"/>
          </p:cNvSpPr>
          <p:nvPr>
            <p:ph type="body" sz="quarter" idx="26" hasCustomPrompt="1"/>
          </p:nvPr>
        </p:nvSpPr>
        <p:spPr>
          <a:xfrm>
            <a:off x="594428" y="5724950"/>
            <a:ext cx="10898877" cy="595024"/>
          </a:xfrm>
        </p:spPr>
        <p:txBody>
          <a:bodyPr anchor="ctr"/>
          <a:lstStyle>
            <a:lvl1pPr marL="0" indent="0" algn="ctr">
              <a:buNone/>
              <a:defRPr sz="2400" baseline="0">
                <a:latin typeface="Calibri" panose="020F0502020204030204" pitchFamily="34" charset="0"/>
                <a:cs typeface="Calibri" panose="020F0502020204030204" pitchFamily="34" charset="0"/>
              </a:defRPr>
            </a:lvl1pPr>
          </a:lstStyle>
          <a:p>
            <a:pPr lvl="0"/>
            <a:r>
              <a:rPr lang="en-US" dirty="0"/>
              <a:t>Contact Communications for custom timelines</a:t>
            </a:r>
          </a:p>
        </p:txBody>
      </p:sp>
    </p:spTree>
    <p:extLst>
      <p:ext uri="{BB962C8B-B14F-4D97-AF65-F5344CB8AC3E}">
        <p14:creationId xmlns:p14="http://schemas.microsoft.com/office/powerpoint/2010/main" val="1150951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0D86CF-5823-4CF9-B535-7EC91901858C}" type="datetime1">
              <a:rPr lang="en-US" smtClean="0"/>
              <a:t>3/18/2020</a:t>
            </a:fld>
            <a:endParaRPr lang="en-US" dirty="0"/>
          </a:p>
        </p:txBody>
      </p:sp>
      <p:sp>
        <p:nvSpPr>
          <p:cNvPr id="3" name="Footer Placeholder 2"/>
          <p:cNvSpPr>
            <a:spLocks noGrp="1"/>
          </p:cNvSpPr>
          <p:nvPr>
            <p:ph type="ftr" sz="quarter" idx="11"/>
          </p:nvPr>
        </p:nvSpPr>
        <p:spPr/>
        <p:txBody>
          <a:bodyPr/>
          <a:lstStyle/>
          <a:p>
            <a:r>
              <a:rPr lang="en-US"/>
              <a:t>Copyright ©Texas Education Agency, 2020.  All rights reserved.</a:t>
            </a:r>
            <a:endParaRPr lang="en-US" dirty="0"/>
          </a:p>
        </p:txBody>
      </p:sp>
      <p:sp>
        <p:nvSpPr>
          <p:cNvPr id="4" name="Slide Number Placeholder 3"/>
          <p:cNvSpPr>
            <a:spLocks noGrp="1"/>
          </p:cNvSpPr>
          <p:nvPr>
            <p:ph type="sldNum" sz="quarter" idx="12"/>
          </p:nvPr>
        </p:nvSpPr>
        <p:spPr/>
        <p:txBody>
          <a:bodyPr/>
          <a:lstStyle/>
          <a:p>
            <a:fld id="{0088AB57-2DBE-44A3-AE96-942C49E954BF}" type="slidenum">
              <a:rPr lang="en-US" smtClean="0"/>
              <a:t>‹#›</a:t>
            </a:fld>
            <a:endParaRPr lang="en-US" dirty="0"/>
          </a:p>
        </p:txBody>
      </p:sp>
    </p:spTree>
    <p:extLst>
      <p:ext uri="{BB962C8B-B14F-4D97-AF65-F5344CB8AC3E}">
        <p14:creationId xmlns:p14="http://schemas.microsoft.com/office/powerpoint/2010/main" val="28293619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TEA Opener - 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7434"/>
            <a:ext cx="9144000" cy="1455651"/>
          </a:xfrm>
          <a:prstGeom prst="rect">
            <a:avLst/>
          </a:prstGeom>
          <a:solidFill>
            <a:schemeClr val="bg1">
              <a:lumMod val="95000"/>
            </a:schemeClr>
          </a:solidFill>
        </p:spPr>
        <p:txBody>
          <a:bodyPr anchor="ctr">
            <a:normAutofit/>
          </a:bodyPr>
          <a:lstStyle>
            <a:lvl1pPr algn="ctr">
              <a:lnSpc>
                <a:spcPct val="90000"/>
              </a:lnSpc>
              <a:defRPr sz="5600" b="1">
                <a:solidFill>
                  <a:srgbClr val="3C6EBE"/>
                </a:solidFill>
                <a:latin typeface="+mn-lt"/>
              </a:defRPr>
            </a:lvl1pPr>
          </a:lstStyle>
          <a:p>
            <a:r>
              <a:rPr lang="en-US"/>
              <a:t>Edit Master title</a:t>
            </a:r>
          </a:p>
        </p:txBody>
      </p:sp>
      <p:sp>
        <p:nvSpPr>
          <p:cNvPr id="3" name="Subtitle 2"/>
          <p:cNvSpPr>
            <a:spLocks noGrp="1"/>
          </p:cNvSpPr>
          <p:nvPr>
            <p:ph type="subTitle" idx="1" hasCustomPrompt="1"/>
          </p:nvPr>
        </p:nvSpPr>
        <p:spPr>
          <a:xfrm>
            <a:off x="1524000" y="4315096"/>
            <a:ext cx="9144000" cy="851564"/>
          </a:xfrm>
          <a:prstGeom prst="rect">
            <a:avLst/>
          </a:prstGeom>
          <a:solidFill>
            <a:schemeClr val="bg1">
              <a:lumMod val="95000"/>
            </a:schemeClr>
          </a:solidFill>
        </p:spPr>
        <p:txBody>
          <a:bodyPr anchor="t"/>
          <a:lstStyle>
            <a:lvl1pPr marL="0" indent="0" algn="ctr">
              <a:lnSpc>
                <a:spcPct val="90000"/>
              </a:lnSpc>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MASTER SUBTITLE</a:t>
            </a:r>
          </a:p>
        </p:txBody>
      </p:sp>
      <p:sp>
        <p:nvSpPr>
          <p:cNvPr id="4" name="Date Placeholder 3"/>
          <p:cNvSpPr>
            <a:spLocks noGrp="1"/>
          </p:cNvSpPr>
          <p:nvPr>
            <p:ph type="dt" sz="half" idx="10"/>
          </p:nvPr>
        </p:nvSpPr>
        <p:spPr>
          <a:xfrm>
            <a:off x="838200" y="6562725"/>
            <a:ext cx="2743200" cy="158750"/>
          </a:xfrm>
        </p:spPr>
        <p:txBody>
          <a:bodyPr/>
          <a:lstStyle>
            <a:lvl1pPr>
              <a:defRPr>
                <a:solidFill>
                  <a:schemeClr val="bg1"/>
                </a:solidFill>
              </a:defRPr>
            </a:lvl1pPr>
          </a:lstStyle>
          <a:p>
            <a:fld id="{342D4FD5-E931-40DD-99DA-7E76D686709A}" type="datetime1">
              <a:rPr lang="en-US" smtClean="0"/>
              <a:t>3/18/2020</a:t>
            </a:fld>
            <a:endParaRPr lang="en-US" dirty="0"/>
          </a:p>
        </p:txBody>
      </p:sp>
      <p:sp>
        <p:nvSpPr>
          <p:cNvPr id="5" name="Footer Placeholder 4"/>
          <p:cNvSpPr>
            <a:spLocks noGrp="1"/>
          </p:cNvSpPr>
          <p:nvPr>
            <p:ph type="ftr" sz="quarter" idx="11"/>
          </p:nvPr>
        </p:nvSpPr>
        <p:spPr>
          <a:xfrm>
            <a:off x="4038600" y="6562725"/>
            <a:ext cx="4114800" cy="158750"/>
          </a:xfrm>
        </p:spPr>
        <p:txBody>
          <a:bodyPr/>
          <a:lstStyle>
            <a:lvl1pPr>
              <a:defRPr>
                <a:solidFill>
                  <a:schemeClr val="bg1"/>
                </a:solidFill>
              </a:defRPr>
            </a:lvl1pPr>
          </a:lstStyle>
          <a:p>
            <a:r>
              <a:rPr lang="en-US"/>
              <a:t>Copyright ©Texas Education Agency, 2020.  All rights reserved.</a:t>
            </a:r>
            <a:endParaRPr lang="en-US" dirty="0"/>
          </a:p>
        </p:txBody>
      </p:sp>
      <p:sp>
        <p:nvSpPr>
          <p:cNvPr id="6" name="Slide Number Placeholder 5"/>
          <p:cNvSpPr>
            <a:spLocks noGrp="1"/>
          </p:cNvSpPr>
          <p:nvPr>
            <p:ph type="sldNum" sz="quarter" idx="12"/>
          </p:nvPr>
        </p:nvSpPr>
        <p:spPr>
          <a:xfrm>
            <a:off x="8610600" y="6562725"/>
            <a:ext cx="2743200" cy="158750"/>
          </a:xfrm>
        </p:spPr>
        <p:txBody>
          <a:bodyPr/>
          <a:lstStyle>
            <a:lvl1pPr>
              <a:defRPr>
                <a:solidFill>
                  <a:schemeClr val="bg1"/>
                </a:solidFill>
              </a:defRPr>
            </a:lvl1pPr>
          </a:lstStyle>
          <a:p>
            <a:fld id="{0088AB57-2DBE-44A3-AE96-942C49E954BF}" type="slidenum">
              <a:rPr lang="en-US" smtClean="0"/>
              <a:pPr/>
              <a:t>‹#›</a:t>
            </a:fld>
            <a:endParaRPr lang="en-US" dirty="0"/>
          </a:p>
        </p:txBody>
      </p:sp>
      <p:sp>
        <p:nvSpPr>
          <p:cNvPr id="10" name="Picture Placeholder 9"/>
          <p:cNvSpPr>
            <a:spLocks noGrp="1"/>
          </p:cNvSpPr>
          <p:nvPr>
            <p:ph type="pic" sz="quarter" idx="13"/>
          </p:nvPr>
        </p:nvSpPr>
        <p:spPr>
          <a:xfrm>
            <a:off x="0" y="1261872"/>
            <a:ext cx="12192000" cy="5596128"/>
          </a:xfrm>
          <a:prstGeom prst="rect">
            <a:avLst/>
          </a:prstGeom>
        </p:spPr>
        <p:txBody>
          <a:bodyPr/>
          <a:lstStyle/>
          <a:p>
            <a:r>
              <a:rPr lang="en-US" dirty="0"/>
              <a:t>Click icon to add picture</a:t>
            </a:r>
          </a:p>
        </p:txBody>
      </p:sp>
    </p:spTree>
    <p:extLst>
      <p:ext uri="{BB962C8B-B14F-4D97-AF65-F5344CB8AC3E}">
        <p14:creationId xmlns:p14="http://schemas.microsoft.com/office/powerpoint/2010/main" val="8602092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8439"/>
            <a:ext cx="9144000" cy="1455651"/>
          </a:xfrm>
          <a:solidFill>
            <a:schemeClr val="bg1">
              <a:lumMod val="95000"/>
            </a:schemeClr>
          </a:solidFill>
        </p:spPr>
        <p:txBody>
          <a:bodyPr anchor="ctr">
            <a:normAutofit/>
          </a:bodyPr>
          <a:lstStyle>
            <a:lvl1pPr algn="ctr">
              <a:defRPr sz="5600" b="1">
                <a:solidFill>
                  <a:srgbClr val="3C6EBE"/>
                </a:solidFill>
                <a:latin typeface="+mn-lt"/>
              </a:defRPr>
            </a:lvl1pPr>
          </a:lstStyle>
          <a:p>
            <a:r>
              <a:rPr lang="en-US"/>
              <a:t>Edit Master title</a:t>
            </a:r>
          </a:p>
        </p:txBody>
      </p:sp>
      <p:sp>
        <p:nvSpPr>
          <p:cNvPr id="3" name="Subtitle 2"/>
          <p:cNvSpPr>
            <a:spLocks noGrp="1"/>
          </p:cNvSpPr>
          <p:nvPr>
            <p:ph type="subTitle" idx="1" hasCustomPrompt="1"/>
          </p:nvPr>
        </p:nvSpPr>
        <p:spPr>
          <a:xfrm>
            <a:off x="1524000" y="4315096"/>
            <a:ext cx="9144000" cy="851564"/>
          </a:xfrm>
          <a:solidFill>
            <a:schemeClr val="bg1">
              <a:lumMod val="95000"/>
            </a:schemeClr>
          </a:solidFill>
        </p:spPr>
        <p:txBody>
          <a:bodyPr anchor="t"/>
          <a:lstStyle>
            <a:lvl1pPr marL="0" indent="0" algn="ctr">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MASTER SUBTITLE</a:t>
            </a:r>
          </a:p>
        </p:txBody>
      </p:sp>
      <p:sp>
        <p:nvSpPr>
          <p:cNvPr id="4" name="Date Placeholder 3"/>
          <p:cNvSpPr>
            <a:spLocks noGrp="1"/>
          </p:cNvSpPr>
          <p:nvPr>
            <p:ph type="dt" sz="half" idx="10"/>
          </p:nvPr>
        </p:nvSpPr>
        <p:spPr/>
        <p:txBody>
          <a:bodyPr/>
          <a:lstStyle/>
          <a:p>
            <a:fld id="{C752F2D5-1ED7-49EF-A117-44519EC25F9C}" type="datetime1">
              <a:rPr lang="en-US" smtClean="0"/>
              <a:t>3/18/2020</a:t>
            </a:fld>
            <a:endParaRPr lang="en-US" dirty="0"/>
          </a:p>
        </p:txBody>
      </p:sp>
      <p:sp>
        <p:nvSpPr>
          <p:cNvPr id="5" name="Footer Placeholder 4"/>
          <p:cNvSpPr>
            <a:spLocks noGrp="1"/>
          </p:cNvSpPr>
          <p:nvPr>
            <p:ph type="ftr" sz="quarter" idx="11"/>
          </p:nvPr>
        </p:nvSpPr>
        <p:spPr/>
        <p:txBody>
          <a:bodyPr/>
          <a:lstStyle/>
          <a:p>
            <a:r>
              <a:rPr lang="en-US"/>
              <a:t>Copyright ©Texas Education Agency, 2020.  All rights reserved.</a:t>
            </a:r>
            <a:endParaRPr lang="en-US" dirty="0"/>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dirty="0"/>
          </a:p>
        </p:txBody>
      </p:sp>
      <p:sp>
        <p:nvSpPr>
          <p:cNvPr id="11" name="Picture Placeholder 10"/>
          <p:cNvSpPr>
            <a:spLocks noGrp="1"/>
          </p:cNvSpPr>
          <p:nvPr>
            <p:ph type="pic" sz="quarter" idx="13"/>
          </p:nvPr>
        </p:nvSpPr>
        <p:spPr>
          <a:xfrm>
            <a:off x="0" y="1268412"/>
            <a:ext cx="12192000" cy="5589588"/>
          </a:xfrm>
        </p:spPr>
        <p:txBody>
          <a:bodyPr/>
          <a:lstStyle/>
          <a:p>
            <a:endParaRPr lang="en-US" dirty="0"/>
          </a:p>
        </p:txBody>
      </p:sp>
    </p:spTree>
    <p:extLst>
      <p:ext uri="{BB962C8B-B14F-4D97-AF65-F5344CB8AC3E}">
        <p14:creationId xmlns:p14="http://schemas.microsoft.com/office/powerpoint/2010/main" val="3969437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 Alternat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p:spPr>
        <p:txBody>
          <a:bodyPr anchor="ctr">
            <a:normAutofit/>
          </a:bodyPr>
          <a:lstStyle>
            <a:lvl1pPr algn="ctr">
              <a:defRPr sz="6600" b="1">
                <a:solidFill>
                  <a:srgbClr val="3C6EBE"/>
                </a:solidFill>
                <a:latin typeface="Calibri" panose="020F0502020204030204" pitchFamily="34" charset="0"/>
                <a:cs typeface="Calibri" panose="020F0502020204030204" pitchFamily="34" charset="0"/>
              </a:defRPr>
            </a:lvl1pPr>
          </a:lstStyle>
          <a:p>
            <a:r>
              <a:rPr lang="en-US"/>
              <a:t>Click to edit Master title</a:t>
            </a:r>
          </a:p>
        </p:txBody>
      </p:sp>
      <p:sp>
        <p:nvSpPr>
          <p:cNvPr id="3" name="Subtitle 2"/>
          <p:cNvSpPr>
            <a:spLocks noGrp="1"/>
          </p:cNvSpPr>
          <p:nvPr>
            <p:ph type="subTitle" idx="1" hasCustomPrompt="1"/>
          </p:nvPr>
        </p:nvSpPr>
        <p:spPr>
          <a:xfrm>
            <a:off x="1097280" y="5026861"/>
            <a:ext cx="9997440" cy="1273508"/>
          </a:xfrm>
        </p:spPr>
        <p:txBody>
          <a:bodyPr anchor="ctr"/>
          <a:lstStyle>
            <a:lvl1pPr marL="0" indent="0" algn="ctr">
              <a:buNone/>
              <a:defRPr sz="2400" b="1" spc="200" baseline="0">
                <a:solidFill>
                  <a:srgbClr val="44546A"/>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79A999D-434B-44DD-9F41-E47D97FC1BD7}" type="datetime1">
              <a:rPr lang="en-US" smtClean="0"/>
              <a:t>3/18/2020</a:t>
            </a:fld>
            <a:endParaRPr lang="en-US" dirty="0"/>
          </a:p>
        </p:txBody>
      </p:sp>
      <p:sp>
        <p:nvSpPr>
          <p:cNvPr id="5" name="Footer Placeholder 4"/>
          <p:cNvSpPr>
            <a:spLocks noGrp="1"/>
          </p:cNvSpPr>
          <p:nvPr>
            <p:ph type="ftr" sz="quarter" idx="11"/>
          </p:nvPr>
        </p:nvSpPr>
        <p:spPr/>
        <p:txBody>
          <a:bodyPr/>
          <a:lstStyle/>
          <a:p>
            <a:r>
              <a:rPr lang="en-US"/>
              <a:t>Copyright ©Texas Education Agency, 2020.  All rights reserved.</a:t>
            </a:r>
            <a:endParaRPr lang="en-US" dirty="0"/>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dirty="0"/>
          </a:p>
        </p:txBody>
      </p:sp>
    </p:spTree>
    <p:extLst>
      <p:ext uri="{BB962C8B-B14F-4D97-AF65-F5344CB8AC3E}">
        <p14:creationId xmlns:p14="http://schemas.microsoft.com/office/powerpoint/2010/main" val="28629093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10009367" cy="710206"/>
          </a:xfrm>
        </p:spPr>
        <p:txBody>
          <a:bodyPr/>
          <a:lstStyle/>
          <a:p>
            <a:r>
              <a:rPr lang="en-US"/>
              <a:t>Click to edit Master title style</a:t>
            </a:r>
          </a:p>
        </p:txBody>
      </p:sp>
      <p:sp>
        <p:nvSpPr>
          <p:cNvPr id="5" name="Date Placeholder 4"/>
          <p:cNvSpPr>
            <a:spLocks noGrp="1"/>
          </p:cNvSpPr>
          <p:nvPr>
            <p:ph type="dt" sz="half" idx="10"/>
          </p:nvPr>
        </p:nvSpPr>
        <p:spPr/>
        <p:txBody>
          <a:bodyPr/>
          <a:lstStyle/>
          <a:p>
            <a:fld id="{EE25A045-5F79-4F20-895E-6B0356FD9FF5}" type="datetime1">
              <a:rPr lang="en-US" smtClean="0"/>
              <a:t>3/18/2020</a:t>
            </a:fld>
            <a:endParaRPr lang="en-US" dirty="0"/>
          </a:p>
        </p:txBody>
      </p:sp>
      <p:sp>
        <p:nvSpPr>
          <p:cNvPr id="6" name="Footer Placeholder 5"/>
          <p:cNvSpPr>
            <a:spLocks noGrp="1"/>
          </p:cNvSpPr>
          <p:nvPr>
            <p:ph type="ftr" sz="quarter" idx="11"/>
          </p:nvPr>
        </p:nvSpPr>
        <p:spPr/>
        <p:txBody>
          <a:bodyPr/>
          <a:lstStyle/>
          <a:p>
            <a:r>
              <a:rPr lang="en-US"/>
              <a:t>Copyright ©Texas Education Agency, 2020.  All rights reserved.</a:t>
            </a:r>
            <a:endParaRPr lang="en-US" dirty="0"/>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dirty="0"/>
          </a:p>
        </p:txBody>
      </p:sp>
      <p:sp>
        <p:nvSpPr>
          <p:cNvPr id="8" name="Content Placeholder 2"/>
          <p:cNvSpPr>
            <a:spLocks noGrp="1"/>
          </p:cNvSpPr>
          <p:nvPr>
            <p:ph sz="half" idx="13"/>
          </p:nvPr>
        </p:nvSpPr>
        <p:spPr>
          <a:xfrm>
            <a:off x="1037902" y="1881359"/>
            <a:ext cx="4937761" cy="4023359"/>
          </a:xfrm>
        </p:spPr>
        <p:txBody>
          <a:bodyPr/>
          <a:lstStyle>
            <a:lvl1pPr marL="457200" indent="-457200">
              <a:buFont typeface="Arial" panose="020B0604020202020204" pitchFamily="34" charset="0"/>
              <a:buChar char="•"/>
              <a:defRPr b="1" i="1">
                <a:solidFill>
                  <a:srgbClr val="DA3E26"/>
                </a:solidFill>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marL="1600200" indent="-228600">
              <a:buFont typeface="Wingdings" pitchFamily="2" charset="2"/>
              <a:buChar char="§"/>
              <a:defRPr baseline="0">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p:cNvSpPr>
            <a:spLocks noGrp="1"/>
          </p:cNvSpPr>
          <p:nvPr>
            <p:ph sz="half" idx="14"/>
          </p:nvPr>
        </p:nvSpPr>
        <p:spPr>
          <a:xfrm>
            <a:off x="6216337" y="1881359"/>
            <a:ext cx="4937760" cy="4023359"/>
          </a:xfrm>
        </p:spPr>
        <p:txBody>
          <a:bodyPr/>
          <a:lstStyle>
            <a:lvl1pPr marL="457200" indent="-457200">
              <a:buFont typeface="Arial" panose="020B0604020202020204" pitchFamily="34" charset="0"/>
              <a:buChar char="•"/>
              <a:defRPr b="1" i="1">
                <a:solidFill>
                  <a:srgbClr val="DA3E26"/>
                </a:solidFill>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5532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 Alternat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p:spPr>
        <p:txBody>
          <a:bodyPr anchor="ctr">
            <a:normAutofit/>
          </a:bodyPr>
          <a:lstStyle>
            <a:lvl1pPr algn="ctr">
              <a:defRPr sz="6600" b="1">
                <a:solidFill>
                  <a:srgbClr val="3C6EBE"/>
                </a:solidFill>
                <a:latin typeface="Calibri" panose="020F0502020204030204" pitchFamily="34" charset="0"/>
                <a:cs typeface="Calibri" panose="020F0502020204030204" pitchFamily="34" charset="0"/>
              </a:defRPr>
            </a:lvl1pPr>
          </a:lstStyle>
          <a:p>
            <a:r>
              <a:rPr lang="en-US" dirty="0"/>
              <a:t>Click to edit Master title</a:t>
            </a:r>
          </a:p>
        </p:txBody>
      </p:sp>
      <p:sp>
        <p:nvSpPr>
          <p:cNvPr id="3" name="Subtitle 2"/>
          <p:cNvSpPr>
            <a:spLocks noGrp="1"/>
          </p:cNvSpPr>
          <p:nvPr>
            <p:ph type="subTitle" idx="1" hasCustomPrompt="1"/>
          </p:nvPr>
        </p:nvSpPr>
        <p:spPr>
          <a:xfrm>
            <a:off x="1097280" y="5026861"/>
            <a:ext cx="9997440" cy="1273508"/>
          </a:xfrm>
        </p:spPr>
        <p:txBody>
          <a:bodyPr anchor="ctr"/>
          <a:lstStyle>
            <a:lvl1pPr marL="0" indent="0" algn="ctr">
              <a:buNone/>
              <a:defRPr sz="2400" b="1" spc="200" baseline="0">
                <a:solidFill>
                  <a:srgbClr val="44546A"/>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C1AEB0D7-1FB9-4600-A877-333D5A1FF2C9}" type="datetime1">
              <a:rPr lang="en-US" smtClean="0"/>
              <a:t>3/18/2020</a:t>
            </a:fld>
            <a:endParaRPr lang="en-US" dirty="0"/>
          </a:p>
        </p:txBody>
      </p:sp>
      <p:sp>
        <p:nvSpPr>
          <p:cNvPr id="5" name="Footer Placeholder 4"/>
          <p:cNvSpPr>
            <a:spLocks noGrp="1"/>
          </p:cNvSpPr>
          <p:nvPr>
            <p:ph type="ftr" sz="quarter" idx="11"/>
          </p:nvPr>
        </p:nvSpPr>
        <p:spPr/>
        <p:txBody>
          <a:bodyPr/>
          <a:lstStyle/>
          <a:p>
            <a:r>
              <a:rPr lang="en-US"/>
              <a:t>Copyright ©Texas Education Agency, 2020.  All rights reserved.</a:t>
            </a:r>
            <a:endParaRPr lang="en-US" dirty="0"/>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dirty="0"/>
          </a:p>
        </p:txBody>
      </p:sp>
    </p:spTree>
    <p:extLst>
      <p:ext uri="{BB962C8B-B14F-4D97-AF65-F5344CB8AC3E}">
        <p14:creationId xmlns:p14="http://schemas.microsoft.com/office/powerpoint/2010/main" val="30960034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0BDD566C-B3BB-4386-866B-CBC519083DE5}" type="datetime1">
              <a:rPr lang="en-US" smtClean="0"/>
              <a:t>3/18/2020</a:t>
            </a:fld>
            <a:endParaRPr lang="en-US" dirty="0"/>
          </a:p>
        </p:txBody>
      </p:sp>
      <p:sp>
        <p:nvSpPr>
          <p:cNvPr id="5" name="Footer Placeholder 4"/>
          <p:cNvSpPr>
            <a:spLocks noGrp="1"/>
          </p:cNvSpPr>
          <p:nvPr>
            <p:ph type="ftr" sz="quarter" idx="11"/>
          </p:nvPr>
        </p:nvSpPr>
        <p:spPr/>
        <p:txBody>
          <a:bodyPr/>
          <a:lstStyle/>
          <a:p>
            <a:r>
              <a:rPr lang="en-US"/>
              <a:t>Copyright ©Texas Education Agency, 2020.  All rights reserved.</a:t>
            </a:r>
            <a:endParaRPr lang="en-US" dirty="0"/>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dirty="0"/>
          </a:p>
        </p:txBody>
      </p:sp>
      <p:sp>
        <p:nvSpPr>
          <p:cNvPr id="7" name="Content Placeholder 2"/>
          <p:cNvSpPr>
            <a:spLocks noGrp="1"/>
          </p:cNvSpPr>
          <p:nvPr>
            <p:ph idx="13"/>
          </p:nvPr>
        </p:nvSpPr>
        <p:spPr>
          <a:xfrm>
            <a:off x="838199" y="1825625"/>
            <a:ext cx="10515599" cy="4302459"/>
          </a:xfrm>
        </p:spPr>
        <p:txBody>
          <a:bodyPr/>
          <a:lstStyle>
            <a:lvl1pPr marL="0" indent="0">
              <a:buNone/>
              <a:defRPr b="1">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Calibri" panose="020F0502020204030204" pitchFamily="34" charset="0"/>
                <a:cs typeface="Calibri" panose="020F0502020204030204" pitchFamily="34" charset="0"/>
              </a:defRPr>
            </a:lvl2pPr>
            <a:lvl3pPr>
              <a:buClr>
                <a:srgbClr val="4472C4"/>
              </a:buClr>
              <a:defRPr>
                <a:latin typeface="Calibri" panose="020F0502020204030204" pitchFamily="34" charset="0"/>
                <a:cs typeface="Calibri" panose="020F0502020204030204" pitchFamily="34" charset="0"/>
              </a:defRPr>
            </a:lvl3pPr>
            <a:lvl4pPr marL="1600200" indent="-228600">
              <a:buClr>
                <a:srgbClr val="C00000"/>
              </a:buClr>
              <a:buFont typeface="Wingdings" pitchFamily="2" charset="2"/>
              <a:buChar char="§"/>
              <a:defRPr>
                <a:latin typeface="+mj-lt"/>
                <a:cs typeface="Calibri" panose="020F0502020204030204" pitchFamily="34" charset="0"/>
              </a:defRPr>
            </a:lvl4pPr>
            <a:lvl5pPr>
              <a:buClr>
                <a:srgbClr val="DA3E26"/>
              </a:buClr>
              <a:defRPr>
                <a:latin typeface="+mj-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39776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ullet List 2-Column">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77DD7932-EDCE-4C37-9E00-6B0547BF5181}" type="datetime1">
              <a:rPr lang="en-US" smtClean="0"/>
              <a:t>3/18/2020</a:t>
            </a:fld>
            <a:endParaRPr lang="en-US" dirty="0"/>
          </a:p>
        </p:txBody>
      </p:sp>
      <p:sp>
        <p:nvSpPr>
          <p:cNvPr id="8" name="Footer Placeholder 7"/>
          <p:cNvSpPr>
            <a:spLocks noGrp="1"/>
          </p:cNvSpPr>
          <p:nvPr>
            <p:ph type="ftr" sz="quarter" idx="11"/>
          </p:nvPr>
        </p:nvSpPr>
        <p:spPr/>
        <p:txBody>
          <a:bodyPr/>
          <a:lstStyle/>
          <a:p>
            <a:r>
              <a:rPr lang="en-US"/>
              <a:t>Copyright ©Texas Education Agency, 2020.  All rights reserved.</a:t>
            </a:r>
            <a:endParaRPr lang="en-US" dirty="0"/>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dirty="0"/>
          </a:p>
        </p:txBody>
      </p:sp>
      <p:sp>
        <p:nvSpPr>
          <p:cNvPr id="14" name="Content Placeholder 3"/>
          <p:cNvSpPr>
            <a:spLocks noGrp="1"/>
          </p:cNvSpPr>
          <p:nvPr>
            <p:ph sz="half" idx="2"/>
          </p:nvPr>
        </p:nvSpPr>
        <p:spPr>
          <a:xfrm>
            <a:off x="978527" y="1845733"/>
            <a:ext cx="4937760" cy="4023359"/>
          </a:xfrm>
        </p:spPr>
        <p:txBody>
          <a:bodyPr/>
          <a:lstStyle>
            <a:lvl1pPr marL="0" indent="0">
              <a:buNone/>
              <a:defRPr b="1">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Calibri" panose="020F0502020204030204" pitchFamily="34" charset="0"/>
                <a:cs typeface="Calibri" panose="020F0502020204030204" pitchFamily="34" charset="0"/>
              </a:defRPr>
            </a:lvl2pPr>
            <a:lvl3pPr>
              <a:buClr>
                <a:srgbClr val="4472C4"/>
              </a:buClr>
              <a:defRPr>
                <a:latin typeface="Calibri" panose="020F0502020204030204" pitchFamily="34" charset="0"/>
                <a:cs typeface="Calibri" panose="020F0502020204030204" pitchFamily="34" charset="0"/>
              </a:defRPr>
            </a:lvl3pPr>
            <a:lvl4pPr marL="1600200" indent="-228600">
              <a:buClr>
                <a:srgbClr val="C00000"/>
              </a:buClr>
              <a:buFont typeface="Wingdings" pitchFamily="2" charset="2"/>
              <a:buChar char="§"/>
              <a:defRPr>
                <a:latin typeface="+mj-lt"/>
                <a:cs typeface="Calibri" panose="020F0502020204030204" pitchFamily="34" charset="0"/>
              </a:defRPr>
            </a:lvl4pPr>
            <a:lvl5pPr>
              <a:buClr>
                <a:srgbClr val="DA3E26"/>
              </a:buClr>
              <a:defRPr>
                <a:latin typeface="+mj-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5"/>
          <p:cNvSpPr>
            <a:spLocks noGrp="1"/>
          </p:cNvSpPr>
          <p:nvPr>
            <p:ph sz="quarter" idx="4"/>
          </p:nvPr>
        </p:nvSpPr>
        <p:spPr>
          <a:xfrm>
            <a:off x="6275713" y="1845733"/>
            <a:ext cx="4937760" cy="4023359"/>
          </a:xfrm>
        </p:spPr>
        <p:txBody>
          <a:bodyPr/>
          <a:lstStyle>
            <a:lvl1pPr marL="0" indent="0">
              <a:buNone/>
              <a:defRPr b="1">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Calibri" panose="020F0502020204030204" pitchFamily="34" charset="0"/>
                <a:cs typeface="Calibri" panose="020F0502020204030204" pitchFamily="34" charset="0"/>
              </a:defRPr>
            </a:lvl2pPr>
            <a:lvl3pPr>
              <a:buClr>
                <a:srgbClr val="4472C4"/>
              </a:buClr>
              <a:defRPr>
                <a:latin typeface="Calibri" panose="020F0502020204030204" pitchFamily="34" charset="0"/>
                <a:cs typeface="Calibri" panose="020F0502020204030204" pitchFamily="34" charset="0"/>
              </a:defRPr>
            </a:lvl3pPr>
            <a:lvl4pPr marL="1600200" indent="-228600">
              <a:buClr>
                <a:srgbClr val="C00000"/>
              </a:buClr>
              <a:buFont typeface="Wingdings" pitchFamily="2" charset="2"/>
              <a:buChar char="§"/>
              <a:defRPr>
                <a:latin typeface="+mj-lt"/>
                <a:cs typeface="Calibri" panose="020F0502020204030204" pitchFamily="34" charset="0"/>
              </a:defRPr>
            </a:lvl4pPr>
            <a:lvl5pPr>
              <a:buClr>
                <a:srgbClr val="DA3E26"/>
              </a:buClr>
              <a:defRPr b="0">
                <a:latin typeface="+mj-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27774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Blo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DAEF127-F842-4D1C-B894-5CD26740EDBF}" type="datetime1">
              <a:rPr lang="en-US" smtClean="0"/>
              <a:t>3/18/2020</a:t>
            </a:fld>
            <a:endParaRPr lang="en-US" dirty="0"/>
          </a:p>
        </p:txBody>
      </p:sp>
      <p:sp>
        <p:nvSpPr>
          <p:cNvPr id="4" name="Footer Placeholder 3"/>
          <p:cNvSpPr>
            <a:spLocks noGrp="1"/>
          </p:cNvSpPr>
          <p:nvPr>
            <p:ph type="ftr" sz="quarter" idx="11"/>
          </p:nvPr>
        </p:nvSpPr>
        <p:spPr/>
        <p:txBody>
          <a:bodyPr/>
          <a:lstStyle/>
          <a:p>
            <a:r>
              <a:rPr lang="en-US"/>
              <a:t>Copyright ©Texas Education Agency, 2020.  All rights reserved.</a:t>
            </a:r>
            <a:endParaRPr lang="en-US" dirty="0"/>
          </a:p>
        </p:txBody>
      </p:sp>
      <p:sp>
        <p:nvSpPr>
          <p:cNvPr id="5" name="Slide Number Placeholder 4"/>
          <p:cNvSpPr>
            <a:spLocks noGrp="1"/>
          </p:cNvSpPr>
          <p:nvPr>
            <p:ph type="sldNum" sz="quarter" idx="12"/>
          </p:nvPr>
        </p:nvSpPr>
        <p:spPr/>
        <p:txBody>
          <a:bodyPr/>
          <a:lstStyle/>
          <a:p>
            <a:fld id="{0088AB57-2DBE-44A3-AE96-942C49E954BF}" type="slidenum">
              <a:rPr lang="en-US" smtClean="0"/>
              <a:pPr/>
              <a:t>‹#›</a:t>
            </a:fld>
            <a:endParaRPr lang="en-US" dirty="0"/>
          </a:p>
        </p:txBody>
      </p:sp>
    </p:spTree>
    <p:extLst>
      <p:ext uri="{BB962C8B-B14F-4D97-AF65-F5344CB8AC3E}">
        <p14:creationId xmlns:p14="http://schemas.microsoft.com/office/powerpoint/2010/main" val="15632348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2-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911E36A-CE3E-419E-A1D5-CDFCA0F75506}" type="datetime1">
              <a:rPr lang="en-US" smtClean="0"/>
              <a:t>3/18/2020</a:t>
            </a:fld>
            <a:endParaRPr lang="en-US" dirty="0"/>
          </a:p>
        </p:txBody>
      </p:sp>
      <p:sp>
        <p:nvSpPr>
          <p:cNvPr id="4" name="Footer Placeholder 3"/>
          <p:cNvSpPr>
            <a:spLocks noGrp="1"/>
          </p:cNvSpPr>
          <p:nvPr>
            <p:ph type="ftr" sz="quarter" idx="11"/>
          </p:nvPr>
        </p:nvSpPr>
        <p:spPr/>
        <p:txBody>
          <a:bodyPr/>
          <a:lstStyle/>
          <a:p>
            <a:r>
              <a:rPr lang="en-US"/>
              <a:t>Copyright ©Texas Education Agency, 2020.  All rights reserved.</a:t>
            </a:r>
            <a:endParaRPr lang="en-US" dirty="0"/>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dirty="0"/>
          </a:p>
        </p:txBody>
      </p:sp>
      <p:sp>
        <p:nvSpPr>
          <p:cNvPr id="6" name="Content Placeholder 3"/>
          <p:cNvSpPr>
            <a:spLocks noGrp="1"/>
          </p:cNvSpPr>
          <p:nvPr>
            <p:ph sz="half" idx="2"/>
          </p:nvPr>
        </p:nvSpPr>
        <p:spPr>
          <a:xfrm>
            <a:off x="423863" y="1687515"/>
            <a:ext cx="5492424" cy="4181578"/>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a:p>
        </p:txBody>
      </p:sp>
      <p:sp>
        <p:nvSpPr>
          <p:cNvPr id="7" name="Content Placeholder 5"/>
          <p:cNvSpPr>
            <a:spLocks noGrp="1"/>
          </p:cNvSpPr>
          <p:nvPr>
            <p:ph sz="quarter" idx="4"/>
          </p:nvPr>
        </p:nvSpPr>
        <p:spPr>
          <a:xfrm>
            <a:off x="6275713" y="1687515"/>
            <a:ext cx="5492424" cy="4181578"/>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Tree>
    <p:extLst>
      <p:ext uri="{BB962C8B-B14F-4D97-AF65-F5344CB8AC3E}">
        <p14:creationId xmlns:p14="http://schemas.microsoft.com/office/powerpoint/2010/main" val="31816039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Multi-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C02F578-295A-4D01-9074-E11EE8C57C3A}" type="datetime1">
              <a:rPr lang="en-US" smtClean="0"/>
              <a:t>3/18/2020</a:t>
            </a:fld>
            <a:endParaRPr lang="en-US" dirty="0"/>
          </a:p>
        </p:txBody>
      </p:sp>
      <p:sp>
        <p:nvSpPr>
          <p:cNvPr id="4" name="Footer Placeholder 3"/>
          <p:cNvSpPr>
            <a:spLocks noGrp="1"/>
          </p:cNvSpPr>
          <p:nvPr>
            <p:ph type="ftr" sz="quarter" idx="11"/>
          </p:nvPr>
        </p:nvSpPr>
        <p:spPr/>
        <p:txBody>
          <a:bodyPr/>
          <a:lstStyle/>
          <a:p>
            <a:r>
              <a:rPr lang="en-US"/>
              <a:t>Copyright ©Texas Education Agency, 2020.  All rights reserved.</a:t>
            </a:r>
            <a:endParaRPr lang="en-US" dirty="0"/>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dirty="0"/>
          </a:p>
        </p:txBody>
      </p:sp>
      <p:sp>
        <p:nvSpPr>
          <p:cNvPr id="6" name="Content Placeholder 3"/>
          <p:cNvSpPr>
            <a:spLocks noGrp="1"/>
          </p:cNvSpPr>
          <p:nvPr>
            <p:ph sz="half" idx="2"/>
          </p:nvPr>
        </p:nvSpPr>
        <p:spPr>
          <a:xfrm>
            <a:off x="423862" y="1687515"/>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a:p>
        </p:txBody>
      </p:sp>
      <p:sp>
        <p:nvSpPr>
          <p:cNvPr id="7" name="Content Placeholder 5"/>
          <p:cNvSpPr>
            <a:spLocks noGrp="1"/>
          </p:cNvSpPr>
          <p:nvPr>
            <p:ph sz="quarter" idx="4"/>
          </p:nvPr>
        </p:nvSpPr>
        <p:spPr>
          <a:xfrm>
            <a:off x="4094218" y="1687514"/>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8" name="Content Placeholder 5"/>
          <p:cNvSpPr>
            <a:spLocks noGrp="1"/>
          </p:cNvSpPr>
          <p:nvPr>
            <p:ph sz="quarter" idx="13"/>
          </p:nvPr>
        </p:nvSpPr>
        <p:spPr>
          <a:xfrm>
            <a:off x="7760524" y="1687514"/>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10" name="Content Placeholder 5"/>
          <p:cNvSpPr>
            <a:spLocks noGrp="1"/>
          </p:cNvSpPr>
          <p:nvPr>
            <p:ph sz="quarter" idx="14"/>
          </p:nvPr>
        </p:nvSpPr>
        <p:spPr>
          <a:xfrm>
            <a:off x="423862" y="4108326"/>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11" name="Content Placeholder 5"/>
          <p:cNvSpPr>
            <a:spLocks noGrp="1"/>
          </p:cNvSpPr>
          <p:nvPr>
            <p:ph sz="quarter" idx="15"/>
          </p:nvPr>
        </p:nvSpPr>
        <p:spPr>
          <a:xfrm>
            <a:off x="4094218" y="4108325"/>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12" name="Content Placeholder 5"/>
          <p:cNvSpPr>
            <a:spLocks noGrp="1"/>
          </p:cNvSpPr>
          <p:nvPr>
            <p:ph sz="quarter" idx="16"/>
          </p:nvPr>
        </p:nvSpPr>
        <p:spPr>
          <a:xfrm>
            <a:off x="7760524" y="4108325"/>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Tree>
    <p:extLst>
      <p:ext uri="{BB962C8B-B14F-4D97-AF65-F5344CB8AC3E}">
        <p14:creationId xmlns:p14="http://schemas.microsoft.com/office/powerpoint/2010/main" val="17480342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Object - text on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0C09587-A4AE-4A05-A3A6-A7BE1EAF1942}" type="datetime1">
              <a:rPr lang="en-US" smtClean="0"/>
              <a:t>3/18/2020</a:t>
            </a:fld>
            <a:endParaRPr lang="en-US" dirty="0"/>
          </a:p>
        </p:txBody>
      </p:sp>
      <p:sp>
        <p:nvSpPr>
          <p:cNvPr id="4" name="Footer Placeholder 3"/>
          <p:cNvSpPr>
            <a:spLocks noGrp="1"/>
          </p:cNvSpPr>
          <p:nvPr>
            <p:ph type="ftr" sz="quarter" idx="11"/>
          </p:nvPr>
        </p:nvSpPr>
        <p:spPr/>
        <p:txBody>
          <a:bodyPr/>
          <a:lstStyle/>
          <a:p>
            <a:r>
              <a:rPr lang="en-US"/>
              <a:t>Copyright ©Texas Education Agency, 2020.  All rights reserved.</a:t>
            </a:r>
            <a:endParaRPr lang="en-US" dirty="0"/>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dirty="0"/>
          </a:p>
        </p:txBody>
      </p:sp>
      <p:sp>
        <p:nvSpPr>
          <p:cNvPr id="11" name="Content Placeholder 10"/>
          <p:cNvSpPr>
            <a:spLocks noGrp="1"/>
          </p:cNvSpPr>
          <p:nvPr>
            <p:ph sz="quarter" idx="14"/>
          </p:nvPr>
        </p:nvSpPr>
        <p:spPr>
          <a:xfrm>
            <a:off x="385763" y="1563757"/>
            <a:ext cx="5534025" cy="4644538"/>
          </a:xfrm>
        </p:spPr>
        <p:txBody>
          <a:bodyPr/>
          <a:lstStyle>
            <a:lvl1pPr marL="0" indent="0">
              <a:buNone/>
              <a:defRPr>
                <a:latin typeface="Calibri" panose="020F0502020204030204" pitchFamily="34" charset="0"/>
                <a:cs typeface="Calibri" panose="020F0502020204030204" pitchFamily="34" charset="0"/>
              </a:defRPr>
            </a:lvl1pPr>
          </a:lstStyle>
          <a:p>
            <a:pPr lvl="0"/>
            <a:endParaRPr lang="en-US"/>
          </a:p>
        </p:txBody>
      </p:sp>
      <p:sp>
        <p:nvSpPr>
          <p:cNvPr id="12" name="Text Placeholder 10"/>
          <p:cNvSpPr>
            <a:spLocks noGrp="1"/>
          </p:cNvSpPr>
          <p:nvPr>
            <p:ph type="body" sz="quarter" idx="15"/>
          </p:nvPr>
        </p:nvSpPr>
        <p:spPr>
          <a:xfrm>
            <a:off x="6566064" y="1563757"/>
            <a:ext cx="5101055" cy="4644538"/>
          </a:xfrm>
          <a:solidFill>
            <a:srgbClr val="0D6CB9"/>
          </a:solidFill>
        </p:spPr>
        <p:txBody>
          <a:bodyPr lIns="365760" tIns="365760" rIns="365760" bIns="365760"/>
          <a:lstStyle>
            <a:lvl1pPr marL="0" indent="0">
              <a:buNone/>
              <a:defRPr>
                <a:solidFill>
                  <a:schemeClr val="bg1"/>
                </a:solidFill>
                <a:latin typeface="Calibri" panose="020F0502020204030204" pitchFamily="34" charset="0"/>
                <a:cs typeface="Calibri" panose="020F0502020204030204" pitchFamily="34" charset="0"/>
              </a:defRPr>
            </a:lvl1pPr>
          </a:lstStyle>
          <a:p>
            <a:pPr lvl="0"/>
            <a:endParaRPr lang="en-US"/>
          </a:p>
        </p:txBody>
      </p:sp>
    </p:spTree>
    <p:extLst>
      <p:ext uri="{BB962C8B-B14F-4D97-AF65-F5344CB8AC3E}">
        <p14:creationId xmlns:p14="http://schemas.microsoft.com/office/powerpoint/2010/main" val="36272772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Object - text on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5D6F76C-18C8-457A-9B09-5744CDA5C1FA}" type="datetime1">
              <a:rPr lang="en-US" smtClean="0"/>
              <a:t>3/18/2020</a:t>
            </a:fld>
            <a:endParaRPr lang="en-US" dirty="0"/>
          </a:p>
        </p:txBody>
      </p:sp>
      <p:sp>
        <p:nvSpPr>
          <p:cNvPr id="4" name="Footer Placeholder 3"/>
          <p:cNvSpPr>
            <a:spLocks noGrp="1"/>
          </p:cNvSpPr>
          <p:nvPr>
            <p:ph type="ftr" sz="quarter" idx="11"/>
          </p:nvPr>
        </p:nvSpPr>
        <p:spPr/>
        <p:txBody>
          <a:bodyPr/>
          <a:lstStyle/>
          <a:p>
            <a:r>
              <a:rPr lang="en-US"/>
              <a:t>Copyright ©Texas Education Agency, 2020.  All rights reserved.</a:t>
            </a:r>
            <a:endParaRPr lang="en-US" dirty="0"/>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dirty="0"/>
          </a:p>
        </p:txBody>
      </p:sp>
      <p:sp>
        <p:nvSpPr>
          <p:cNvPr id="11" name="Content Placeholder 10"/>
          <p:cNvSpPr>
            <a:spLocks noGrp="1"/>
          </p:cNvSpPr>
          <p:nvPr>
            <p:ph sz="quarter" idx="14"/>
          </p:nvPr>
        </p:nvSpPr>
        <p:spPr>
          <a:xfrm>
            <a:off x="5848698" y="1563757"/>
            <a:ext cx="5534025" cy="4644538"/>
          </a:xfrm>
        </p:spPr>
        <p:txBody>
          <a:bodyPr/>
          <a:lstStyle>
            <a:lvl1pPr marL="0" indent="0">
              <a:buNone/>
              <a:defRPr>
                <a:latin typeface="Calibri" panose="020F0502020204030204" pitchFamily="34" charset="0"/>
                <a:cs typeface="Calibri" panose="020F0502020204030204" pitchFamily="34" charset="0"/>
              </a:defRPr>
            </a:lvl1pPr>
          </a:lstStyle>
          <a:p>
            <a:pPr lvl="0"/>
            <a:endParaRPr lang="en-US"/>
          </a:p>
        </p:txBody>
      </p:sp>
      <p:sp>
        <p:nvSpPr>
          <p:cNvPr id="12" name="Text Placeholder 10"/>
          <p:cNvSpPr>
            <a:spLocks noGrp="1"/>
          </p:cNvSpPr>
          <p:nvPr>
            <p:ph type="body" sz="quarter" idx="15"/>
          </p:nvPr>
        </p:nvSpPr>
        <p:spPr>
          <a:xfrm>
            <a:off x="388288" y="1563757"/>
            <a:ext cx="5101055" cy="4644538"/>
          </a:xfrm>
          <a:solidFill>
            <a:srgbClr val="0D6CB9"/>
          </a:solidFill>
        </p:spPr>
        <p:txBody>
          <a:bodyPr lIns="365760" tIns="365760" rIns="365760" bIns="365760"/>
          <a:lstStyle>
            <a:lvl1pPr marL="0" indent="0">
              <a:buNone/>
              <a:defRPr>
                <a:solidFill>
                  <a:schemeClr val="bg1"/>
                </a:solidFill>
                <a:latin typeface="Calibri" panose="020F0502020204030204" pitchFamily="34" charset="0"/>
                <a:cs typeface="Calibri" panose="020F0502020204030204" pitchFamily="34" charset="0"/>
              </a:defRPr>
            </a:lvl1pPr>
          </a:lstStyle>
          <a:p>
            <a:pPr lvl="0"/>
            <a:endParaRPr lang="en-US"/>
          </a:p>
        </p:txBody>
      </p:sp>
    </p:spTree>
    <p:extLst>
      <p:ext uri="{BB962C8B-B14F-4D97-AF65-F5344CB8AC3E}">
        <p14:creationId xmlns:p14="http://schemas.microsoft.com/office/powerpoint/2010/main" val="14787038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Object - text on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3C20C4C-71C6-43ED-A317-F1BC8A895542}" type="datetime1">
              <a:rPr lang="en-US" smtClean="0"/>
              <a:t>3/18/2020</a:t>
            </a:fld>
            <a:endParaRPr lang="en-US" dirty="0"/>
          </a:p>
        </p:txBody>
      </p:sp>
      <p:sp>
        <p:nvSpPr>
          <p:cNvPr id="4" name="Footer Placeholder 3"/>
          <p:cNvSpPr>
            <a:spLocks noGrp="1"/>
          </p:cNvSpPr>
          <p:nvPr>
            <p:ph type="ftr" sz="quarter" idx="11"/>
          </p:nvPr>
        </p:nvSpPr>
        <p:spPr/>
        <p:txBody>
          <a:bodyPr/>
          <a:lstStyle/>
          <a:p>
            <a:r>
              <a:rPr lang="en-US"/>
              <a:t>Copyright ©Texas Education Agency, 2020.  All rights reserved.</a:t>
            </a:r>
            <a:endParaRPr lang="en-US" dirty="0"/>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dirty="0"/>
          </a:p>
        </p:txBody>
      </p:sp>
      <p:sp>
        <p:nvSpPr>
          <p:cNvPr id="8" name="Content Placeholder 7"/>
          <p:cNvSpPr>
            <a:spLocks noGrp="1"/>
          </p:cNvSpPr>
          <p:nvPr>
            <p:ph sz="quarter" idx="13"/>
          </p:nvPr>
        </p:nvSpPr>
        <p:spPr>
          <a:xfrm>
            <a:off x="6096000" y="1620838"/>
            <a:ext cx="5534025" cy="4603750"/>
          </a:xfrm>
        </p:spPr>
        <p:txBody>
          <a:bodyPr/>
          <a:lstStyle>
            <a:lvl1pPr marL="0" indent="0">
              <a:buNone/>
              <a:defRPr>
                <a:latin typeface="Calibri" panose="020F0502020204030204" pitchFamily="34" charset="0"/>
                <a:cs typeface="Calibri" panose="020F0502020204030204" pitchFamily="34" charset="0"/>
              </a:defRPr>
            </a:lvl1pPr>
          </a:lstStyle>
          <a:p>
            <a:pPr lvl="0"/>
            <a:endParaRPr lang="en-US"/>
          </a:p>
        </p:txBody>
      </p:sp>
      <p:sp>
        <p:nvSpPr>
          <p:cNvPr id="11" name="Text Placeholder 10"/>
          <p:cNvSpPr>
            <a:spLocks noGrp="1"/>
          </p:cNvSpPr>
          <p:nvPr>
            <p:ph type="body" sz="quarter" idx="14"/>
          </p:nvPr>
        </p:nvSpPr>
        <p:spPr>
          <a:xfrm>
            <a:off x="518193" y="1620838"/>
            <a:ext cx="5101055" cy="4603750"/>
          </a:xfrm>
        </p:spPr>
        <p:txBody>
          <a:bodyPr anchor="t"/>
          <a:lstStyle>
            <a:lvl1pPr marL="0" indent="0">
              <a:buNone/>
              <a:defRPr>
                <a:solidFill>
                  <a:schemeClr val="tx1"/>
                </a:solidFill>
                <a:latin typeface="Calibri" panose="020F0502020204030204" pitchFamily="34" charset="0"/>
                <a:cs typeface="Calibri" panose="020F0502020204030204" pitchFamily="34" charset="0"/>
              </a:defRPr>
            </a:lvl1pPr>
          </a:lstStyle>
          <a:p>
            <a:pPr lvl="0"/>
            <a:endParaRPr lang="en-US"/>
          </a:p>
        </p:txBody>
      </p:sp>
    </p:spTree>
    <p:extLst>
      <p:ext uri="{BB962C8B-B14F-4D97-AF65-F5344CB8AC3E}">
        <p14:creationId xmlns:p14="http://schemas.microsoft.com/office/powerpoint/2010/main" val="8792516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mage with Text Wide">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F4D9C122-BD6B-4AE3-BB4E-DAF008DC2AFA}" type="datetime1">
              <a:rPr lang="en-US" smtClean="0"/>
              <a:t>3/18/2020</a:t>
            </a:fld>
            <a:endParaRPr lang="en-US" dirty="0"/>
          </a:p>
        </p:txBody>
      </p:sp>
      <p:sp>
        <p:nvSpPr>
          <p:cNvPr id="8" name="Footer Placeholder 7"/>
          <p:cNvSpPr>
            <a:spLocks noGrp="1"/>
          </p:cNvSpPr>
          <p:nvPr>
            <p:ph type="ftr" sz="quarter" idx="11"/>
          </p:nvPr>
        </p:nvSpPr>
        <p:spPr/>
        <p:txBody>
          <a:bodyPr/>
          <a:lstStyle/>
          <a:p>
            <a:r>
              <a:rPr lang="en-US"/>
              <a:t>Copyright ©Texas Education Agency, 2020.  All rights reserved.</a:t>
            </a:r>
            <a:endParaRPr lang="en-US" dirty="0"/>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dirty="0"/>
          </a:p>
        </p:txBody>
      </p:sp>
      <p:sp>
        <p:nvSpPr>
          <p:cNvPr id="10" name="Picture Placeholder 6"/>
          <p:cNvSpPr>
            <a:spLocks noGrp="1"/>
          </p:cNvSpPr>
          <p:nvPr>
            <p:ph type="pic" sz="quarter" idx="13"/>
          </p:nvPr>
        </p:nvSpPr>
        <p:spPr>
          <a:xfrm>
            <a:off x="401639" y="1645920"/>
            <a:ext cx="11379991" cy="3648710"/>
          </a:xfrm>
        </p:spPr>
        <p:txBody>
          <a:bodyPr/>
          <a:lstStyle>
            <a:lvl1pPr marL="0" indent="0">
              <a:buFontTx/>
              <a:buNone/>
              <a:defRPr>
                <a:latin typeface="Calibri" panose="020F0502020204030204" pitchFamily="34" charset="0"/>
                <a:cs typeface="Calibri" panose="020F0502020204030204" pitchFamily="34" charset="0"/>
              </a:defRPr>
            </a:lvl1pPr>
          </a:lstStyle>
          <a:p>
            <a:endParaRPr lang="en-US" dirty="0"/>
          </a:p>
        </p:txBody>
      </p:sp>
      <p:sp>
        <p:nvSpPr>
          <p:cNvPr id="11" name="Text Placeholder 11"/>
          <p:cNvSpPr>
            <a:spLocks noGrp="1"/>
          </p:cNvSpPr>
          <p:nvPr>
            <p:ph type="body" sz="quarter" idx="14"/>
          </p:nvPr>
        </p:nvSpPr>
        <p:spPr>
          <a:xfrm>
            <a:off x="401638" y="5657088"/>
            <a:ext cx="11379200" cy="543686"/>
          </a:xfrm>
          <a:gradFill>
            <a:gsLst>
              <a:gs pos="26000">
                <a:srgbClr val="203864"/>
              </a:gs>
              <a:gs pos="50000">
                <a:srgbClr val="2F5CAC"/>
              </a:gs>
              <a:gs pos="100000">
                <a:srgbClr val="4472C4"/>
              </a:gs>
            </a:gsLst>
            <a:lin ang="3000000" scaled="0"/>
          </a:gradFill>
        </p:spPr>
        <p:txBody>
          <a:bodyPr/>
          <a:lstStyle>
            <a:lvl1pPr marL="365760" indent="0" algn="ctr">
              <a:lnSpc>
                <a:spcPct val="120000"/>
              </a:lnSpc>
              <a:buNone/>
              <a:defRPr sz="2400">
                <a:solidFill>
                  <a:schemeClr val="bg1"/>
                </a:solidFill>
                <a:latin typeface="Calibri" panose="020F0502020204030204" pitchFamily="34" charset="0"/>
                <a:cs typeface="Calibri" panose="020F0502020204030204" pitchFamily="34" charset="0"/>
              </a:defRPr>
            </a:lvl1pPr>
          </a:lstStyle>
          <a:p>
            <a:pPr lvl="0"/>
            <a:endParaRPr lang="en-US"/>
          </a:p>
        </p:txBody>
      </p:sp>
    </p:spTree>
    <p:extLst>
      <p:ext uri="{BB962C8B-B14F-4D97-AF65-F5344CB8AC3E}">
        <p14:creationId xmlns:p14="http://schemas.microsoft.com/office/powerpoint/2010/main" val="33852364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meline 1">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9349E84E-7F7F-43FC-87F6-0AAFF732585B}" type="datetime1">
              <a:rPr lang="en-US" smtClean="0"/>
              <a:t>3/18/2020</a:t>
            </a:fld>
            <a:endParaRPr lang="en-US" dirty="0"/>
          </a:p>
        </p:txBody>
      </p:sp>
      <p:sp>
        <p:nvSpPr>
          <p:cNvPr id="8" name="Footer Placeholder 7"/>
          <p:cNvSpPr>
            <a:spLocks noGrp="1"/>
          </p:cNvSpPr>
          <p:nvPr>
            <p:ph type="ftr" sz="quarter" idx="11"/>
          </p:nvPr>
        </p:nvSpPr>
        <p:spPr/>
        <p:txBody>
          <a:bodyPr/>
          <a:lstStyle/>
          <a:p>
            <a:r>
              <a:rPr lang="en-US"/>
              <a:t>Copyright ©Texas Education Agency, 2020.  All rights reserved.</a:t>
            </a:r>
            <a:endParaRPr lang="en-US" dirty="0"/>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dirty="0"/>
          </a:p>
        </p:txBody>
      </p:sp>
      <p:cxnSp>
        <p:nvCxnSpPr>
          <p:cNvPr id="10" name="Straight Connector 9"/>
          <p:cNvCxnSpPr/>
          <p:nvPr userDrawn="1"/>
        </p:nvCxnSpPr>
        <p:spPr>
          <a:xfrm>
            <a:off x="7725145" y="3631342"/>
            <a:ext cx="12700" cy="513897"/>
          </a:xfrm>
          <a:prstGeom prst="line">
            <a:avLst/>
          </a:prstGeom>
          <a:ln w="539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4495912" y="3639580"/>
            <a:ext cx="12700" cy="513897"/>
          </a:xfrm>
          <a:prstGeom prst="line">
            <a:avLst/>
          </a:prstGeom>
          <a:ln w="53975" cap="rnd">
            <a:solidFill>
              <a:srgbClr val="EA0C0C"/>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20" idx="4"/>
          </p:cNvCxnSpPr>
          <p:nvPr userDrawn="1"/>
        </p:nvCxnSpPr>
        <p:spPr>
          <a:xfrm>
            <a:off x="6110254" y="3256246"/>
            <a:ext cx="12700" cy="513897"/>
          </a:xfrm>
          <a:prstGeom prst="line">
            <a:avLst/>
          </a:prstGeom>
          <a:ln w="53975" cap="rnd">
            <a:solidFill>
              <a:srgbClr val="69447B"/>
            </a:solidFill>
            <a:prstDash val="sysDot"/>
          </a:ln>
        </p:spPr>
        <p:style>
          <a:lnRef idx="1">
            <a:schemeClr val="accent1"/>
          </a:lnRef>
          <a:fillRef idx="0">
            <a:schemeClr val="accent1"/>
          </a:fillRef>
          <a:effectRef idx="0">
            <a:schemeClr val="accent1"/>
          </a:effectRef>
          <a:fontRef idx="minor">
            <a:schemeClr val="tx1"/>
          </a:fontRef>
        </p:style>
      </p:cxnSp>
      <p:sp>
        <p:nvSpPr>
          <p:cNvPr id="13" name="Rectangle 12"/>
          <p:cNvSpPr/>
          <p:nvPr userDrawn="1"/>
        </p:nvSpPr>
        <p:spPr>
          <a:xfrm>
            <a:off x="3738697" y="3553467"/>
            <a:ext cx="1530393" cy="293653"/>
          </a:xfrm>
          <a:prstGeom prst="rect">
            <a:avLst/>
          </a:prstGeom>
          <a:solidFill>
            <a:srgbClr val="DA3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userDrawn="1"/>
        </p:nvSpPr>
        <p:spPr>
          <a:xfrm>
            <a:off x="5352764" y="3553467"/>
            <a:ext cx="1530393" cy="293653"/>
          </a:xfrm>
          <a:prstGeom prst="rect">
            <a:avLst/>
          </a:prstGeom>
          <a:solidFill>
            <a:srgbClr val="694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userDrawn="1"/>
        </p:nvSpPr>
        <p:spPr>
          <a:xfrm>
            <a:off x="6967303" y="3553467"/>
            <a:ext cx="1530393" cy="293653"/>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userDrawn="1"/>
        </p:nvSpPr>
        <p:spPr>
          <a:xfrm>
            <a:off x="8573098" y="3553467"/>
            <a:ext cx="1530393" cy="293653"/>
          </a:xfrm>
          <a:prstGeom prst="rect">
            <a:avLst/>
          </a:prstGeom>
          <a:solidFill>
            <a:srgbClr val="3C6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userDrawn="1"/>
        </p:nvSpPr>
        <p:spPr>
          <a:xfrm>
            <a:off x="2124157" y="3553467"/>
            <a:ext cx="1530393" cy="293653"/>
          </a:xfrm>
          <a:prstGeom prst="rect">
            <a:avLst/>
          </a:prstGeom>
          <a:solidFill>
            <a:srgbClr val="A83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p:cNvSpPr/>
          <p:nvPr userDrawn="1"/>
        </p:nvSpPr>
        <p:spPr>
          <a:xfrm>
            <a:off x="6049541" y="362331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Straight Connector 20"/>
          <p:cNvCxnSpPr>
            <a:endCxn id="22" idx="4"/>
          </p:cNvCxnSpPr>
          <p:nvPr userDrawn="1"/>
        </p:nvCxnSpPr>
        <p:spPr>
          <a:xfrm>
            <a:off x="9332363" y="3259815"/>
            <a:ext cx="12700" cy="513897"/>
          </a:xfrm>
          <a:prstGeom prst="line">
            <a:avLst/>
          </a:prstGeom>
          <a:ln w="53975" cap="rnd">
            <a:solidFill>
              <a:srgbClr val="4472C4"/>
            </a:solidFill>
            <a:prstDash val="sysDot"/>
          </a:ln>
        </p:spPr>
        <p:style>
          <a:lnRef idx="1">
            <a:schemeClr val="accent1"/>
          </a:lnRef>
          <a:fillRef idx="0">
            <a:schemeClr val="accent1"/>
          </a:fillRef>
          <a:effectRef idx="0">
            <a:schemeClr val="accent1"/>
          </a:effectRef>
          <a:fontRef idx="minor">
            <a:schemeClr val="tx1"/>
          </a:fontRef>
        </p:style>
      </p:cxnSp>
      <p:sp>
        <p:nvSpPr>
          <p:cNvPr id="22" name="Oval 21"/>
          <p:cNvSpPr/>
          <p:nvPr userDrawn="1"/>
        </p:nvSpPr>
        <p:spPr>
          <a:xfrm>
            <a:off x="9271650" y="3626886"/>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3" name="Straight Connector 22"/>
          <p:cNvCxnSpPr>
            <a:endCxn id="24" idx="4"/>
          </p:cNvCxnSpPr>
          <p:nvPr userDrawn="1"/>
        </p:nvCxnSpPr>
        <p:spPr>
          <a:xfrm>
            <a:off x="2889534" y="3266406"/>
            <a:ext cx="12700" cy="513897"/>
          </a:xfrm>
          <a:prstGeom prst="line">
            <a:avLst/>
          </a:prstGeom>
          <a:ln w="53975" cap="rnd">
            <a:solidFill>
              <a:srgbClr val="A8301C"/>
            </a:solidFill>
            <a:prstDash val="sysDot"/>
          </a:ln>
        </p:spPr>
        <p:style>
          <a:lnRef idx="1">
            <a:schemeClr val="accent1"/>
          </a:lnRef>
          <a:fillRef idx="0">
            <a:schemeClr val="accent1"/>
          </a:fillRef>
          <a:effectRef idx="0">
            <a:schemeClr val="accent1"/>
          </a:effectRef>
          <a:fontRef idx="minor">
            <a:schemeClr val="tx1"/>
          </a:fontRef>
        </p:style>
      </p:cxnSp>
      <p:sp>
        <p:nvSpPr>
          <p:cNvPr id="24" name="Oval 23"/>
          <p:cNvSpPr/>
          <p:nvPr userDrawn="1"/>
        </p:nvSpPr>
        <p:spPr>
          <a:xfrm>
            <a:off x="2828821" y="363347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p:cNvSpPr/>
          <p:nvPr userDrawn="1"/>
        </p:nvSpPr>
        <p:spPr>
          <a:xfrm>
            <a:off x="4423941" y="364363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p:cNvSpPr/>
          <p:nvPr userDrawn="1"/>
        </p:nvSpPr>
        <p:spPr>
          <a:xfrm>
            <a:off x="7664981" y="361315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quarter" idx="18"/>
          </p:nvPr>
        </p:nvSpPr>
        <p:spPr>
          <a:xfrm>
            <a:off x="2116158" y="2535256"/>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32" name="Text Placeholder 3"/>
          <p:cNvSpPr>
            <a:spLocks noGrp="1"/>
          </p:cNvSpPr>
          <p:nvPr>
            <p:ph type="body" sz="quarter" idx="19"/>
          </p:nvPr>
        </p:nvSpPr>
        <p:spPr>
          <a:xfrm>
            <a:off x="3754727" y="4166491"/>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33" name="Text Placeholder 3"/>
          <p:cNvSpPr>
            <a:spLocks noGrp="1"/>
          </p:cNvSpPr>
          <p:nvPr>
            <p:ph type="body" sz="quarter" idx="20"/>
          </p:nvPr>
        </p:nvSpPr>
        <p:spPr>
          <a:xfrm>
            <a:off x="5338818" y="2535257"/>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34" name="Text Placeholder 3"/>
          <p:cNvSpPr>
            <a:spLocks noGrp="1"/>
          </p:cNvSpPr>
          <p:nvPr>
            <p:ph type="body" sz="quarter" idx="21"/>
          </p:nvPr>
        </p:nvSpPr>
        <p:spPr>
          <a:xfrm>
            <a:off x="7054625" y="4166491"/>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35" name="Text Placeholder 3"/>
          <p:cNvSpPr>
            <a:spLocks noGrp="1"/>
          </p:cNvSpPr>
          <p:nvPr>
            <p:ph type="body" sz="quarter" idx="22"/>
          </p:nvPr>
        </p:nvSpPr>
        <p:spPr>
          <a:xfrm>
            <a:off x="8581531" y="2535257"/>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5" name="Text Placeholder 4"/>
          <p:cNvSpPr>
            <a:spLocks noGrp="1"/>
          </p:cNvSpPr>
          <p:nvPr>
            <p:ph type="body" sz="quarter" idx="23" hasCustomPrompt="1"/>
          </p:nvPr>
        </p:nvSpPr>
        <p:spPr>
          <a:xfrm>
            <a:off x="2124157" y="5303521"/>
            <a:ext cx="7979333" cy="595024"/>
          </a:xfrm>
        </p:spPr>
        <p:txBody>
          <a:bodyPr anchor="ctr"/>
          <a:lstStyle>
            <a:lvl1pPr marL="0" indent="0" algn="ctr">
              <a:buNone/>
              <a:defRPr sz="2400" baseline="0">
                <a:latin typeface="Calibri" panose="020F0502020204030204" pitchFamily="34" charset="0"/>
                <a:cs typeface="Calibri" panose="020F0502020204030204" pitchFamily="34" charset="0"/>
              </a:defRPr>
            </a:lvl1pPr>
          </a:lstStyle>
          <a:p>
            <a:pPr lvl="0"/>
            <a:r>
              <a:rPr lang="en-US"/>
              <a:t>Contact Communications for custom timelines</a:t>
            </a:r>
          </a:p>
        </p:txBody>
      </p:sp>
    </p:spTree>
    <p:extLst>
      <p:ext uri="{BB962C8B-B14F-4D97-AF65-F5344CB8AC3E}">
        <p14:creationId xmlns:p14="http://schemas.microsoft.com/office/powerpoint/2010/main" val="37031705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10009367" cy="710206"/>
          </a:xfrm>
        </p:spPr>
        <p:txBody>
          <a:bodyPr/>
          <a:lstStyle/>
          <a:p>
            <a:r>
              <a:rPr lang="en-US" dirty="0"/>
              <a:t>Click to edit Master title style</a:t>
            </a:r>
          </a:p>
        </p:txBody>
      </p:sp>
      <p:sp>
        <p:nvSpPr>
          <p:cNvPr id="5" name="Date Placeholder 4"/>
          <p:cNvSpPr>
            <a:spLocks noGrp="1"/>
          </p:cNvSpPr>
          <p:nvPr>
            <p:ph type="dt" sz="half" idx="10"/>
          </p:nvPr>
        </p:nvSpPr>
        <p:spPr/>
        <p:txBody>
          <a:bodyPr/>
          <a:lstStyle/>
          <a:p>
            <a:fld id="{C7D64A8A-571B-44EE-97F1-F63770FCF289}" type="datetime1">
              <a:rPr lang="en-US" smtClean="0"/>
              <a:t>3/18/2020</a:t>
            </a:fld>
            <a:endParaRPr lang="en-US" dirty="0"/>
          </a:p>
        </p:txBody>
      </p:sp>
      <p:sp>
        <p:nvSpPr>
          <p:cNvPr id="6" name="Footer Placeholder 5"/>
          <p:cNvSpPr>
            <a:spLocks noGrp="1"/>
          </p:cNvSpPr>
          <p:nvPr>
            <p:ph type="ftr" sz="quarter" idx="11"/>
          </p:nvPr>
        </p:nvSpPr>
        <p:spPr/>
        <p:txBody>
          <a:bodyPr/>
          <a:lstStyle/>
          <a:p>
            <a:r>
              <a:rPr lang="en-US"/>
              <a:t>Copyright ©Texas Education Agency, 2020.  All rights reserved.</a:t>
            </a:r>
            <a:endParaRPr lang="en-US" dirty="0"/>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dirty="0"/>
          </a:p>
        </p:txBody>
      </p:sp>
      <p:sp>
        <p:nvSpPr>
          <p:cNvPr id="8" name="Content Placeholder 2"/>
          <p:cNvSpPr>
            <a:spLocks noGrp="1"/>
          </p:cNvSpPr>
          <p:nvPr>
            <p:ph sz="half" idx="13"/>
          </p:nvPr>
        </p:nvSpPr>
        <p:spPr>
          <a:xfrm>
            <a:off x="1037902" y="1881359"/>
            <a:ext cx="4937761" cy="4023359"/>
          </a:xfrm>
        </p:spPr>
        <p:txBody>
          <a:bodyPr/>
          <a:lstStyle>
            <a:lvl1pPr marL="457200" indent="-457200">
              <a:buFont typeface="Arial" panose="020B0604020202020204" pitchFamily="34" charset="0"/>
              <a:buChar char="•"/>
              <a:defRPr b="1" i="1">
                <a:solidFill>
                  <a:srgbClr val="DA3E26"/>
                </a:solidFill>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marL="1600200" indent="-228600">
              <a:buFont typeface="Wingdings" pitchFamily="2" charset="2"/>
              <a:buChar char="§"/>
              <a:defRPr baseline="0">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half" idx="14"/>
          </p:nvPr>
        </p:nvSpPr>
        <p:spPr>
          <a:xfrm>
            <a:off x="6216337" y="1881359"/>
            <a:ext cx="4937760" cy="4023359"/>
          </a:xfrm>
        </p:spPr>
        <p:txBody>
          <a:bodyPr/>
          <a:lstStyle>
            <a:lvl1pPr marL="457200" indent="-457200">
              <a:buFont typeface="Arial" panose="020B0604020202020204" pitchFamily="34" charset="0"/>
              <a:buChar char="•"/>
              <a:defRPr b="1" i="1">
                <a:solidFill>
                  <a:srgbClr val="DA3E26"/>
                </a:solidFill>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982148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meline 2">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B700815E-3C3F-4826-8DD6-F6EDFBBF4DFC}" type="datetime1">
              <a:rPr lang="en-US" smtClean="0"/>
              <a:t>3/18/2020</a:t>
            </a:fld>
            <a:endParaRPr lang="en-US" dirty="0"/>
          </a:p>
        </p:txBody>
      </p:sp>
      <p:sp>
        <p:nvSpPr>
          <p:cNvPr id="8" name="Footer Placeholder 7"/>
          <p:cNvSpPr>
            <a:spLocks noGrp="1"/>
          </p:cNvSpPr>
          <p:nvPr>
            <p:ph type="ftr" sz="quarter" idx="11"/>
          </p:nvPr>
        </p:nvSpPr>
        <p:spPr/>
        <p:txBody>
          <a:bodyPr/>
          <a:lstStyle/>
          <a:p>
            <a:r>
              <a:rPr lang="en-US"/>
              <a:t>Copyright ©Texas Education Agency, 2020.  All rights reserved.</a:t>
            </a:r>
            <a:endParaRPr lang="en-US" dirty="0"/>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dirty="0"/>
          </a:p>
        </p:txBody>
      </p:sp>
      <p:sp>
        <p:nvSpPr>
          <p:cNvPr id="27" name="Text Placeholder 8"/>
          <p:cNvSpPr>
            <a:spLocks noGrp="1"/>
          </p:cNvSpPr>
          <p:nvPr>
            <p:ph type="body" sz="quarter" idx="13" hasCustomPrompt="1"/>
          </p:nvPr>
        </p:nvSpPr>
        <p:spPr>
          <a:xfrm>
            <a:off x="660416" y="1515070"/>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28" name="Text Placeholder 8"/>
          <p:cNvSpPr>
            <a:spLocks noGrp="1"/>
          </p:cNvSpPr>
          <p:nvPr>
            <p:ph type="body" sz="quarter" idx="14" hasCustomPrompt="1"/>
          </p:nvPr>
        </p:nvSpPr>
        <p:spPr>
          <a:xfrm>
            <a:off x="8446127" y="1515070"/>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29" name="TextBox 28"/>
          <p:cNvSpPr txBox="1"/>
          <p:nvPr userDrawn="1"/>
        </p:nvSpPr>
        <p:spPr>
          <a:xfrm>
            <a:off x="791680" y="2937882"/>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30" name="Oval 29" title="Milestone Number"/>
          <p:cNvSpPr/>
          <p:nvPr userDrawn="1"/>
        </p:nvSpPr>
        <p:spPr>
          <a:xfrm>
            <a:off x="1148144" y="4457098"/>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01</a:t>
            </a:r>
          </a:p>
        </p:txBody>
      </p:sp>
      <p:pic>
        <p:nvPicPr>
          <p:cNvPr id="31" name="Graphic 30"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33310" y="3915499"/>
            <a:ext cx="581025" cy="295275"/>
          </a:xfrm>
          <a:prstGeom prst="rect">
            <a:avLst/>
          </a:prstGeom>
        </p:spPr>
      </p:pic>
      <p:sp>
        <p:nvSpPr>
          <p:cNvPr id="36" name="Oval 35" title="Milestone Number"/>
          <p:cNvSpPr/>
          <p:nvPr userDrawn="1"/>
        </p:nvSpPr>
        <p:spPr>
          <a:xfrm>
            <a:off x="1223822" y="2133143"/>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02</a:t>
            </a:r>
          </a:p>
        </p:txBody>
      </p:sp>
      <p:pic>
        <p:nvPicPr>
          <p:cNvPr id="37" name="Graphic 36"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282716" y="2801036"/>
            <a:ext cx="581025" cy="295275"/>
          </a:xfrm>
          <a:prstGeom prst="rect">
            <a:avLst/>
          </a:prstGeom>
        </p:spPr>
      </p:pic>
      <p:sp>
        <p:nvSpPr>
          <p:cNvPr id="38" name="TextBox 37"/>
          <p:cNvSpPr txBox="1"/>
          <p:nvPr userDrawn="1"/>
        </p:nvSpPr>
        <p:spPr>
          <a:xfrm>
            <a:off x="3382576" y="2940070"/>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39" name="Oval 38" title="Milestone Number"/>
          <p:cNvSpPr/>
          <p:nvPr userDrawn="1"/>
        </p:nvSpPr>
        <p:spPr>
          <a:xfrm>
            <a:off x="3763749" y="4434293"/>
            <a:ext cx="407673" cy="407673"/>
          </a:xfrm>
          <a:prstGeom prst="ellipse">
            <a:avLst/>
          </a:prstGeom>
          <a:solidFill>
            <a:srgbClr val="548235"/>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03</a:t>
            </a:r>
          </a:p>
        </p:txBody>
      </p:sp>
      <p:pic>
        <p:nvPicPr>
          <p:cNvPr id="40" name="Graphic 3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3508784" y="3926541"/>
            <a:ext cx="581025" cy="295275"/>
          </a:xfrm>
          <a:prstGeom prst="rect">
            <a:avLst/>
          </a:prstGeom>
        </p:spPr>
      </p:pic>
      <p:sp>
        <p:nvSpPr>
          <p:cNvPr id="41" name="TextBox 40"/>
          <p:cNvSpPr txBox="1"/>
          <p:nvPr userDrawn="1"/>
        </p:nvSpPr>
        <p:spPr>
          <a:xfrm>
            <a:off x="5963110" y="2930904"/>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42" name="Oval 41" title="Milestone Number"/>
          <p:cNvSpPr/>
          <p:nvPr userDrawn="1"/>
        </p:nvSpPr>
        <p:spPr>
          <a:xfrm>
            <a:off x="6352338" y="4434293"/>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04</a:t>
            </a:r>
          </a:p>
        </p:txBody>
      </p:sp>
      <p:pic>
        <p:nvPicPr>
          <p:cNvPr id="43" name="Graphic 42"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112304" y="3936872"/>
            <a:ext cx="581025" cy="295275"/>
          </a:xfrm>
          <a:prstGeom prst="rect">
            <a:avLst/>
          </a:prstGeom>
        </p:spPr>
      </p:pic>
      <p:sp>
        <p:nvSpPr>
          <p:cNvPr id="44" name="Oval 43" title="Milestone Number"/>
          <p:cNvSpPr/>
          <p:nvPr userDrawn="1"/>
        </p:nvSpPr>
        <p:spPr>
          <a:xfrm>
            <a:off x="6427901" y="2129570"/>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05</a:t>
            </a:r>
          </a:p>
        </p:txBody>
      </p:sp>
      <p:pic>
        <p:nvPicPr>
          <p:cNvPr id="45" name="Graphic 44"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466252" y="2801036"/>
            <a:ext cx="581025" cy="295275"/>
          </a:xfrm>
          <a:prstGeom prst="rect">
            <a:avLst/>
          </a:prstGeom>
        </p:spPr>
      </p:pic>
      <p:sp>
        <p:nvSpPr>
          <p:cNvPr id="46" name="TextBox 45"/>
          <p:cNvSpPr txBox="1"/>
          <p:nvPr userDrawn="1"/>
        </p:nvSpPr>
        <p:spPr>
          <a:xfrm>
            <a:off x="8552678" y="2930904"/>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47" name="Oval 46" title="Milestone Number"/>
          <p:cNvSpPr/>
          <p:nvPr userDrawn="1"/>
        </p:nvSpPr>
        <p:spPr>
          <a:xfrm>
            <a:off x="8917851" y="4434292"/>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06</a:t>
            </a:r>
          </a:p>
        </p:txBody>
      </p:sp>
      <p:pic>
        <p:nvPicPr>
          <p:cNvPr id="48" name="Graphic 47"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8683538" y="3936872"/>
            <a:ext cx="581025" cy="295275"/>
          </a:xfrm>
          <a:prstGeom prst="rect">
            <a:avLst/>
          </a:prstGeom>
        </p:spPr>
      </p:pic>
      <p:sp>
        <p:nvSpPr>
          <p:cNvPr id="49" name="Oval 48" title="Milestone Number"/>
          <p:cNvSpPr/>
          <p:nvPr userDrawn="1"/>
        </p:nvSpPr>
        <p:spPr>
          <a:xfrm>
            <a:off x="8954928" y="2126446"/>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07</a:t>
            </a:r>
          </a:p>
        </p:txBody>
      </p:sp>
      <p:pic>
        <p:nvPicPr>
          <p:cNvPr id="50" name="Graphic 4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056844" y="2801036"/>
            <a:ext cx="581025" cy="295275"/>
          </a:xfrm>
          <a:prstGeom prst="rect">
            <a:avLst/>
          </a:prstGeom>
        </p:spPr>
      </p:pic>
      <p:grpSp>
        <p:nvGrpSpPr>
          <p:cNvPr id="51" name="Group 50" title="Today Flag Icon"/>
          <p:cNvGrpSpPr/>
          <p:nvPr userDrawn="1"/>
        </p:nvGrpSpPr>
        <p:grpSpPr>
          <a:xfrm>
            <a:off x="10298196" y="2129570"/>
            <a:ext cx="407673" cy="407673"/>
            <a:chOff x="10636741" y="2652807"/>
            <a:chExt cx="296963" cy="296963"/>
          </a:xfrm>
        </p:grpSpPr>
        <p:sp>
          <p:nvSpPr>
            <p:cNvPr id="52" name="Oval 51"/>
            <p:cNvSpPr/>
            <p:nvPr/>
          </p:nvSpPr>
          <p:spPr>
            <a:xfrm>
              <a:off x="10636741" y="2652807"/>
              <a:ext cx="296963" cy="296963"/>
            </a:xfrm>
            <a:prstGeom prst="ellipse">
              <a:avLst/>
            </a:prstGeom>
            <a:solidFill>
              <a:schemeClr val="tx1">
                <a:lumMod val="75000"/>
                <a:lumOff val="2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ZA" sz="600" dirty="0">
                <a:solidFill>
                  <a:schemeClr val="tx1">
                    <a:lumMod val="50000"/>
                    <a:lumOff val="50000"/>
                  </a:schemeClr>
                </a:solidFill>
              </a:endParaRPr>
            </a:p>
          </p:txBody>
        </p:sp>
        <p:pic>
          <p:nvPicPr>
            <p:cNvPr id="53" name="Graphic 52" title="Flag Icon"/>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10816" y="2716810"/>
              <a:ext cx="149367" cy="168956"/>
            </a:xfrm>
            <a:prstGeom prst="rect">
              <a:avLst/>
            </a:prstGeom>
          </p:spPr>
        </p:pic>
      </p:grpSp>
      <p:pic>
        <p:nvPicPr>
          <p:cNvPr id="54" name="Graphic 53"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0359158" y="2801036"/>
            <a:ext cx="581025" cy="295275"/>
          </a:xfrm>
          <a:prstGeom prst="rect">
            <a:avLst/>
          </a:prstGeom>
        </p:spPr>
      </p:pic>
      <p:grpSp>
        <p:nvGrpSpPr>
          <p:cNvPr id="55" name="Group 54" title="Year 4"/>
          <p:cNvGrpSpPr/>
          <p:nvPr userDrawn="1"/>
        </p:nvGrpSpPr>
        <p:grpSpPr>
          <a:xfrm>
            <a:off x="8481353" y="3119046"/>
            <a:ext cx="3133180" cy="562188"/>
            <a:chOff x="8481353" y="3119046"/>
            <a:chExt cx="3133180" cy="562188"/>
          </a:xfrm>
        </p:grpSpPr>
        <p:cxnSp>
          <p:nvCxnSpPr>
            <p:cNvPr id="56" name="Straight Connector 55" title="Q lines"/>
            <p:cNvCxnSpPr>
              <a:cxnSpLocks/>
            </p:cNvCxnSpPr>
            <p:nvPr/>
          </p:nvCxnSpPr>
          <p:spPr>
            <a:xfrm>
              <a:off x="1078575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7" name="Straight Connector 56" title="Q lines"/>
            <p:cNvCxnSpPr>
              <a:cxnSpLocks/>
            </p:cNvCxnSpPr>
            <p:nvPr/>
          </p:nvCxnSpPr>
          <p:spPr>
            <a:xfrm>
              <a:off x="9481202"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58" name="Arrow: Right 132" title="Year Arrow"/>
            <p:cNvSpPr/>
            <p:nvPr/>
          </p:nvSpPr>
          <p:spPr>
            <a:xfrm>
              <a:off x="8481353" y="3325978"/>
              <a:ext cx="3133180" cy="355256"/>
            </a:xfrm>
            <a:prstGeom prst="rightArrow">
              <a:avLst>
                <a:gd name="adj1" fmla="val 100000"/>
                <a:gd name="adj2" fmla="val 50000"/>
              </a:avLst>
            </a:prstGeom>
            <a:gradFill flip="none" rotWithShape="1">
              <a:gsLst>
                <a:gs pos="0">
                  <a:schemeClr val="accent1">
                    <a:lumMod val="20000"/>
                    <a:lumOff val="80000"/>
                  </a:schemeClr>
                </a:gs>
                <a:gs pos="100000">
                  <a:srgbClr val="2F5CA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59" name="Oval 58" title="Quarter Background Cirlce"/>
            <p:cNvSpPr/>
            <p:nvPr/>
          </p:nvSpPr>
          <p:spPr>
            <a:xfrm>
              <a:off x="1068250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Oval 59" title="Quarter Background Cirlce"/>
            <p:cNvSpPr/>
            <p:nvPr/>
          </p:nvSpPr>
          <p:spPr>
            <a:xfrm>
              <a:off x="1003192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Oval 60" title="Quarter Background Cirlce"/>
            <p:cNvSpPr/>
            <p:nvPr/>
          </p:nvSpPr>
          <p:spPr>
            <a:xfrm>
              <a:off x="938467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Oval 61" title="Quarter Background Cirlce"/>
            <p:cNvSpPr/>
            <p:nvPr/>
          </p:nvSpPr>
          <p:spPr>
            <a:xfrm>
              <a:off x="873163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3" name="Straight Connector 62" title="Q lines"/>
            <p:cNvCxnSpPr>
              <a:cxnSpLocks/>
            </p:cNvCxnSpPr>
            <p:nvPr/>
          </p:nvCxnSpPr>
          <p:spPr>
            <a:xfrm>
              <a:off x="8836180"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64" name="Straight Connector 63" title="Q lines"/>
            <p:cNvCxnSpPr>
              <a:cxnSpLocks/>
            </p:cNvCxnSpPr>
            <p:nvPr/>
          </p:nvCxnSpPr>
          <p:spPr>
            <a:xfrm>
              <a:off x="10130964"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5" name="TextBox 64" title="Quarter Number"/>
            <p:cNvSpPr txBox="1"/>
            <p:nvPr/>
          </p:nvSpPr>
          <p:spPr>
            <a:xfrm>
              <a:off x="869683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66" name="TextBox 65" title="Quarter Number"/>
            <p:cNvSpPr txBox="1"/>
            <p:nvPr/>
          </p:nvSpPr>
          <p:spPr>
            <a:xfrm>
              <a:off x="934434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67" name="TextBox 66" title="Quarter Number"/>
            <p:cNvSpPr txBox="1"/>
            <p:nvPr/>
          </p:nvSpPr>
          <p:spPr>
            <a:xfrm>
              <a:off x="999186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68" name="TextBox 67" title="Quarter Number"/>
            <p:cNvSpPr txBox="1"/>
            <p:nvPr/>
          </p:nvSpPr>
          <p:spPr>
            <a:xfrm>
              <a:off x="10639376"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69" name="Group 68" title="Year 3"/>
          <p:cNvGrpSpPr/>
          <p:nvPr userDrawn="1"/>
        </p:nvGrpSpPr>
        <p:grpSpPr>
          <a:xfrm>
            <a:off x="5886628" y="3119046"/>
            <a:ext cx="2784204" cy="562188"/>
            <a:chOff x="5886628" y="3119046"/>
            <a:chExt cx="2784204" cy="562188"/>
          </a:xfrm>
        </p:grpSpPr>
        <p:cxnSp>
          <p:nvCxnSpPr>
            <p:cNvPr id="70" name="Straight Connector 69" title="Q lines"/>
            <p:cNvCxnSpPr>
              <a:cxnSpLocks/>
            </p:cNvCxnSpPr>
            <p:nvPr/>
          </p:nvCxnSpPr>
          <p:spPr>
            <a:xfrm>
              <a:off x="6890490"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1" name="Arrow: Right 184" title="Year Arrow"/>
            <p:cNvSpPr/>
            <p:nvPr/>
          </p:nvSpPr>
          <p:spPr>
            <a:xfrm>
              <a:off x="5886628" y="3325978"/>
              <a:ext cx="2784204" cy="355256"/>
            </a:xfrm>
            <a:prstGeom prst="rightArrow">
              <a:avLst>
                <a:gd name="adj1" fmla="val 100000"/>
                <a:gd name="adj2" fmla="val 50000"/>
              </a:avLst>
            </a:prstGeom>
            <a:gradFill flip="none" rotWithShape="1">
              <a:gsLst>
                <a:gs pos="0">
                  <a:schemeClr val="accent3">
                    <a:lumMod val="20000"/>
                    <a:lumOff val="80000"/>
                  </a:schemeClr>
                </a:gs>
                <a:gs pos="100000">
                  <a:srgbClr val="69447B"/>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72" name="Oval 71" title="Quarter Background Cirlce"/>
            <p:cNvSpPr/>
            <p:nvPr/>
          </p:nvSpPr>
          <p:spPr>
            <a:xfrm>
              <a:off x="809593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Oval 72" title="Quarter Background Cirlce"/>
            <p:cNvSpPr/>
            <p:nvPr/>
          </p:nvSpPr>
          <p:spPr>
            <a:xfrm>
              <a:off x="7443121"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Oval 73" title="Quarter Background Cirlce"/>
            <p:cNvSpPr/>
            <p:nvPr/>
          </p:nvSpPr>
          <p:spPr>
            <a:xfrm>
              <a:off x="679184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Oval 74" title="Quarter Background Cirlce"/>
            <p:cNvSpPr/>
            <p:nvPr/>
          </p:nvSpPr>
          <p:spPr>
            <a:xfrm>
              <a:off x="6140756"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6" name="Straight Connector 75" title="Q lines"/>
            <p:cNvCxnSpPr>
              <a:cxnSpLocks/>
            </p:cNvCxnSpPr>
            <p:nvPr/>
          </p:nvCxnSpPr>
          <p:spPr>
            <a:xfrm>
              <a:off x="6246612"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7" name="Straight Connector 76" title="Q lines"/>
            <p:cNvCxnSpPr>
              <a:cxnSpLocks/>
            </p:cNvCxnSpPr>
            <p:nvPr/>
          </p:nvCxnSpPr>
          <p:spPr>
            <a:xfrm>
              <a:off x="7541396"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8" name="Straight Connector 77" title="Q lines"/>
            <p:cNvCxnSpPr>
              <a:cxnSpLocks/>
            </p:cNvCxnSpPr>
            <p:nvPr/>
          </p:nvCxnSpPr>
          <p:spPr>
            <a:xfrm>
              <a:off x="8188788"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9" name="TextBox 78" title="Quarter Number"/>
            <p:cNvSpPr txBox="1"/>
            <p:nvPr/>
          </p:nvSpPr>
          <p:spPr>
            <a:xfrm>
              <a:off x="610677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80" name="TextBox 79" title="Quarter Number"/>
            <p:cNvSpPr txBox="1"/>
            <p:nvPr/>
          </p:nvSpPr>
          <p:spPr>
            <a:xfrm>
              <a:off x="675428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81" name="TextBox 80" title="Quarter Number"/>
            <p:cNvSpPr txBox="1"/>
            <p:nvPr/>
          </p:nvSpPr>
          <p:spPr>
            <a:xfrm>
              <a:off x="740180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82" name="TextBox 81" title="Quarter Number"/>
            <p:cNvSpPr txBox="1"/>
            <p:nvPr/>
          </p:nvSpPr>
          <p:spPr>
            <a:xfrm>
              <a:off x="804931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83" name="Group 82" title="Year 2"/>
          <p:cNvGrpSpPr/>
          <p:nvPr userDrawn="1"/>
        </p:nvGrpSpPr>
        <p:grpSpPr>
          <a:xfrm>
            <a:off x="3309141" y="3119046"/>
            <a:ext cx="2759196" cy="561751"/>
            <a:chOff x="3309141" y="3119046"/>
            <a:chExt cx="2759196" cy="561751"/>
          </a:xfrm>
        </p:grpSpPr>
        <p:sp>
          <p:nvSpPr>
            <p:cNvPr id="84" name="Arrow: Right 130" title="Year Arrow"/>
            <p:cNvSpPr/>
            <p:nvPr/>
          </p:nvSpPr>
          <p:spPr>
            <a:xfrm>
              <a:off x="3309141" y="3325541"/>
              <a:ext cx="2759196" cy="355256"/>
            </a:xfrm>
            <a:prstGeom prst="rightArrow">
              <a:avLst>
                <a:gd name="adj1" fmla="val 100000"/>
                <a:gd name="adj2" fmla="val 50000"/>
              </a:avLst>
            </a:prstGeom>
            <a:gradFill flip="none" rotWithShape="1">
              <a:gsLst>
                <a:gs pos="0">
                  <a:schemeClr val="accent6">
                    <a:lumMod val="20000"/>
                    <a:lumOff val="80000"/>
                  </a:schemeClr>
                </a:gs>
                <a:gs pos="100000">
                  <a:srgbClr val="54823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85" name="Oval 84" title="Quarter Background Cirlce"/>
            <p:cNvSpPr/>
            <p:nvPr/>
          </p:nvSpPr>
          <p:spPr>
            <a:xfrm>
              <a:off x="549490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Oval 85" title="Quarter Background Cirlce"/>
            <p:cNvSpPr/>
            <p:nvPr/>
          </p:nvSpPr>
          <p:spPr>
            <a:xfrm>
              <a:off x="484587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Oval 86" title="Quarter Background Cirlce"/>
            <p:cNvSpPr/>
            <p:nvPr/>
          </p:nvSpPr>
          <p:spPr>
            <a:xfrm>
              <a:off x="420935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Oval 87" title="Quarter Background Cirlce"/>
            <p:cNvSpPr/>
            <p:nvPr/>
          </p:nvSpPr>
          <p:spPr>
            <a:xfrm>
              <a:off x="355216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9" name="Straight Connector 88" title="Q lines"/>
            <p:cNvCxnSpPr>
              <a:cxnSpLocks/>
            </p:cNvCxnSpPr>
            <p:nvPr/>
          </p:nvCxnSpPr>
          <p:spPr>
            <a:xfrm>
              <a:off x="3657043"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0" name="Straight Connector 89" title="Q lines"/>
            <p:cNvCxnSpPr>
              <a:cxnSpLocks/>
            </p:cNvCxnSpPr>
            <p:nvPr/>
          </p:nvCxnSpPr>
          <p:spPr>
            <a:xfrm>
              <a:off x="4304435"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1" name="Straight Connector 90" title="Q lines"/>
            <p:cNvCxnSpPr>
              <a:cxnSpLocks/>
            </p:cNvCxnSpPr>
            <p:nvPr/>
          </p:nvCxnSpPr>
          <p:spPr>
            <a:xfrm>
              <a:off x="495182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2" name="Straight Connector 91" title="Q lines"/>
            <p:cNvCxnSpPr>
              <a:cxnSpLocks/>
            </p:cNvCxnSpPr>
            <p:nvPr/>
          </p:nvCxnSpPr>
          <p:spPr>
            <a:xfrm>
              <a:off x="559921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3" name="TextBox 92" title="Quarter Number"/>
            <p:cNvSpPr txBox="1"/>
            <p:nvPr/>
          </p:nvSpPr>
          <p:spPr>
            <a:xfrm>
              <a:off x="351671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94" name="TextBox 93" title="Quarter Number"/>
            <p:cNvSpPr txBox="1"/>
            <p:nvPr/>
          </p:nvSpPr>
          <p:spPr>
            <a:xfrm>
              <a:off x="416422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95" name="TextBox 94" title="Quarter Number"/>
            <p:cNvSpPr txBox="1"/>
            <p:nvPr/>
          </p:nvSpPr>
          <p:spPr>
            <a:xfrm>
              <a:off x="481174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96" name="TextBox 95" title="Quarter Number"/>
            <p:cNvSpPr txBox="1"/>
            <p:nvPr/>
          </p:nvSpPr>
          <p:spPr>
            <a:xfrm>
              <a:off x="545925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97" name="Group 96" title="Year 1"/>
          <p:cNvGrpSpPr/>
          <p:nvPr userDrawn="1"/>
        </p:nvGrpSpPr>
        <p:grpSpPr>
          <a:xfrm>
            <a:off x="791681" y="3119046"/>
            <a:ext cx="2695434" cy="561751"/>
            <a:chOff x="791681" y="3119046"/>
            <a:chExt cx="2695434" cy="561751"/>
          </a:xfrm>
        </p:grpSpPr>
        <p:cxnSp>
          <p:nvCxnSpPr>
            <p:cNvPr id="98" name="Straight Connector 97" title="Q lines"/>
            <p:cNvCxnSpPr>
              <a:cxnSpLocks/>
            </p:cNvCxnSpPr>
            <p:nvPr/>
          </p:nvCxnSpPr>
          <p:spPr>
            <a:xfrm>
              <a:off x="170330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9" name="Arrow: Right 129" title="Year Arrow"/>
            <p:cNvSpPr/>
            <p:nvPr/>
          </p:nvSpPr>
          <p:spPr>
            <a:xfrm>
              <a:off x="791681" y="3325541"/>
              <a:ext cx="2695434" cy="355256"/>
            </a:xfrm>
            <a:prstGeom prst="rightArrow">
              <a:avLst>
                <a:gd name="adj1" fmla="val 100000"/>
                <a:gd name="adj2" fmla="val 50000"/>
              </a:avLst>
            </a:prstGeom>
            <a:gradFill flip="none" rotWithShape="1">
              <a:gsLst>
                <a:gs pos="0">
                  <a:schemeClr val="accent2">
                    <a:lumMod val="20000"/>
                    <a:lumOff val="80000"/>
                  </a:schemeClr>
                </a:gs>
                <a:gs pos="100000">
                  <a:srgbClr val="EA0C0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100" name="Oval 99" title="Quarter Background Cirlce"/>
            <p:cNvSpPr/>
            <p:nvPr/>
          </p:nvSpPr>
          <p:spPr>
            <a:xfrm>
              <a:off x="291363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Oval 100" title="Quarter Background Cirlce"/>
            <p:cNvSpPr/>
            <p:nvPr/>
          </p:nvSpPr>
          <p:spPr>
            <a:xfrm>
              <a:off x="2256010"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Oval 101" title="Quarter Background Cirlce"/>
            <p:cNvSpPr/>
            <p:nvPr/>
          </p:nvSpPr>
          <p:spPr>
            <a:xfrm>
              <a:off x="161174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Oval 102" title="Quarter Background Cirlce"/>
            <p:cNvSpPr/>
            <p:nvPr/>
          </p:nvSpPr>
          <p:spPr>
            <a:xfrm>
              <a:off x="96578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4" name="Straight Connector 103" title="Q lines"/>
            <p:cNvCxnSpPr>
              <a:cxnSpLocks/>
            </p:cNvCxnSpPr>
            <p:nvPr/>
          </p:nvCxnSpPr>
          <p:spPr>
            <a:xfrm>
              <a:off x="1067475"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5" name="Straight Connector 104" title="Q lines"/>
            <p:cNvCxnSpPr>
              <a:cxnSpLocks/>
            </p:cNvCxnSpPr>
            <p:nvPr/>
          </p:nvCxnSpPr>
          <p:spPr>
            <a:xfrm>
              <a:off x="236225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6" name="Straight Connector 105" title="Q lines"/>
            <p:cNvCxnSpPr>
              <a:cxnSpLocks/>
            </p:cNvCxnSpPr>
            <p:nvPr/>
          </p:nvCxnSpPr>
          <p:spPr>
            <a:xfrm>
              <a:off x="3009651"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7" name="TextBox 106" title="Quarter Number"/>
            <p:cNvSpPr txBox="1"/>
            <p:nvPr/>
          </p:nvSpPr>
          <p:spPr>
            <a:xfrm>
              <a:off x="92665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108" name="TextBox 107" title="Quarter Number"/>
            <p:cNvSpPr txBox="1"/>
            <p:nvPr/>
          </p:nvSpPr>
          <p:spPr>
            <a:xfrm>
              <a:off x="157416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109" name="TextBox 108" title="Quarter Number"/>
            <p:cNvSpPr txBox="1"/>
            <p:nvPr/>
          </p:nvSpPr>
          <p:spPr>
            <a:xfrm>
              <a:off x="222168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110" name="TextBox 109" title="Quarter Number"/>
            <p:cNvSpPr txBox="1"/>
            <p:nvPr/>
          </p:nvSpPr>
          <p:spPr>
            <a:xfrm>
              <a:off x="286919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sp>
        <p:nvSpPr>
          <p:cNvPr id="111" name="Text Placeholder 8"/>
          <p:cNvSpPr>
            <a:spLocks noGrp="1"/>
          </p:cNvSpPr>
          <p:nvPr>
            <p:ph type="body" sz="quarter" idx="15" hasCustomPrompt="1"/>
          </p:nvPr>
        </p:nvSpPr>
        <p:spPr>
          <a:xfrm>
            <a:off x="5874314" y="1515070"/>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2" name="Text Placeholder 8"/>
          <p:cNvSpPr>
            <a:spLocks noGrp="1"/>
          </p:cNvSpPr>
          <p:nvPr>
            <p:ph type="body" sz="quarter" idx="16" hasCustomPrompt="1"/>
          </p:nvPr>
        </p:nvSpPr>
        <p:spPr>
          <a:xfrm>
            <a:off x="9760199" y="1515070"/>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3" name="Text Placeholder 8"/>
          <p:cNvSpPr>
            <a:spLocks noGrp="1"/>
          </p:cNvSpPr>
          <p:nvPr>
            <p:ph type="body" sz="quarter" idx="17" hasCustomPrompt="1"/>
          </p:nvPr>
        </p:nvSpPr>
        <p:spPr>
          <a:xfrm>
            <a:off x="594428" y="4927573"/>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4" name="Text Placeholder 8"/>
          <p:cNvSpPr>
            <a:spLocks noGrp="1"/>
          </p:cNvSpPr>
          <p:nvPr>
            <p:ph type="body" sz="quarter" idx="23" hasCustomPrompt="1"/>
          </p:nvPr>
        </p:nvSpPr>
        <p:spPr>
          <a:xfrm>
            <a:off x="3196226" y="4927573"/>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5" name="Text Placeholder 8"/>
          <p:cNvSpPr>
            <a:spLocks noGrp="1"/>
          </p:cNvSpPr>
          <p:nvPr>
            <p:ph type="body" sz="quarter" idx="24" hasCustomPrompt="1"/>
          </p:nvPr>
        </p:nvSpPr>
        <p:spPr>
          <a:xfrm>
            <a:off x="5807451" y="4927573"/>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6" name="Text Placeholder 8"/>
          <p:cNvSpPr>
            <a:spLocks noGrp="1"/>
          </p:cNvSpPr>
          <p:nvPr>
            <p:ph type="body" sz="quarter" idx="25" hasCustomPrompt="1"/>
          </p:nvPr>
        </p:nvSpPr>
        <p:spPr>
          <a:xfrm>
            <a:off x="8362114" y="4927573"/>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7" name="Text Placeholder 4"/>
          <p:cNvSpPr>
            <a:spLocks noGrp="1"/>
          </p:cNvSpPr>
          <p:nvPr>
            <p:ph type="body" sz="quarter" idx="26" hasCustomPrompt="1"/>
          </p:nvPr>
        </p:nvSpPr>
        <p:spPr>
          <a:xfrm>
            <a:off x="594428" y="5724950"/>
            <a:ext cx="10898877" cy="595024"/>
          </a:xfrm>
        </p:spPr>
        <p:txBody>
          <a:bodyPr anchor="ctr"/>
          <a:lstStyle>
            <a:lvl1pPr marL="0" indent="0" algn="ctr">
              <a:buNone/>
              <a:defRPr sz="2400" baseline="0">
                <a:latin typeface="Calibri" panose="020F0502020204030204" pitchFamily="34" charset="0"/>
                <a:cs typeface="Calibri" panose="020F0502020204030204" pitchFamily="34" charset="0"/>
              </a:defRPr>
            </a:lvl1pPr>
          </a:lstStyle>
          <a:p>
            <a:pPr lvl="0"/>
            <a:r>
              <a:rPr lang="en-US"/>
              <a:t>Contact Communications for custom timelines</a:t>
            </a:r>
          </a:p>
        </p:txBody>
      </p:sp>
    </p:spTree>
    <p:extLst>
      <p:ext uri="{BB962C8B-B14F-4D97-AF65-F5344CB8AC3E}">
        <p14:creationId xmlns:p14="http://schemas.microsoft.com/office/powerpoint/2010/main" val="38006459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E55BAB-798A-4755-AEEF-A91B35E2BD81}" type="datetime1">
              <a:rPr lang="en-US" smtClean="0"/>
              <a:t>3/18/2020</a:t>
            </a:fld>
            <a:endParaRPr lang="en-US" dirty="0"/>
          </a:p>
        </p:txBody>
      </p:sp>
      <p:sp>
        <p:nvSpPr>
          <p:cNvPr id="3" name="Footer Placeholder 2"/>
          <p:cNvSpPr>
            <a:spLocks noGrp="1"/>
          </p:cNvSpPr>
          <p:nvPr>
            <p:ph type="ftr" sz="quarter" idx="11"/>
          </p:nvPr>
        </p:nvSpPr>
        <p:spPr/>
        <p:txBody>
          <a:bodyPr/>
          <a:lstStyle/>
          <a:p>
            <a:r>
              <a:rPr lang="en-US"/>
              <a:t>Copyright ©Texas Education Agency, 2020.  All rights reserved.</a:t>
            </a:r>
            <a:endParaRPr lang="en-US" dirty="0"/>
          </a:p>
        </p:txBody>
      </p:sp>
      <p:sp>
        <p:nvSpPr>
          <p:cNvPr id="4" name="Slide Number Placeholder 3"/>
          <p:cNvSpPr>
            <a:spLocks noGrp="1"/>
          </p:cNvSpPr>
          <p:nvPr>
            <p:ph type="sldNum" sz="quarter" idx="12"/>
          </p:nvPr>
        </p:nvSpPr>
        <p:spPr/>
        <p:txBody>
          <a:bodyPr/>
          <a:lstStyle/>
          <a:p>
            <a:fld id="{0088AB57-2DBE-44A3-AE96-942C49E954BF}" type="slidenum">
              <a:rPr lang="en-US" smtClean="0"/>
              <a:t>‹#›</a:t>
            </a:fld>
            <a:endParaRPr lang="en-US" dirty="0"/>
          </a:p>
        </p:txBody>
      </p:sp>
    </p:spTree>
    <p:extLst>
      <p:ext uri="{BB962C8B-B14F-4D97-AF65-F5344CB8AC3E}">
        <p14:creationId xmlns:p14="http://schemas.microsoft.com/office/powerpoint/2010/main" val="27457881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TEA Opener - Section title 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1265238"/>
            <a:ext cx="12192000" cy="5592762"/>
          </a:xfrm>
          <a:prstGeom prst="rect">
            <a:avLst/>
          </a:prstGeom>
        </p:spPr>
        <p:txBody>
          <a:bodyPr/>
          <a:lstStyle/>
          <a:p>
            <a:endParaRPr lang="en-US" dirty="0"/>
          </a:p>
        </p:txBody>
      </p:sp>
      <p:sp>
        <p:nvSpPr>
          <p:cNvPr id="2" name="Title 1"/>
          <p:cNvSpPr>
            <a:spLocks noGrp="1"/>
          </p:cNvSpPr>
          <p:nvPr>
            <p:ph type="title" hasCustomPrompt="1"/>
          </p:nvPr>
        </p:nvSpPr>
        <p:spPr>
          <a:xfrm>
            <a:off x="0" y="3329051"/>
            <a:ext cx="12192000" cy="906065"/>
          </a:xfrm>
          <a:prstGeom prst="rect">
            <a:avLst/>
          </a:prstGeom>
          <a:gradFill>
            <a:gsLst>
              <a:gs pos="66000">
                <a:srgbClr val="4472C4"/>
              </a:gs>
              <a:gs pos="100000">
                <a:srgbClr val="203864"/>
              </a:gs>
            </a:gsLst>
            <a:lin ang="1800000" scaled="0"/>
          </a:gradFill>
        </p:spPr>
        <p:txBody>
          <a:bodyPr anchor="ctr"/>
          <a:lstStyle>
            <a:lvl1pPr algn="ctr">
              <a:defRPr>
                <a:solidFill>
                  <a:schemeClr val="bg1"/>
                </a:solidFill>
                <a:latin typeface="Calibri (Body)"/>
              </a:defRPr>
            </a:lvl1pPr>
          </a:lstStyle>
          <a:p>
            <a:r>
              <a:rPr lang="en-US"/>
              <a:t>Edit Section Title</a:t>
            </a:r>
          </a:p>
        </p:txBody>
      </p:sp>
      <p:sp>
        <p:nvSpPr>
          <p:cNvPr id="5" name="Date Placeholder 4"/>
          <p:cNvSpPr>
            <a:spLocks noGrp="1"/>
          </p:cNvSpPr>
          <p:nvPr>
            <p:ph type="dt" sz="half" idx="10"/>
          </p:nvPr>
        </p:nvSpPr>
        <p:spPr/>
        <p:txBody>
          <a:bodyPr/>
          <a:lstStyle/>
          <a:p>
            <a:fld id="{5504CCBE-2ECF-4F41-B4BE-D5F45FAC08BD}" type="datetime1">
              <a:rPr lang="en-US" smtClean="0"/>
              <a:t>3/18/2020</a:t>
            </a:fld>
            <a:endParaRPr lang="en-US" dirty="0"/>
          </a:p>
        </p:txBody>
      </p:sp>
      <p:sp>
        <p:nvSpPr>
          <p:cNvPr id="6" name="Footer Placeholder 5"/>
          <p:cNvSpPr>
            <a:spLocks noGrp="1"/>
          </p:cNvSpPr>
          <p:nvPr>
            <p:ph type="ftr" sz="quarter" idx="11"/>
          </p:nvPr>
        </p:nvSpPr>
        <p:spPr/>
        <p:txBody>
          <a:bodyPr/>
          <a:lstStyle/>
          <a:p>
            <a:r>
              <a:rPr lang="en-US"/>
              <a:t>Copyright ©Texas Education Agency, 2020.  All rights reserved.</a:t>
            </a:r>
            <a:endParaRPr lang="en-US" dirty="0"/>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dirty="0"/>
          </a:p>
        </p:txBody>
      </p:sp>
    </p:spTree>
    <p:extLst>
      <p:ext uri="{BB962C8B-B14F-4D97-AF65-F5344CB8AC3E}">
        <p14:creationId xmlns:p14="http://schemas.microsoft.com/office/powerpoint/2010/main" val="919026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9C37693-ED76-4CB8-87E6-0857DEEF5FAB}" type="datetime1">
              <a:rPr lang="en-US" smtClean="0">
                <a:solidFill>
                  <a:schemeClr val="accent1">
                    <a:lumMod val="60000"/>
                    <a:lumOff val="40000"/>
                  </a:schemeClr>
                </a:solidFill>
              </a:rPr>
              <a:t>3/18/2020</a:t>
            </a:fld>
            <a:r>
              <a:rPr lang="en-US">
                <a:solidFill>
                  <a:schemeClr val="accent1">
                    <a:lumMod val="60000"/>
                    <a:lumOff val="40000"/>
                  </a:schemeClr>
                </a:solidFill>
              </a:rPr>
              <a:t>     </a:t>
            </a:r>
            <a:fld id="{EA89072E-2125-40D6-847A-9E6B768971D4}" type="slidenum">
              <a:rPr lang="en-US" smtClean="0">
                <a:solidFill>
                  <a:schemeClr val="accent1">
                    <a:lumMod val="60000"/>
                    <a:lumOff val="40000"/>
                  </a:schemeClr>
                </a:solidFill>
              </a:rPr>
              <a:pPr/>
              <a:t>‹#›</a:t>
            </a:fld>
            <a:endParaRPr lang="en-US" dirty="0">
              <a:solidFill>
                <a:schemeClr val="accent1">
                  <a:lumMod val="60000"/>
                  <a:lumOff val="40000"/>
                </a:schemeClr>
              </a:solidFill>
            </a:endParaRPr>
          </a:p>
        </p:txBody>
      </p:sp>
      <p:sp>
        <p:nvSpPr>
          <p:cNvPr id="4" name="Footer Placeholder 3"/>
          <p:cNvSpPr>
            <a:spLocks noGrp="1"/>
          </p:cNvSpPr>
          <p:nvPr>
            <p:ph type="ftr" sz="quarter" idx="11"/>
          </p:nvPr>
        </p:nvSpPr>
        <p:spPr/>
        <p:txBody>
          <a:bodyPr/>
          <a:lstStyle/>
          <a:p>
            <a:r>
              <a:rPr lang="en-US">
                <a:solidFill>
                  <a:schemeClr val="accent1">
                    <a:lumMod val="60000"/>
                    <a:lumOff val="40000"/>
                  </a:schemeClr>
                </a:solidFill>
              </a:rPr>
              <a:t>Copyright ©Texas Education Agency, 2020.  All rights reserved.</a:t>
            </a:r>
            <a:endParaRPr lang="en-US" dirty="0">
              <a:solidFill>
                <a:schemeClr val="accent1">
                  <a:lumMod val="60000"/>
                  <a:lumOff val="40000"/>
                </a:schemeClr>
              </a:solidFill>
            </a:endParaRPr>
          </a:p>
        </p:txBody>
      </p:sp>
    </p:spTree>
    <p:extLst>
      <p:ext uri="{BB962C8B-B14F-4D97-AF65-F5344CB8AC3E}">
        <p14:creationId xmlns:p14="http://schemas.microsoft.com/office/powerpoint/2010/main" val="31075781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6864" y="228600"/>
            <a:ext cx="10871200" cy="990600"/>
          </a:xfrm>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CA235D1E-0904-46D2-90B7-2CCBA5625BF9}" type="datetime1">
              <a:rPr lang="en-US" smtClean="0"/>
              <a:t>3/18/2020</a:t>
            </a:fld>
            <a:endParaRPr lang="en-US" dirty="0"/>
          </a:p>
        </p:txBody>
      </p:sp>
      <p:sp>
        <p:nvSpPr>
          <p:cNvPr id="5" name="Footer Placeholder 4"/>
          <p:cNvSpPr>
            <a:spLocks noGrp="1"/>
          </p:cNvSpPr>
          <p:nvPr>
            <p:ph type="ftr" sz="quarter" idx="11"/>
          </p:nvPr>
        </p:nvSpPr>
        <p:spPr/>
        <p:txBody>
          <a:bodyPr/>
          <a:lstStyle/>
          <a:p>
            <a:r>
              <a:rPr lang="en-US"/>
              <a:t>Copyright ©Texas Education Agency, 2020.  All rights reserved.</a:t>
            </a:r>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C565D3BB-01DF-4CB3-928C-96E84AC8D778}" type="slidenum">
              <a:rPr lang="en-US" smtClean="0"/>
              <a:pPr/>
              <a:t>‹#›</a:t>
            </a:fld>
            <a:endParaRPr lang="en-US" dirty="0"/>
          </a:p>
        </p:txBody>
      </p:sp>
      <p:sp>
        <p:nvSpPr>
          <p:cNvPr id="8" name="Content Placeholder 7"/>
          <p:cNvSpPr>
            <a:spLocks noGrp="1"/>
          </p:cNvSpPr>
          <p:nvPr>
            <p:ph sz="quarter" idx="1"/>
          </p:nvPr>
        </p:nvSpPr>
        <p:spPr>
          <a:xfrm>
            <a:off x="816864" y="1600200"/>
            <a:ext cx="10871200" cy="44958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6243394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TEA Opener - Section Orange/Blue 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0" y="1254125"/>
            <a:ext cx="12192000" cy="5070475"/>
          </a:xfrm>
          <a:prstGeom prst="rect">
            <a:avLst/>
          </a:prstGeom>
        </p:spPr>
        <p:txBody>
          <a:bodyPr/>
          <a:lstStyle/>
          <a:p>
            <a:endParaRPr lang="en-US" dirty="0"/>
          </a:p>
        </p:txBody>
      </p:sp>
      <p:sp>
        <p:nvSpPr>
          <p:cNvPr id="2" name="Title 1"/>
          <p:cNvSpPr>
            <a:spLocks noGrp="1"/>
          </p:cNvSpPr>
          <p:nvPr>
            <p:ph type="title" hasCustomPrompt="1"/>
          </p:nvPr>
        </p:nvSpPr>
        <p:spPr>
          <a:xfrm>
            <a:off x="1524000" y="2872510"/>
            <a:ext cx="9138089" cy="1455647"/>
          </a:xfrm>
          <a:prstGeom prst="rect">
            <a:avLst/>
          </a:prstGeom>
          <a:solidFill>
            <a:schemeClr val="bg1">
              <a:lumMod val="95000"/>
            </a:schemeClr>
          </a:solidFill>
        </p:spPr>
        <p:txBody>
          <a:bodyPr anchor="ctr">
            <a:noAutofit/>
          </a:bodyPr>
          <a:lstStyle>
            <a:lvl1pPr algn="ctr">
              <a:defRPr lang="en-US" sz="6000" b="1" kern="1200" baseline="0" dirty="0" smtClean="0">
                <a:solidFill>
                  <a:srgbClr val="3C6EBE"/>
                </a:solidFill>
                <a:latin typeface="+mn-lt"/>
                <a:ea typeface="+mn-ea"/>
                <a:cs typeface="+mn-cs"/>
              </a:defRPr>
            </a:lvl1pPr>
          </a:lstStyle>
          <a:p>
            <a:r>
              <a:rPr lang="en-US"/>
              <a:t>Edit Section Title</a:t>
            </a:r>
          </a:p>
        </p:txBody>
      </p:sp>
      <p:sp>
        <p:nvSpPr>
          <p:cNvPr id="4" name="Date Placeholder 3"/>
          <p:cNvSpPr>
            <a:spLocks noGrp="1"/>
          </p:cNvSpPr>
          <p:nvPr>
            <p:ph type="dt" sz="half" idx="10"/>
          </p:nvPr>
        </p:nvSpPr>
        <p:spPr/>
        <p:txBody>
          <a:bodyPr/>
          <a:lstStyle/>
          <a:p>
            <a:fld id="{43DECBE8-1F2E-441A-A064-8A815AEBD909}" type="datetime1">
              <a:rPr lang="en-US" smtClean="0"/>
              <a:t>3/18/2020</a:t>
            </a:fld>
            <a:endParaRPr lang="en-US" dirty="0"/>
          </a:p>
        </p:txBody>
      </p:sp>
      <p:sp>
        <p:nvSpPr>
          <p:cNvPr id="5" name="Footer Placeholder 4"/>
          <p:cNvSpPr>
            <a:spLocks noGrp="1"/>
          </p:cNvSpPr>
          <p:nvPr>
            <p:ph type="ftr" sz="quarter" idx="11"/>
          </p:nvPr>
        </p:nvSpPr>
        <p:spPr/>
        <p:txBody>
          <a:bodyPr/>
          <a:lstStyle/>
          <a:p>
            <a:r>
              <a:rPr lang="en-US"/>
              <a:t>Copyright ©Texas Education Agency, 2020.  All rights reserved.</a:t>
            </a:r>
            <a:endParaRPr lang="en-US" dirty="0"/>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dirty="0"/>
          </a:p>
        </p:txBody>
      </p:sp>
      <p:sp>
        <p:nvSpPr>
          <p:cNvPr id="11" name="Subtitle 2"/>
          <p:cNvSpPr>
            <a:spLocks noGrp="1"/>
          </p:cNvSpPr>
          <p:nvPr>
            <p:ph type="subTitle" idx="1" hasCustomPrompt="1"/>
          </p:nvPr>
        </p:nvSpPr>
        <p:spPr>
          <a:xfrm>
            <a:off x="1524000" y="4328159"/>
            <a:ext cx="9144000" cy="865633"/>
          </a:xfrm>
          <a:prstGeom prst="rect">
            <a:avLst/>
          </a:prstGeom>
          <a:solidFill>
            <a:schemeClr val="bg1">
              <a:lumMod val="95000"/>
            </a:schemeClr>
          </a:solidFill>
        </p:spPr>
        <p:txBody>
          <a:bodyPr anchor="ctr"/>
          <a:lstStyle>
            <a:lvl1pPr marL="0" indent="0" algn="ctr">
              <a:lnSpc>
                <a:spcPct val="90000"/>
              </a:lnSpc>
              <a:buNone/>
              <a:defRPr sz="2400" b="1" spc="140" baseline="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STYLE</a:t>
            </a:r>
          </a:p>
        </p:txBody>
      </p:sp>
    </p:spTree>
    <p:extLst>
      <p:ext uri="{BB962C8B-B14F-4D97-AF65-F5344CB8AC3E}">
        <p14:creationId xmlns:p14="http://schemas.microsoft.com/office/powerpoint/2010/main" val="35397496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BC91B22-D149-481A-BC8C-A6CE490D5590}" type="datetime1">
              <a:rPr lang="en-US" smtClean="0"/>
              <a:t>3/18/2020</a:t>
            </a:fld>
            <a:endParaRPr lang="en-US" dirty="0"/>
          </a:p>
        </p:txBody>
      </p:sp>
      <p:sp>
        <p:nvSpPr>
          <p:cNvPr id="5" name="Footer Placeholder 4"/>
          <p:cNvSpPr>
            <a:spLocks noGrp="1"/>
          </p:cNvSpPr>
          <p:nvPr>
            <p:ph type="ftr" sz="quarter" idx="11"/>
          </p:nvPr>
        </p:nvSpPr>
        <p:spPr/>
        <p:txBody>
          <a:bodyPr/>
          <a:lstStyle/>
          <a:p>
            <a:r>
              <a:rPr lang="en-US"/>
              <a:t>Copyright ©Texas Education Agency, 2020.  All rights reserved.</a:t>
            </a:r>
            <a:endParaRPr lang="en-US" dirty="0"/>
          </a:p>
        </p:txBody>
      </p:sp>
      <p:sp>
        <p:nvSpPr>
          <p:cNvPr id="6" name="Slide Number Placeholder 5"/>
          <p:cNvSpPr>
            <a:spLocks noGrp="1"/>
          </p:cNvSpPr>
          <p:nvPr>
            <p:ph type="sldNum" sz="quarter" idx="12"/>
          </p:nvPr>
        </p:nvSpPr>
        <p:spPr/>
        <p:txBody>
          <a:bodyPr/>
          <a:lstStyle/>
          <a:p>
            <a:fld id="{EA89072E-2125-40D6-847A-9E6B768971D4}" type="slidenum">
              <a:rPr lang="en-US" smtClean="0"/>
              <a:t>‹#›</a:t>
            </a:fld>
            <a:endParaRPr lang="en-US" dirty="0"/>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a:stretch>
            <a:fillRect/>
          </a:stretch>
        </p:blipFill>
        <p:spPr>
          <a:xfrm>
            <a:off x="9650234" y="92480"/>
            <a:ext cx="2541815" cy="1278610"/>
          </a:xfrm>
          <a:prstGeom prst="rect">
            <a:avLst/>
          </a:prstGeom>
        </p:spPr>
      </p:pic>
      <p:sp>
        <p:nvSpPr>
          <p:cNvPr id="11" name="Title 10"/>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79195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7121CB2-D96E-4A06-8D1A-05102633A616}" type="datetime1">
              <a:rPr lang="en-US" smtClean="0"/>
              <a:t>3/18/2020</a:t>
            </a:fld>
            <a:endParaRPr lang="en-US" dirty="0"/>
          </a:p>
        </p:txBody>
      </p:sp>
      <p:sp>
        <p:nvSpPr>
          <p:cNvPr id="5" name="Footer Placeholder 4"/>
          <p:cNvSpPr>
            <a:spLocks noGrp="1"/>
          </p:cNvSpPr>
          <p:nvPr>
            <p:ph type="ftr" sz="quarter" idx="11"/>
          </p:nvPr>
        </p:nvSpPr>
        <p:spPr/>
        <p:txBody>
          <a:bodyPr/>
          <a:lstStyle/>
          <a:p>
            <a:r>
              <a:rPr lang="en-US"/>
              <a:t>Copyright ©Texas Education Agency, 2020.  All rights reserved.</a:t>
            </a:r>
            <a:endParaRPr lang="en-US" dirty="0"/>
          </a:p>
        </p:txBody>
      </p:sp>
      <p:sp>
        <p:nvSpPr>
          <p:cNvPr id="6" name="Slide Number Placeholder 5"/>
          <p:cNvSpPr>
            <a:spLocks noGrp="1"/>
          </p:cNvSpPr>
          <p:nvPr>
            <p:ph type="sldNum" sz="quarter" idx="12"/>
          </p:nvPr>
        </p:nvSpPr>
        <p:spPr/>
        <p:txBody>
          <a:bodyPr/>
          <a:lstStyle/>
          <a:p>
            <a:fld id="{EA89072E-2125-40D6-847A-9E6B768971D4}" type="slidenum">
              <a:rPr lang="en-US" smtClean="0"/>
              <a:t>‹#›</a:t>
            </a:fld>
            <a:endParaRPr lang="en-US" dirty="0"/>
          </a:p>
        </p:txBody>
      </p:sp>
    </p:spTree>
    <p:extLst>
      <p:ext uri="{BB962C8B-B14F-4D97-AF65-F5344CB8AC3E}">
        <p14:creationId xmlns:p14="http://schemas.microsoft.com/office/powerpoint/2010/main" val="29853823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8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4"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5E7F7BB-9082-4CF1-B2B9-303B5E0745DD}" type="datetime1">
              <a:rPr lang="en-US" smtClean="0"/>
              <a:t>3/18/2020</a:t>
            </a:fld>
            <a:endParaRPr lang="en-US" dirty="0"/>
          </a:p>
        </p:txBody>
      </p:sp>
      <p:sp>
        <p:nvSpPr>
          <p:cNvPr id="5" name="Footer Placeholder 4"/>
          <p:cNvSpPr>
            <a:spLocks noGrp="1"/>
          </p:cNvSpPr>
          <p:nvPr>
            <p:ph type="ftr" sz="quarter" idx="11"/>
          </p:nvPr>
        </p:nvSpPr>
        <p:spPr/>
        <p:txBody>
          <a:bodyPr/>
          <a:lstStyle/>
          <a:p>
            <a:r>
              <a:rPr lang="en-US"/>
              <a:t>Copyright ©Texas Education Agency, 2020.  All rights reserved.</a:t>
            </a:r>
            <a:endParaRPr lang="en-US" dirty="0"/>
          </a:p>
        </p:txBody>
      </p:sp>
      <p:sp>
        <p:nvSpPr>
          <p:cNvPr id="6" name="Slide Number Placeholder 5"/>
          <p:cNvSpPr>
            <a:spLocks noGrp="1"/>
          </p:cNvSpPr>
          <p:nvPr>
            <p:ph type="sldNum" sz="quarter" idx="12"/>
          </p:nvPr>
        </p:nvSpPr>
        <p:spPr/>
        <p:txBody>
          <a:bodyPr/>
          <a:lstStyle/>
          <a:p>
            <a:fld id="{EA89072E-2125-40D6-847A-9E6B768971D4}" type="slidenum">
              <a:rPr lang="en-US" smtClean="0"/>
              <a:t>‹#›</a:t>
            </a:fld>
            <a:endParaRPr lang="en-US" dirty="0"/>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10544" y="90429"/>
            <a:ext cx="1481456" cy="749873"/>
          </a:xfrm>
          <a:prstGeom prst="rect">
            <a:avLst/>
          </a:prstGeom>
        </p:spPr>
      </p:pic>
    </p:spTree>
    <p:extLst>
      <p:ext uri="{BB962C8B-B14F-4D97-AF65-F5344CB8AC3E}">
        <p14:creationId xmlns:p14="http://schemas.microsoft.com/office/powerpoint/2010/main" val="29640160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7"/>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42"/>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D3596E3-41CD-4AAE-888D-59CA16CCD9D6}" type="datetime1">
              <a:rPr lang="en-US" smtClean="0"/>
              <a:t>3/18/2020</a:t>
            </a:fld>
            <a:endParaRPr lang="en-US" dirty="0"/>
          </a:p>
        </p:txBody>
      </p:sp>
      <p:sp>
        <p:nvSpPr>
          <p:cNvPr id="6" name="Footer Placeholder 5"/>
          <p:cNvSpPr>
            <a:spLocks noGrp="1"/>
          </p:cNvSpPr>
          <p:nvPr>
            <p:ph type="ftr" sz="quarter" idx="11"/>
          </p:nvPr>
        </p:nvSpPr>
        <p:spPr/>
        <p:txBody>
          <a:bodyPr/>
          <a:lstStyle/>
          <a:p>
            <a:r>
              <a:rPr lang="en-US"/>
              <a:t>Copyright ©Texas Education Agency, 2020.  All rights reserved.</a:t>
            </a:r>
            <a:endParaRPr lang="en-US" dirty="0"/>
          </a:p>
        </p:txBody>
      </p:sp>
      <p:sp>
        <p:nvSpPr>
          <p:cNvPr id="7" name="Slide Number Placeholder 6"/>
          <p:cNvSpPr>
            <a:spLocks noGrp="1"/>
          </p:cNvSpPr>
          <p:nvPr>
            <p:ph type="sldNum" sz="quarter" idx="12"/>
          </p:nvPr>
        </p:nvSpPr>
        <p:spPr/>
        <p:txBody>
          <a:bodyPr/>
          <a:lstStyle/>
          <a:p>
            <a:fld id="{EA89072E-2125-40D6-847A-9E6B768971D4}" type="slidenum">
              <a:rPr lang="en-US" smtClean="0"/>
              <a:t>‹#›</a:t>
            </a:fld>
            <a:endParaRPr lang="en-US" dirty="0"/>
          </a:p>
        </p:txBody>
      </p:sp>
    </p:spTree>
    <p:extLst>
      <p:ext uri="{BB962C8B-B14F-4D97-AF65-F5344CB8AC3E}">
        <p14:creationId xmlns:p14="http://schemas.microsoft.com/office/powerpoint/2010/main" val="2156503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Date Placeholder 3"/>
          <p:cNvSpPr>
            <a:spLocks noGrp="1"/>
          </p:cNvSpPr>
          <p:nvPr>
            <p:ph type="dt" sz="half" idx="10"/>
          </p:nvPr>
        </p:nvSpPr>
        <p:spPr/>
        <p:txBody>
          <a:bodyPr/>
          <a:lstStyle/>
          <a:p>
            <a:fld id="{0D4DA4E4-47F3-4D3E-8475-6CA85D016B29}" type="datetime1">
              <a:rPr lang="en-US" smtClean="0"/>
              <a:t>3/18/2020</a:t>
            </a:fld>
            <a:endParaRPr lang="en-US" dirty="0"/>
          </a:p>
        </p:txBody>
      </p:sp>
      <p:sp>
        <p:nvSpPr>
          <p:cNvPr id="5" name="Footer Placeholder 4"/>
          <p:cNvSpPr>
            <a:spLocks noGrp="1"/>
          </p:cNvSpPr>
          <p:nvPr>
            <p:ph type="ftr" sz="quarter" idx="11"/>
          </p:nvPr>
        </p:nvSpPr>
        <p:spPr/>
        <p:txBody>
          <a:bodyPr/>
          <a:lstStyle/>
          <a:p>
            <a:r>
              <a:rPr lang="en-US"/>
              <a:t>Copyright ©Texas Education Agency, 2020.  All rights reserved.</a:t>
            </a:r>
            <a:endParaRPr lang="en-US" dirty="0"/>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dirty="0"/>
          </a:p>
        </p:txBody>
      </p:sp>
      <p:sp>
        <p:nvSpPr>
          <p:cNvPr id="7" name="Content Placeholder 2"/>
          <p:cNvSpPr>
            <a:spLocks noGrp="1"/>
          </p:cNvSpPr>
          <p:nvPr>
            <p:ph idx="13"/>
          </p:nvPr>
        </p:nvSpPr>
        <p:spPr>
          <a:xfrm>
            <a:off x="838199" y="1825625"/>
            <a:ext cx="10515599" cy="4302459"/>
          </a:xfrm>
        </p:spPr>
        <p:txBody>
          <a:bodyPr/>
          <a:lstStyle>
            <a:lvl1pPr marL="0" indent="0">
              <a:buNone/>
              <a:defRPr b="1">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Calibri" panose="020F0502020204030204" pitchFamily="34" charset="0"/>
                <a:cs typeface="Calibri" panose="020F0502020204030204" pitchFamily="34" charset="0"/>
              </a:defRPr>
            </a:lvl2pPr>
            <a:lvl3pPr>
              <a:buClr>
                <a:srgbClr val="4472C4"/>
              </a:buClr>
              <a:defRPr>
                <a:latin typeface="Calibri" panose="020F0502020204030204" pitchFamily="34" charset="0"/>
                <a:cs typeface="Calibri" panose="020F0502020204030204" pitchFamily="34" charset="0"/>
              </a:defRPr>
            </a:lvl3pPr>
            <a:lvl4pPr marL="1600200" indent="-228600">
              <a:buClr>
                <a:srgbClr val="C00000"/>
              </a:buClr>
              <a:buFont typeface="Wingdings" pitchFamily="2" charset="2"/>
              <a:buChar char="§"/>
              <a:defRPr>
                <a:latin typeface="+mj-lt"/>
                <a:cs typeface="Calibri" panose="020F0502020204030204" pitchFamily="34" charset="0"/>
              </a:defRPr>
            </a:lvl4pPr>
            <a:lvl5pPr>
              <a:buClr>
                <a:srgbClr val="DA3E26"/>
              </a:buClr>
              <a:defRPr>
                <a:latin typeface="+mj-lt"/>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273489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7"/>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349524-DE43-4571-AF7F-1513F38DF261}" type="datetime1">
              <a:rPr lang="en-US" smtClean="0"/>
              <a:t>3/18/2020</a:t>
            </a:fld>
            <a:endParaRPr lang="en-US" dirty="0"/>
          </a:p>
        </p:txBody>
      </p:sp>
      <p:sp>
        <p:nvSpPr>
          <p:cNvPr id="8" name="Footer Placeholder 7"/>
          <p:cNvSpPr>
            <a:spLocks noGrp="1"/>
          </p:cNvSpPr>
          <p:nvPr>
            <p:ph type="ftr" sz="quarter" idx="11"/>
          </p:nvPr>
        </p:nvSpPr>
        <p:spPr/>
        <p:txBody>
          <a:bodyPr/>
          <a:lstStyle/>
          <a:p>
            <a:r>
              <a:rPr lang="en-US"/>
              <a:t>Copyright ©Texas Education Agency, 2020.  All rights reserved.</a:t>
            </a:r>
            <a:endParaRPr lang="en-US" dirty="0"/>
          </a:p>
        </p:txBody>
      </p:sp>
      <p:sp>
        <p:nvSpPr>
          <p:cNvPr id="9" name="Slide Number Placeholder 8"/>
          <p:cNvSpPr>
            <a:spLocks noGrp="1"/>
          </p:cNvSpPr>
          <p:nvPr>
            <p:ph type="sldNum" sz="quarter" idx="12"/>
          </p:nvPr>
        </p:nvSpPr>
        <p:spPr/>
        <p:txBody>
          <a:bodyPr/>
          <a:lstStyle/>
          <a:p>
            <a:fld id="{EA89072E-2125-40D6-847A-9E6B768971D4}" type="slidenum">
              <a:rPr lang="en-US" smtClean="0"/>
              <a:t>‹#›</a:t>
            </a:fld>
            <a:endParaRPr lang="en-US" dirty="0"/>
          </a:p>
        </p:txBody>
      </p:sp>
    </p:spTree>
    <p:extLst>
      <p:ext uri="{BB962C8B-B14F-4D97-AF65-F5344CB8AC3E}">
        <p14:creationId xmlns:p14="http://schemas.microsoft.com/office/powerpoint/2010/main" val="10132645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454E181-9F7E-42C8-B9A0-4BA05120D320}" type="datetime1">
              <a:rPr lang="en-US" smtClean="0"/>
              <a:t>3/18/2020</a:t>
            </a:fld>
            <a:endParaRPr lang="en-US" dirty="0"/>
          </a:p>
        </p:txBody>
      </p:sp>
      <p:sp>
        <p:nvSpPr>
          <p:cNvPr id="4" name="Footer Placeholder 3"/>
          <p:cNvSpPr>
            <a:spLocks noGrp="1"/>
          </p:cNvSpPr>
          <p:nvPr>
            <p:ph type="ftr" sz="quarter" idx="11"/>
          </p:nvPr>
        </p:nvSpPr>
        <p:spPr/>
        <p:txBody>
          <a:bodyPr/>
          <a:lstStyle/>
          <a:p>
            <a:r>
              <a:rPr lang="en-US"/>
              <a:t>Copyright ©Texas Education Agency, 2020.  All rights reserved.</a:t>
            </a:r>
            <a:endParaRPr lang="en-US" dirty="0"/>
          </a:p>
        </p:txBody>
      </p:sp>
      <p:sp>
        <p:nvSpPr>
          <p:cNvPr id="5" name="Slide Number Placeholder 4"/>
          <p:cNvSpPr>
            <a:spLocks noGrp="1"/>
          </p:cNvSpPr>
          <p:nvPr>
            <p:ph type="sldNum" sz="quarter" idx="12"/>
          </p:nvPr>
        </p:nvSpPr>
        <p:spPr/>
        <p:txBody>
          <a:bodyPr/>
          <a:lstStyle/>
          <a:p>
            <a:fld id="{EA89072E-2125-40D6-847A-9E6B768971D4}" type="slidenum">
              <a:rPr lang="en-US" smtClean="0"/>
              <a:t>‹#›</a:t>
            </a:fld>
            <a:endParaRPr lang="en-US" dirty="0"/>
          </a:p>
        </p:txBody>
      </p:sp>
    </p:spTree>
    <p:extLst>
      <p:ext uri="{BB962C8B-B14F-4D97-AF65-F5344CB8AC3E}">
        <p14:creationId xmlns:p14="http://schemas.microsoft.com/office/powerpoint/2010/main" val="17237138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8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64"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F40814BE-56DC-47A3-BB12-9444814F5587}" type="datetime1">
              <a:rPr lang="en-US" smtClean="0"/>
              <a:t>3/18/2020</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a:t>Copyright ©Texas Education Agency, 2020.  All rights reserved.</a:t>
            </a:r>
            <a:endParaRPr lang="en-US" dirty="0"/>
          </a:p>
        </p:txBody>
      </p:sp>
      <p:sp>
        <p:nvSpPr>
          <p:cNvPr id="9" name="Slide Number Placeholder 8"/>
          <p:cNvSpPr>
            <a:spLocks noGrp="1"/>
          </p:cNvSpPr>
          <p:nvPr>
            <p:ph type="sldNum" sz="quarter" idx="12"/>
          </p:nvPr>
        </p:nvSpPr>
        <p:spPr/>
        <p:txBody>
          <a:bodyPr/>
          <a:lstStyle/>
          <a:p>
            <a:fld id="{EA89072E-2125-40D6-847A-9E6B768971D4}" type="slidenum">
              <a:rPr lang="en-US" smtClean="0"/>
              <a:t>‹#›</a:t>
            </a:fld>
            <a:endParaRPr lang="en-US" dirty="0"/>
          </a:p>
        </p:txBody>
      </p:sp>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07384" y="74098"/>
            <a:ext cx="1481456" cy="749873"/>
          </a:xfrm>
          <a:prstGeom prst="rect">
            <a:avLst/>
          </a:prstGeom>
        </p:spPr>
      </p:pic>
    </p:spTree>
    <p:extLst>
      <p:ext uri="{BB962C8B-B14F-4D97-AF65-F5344CB8AC3E}">
        <p14:creationId xmlns:p14="http://schemas.microsoft.com/office/powerpoint/2010/main" val="10847939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65"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59" y="6459857"/>
            <a:ext cx="2618511" cy="365125"/>
          </a:xfrm>
        </p:spPr>
        <p:txBody>
          <a:bodyPr/>
          <a:lstStyle>
            <a:lvl1pPr algn="l">
              <a:defRPr/>
            </a:lvl1pPr>
          </a:lstStyle>
          <a:p>
            <a:fld id="{188FEF48-0660-44E3-B3DC-8AEB693CAF36}" type="datetime1">
              <a:rPr lang="en-US" smtClean="0"/>
              <a:t>3/18/2020</a:t>
            </a:fld>
            <a:endParaRPr lang="en-US" dirty="0"/>
          </a:p>
        </p:txBody>
      </p:sp>
      <p:sp>
        <p:nvSpPr>
          <p:cNvPr id="6" name="Footer Placeholder 5"/>
          <p:cNvSpPr>
            <a:spLocks noGrp="1"/>
          </p:cNvSpPr>
          <p:nvPr>
            <p:ph type="ftr" sz="quarter" idx="11"/>
          </p:nvPr>
        </p:nvSpPr>
        <p:spPr>
          <a:xfrm>
            <a:off x="4800600" y="6459857"/>
            <a:ext cx="4648200" cy="365125"/>
          </a:xfrm>
        </p:spPr>
        <p:txBody>
          <a:bodyPr/>
          <a:lstStyle>
            <a:lvl1pPr algn="l">
              <a:defRPr>
                <a:solidFill>
                  <a:schemeClr val="tx2"/>
                </a:solidFill>
              </a:defRPr>
            </a:lvl1pPr>
          </a:lstStyle>
          <a:p>
            <a:r>
              <a:rPr lang="en-US"/>
              <a:t>Copyright ©Texas Education Agency, 2020.  All rights reserved.</a:t>
            </a:r>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EA89072E-2125-40D6-847A-9E6B768971D4}" type="slidenum">
              <a:rPr lang="en-US" smtClean="0"/>
              <a:t>‹#›</a:t>
            </a:fld>
            <a:endParaRPr lang="en-US" dirty="0"/>
          </a:p>
        </p:txBody>
      </p:sp>
    </p:spTree>
    <p:extLst>
      <p:ext uri="{BB962C8B-B14F-4D97-AF65-F5344CB8AC3E}">
        <p14:creationId xmlns:p14="http://schemas.microsoft.com/office/powerpoint/2010/main" val="36576388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48"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64"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59"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9459FDD-5728-4063-B30B-1959763CEF6B}" type="datetime1">
              <a:rPr lang="en-US" smtClean="0"/>
              <a:t>3/18/2020</a:t>
            </a:fld>
            <a:endParaRPr lang="en-US" dirty="0"/>
          </a:p>
        </p:txBody>
      </p:sp>
      <p:sp>
        <p:nvSpPr>
          <p:cNvPr id="6" name="Footer Placeholder 5"/>
          <p:cNvSpPr>
            <a:spLocks noGrp="1"/>
          </p:cNvSpPr>
          <p:nvPr>
            <p:ph type="ftr" sz="quarter" idx="11"/>
          </p:nvPr>
        </p:nvSpPr>
        <p:spPr/>
        <p:txBody>
          <a:bodyPr/>
          <a:lstStyle/>
          <a:p>
            <a:r>
              <a:rPr lang="en-US"/>
              <a:t>Copyright ©Texas Education Agency, 2020.  All rights reserved.</a:t>
            </a:r>
            <a:endParaRPr lang="en-US" dirty="0"/>
          </a:p>
        </p:txBody>
      </p:sp>
      <p:sp>
        <p:nvSpPr>
          <p:cNvPr id="7" name="Slide Number Placeholder 6"/>
          <p:cNvSpPr>
            <a:spLocks noGrp="1"/>
          </p:cNvSpPr>
          <p:nvPr>
            <p:ph type="sldNum" sz="quarter" idx="12"/>
          </p:nvPr>
        </p:nvSpPr>
        <p:spPr/>
        <p:txBody>
          <a:bodyPr/>
          <a:lstStyle/>
          <a:p>
            <a:fld id="{EA89072E-2125-40D6-847A-9E6B768971D4}" type="slidenum">
              <a:rPr lang="en-US" smtClean="0"/>
              <a:t>‹#›</a:t>
            </a:fld>
            <a:endParaRPr lang="en-US" dirty="0"/>
          </a:p>
        </p:txBody>
      </p:sp>
    </p:spTree>
    <p:extLst>
      <p:ext uri="{BB962C8B-B14F-4D97-AF65-F5344CB8AC3E}">
        <p14:creationId xmlns:p14="http://schemas.microsoft.com/office/powerpoint/2010/main" val="14340342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351B86-DA55-4EDC-B34C-106709885B20}" type="datetime1">
              <a:rPr lang="en-US" smtClean="0"/>
              <a:t>3/18/2020</a:t>
            </a:fld>
            <a:endParaRPr lang="en-US" dirty="0"/>
          </a:p>
        </p:txBody>
      </p:sp>
      <p:sp>
        <p:nvSpPr>
          <p:cNvPr id="5" name="Footer Placeholder 4"/>
          <p:cNvSpPr>
            <a:spLocks noGrp="1"/>
          </p:cNvSpPr>
          <p:nvPr>
            <p:ph type="ftr" sz="quarter" idx="11"/>
          </p:nvPr>
        </p:nvSpPr>
        <p:spPr/>
        <p:txBody>
          <a:bodyPr/>
          <a:lstStyle/>
          <a:p>
            <a:r>
              <a:rPr lang="en-US"/>
              <a:t>Copyright ©Texas Education Agency, 2020.  All rights reserved.</a:t>
            </a:r>
            <a:endParaRPr lang="en-US" dirty="0"/>
          </a:p>
        </p:txBody>
      </p:sp>
      <p:sp>
        <p:nvSpPr>
          <p:cNvPr id="6" name="Slide Number Placeholder 5"/>
          <p:cNvSpPr>
            <a:spLocks noGrp="1"/>
          </p:cNvSpPr>
          <p:nvPr>
            <p:ph type="sldNum" sz="quarter" idx="12"/>
          </p:nvPr>
        </p:nvSpPr>
        <p:spPr/>
        <p:txBody>
          <a:bodyPr/>
          <a:lstStyle/>
          <a:p>
            <a:fld id="{EA89072E-2125-40D6-847A-9E6B768971D4}" type="slidenum">
              <a:rPr lang="en-US" smtClean="0"/>
              <a:t>‹#›</a:t>
            </a:fld>
            <a:endParaRPr lang="en-US" dirty="0"/>
          </a:p>
        </p:txBody>
      </p:sp>
    </p:spTree>
    <p:extLst>
      <p:ext uri="{BB962C8B-B14F-4D97-AF65-F5344CB8AC3E}">
        <p14:creationId xmlns:p14="http://schemas.microsoft.com/office/powerpoint/2010/main" val="34363664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8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4"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2"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3"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948C01-B94C-4FA1-ADEB-22D6678FFADC}" type="datetime1">
              <a:rPr lang="en-US" smtClean="0"/>
              <a:t>3/18/2020</a:t>
            </a:fld>
            <a:endParaRPr lang="en-US" dirty="0"/>
          </a:p>
        </p:txBody>
      </p:sp>
      <p:sp>
        <p:nvSpPr>
          <p:cNvPr id="5" name="Footer Placeholder 4"/>
          <p:cNvSpPr>
            <a:spLocks noGrp="1"/>
          </p:cNvSpPr>
          <p:nvPr>
            <p:ph type="ftr" sz="quarter" idx="11"/>
          </p:nvPr>
        </p:nvSpPr>
        <p:spPr/>
        <p:txBody>
          <a:bodyPr/>
          <a:lstStyle/>
          <a:p>
            <a:r>
              <a:rPr lang="en-US"/>
              <a:t>Copyright ©Texas Education Agency, 2020.  All rights reserved.</a:t>
            </a:r>
            <a:endParaRPr lang="en-US" dirty="0"/>
          </a:p>
        </p:txBody>
      </p:sp>
      <p:sp>
        <p:nvSpPr>
          <p:cNvPr id="6" name="Slide Number Placeholder 5"/>
          <p:cNvSpPr>
            <a:spLocks noGrp="1"/>
          </p:cNvSpPr>
          <p:nvPr>
            <p:ph type="sldNum" sz="quarter" idx="12"/>
          </p:nvPr>
        </p:nvSpPr>
        <p:spPr/>
        <p:txBody>
          <a:bodyPr/>
          <a:lstStyle/>
          <a:p>
            <a:fld id="{EA89072E-2125-40D6-847A-9E6B768971D4}" type="slidenum">
              <a:rPr lang="en-US" smtClean="0"/>
              <a:t>‹#›</a:t>
            </a:fld>
            <a:endParaRPr lang="en-US" dirty="0"/>
          </a:p>
        </p:txBody>
      </p:sp>
    </p:spTree>
    <p:extLst>
      <p:ext uri="{BB962C8B-B14F-4D97-AF65-F5344CB8AC3E}">
        <p14:creationId xmlns:p14="http://schemas.microsoft.com/office/powerpoint/2010/main" val="24597123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92467" y="6491610"/>
            <a:ext cx="2472271" cy="365125"/>
          </a:xfrm>
          <a:prstGeom prst="rect">
            <a:avLst/>
          </a:prstGeom>
        </p:spPr>
        <p:txBody>
          <a:bodyPr/>
          <a:lstStyle/>
          <a:p>
            <a:fld id="{73B9C102-7375-47A7-BA28-98DAE1127BEF}" type="datetime1">
              <a:rPr lang="en-US" smtClean="0">
                <a:solidFill>
                  <a:schemeClr val="accent1">
                    <a:lumMod val="60000"/>
                    <a:lumOff val="40000"/>
                  </a:schemeClr>
                </a:solidFill>
              </a:rPr>
              <a:t>3/18/2020</a:t>
            </a:fld>
            <a:r>
              <a:rPr lang="en-US">
                <a:solidFill>
                  <a:schemeClr val="accent1">
                    <a:lumMod val="60000"/>
                    <a:lumOff val="40000"/>
                  </a:schemeClr>
                </a:solidFill>
              </a:rPr>
              <a:t>     </a:t>
            </a:r>
            <a:fld id="{EA89072E-2125-40D6-847A-9E6B768971D4}" type="slidenum">
              <a:rPr lang="en-US" smtClean="0">
                <a:solidFill>
                  <a:schemeClr val="accent1">
                    <a:lumMod val="60000"/>
                    <a:lumOff val="40000"/>
                  </a:schemeClr>
                </a:solidFill>
              </a:rPr>
              <a:pPr/>
              <a:t>‹#›</a:t>
            </a:fld>
            <a:endParaRPr lang="en-US" dirty="0">
              <a:solidFill>
                <a:schemeClr val="accent1">
                  <a:lumMod val="60000"/>
                  <a:lumOff val="40000"/>
                </a:schemeClr>
              </a:solidFill>
            </a:endParaRPr>
          </a:p>
        </p:txBody>
      </p:sp>
      <p:sp>
        <p:nvSpPr>
          <p:cNvPr id="4" name="Footer Placeholder 3"/>
          <p:cNvSpPr>
            <a:spLocks noGrp="1"/>
          </p:cNvSpPr>
          <p:nvPr>
            <p:ph type="ftr" sz="quarter" idx="11"/>
          </p:nvPr>
        </p:nvSpPr>
        <p:spPr/>
        <p:txBody>
          <a:bodyPr/>
          <a:lstStyle/>
          <a:p>
            <a:r>
              <a:rPr lang="en-US">
                <a:solidFill>
                  <a:schemeClr val="accent1">
                    <a:lumMod val="60000"/>
                    <a:lumOff val="40000"/>
                  </a:schemeClr>
                </a:solidFill>
              </a:rPr>
              <a:t>Copyright ©Texas Education Agency, 2020.  All rights reserved.</a:t>
            </a:r>
            <a:endParaRPr lang="en-US" dirty="0">
              <a:solidFill>
                <a:schemeClr val="accent1">
                  <a:lumMod val="60000"/>
                  <a:lumOff val="40000"/>
                </a:schemeClr>
              </a:solidFill>
            </a:endParaRPr>
          </a:p>
        </p:txBody>
      </p:sp>
    </p:spTree>
    <p:extLst>
      <p:ext uri="{BB962C8B-B14F-4D97-AF65-F5344CB8AC3E}">
        <p14:creationId xmlns:p14="http://schemas.microsoft.com/office/powerpoint/2010/main" val="30373639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A Opener - Main 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7434"/>
            <a:ext cx="9144000" cy="1455651"/>
          </a:xfrm>
          <a:prstGeom prst="rect">
            <a:avLst/>
          </a:prstGeom>
          <a:solidFill>
            <a:schemeClr val="bg1">
              <a:lumMod val="95000"/>
            </a:schemeClr>
          </a:solidFill>
        </p:spPr>
        <p:txBody>
          <a:bodyPr anchor="ctr">
            <a:normAutofit/>
          </a:bodyPr>
          <a:lstStyle>
            <a:lvl1pPr algn="ctr">
              <a:lnSpc>
                <a:spcPct val="90000"/>
              </a:lnSpc>
              <a:defRPr sz="5600" b="1">
                <a:solidFill>
                  <a:srgbClr val="3C6EBE"/>
                </a:solidFill>
                <a:latin typeface="+mn-lt"/>
              </a:defRPr>
            </a:lvl1pPr>
          </a:lstStyle>
          <a:p>
            <a:r>
              <a:rPr lang="en-US" dirty="0"/>
              <a:t>Edit Master title</a:t>
            </a:r>
          </a:p>
        </p:txBody>
      </p:sp>
      <p:sp>
        <p:nvSpPr>
          <p:cNvPr id="3" name="Subtitle 2"/>
          <p:cNvSpPr>
            <a:spLocks noGrp="1"/>
          </p:cNvSpPr>
          <p:nvPr>
            <p:ph type="subTitle" idx="1" hasCustomPrompt="1"/>
          </p:nvPr>
        </p:nvSpPr>
        <p:spPr>
          <a:xfrm>
            <a:off x="1524000" y="4315096"/>
            <a:ext cx="9144000" cy="851564"/>
          </a:xfrm>
          <a:prstGeom prst="rect">
            <a:avLst/>
          </a:prstGeom>
          <a:solidFill>
            <a:schemeClr val="bg1">
              <a:lumMod val="95000"/>
            </a:schemeClr>
          </a:solidFill>
        </p:spPr>
        <p:txBody>
          <a:bodyPr anchor="t"/>
          <a:lstStyle>
            <a:lvl1pPr marL="0" indent="0" algn="ctr">
              <a:lnSpc>
                <a:spcPct val="90000"/>
              </a:lnSpc>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MASTER SUBTITLE</a:t>
            </a:r>
          </a:p>
        </p:txBody>
      </p:sp>
      <p:sp>
        <p:nvSpPr>
          <p:cNvPr id="4" name="Date Placeholder 3"/>
          <p:cNvSpPr>
            <a:spLocks noGrp="1"/>
          </p:cNvSpPr>
          <p:nvPr>
            <p:ph type="dt" sz="half" idx="10"/>
          </p:nvPr>
        </p:nvSpPr>
        <p:spPr>
          <a:xfrm>
            <a:off x="838200" y="6562725"/>
            <a:ext cx="2743200" cy="158750"/>
          </a:xfrm>
        </p:spPr>
        <p:txBody>
          <a:bodyPr/>
          <a:lstStyle>
            <a:lvl1pPr>
              <a:defRPr>
                <a:solidFill>
                  <a:schemeClr val="bg1"/>
                </a:solidFill>
              </a:defRPr>
            </a:lvl1pPr>
          </a:lstStyle>
          <a:p>
            <a:fld id="{9E50AC07-7243-41B3-993C-B9DEA707B9FD}" type="datetime1">
              <a:rPr lang="en-US" smtClean="0"/>
              <a:t>3/18/2020</a:t>
            </a:fld>
            <a:endParaRPr lang="en-US" dirty="0"/>
          </a:p>
        </p:txBody>
      </p:sp>
      <p:sp>
        <p:nvSpPr>
          <p:cNvPr id="5" name="Footer Placeholder 4"/>
          <p:cNvSpPr>
            <a:spLocks noGrp="1"/>
          </p:cNvSpPr>
          <p:nvPr>
            <p:ph type="ftr" sz="quarter" idx="11"/>
          </p:nvPr>
        </p:nvSpPr>
        <p:spPr>
          <a:xfrm>
            <a:off x="4038600" y="6562725"/>
            <a:ext cx="4114800" cy="158750"/>
          </a:xfrm>
        </p:spPr>
        <p:txBody>
          <a:bodyPr/>
          <a:lstStyle>
            <a:lvl1pPr>
              <a:defRPr>
                <a:solidFill>
                  <a:schemeClr val="bg1"/>
                </a:solidFill>
              </a:defRPr>
            </a:lvl1pPr>
          </a:lstStyle>
          <a:p>
            <a:r>
              <a:rPr lang="en-US"/>
              <a:t>Copyright ©Texas Education Agency, 2020.  All rights reserved.</a:t>
            </a:r>
            <a:endParaRPr lang="en-US" dirty="0"/>
          </a:p>
        </p:txBody>
      </p:sp>
      <p:sp>
        <p:nvSpPr>
          <p:cNvPr id="6" name="Slide Number Placeholder 5"/>
          <p:cNvSpPr>
            <a:spLocks noGrp="1"/>
          </p:cNvSpPr>
          <p:nvPr>
            <p:ph type="sldNum" sz="quarter" idx="12"/>
          </p:nvPr>
        </p:nvSpPr>
        <p:spPr>
          <a:xfrm>
            <a:off x="8610600" y="6562725"/>
            <a:ext cx="2743200" cy="158750"/>
          </a:xfrm>
        </p:spPr>
        <p:txBody>
          <a:bodyPr/>
          <a:lstStyle>
            <a:lvl1pPr>
              <a:defRPr>
                <a:solidFill>
                  <a:schemeClr val="bg1"/>
                </a:solidFill>
              </a:defRPr>
            </a:lvl1pPr>
          </a:lstStyle>
          <a:p>
            <a:fld id="{0088AB57-2DBE-44A3-AE96-942C49E954BF}" type="slidenum">
              <a:rPr lang="en-US" smtClean="0"/>
              <a:pPr/>
              <a:t>‹#›</a:t>
            </a:fld>
            <a:endParaRPr lang="en-US" dirty="0"/>
          </a:p>
        </p:txBody>
      </p:sp>
      <p:sp>
        <p:nvSpPr>
          <p:cNvPr id="10" name="Picture Placeholder 9"/>
          <p:cNvSpPr>
            <a:spLocks noGrp="1"/>
          </p:cNvSpPr>
          <p:nvPr>
            <p:ph type="pic" sz="quarter" idx="13"/>
          </p:nvPr>
        </p:nvSpPr>
        <p:spPr>
          <a:xfrm>
            <a:off x="0" y="1261872"/>
            <a:ext cx="12192000" cy="5596128"/>
          </a:xfrm>
          <a:prstGeom prst="rect">
            <a:avLst/>
          </a:prstGeom>
        </p:spPr>
        <p:txBody>
          <a:bodyPr/>
          <a:lstStyle/>
          <a:p>
            <a:r>
              <a:rPr lang="en-US" dirty="0"/>
              <a:t>Click icon to add picture</a:t>
            </a:r>
          </a:p>
        </p:txBody>
      </p:sp>
    </p:spTree>
    <p:extLst>
      <p:ext uri="{BB962C8B-B14F-4D97-AF65-F5344CB8AC3E}">
        <p14:creationId xmlns:p14="http://schemas.microsoft.com/office/powerpoint/2010/main" val="7629242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A Opener Blank - Mai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2872510"/>
            <a:ext cx="9144000" cy="1455649"/>
          </a:xfrm>
          <a:prstGeom prst="rect">
            <a:avLst/>
          </a:prstGeom>
          <a:solidFill>
            <a:schemeClr val="bg1">
              <a:lumMod val="95000"/>
            </a:schemeClr>
          </a:solidFill>
        </p:spPr>
        <p:txBody>
          <a:bodyPr anchor="ctr"/>
          <a:lstStyle>
            <a:lvl1pPr algn="ctr">
              <a:defRPr lang="en-US" sz="6000" b="1" kern="1200" baseline="0" smtClean="0">
                <a:solidFill>
                  <a:srgbClr val="3C6EBE"/>
                </a:solidFill>
                <a:latin typeface="+mn-lt"/>
                <a:ea typeface="+mn-ea"/>
                <a:cs typeface="+mn-cs"/>
              </a:defRPr>
            </a:lvl1pPr>
          </a:lstStyle>
          <a:p>
            <a:r>
              <a:rPr lang="en-US" dirty="0"/>
              <a:t>Edit Master Title</a:t>
            </a:r>
          </a:p>
        </p:txBody>
      </p:sp>
      <p:sp>
        <p:nvSpPr>
          <p:cNvPr id="7" name="Date Placeholder 6"/>
          <p:cNvSpPr>
            <a:spLocks noGrp="1"/>
          </p:cNvSpPr>
          <p:nvPr>
            <p:ph type="dt" sz="half" idx="10"/>
          </p:nvPr>
        </p:nvSpPr>
        <p:spPr/>
        <p:txBody>
          <a:bodyPr/>
          <a:lstStyle/>
          <a:p>
            <a:fld id="{C6FD0B6F-C4A8-4208-8142-2CD0E3D02424}" type="datetime1">
              <a:rPr lang="en-US" smtClean="0"/>
              <a:t>3/18/2020</a:t>
            </a:fld>
            <a:endParaRPr lang="en-US" dirty="0"/>
          </a:p>
        </p:txBody>
      </p:sp>
      <p:sp>
        <p:nvSpPr>
          <p:cNvPr id="8" name="Footer Placeholder 7"/>
          <p:cNvSpPr>
            <a:spLocks noGrp="1"/>
          </p:cNvSpPr>
          <p:nvPr>
            <p:ph type="ftr" sz="quarter" idx="11"/>
          </p:nvPr>
        </p:nvSpPr>
        <p:spPr/>
        <p:txBody>
          <a:bodyPr/>
          <a:lstStyle/>
          <a:p>
            <a:r>
              <a:rPr lang="en-US"/>
              <a:t>Copyright ©Texas Education Agency, 2020.  All rights reserved.</a:t>
            </a:r>
            <a:endParaRPr lang="en-US" dirty="0"/>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dirty="0"/>
          </a:p>
        </p:txBody>
      </p:sp>
      <p:sp>
        <p:nvSpPr>
          <p:cNvPr id="10" name="Subtitle 2"/>
          <p:cNvSpPr>
            <a:spLocks noGrp="1"/>
          </p:cNvSpPr>
          <p:nvPr>
            <p:ph type="subTitle" idx="1" hasCustomPrompt="1"/>
          </p:nvPr>
        </p:nvSpPr>
        <p:spPr>
          <a:xfrm>
            <a:off x="1524000" y="4328159"/>
            <a:ext cx="9144000" cy="865633"/>
          </a:xfrm>
          <a:prstGeom prst="rect">
            <a:avLst/>
          </a:prstGeom>
          <a:solidFill>
            <a:schemeClr val="bg1">
              <a:lumMod val="95000"/>
            </a:schemeClr>
          </a:solidFill>
        </p:spPr>
        <p:txBody>
          <a:bodyPr anchor="ctr"/>
          <a:lstStyle>
            <a:lvl1pPr marL="0" indent="0" algn="ctr">
              <a:lnSpc>
                <a:spcPct val="90000"/>
              </a:lnSpc>
              <a:buNone/>
              <a:defRPr sz="2400" b="1" spc="140" baseline="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003695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ullet List 2-Column">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FD06D9DE-AEE6-4EF6-A4C0-918AACBB2D7D}" type="datetime1">
              <a:rPr lang="en-US" smtClean="0"/>
              <a:t>3/18/2020</a:t>
            </a:fld>
            <a:endParaRPr lang="en-US" dirty="0"/>
          </a:p>
        </p:txBody>
      </p:sp>
      <p:sp>
        <p:nvSpPr>
          <p:cNvPr id="8" name="Footer Placeholder 7"/>
          <p:cNvSpPr>
            <a:spLocks noGrp="1"/>
          </p:cNvSpPr>
          <p:nvPr>
            <p:ph type="ftr" sz="quarter" idx="11"/>
          </p:nvPr>
        </p:nvSpPr>
        <p:spPr/>
        <p:txBody>
          <a:bodyPr/>
          <a:lstStyle/>
          <a:p>
            <a:r>
              <a:rPr lang="en-US"/>
              <a:t>Copyright ©Texas Education Agency, 2020.  All rights reserved.</a:t>
            </a:r>
            <a:endParaRPr lang="en-US" dirty="0"/>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dirty="0"/>
          </a:p>
        </p:txBody>
      </p:sp>
      <p:sp>
        <p:nvSpPr>
          <p:cNvPr id="14" name="Content Placeholder 3"/>
          <p:cNvSpPr>
            <a:spLocks noGrp="1"/>
          </p:cNvSpPr>
          <p:nvPr>
            <p:ph sz="half" idx="2"/>
          </p:nvPr>
        </p:nvSpPr>
        <p:spPr>
          <a:xfrm>
            <a:off x="978527" y="1845733"/>
            <a:ext cx="4937760" cy="4023359"/>
          </a:xfrm>
        </p:spPr>
        <p:txBody>
          <a:bodyPr/>
          <a:lstStyle>
            <a:lvl1pPr marL="0" indent="0">
              <a:buNone/>
              <a:defRPr b="1">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Calibri" panose="020F0502020204030204" pitchFamily="34" charset="0"/>
                <a:cs typeface="Calibri" panose="020F0502020204030204" pitchFamily="34" charset="0"/>
              </a:defRPr>
            </a:lvl2pPr>
            <a:lvl3pPr>
              <a:buClr>
                <a:srgbClr val="4472C4"/>
              </a:buClr>
              <a:defRPr>
                <a:latin typeface="Calibri" panose="020F0502020204030204" pitchFamily="34" charset="0"/>
                <a:cs typeface="Calibri" panose="020F0502020204030204" pitchFamily="34" charset="0"/>
              </a:defRPr>
            </a:lvl3pPr>
            <a:lvl4pPr marL="1600200" indent="-228600">
              <a:buClr>
                <a:srgbClr val="C00000"/>
              </a:buClr>
              <a:buFont typeface="Wingdings" pitchFamily="2" charset="2"/>
              <a:buChar char="§"/>
              <a:defRPr>
                <a:latin typeface="+mj-lt"/>
                <a:cs typeface="Calibri" panose="020F0502020204030204" pitchFamily="34" charset="0"/>
              </a:defRPr>
            </a:lvl4pPr>
            <a:lvl5pPr>
              <a:buClr>
                <a:srgbClr val="DA3E26"/>
              </a:buClr>
              <a:defRPr>
                <a:latin typeface="+mj-lt"/>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5"/>
          <p:cNvSpPr>
            <a:spLocks noGrp="1"/>
          </p:cNvSpPr>
          <p:nvPr>
            <p:ph sz="quarter" idx="4"/>
          </p:nvPr>
        </p:nvSpPr>
        <p:spPr>
          <a:xfrm>
            <a:off x="6275713" y="1845733"/>
            <a:ext cx="4937760" cy="4023359"/>
          </a:xfrm>
        </p:spPr>
        <p:txBody>
          <a:bodyPr/>
          <a:lstStyle>
            <a:lvl1pPr marL="0" indent="0">
              <a:buNone/>
              <a:defRPr b="1">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Calibri" panose="020F0502020204030204" pitchFamily="34" charset="0"/>
                <a:cs typeface="Calibri" panose="020F0502020204030204" pitchFamily="34" charset="0"/>
              </a:defRPr>
            </a:lvl2pPr>
            <a:lvl3pPr>
              <a:buClr>
                <a:srgbClr val="4472C4"/>
              </a:buClr>
              <a:defRPr>
                <a:latin typeface="Calibri" panose="020F0502020204030204" pitchFamily="34" charset="0"/>
                <a:cs typeface="Calibri" panose="020F0502020204030204" pitchFamily="34" charset="0"/>
              </a:defRPr>
            </a:lvl3pPr>
            <a:lvl4pPr marL="1600200" indent="-228600">
              <a:buClr>
                <a:srgbClr val="C00000"/>
              </a:buClr>
              <a:buFont typeface="Wingdings" pitchFamily="2" charset="2"/>
              <a:buChar char="§"/>
              <a:defRPr>
                <a:latin typeface="+mj-lt"/>
                <a:cs typeface="Calibri" panose="020F0502020204030204" pitchFamily="34" charset="0"/>
              </a:defRPr>
            </a:lvl4pPr>
            <a:lvl5pPr>
              <a:buClr>
                <a:srgbClr val="DA3E26"/>
              </a:buClr>
              <a:defRPr b="0">
                <a:latin typeface="+mj-lt"/>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075973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EA Main - Main Titl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a:prstGeom prst="rect">
            <a:avLst/>
          </a:prstGeom>
        </p:spPr>
        <p:txBody>
          <a:bodyPr anchor="ctr">
            <a:normAutofit/>
          </a:bodyPr>
          <a:lstStyle>
            <a:lvl1pPr algn="ctr">
              <a:lnSpc>
                <a:spcPct val="90000"/>
              </a:lnSpc>
              <a:defRPr sz="6600" b="1">
                <a:solidFill>
                  <a:srgbClr val="3C6EBE"/>
                </a:solidFill>
                <a:latin typeface="Open Sans Semibold" panose="020B0606030504020204"/>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1097280" y="5157370"/>
            <a:ext cx="9997440" cy="1142999"/>
          </a:xfrm>
          <a:prstGeom prst="rect">
            <a:avLst/>
          </a:prstGeom>
        </p:spPr>
        <p:txBody>
          <a:bodyPr anchor="ctr"/>
          <a:lstStyle>
            <a:lvl1pPr marL="0" indent="0" algn="ctr">
              <a:lnSpc>
                <a:spcPct val="90000"/>
              </a:lnSpc>
              <a:buNone/>
              <a:defRPr sz="2400" b="1" spc="200" baseline="0">
                <a:solidFill>
                  <a:srgbClr val="44546A"/>
                </a:solidFill>
                <a:latin typeface="Open Sans (Heading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a:xfrm>
            <a:off x="838200" y="6562725"/>
            <a:ext cx="2743200" cy="158750"/>
          </a:xfrm>
        </p:spPr>
        <p:txBody>
          <a:bodyPr/>
          <a:lstStyle>
            <a:lvl1pPr>
              <a:defRPr>
                <a:solidFill>
                  <a:srgbClr val="4472C4"/>
                </a:solidFill>
              </a:defRPr>
            </a:lvl1pPr>
          </a:lstStyle>
          <a:p>
            <a:fld id="{A903A561-6A59-47CE-97A7-B3FE75A15FF0}" type="datetime1">
              <a:rPr lang="en-US" smtClean="0"/>
              <a:t>3/18/2020</a:t>
            </a:fld>
            <a:endParaRPr lang="en-US" dirty="0"/>
          </a:p>
        </p:txBody>
      </p:sp>
      <p:sp>
        <p:nvSpPr>
          <p:cNvPr id="5" name="Footer Placeholder 4"/>
          <p:cNvSpPr>
            <a:spLocks noGrp="1"/>
          </p:cNvSpPr>
          <p:nvPr>
            <p:ph type="ftr" sz="quarter" idx="11"/>
          </p:nvPr>
        </p:nvSpPr>
        <p:spPr>
          <a:xfrm>
            <a:off x="4038600" y="6562725"/>
            <a:ext cx="4114800" cy="158750"/>
          </a:xfrm>
        </p:spPr>
        <p:txBody>
          <a:bodyPr/>
          <a:lstStyle>
            <a:lvl1pPr>
              <a:defRPr>
                <a:solidFill>
                  <a:srgbClr val="4472C4"/>
                </a:solidFill>
              </a:defRPr>
            </a:lvl1pPr>
          </a:lstStyle>
          <a:p>
            <a:r>
              <a:rPr lang="en-US"/>
              <a:t>Copyright ©Texas Education Agency, 2020.  All rights reserved.</a:t>
            </a:r>
            <a:endParaRPr lang="en-US" dirty="0"/>
          </a:p>
        </p:txBody>
      </p:sp>
      <p:sp>
        <p:nvSpPr>
          <p:cNvPr id="6" name="Slide Number Placeholder 5"/>
          <p:cNvSpPr>
            <a:spLocks noGrp="1"/>
          </p:cNvSpPr>
          <p:nvPr>
            <p:ph type="sldNum" sz="quarter" idx="12"/>
          </p:nvPr>
        </p:nvSpPr>
        <p:spPr>
          <a:xfrm>
            <a:off x="8610600" y="6562725"/>
            <a:ext cx="2743200" cy="158750"/>
          </a:xfrm>
        </p:spPr>
        <p:txBody>
          <a:bodyPr/>
          <a:lstStyle>
            <a:lvl1pPr>
              <a:defRPr>
                <a:solidFill>
                  <a:srgbClr val="4472C4"/>
                </a:solidFill>
              </a:defRPr>
            </a:lvl1pPr>
          </a:lstStyle>
          <a:p>
            <a:fld id="{0088AB57-2DBE-44A3-AE96-942C49E954BF}" type="slidenum">
              <a:rPr lang="en-US" smtClean="0"/>
              <a:pPr/>
              <a:t>‹#›</a:t>
            </a:fld>
            <a:endParaRPr lang="en-US" dirty="0"/>
          </a:p>
        </p:txBody>
      </p:sp>
    </p:spTree>
    <p:extLst>
      <p:ext uri="{BB962C8B-B14F-4D97-AF65-F5344CB8AC3E}">
        <p14:creationId xmlns:p14="http://schemas.microsoft.com/office/powerpoint/2010/main" val="18437883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Object - text on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A103F15-C6C4-45A3-97F4-C48EAF71D3FA}" type="datetime1">
              <a:rPr lang="en-US" smtClean="0"/>
              <a:t>3/18/2020</a:t>
            </a:fld>
            <a:endParaRPr lang="en-US" dirty="0"/>
          </a:p>
        </p:txBody>
      </p:sp>
      <p:sp>
        <p:nvSpPr>
          <p:cNvPr id="4" name="Footer Placeholder 3"/>
          <p:cNvSpPr>
            <a:spLocks noGrp="1"/>
          </p:cNvSpPr>
          <p:nvPr>
            <p:ph type="ftr" sz="quarter" idx="11"/>
          </p:nvPr>
        </p:nvSpPr>
        <p:spPr/>
        <p:txBody>
          <a:bodyPr/>
          <a:lstStyle/>
          <a:p>
            <a:r>
              <a:rPr lang="en-US"/>
              <a:t>Copyright ©Texas Education Agency, 2020.  All rights reserved.</a:t>
            </a:r>
            <a:endParaRPr lang="en-US" dirty="0"/>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dirty="0"/>
          </a:p>
        </p:txBody>
      </p:sp>
      <p:sp>
        <p:nvSpPr>
          <p:cNvPr id="8" name="Content Placeholder 7"/>
          <p:cNvSpPr>
            <a:spLocks noGrp="1"/>
          </p:cNvSpPr>
          <p:nvPr>
            <p:ph sz="quarter" idx="13"/>
          </p:nvPr>
        </p:nvSpPr>
        <p:spPr>
          <a:xfrm>
            <a:off x="6096000" y="1620838"/>
            <a:ext cx="5534025" cy="4603750"/>
          </a:xfrm>
        </p:spPr>
        <p:txBody>
          <a:bodyPr/>
          <a:lstStyle>
            <a:lvl1pPr marL="0" indent="0">
              <a:buNone/>
              <a:defRPr>
                <a:latin typeface="Calibri" panose="020F0502020204030204" pitchFamily="34" charset="0"/>
                <a:cs typeface="Calibri" panose="020F0502020204030204" pitchFamily="34" charset="0"/>
              </a:defRPr>
            </a:lvl1pPr>
          </a:lstStyle>
          <a:p>
            <a:pPr lvl="0"/>
            <a:endParaRPr lang="en-US" dirty="0"/>
          </a:p>
        </p:txBody>
      </p:sp>
      <p:sp>
        <p:nvSpPr>
          <p:cNvPr id="11" name="Text Placeholder 10"/>
          <p:cNvSpPr>
            <a:spLocks noGrp="1"/>
          </p:cNvSpPr>
          <p:nvPr>
            <p:ph type="body" sz="quarter" idx="14"/>
          </p:nvPr>
        </p:nvSpPr>
        <p:spPr>
          <a:xfrm>
            <a:off x="518193" y="1620838"/>
            <a:ext cx="5101055" cy="4603750"/>
          </a:xfrm>
        </p:spPr>
        <p:txBody>
          <a:bodyPr anchor="t"/>
          <a:lstStyle>
            <a:lvl1pPr marL="0" indent="0">
              <a:buNone/>
              <a:defRPr>
                <a:solidFill>
                  <a:schemeClr val="tx1"/>
                </a:solidFill>
                <a:latin typeface="Calibri" panose="020F0502020204030204" pitchFamily="34" charset="0"/>
                <a:cs typeface="Calibri" panose="020F0502020204030204" pitchFamily="34" charset="0"/>
              </a:defRPr>
            </a:lvl1pPr>
          </a:lstStyle>
          <a:p>
            <a:pPr lvl="0"/>
            <a:endParaRPr lang="en-US" dirty="0"/>
          </a:p>
        </p:txBody>
      </p:sp>
    </p:spTree>
    <p:extLst>
      <p:ext uri="{BB962C8B-B14F-4D97-AF65-F5344CB8AC3E}">
        <p14:creationId xmlns:p14="http://schemas.microsoft.com/office/powerpoint/2010/main" val="17805462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8439"/>
            <a:ext cx="9144000" cy="1455651"/>
          </a:xfrm>
          <a:solidFill>
            <a:schemeClr val="bg1">
              <a:lumMod val="95000"/>
            </a:schemeClr>
          </a:solidFill>
        </p:spPr>
        <p:txBody>
          <a:bodyPr anchor="ctr">
            <a:normAutofit/>
          </a:bodyPr>
          <a:lstStyle>
            <a:lvl1pPr algn="ctr">
              <a:defRPr sz="5600" b="1">
                <a:solidFill>
                  <a:srgbClr val="3C6EBE"/>
                </a:solidFill>
                <a:latin typeface="+mn-lt"/>
              </a:defRPr>
            </a:lvl1pPr>
          </a:lstStyle>
          <a:p>
            <a:r>
              <a:rPr lang="en-US"/>
              <a:t>Edit Master title</a:t>
            </a:r>
          </a:p>
        </p:txBody>
      </p:sp>
      <p:sp>
        <p:nvSpPr>
          <p:cNvPr id="3" name="Subtitle 2"/>
          <p:cNvSpPr>
            <a:spLocks noGrp="1"/>
          </p:cNvSpPr>
          <p:nvPr>
            <p:ph type="subTitle" idx="1" hasCustomPrompt="1"/>
          </p:nvPr>
        </p:nvSpPr>
        <p:spPr>
          <a:xfrm>
            <a:off x="1524000" y="4315096"/>
            <a:ext cx="9144000" cy="851564"/>
          </a:xfrm>
          <a:solidFill>
            <a:schemeClr val="bg1">
              <a:lumMod val="95000"/>
            </a:schemeClr>
          </a:solidFill>
        </p:spPr>
        <p:txBody>
          <a:bodyPr anchor="t"/>
          <a:lstStyle>
            <a:lvl1pPr marL="0" indent="0" algn="ctr">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MASTER SUBTITLE</a:t>
            </a:r>
          </a:p>
        </p:txBody>
      </p:sp>
      <p:sp>
        <p:nvSpPr>
          <p:cNvPr id="4" name="Date Placeholder 3"/>
          <p:cNvSpPr>
            <a:spLocks noGrp="1"/>
          </p:cNvSpPr>
          <p:nvPr>
            <p:ph type="dt" sz="half" idx="10"/>
          </p:nvPr>
        </p:nvSpPr>
        <p:spPr/>
        <p:txBody>
          <a:bodyPr/>
          <a:lstStyle/>
          <a:p>
            <a:fld id="{0D89A967-62FB-40FD-9B2A-24CC16517F22}" type="datetime1">
              <a:rPr lang="en-US" smtClean="0"/>
              <a:t>3/18/2020</a:t>
            </a:fld>
            <a:endParaRPr lang="en-US" dirty="0"/>
          </a:p>
        </p:txBody>
      </p:sp>
      <p:sp>
        <p:nvSpPr>
          <p:cNvPr id="5" name="Footer Placeholder 4"/>
          <p:cNvSpPr>
            <a:spLocks noGrp="1"/>
          </p:cNvSpPr>
          <p:nvPr>
            <p:ph type="ftr" sz="quarter" idx="11"/>
          </p:nvPr>
        </p:nvSpPr>
        <p:spPr/>
        <p:txBody>
          <a:bodyPr/>
          <a:lstStyle/>
          <a:p>
            <a:r>
              <a:rPr lang="en-US"/>
              <a:t>Copyright ©Texas Education Agency, 2020.  All rights reserved.</a:t>
            </a:r>
            <a:endParaRPr lang="en-US" dirty="0"/>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dirty="0"/>
          </a:p>
        </p:txBody>
      </p:sp>
      <p:sp>
        <p:nvSpPr>
          <p:cNvPr id="11" name="Picture Placeholder 10"/>
          <p:cNvSpPr>
            <a:spLocks noGrp="1"/>
          </p:cNvSpPr>
          <p:nvPr>
            <p:ph type="pic" sz="quarter" idx="13"/>
          </p:nvPr>
        </p:nvSpPr>
        <p:spPr>
          <a:xfrm>
            <a:off x="0" y="1268412"/>
            <a:ext cx="12192000" cy="5589588"/>
          </a:xfrm>
        </p:spPr>
        <p:txBody>
          <a:bodyPr/>
          <a:lstStyle/>
          <a:p>
            <a:endParaRPr lang="en-US" dirty="0"/>
          </a:p>
        </p:txBody>
      </p:sp>
    </p:spTree>
    <p:extLst>
      <p:ext uri="{BB962C8B-B14F-4D97-AF65-F5344CB8AC3E}">
        <p14:creationId xmlns:p14="http://schemas.microsoft.com/office/powerpoint/2010/main" val="6318225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 Alternat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p:spPr>
        <p:txBody>
          <a:bodyPr anchor="ctr">
            <a:normAutofit/>
          </a:bodyPr>
          <a:lstStyle>
            <a:lvl1pPr algn="ctr">
              <a:defRPr sz="6600" b="1">
                <a:solidFill>
                  <a:srgbClr val="3C6EBE"/>
                </a:solidFill>
                <a:latin typeface="Calibri" panose="020F0502020204030204" pitchFamily="34" charset="0"/>
                <a:cs typeface="Calibri" panose="020F0502020204030204" pitchFamily="34" charset="0"/>
              </a:defRPr>
            </a:lvl1pPr>
          </a:lstStyle>
          <a:p>
            <a:r>
              <a:rPr lang="en-US"/>
              <a:t>Click to edit Master title</a:t>
            </a:r>
          </a:p>
        </p:txBody>
      </p:sp>
      <p:sp>
        <p:nvSpPr>
          <p:cNvPr id="3" name="Subtitle 2"/>
          <p:cNvSpPr>
            <a:spLocks noGrp="1"/>
          </p:cNvSpPr>
          <p:nvPr>
            <p:ph type="subTitle" idx="1" hasCustomPrompt="1"/>
          </p:nvPr>
        </p:nvSpPr>
        <p:spPr>
          <a:xfrm>
            <a:off x="1097280" y="5026861"/>
            <a:ext cx="9997440" cy="1273508"/>
          </a:xfrm>
        </p:spPr>
        <p:txBody>
          <a:bodyPr anchor="ctr"/>
          <a:lstStyle>
            <a:lvl1pPr marL="0" indent="0" algn="ctr">
              <a:buNone/>
              <a:defRPr sz="2400" b="1" spc="200" baseline="0">
                <a:solidFill>
                  <a:srgbClr val="44546A"/>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D2A27EE-C487-402E-BA0F-1C211728316B}" type="datetime1">
              <a:rPr lang="en-US" smtClean="0"/>
              <a:t>3/18/2020</a:t>
            </a:fld>
            <a:endParaRPr lang="en-US" dirty="0"/>
          </a:p>
        </p:txBody>
      </p:sp>
      <p:sp>
        <p:nvSpPr>
          <p:cNvPr id="5" name="Footer Placeholder 4"/>
          <p:cNvSpPr>
            <a:spLocks noGrp="1"/>
          </p:cNvSpPr>
          <p:nvPr>
            <p:ph type="ftr" sz="quarter" idx="11"/>
          </p:nvPr>
        </p:nvSpPr>
        <p:spPr/>
        <p:txBody>
          <a:bodyPr/>
          <a:lstStyle/>
          <a:p>
            <a:r>
              <a:rPr lang="en-US"/>
              <a:t>Copyright ©Texas Education Agency, 2020.  All rights reserved.</a:t>
            </a:r>
            <a:endParaRPr lang="en-US" dirty="0"/>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dirty="0"/>
          </a:p>
        </p:txBody>
      </p:sp>
    </p:spTree>
    <p:extLst>
      <p:ext uri="{BB962C8B-B14F-4D97-AF65-F5344CB8AC3E}">
        <p14:creationId xmlns:p14="http://schemas.microsoft.com/office/powerpoint/2010/main" val="62104445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10009367" cy="710206"/>
          </a:xfrm>
        </p:spPr>
        <p:txBody>
          <a:bodyPr/>
          <a:lstStyle/>
          <a:p>
            <a:r>
              <a:rPr lang="en-US"/>
              <a:t>Click to edit Master title style</a:t>
            </a:r>
          </a:p>
        </p:txBody>
      </p:sp>
      <p:sp>
        <p:nvSpPr>
          <p:cNvPr id="5" name="Date Placeholder 4"/>
          <p:cNvSpPr>
            <a:spLocks noGrp="1"/>
          </p:cNvSpPr>
          <p:nvPr>
            <p:ph type="dt" sz="half" idx="10"/>
          </p:nvPr>
        </p:nvSpPr>
        <p:spPr/>
        <p:txBody>
          <a:bodyPr/>
          <a:lstStyle/>
          <a:p>
            <a:fld id="{8ECE0DC2-E7E1-46A1-B001-F12BAEA7CCDA}" type="datetime1">
              <a:rPr lang="en-US" smtClean="0"/>
              <a:t>3/18/2020</a:t>
            </a:fld>
            <a:endParaRPr lang="en-US" dirty="0"/>
          </a:p>
        </p:txBody>
      </p:sp>
      <p:sp>
        <p:nvSpPr>
          <p:cNvPr id="6" name="Footer Placeholder 5"/>
          <p:cNvSpPr>
            <a:spLocks noGrp="1"/>
          </p:cNvSpPr>
          <p:nvPr>
            <p:ph type="ftr" sz="quarter" idx="11"/>
          </p:nvPr>
        </p:nvSpPr>
        <p:spPr/>
        <p:txBody>
          <a:bodyPr/>
          <a:lstStyle/>
          <a:p>
            <a:r>
              <a:rPr lang="en-US"/>
              <a:t>Copyright ©Texas Education Agency, 2020.  All rights reserved.</a:t>
            </a:r>
            <a:endParaRPr lang="en-US" dirty="0"/>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dirty="0"/>
          </a:p>
        </p:txBody>
      </p:sp>
      <p:sp>
        <p:nvSpPr>
          <p:cNvPr id="8" name="Content Placeholder 2"/>
          <p:cNvSpPr>
            <a:spLocks noGrp="1"/>
          </p:cNvSpPr>
          <p:nvPr>
            <p:ph sz="half" idx="13"/>
          </p:nvPr>
        </p:nvSpPr>
        <p:spPr>
          <a:xfrm>
            <a:off x="1037902" y="1881359"/>
            <a:ext cx="4937761" cy="4023359"/>
          </a:xfrm>
        </p:spPr>
        <p:txBody>
          <a:bodyPr/>
          <a:lstStyle>
            <a:lvl1pPr marL="457200" indent="-457200">
              <a:buFont typeface="Arial" panose="020B0604020202020204" pitchFamily="34" charset="0"/>
              <a:buChar char="•"/>
              <a:defRPr b="1" i="1">
                <a:solidFill>
                  <a:srgbClr val="DA3E26"/>
                </a:solidFill>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marL="1600200" indent="-228600">
              <a:buFont typeface="Wingdings" pitchFamily="2" charset="2"/>
              <a:buChar char="§"/>
              <a:defRPr baseline="0">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p:cNvSpPr>
            <a:spLocks noGrp="1"/>
          </p:cNvSpPr>
          <p:nvPr>
            <p:ph sz="half" idx="14"/>
          </p:nvPr>
        </p:nvSpPr>
        <p:spPr>
          <a:xfrm>
            <a:off x="6216337" y="1881359"/>
            <a:ext cx="4937760" cy="4023359"/>
          </a:xfrm>
        </p:spPr>
        <p:txBody>
          <a:bodyPr/>
          <a:lstStyle>
            <a:lvl1pPr marL="457200" indent="-457200">
              <a:buFont typeface="Arial" panose="020B0604020202020204" pitchFamily="34" charset="0"/>
              <a:buChar char="•"/>
              <a:defRPr b="1" i="1">
                <a:solidFill>
                  <a:srgbClr val="DA3E26"/>
                </a:solidFill>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49881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4B14A0E9-FB97-44ED-A4D0-69C7E1A7DA1E}" type="datetime1">
              <a:rPr lang="en-US" smtClean="0"/>
              <a:t>3/18/2020</a:t>
            </a:fld>
            <a:endParaRPr lang="en-US" dirty="0"/>
          </a:p>
        </p:txBody>
      </p:sp>
      <p:sp>
        <p:nvSpPr>
          <p:cNvPr id="5" name="Footer Placeholder 4"/>
          <p:cNvSpPr>
            <a:spLocks noGrp="1"/>
          </p:cNvSpPr>
          <p:nvPr>
            <p:ph type="ftr" sz="quarter" idx="11"/>
          </p:nvPr>
        </p:nvSpPr>
        <p:spPr/>
        <p:txBody>
          <a:bodyPr/>
          <a:lstStyle/>
          <a:p>
            <a:r>
              <a:rPr lang="en-US"/>
              <a:t>Copyright ©Texas Education Agency, 2020.  All rights reserved.</a:t>
            </a:r>
            <a:endParaRPr lang="en-US" dirty="0"/>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dirty="0"/>
          </a:p>
        </p:txBody>
      </p:sp>
      <p:sp>
        <p:nvSpPr>
          <p:cNvPr id="7" name="Content Placeholder 2"/>
          <p:cNvSpPr>
            <a:spLocks noGrp="1"/>
          </p:cNvSpPr>
          <p:nvPr>
            <p:ph idx="13"/>
          </p:nvPr>
        </p:nvSpPr>
        <p:spPr>
          <a:xfrm>
            <a:off x="838199" y="1825625"/>
            <a:ext cx="10515599" cy="4302459"/>
          </a:xfrm>
        </p:spPr>
        <p:txBody>
          <a:bodyPr/>
          <a:lstStyle>
            <a:lvl1pPr marL="0" indent="0">
              <a:buNone/>
              <a:defRPr b="1">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Calibri" panose="020F0502020204030204" pitchFamily="34" charset="0"/>
                <a:cs typeface="Calibri" panose="020F0502020204030204" pitchFamily="34" charset="0"/>
              </a:defRPr>
            </a:lvl2pPr>
            <a:lvl3pPr>
              <a:buClr>
                <a:srgbClr val="4472C4"/>
              </a:buClr>
              <a:defRPr>
                <a:latin typeface="Calibri" panose="020F0502020204030204" pitchFamily="34" charset="0"/>
                <a:cs typeface="Calibri" panose="020F0502020204030204" pitchFamily="34" charset="0"/>
              </a:defRPr>
            </a:lvl3pPr>
            <a:lvl4pPr marL="1600200" indent="-228600">
              <a:buClr>
                <a:srgbClr val="C00000"/>
              </a:buClr>
              <a:buFont typeface="Wingdings" pitchFamily="2" charset="2"/>
              <a:buChar char="§"/>
              <a:defRPr>
                <a:latin typeface="+mj-lt"/>
                <a:cs typeface="Calibri" panose="020F0502020204030204" pitchFamily="34" charset="0"/>
              </a:defRPr>
            </a:lvl4pPr>
            <a:lvl5pPr>
              <a:buClr>
                <a:srgbClr val="DA3E26"/>
              </a:buClr>
              <a:defRPr>
                <a:latin typeface="+mj-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16132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ullet List 2-Column">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3948504C-53C3-436F-A45C-D47ACD669906}" type="datetime1">
              <a:rPr lang="en-US" smtClean="0"/>
              <a:t>3/18/2020</a:t>
            </a:fld>
            <a:endParaRPr lang="en-US" dirty="0"/>
          </a:p>
        </p:txBody>
      </p:sp>
      <p:sp>
        <p:nvSpPr>
          <p:cNvPr id="8" name="Footer Placeholder 7"/>
          <p:cNvSpPr>
            <a:spLocks noGrp="1"/>
          </p:cNvSpPr>
          <p:nvPr>
            <p:ph type="ftr" sz="quarter" idx="11"/>
          </p:nvPr>
        </p:nvSpPr>
        <p:spPr/>
        <p:txBody>
          <a:bodyPr/>
          <a:lstStyle/>
          <a:p>
            <a:r>
              <a:rPr lang="en-US"/>
              <a:t>Copyright ©Texas Education Agency, 2020.  All rights reserved.</a:t>
            </a:r>
            <a:endParaRPr lang="en-US" dirty="0"/>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dirty="0"/>
          </a:p>
        </p:txBody>
      </p:sp>
      <p:sp>
        <p:nvSpPr>
          <p:cNvPr id="14" name="Content Placeholder 3"/>
          <p:cNvSpPr>
            <a:spLocks noGrp="1"/>
          </p:cNvSpPr>
          <p:nvPr>
            <p:ph sz="half" idx="2"/>
          </p:nvPr>
        </p:nvSpPr>
        <p:spPr>
          <a:xfrm>
            <a:off x="978527" y="1845733"/>
            <a:ext cx="4937760" cy="4023359"/>
          </a:xfrm>
        </p:spPr>
        <p:txBody>
          <a:bodyPr/>
          <a:lstStyle>
            <a:lvl1pPr marL="0" indent="0">
              <a:buNone/>
              <a:defRPr b="1">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Calibri" panose="020F0502020204030204" pitchFamily="34" charset="0"/>
                <a:cs typeface="Calibri" panose="020F0502020204030204" pitchFamily="34" charset="0"/>
              </a:defRPr>
            </a:lvl2pPr>
            <a:lvl3pPr>
              <a:buClr>
                <a:srgbClr val="4472C4"/>
              </a:buClr>
              <a:defRPr>
                <a:latin typeface="Calibri" panose="020F0502020204030204" pitchFamily="34" charset="0"/>
                <a:cs typeface="Calibri" panose="020F0502020204030204" pitchFamily="34" charset="0"/>
              </a:defRPr>
            </a:lvl3pPr>
            <a:lvl4pPr marL="1600200" indent="-228600">
              <a:buClr>
                <a:srgbClr val="C00000"/>
              </a:buClr>
              <a:buFont typeface="Wingdings" pitchFamily="2" charset="2"/>
              <a:buChar char="§"/>
              <a:defRPr>
                <a:latin typeface="+mj-lt"/>
                <a:cs typeface="Calibri" panose="020F0502020204030204" pitchFamily="34" charset="0"/>
              </a:defRPr>
            </a:lvl4pPr>
            <a:lvl5pPr>
              <a:buClr>
                <a:srgbClr val="DA3E26"/>
              </a:buClr>
              <a:defRPr>
                <a:latin typeface="+mj-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5"/>
          <p:cNvSpPr>
            <a:spLocks noGrp="1"/>
          </p:cNvSpPr>
          <p:nvPr>
            <p:ph sz="quarter" idx="4"/>
          </p:nvPr>
        </p:nvSpPr>
        <p:spPr>
          <a:xfrm>
            <a:off x="6275713" y="1845733"/>
            <a:ext cx="4937760" cy="4023359"/>
          </a:xfrm>
        </p:spPr>
        <p:txBody>
          <a:bodyPr/>
          <a:lstStyle>
            <a:lvl1pPr marL="0" indent="0">
              <a:buNone/>
              <a:defRPr b="1">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Calibri" panose="020F0502020204030204" pitchFamily="34" charset="0"/>
                <a:cs typeface="Calibri" panose="020F0502020204030204" pitchFamily="34" charset="0"/>
              </a:defRPr>
            </a:lvl2pPr>
            <a:lvl3pPr>
              <a:buClr>
                <a:srgbClr val="4472C4"/>
              </a:buClr>
              <a:defRPr>
                <a:latin typeface="Calibri" panose="020F0502020204030204" pitchFamily="34" charset="0"/>
                <a:cs typeface="Calibri" panose="020F0502020204030204" pitchFamily="34" charset="0"/>
              </a:defRPr>
            </a:lvl3pPr>
            <a:lvl4pPr marL="1600200" indent="-228600">
              <a:buClr>
                <a:srgbClr val="C00000"/>
              </a:buClr>
              <a:buFont typeface="Wingdings" pitchFamily="2" charset="2"/>
              <a:buChar char="§"/>
              <a:defRPr>
                <a:latin typeface="+mj-lt"/>
                <a:cs typeface="Calibri" panose="020F0502020204030204" pitchFamily="34" charset="0"/>
              </a:defRPr>
            </a:lvl4pPr>
            <a:lvl5pPr>
              <a:buClr>
                <a:srgbClr val="DA3E26"/>
              </a:buClr>
              <a:defRPr b="0">
                <a:latin typeface="+mj-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905638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Blo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BE198E1-34FE-4374-8697-6F8CDA7A6A63}" type="datetime1">
              <a:rPr lang="en-US" smtClean="0"/>
              <a:t>3/18/2020</a:t>
            </a:fld>
            <a:endParaRPr lang="en-US" dirty="0"/>
          </a:p>
        </p:txBody>
      </p:sp>
      <p:sp>
        <p:nvSpPr>
          <p:cNvPr id="4" name="Footer Placeholder 3"/>
          <p:cNvSpPr>
            <a:spLocks noGrp="1"/>
          </p:cNvSpPr>
          <p:nvPr>
            <p:ph type="ftr" sz="quarter" idx="11"/>
          </p:nvPr>
        </p:nvSpPr>
        <p:spPr/>
        <p:txBody>
          <a:bodyPr/>
          <a:lstStyle/>
          <a:p>
            <a:r>
              <a:rPr lang="en-US"/>
              <a:t>Copyright ©Texas Education Agency, 2020.  All rights reserved.</a:t>
            </a:r>
            <a:endParaRPr lang="en-US" dirty="0"/>
          </a:p>
        </p:txBody>
      </p:sp>
      <p:sp>
        <p:nvSpPr>
          <p:cNvPr id="5" name="Slide Number Placeholder 4"/>
          <p:cNvSpPr>
            <a:spLocks noGrp="1"/>
          </p:cNvSpPr>
          <p:nvPr>
            <p:ph type="sldNum" sz="quarter" idx="12"/>
          </p:nvPr>
        </p:nvSpPr>
        <p:spPr/>
        <p:txBody>
          <a:bodyPr/>
          <a:lstStyle/>
          <a:p>
            <a:fld id="{0088AB57-2DBE-44A3-AE96-942C49E954BF}" type="slidenum">
              <a:rPr lang="en-US" smtClean="0"/>
              <a:pPr/>
              <a:t>‹#›</a:t>
            </a:fld>
            <a:endParaRPr lang="en-US" dirty="0"/>
          </a:p>
        </p:txBody>
      </p:sp>
    </p:spTree>
    <p:extLst>
      <p:ext uri="{BB962C8B-B14F-4D97-AF65-F5344CB8AC3E}">
        <p14:creationId xmlns:p14="http://schemas.microsoft.com/office/powerpoint/2010/main" val="287603050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 2-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9EA32E4-627D-4B0B-B6FE-73774E6879E8}" type="datetime1">
              <a:rPr lang="en-US" smtClean="0"/>
              <a:t>3/18/2020</a:t>
            </a:fld>
            <a:endParaRPr lang="en-US" dirty="0"/>
          </a:p>
        </p:txBody>
      </p:sp>
      <p:sp>
        <p:nvSpPr>
          <p:cNvPr id="4" name="Footer Placeholder 3"/>
          <p:cNvSpPr>
            <a:spLocks noGrp="1"/>
          </p:cNvSpPr>
          <p:nvPr>
            <p:ph type="ftr" sz="quarter" idx="11"/>
          </p:nvPr>
        </p:nvSpPr>
        <p:spPr/>
        <p:txBody>
          <a:bodyPr/>
          <a:lstStyle/>
          <a:p>
            <a:r>
              <a:rPr lang="en-US"/>
              <a:t>Copyright ©Texas Education Agency, 2020.  All rights reserved.</a:t>
            </a:r>
            <a:endParaRPr lang="en-US" dirty="0"/>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dirty="0"/>
          </a:p>
        </p:txBody>
      </p:sp>
      <p:sp>
        <p:nvSpPr>
          <p:cNvPr id="6" name="Content Placeholder 3"/>
          <p:cNvSpPr>
            <a:spLocks noGrp="1"/>
          </p:cNvSpPr>
          <p:nvPr>
            <p:ph sz="half" idx="2"/>
          </p:nvPr>
        </p:nvSpPr>
        <p:spPr>
          <a:xfrm>
            <a:off x="423863" y="1687515"/>
            <a:ext cx="5492424" cy="4181578"/>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a:p>
        </p:txBody>
      </p:sp>
      <p:sp>
        <p:nvSpPr>
          <p:cNvPr id="7" name="Content Placeholder 5"/>
          <p:cNvSpPr>
            <a:spLocks noGrp="1"/>
          </p:cNvSpPr>
          <p:nvPr>
            <p:ph sz="quarter" idx="4"/>
          </p:nvPr>
        </p:nvSpPr>
        <p:spPr>
          <a:xfrm>
            <a:off x="6275713" y="1687515"/>
            <a:ext cx="5492424" cy="4181578"/>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Tree>
    <p:extLst>
      <p:ext uri="{BB962C8B-B14F-4D97-AF65-F5344CB8AC3E}">
        <p14:creationId xmlns:p14="http://schemas.microsoft.com/office/powerpoint/2010/main" val="11334559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Multi-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D5A42AE-D3A9-4D7F-9233-0803C5D3CF0A}" type="datetime1">
              <a:rPr lang="en-US" smtClean="0"/>
              <a:t>3/18/2020</a:t>
            </a:fld>
            <a:endParaRPr lang="en-US" dirty="0"/>
          </a:p>
        </p:txBody>
      </p:sp>
      <p:sp>
        <p:nvSpPr>
          <p:cNvPr id="4" name="Footer Placeholder 3"/>
          <p:cNvSpPr>
            <a:spLocks noGrp="1"/>
          </p:cNvSpPr>
          <p:nvPr>
            <p:ph type="ftr" sz="quarter" idx="11"/>
          </p:nvPr>
        </p:nvSpPr>
        <p:spPr/>
        <p:txBody>
          <a:bodyPr/>
          <a:lstStyle/>
          <a:p>
            <a:r>
              <a:rPr lang="en-US"/>
              <a:t>Copyright ©Texas Education Agency, 2020.  All rights reserved.</a:t>
            </a:r>
            <a:endParaRPr lang="en-US" dirty="0"/>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dirty="0"/>
          </a:p>
        </p:txBody>
      </p:sp>
      <p:sp>
        <p:nvSpPr>
          <p:cNvPr id="6" name="Content Placeholder 3"/>
          <p:cNvSpPr>
            <a:spLocks noGrp="1"/>
          </p:cNvSpPr>
          <p:nvPr>
            <p:ph sz="half" idx="2"/>
          </p:nvPr>
        </p:nvSpPr>
        <p:spPr>
          <a:xfrm>
            <a:off x="423862" y="1687515"/>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a:p>
        </p:txBody>
      </p:sp>
      <p:sp>
        <p:nvSpPr>
          <p:cNvPr id="7" name="Content Placeholder 5"/>
          <p:cNvSpPr>
            <a:spLocks noGrp="1"/>
          </p:cNvSpPr>
          <p:nvPr>
            <p:ph sz="quarter" idx="4"/>
          </p:nvPr>
        </p:nvSpPr>
        <p:spPr>
          <a:xfrm>
            <a:off x="4094218" y="1687514"/>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8" name="Content Placeholder 5"/>
          <p:cNvSpPr>
            <a:spLocks noGrp="1"/>
          </p:cNvSpPr>
          <p:nvPr>
            <p:ph sz="quarter" idx="13"/>
          </p:nvPr>
        </p:nvSpPr>
        <p:spPr>
          <a:xfrm>
            <a:off x="7760524" y="1687514"/>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10" name="Content Placeholder 5"/>
          <p:cNvSpPr>
            <a:spLocks noGrp="1"/>
          </p:cNvSpPr>
          <p:nvPr>
            <p:ph sz="quarter" idx="14"/>
          </p:nvPr>
        </p:nvSpPr>
        <p:spPr>
          <a:xfrm>
            <a:off x="423862" y="4108326"/>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11" name="Content Placeholder 5"/>
          <p:cNvSpPr>
            <a:spLocks noGrp="1"/>
          </p:cNvSpPr>
          <p:nvPr>
            <p:ph sz="quarter" idx="15"/>
          </p:nvPr>
        </p:nvSpPr>
        <p:spPr>
          <a:xfrm>
            <a:off x="4094218" y="4108325"/>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12" name="Content Placeholder 5"/>
          <p:cNvSpPr>
            <a:spLocks noGrp="1"/>
          </p:cNvSpPr>
          <p:nvPr>
            <p:ph sz="quarter" idx="16"/>
          </p:nvPr>
        </p:nvSpPr>
        <p:spPr>
          <a:xfrm>
            <a:off x="7760524" y="4108325"/>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Tree>
    <p:extLst>
      <p:ext uri="{BB962C8B-B14F-4D97-AF65-F5344CB8AC3E}">
        <p14:creationId xmlns:p14="http://schemas.microsoft.com/office/powerpoint/2010/main" val="2235856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Blo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D23F906-BB0A-4810-8620-1615DF44308B}" type="datetime1">
              <a:rPr lang="en-US" smtClean="0"/>
              <a:t>3/18/2020</a:t>
            </a:fld>
            <a:endParaRPr lang="en-US" dirty="0"/>
          </a:p>
        </p:txBody>
      </p:sp>
      <p:sp>
        <p:nvSpPr>
          <p:cNvPr id="4" name="Footer Placeholder 3"/>
          <p:cNvSpPr>
            <a:spLocks noGrp="1"/>
          </p:cNvSpPr>
          <p:nvPr>
            <p:ph type="ftr" sz="quarter" idx="11"/>
          </p:nvPr>
        </p:nvSpPr>
        <p:spPr/>
        <p:txBody>
          <a:bodyPr/>
          <a:lstStyle/>
          <a:p>
            <a:r>
              <a:rPr lang="en-US"/>
              <a:t>Copyright ©Texas Education Agency, 2020.  All rights reserved.</a:t>
            </a:r>
            <a:endParaRPr lang="en-US" dirty="0"/>
          </a:p>
        </p:txBody>
      </p:sp>
      <p:sp>
        <p:nvSpPr>
          <p:cNvPr id="5" name="Slide Number Placeholder 4"/>
          <p:cNvSpPr>
            <a:spLocks noGrp="1"/>
          </p:cNvSpPr>
          <p:nvPr>
            <p:ph type="sldNum" sz="quarter" idx="12"/>
          </p:nvPr>
        </p:nvSpPr>
        <p:spPr/>
        <p:txBody>
          <a:bodyPr/>
          <a:lstStyle/>
          <a:p>
            <a:fld id="{0088AB57-2DBE-44A3-AE96-942C49E954BF}" type="slidenum">
              <a:rPr lang="en-US" smtClean="0"/>
              <a:pPr/>
              <a:t>‹#›</a:t>
            </a:fld>
            <a:endParaRPr lang="en-US" dirty="0"/>
          </a:p>
        </p:txBody>
      </p:sp>
    </p:spTree>
    <p:extLst>
      <p:ext uri="{BB962C8B-B14F-4D97-AF65-F5344CB8AC3E}">
        <p14:creationId xmlns:p14="http://schemas.microsoft.com/office/powerpoint/2010/main" val="73990278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Object - text on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8B066AC-5688-4A58-A68E-84E05B00969F}" type="datetime1">
              <a:rPr lang="en-US" smtClean="0"/>
              <a:t>3/18/2020</a:t>
            </a:fld>
            <a:endParaRPr lang="en-US" dirty="0"/>
          </a:p>
        </p:txBody>
      </p:sp>
      <p:sp>
        <p:nvSpPr>
          <p:cNvPr id="4" name="Footer Placeholder 3"/>
          <p:cNvSpPr>
            <a:spLocks noGrp="1"/>
          </p:cNvSpPr>
          <p:nvPr>
            <p:ph type="ftr" sz="quarter" idx="11"/>
          </p:nvPr>
        </p:nvSpPr>
        <p:spPr/>
        <p:txBody>
          <a:bodyPr/>
          <a:lstStyle/>
          <a:p>
            <a:r>
              <a:rPr lang="en-US"/>
              <a:t>Copyright ©Texas Education Agency, 2020.  All rights reserved.</a:t>
            </a:r>
            <a:endParaRPr lang="en-US" dirty="0"/>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dirty="0"/>
          </a:p>
        </p:txBody>
      </p:sp>
      <p:sp>
        <p:nvSpPr>
          <p:cNvPr id="11" name="Content Placeholder 10"/>
          <p:cNvSpPr>
            <a:spLocks noGrp="1"/>
          </p:cNvSpPr>
          <p:nvPr>
            <p:ph sz="quarter" idx="14"/>
          </p:nvPr>
        </p:nvSpPr>
        <p:spPr>
          <a:xfrm>
            <a:off x="385763" y="1563757"/>
            <a:ext cx="5534025" cy="4644538"/>
          </a:xfrm>
        </p:spPr>
        <p:txBody>
          <a:bodyPr/>
          <a:lstStyle>
            <a:lvl1pPr marL="0" indent="0">
              <a:buNone/>
              <a:defRPr>
                <a:latin typeface="Calibri" panose="020F0502020204030204" pitchFamily="34" charset="0"/>
                <a:cs typeface="Calibri" panose="020F0502020204030204" pitchFamily="34" charset="0"/>
              </a:defRPr>
            </a:lvl1pPr>
          </a:lstStyle>
          <a:p>
            <a:pPr lvl="0"/>
            <a:endParaRPr lang="en-US"/>
          </a:p>
        </p:txBody>
      </p:sp>
      <p:sp>
        <p:nvSpPr>
          <p:cNvPr id="12" name="Text Placeholder 10"/>
          <p:cNvSpPr>
            <a:spLocks noGrp="1"/>
          </p:cNvSpPr>
          <p:nvPr>
            <p:ph type="body" sz="quarter" idx="15"/>
          </p:nvPr>
        </p:nvSpPr>
        <p:spPr>
          <a:xfrm>
            <a:off x="6566064" y="1563757"/>
            <a:ext cx="5101055" cy="4644538"/>
          </a:xfrm>
          <a:solidFill>
            <a:srgbClr val="0D6CB9"/>
          </a:solidFill>
        </p:spPr>
        <p:txBody>
          <a:bodyPr lIns="365760" tIns="365760" rIns="365760" bIns="365760"/>
          <a:lstStyle>
            <a:lvl1pPr marL="0" indent="0">
              <a:buNone/>
              <a:defRPr>
                <a:solidFill>
                  <a:schemeClr val="bg1"/>
                </a:solidFill>
                <a:latin typeface="Calibri" panose="020F0502020204030204" pitchFamily="34" charset="0"/>
                <a:cs typeface="Calibri" panose="020F0502020204030204" pitchFamily="34" charset="0"/>
              </a:defRPr>
            </a:lvl1pPr>
          </a:lstStyle>
          <a:p>
            <a:pPr lvl="0"/>
            <a:endParaRPr lang="en-US"/>
          </a:p>
        </p:txBody>
      </p:sp>
    </p:spTree>
    <p:extLst>
      <p:ext uri="{BB962C8B-B14F-4D97-AF65-F5344CB8AC3E}">
        <p14:creationId xmlns:p14="http://schemas.microsoft.com/office/powerpoint/2010/main" val="107325272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Object - text on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FF56CAB-D4BA-4759-9017-1ACF1D895F26}" type="datetime1">
              <a:rPr lang="en-US" smtClean="0"/>
              <a:t>3/18/2020</a:t>
            </a:fld>
            <a:endParaRPr lang="en-US" dirty="0"/>
          </a:p>
        </p:txBody>
      </p:sp>
      <p:sp>
        <p:nvSpPr>
          <p:cNvPr id="4" name="Footer Placeholder 3"/>
          <p:cNvSpPr>
            <a:spLocks noGrp="1"/>
          </p:cNvSpPr>
          <p:nvPr>
            <p:ph type="ftr" sz="quarter" idx="11"/>
          </p:nvPr>
        </p:nvSpPr>
        <p:spPr/>
        <p:txBody>
          <a:bodyPr/>
          <a:lstStyle/>
          <a:p>
            <a:r>
              <a:rPr lang="en-US"/>
              <a:t>Copyright ©Texas Education Agency, 2020.  All rights reserved.</a:t>
            </a:r>
            <a:endParaRPr lang="en-US" dirty="0"/>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dirty="0"/>
          </a:p>
        </p:txBody>
      </p:sp>
      <p:sp>
        <p:nvSpPr>
          <p:cNvPr id="11" name="Content Placeholder 10"/>
          <p:cNvSpPr>
            <a:spLocks noGrp="1"/>
          </p:cNvSpPr>
          <p:nvPr>
            <p:ph sz="quarter" idx="14"/>
          </p:nvPr>
        </p:nvSpPr>
        <p:spPr>
          <a:xfrm>
            <a:off x="5848698" y="1563757"/>
            <a:ext cx="5534025" cy="4644538"/>
          </a:xfrm>
        </p:spPr>
        <p:txBody>
          <a:bodyPr/>
          <a:lstStyle>
            <a:lvl1pPr marL="0" indent="0">
              <a:buNone/>
              <a:defRPr>
                <a:latin typeface="Calibri" panose="020F0502020204030204" pitchFamily="34" charset="0"/>
                <a:cs typeface="Calibri" panose="020F0502020204030204" pitchFamily="34" charset="0"/>
              </a:defRPr>
            </a:lvl1pPr>
          </a:lstStyle>
          <a:p>
            <a:pPr lvl="0"/>
            <a:endParaRPr lang="en-US"/>
          </a:p>
        </p:txBody>
      </p:sp>
      <p:sp>
        <p:nvSpPr>
          <p:cNvPr id="12" name="Text Placeholder 10"/>
          <p:cNvSpPr>
            <a:spLocks noGrp="1"/>
          </p:cNvSpPr>
          <p:nvPr>
            <p:ph type="body" sz="quarter" idx="15"/>
          </p:nvPr>
        </p:nvSpPr>
        <p:spPr>
          <a:xfrm>
            <a:off x="388288" y="1563757"/>
            <a:ext cx="5101055" cy="4644538"/>
          </a:xfrm>
          <a:solidFill>
            <a:srgbClr val="0D6CB9"/>
          </a:solidFill>
        </p:spPr>
        <p:txBody>
          <a:bodyPr lIns="365760" tIns="365760" rIns="365760" bIns="365760"/>
          <a:lstStyle>
            <a:lvl1pPr marL="0" indent="0">
              <a:buNone/>
              <a:defRPr>
                <a:solidFill>
                  <a:schemeClr val="bg1"/>
                </a:solidFill>
                <a:latin typeface="Calibri" panose="020F0502020204030204" pitchFamily="34" charset="0"/>
                <a:cs typeface="Calibri" panose="020F0502020204030204" pitchFamily="34" charset="0"/>
              </a:defRPr>
            </a:lvl1pPr>
          </a:lstStyle>
          <a:p>
            <a:pPr lvl="0"/>
            <a:endParaRPr lang="en-US"/>
          </a:p>
        </p:txBody>
      </p:sp>
    </p:spTree>
    <p:extLst>
      <p:ext uri="{BB962C8B-B14F-4D97-AF65-F5344CB8AC3E}">
        <p14:creationId xmlns:p14="http://schemas.microsoft.com/office/powerpoint/2010/main" val="25290377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Object - text on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731780-0930-494A-8EBA-3ED0BEE6A2A6}" type="datetime1">
              <a:rPr lang="en-US" smtClean="0"/>
              <a:t>3/18/2020</a:t>
            </a:fld>
            <a:endParaRPr lang="en-US" dirty="0"/>
          </a:p>
        </p:txBody>
      </p:sp>
      <p:sp>
        <p:nvSpPr>
          <p:cNvPr id="4" name="Footer Placeholder 3"/>
          <p:cNvSpPr>
            <a:spLocks noGrp="1"/>
          </p:cNvSpPr>
          <p:nvPr>
            <p:ph type="ftr" sz="quarter" idx="11"/>
          </p:nvPr>
        </p:nvSpPr>
        <p:spPr/>
        <p:txBody>
          <a:bodyPr/>
          <a:lstStyle/>
          <a:p>
            <a:r>
              <a:rPr lang="en-US"/>
              <a:t>Copyright ©Texas Education Agency, 2020.  All rights reserved.</a:t>
            </a:r>
            <a:endParaRPr lang="en-US" dirty="0"/>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dirty="0"/>
          </a:p>
        </p:txBody>
      </p:sp>
      <p:sp>
        <p:nvSpPr>
          <p:cNvPr id="8" name="Content Placeholder 7"/>
          <p:cNvSpPr>
            <a:spLocks noGrp="1"/>
          </p:cNvSpPr>
          <p:nvPr>
            <p:ph sz="quarter" idx="13"/>
          </p:nvPr>
        </p:nvSpPr>
        <p:spPr>
          <a:xfrm>
            <a:off x="6096000" y="1620838"/>
            <a:ext cx="5534025" cy="4603750"/>
          </a:xfrm>
        </p:spPr>
        <p:txBody>
          <a:bodyPr/>
          <a:lstStyle>
            <a:lvl1pPr marL="0" indent="0">
              <a:buNone/>
              <a:defRPr>
                <a:latin typeface="Calibri" panose="020F0502020204030204" pitchFamily="34" charset="0"/>
                <a:cs typeface="Calibri" panose="020F0502020204030204" pitchFamily="34" charset="0"/>
              </a:defRPr>
            </a:lvl1pPr>
          </a:lstStyle>
          <a:p>
            <a:pPr lvl="0"/>
            <a:endParaRPr lang="en-US"/>
          </a:p>
        </p:txBody>
      </p:sp>
      <p:sp>
        <p:nvSpPr>
          <p:cNvPr id="11" name="Text Placeholder 10"/>
          <p:cNvSpPr>
            <a:spLocks noGrp="1"/>
          </p:cNvSpPr>
          <p:nvPr>
            <p:ph type="body" sz="quarter" idx="14"/>
          </p:nvPr>
        </p:nvSpPr>
        <p:spPr>
          <a:xfrm>
            <a:off x="518193" y="1620838"/>
            <a:ext cx="5101055" cy="4603750"/>
          </a:xfrm>
        </p:spPr>
        <p:txBody>
          <a:bodyPr anchor="t"/>
          <a:lstStyle>
            <a:lvl1pPr marL="0" indent="0">
              <a:buNone/>
              <a:defRPr>
                <a:solidFill>
                  <a:schemeClr val="tx1"/>
                </a:solidFill>
                <a:latin typeface="Calibri" panose="020F0502020204030204" pitchFamily="34" charset="0"/>
                <a:cs typeface="Calibri" panose="020F0502020204030204" pitchFamily="34" charset="0"/>
              </a:defRPr>
            </a:lvl1pPr>
          </a:lstStyle>
          <a:p>
            <a:pPr lvl="0"/>
            <a:endParaRPr lang="en-US"/>
          </a:p>
        </p:txBody>
      </p:sp>
    </p:spTree>
    <p:extLst>
      <p:ext uri="{BB962C8B-B14F-4D97-AF65-F5344CB8AC3E}">
        <p14:creationId xmlns:p14="http://schemas.microsoft.com/office/powerpoint/2010/main" val="9816542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Image with Text Wide">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C0722338-AED3-420B-8644-D6FE453B4781}" type="datetime1">
              <a:rPr lang="en-US" smtClean="0"/>
              <a:t>3/18/2020</a:t>
            </a:fld>
            <a:endParaRPr lang="en-US" dirty="0"/>
          </a:p>
        </p:txBody>
      </p:sp>
      <p:sp>
        <p:nvSpPr>
          <p:cNvPr id="8" name="Footer Placeholder 7"/>
          <p:cNvSpPr>
            <a:spLocks noGrp="1"/>
          </p:cNvSpPr>
          <p:nvPr>
            <p:ph type="ftr" sz="quarter" idx="11"/>
          </p:nvPr>
        </p:nvSpPr>
        <p:spPr/>
        <p:txBody>
          <a:bodyPr/>
          <a:lstStyle/>
          <a:p>
            <a:r>
              <a:rPr lang="en-US"/>
              <a:t>Copyright ©Texas Education Agency, 2020.  All rights reserved.</a:t>
            </a:r>
            <a:endParaRPr lang="en-US" dirty="0"/>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dirty="0"/>
          </a:p>
        </p:txBody>
      </p:sp>
      <p:sp>
        <p:nvSpPr>
          <p:cNvPr id="10" name="Picture Placeholder 6"/>
          <p:cNvSpPr>
            <a:spLocks noGrp="1"/>
          </p:cNvSpPr>
          <p:nvPr>
            <p:ph type="pic" sz="quarter" idx="13"/>
          </p:nvPr>
        </p:nvSpPr>
        <p:spPr>
          <a:xfrm>
            <a:off x="401639" y="1645920"/>
            <a:ext cx="11379991" cy="3648710"/>
          </a:xfrm>
        </p:spPr>
        <p:txBody>
          <a:bodyPr/>
          <a:lstStyle>
            <a:lvl1pPr marL="0" indent="0">
              <a:buFontTx/>
              <a:buNone/>
              <a:defRPr>
                <a:latin typeface="Calibri" panose="020F0502020204030204" pitchFamily="34" charset="0"/>
                <a:cs typeface="Calibri" panose="020F0502020204030204" pitchFamily="34" charset="0"/>
              </a:defRPr>
            </a:lvl1pPr>
          </a:lstStyle>
          <a:p>
            <a:endParaRPr lang="en-US" dirty="0"/>
          </a:p>
        </p:txBody>
      </p:sp>
      <p:sp>
        <p:nvSpPr>
          <p:cNvPr id="11" name="Text Placeholder 11"/>
          <p:cNvSpPr>
            <a:spLocks noGrp="1"/>
          </p:cNvSpPr>
          <p:nvPr>
            <p:ph type="body" sz="quarter" idx="14"/>
          </p:nvPr>
        </p:nvSpPr>
        <p:spPr>
          <a:xfrm>
            <a:off x="401638" y="5657088"/>
            <a:ext cx="11379200" cy="543686"/>
          </a:xfrm>
          <a:gradFill>
            <a:gsLst>
              <a:gs pos="26000">
                <a:srgbClr val="203864"/>
              </a:gs>
              <a:gs pos="50000">
                <a:srgbClr val="2F5CAC"/>
              </a:gs>
              <a:gs pos="100000">
                <a:srgbClr val="4472C4"/>
              </a:gs>
            </a:gsLst>
            <a:lin ang="3000000" scaled="0"/>
          </a:gradFill>
        </p:spPr>
        <p:txBody>
          <a:bodyPr/>
          <a:lstStyle>
            <a:lvl1pPr marL="365760" indent="0" algn="ctr">
              <a:lnSpc>
                <a:spcPct val="120000"/>
              </a:lnSpc>
              <a:buNone/>
              <a:defRPr sz="2400">
                <a:solidFill>
                  <a:schemeClr val="bg1"/>
                </a:solidFill>
                <a:latin typeface="Calibri" panose="020F0502020204030204" pitchFamily="34" charset="0"/>
                <a:cs typeface="Calibri" panose="020F0502020204030204" pitchFamily="34" charset="0"/>
              </a:defRPr>
            </a:lvl1pPr>
          </a:lstStyle>
          <a:p>
            <a:pPr lvl="0"/>
            <a:endParaRPr lang="en-US"/>
          </a:p>
        </p:txBody>
      </p:sp>
    </p:spTree>
    <p:extLst>
      <p:ext uri="{BB962C8B-B14F-4D97-AF65-F5344CB8AC3E}">
        <p14:creationId xmlns:p14="http://schemas.microsoft.com/office/powerpoint/2010/main" val="88635441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Timeline 1">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AF16CF82-BFA0-415F-AA54-713161E95C9C}" type="datetime1">
              <a:rPr lang="en-US" smtClean="0"/>
              <a:t>3/18/2020</a:t>
            </a:fld>
            <a:endParaRPr lang="en-US" dirty="0"/>
          </a:p>
        </p:txBody>
      </p:sp>
      <p:sp>
        <p:nvSpPr>
          <p:cNvPr id="8" name="Footer Placeholder 7"/>
          <p:cNvSpPr>
            <a:spLocks noGrp="1"/>
          </p:cNvSpPr>
          <p:nvPr>
            <p:ph type="ftr" sz="quarter" idx="11"/>
          </p:nvPr>
        </p:nvSpPr>
        <p:spPr/>
        <p:txBody>
          <a:bodyPr/>
          <a:lstStyle/>
          <a:p>
            <a:r>
              <a:rPr lang="en-US"/>
              <a:t>Copyright ©Texas Education Agency, 2020.  All rights reserved.</a:t>
            </a:r>
            <a:endParaRPr lang="en-US" dirty="0"/>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dirty="0"/>
          </a:p>
        </p:txBody>
      </p:sp>
      <p:cxnSp>
        <p:nvCxnSpPr>
          <p:cNvPr id="10" name="Straight Connector 9"/>
          <p:cNvCxnSpPr/>
          <p:nvPr userDrawn="1"/>
        </p:nvCxnSpPr>
        <p:spPr>
          <a:xfrm>
            <a:off x="7725145" y="3631342"/>
            <a:ext cx="12700" cy="513897"/>
          </a:xfrm>
          <a:prstGeom prst="line">
            <a:avLst/>
          </a:prstGeom>
          <a:ln w="539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4495912" y="3639580"/>
            <a:ext cx="12700" cy="513897"/>
          </a:xfrm>
          <a:prstGeom prst="line">
            <a:avLst/>
          </a:prstGeom>
          <a:ln w="53975" cap="rnd">
            <a:solidFill>
              <a:srgbClr val="EA0C0C"/>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20" idx="4"/>
          </p:cNvCxnSpPr>
          <p:nvPr userDrawn="1"/>
        </p:nvCxnSpPr>
        <p:spPr>
          <a:xfrm>
            <a:off x="6110254" y="3256246"/>
            <a:ext cx="12700" cy="513897"/>
          </a:xfrm>
          <a:prstGeom prst="line">
            <a:avLst/>
          </a:prstGeom>
          <a:ln w="53975" cap="rnd">
            <a:solidFill>
              <a:srgbClr val="69447B"/>
            </a:solidFill>
            <a:prstDash val="sysDot"/>
          </a:ln>
        </p:spPr>
        <p:style>
          <a:lnRef idx="1">
            <a:schemeClr val="accent1"/>
          </a:lnRef>
          <a:fillRef idx="0">
            <a:schemeClr val="accent1"/>
          </a:fillRef>
          <a:effectRef idx="0">
            <a:schemeClr val="accent1"/>
          </a:effectRef>
          <a:fontRef idx="minor">
            <a:schemeClr val="tx1"/>
          </a:fontRef>
        </p:style>
      </p:cxnSp>
      <p:sp>
        <p:nvSpPr>
          <p:cNvPr id="13" name="Rectangle 12"/>
          <p:cNvSpPr/>
          <p:nvPr userDrawn="1"/>
        </p:nvSpPr>
        <p:spPr>
          <a:xfrm>
            <a:off x="3738697" y="3553467"/>
            <a:ext cx="1530393" cy="293653"/>
          </a:xfrm>
          <a:prstGeom prst="rect">
            <a:avLst/>
          </a:prstGeom>
          <a:solidFill>
            <a:srgbClr val="DA3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userDrawn="1"/>
        </p:nvSpPr>
        <p:spPr>
          <a:xfrm>
            <a:off x="5352764" y="3553467"/>
            <a:ext cx="1530393" cy="293653"/>
          </a:xfrm>
          <a:prstGeom prst="rect">
            <a:avLst/>
          </a:prstGeom>
          <a:solidFill>
            <a:srgbClr val="694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userDrawn="1"/>
        </p:nvSpPr>
        <p:spPr>
          <a:xfrm>
            <a:off x="6967303" y="3553467"/>
            <a:ext cx="1530393" cy="293653"/>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userDrawn="1"/>
        </p:nvSpPr>
        <p:spPr>
          <a:xfrm>
            <a:off x="8573098" y="3553467"/>
            <a:ext cx="1530393" cy="293653"/>
          </a:xfrm>
          <a:prstGeom prst="rect">
            <a:avLst/>
          </a:prstGeom>
          <a:solidFill>
            <a:srgbClr val="3C6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userDrawn="1"/>
        </p:nvSpPr>
        <p:spPr>
          <a:xfrm>
            <a:off x="2124157" y="3553467"/>
            <a:ext cx="1530393" cy="293653"/>
          </a:xfrm>
          <a:prstGeom prst="rect">
            <a:avLst/>
          </a:prstGeom>
          <a:solidFill>
            <a:srgbClr val="A83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p:cNvSpPr/>
          <p:nvPr userDrawn="1"/>
        </p:nvSpPr>
        <p:spPr>
          <a:xfrm>
            <a:off x="6049541" y="362331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Straight Connector 20"/>
          <p:cNvCxnSpPr>
            <a:endCxn id="22" idx="4"/>
          </p:cNvCxnSpPr>
          <p:nvPr userDrawn="1"/>
        </p:nvCxnSpPr>
        <p:spPr>
          <a:xfrm>
            <a:off x="9332363" y="3259815"/>
            <a:ext cx="12700" cy="513897"/>
          </a:xfrm>
          <a:prstGeom prst="line">
            <a:avLst/>
          </a:prstGeom>
          <a:ln w="53975" cap="rnd">
            <a:solidFill>
              <a:srgbClr val="4472C4"/>
            </a:solidFill>
            <a:prstDash val="sysDot"/>
          </a:ln>
        </p:spPr>
        <p:style>
          <a:lnRef idx="1">
            <a:schemeClr val="accent1"/>
          </a:lnRef>
          <a:fillRef idx="0">
            <a:schemeClr val="accent1"/>
          </a:fillRef>
          <a:effectRef idx="0">
            <a:schemeClr val="accent1"/>
          </a:effectRef>
          <a:fontRef idx="minor">
            <a:schemeClr val="tx1"/>
          </a:fontRef>
        </p:style>
      </p:cxnSp>
      <p:sp>
        <p:nvSpPr>
          <p:cNvPr id="22" name="Oval 21"/>
          <p:cNvSpPr/>
          <p:nvPr userDrawn="1"/>
        </p:nvSpPr>
        <p:spPr>
          <a:xfrm>
            <a:off x="9271650" y="3626886"/>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3" name="Straight Connector 22"/>
          <p:cNvCxnSpPr>
            <a:endCxn id="24" idx="4"/>
          </p:cNvCxnSpPr>
          <p:nvPr userDrawn="1"/>
        </p:nvCxnSpPr>
        <p:spPr>
          <a:xfrm>
            <a:off x="2889534" y="3266406"/>
            <a:ext cx="12700" cy="513897"/>
          </a:xfrm>
          <a:prstGeom prst="line">
            <a:avLst/>
          </a:prstGeom>
          <a:ln w="53975" cap="rnd">
            <a:solidFill>
              <a:srgbClr val="A8301C"/>
            </a:solidFill>
            <a:prstDash val="sysDot"/>
          </a:ln>
        </p:spPr>
        <p:style>
          <a:lnRef idx="1">
            <a:schemeClr val="accent1"/>
          </a:lnRef>
          <a:fillRef idx="0">
            <a:schemeClr val="accent1"/>
          </a:fillRef>
          <a:effectRef idx="0">
            <a:schemeClr val="accent1"/>
          </a:effectRef>
          <a:fontRef idx="minor">
            <a:schemeClr val="tx1"/>
          </a:fontRef>
        </p:style>
      </p:cxnSp>
      <p:sp>
        <p:nvSpPr>
          <p:cNvPr id="24" name="Oval 23"/>
          <p:cNvSpPr/>
          <p:nvPr userDrawn="1"/>
        </p:nvSpPr>
        <p:spPr>
          <a:xfrm>
            <a:off x="2828821" y="363347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p:cNvSpPr/>
          <p:nvPr userDrawn="1"/>
        </p:nvSpPr>
        <p:spPr>
          <a:xfrm>
            <a:off x="4423941" y="364363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p:cNvSpPr/>
          <p:nvPr userDrawn="1"/>
        </p:nvSpPr>
        <p:spPr>
          <a:xfrm>
            <a:off x="7664981" y="361315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quarter" idx="18"/>
          </p:nvPr>
        </p:nvSpPr>
        <p:spPr>
          <a:xfrm>
            <a:off x="2116158" y="2535256"/>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32" name="Text Placeholder 3"/>
          <p:cNvSpPr>
            <a:spLocks noGrp="1"/>
          </p:cNvSpPr>
          <p:nvPr>
            <p:ph type="body" sz="quarter" idx="19"/>
          </p:nvPr>
        </p:nvSpPr>
        <p:spPr>
          <a:xfrm>
            <a:off x="3754727" y="4166491"/>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33" name="Text Placeholder 3"/>
          <p:cNvSpPr>
            <a:spLocks noGrp="1"/>
          </p:cNvSpPr>
          <p:nvPr>
            <p:ph type="body" sz="quarter" idx="20"/>
          </p:nvPr>
        </p:nvSpPr>
        <p:spPr>
          <a:xfrm>
            <a:off x="5338818" y="2535257"/>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34" name="Text Placeholder 3"/>
          <p:cNvSpPr>
            <a:spLocks noGrp="1"/>
          </p:cNvSpPr>
          <p:nvPr>
            <p:ph type="body" sz="quarter" idx="21"/>
          </p:nvPr>
        </p:nvSpPr>
        <p:spPr>
          <a:xfrm>
            <a:off x="7054625" y="4166491"/>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35" name="Text Placeholder 3"/>
          <p:cNvSpPr>
            <a:spLocks noGrp="1"/>
          </p:cNvSpPr>
          <p:nvPr>
            <p:ph type="body" sz="quarter" idx="22"/>
          </p:nvPr>
        </p:nvSpPr>
        <p:spPr>
          <a:xfrm>
            <a:off x="8581531" y="2535257"/>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5" name="Text Placeholder 4"/>
          <p:cNvSpPr>
            <a:spLocks noGrp="1"/>
          </p:cNvSpPr>
          <p:nvPr>
            <p:ph type="body" sz="quarter" idx="23" hasCustomPrompt="1"/>
          </p:nvPr>
        </p:nvSpPr>
        <p:spPr>
          <a:xfrm>
            <a:off x="2124157" y="5303521"/>
            <a:ext cx="7979333" cy="595024"/>
          </a:xfrm>
        </p:spPr>
        <p:txBody>
          <a:bodyPr anchor="ctr"/>
          <a:lstStyle>
            <a:lvl1pPr marL="0" indent="0" algn="ctr">
              <a:buNone/>
              <a:defRPr sz="2400" baseline="0">
                <a:latin typeface="Calibri" panose="020F0502020204030204" pitchFamily="34" charset="0"/>
                <a:cs typeface="Calibri" panose="020F0502020204030204" pitchFamily="34" charset="0"/>
              </a:defRPr>
            </a:lvl1pPr>
          </a:lstStyle>
          <a:p>
            <a:pPr lvl="0"/>
            <a:r>
              <a:rPr lang="en-US"/>
              <a:t>Contact Communications for custom timelines</a:t>
            </a:r>
          </a:p>
        </p:txBody>
      </p:sp>
    </p:spTree>
    <p:extLst>
      <p:ext uri="{BB962C8B-B14F-4D97-AF65-F5344CB8AC3E}">
        <p14:creationId xmlns:p14="http://schemas.microsoft.com/office/powerpoint/2010/main" val="185116131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Timeline 2">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BC9F72DD-1A42-40D8-AB53-301AE83AB822}" type="datetime1">
              <a:rPr lang="en-US" smtClean="0"/>
              <a:t>3/18/2020</a:t>
            </a:fld>
            <a:endParaRPr lang="en-US" dirty="0"/>
          </a:p>
        </p:txBody>
      </p:sp>
      <p:sp>
        <p:nvSpPr>
          <p:cNvPr id="8" name="Footer Placeholder 7"/>
          <p:cNvSpPr>
            <a:spLocks noGrp="1"/>
          </p:cNvSpPr>
          <p:nvPr>
            <p:ph type="ftr" sz="quarter" idx="11"/>
          </p:nvPr>
        </p:nvSpPr>
        <p:spPr/>
        <p:txBody>
          <a:bodyPr/>
          <a:lstStyle/>
          <a:p>
            <a:r>
              <a:rPr lang="en-US"/>
              <a:t>Copyright ©Texas Education Agency, 2020.  All rights reserved.</a:t>
            </a:r>
            <a:endParaRPr lang="en-US" dirty="0"/>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dirty="0"/>
          </a:p>
        </p:txBody>
      </p:sp>
      <p:sp>
        <p:nvSpPr>
          <p:cNvPr id="27" name="Text Placeholder 8"/>
          <p:cNvSpPr>
            <a:spLocks noGrp="1"/>
          </p:cNvSpPr>
          <p:nvPr>
            <p:ph type="body" sz="quarter" idx="13" hasCustomPrompt="1"/>
          </p:nvPr>
        </p:nvSpPr>
        <p:spPr>
          <a:xfrm>
            <a:off x="660416" y="1515070"/>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28" name="Text Placeholder 8"/>
          <p:cNvSpPr>
            <a:spLocks noGrp="1"/>
          </p:cNvSpPr>
          <p:nvPr>
            <p:ph type="body" sz="quarter" idx="14" hasCustomPrompt="1"/>
          </p:nvPr>
        </p:nvSpPr>
        <p:spPr>
          <a:xfrm>
            <a:off x="8446127" y="1515070"/>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29" name="TextBox 28"/>
          <p:cNvSpPr txBox="1"/>
          <p:nvPr userDrawn="1"/>
        </p:nvSpPr>
        <p:spPr>
          <a:xfrm>
            <a:off x="791680" y="2937882"/>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30" name="Oval 29" title="Milestone Number"/>
          <p:cNvSpPr/>
          <p:nvPr userDrawn="1"/>
        </p:nvSpPr>
        <p:spPr>
          <a:xfrm>
            <a:off x="1148144" y="4457098"/>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01</a:t>
            </a:r>
          </a:p>
        </p:txBody>
      </p:sp>
      <p:pic>
        <p:nvPicPr>
          <p:cNvPr id="31" name="Graphic 30"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33310" y="3915499"/>
            <a:ext cx="581025" cy="295275"/>
          </a:xfrm>
          <a:prstGeom prst="rect">
            <a:avLst/>
          </a:prstGeom>
        </p:spPr>
      </p:pic>
      <p:sp>
        <p:nvSpPr>
          <p:cNvPr id="36" name="Oval 35" title="Milestone Number"/>
          <p:cNvSpPr/>
          <p:nvPr userDrawn="1"/>
        </p:nvSpPr>
        <p:spPr>
          <a:xfrm>
            <a:off x="1223822" y="2133143"/>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02</a:t>
            </a:r>
          </a:p>
        </p:txBody>
      </p:sp>
      <p:pic>
        <p:nvPicPr>
          <p:cNvPr id="37" name="Graphic 36"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282716" y="2801036"/>
            <a:ext cx="581025" cy="295275"/>
          </a:xfrm>
          <a:prstGeom prst="rect">
            <a:avLst/>
          </a:prstGeom>
        </p:spPr>
      </p:pic>
      <p:sp>
        <p:nvSpPr>
          <p:cNvPr id="38" name="TextBox 37"/>
          <p:cNvSpPr txBox="1"/>
          <p:nvPr userDrawn="1"/>
        </p:nvSpPr>
        <p:spPr>
          <a:xfrm>
            <a:off x="3382576" y="2940070"/>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39" name="Oval 38" title="Milestone Number"/>
          <p:cNvSpPr/>
          <p:nvPr userDrawn="1"/>
        </p:nvSpPr>
        <p:spPr>
          <a:xfrm>
            <a:off x="3763749" y="4434293"/>
            <a:ext cx="407673" cy="407673"/>
          </a:xfrm>
          <a:prstGeom prst="ellipse">
            <a:avLst/>
          </a:prstGeom>
          <a:solidFill>
            <a:srgbClr val="548235"/>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03</a:t>
            </a:r>
          </a:p>
        </p:txBody>
      </p:sp>
      <p:pic>
        <p:nvPicPr>
          <p:cNvPr id="40" name="Graphic 3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3508784" y="3926541"/>
            <a:ext cx="581025" cy="295275"/>
          </a:xfrm>
          <a:prstGeom prst="rect">
            <a:avLst/>
          </a:prstGeom>
        </p:spPr>
      </p:pic>
      <p:sp>
        <p:nvSpPr>
          <p:cNvPr id="41" name="TextBox 40"/>
          <p:cNvSpPr txBox="1"/>
          <p:nvPr userDrawn="1"/>
        </p:nvSpPr>
        <p:spPr>
          <a:xfrm>
            <a:off x="5963110" y="2930904"/>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42" name="Oval 41" title="Milestone Number"/>
          <p:cNvSpPr/>
          <p:nvPr userDrawn="1"/>
        </p:nvSpPr>
        <p:spPr>
          <a:xfrm>
            <a:off x="6352338" y="4434293"/>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04</a:t>
            </a:r>
          </a:p>
        </p:txBody>
      </p:sp>
      <p:pic>
        <p:nvPicPr>
          <p:cNvPr id="43" name="Graphic 42"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112304" y="3936872"/>
            <a:ext cx="581025" cy="295275"/>
          </a:xfrm>
          <a:prstGeom prst="rect">
            <a:avLst/>
          </a:prstGeom>
        </p:spPr>
      </p:pic>
      <p:sp>
        <p:nvSpPr>
          <p:cNvPr id="44" name="Oval 43" title="Milestone Number"/>
          <p:cNvSpPr/>
          <p:nvPr userDrawn="1"/>
        </p:nvSpPr>
        <p:spPr>
          <a:xfrm>
            <a:off x="6427901" y="2129570"/>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05</a:t>
            </a:r>
          </a:p>
        </p:txBody>
      </p:sp>
      <p:pic>
        <p:nvPicPr>
          <p:cNvPr id="45" name="Graphic 44"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466252" y="2801036"/>
            <a:ext cx="581025" cy="295275"/>
          </a:xfrm>
          <a:prstGeom prst="rect">
            <a:avLst/>
          </a:prstGeom>
        </p:spPr>
      </p:pic>
      <p:sp>
        <p:nvSpPr>
          <p:cNvPr id="46" name="TextBox 45"/>
          <p:cNvSpPr txBox="1"/>
          <p:nvPr userDrawn="1"/>
        </p:nvSpPr>
        <p:spPr>
          <a:xfrm>
            <a:off x="8552678" y="2930904"/>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47" name="Oval 46" title="Milestone Number"/>
          <p:cNvSpPr/>
          <p:nvPr userDrawn="1"/>
        </p:nvSpPr>
        <p:spPr>
          <a:xfrm>
            <a:off x="8917851" y="4434292"/>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06</a:t>
            </a:r>
          </a:p>
        </p:txBody>
      </p:sp>
      <p:pic>
        <p:nvPicPr>
          <p:cNvPr id="48" name="Graphic 47"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8683538" y="3936872"/>
            <a:ext cx="581025" cy="295275"/>
          </a:xfrm>
          <a:prstGeom prst="rect">
            <a:avLst/>
          </a:prstGeom>
        </p:spPr>
      </p:pic>
      <p:sp>
        <p:nvSpPr>
          <p:cNvPr id="49" name="Oval 48" title="Milestone Number"/>
          <p:cNvSpPr/>
          <p:nvPr userDrawn="1"/>
        </p:nvSpPr>
        <p:spPr>
          <a:xfrm>
            <a:off x="8954928" y="2126446"/>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07</a:t>
            </a:r>
          </a:p>
        </p:txBody>
      </p:sp>
      <p:pic>
        <p:nvPicPr>
          <p:cNvPr id="50" name="Graphic 4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056844" y="2801036"/>
            <a:ext cx="581025" cy="295275"/>
          </a:xfrm>
          <a:prstGeom prst="rect">
            <a:avLst/>
          </a:prstGeom>
        </p:spPr>
      </p:pic>
      <p:grpSp>
        <p:nvGrpSpPr>
          <p:cNvPr id="51" name="Group 50" title="Today Flag Icon"/>
          <p:cNvGrpSpPr/>
          <p:nvPr userDrawn="1"/>
        </p:nvGrpSpPr>
        <p:grpSpPr>
          <a:xfrm>
            <a:off x="10298196" y="2129570"/>
            <a:ext cx="407673" cy="407673"/>
            <a:chOff x="10636741" y="2652807"/>
            <a:chExt cx="296963" cy="296963"/>
          </a:xfrm>
        </p:grpSpPr>
        <p:sp>
          <p:nvSpPr>
            <p:cNvPr id="52" name="Oval 51"/>
            <p:cNvSpPr/>
            <p:nvPr/>
          </p:nvSpPr>
          <p:spPr>
            <a:xfrm>
              <a:off x="10636741" y="2652807"/>
              <a:ext cx="296963" cy="296963"/>
            </a:xfrm>
            <a:prstGeom prst="ellipse">
              <a:avLst/>
            </a:prstGeom>
            <a:solidFill>
              <a:schemeClr val="tx1">
                <a:lumMod val="75000"/>
                <a:lumOff val="2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ZA" sz="600" dirty="0">
                <a:solidFill>
                  <a:schemeClr val="tx1">
                    <a:lumMod val="50000"/>
                    <a:lumOff val="50000"/>
                  </a:schemeClr>
                </a:solidFill>
              </a:endParaRPr>
            </a:p>
          </p:txBody>
        </p:sp>
        <p:pic>
          <p:nvPicPr>
            <p:cNvPr id="53" name="Graphic 52" title="Flag Icon"/>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10816" y="2716810"/>
              <a:ext cx="149367" cy="168956"/>
            </a:xfrm>
            <a:prstGeom prst="rect">
              <a:avLst/>
            </a:prstGeom>
          </p:spPr>
        </p:pic>
      </p:grpSp>
      <p:pic>
        <p:nvPicPr>
          <p:cNvPr id="54" name="Graphic 53"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0359158" y="2801036"/>
            <a:ext cx="581025" cy="295275"/>
          </a:xfrm>
          <a:prstGeom prst="rect">
            <a:avLst/>
          </a:prstGeom>
        </p:spPr>
      </p:pic>
      <p:grpSp>
        <p:nvGrpSpPr>
          <p:cNvPr id="55" name="Group 54" title="Year 4"/>
          <p:cNvGrpSpPr/>
          <p:nvPr userDrawn="1"/>
        </p:nvGrpSpPr>
        <p:grpSpPr>
          <a:xfrm>
            <a:off x="8481353" y="3119046"/>
            <a:ext cx="3133180" cy="562188"/>
            <a:chOff x="8481353" y="3119046"/>
            <a:chExt cx="3133180" cy="562188"/>
          </a:xfrm>
        </p:grpSpPr>
        <p:cxnSp>
          <p:nvCxnSpPr>
            <p:cNvPr id="56" name="Straight Connector 55" title="Q lines"/>
            <p:cNvCxnSpPr>
              <a:cxnSpLocks/>
            </p:cNvCxnSpPr>
            <p:nvPr/>
          </p:nvCxnSpPr>
          <p:spPr>
            <a:xfrm>
              <a:off x="1078575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7" name="Straight Connector 56" title="Q lines"/>
            <p:cNvCxnSpPr>
              <a:cxnSpLocks/>
            </p:cNvCxnSpPr>
            <p:nvPr/>
          </p:nvCxnSpPr>
          <p:spPr>
            <a:xfrm>
              <a:off x="9481202"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58" name="Arrow: Right 132" title="Year Arrow"/>
            <p:cNvSpPr/>
            <p:nvPr/>
          </p:nvSpPr>
          <p:spPr>
            <a:xfrm>
              <a:off x="8481353" y="3325978"/>
              <a:ext cx="3133180" cy="355256"/>
            </a:xfrm>
            <a:prstGeom prst="rightArrow">
              <a:avLst>
                <a:gd name="adj1" fmla="val 100000"/>
                <a:gd name="adj2" fmla="val 50000"/>
              </a:avLst>
            </a:prstGeom>
            <a:gradFill flip="none" rotWithShape="1">
              <a:gsLst>
                <a:gs pos="0">
                  <a:schemeClr val="accent1">
                    <a:lumMod val="20000"/>
                    <a:lumOff val="80000"/>
                  </a:schemeClr>
                </a:gs>
                <a:gs pos="100000">
                  <a:srgbClr val="2F5CA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59" name="Oval 58" title="Quarter Background Cirlce"/>
            <p:cNvSpPr/>
            <p:nvPr/>
          </p:nvSpPr>
          <p:spPr>
            <a:xfrm>
              <a:off x="1068250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Oval 59" title="Quarter Background Cirlce"/>
            <p:cNvSpPr/>
            <p:nvPr/>
          </p:nvSpPr>
          <p:spPr>
            <a:xfrm>
              <a:off x="1003192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Oval 60" title="Quarter Background Cirlce"/>
            <p:cNvSpPr/>
            <p:nvPr/>
          </p:nvSpPr>
          <p:spPr>
            <a:xfrm>
              <a:off x="938467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Oval 61" title="Quarter Background Cirlce"/>
            <p:cNvSpPr/>
            <p:nvPr/>
          </p:nvSpPr>
          <p:spPr>
            <a:xfrm>
              <a:off x="873163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3" name="Straight Connector 62" title="Q lines"/>
            <p:cNvCxnSpPr>
              <a:cxnSpLocks/>
            </p:cNvCxnSpPr>
            <p:nvPr/>
          </p:nvCxnSpPr>
          <p:spPr>
            <a:xfrm>
              <a:off x="8836180"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64" name="Straight Connector 63" title="Q lines"/>
            <p:cNvCxnSpPr>
              <a:cxnSpLocks/>
            </p:cNvCxnSpPr>
            <p:nvPr/>
          </p:nvCxnSpPr>
          <p:spPr>
            <a:xfrm>
              <a:off x="10130964"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5" name="TextBox 64" title="Quarter Number"/>
            <p:cNvSpPr txBox="1"/>
            <p:nvPr/>
          </p:nvSpPr>
          <p:spPr>
            <a:xfrm>
              <a:off x="869683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66" name="TextBox 65" title="Quarter Number"/>
            <p:cNvSpPr txBox="1"/>
            <p:nvPr/>
          </p:nvSpPr>
          <p:spPr>
            <a:xfrm>
              <a:off x="934434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67" name="TextBox 66" title="Quarter Number"/>
            <p:cNvSpPr txBox="1"/>
            <p:nvPr/>
          </p:nvSpPr>
          <p:spPr>
            <a:xfrm>
              <a:off x="999186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68" name="TextBox 67" title="Quarter Number"/>
            <p:cNvSpPr txBox="1"/>
            <p:nvPr/>
          </p:nvSpPr>
          <p:spPr>
            <a:xfrm>
              <a:off x="10639376"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69" name="Group 68" title="Year 3"/>
          <p:cNvGrpSpPr/>
          <p:nvPr userDrawn="1"/>
        </p:nvGrpSpPr>
        <p:grpSpPr>
          <a:xfrm>
            <a:off x="5886628" y="3119046"/>
            <a:ext cx="2784204" cy="562188"/>
            <a:chOff x="5886628" y="3119046"/>
            <a:chExt cx="2784204" cy="562188"/>
          </a:xfrm>
        </p:grpSpPr>
        <p:cxnSp>
          <p:nvCxnSpPr>
            <p:cNvPr id="70" name="Straight Connector 69" title="Q lines"/>
            <p:cNvCxnSpPr>
              <a:cxnSpLocks/>
            </p:cNvCxnSpPr>
            <p:nvPr/>
          </p:nvCxnSpPr>
          <p:spPr>
            <a:xfrm>
              <a:off x="6890490"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1" name="Arrow: Right 184" title="Year Arrow"/>
            <p:cNvSpPr/>
            <p:nvPr/>
          </p:nvSpPr>
          <p:spPr>
            <a:xfrm>
              <a:off x="5886628" y="3325978"/>
              <a:ext cx="2784204" cy="355256"/>
            </a:xfrm>
            <a:prstGeom prst="rightArrow">
              <a:avLst>
                <a:gd name="adj1" fmla="val 100000"/>
                <a:gd name="adj2" fmla="val 50000"/>
              </a:avLst>
            </a:prstGeom>
            <a:gradFill flip="none" rotWithShape="1">
              <a:gsLst>
                <a:gs pos="0">
                  <a:schemeClr val="accent3">
                    <a:lumMod val="20000"/>
                    <a:lumOff val="80000"/>
                  </a:schemeClr>
                </a:gs>
                <a:gs pos="100000">
                  <a:srgbClr val="69447B"/>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72" name="Oval 71" title="Quarter Background Cirlce"/>
            <p:cNvSpPr/>
            <p:nvPr/>
          </p:nvSpPr>
          <p:spPr>
            <a:xfrm>
              <a:off x="809593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Oval 72" title="Quarter Background Cirlce"/>
            <p:cNvSpPr/>
            <p:nvPr/>
          </p:nvSpPr>
          <p:spPr>
            <a:xfrm>
              <a:off x="7443121"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Oval 73" title="Quarter Background Cirlce"/>
            <p:cNvSpPr/>
            <p:nvPr/>
          </p:nvSpPr>
          <p:spPr>
            <a:xfrm>
              <a:off x="679184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Oval 74" title="Quarter Background Cirlce"/>
            <p:cNvSpPr/>
            <p:nvPr/>
          </p:nvSpPr>
          <p:spPr>
            <a:xfrm>
              <a:off x="6140756"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6" name="Straight Connector 75" title="Q lines"/>
            <p:cNvCxnSpPr>
              <a:cxnSpLocks/>
            </p:cNvCxnSpPr>
            <p:nvPr/>
          </p:nvCxnSpPr>
          <p:spPr>
            <a:xfrm>
              <a:off x="6246612"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7" name="Straight Connector 76" title="Q lines"/>
            <p:cNvCxnSpPr>
              <a:cxnSpLocks/>
            </p:cNvCxnSpPr>
            <p:nvPr/>
          </p:nvCxnSpPr>
          <p:spPr>
            <a:xfrm>
              <a:off x="7541396"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8" name="Straight Connector 77" title="Q lines"/>
            <p:cNvCxnSpPr>
              <a:cxnSpLocks/>
            </p:cNvCxnSpPr>
            <p:nvPr/>
          </p:nvCxnSpPr>
          <p:spPr>
            <a:xfrm>
              <a:off x="8188788"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9" name="TextBox 78" title="Quarter Number"/>
            <p:cNvSpPr txBox="1"/>
            <p:nvPr/>
          </p:nvSpPr>
          <p:spPr>
            <a:xfrm>
              <a:off x="610677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80" name="TextBox 79" title="Quarter Number"/>
            <p:cNvSpPr txBox="1"/>
            <p:nvPr/>
          </p:nvSpPr>
          <p:spPr>
            <a:xfrm>
              <a:off x="675428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81" name="TextBox 80" title="Quarter Number"/>
            <p:cNvSpPr txBox="1"/>
            <p:nvPr/>
          </p:nvSpPr>
          <p:spPr>
            <a:xfrm>
              <a:off x="740180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82" name="TextBox 81" title="Quarter Number"/>
            <p:cNvSpPr txBox="1"/>
            <p:nvPr/>
          </p:nvSpPr>
          <p:spPr>
            <a:xfrm>
              <a:off x="804931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83" name="Group 82" title="Year 2"/>
          <p:cNvGrpSpPr/>
          <p:nvPr userDrawn="1"/>
        </p:nvGrpSpPr>
        <p:grpSpPr>
          <a:xfrm>
            <a:off x="3309141" y="3119046"/>
            <a:ext cx="2759196" cy="561751"/>
            <a:chOff x="3309141" y="3119046"/>
            <a:chExt cx="2759196" cy="561751"/>
          </a:xfrm>
        </p:grpSpPr>
        <p:sp>
          <p:nvSpPr>
            <p:cNvPr id="84" name="Arrow: Right 130" title="Year Arrow"/>
            <p:cNvSpPr/>
            <p:nvPr/>
          </p:nvSpPr>
          <p:spPr>
            <a:xfrm>
              <a:off x="3309141" y="3325541"/>
              <a:ext cx="2759196" cy="355256"/>
            </a:xfrm>
            <a:prstGeom prst="rightArrow">
              <a:avLst>
                <a:gd name="adj1" fmla="val 100000"/>
                <a:gd name="adj2" fmla="val 50000"/>
              </a:avLst>
            </a:prstGeom>
            <a:gradFill flip="none" rotWithShape="1">
              <a:gsLst>
                <a:gs pos="0">
                  <a:schemeClr val="accent6">
                    <a:lumMod val="20000"/>
                    <a:lumOff val="80000"/>
                  </a:schemeClr>
                </a:gs>
                <a:gs pos="100000">
                  <a:srgbClr val="54823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85" name="Oval 84" title="Quarter Background Cirlce"/>
            <p:cNvSpPr/>
            <p:nvPr/>
          </p:nvSpPr>
          <p:spPr>
            <a:xfrm>
              <a:off x="549490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Oval 85" title="Quarter Background Cirlce"/>
            <p:cNvSpPr/>
            <p:nvPr/>
          </p:nvSpPr>
          <p:spPr>
            <a:xfrm>
              <a:off x="484587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Oval 86" title="Quarter Background Cirlce"/>
            <p:cNvSpPr/>
            <p:nvPr/>
          </p:nvSpPr>
          <p:spPr>
            <a:xfrm>
              <a:off x="420935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Oval 87" title="Quarter Background Cirlce"/>
            <p:cNvSpPr/>
            <p:nvPr/>
          </p:nvSpPr>
          <p:spPr>
            <a:xfrm>
              <a:off x="355216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9" name="Straight Connector 88" title="Q lines"/>
            <p:cNvCxnSpPr>
              <a:cxnSpLocks/>
            </p:cNvCxnSpPr>
            <p:nvPr/>
          </p:nvCxnSpPr>
          <p:spPr>
            <a:xfrm>
              <a:off x="3657043"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0" name="Straight Connector 89" title="Q lines"/>
            <p:cNvCxnSpPr>
              <a:cxnSpLocks/>
            </p:cNvCxnSpPr>
            <p:nvPr/>
          </p:nvCxnSpPr>
          <p:spPr>
            <a:xfrm>
              <a:off x="4304435"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1" name="Straight Connector 90" title="Q lines"/>
            <p:cNvCxnSpPr>
              <a:cxnSpLocks/>
            </p:cNvCxnSpPr>
            <p:nvPr/>
          </p:nvCxnSpPr>
          <p:spPr>
            <a:xfrm>
              <a:off x="495182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2" name="Straight Connector 91" title="Q lines"/>
            <p:cNvCxnSpPr>
              <a:cxnSpLocks/>
            </p:cNvCxnSpPr>
            <p:nvPr/>
          </p:nvCxnSpPr>
          <p:spPr>
            <a:xfrm>
              <a:off x="559921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3" name="TextBox 92" title="Quarter Number"/>
            <p:cNvSpPr txBox="1"/>
            <p:nvPr/>
          </p:nvSpPr>
          <p:spPr>
            <a:xfrm>
              <a:off x="351671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94" name="TextBox 93" title="Quarter Number"/>
            <p:cNvSpPr txBox="1"/>
            <p:nvPr/>
          </p:nvSpPr>
          <p:spPr>
            <a:xfrm>
              <a:off x="416422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95" name="TextBox 94" title="Quarter Number"/>
            <p:cNvSpPr txBox="1"/>
            <p:nvPr/>
          </p:nvSpPr>
          <p:spPr>
            <a:xfrm>
              <a:off x="481174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96" name="TextBox 95" title="Quarter Number"/>
            <p:cNvSpPr txBox="1"/>
            <p:nvPr/>
          </p:nvSpPr>
          <p:spPr>
            <a:xfrm>
              <a:off x="545925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97" name="Group 96" title="Year 1"/>
          <p:cNvGrpSpPr/>
          <p:nvPr userDrawn="1"/>
        </p:nvGrpSpPr>
        <p:grpSpPr>
          <a:xfrm>
            <a:off x="791681" y="3119046"/>
            <a:ext cx="2695434" cy="561751"/>
            <a:chOff x="791681" y="3119046"/>
            <a:chExt cx="2695434" cy="561751"/>
          </a:xfrm>
        </p:grpSpPr>
        <p:cxnSp>
          <p:nvCxnSpPr>
            <p:cNvPr id="98" name="Straight Connector 97" title="Q lines"/>
            <p:cNvCxnSpPr>
              <a:cxnSpLocks/>
            </p:cNvCxnSpPr>
            <p:nvPr/>
          </p:nvCxnSpPr>
          <p:spPr>
            <a:xfrm>
              <a:off x="170330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9" name="Arrow: Right 129" title="Year Arrow"/>
            <p:cNvSpPr/>
            <p:nvPr/>
          </p:nvSpPr>
          <p:spPr>
            <a:xfrm>
              <a:off x="791681" y="3325541"/>
              <a:ext cx="2695434" cy="355256"/>
            </a:xfrm>
            <a:prstGeom prst="rightArrow">
              <a:avLst>
                <a:gd name="adj1" fmla="val 100000"/>
                <a:gd name="adj2" fmla="val 50000"/>
              </a:avLst>
            </a:prstGeom>
            <a:gradFill flip="none" rotWithShape="1">
              <a:gsLst>
                <a:gs pos="0">
                  <a:schemeClr val="accent2">
                    <a:lumMod val="20000"/>
                    <a:lumOff val="80000"/>
                  </a:schemeClr>
                </a:gs>
                <a:gs pos="100000">
                  <a:srgbClr val="EA0C0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100" name="Oval 99" title="Quarter Background Cirlce"/>
            <p:cNvSpPr/>
            <p:nvPr/>
          </p:nvSpPr>
          <p:spPr>
            <a:xfrm>
              <a:off x="291363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Oval 100" title="Quarter Background Cirlce"/>
            <p:cNvSpPr/>
            <p:nvPr/>
          </p:nvSpPr>
          <p:spPr>
            <a:xfrm>
              <a:off x="2256010"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Oval 101" title="Quarter Background Cirlce"/>
            <p:cNvSpPr/>
            <p:nvPr/>
          </p:nvSpPr>
          <p:spPr>
            <a:xfrm>
              <a:off x="161174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Oval 102" title="Quarter Background Cirlce"/>
            <p:cNvSpPr/>
            <p:nvPr/>
          </p:nvSpPr>
          <p:spPr>
            <a:xfrm>
              <a:off x="96578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4" name="Straight Connector 103" title="Q lines"/>
            <p:cNvCxnSpPr>
              <a:cxnSpLocks/>
            </p:cNvCxnSpPr>
            <p:nvPr/>
          </p:nvCxnSpPr>
          <p:spPr>
            <a:xfrm>
              <a:off x="1067475"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5" name="Straight Connector 104" title="Q lines"/>
            <p:cNvCxnSpPr>
              <a:cxnSpLocks/>
            </p:cNvCxnSpPr>
            <p:nvPr/>
          </p:nvCxnSpPr>
          <p:spPr>
            <a:xfrm>
              <a:off x="236225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6" name="Straight Connector 105" title="Q lines"/>
            <p:cNvCxnSpPr>
              <a:cxnSpLocks/>
            </p:cNvCxnSpPr>
            <p:nvPr/>
          </p:nvCxnSpPr>
          <p:spPr>
            <a:xfrm>
              <a:off x="3009651"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7" name="TextBox 106" title="Quarter Number"/>
            <p:cNvSpPr txBox="1"/>
            <p:nvPr/>
          </p:nvSpPr>
          <p:spPr>
            <a:xfrm>
              <a:off x="92665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108" name="TextBox 107" title="Quarter Number"/>
            <p:cNvSpPr txBox="1"/>
            <p:nvPr/>
          </p:nvSpPr>
          <p:spPr>
            <a:xfrm>
              <a:off x="157416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109" name="TextBox 108" title="Quarter Number"/>
            <p:cNvSpPr txBox="1"/>
            <p:nvPr/>
          </p:nvSpPr>
          <p:spPr>
            <a:xfrm>
              <a:off x="222168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110" name="TextBox 109" title="Quarter Number"/>
            <p:cNvSpPr txBox="1"/>
            <p:nvPr/>
          </p:nvSpPr>
          <p:spPr>
            <a:xfrm>
              <a:off x="286919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sp>
        <p:nvSpPr>
          <p:cNvPr id="111" name="Text Placeholder 8"/>
          <p:cNvSpPr>
            <a:spLocks noGrp="1"/>
          </p:cNvSpPr>
          <p:nvPr>
            <p:ph type="body" sz="quarter" idx="15" hasCustomPrompt="1"/>
          </p:nvPr>
        </p:nvSpPr>
        <p:spPr>
          <a:xfrm>
            <a:off x="5874314" y="1515070"/>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2" name="Text Placeholder 8"/>
          <p:cNvSpPr>
            <a:spLocks noGrp="1"/>
          </p:cNvSpPr>
          <p:nvPr>
            <p:ph type="body" sz="quarter" idx="16" hasCustomPrompt="1"/>
          </p:nvPr>
        </p:nvSpPr>
        <p:spPr>
          <a:xfrm>
            <a:off x="9760199" y="1515070"/>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3" name="Text Placeholder 8"/>
          <p:cNvSpPr>
            <a:spLocks noGrp="1"/>
          </p:cNvSpPr>
          <p:nvPr>
            <p:ph type="body" sz="quarter" idx="17" hasCustomPrompt="1"/>
          </p:nvPr>
        </p:nvSpPr>
        <p:spPr>
          <a:xfrm>
            <a:off x="594428" y="4927573"/>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4" name="Text Placeholder 8"/>
          <p:cNvSpPr>
            <a:spLocks noGrp="1"/>
          </p:cNvSpPr>
          <p:nvPr>
            <p:ph type="body" sz="quarter" idx="23" hasCustomPrompt="1"/>
          </p:nvPr>
        </p:nvSpPr>
        <p:spPr>
          <a:xfrm>
            <a:off x="3196226" y="4927573"/>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5" name="Text Placeholder 8"/>
          <p:cNvSpPr>
            <a:spLocks noGrp="1"/>
          </p:cNvSpPr>
          <p:nvPr>
            <p:ph type="body" sz="quarter" idx="24" hasCustomPrompt="1"/>
          </p:nvPr>
        </p:nvSpPr>
        <p:spPr>
          <a:xfrm>
            <a:off x="5807451" y="4927573"/>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6" name="Text Placeholder 8"/>
          <p:cNvSpPr>
            <a:spLocks noGrp="1"/>
          </p:cNvSpPr>
          <p:nvPr>
            <p:ph type="body" sz="quarter" idx="25" hasCustomPrompt="1"/>
          </p:nvPr>
        </p:nvSpPr>
        <p:spPr>
          <a:xfrm>
            <a:off x="8362114" y="4927573"/>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7" name="Text Placeholder 4"/>
          <p:cNvSpPr>
            <a:spLocks noGrp="1"/>
          </p:cNvSpPr>
          <p:nvPr>
            <p:ph type="body" sz="quarter" idx="26" hasCustomPrompt="1"/>
          </p:nvPr>
        </p:nvSpPr>
        <p:spPr>
          <a:xfrm>
            <a:off x="594428" y="5724950"/>
            <a:ext cx="10898877" cy="595024"/>
          </a:xfrm>
        </p:spPr>
        <p:txBody>
          <a:bodyPr anchor="ctr"/>
          <a:lstStyle>
            <a:lvl1pPr marL="0" indent="0" algn="ctr">
              <a:buNone/>
              <a:defRPr sz="2400" baseline="0">
                <a:latin typeface="Calibri" panose="020F0502020204030204" pitchFamily="34" charset="0"/>
                <a:cs typeface="Calibri" panose="020F0502020204030204" pitchFamily="34" charset="0"/>
              </a:defRPr>
            </a:lvl1pPr>
          </a:lstStyle>
          <a:p>
            <a:pPr lvl="0"/>
            <a:r>
              <a:rPr lang="en-US"/>
              <a:t>Contact Communications for custom timelines</a:t>
            </a:r>
          </a:p>
        </p:txBody>
      </p:sp>
    </p:spTree>
    <p:extLst>
      <p:ext uri="{BB962C8B-B14F-4D97-AF65-F5344CB8AC3E}">
        <p14:creationId xmlns:p14="http://schemas.microsoft.com/office/powerpoint/2010/main" val="28269133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1DA2F1-7A86-44B4-8D92-7A497AF98105}" type="datetime1">
              <a:rPr lang="en-US" smtClean="0"/>
              <a:t>3/18/2020</a:t>
            </a:fld>
            <a:endParaRPr lang="en-US" dirty="0"/>
          </a:p>
        </p:txBody>
      </p:sp>
      <p:sp>
        <p:nvSpPr>
          <p:cNvPr id="3" name="Footer Placeholder 2"/>
          <p:cNvSpPr>
            <a:spLocks noGrp="1"/>
          </p:cNvSpPr>
          <p:nvPr>
            <p:ph type="ftr" sz="quarter" idx="11"/>
          </p:nvPr>
        </p:nvSpPr>
        <p:spPr/>
        <p:txBody>
          <a:bodyPr/>
          <a:lstStyle/>
          <a:p>
            <a:r>
              <a:rPr lang="en-US"/>
              <a:t>Copyright ©Texas Education Agency, 2020.  All rights reserved.</a:t>
            </a:r>
            <a:endParaRPr lang="en-US" dirty="0"/>
          </a:p>
        </p:txBody>
      </p:sp>
      <p:sp>
        <p:nvSpPr>
          <p:cNvPr id="4" name="Slide Number Placeholder 3"/>
          <p:cNvSpPr>
            <a:spLocks noGrp="1"/>
          </p:cNvSpPr>
          <p:nvPr>
            <p:ph type="sldNum" sz="quarter" idx="12"/>
          </p:nvPr>
        </p:nvSpPr>
        <p:spPr/>
        <p:txBody>
          <a:bodyPr/>
          <a:lstStyle/>
          <a:p>
            <a:fld id="{0088AB57-2DBE-44A3-AE96-942C49E954BF}" type="slidenum">
              <a:rPr lang="en-US" smtClean="0"/>
              <a:t>‹#›</a:t>
            </a:fld>
            <a:endParaRPr lang="en-US" dirty="0"/>
          </a:p>
        </p:txBody>
      </p:sp>
    </p:spTree>
    <p:extLst>
      <p:ext uri="{BB962C8B-B14F-4D97-AF65-F5344CB8AC3E}">
        <p14:creationId xmlns:p14="http://schemas.microsoft.com/office/powerpoint/2010/main" val="367116977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TEA Opener - Section title bar">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1265238"/>
            <a:ext cx="12192000" cy="5592762"/>
          </a:xfrm>
          <a:prstGeom prst="rect">
            <a:avLst/>
          </a:prstGeom>
        </p:spPr>
        <p:txBody>
          <a:bodyPr/>
          <a:lstStyle/>
          <a:p>
            <a:endParaRPr lang="en-US" dirty="0"/>
          </a:p>
        </p:txBody>
      </p:sp>
      <p:sp>
        <p:nvSpPr>
          <p:cNvPr id="2" name="Title 1"/>
          <p:cNvSpPr>
            <a:spLocks noGrp="1"/>
          </p:cNvSpPr>
          <p:nvPr>
            <p:ph type="title" hasCustomPrompt="1"/>
          </p:nvPr>
        </p:nvSpPr>
        <p:spPr>
          <a:xfrm>
            <a:off x="0" y="3329051"/>
            <a:ext cx="12192000" cy="906065"/>
          </a:xfrm>
          <a:prstGeom prst="rect">
            <a:avLst/>
          </a:prstGeom>
          <a:gradFill>
            <a:gsLst>
              <a:gs pos="66000">
                <a:srgbClr val="4472C4"/>
              </a:gs>
              <a:gs pos="100000">
                <a:srgbClr val="203864"/>
              </a:gs>
            </a:gsLst>
            <a:lin ang="1800000" scaled="0"/>
          </a:gradFill>
        </p:spPr>
        <p:txBody>
          <a:bodyPr anchor="ctr"/>
          <a:lstStyle>
            <a:lvl1pPr algn="ctr">
              <a:defRPr>
                <a:solidFill>
                  <a:schemeClr val="bg1"/>
                </a:solidFill>
                <a:latin typeface="Calibri (Body)"/>
              </a:defRPr>
            </a:lvl1pPr>
          </a:lstStyle>
          <a:p>
            <a:r>
              <a:rPr lang="en-US"/>
              <a:t>Edit Section Title</a:t>
            </a:r>
          </a:p>
        </p:txBody>
      </p:sp>
      <p:sp>
        <p:nvSpPr>
          <p:cNvPr id="5" name="Date Placeholder 4"/>
          <p:cNvSpPr>
            <a:spLocks noGrp="1"/>
          </p:cNvSpPr>
          <p:nvPr>
            <p:ph type="dt" sz="half" idx="10"/>
          </p:nvPr>
        </p:nvSpPr>
        <p:spPr/>
        <p:txBody>
          <a:bodyPr/>
          <a:lstStyle/>
          <a:p>
            <a:fld id="{7512502D-EE50-49AA-96AE-D20B43B4B9D3}" type="datetime1">
              <a:rPr lang="en-US" smtClean="0"/>
              <a:t>3/18/2020</a:t>
            </a:fld>
            <a:endParaRPr lang="en-US" dirty="0"/>
          </a:p>
        </p:txBody>
      </p:sp>
      <p:sp>
        <p:nvSpPr>
          <p:cNvPr id="6" name="Footer Placeholder 5"/>
          <p:cNvSpPr>
            <a:spLocks noGrp="1"/>
          </p:cNvSpPr>
          <p:nvPr>
            <p:ph type="ftr" sz="quarter" idx="11"/>
          </p:nvPr>
        </p:nvSpPr>
        <p:spPr/>
        <p:txBody>
          <a:bodyPr/>
          <a:lstStyle/>
          <a:p>
            <a:r>
              <a:rPr lang="en-US"/>
              <a:t>Copyright ©Texas Education Agency, 2020.  All rights reserved.</a:t>
            </a:r>
            <a:endParaRPr lang="en-US" dirty="0"/>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dirty="0"/>
          </a:p>
        </p:txBody>
      </p:sp>
    </p:spTree>
    <p:extLst>
      <p:ext uri="{BB962C8B-B14F-4D97-AF65-F5344CB8AC3E}">
        <p14:creationId xmlns:p14="http://schemas.microsoft.com/office/powerpoint/2010/main" val="18948992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12C8103-907E-48B7-8053-B1DF83B69055}" type="datetime1">
              <a:rPr lang="en-US" smtClean="0">
                <a:solidFill>
                  <a:schemeClr val="accent1">
                    <a:lumMod val="60000"/>
                    <a:lumOff val="40000"/>
                  </a:schemeClr>
                </a:solidFill>
              </a:rPr>
              <a:t>3/18/2020</a:t>
            </a:fld>
            <a:r>
              <a:rPr lang="en-US">
                <a:solidFill>
                  <a:schemeClr val="accent1">
                    <a:lumMod val="60000"/>
                    <a:lumOff val="40000"/>
                  </a:schemeClr>
                </a:solidFill>
              </a:rPr>
              <a:t>     </a:t>
            </a:r>
            <a:fld id="{EA89072E-2125-40D6-847A-9E6B768971D4}" type="slidenum">
              <a:rPr lang="en-US" smtClean="0">
                <a:solidFill>
                  <a:schemeClr val="accent1">
                    <a:lumMod val="60000"/>
                    <a:lumOff val="40000"/>
                  </a:schemeClr>
                </a:solidFill>
              </a:rPr>
              <a:pPr/>
              <a:t>‹#›</a:t>
            </a:fld>
            <a:endParaRPr lang="en-US" dirty="0">
              <a:solidFill>
                <a:schemeClr val="accent1">
                  <a:lumMod val="60000"/>
                  <a:lumOff val="40000"/>
                </a:schemeClr>
              </a:solidFill>
            </a:endParaRPr>
          </a:p>
        </p:txBody>
      </p:sp>
      <p:sp>
        <p:nvSpPr>
          <p:cNvPr id="4" name="Footer Placeholder 3"/>
          <p:cNvSpPr>
            <a:spLocks noGrp="1"/>
          </p:cNvSpPr>
          <p:nvPr>
            <p:ph type="ftr" sz="quarter" idx="11"/>
          </p:nvPr>
        </p:nvSpPr>
        <p:spPr/>
        <p:txBody>
          <a:bodyPr/>
          <a:lstStyle/>
          <a:p>
            <a:r>
              <a:rPr lang="en-US">
                <a:solidFill>
                  <a:schemeClr val="accent1">
                    <a:lumMod val="60000"/>
                    <a:lumOff val="40000"/>
                  </a:schemeClr>
                </a:solidFill>
              </a:rPr>
              <a:t>Copyright ©Texas Education Agency, 2020.  All rights reserved.</a:t>
            </a:r>
            <a:endParaRPr lang="en-US" dirty="0">
              <a:solidFill>
                <a:schemeClr val="accent1">
                  <a:lumMod val="60000"/>
                  <a:lumOff val="40000"/>
                </a:schemeClr>
              </a:solidFill>
            </a:endParaRPr>
          </a:p>
        </p:txBody>
      </p:sp>
    </p:spTree>
    <p:extLst>
      <p:ext uri="{BB962C8B-B14F-4D97-AF65-F5344CB8AC3E}">
        <p14:creationId xmlns:p14="http://schemas.microsoft.com/office/powerpoint/2010/main" val="382090159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8439"/>
            <a:ext cx="9144000" cy="1455651"/>
          </a:xfrm>
          <a:solidFill>
            <a:schemeClr val="bg1">
              <a:lumMod val="95000"/>
            </a:schemeClr>
          </a:solidFill>
        </p:spPr>
        <p:txBody>
          <a:bodyPr anchor="ctr">
            <a:normAutofit/>
          </a:bodyPr>
          <a:lstStyle>
            <a:lvl1pPr algn="ctr">
              <a:defRPr sz="5600" b="1">
                <a:solidFill>
                  <a:srgbClr val="3C6EBE"/>
                </a:solidFill>
                <a:latin typeface="+mn-lt"/>
              </a:defRPr>
            </a:lvl1pPr>
          </a:lstStyle>
          <a:p>
            <a:r>
              <a:rPr lang="en-US" dirty="0"/>
              <a:t>Edit Master title</a:t>
            </a:r>
          </a:p>
        </p:txBody>
      </p:sp>
      <p:sp>
        <p:nvSpPr>
          <p:cNvPr id="3" name="Subtitle 2"/>
          <p:cNvSpPr>
            <a:spLocks noGrp="1"/>
          </p:cNvSpPr>
          <p:nvPr>
            <p:ph type="subTitle" idx="1" hasCustomPrompt="1"/>
          </p:nvPr>
        </p:nvSpPr>
        <p:spPr>
          <a:xfrm>
            <a:off x="1524000" y="4315096"/>
            <a:ext cx="9144000" cy="851564"/>
          </a:xfrm>
          <a:solidFill>
            <a:schemeClr val="bg1">
              <a:lumMod val="95000"/>
            </a:schemeClr>
          </a:solidFill>
        </p:spPr>
        <p:txBody>
          <a:bodyPr anchor="t"/>
          <a:lstStyle>
            <a:lvl1pPr marL="0" indent="0" algn="ctr">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MASTER SUBTITLE</a:t>
            </a:r>
          </a:p>
        </p:txBody>
      </p:sp>
      <p:sp>
        <p:nvSpPr>
          <p:cNvPr id="4" name="Date Placeholder 3"/>
          <p:cNvSpPr>
            <a:spLocks noGrp="1"/>
          </p:cNvSpPr>
          <p:nvPr>
            <p:ph type="dt" sz="half" idx="10"/>
          </p:nvPr>
        </p:nvSpPr>
        <p:spPr/>
        <p:txBody>
          <a:bodyPr/>
          <a:lstStyle/>
          <a:p>
            <a:fld id="{69AEBA0B-8597-464E-BEA9-8A198F9F3F24}" type="datetime1">
              <a:rPr lang="en-US" smtClean="0"/>
              <a:t>3/18/2020</a:t>
            </a:fld>
            <a:endParaRPr lang="en-US"/>
          </a:p>
        </p:txBody>
      </p:sp>
      <p:sp>
        <p:nvSpPr>
          <p:cNvPr id="5" name="Footer Placeholder 4"/>
          <p:cNvSpPr>
            <a:spLocks noGrp="1"/>
          </p:cNvSpPr>
          <p:nvPr>
            <p:ph type="ftr" sz="quarter" idx="11"/>
          </p:nvPr>
        </p:nvSpPr>
        <p:spPr/>
        <p:txBody>
          <a:bodyPr/>
          <a:lstStyle/>
          <a:p>
            <a:r>
              <a:rPr lang="en-US"/>
              <a:t>Copyright ©Texas Education Agency, 2020.  All rights reserved.</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11" name="Picture Placeholder 10"/>
          <p:cNvSpPr>
            <a:spLocks noGrp="1"/>
          </p:cNvSpPr>
          <p:nvPr>
            <p:ph type="pic" sz="quarter" idx="13"/>
          </p:nvPr>
        </p:nvSpPr>
        <p:spPr>
          <a:xfrm>
            <a:off x="0" y="1268412"/>
            <a:ext cx="12192000" cy="5589588"/>
          </a:xfrm>
        </p:spPr>
        <p:txBody>
          <a:bodyPr/>
          <a:lstStyle/>
          <a:p>
            <a:endParaRPr lang="en-US" dirty="0"/>
          </a:p>
        </p:txBody>
      </p:sp>
    </p:spTree>
    <p:extLst>
      <p:ext uri="{BB962C8B-B14F-4D97-AF65-F5344CB8AC3E}">
        <p14:creationId xmlns:p14="http://schemas.microsoft.com/office/powerpoint/2010/main" val="3683490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2-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D354DF0-AC12-4D51-AE0E-9891E071BD47}" type="datetime1">
              <a:rPr lang="en-US" smtClean="0"/>
              <a:t>3/18/2020</a:t>
            </a:fld>
            <a:endParaRPr lang="en-US" dirty="0"/>
          </a:p>
        </p:txBody>
      </p:sp>
      <p:sp>
        <p:nvSpPr>
          <p:cNvPr id="4" name="Footer Placeholder 3"/>
          <p:cNvSpPr>
            <a:spLocks noGrp="1"/>
          </p:cNvSpPr>
          <p:nvPr>
            <p:ph type="ftr" sz="quarter" idx="11"/>
          </p:nvPr>
        </p:nvSpPr>
        <p:spPr/>
        <p:txBody>
          <a:bodyPr/>
          <a:lstStyle/>
          <a:p>
            <a:r>
              <a:rPr lang="en-US"/>
              <a:t>Copyright ©Texas Education Agency, 2020.  All rights reserved.</a:t>
            </a:r>
            <a:endParaRPr lang="en-US" dirty="0"/>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dirty="0"/>
          </a:p>
        </p:txBody>
      </p:sp>
      <p:sp>
        <p:nvSpPr>
          <p:cNvPr id="6" name="Content Placeholder 3"/>
          <p:cNvSpPr>
            <a:spLocks noGrp="1"/>
          </p:cNvSpPr>
          <p:nvPr>
            <p:ph sz="half" idx="2"/>
          </p:nvPr>
        </p:nvSpPr>
        <p:spPr>
          <a:xfrm>
            <a:off x="423863" y="1687515"/>
            <a:ext cx="5492424" cy="4181578"/>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dirty="0"/>
          </a:p>
        </p:txBody>
      </p:sp>
      <p:sp>
        <p:nvSpPr>
          <p:cNvPr id="7" name="Content Placeholder 5"/>
          <p:cNvSpPr>
            <a:spLocks noGrp="1"/>
          </p:cNvSpPr>
          <p:nvPr>
            <p:ph sz="quarter" idx="4"/>
          </p:nvPr>
        </p:nvSpPr>
        <p:spPr>
          <a:xfrm>
            <a:off x="6275713" y="1687515"/>
            <a:ext cx="5492424" cy="4181578"/>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Tree>
    <p:extLst>
      <p:ext uri="{BB962C8B-B14F-4D97-AF65-F5344CB8AC3E}">
        <p14:creationId xmlns:p14="http://schemas.microsoft.com/office/powerpoint/2010/main" val="242428104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 Alternat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p:spPr>
        <p:txBody>
          <a:bodyPr anchor="ctr">
            <a:normAutofit/>
          </a:bodyPr>
          <a:lstStyle>
            <a:lvl1pPr algn="ctr">
              <a:defRPr sz="6600" b="1">
                <a:solidFill>
                  <a:srgbClr val="3C6EBE"/>
                </a:solidFill>
                <a:latin typeface="Calibri" panose="020F0502020204030204" pitchFamily="34" charset="0"/>
                <a:cs typeface="Calibri" panose="020F0502020204030204" pitchFamily="34" charset="0"/>
              </a:defRPr>
            </a:lvl1pPr>
          </a:lstStyle>
          <a:p>
            <a:r>
              <a:rPr lang="en-US" dirty="0"/>
              <a:t>Click to edit Master title</a:t>
            </a:r>
          </a:p>
        </p:txBody>
      </p:sp>
      <p:sp>
        <p:nvSpPr>
          <p:cNvPr id="3" name="Subtitle 2"/>
          <p:cNvSpPr>
            <a:spLocks noGrp="1"/>
          </p:cNvSpPr>
          <p:nvPr>
            <p:ph type="subTitle" idx="1" hasCustomPrompt="1"/>
          </p:nvPr>
        </p:nvSpPr>
        <p:spPr>
          <a:xfrm>
            <a:off x="1097280" y="5026861"/>
            <a:ext cx="9997440" cy="1273508"/>
          </a:xfrm>
        </p:spPr>
        <p:txBody>
          <a:bodyPr anchor="ctr"/>
          <a:lstStyle>
            <a:lvl1pPr marL="0" indent="0" algn="ctr">
              <a:buNone/>
              <a:defRPr sz="2400" b="1" spc="200" baseline="0">
                <a:solidFill>
                  <a:srgbClr val="44546A"/>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055570C4-ADE0-4D98-80DC-81015FD57892}" type="datetime1">
              <a:rPr lang="en-US" smtClean="0"/>
              <a:t>3/18/2020</a:t>
            </a:fld>
            <a:endParaRPr lang="en-US"/>
          </a:p>
        </p:txBody>
      </p:sp>
      <p:sp>
        <p:nvSpPr>
          <p:cNvPr id="5" name="Footer Placeholder 4"/>
          <p:cNvSpPr>
            <a:spLocks noGrp="1"/>
          </p:cNvSpPr>
          <p:nvPr>
            <p:ph type="ftr" sz="quarter" idx="11"/>
          </p:nvPr>
        </p:nvSpPr>
        <p:spPr/>
        <p:txBody>
          <a:bodyPr/>
          <a:lstStyle/>
          <a:p>
            <a:r>
              <a:rPr lang="en-US"/>
              <a:t>Copyright ©Texas Education Agency, 2020.  All rights reserved.</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250022890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10009367" cy="710206"/>
          </a:xfrm>
        </p:spPr>
        <p:txBody>
          <a:bodyPr/>
          <a:lstStyle/>
          <a:p>
            <a:r>
              <a:rPr lang="en-US" dirty="0"/>
              <a:t>Click to edit Master title style</a:t>
            </a:r>
          </a:p>
        </p:txBody>
      </p:sp>
      <p:sp>
        <p:nvSpPr>
          <p:cNvPr id="5" name="Date Placeholder 4"/>
          <p:cNvSpPr>
            <a:spLocks noGrp="1"/>
          </p:cNvSpPr>
          <p:nvPr>
            <p:ph type="dt" sz="half" idx="10"/>
          </p:nvPr>
        </p:nvSpPr>
        <p:spPr/>
        <p:txBody>
          <a:bodyPr/>
          <a:lstStyle/>
          <a:p>
            <a:fld id="{92FBB90D-3BA1-4045-A76C-5D86CF09385B}" type="datetime1">
              <a:rPr lang="en-US" smtClean="0"/>
              <a:t>3/18/2020</a:t>
            </a:fld>
            <a:endParaRPr lang="en-US"/>
          </a:p>
        </p:txBody>
      </p:sp>
      <p:sp>
        <p:nvSpPr>
          <p:cNvPr id="6" name="Footer Placeholder 5"/>
          <p:cNvSpPr>
            <a:spLocks noGrp="1"/>
          </p:cNvSpPr>
          <p:nvPr>
            <p:ph type="ftr" sz="quarter" idx="11"/>
          </p:nvPr>
        </p:nvSpPr>
        <p:spPr/>
        <p:txBody>
          <a:bodyPr/>
          <a:lstStyle/>
          <a:p>
            <a:r>
              <a:rPr lang="en-US"/>
              <a:t>Copyright ©Texas Education Agency, 2020.  All rights reserved.</a:t>
            </a:r>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2"/>
          <p:cNvSpPr>
            <a:spLocks noGrp="1"/>
          </p:cNvSpPr>
          <p:nvPr>
            <p:ph sz="half" idx="13"/>
          </p:nvPr>
        </p:nvSpPr>
        <p:spPr>
          <a:xfrm>
            <a:off x="1037902" y="1881359"/>
            <a:ext cx="4937761" cy="4023359"/>
          </a:xfrm>
        </p:spPr>
        <p:txBody>
          <a:bodyPr/>
          <a:lstStyle>
            <a:lvl1pPr marL="457200" indent="-457200">
              <a:buFont typeface="Arial" panose="020B0604020202020204" pitchFamily="34" charset="0"/>
              <a:buChar char="•"/>
              <a:defRPr b="1" i="1">
                <a:solidFill>
                  <a:srgbClr val="DA3E26"/>
                </a:solidFill>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marL="1600200" indent="-228600">
              <a:buFont typeface="Wingdings" pitchFamily="2" charset="2"/>
              <a:buChar char="§"/>
              <a:defRPr baseline="0">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half" idx="14"/>
          </p:nvPr>
        </p:nvSpPr>
        <p:spPr>
          <a:xfrm>
            <a:off x="6216337" y="1881359"/>
            <a:ext cx="4937760" cy="4023359"/>
          </a:xfrm>
        </p:spPr>
        <p:txBody>
          <a:bodyPr/>
          <a:lstStyle>
            <a:lvl1pPr marL="457200" indent="-457200">
              <a:buFont typeface="Arial" panose="020B0604020202020204" pitchFamily="34" charset="0"/>
              <a:buChar char="•"/>
              <a:defRPr b="1" i="1">
                <a:solidFill>
                  <a:srgbClr val="DA3E26"/>
                </a:solidFill>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8823198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Date Placeholder 3"/>
          <p:cNvSpPr>
            <a:spLocks noGrp="1"/>
          </p:cNvSpPr>
          <p:nvPr>
            <p:ph type="dt" sz="half" idx="10"/>
          </p:nvPr>
        </p:nvSpPr>
        <p:spPr/>
        <p:txBody>
          <a:bodyPr/>
          <a:lstStyle/>
          <a:p>
            <a:fld id="{CE829E13-130D-4117-9913-6A7F519CE53A}" type="datetime1">
              <a:rPr lang="en-US" smtClean="0"/>
              <a:t>3/18/2020</a:t>
            </a:fld>
            <a:endParaRPr lang="en-US"/>
          </a:p>
        </p:txBody>
      </p:sp>
      <p:sp>
        <p:nvSpPr>
          <p:cNvPr id="5" name="Footer Placeholder 4"/>
          <p:cNvSpPr>
            <a:spLocks noGrp="1"/>
          </p:cNvSpPr>
          <p:nvPr>
            <p:ph type="ftr" sz="quarter" idx="11"/>
          </p:nvPr>
        </p:nvSpPr>
        <p:spPr/>
        <p:txBody>
          <a:bodyPr/>
          <a:lstStyle/>
          <a:p>
            <a:r>
              <a:rPr lang="en-US"/>
              <a:t>Copyright ©Texas Education Agency, 2020.  All rights reserved.</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7" name="Content Placeholder 2"/>
          <p:cNvSpPr>
            <a:spLocks noGrp="1"/>
          </p:cNvSpPr>
          <p:nvPr>
            <p:ph idx="13"/>
          </p:nvPr>
        </p:nvSpPr>
        <p:spPr>
          <a:xfrm>
            <a:off x="838199" y="1825625"/>
            <a:ext cx="10515599" cy="4302459"/>
          </a:xfrm>
        </p:spPr>
        <p:txBody>
          <a:bodyPr/>
          <a:lstStyle>
            <a:lvl1pPr marL="0" indent="0">
              <a:buNone/>
              <a:defRPr b="1">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Calibri" panose="020F0502020204030204" pitchFamily="34" charset="0"/>
                <a:cs typeface="Calibri" panose="020F0502020204030204" pitchFamily="34" charset="0"/>
              </a:defRPr>
            </a:lvl2pPr>
            <a:lvl3pPr>
              <a:buClr>
                <a:srgbClr val="4472C4"/>
              </a:buClr>
              <a:defRPr>
                <a:latin typeface="Calibri" panose="020F0502020204030204" pitchFamily="34" charset="0"/>
                <a:cs typeface="Calibri" panose="020F0502020204030204" pitchFamily="34" charset="0"/>
              </a:defRPr>
            </a:lvl3pPr>
            <a:lvl4pPr marL="1600200" indent="-228600">
              <a:buClr>
                <a:srgbClr val="C00000"/>
              </a:buClr>
              <a:buFont typeface="Wingdings" pitchFamily="2" charset="2"/>
              <a:buChar char="§"/>
              <a:defRPr>
                <a:latin typeface="+mj-lt"/>
                <a:cs typeface="Calibri" panose="020F0502020204030204" pitchFamily="34" charset="0"/>
              </a:defRPr>
            </a:lvl4pPr>
            <a:lvl5pPr>
              <a:buClr>
                <a:srgbClr val="DA3E26"/>
              </a:buClr>
              <a:defRPr>
                <a:latin typeface="+mj-lt"/>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7479477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ullet List 2-Column">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F3ACC0A9-3A2A-41CA-A9AE-753323BA00A3}" type="datetime1">
              <a:rPr lang="en-US" smtClean="0"/>
              <a:t>3/18/2020</a:t>
            </a:fld>
            <a:endParaRPr lang="en-US"/>
          </a:p>
        </p:txBody>
      </p:sp>
      <p:sp>
        <p:nvSpPr>
          <p:cNvPr id="8" name="Footer Placeholder 7"/>
          <p:cNvSpPr>
            <a:spLocks noGrp="1"/>
          </p:cNvSpPr>
          <p:nvPr>
            <p:ph type="ftr" sz="quarter" idx="11"/>
          </p:nvPr>
        </p:nvSpPr>
        <p:spPr/>
        <p:txBody>
          <a:bodyPr/>
          <a:lstStyle/>
          <a:p>
            <a:r>
              <a:rPr lang="en-US"/>
              <a:t>Copyright ©Texas Education Agency, 2020.  All rights reserved.</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4" name="Content Placeholder 3"/>
          <p:cNvSpPr>
            <a:spLocks noGrp="1"/>
          </p:cNvSpPr>
          <p:nvPr>
            <p:ph sz="half" idx="2"/>
          </p:nvPr>
        </p:nvSpPr>
        <p:spPr>
          <a:xfrm>
            <a:off x="978527" y="1845733"/>
            <a:ext cx="4937760" cy="4023359"/>
          </a:xfrm>
        </p:spPr>
        <p:txBody>
          <a:bodyPr/>
          <a:lstStyle>
            <a:lvl1pPr marL="0" indent="0">
              <a:buNone/>
              <a:defRPr b="1">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Calibri" panose="020F0502020204030204" pitchFamily="34" charset="0"/>
                <a:cs typeface="Calibri" panose="020F0502020204030204" pitchFamily="34" charset="0"/>
              </a:defRPr>
            </a:lvl2pPr>
            <a:lvl3pPr>
              <a:buClr>
                <a:srgbClr val="4472C4"/>
              </a:buClr>
              <a:defRPr>
                <a:latin typeface="Calibri" panose="020F0502020204030204" pitchFamily="34" charset="0"/>
                <a:cs typeface="Calibri" panose="020F0502020204030204" pitchFamily="34" charset="0"/>
              </a:defRPr>
            </a:lvl3pPr>
            <a:lvl4pPr marL="1600200" indent="-228600">
              <a:buClr>
                <a:srgbClr val="C00000"/>
              </a:buClr>
              <a:buFont typeface="Wingdings" pitchFamily="2" charset="2"/>
              <a:buChar char="§"/>
              <a:defRPr>
                <a:latin typeface="+mj-lt"/>
                <a:cs typeface="Calibri" panose="020F0502020204030204" pitchFamily="34" charset="0"/>
              </a:defRPr>
            </a:lvl4pPr>
            <a:lvl5pPr>
              <a:buClr>
                <a:srgbClr val="DA3E26"/>
              </a:buClr>
              <a:defRPr>
                <a:latin typeface="+mj-lt"/>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5"/>
          <p:cNvSpPr>
            <a:spLocks noGrp="1"/>
          </p:cNvSpPr>
          <p:nvPr>
            <p:ph sz="quarter" idx="4"/>
          </p:nvPr>
        </p:nvSpPr>
        <p:spPr>
          <a:xfrm>
            <a:off x="6275713" y="1845733"/>
            <a:ext cx="4937760" cy="4023359"/>
          </a:xfrm>
        </p:spPr>
        <p:txBody>
          <a:bodyPr/>
          <a:lstStyle>
            <a:lvl1pPr marL="0" indent="0">
              <a:buNone/>
              <a:defRPr b="1">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Calibri" panose="020F0502020204030204" pitchFamily="34" charset="0"/>
                <a:cs typeface="Calibri" panose="020F0502020204030204" pitchFamily="34" charset="0"/>
              </a:defRPr>
            </a:lvl2pPr>
            <a:lvl3pPr>
              <a:buClr>
                <a:srgbClr val="4472C4"/>
              </a:buClr>
              <a:defRPr>
                <a:latin typeface="Calibri" panose="020F0502020204030204" pitchFamily="34" charset="0"/>
                <a:cs typeface="Calibri" panose="020F0502020204030204" pitchFamily="34" charset="0"/>
              </a:defRPr>
            </a:lvl3pPr>
            <a:lvl4pPr marL="1600200" indent="-228600">
              <a:buClr>
                <a:srgbClr val="C00000"/>
              </a:buClr>
              <a:buFont typeface="Wingdings" pitchFamily="2" charset="2"/>
              <a:buChar char="§"/>
              <a:defRPr>
                <a:latin typeface="+mj-lt"/>
                <a:cs typeface="Calibri" panose="020F0502020204030204" pitchFamily="34" charset="0"/>
              </a:defRPr>
            </a:lvl4pPr>
            <a:lvl5pPr>
              <a:buClr>
                <a:srgbClr val="DA3E26"/>
              </a:buClr>
              <a:defRPr b="0">
                <a:latin typeface="+mj-lt"/>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195709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ntent Blo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903470D-BDF4-48B6-A643-D529E05B393C}" type="datetime1">
              <a:rPr lang="en-US" smtClean="0"/>
              <a:t>3/18/2020</a:t>
            </a:fld>
            <a:endParaRPr lang="en-US"/>
          </a:p>
        </p:txBody>
      </p:sp>
      <p:sp>
        <p:nvSpPr>
          <p:cNvPr id="4" name="Footer Placeholder 3"/>
          <p:cNvSpPr>
            <a:spLocks noGrp="1"/>
          </p:cNvSpPr>
          <p:nvPr>
            <p:ph type="ftr" sz="quarter" idx="11"/>
          </p:nvPr>
        </p:nvSpPr>
        <p:spPr/>
        <p:txBody>
          <a:bodyPr/>
          <a:lstStyle/>
          <a:p>
            <a:r>
              <a:rPr lang="en-US"/>
              <a:t>Copyright ©Texas Education Agency, 2020.  All rights reserved.</a:t>
            </a:r>
          </a:p>
        </p:txBody>
      </p:sp>
      <p:sp>
        <p:nvSpPr>
          <p:cNvPr id="5" name="Slide Number Placeholder 4"/>
          <p:cNvSpPr>
            <a:spLocks noGrp="1"/>
          </p:cNvSpPr>
          <p:nvPr>
            <p:ph type="sldNum" sz="quarter" idx="12"/>
          </p:nvPr>
        </p:nvSpPr>
        <p:spPr/>
        <p:txBody>
          <a:bodyPr/>
          <a:lstStyle/>
          <a:p>
            <a:fld id="{0088AB57-2DBE-44A3-AE96-942C49E954BF}" type="slidenum">
              <a:rPr lang="en-US" smtClean="0"/>
              <a:pPr/>
              <a:t>‹#›</a:t>
            </a:fld>
            <a:endParaRPr lang="en-US"/>
          </a:p>
        </p:txBody>
      </p:sp>
    </p:spTree>
    <p:extLst>
      <p:ext uri="{BB962C8B-B14F-4D97-AF65-F5344CB8AC3E}">
        <p14:creationId xmlns:p14="http://schemas.microsoft.com/office/powerpoint/2010/main" val="424881476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ntent 2-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739786-C7C6-4AD8-8168-12E3B0115874}" type="datetime1">
              <a:rPr lang="en-US" smtClean="0"/>
              <a:t>3/18/2020</a:t>
            </a:fld>
            <a:endParaRPr lang="en-US"/>
          </a:p>
        </p:txBody>
      </p:sp>
      <p:sp>
        <p:nvSpPr>
          <p:cNvPr id="4" name="Footer Placeholder 3"/>
          <p:cNvSpPr>
            <a:spLocks noGrp="1"/>
          </p:cNvSpPr>
          <p:nvPr>
            <p:ph type="ftr" sz="quarter" idx="11"/>
          </p:nvPr>
        </p:nvSpPr>
        <p:spPr/>
        <p:txBody>
          <a:bodyPr/>
          <a:lstStyle/>
          <a:p>
            <a:r>
              <a:rPr lang="en-US"/>
              <a:t>Copyright ©Texas Education Agency, 2020.  All rights reserved.</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6" name="Content Placeholder 3"/>
          <p:cNvSpPr>
            <a:spLocks noGrp="1"/>
          </p:cNvSpPr>
          <p:nvPr>
            <p:ph sz="half" idx="2"/>
          </p:nvPr>
        </p:nvSpPr>
        <p:spPr>
          <a:xfrm>
            <a:off x="423863" y="1687515"/>
            <a:ext cx="5492424" cy="4181578"/>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dirty="0"/>
          </a:p>
        </p:txBody>
      </p:sp>
      <p:sp>
        <p:nvSpPr>
          <p:cNvPr id="7" name="Content Placeholder 5"/>
          <p:cNvSpPr>
            <a:spLocks noGrp="1"/>
          </p:cNvSpPr>
          <p:nvPr>
            <p:ph sz="quarter" idx="4"/>
          </p:nvPr>
        </p:nvSpPr>
        <p:spPr>
          <a:xfrm>
            <a:off x="6275713" y="1687515"/>
            <a:ext cx="5492424" cy="4181578"/>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Tree>
    <p:extLst>
      <p:ext uri="{BB962C8B-B14F-4D97-AF65-F5344CB8AC3E}">
        <p14:creationId xmlns:p14="http://schemas.microsoft.com/office/powerpoint/2010/main" val="79531817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ntent Multi-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662D8A7-EF4A-4ECB-9B51-DD4700180595}" type="datetime1">
              <a:rPr lang="en-US" smtClean="0"/>
              <a:t>3/18/2020</a:t>
            </a:fld>
            <a:endParaRPr lang="en-US"/>
          </a:p>
        </p:txBody>
      </p:sp>
      <p:sp>
        <p:nvSpPr>
          <p:cNvPr id="4" name="Footer Placeholder 3"/>
          <p:cNvSpPr>
            <a:spLocks noGrp="1"/>
          </p:cNvSpPr>
          <p:nvPr>
            <p:ph type="ftr" sz="quarter" idx="11"/>
          </p:nvPr>
        </p:nvSpPr>
        <p:spPr/>
        <p:txBody>
          <a:bodyPr/>
          <a:lstStyle/>
          <a:p>
            <a:r>
              <a:rPr lang="en-US"/>
              <a:t>Copyright ©Texas Education Agency, 2020.  All rights reserved.</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6" name="Content Placeholder 3"/>
          <p:cNvSpPr>
            <a:spLocks noGrp="1"/>
          </p:cNvSpPr>
          <p:nvPr>
            <p:ph sz="half" idx="2"/>
          </p:nvPr>
        </p:nvSpPr>
        <p:spPr>
          <a:xfrm>
            <a:off x="423862" y="1687515"/>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dirty="0"/>
          </a:p>
        </p:txBody>
      </p:sp>
      <p:sp>
        <p:nvSpPr>
          <p:cNvPr id="7" name="Content Placeholder 5"/>
          <p:cNvSpPr>
            <a:spLocks noGrp="1"/>
          </p:cNvSpPr>
          <p:nvPr>
            <p:ph sz="quarter" idx="4"/>
          </p:nvPr>
        </p:nvSpPr>
        <p:spPr>
          <a:xfrm>
            <a:off x="4094218" y="1687514"/>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8" name="Content Placeholder 5"/>
          <p:cNvSpPr>
            <a:spLocks noGrp="1"/>
          </p:cNvSpPr>
          <p:nvPr>
            <p:ph sz="quarter" idx="13"/>
          </p:nvPr>
        </p:nvSpPr>
        <p:spPr>
          <a:xfrm>
            <a:off x="7760524" y="1687514"/>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10" name="Content Placeholder 5"/>
          <p:cNvSpPr>
            <a:spLocks noGrp="1"/>
          </p:cNvSpPr>
          <p:nvPr>
            <p:ph sz="quarter" idx="14"/>
          </p:nvPr>
        </p:nvSpPr>
        <p:spPr>
          <a:xfrm>
            <a:off x="423862" y="4108326"/>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11" name="Content Placeholder 5"/>
          <p:cNvSpPr>
            <a:spLocks noGrp="1"/>
          </p:cNvSpPr>
          <p:nvPr>
            <p:ph sz="quarter" idx="15"/>
          </p:nvPr>
        </p:nvSpPr>
        <p:spPr>
          <a:xfrm>
            <a:off x="4094218" y="4108325"/>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12" name="Content Placeholder 5"/>
          <p:cNvSpPr>
            <a:spLocks noGrp="1"/>
          </p:cNvSpPr>
          <p:nvPr>
            <p:ph sz="quarter" idx="16"/>
          </p:nvPr>
        </p:nvSpPr>
        <p:spPr>
          <a:xfrm>
            <a:off x="7760524" y="4108325"/>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Tree>
    <p:extLst>
      <p:ext uri="{BB962C8B-B14F-4D97-AF65-F5344CB8AC3E}">
        <p14:creationId xmlns:p14="http://schemas.microsoft.com/office/powerpoint/2010/main" val="299929963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Object - text on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98BABB6-D307-40DD-8C08-D28DD3A9D273}" type="datetime1">
              <a:rPr lang="en-US" smtClean="0"/>
              <a:t>3/18/2020</a:t>
            </a:fld>
            <a:endParaRPr lang="en-US"/>
          </a:p>
        </p:txBody>
      </p:sp>
      <p:sp>
        <p:nvSpPr>
          <p:cNvPr id="4" name="Footer Placeholder 3"/>
          <p:cNvSpPr>
            <a:spLocks noGrp="1"/>
          </p:cNvSpPr>
          <p:nvPr>
            <p:ph type="ftr" sz="quarter" idx="11"/>
          </p:nvPr>
        </p:nvSpPr>
        <p:spPr/>
        <p:txBody>
          <a:bodyPr/>
          <a:lstStyle/>
          <a:p>
            <a:r>
              <a:rPr lang="en-US"/>
              <a:t>Copyright ©Texas Education Agency, 2020.  All rights reserved.</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11" name="Content Placeholder 10"/>
          <p:cNvSpPr>
            <a:spLocks noGrp="1"/>
          </p:cNvSpPr>
          <p:nvPr>
            <p:ph sz="quarter" idx="14"/>
          </p:nvPr>
        </p:nvSpPr>
        <p:spPr>
          <a:xfrm>
            <a:off x="385763" y="1563757"/>
            <a:ext cx="5534025" cy="4644538"/>
          </a:xfrm>
        </p:spPr>
        <p:txBody>
          <a:bodyPr/>
          <a:lstStyle>
            <a:lvl1pPr marL="0" indent="0">
              <a:buNone/>
              <a:defRPr>
                <a:latin typeface="Calibri" panose="020F0502020204030204" pitchFamily="34" charset="0"/>
                <a:cs typeface="Calibri" panose="020F0502020204030204" pitchFamily="34" charset="0"/>
              </a:defRPr>
            </a:lvl1pPr>
          </a:lstStyle>
          <a:p>
            <a:pPr lvl="0"/>
            <a:endParaRPr lang="en-US" dirty="0"/>
          </a:p>
        </p:txBody>
      </p:sp>
      <p:sp>
        <p:nvSpPr>
          <p:cNvPr id="12" name="Text Placeholder 10"/>
          <p:cNvSpPr>
            <a:spLocks noGrp="1"/>
          </p:cNvSpPr>
          <p:nvPr>
            <p:ph type="body" sz="quarter" idx="15"/>
          </p:nvPr>
        </p:nvSpPr>
        <p:spPr>
          <a:xfrm>
            <a:off x="6566064" y="1563757"/>
            <a:ext cx="5101055" cy="4644538"/>
          </a:xfrm>
          <a:solidFill>
            <a:srgbClr val="0D6CB9"/>
          </a:solidFill>
        </p:spPr>
        <p:txBody>
          <a:bodyPr lIns="365760" tIns="365760" rIns="365760" bIns="365760"/>
          <a:lstStyle>
            <a:lvl1pPr marL="0" indent="0">
              <a:buNone/>
              <a:defRPr>
                <a:solidFill>
                  <a:schemeClr val="bg1"/>
                </a:solidFill>
                <a:latin typeface="Calibri" panose="020F0502020204030204" pitchFamily="34" charset="0"/>
                <a:cs typeface="Calibri" panose="020F0502020204030204" pitchFamily="34" charset="0"/>
              </a:defRPr>
            </a:lvl1pPr>
          </a:lstStyle>
          <a:p>
            <a:pPr lvl="0"/>
            <a:endParaRPr lang="en-US" dirty="0"/>
          </a:p>
        </p:txBody>
      </p:sp>
    </p:spTree>
    <p:extLst>
      <p:ext uri="{BB962C8B-B14F-4D97-AF65-F5344CB8AC3E}">
        <p14:creationId xmlns:p14="http://schemas.microsoft.com/office/powerpoint/2010/main" val="91548906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_Object - text on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23CFEC7-CA24-4B76-99EA-509E3ADF2D2F}" type="datetime1">
              <a:rPr lang="en-US" smtClean="0"/>
              <a:t>3/18/2020</a:t>
            </a:fld>
            <a:endParaRPr lang="en-US"/>
          </a:p>
        </p:txBody>
      </p:sp>
      <p:sp>
        <p:nvSpPr>
          <p:cNvPr id="4" name="Footer Placeholder 3"/>
          <p:cNvSpPr>
            <a:spLocks noGrp="1"/>
          </p:cNvSpPr>
          <p:nvPr>
            <p:ph type="ftr" sz="quarter" idx="11"/>
          </p:nvPr>
        </p:nvSpPr>
        <p:spPr/>
        <p:txBody>
          <a:bodyPr/>
          <a:lstStyle/>
          <a:p>
            <a:r>
              <a:rPr lang="en-US"/>
              <a:t>Copyright ©Texas Education Agency, 2020.  All rights reserved.</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11" name="Content Placeholder 10"/>
          <p:cNvSpPr>
            <a:spLocks noGrp="1"/>
          </p:cNvSpPr>
          <p:nvPr>
            <p:ph sz="quarter" idx="14"/>
          </p:nvPr>
        </p:nvSpPr>
        <p:spPr>
          <a:xfrm>
            <a:off x="5848698" y="1563757"/>
            <a:ext cx="5534025" cy="4644538"/>
          </a:xfrm>
        </p:spPr>
        <p:txBody>
          <a:bodyPr/>
          <a:lstStyle>
            <a:lvl1pPr marL="0" indent="0">
              <a:buNone/>
              <a:defRPr>
                <a:latin typeface="Calibri" panose="020F0502020204030204" pitchFamily="34" charset="0"/>
                <a:cs typeface="Calibri" panose="020F0502020204030204" pitchFamily="34" charset="0"/>
              </a:defRPr>
            </a:lvl1pPr>
          </a:lstStyle>
          <a:p>
            <a:pPr lvl="0"/>
            <a:endParaRPr lang="en-US" dirty="0"/>
          </a:p>
        </p:txBody>
      </p:sp>
      <p:sp>
        <p:nvSpPr>
          <p:cNvPr id="12" name="Text Placeholder 10"/>
          <p:cNvSpPr>
            <a:spLocks noGrp="1"/>
          </p:cNvSpPr>
          <p:nvPr>
            <p:ph type="body" sz="quarter" idx="15"/>
          </p:nvPr>
        </p:nvSpPr>
        <p:spPr>
          <a:xfrm>
            <a:off x="388288" y="1563757"/>
            <a:ext cx="5101055" cy="4644538"/>
          </a:xfrm>
          <a:solidFill>
            <a:srgbClr val="0D6CB9"/>
          </a:solidFill>
        </p:spPr>
        <p:txBody>
          <a:bodyPr lIns="365760" tIns="365760" rIns="365760" bIns="365760"/>
          <a:lstStyle>
            <a:lvl1pPr marL="0" indent="0">
              <a:buNone/>
              <a:defRPr>
                <a:solidFill>
                  <a:schemeClr val="bg1"/>
                </a:solidFill>
                <a:latin typeface="Calibri" panose="020F0502020204030204" pitchFamily="34" charset="0"/>
                <a:cs typeface="Calibri" panose="020F0502020204030204" pitchFamily="34" charset="0"/>
              </a:defRPr>
            </a:lvl1pPr>
          </a:lstStyle>
          <a:p>
            <a:pPr lvl="0"/>
            <a:endParaRPr lang="en-US" dirty="0"/>
          </a:p>
        </p:txBody>
      </p:sp>
    </p:spTree>
    <p:extLst>
      <p:ext uri="{BB962C8B-B14F-4D97-AF65-F5344CB8AC3E}">
        <p14:creationId xmlns:p14="http://schemas.microsoft.com/office/powerpoint/2010/main" val="327519267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Object - text on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15CD695-5B18-41D7-9D92-05BFFE4C32EE}" type="datetime1">
              <a:rPr lang="en-US" smtClean="0"/>
              <a:t>3/18/2020</a:t>
            </a:fld>
            <a:endParaRPr lang="en-US"/>
          </a:p>
        </p:txBody>
      </p:sp>
      <p:sp>
        <p:nvSpPr>
          <p:cNvPr id="4" name="Footer Placeholder 3"/>
          <p:cNvSpPr>
            <a:spLocks noGrp="1"/>
          </p:cNvSpPr>
          <p:nvPr>
            <p:ph type="ftr" sz="quarter" idx="11"/>
          </p:nvPr>
        </p:nvSpPr>
        <p:spPr/>
        <p:txBody>
          <a:bodyPr/>
          <a:lstStyle/>
          <a:p>
            <a:r>
              <a:rPr lang="en-US"/>
              <a:t>Copyright ©Texas Education Agency, 2020.  All rights reserved.</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7"/>
          <p:cNvSpPr>
            <a:spLocks noGrp="1"/>
          </p:cNvSpPr>
          <p:nvPr>
            <p:ph sz="quarter" idx="13"/>
          </p:nvPr>
        </p:nvSpPr>
        <p:spPr>
          <a:xfrm>
            <a:off x="6096000" y="1620838"/>
            <a:ext cx="5534025" cy="4603750"/>
          </a:xfrm>
        </p:spPr>
        <p:txBody>
          <a:bodyPr/>
          <a:lstStyle>
            <a:lvl1pPr marL="0" indent="0">
              <a:buNone/>
              <a:defRPr>
                <a:latin typeface="Calibri" panose="020F0502020204030204" pitchFamily="34" charset="0"/>
                <a:cs typeface="Calibri" panose="020F0502020204030204" pitchFamily="34" charset="0"/>
              </a:defRPr>
            </a:lvl1pPr>
          </a:lstStyle>
          <a:p>
            <a:pPr lvl="0"/>
            <a:endParaRPr lang="en-US" dirty="0"/>
          </a:p>
        </p:txBody>
      </p:sp>
      <p:sp>
        <p:nvSpPr>
          <p:cNvPr id="11" name="Text Placeholder 10"/>
          <p:cNvSpPr>
            <a:spLocks noGrp="1"/>
          </p:cNvSpPr>
          <p:nvPr>
            <p:ph type="body" sz="quarter" idx="14"/>
          </p:nvPr>
        </p:nvSpPr>
        <p:spPr>
          <a:xfrm>
            <a:off x="518193" y="1620838"/>
            <a:ext cx="5101055" cy="4603750"/>
          </a:xfrm>
        </p:spPr>
        <p:txBody>
          <a:bodyPr anchor="t"/>
          <a:lstStyle>
            <a:lvl1pPr marL="0" indent="0">
              <a:buNone/>
              <a:defRPr>
                <a:solidFill>
                  <a:schemeClr val="tx1"/>
                </a:solidFill>
                <a:latin typeface="Calibri" panose="020F0502020204030204" pitchFamily="34" charset="0"/>
                <a:cs typeface="Calibri" panose="020F0502020204030204" pitchFamily="34" charset="0"/>
              </a:defRPr>
            </a:lvl1pPr>
          </a:lstStyle>
          <a:p>
            <a:pPr lvl="0"/>
            <a:endParaRPr lang="en-US" dirty="0"/>
          </a:p>
        </p:txBody>
      </p:sp>
    </p:spTree>
    <p:extLst>
      <p:ext uri="{BB962C8B-B14F-4D97-AF65-F5344CB8AC3E}">
        <p14:creationId xmlns:p14="http://schemas.microsoft.com/office/powerpoint/2010/main" val="18395241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Multi-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76607E-E6B9-4C82-9720-AA7CCCE80913}" type="datetime1">
              <a:rPr lang="en-US" smtClean="0"/>
              <a:t>3/18/2020</a:t>
            </a:fld>
            <a:endParaRPr lang="en-US" dirty="0"/>
          </a:p>
        </p:txBody>
      </p:sp>
      <p:sp>
        <p:nvSpPr>
          <p:cNvPr id="4" name="Footer Placeholder 3"/>
          <p:cNvSpPr>
            <a:spLocks noGrp="1"/>
          </p:cNvSpPr>
          <p:nvPr>
            <p:ph type="ftr" sz="quarter" idx="11"/>
          </p:nvPr>
        </p:nvSpPr>
        <p:spPr/>
        <p:txBody>
          <a:bodyPr/>
          <a:lstStyle/>
          <a:p>
            <a:r>
              <a:rPr lang="en-US"/>
              <a:t>Copyright ©Texas Education Agency, 2020.  All rights reserved.</a:t>
            </a:r>
            <a:endParaRPr lang="en-US" dirty="0"/>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dirty="0"/>
          </a:p>
        </p:txBody>
      </p:sp>
      <p:sp>
        <p:nvSpPr>
          <p:cNvPr id="6" name="Content Placeholder 3"/>
          <p:cNvSpPr>
            <a:spLocks noGrp="1"/>
          </p:cNvSpPr>
          <p:nvPr>
            <p:ph sz="half" idx="2"/>
          </p:nvPr>
        </p:nvSpPr>
        <p:spPr>
          <a:xfrm>
            <a:off x="423862" y="1687515"/>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dirty="0"/>
          </a:p>
        </p:txBody>
      </p:sp>
      <p:sp>
        <p:nvSpPr>
          <p:cNvPr id="7" name="Content Placeholder 5"/>
          <p:cNvSpPr>
            <a:spLocks noGrp="1"/>
          </p:cNvSpPr>
          <p:nvPr>
            <p:ph sz="quarter" idx="4"/>
          </p:nvPr>
        </p:nvSpPr>
        <p:spPr>
          <a:xfrm>
            <a:off x="4094218" y="1687514"/>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8" name="Content Placeholder 5"/>
          <p:cNvSpPr>
            <a:spLocks noGrp="1"/>
          </p:cNvSpPr>
          <p:nvPr>
            <p:ph sz="quarter" idx="13"/>
          </p:nvPr>
        </p:nvSpPr>
        <p:spPr>
          <a:xfrm>
            <a:off x="7760524" y="1687514"/>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10" name="Content Placeholder 5"/>
          <p:cNvSpPr>
            <a:spLocks noGrp="1"/>
          </p:cNvSpPr>
          <p:nvPr>
            <p:ph sz="quarter" idx="14"/>
          </p:nvPr>
        </p:nvSpPr>
        <p:spPr>
          <a:xfrm>
            <a:off x="423862" y="4108326"/>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11" name="Content Placeholder 5"/>
          <p:cNvSpPr>
            <a:spLocks noGrp="1"/>
          </p:cNvSpPr>
          <p:nvPr>
            <p:ph sz="quarter" idx="15"/>
          </p:nvPr>
        </p:nvSpPr>
        <p:spPr>
          <a:xfrm>
            <a:off x="4094218" y="4108325"/>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12" name="Content Placeholder 5"/>
          <p:cNvSpPr>
            <a:spLocks noGrp="1"/>
          </p:cNvSpPr>
          <p:nvPr>
            <p:ph sz="quarter" idx="16"/>
          </p:nvPr>
        </p:nvSpPr>
        <p:spPr>
          <a:xfrm>
            <a:off x="7760524" y="4108325"/>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Tree>
    <p:extLst>
      <p:ext uri="{BB962C8B-B14F-4D97-AF65-F5344CB8AC3E}">
        <p14:creationId xmlns:p14="http://schemas.microsoft.com/office/powerpoint/2010/main" val="93372712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Image with Text Wide">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0E35A27D-4FD8-439E-87A9-9EA437C1D3A9}" type="datetime1">
              <a:rPr lang="en-US" smtClean="0"/>
              <a:t>3/18/2020</a:t>
            </a:fld>
            <a:endParaRPr lang="en-US"/>
          </a:p>
        </p:txBody>
      </p:sp>
      <p:sp>
        <p:nvSpPr>
          <p:cNvPr id="8" name="Footer Placeholder 7"/>
          <p:cNvSpPr>
            <a:spLocks noGrp="1"/>
          </p:cNvSpPr>
          <p:nvPr>
            <p:ph type="ftr" sz="quarter" idx="11"/>
          </p:nvPr>
        </p:nvSpPr>
        <p:spPr/>
        <p:txBody>
          <a:bodyPr/>
          <a:lstStyle/>
          <a:p>
            <a:r>
              <a:rPr lang="en-US"/>
              <a:t>Copyright ©Texas Education Agency, 2020.  All rights reserved.</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0" name="Picture Placeholder 6"/>
          <p:cNvSpPr>
            <a:spLocks noGrp="1"/>
          </p:cNvSpPr>
          <p:nvPr>
            <p:ph type="pic" sz="quarter" idx="13"/>
          </p:nvPr>
        </p:nvSpPr>
        <p:spPr>
          <a:xfrm>
            <a:off x="401639" y="1645920"/>
            <a:ext cx="11379991" cy="3648710"/>
          </a:xfrm>
        </p:spPr>
        <p:txBody>
          <a:bodyPr/>
          <a:lstStyle>
            <a:lvl1pPr marL="0" indent="0">
              <a:buFontTx/>
              <a:buNone/>
              <a:defRPr>
                <a:latin typeface="Calibri" panose="020F0502020204030204" pitchFamily="34" charset="0"/>
                <a:cs typeface="Calibri" panose="020F0502020204030204" pitchFamily="34" charset="0"/>
              </a:defRPr>
            </a:lvl1pPr>
          </a:lstStyle>
          <a:p>
            <a:endParaRPr lang="en-US" dirty="0"/>
          </a:p>
        </p:txBody>
      </p:sp>
      <p:sp>
        <p:nvSpPr>
          <p:cNvPr id="11" name="Text Placeholder 11"/>
          <p:cNvSpPr>
            <a:spLocks noGrp="1"/>
          </p:cNvSpPr>
          <p:nvPr>
            <p:ph type="body" sz="quarter" idx="14"/>
          </p:nvPr>
        </p:nvSpPr>
        <p:spPr>
          <a:xfrm>
            <a:off x="401638" y="5657088"/>
            <a:ext cx="11379200" cy="543686"/>
          </a:xfrm>
          <a:gradFill>
            <a:gsLst>
              <a:gs pos="26000">
                <a:srgbClr val="203864"/>
              </a:gs>
              <a:gs pos="50000">
                <a:srgbClr val="2F5CAC"/>
              </a:gs>
              <a:gs pos="100000">
                <a:srgbClr val="4472C4"/>
              </a:gs>
            </a:gsLst>
            <a:lin ang="3000000" scaled="0"/>
          </a:gradFill>
        </p:spPr>
        <p:txBody>
          <a:bodyPr/>
          <a:lstStyle>
            <a:lvl1pPr marL="365760" indent="0" algn="ctr">
              <a:lnSpc>
                <a:spcPct val="120000"/>
              </a:lnSpc>
              <a:buNone/>
              <a:defRPr sz="2400">
                <a:solidFill>
                  <a:schemeClr val="bg1"/>
                </a:solidFill>
                <a:latin typeface="Calibri" panose="020F0502020204030204" pitchFamily="34" charset="0"/>
                <a:cs typeface="Calibri" panose="020F0502020204030204" pitchFamily="34" charset="0"/>
              </a:defRPr>
            </a:lvl1pPr>
          </a:lstStyle>
          <a:p>
            <a:pPr lvl="0"/>
            <a:endParaRPr lang="en-US" dirty="0"/>
          </a:p>
        </p:txBody>
      </p:sp>
    </p:spTree>
    <p:extLst>
      <p:ext uri="{BB962C8B-B14F-4D97-AF65-F5344CB8AC3E}">
        <p14:creationId xmlns:p14="http://schemas.microsoft.com/office/powerpoint/2010/main" val="305118257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Timeline 1">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BC7873E6-B26E-4DAA-AD03-AD09418F66D4}" type="datetime1">
              <a:rPr lang="en-US" smtClean="0"/>
              <a:t>3/18/2020</a:t>
            </a:fld>
            <a:endParaRPr lang="en-US"/>
          </a:p>
        </p:txBody>
      </p:sp>
      <p:sp>
        <p:nvSpPr>
          <p:cNvPr id="8" name="Footer Placeholder 7"/>
          <p:cNvSpPr>
            <a:spLocks noGrp="1"/>
          </p:cNvSpPr>
          <p:nvPr>
            <p:ph type="ftr" sz="quarter" idx="11"/>
          </p:nvPr>
        </p:nvSpPr>
        <p:spPr/>
        <p:txBody>
          <a:bodyPr/>
          <a:lstStyle/>
          <a:p>
            <a:r>
              <a:rPr lang="en-US"/>
              <a:t>Copyright ©Texas Education Agency, 2020.  All rights reserved.</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cxnSp>
        <p:nvCxnSpPr>
          <p:cNvPr id="10" name="Straight Connector 9"/>
          <p:cNvCxnSpPr/>
          <p:nvPr userDrawn="1"/>
        </p:nvCxnSpPr>
        <p:spPr>
          <a:xfrm>
            <a:off x="7725145" y="3631342"/>
            <a:ext cx="12700" cy="513897"/>
          </a:xfrm>
          <a:prstGeom prst="line">
            <a:avLst/>
          </a:prstGeom>
          <a:ln w="539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4495912" y="3639580"/>
            <a:ext cx="12700" cy="513897"/>
          </a:xfrm>
          <a:prstGeom prst="line">
            <a:avLst/>
          </a:prstGeom>
          <a:ln w="53975" cap="rnd">
            <a:solidFill>
              <a:srgbClr val="EA0C0C"/>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20" idx="4"/>
          </p:cNvCxnSpPr>
          <p:nvPr userDrawn="1"/>
        </p:nvCxnSpPr>
        <p:spPr>
          <a:xfrm>
            <a:off x="6110254" y="3256246"/>
            <a:ext cx="12700" cy="513897"/>
          </a:xfrm>
          <a:prstGeom prst="line">
            <a:avLst/>
          </a:prstGeom>
          <a:ln w="53975" cap="rnd">
            <a:solidFill>
              <a:srgbClr val="69447B"/>
            </a:solidFill>
            <a:prstDash val="sysDot"/>
          </a:ln>
        </p:spPr>
        <p:style>
          <a:lnRef idx="1">
            <a:schemeClr val="accent1"/>
          </a:lnRef>
          <a:fillRef idx="0">
            <a:schemeClr val="accent1"/>
          </a:fillRef>
          <a:effectRef idx="0">
            <a:schemeClr val="accent1"/>
          </a:effectRef>
          <a:fontRef idx="minor">
            <a:schemeClr val="tx1"/>
          </a:fontRef>
        </p:style>
      </p:cxnSp>
      <p:sp>
        <p:nvSpPr>
          <p:cNvPr id="13" name="Rectangle 12"/>
          <p:cNvSpPr/>
          <p:nvPr userDrawn="1"/>
        </p:nvSpPr>
        <p:spPr>
          <a:xfrm>
            <a:off x="3738697" y="3553467"/>
            <a:ext cx="1530393" cy="293653"/>
          </a:xfrm>
          <a:prstGeom prst="rect">
            <a:avLst/>
          </a:prstGeom>
          <a:solidFill>
            <a:srgbClr val="DA3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5352764" y="3553467"/>
            <a:ext cx="1530393" cy="293653"/>
          </a:xfrm>
          <a:prstGeom prst="rect">
            <a:avLst/>
          </a:prstGeom>
          <a:solidFill>
            <a:srgbClr val="694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6967303" y="3553467"/>
            <a:ext cx="1530393" cy="293653"/>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8573098" y="3553467"/>
            <a:ext cx="1530393" cy="293653"/>
          </a:xfrm>
          <a:prstGeom prst="rect">
            <a:avLst/>
          </a:prstGeom>
          <a:solidFill>
            <a:srgbClr val="3C6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2124157" y="3553467"/>
            <a:ext cx="1530393" cy="293653"/>
          </a:xfrm>
          <a:prstGeom prst="rect">
            <a:avLst/>
          </a:prstGeom>
          <a:solidFill>
            <a:srgbClr val="A83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userDrawn="1"/>
        </p:nvSpPr>
        <p:spPr>
          <a:xfrm>
            <a:off x="6049541" y="362331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a:endCxn id="22" idx="4"/>
          </p:cNvCxnSpPr>
          <p:nvPr userDrawn="1"/>
        </p:nvCxnSpPr>
        <p:spPr>
          <a:xfrm>
            <a:off x="9332363" y="3259815"/>
            <a:ext cx="12700" cy="513897"/>
          </a:xfrm>
          <a:prstGeom prst="line">
            <a:avLst/>
          </a:prstGeom>
          <a:ln w="53975" cap="rnd">
            <a:solidFill>
              <a:srgbClr val="4472C4"/>
            </a:solidFill>
            <a:prstDash val="sysDot"/>
          </a:ln>
        </p:spPr>
        <p:style>
          <a:lnRef idx="1">
            <a:schemeClr val="accent1"/>
          </a:lnRef>
          <a:fillRef idx="0">
            <a:schemeClr val="accent1"/>
          </a:fillRef>
          <a:effectRef idx="0">
            <a:schemeClr val="accent1"/>
          </a:effectRef>
          <a:fontRef idx="minor">
            <a:schemeClr val="tx1"/>
          </a:fontRef>
        </p:style>
      </p:cxnSp>
      <p:sp>
        <p:nvSpPr>
          <p:cNvPr id="22" name="Oval 21"/>
          <p:cNvSpPr/>
          <p:nvPr userDrawn="1"/>
        </p:nvSpPr>
        <p:spPr>
          <a:xfrm>
            <a:off x="9271650" y="3626886"/>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p:cNvCxnSpPr>
            <a:endCxn id="24" idx="4"/>
          </p:cNvCxnSpPr>
          <p:nvPr userDrawn="1"/>
        </p:nvCxnSpPr>
        <p:spPr>
          <a:xfrm>
            <a:off x="2889534" y="3266406"/>
            <a:ext cx="12700" cy="513897"/>
          </a:xfrm>
          <a:prstGeom prst="line">
            <a:avLst/>
          </a:prstGeom>
          <a:ln w="53975" cap="rnd">
            <a:solidFill>
              <a:srgbClr val="A8301C"/>
            </a:solidFill>
            <a:prstDash val="sysDot"/>
          </a:ln>
        </p:spPr>
        <p:style>
          <a:lnRef idx="1">
            <a:schemeClr val="accent1"/>
          </a:lnRef>
          <a:fillRef idx="0">
            <a:schemeClr val="accent1"/>
          </a:fillRef>
          <a:effectRef idx="0">
            <a:schemeClr val="accent1"/>
          </a:effectRef>
          <a:fontRef idx="minor">
            <a:schemeClr val="tx1"/>
          </a:fontRef>
        </p:style>
      </p:cxnSp>
      <p:sp>
        <p:nvSpPr>
          <p:cNvPr id="24" name="Oval 23"/>
          <p:cNvSpPr/>
          <p:nvPr userDrawn="1"/>
        </p:nvSpPr>
        <p:spPr>
          <a:xfrm>
            <a:off x="2828821" y="363347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a:off x="4423941" y="364363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userDrawn="1"/>
        </p:nvSpPr>
        <p:spPr>
          <a:xfrm>
            <a:off x="7664981" y="361315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8"/>
          </p:nvPr>
        </p:nvSpPr>
        <p:spPr>
          <a:xfrm>
            <a:off x="2116158" y="2535256"/>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2" name="Text Placeholder 3"/>
          <p:cNvSpPr>
            <a:spLocks noGrp="1"/>
          </p:cNvSpPr>
          <p:nvPr>
            <p:ph type="body" sz="quarter" idx="19"/>
          </p:nvPr>
        </p:nvSpPr>
        <p:spPr>
          <a:xfrm>
            <a:off x="3754727"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3" name="Text Placeholder 3"/>
          <p:cNvSpPr>
            <a:spLocks noGrp="1"/>
          </p:cNvSpPr>
          <p:nvPr>
            <p:ph type="body" sz="quarter" idx="20"/>
          </p:nvPr>
        </p:nvSpPr>
        <p:spPr>
          <a:xfrm>
            <a:off x="5338818"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4" name="Text Placeholder 3"/>
          <p:cNvSpPr>
            <a:spLocks noGrp="1"/>
          </p:cNvSpPr>
          <p:nvPr>
            <p:ph type="body" sz="quarter" idx="21"/>
          </p:nvPr>
        </p:nvSpPr>
        <p:spPr>
          <a:xfrm>
            <a:off x="7054625"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5" name="Text Placeholder 3"/>
          <p:cNvSpPr>
            <a:spLocks noGrp="1"/>
          </p:cNvSpPr>
          <p:nvPr>
            <p:ph type="body" sz="quarter" idx="22"/>
          </p:nvPr>
        </p:nvSpPr>
        <p:spPr>
          <a:xfrm>
            <a:off x="8581531"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5" name="Text Placeholder 4"/>
          <p:cNvSpPr>
            <a:spLocks noGrp="1"/>
          </p:cNvSpPr>
          <p:nvPr>
            <p:ph type="body" sz="quarter" idx="23" hasCustomPrompt="1"/>
          </p:nvPr>
        </p:nvSpPr>
        <p:spPr>
          <a:xfrm>
            <a:off x="2124157" y="5303521"/>
            <a:ext cx="7979333" cy="595024"/>
          </a:xfrm>
        </p:spPr>
        <p:txBody>
          <a:bodyPr anchor="ctr"/>
          <a:lstStyle>
            <a:lvl1pPr marL="0" indent="0" algn="ctr">
              <a:buNone/>
              <a:defRPr sz="2400" baseline="0">
                <a:latin typeface="Calibri" panose="020F0502020204030204" pitchFamily="34" charset="0"/>
                <a:cs typeface="Calibri" panose="020F0502020204030204" pitchFamily="34" charset="0"/>
              </a:defRPr>
            </a:lvl1pPr>
          </a:lstStyle>
          <a:p>
            <a:pPr lvl="0"/>
            <a:r>
              <a:rPr lang="en-US" dirty="0"/>
              <a:t>Contact Communications for custom timelines</a:t>
            </a:r>
          </a:p>
        </p:txBody>
      </p:sp>
    </p:spTree>
    <p:extLst>
      <p:ext uri="{BB962C8B-B14F-4D97-AF65-F5344CB8AC3E}">
        <p14:creationId xmlns:p14="http://schemas.microsoft.com/office/powerpoint/2010/main" val="235590137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Timeline 2">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32F60474-4345-4AB6-88F8-F13566C883EB}" type="datetime1">
              <a:rPr lang="en-US" smtClean="0"/>
              <a:t>3/18/2020</a:t>
            </a:fld>
            <a:endParaRPr lang="en-US"/>
          </a:p>
        </p:txBody>
      </p:sp>
      <p:sp>
        <p:nvSpPr>
          <p:cNvPr id="8" name="Footer Placeholder 7"/>
          <p:cNvSpPr>
            <a:spLocks noGrp="1"/>
          </p:cNvSpPr>
          <p:nvPr>
            <p:ph type="ftr" sz="quarter" idx="11"/>
          </p:nvPr>
        </p:nvSpPr>
        <p:spPr/>
        <p:txBody>
          <a:bodyPr/>
          <a:lstStyle/>
          <a:p>
            <a:r>
              <a:rPr lang="en-US"/>
              <a:t>Copyright ©Texas Education Agency, 2020.  All rights reserved.</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27" name="Text Placeholder 8"/>
          <p:cNvSpPr>
            <a:spLocks noGrp="1"/>
          </p:cNvSpPr>
          <p:nvPr>
            <p:ph type="body" sz="quarter" idx="13" hasCustomPrompt="1"/>
          </p:nvPr>
        </p:nvSpPr>
        <p:spPr>
          <a:xfrm>
            <a:off x="660416"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28" name="Text Placeholder 8"/>
          <p:cNvSpPr>
            <a:spLocks noGrp="1"/>
          </p:cNvSpPr>
          <p:nvPr>
            <p:ph type="body" sz="quarter" idx="14" hasCustomPrompt="1"/>
          </p:nvPr>
        </p:nvSpPr>
        <p:spPr>
          <a:xfrm>
            <a:off x="8446127"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29" name="TextBox 28"/>
          <p:cNvSpPr txBox="1"/>
          <p:nvPr userDrawn="1"/>
        </p:nvSpPr>
        <p:spPr>
          <a:xfrm>
            <a:off x="791680" y="2937882"/>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30" name="Oval 29" title="Milestone Number"/>
          <p:cNvSpPr/>
          <p:nvPr userDrawn="1"/>
        </p:nvSpPr>
        <p:spPr>
          <a:xfrm>
            <a:off x="1148144" y="4457098"/>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01</a:t>
            </a:r>
          </a:p>
        </p:txBody>
      </p:sp>
      <p:pic>
        <p:nvPicPr>
          <p:cNvPr id="31" name="Graphic 30"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33310" y="3915499"/>
            <a:ext cx="581025" cy="295275"/>
          </a:xfrm>
          <a:prstGeom prst="rect">
            <a:avLst/>
          </a:prstGeom>
        </p:spPr>
      </p:pic>
      <p:sp>
        <p:nvSpPr>
          <p:cNvPr id="36" name="Oval 35" title="Milestone Number"/>
          <p:cNvSpPr/>
          <p:nvPr userDrawn="1"/>
        </p:nvSpPr>
        <p:spPr>
          <a:xfrm>
            <a:off x="1223822" y="2133143"/>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02</a:t>
            </a:r>
          </a:p>
        </p:txBody>
      </p:sp>
      <p:pic>
        <p:nvPicPr>
          <p:cNvPr id="37" name="Graphic 36"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282716" y="2801036"/>
            <a:ext cx="581025" cy="295275"/>
          </a:xfrm>
          <a:prstGeom prst="rect">
            <a:avLst/>
          </a:prstGeom>
        </p:spPr>
      </p:pic>
      <p:sp>
        <p:nvSpPr>
          <p:cNvPr id="38" name="TextBox 37"/>
          <p:cNvSpPr txBox="1"/>
          <p:nvPr userDrawn="1"/>
        </p:nvSpPr>
        <p:spPr>
          <a:xfrm>
            <a:off x="3382576" y="2940070"/>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39" name="Oval 38" title="Milestone Number"/>
          <p:cNvSpPr/>
          <p:nvPr userDrawn="1"/>
        </p:nvSpPr>
        <p:spPr>
          <a:xfrm>
            <a:off x="3763749" y="4434293"/>
            <a:ext cx="407673" cy="407673"/>
          </a:xfrm>
          <a:prstGeom prst="ellipse">
            <a:avLst/>
          </a:prstGeom>
          <a:solidFill>
            <a:srgbClr val="548235"/>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03</a:t>
            </a:r>
          </a:p>
        </p:txBody>
      </p:sp>
      <p:pic>
        <p:nvPicPr>
          <p:cNvPr id="40" name="Graphic 3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3508784" y="3926541"/>
            <a:ext cx="581025" cy="295275"/>
          </a:xfrm>
          <a:prstGeom prst="rect">
            <a:avLst/>
          </a:prstGeom>
        </p:spPr>
      </p:pic>
      <p:sp>
        <p:nvSpPr>
          <p:cNvPr id="41" name="TextBox 40"/>
          <p:cNvSpPr txBox="1"/>
          <p:nvPr userDrawn="1"/>
        </p:nvSpPr>
        <p:spPr>
          <a:xfrm>
            <a:off x="5963110" y="2930904"/>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42" name="Oval 41" title="Milestone Number"/>
          <p:cNvSpPr/>
          <p:nvPr userDrawn="1"/>
        </p:nvSpPr>
        <p:spPr>
          <a:xfrm>
            <a:off x="6352338" y="4434293"/>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04</a:t>
            </a:r>
          </a:p>
        </p:txBody>
      </p:sp>
      <p:pic>
        <p:nvPicPr>
          <p:cNvPr id="43" name="Graphic 42"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112304" y="3936872"/>
            <a:ext cx="581025" cy="295275"/>
          </a:xfrm>
          <a:prstGeom prst="rect">
            <a:avLst/>
          </a:prstGeom>
        </p:spPr>
      </p:pic>
      <p:sp>
        <p:nvSpPr>
          <p:cNvPr id="44" name="Oval 43" title="Milestone Number"/>
          <p:cNvSpPr/>
          <p:nvPr userDrawn="1"/>
        </p:nvSpPr>
        <p:spPr>
          <a:xfrm>
            <a:off x="6427901" y="2129570"/>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05</a:t>
            </a:r>
          </a:p>
        </p:txBody>
      </p:sp>
      <p:pic>
        <p:nvPicPr>
          <p:cNvPr id="45" name="Graphic 44"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466252" y="2801036"/>
            <a:ext cx="581025" cy="295275"/>
          </a:xfrm>
          <a:prstGeom prst="rect">
            <a:avLst/>
          </a:prstGeom>
        </p:spPr>
      </p:pic>
      <p:sp>
        <p:nvSpPr>
          <p:cNvPr id="46" name="TextBox 45"/>
          <p:cNvSpPr txBox="1"/>
          <p:nvPr userDrawn="1"/>
        </p:nvSpPr>
        <p:spPr>
          <a:xfrm>
            <a:off x="8552678" y="2930904"/>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47" name="Oval 46" title="Milestone Number"/>
          <p:cNvSpPr/>
          <p:nvPr userDrawn="1"/>
        </p:nvSpPr>
        <p:spPr>
          <a:xfrm>
            <a:off x="8917851" y="4434292"/>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06</a:t>
            </a:r>
          </a:p>
        </p:txBody>
      </p:sp>
      <p:pic>
        <p:nvPicPr>
          <p:cNvPr id="48" name="Graphic 47"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8683538" y="3936872"/>
            <a:ext cx="581025" cy="295275"/>
          </a:xfrm>
          <a:prstGeom prst="rect">
            <a:avLst/>
          </a:prstGeom>
        </p:spPr>
      </p:pic>
      <p:sp>
        <p:nvSpPr>
          <p:cNvPr id="49" name="Oval 48" title="Milestone Number"/>
          <p:cNvSpPr/>
          <p:nvPr userDrawn="1"/>
        </p:nvSpPr>
        <p:spPr>
          <a:xfrm>
            <a:off x="8954928" y="2126446"/>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07</a:t>
            </a:r>
          </a:p>
        </p:txBody>
      </p:sp>
      <p:pic>
        <p:nvPicPr>
          <p:cNvPr id="50" name="Graphic 4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056844" y="2801036"/>
            <a:ext cx="581025" cy="295275"/>
          </a:xfrm>
          <a:prstGeom prst="rect">
            <a:avLst/>
          </a:prstGeom>
        </p:spPr>
      </p:pic>
      <p:grpSp>
        <p:nvGrpSpPr>
          <p:cNvPr id="51" name="Group 50" title="Today Flag Icon"/>
          <p:cNvGrpSpPr/>
          <p:nvPr userDrawn="1"/>
        </p:nvGrpSpPr>
        <p:grpSpPr>
          <a:xfrm>
            <a:off x="10298196" y="2129570"/>
            <a:ext cx="407673" cy="407673"/>
            <a:chOff x="10636741" y="2652807"/>
            <a:chExt cx="296963" cy="296963"/>
          </a:xfrm>
        </p:grpSpPr>
        <p:sp>
          <p:nvSpPr>
            <p:cNvPr id="52" name="Oval 51"/>
            <p:cNvSpPr/>
            <p:nvPr/>
          </p:nvSpPr>
          <p:spPr>
            <a:xfrm>
              <a:off x="10636741" y="2652807"/>
              <a:ext cx="296963" cy="296963"/>
            </a:xfrm>
            <a:prstGeom prst="ellipse">
              <a:avLst/>
            </a:prstGeom>
            <a:solidFill>
              <a:schemeClr val="tx1">
                <a:lumMod val="75000"/>
                <a:lumOff val="2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ZA" sz="600" dirty="0">
                <a:solidFill>
                  <a:schemeClr val="tx1">
                    <a:lumMod val="50000"/>
                    <a:lumOff val="50000"/>
                  </a:schemeClr>
                </a:solidFill>
              </a:endParaRPr>
            </a:p>
          </p:txBody>
        </p:sp>
        <p:pic>
          <p:nvPicPr>
            <p:cNvPr id="53" name="Graphic 52" title="Flag Icon"/>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10816" y="2716810"/>
              <a:ext cx="149367" cy="168956"/>
            </a:xfrm>
            <a:prstGeom prst="rect">
              <a:avLst/>
            </a:prstGeom>
          </p:spPr>
        </p:pic>
      </p:grpSp>
      <p:pic>
        <p:nvPicPr>
          <p:cNvPr id="54" name="Graphic 53"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0359158" y="2801036"/>
            <a:ext cx="581025" cy="295275"/>
          </a:xfrm>
          <a:prstGeom prst="rect">
            <a:avLst/>
          </a:prstGeom>
        </p:spPr>
      </p:pic>
      <p:grpSp>
        <p:nvGrpSpPr>
          <p:cNvPr id="55" name="Group 54" title="Year 4"/>
          <p:cNvGrpSpPr/>
          <p:nvPr userDrawn="1"/>
        </p:nvGrpSpPr>
        <p:grpSpPr>
          <a:xfrm>
            <a:off x="8481353" y="3119046"/>
            <a:ext cx="3133180" cy="562188"/>
            <a:chOff x="8481353" y="3119046"/>
            <a:chExt cx="3133180" cy="562188"/>
          </a:xfrm>
        </p:grpSpPr>
        <p:cxnSp>
          <p:nvCxnSpPr>
            <p:cNvPr id="56" name="Straight Connector 55" title="Q lines"/>
            <p:cNvCxnSpPr>
              <a:cxnSpLocks/>
            </p:cNvCxnSpPr>
            <p:nvPr/>
          </p:nvCxnSpPr>
          <p:spPr>
            <a:xfrm>
              <a:off x="1078575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7" name="Straight Connector 56" title="Q lines"/>
            <p:cNvCxnSpPr>
              <a:cxnSpLocks/>
            </p:cNvCxnSpPr>
            <p:nvPr/>
          </p:nvCxnSpPr>
          <p:spPr>
            <a:xfrm>
              <a:off x="9481202"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58" name="Arrow: Right 132" title="Year Arrow"/>
            <p:cNvSpPr/>
            <p:nvPr/>
          </p:nvSpPr>
          <p:spPr>
            <a:xfrm>
              <a:off x="8481353" y="3325978"/>
              <a:ext cx="3133180" cy="355256"/>
            </a:xfrm>
            <a:prstGeom prst="rightArrow">
              <a:avLst>
                <a:gd name="adj1" fmla="val 100000"/>
                <a:gd name="adj2" fmla="val 50000"/>
              </a:avLst>
            </a:prstGeom>
            <a:gradFill flip="none" rotWithShape="1">
              <a:gsLst>
                <a:gs pos="0">
                  <a:schemeClr val="accent1">
                    <a:lumMod val="20000"/>
                    <a:lumOff val="80000"/>
                  </a:schemeClr>
                </a:gs>
                <a:gs pos="100000">
                  <a:srgbClr val="2F5CA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59" name="Oval 58" title="Quarter Background Cirlce"/>
            <p:cNvSpPr/>
            <p:nvPr/>
          </p:nvSpPr>
          <p:spPr>
            <a:xfrm>
              <a:off x="1068250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title="Quarter Background Cirlce"/>
            <p:cNvSpPr/>
            <p:nvPr/>
          </p:nvSpPr>
          <p:spPr>
            <a:xfrm>
              <a:off x="1003192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title="Quarter Background Cirlce"/>
            <p:cNvSpPr/>
            <p:nvPr/>
          </p:nvSpPr>
          <p:spPr>
            <a:xfrm>
              <a:off x="938467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title="Quarter Background Cirlce"/>
            <p:cNvSpPr/>
            <p:nvPr/>
          </p:nvSpPr>
          <p:spPr>
            <a:xfrm>
              <a:off x="873163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title="Q lines"/>
            <p:cNvCxnSpPr>
              <a:cxnSpLocks/>
            </p:cNvCxnSpPr>
            <p:nvPr/>
          </p:nvCxnSpPr>
          <p:spPr>
            <a:xfrm>
              <a:off x="8836180"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64" name="Straight Connector 63" title="Q lines"/>
            <p:cNvCxnSpPr>
              <a:cxnSpLocks/>
            </p:cNvCxnSpPr>
            <p:nvPr/>
          </p:nvCxnSpPr>
          <p:spPr>
            <a:xfrm>
              <a:off x="10130964"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5" name="TextBox 64" title="Quarter Number"/>
            <p:cNvSpPr txBox="1"/>
            <p:nvPr/>
          </p:nvSpPr>
          <p:spPr>
            <a:xfrm>
              <a:off x="869683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66" name="TextBox 65" title="Quarter Number"/>
            <p:cNvSpPr txBox="1"/>
            <p:nvPr/>
          </p:nvSpPr>
          <p:spPr>
            <a:xfrm>
              <a:off x="934434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67" name="TextBox 66" title="Quarter Number"/>
            <p:cNvSpPr txBox="1"/>
            <p:nvPr/>
          </p:nvSpPr>
          <p:spPr>
            <a:xfrm>
              <a:off x="999186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68" name="TextBox 67" title="Quarter Number"/>
            <p:cNvSpPr txBox="1"/>
            <p:nvPr/>
          </p:nvSpPr>
          <p:spPr>
            <a:xfrm>
              <a:off x="10639376"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69" name="Group 68" title="Year 3"/>
          <p:cNvGrpSpPr/>
          <p:nvPr userDrawn="1"/>
        </p:nvGrpSpPr>
        <p:grpSpPr>
          <a:xfrm>
            <a:off x="5886628" y="3119046"/>
            <a:ext cx="2784204" cy="562188"/>
            <a:chOff x="5886628" y="3119046"/>
            <a:chExt cx="2784204" cy="562188"/>
          </a:xfrm>
        </p:grpSpPr>
        <p:cxnSp>
          <p:nvCxnSpPr>
            <p:cNvPr id="70" name="Straight Connector 69" title="Q lines"/>
            <p:cNvCxnSpPr>
              <a:cxnSpLocks/>
            </p:cNvCxnSpPr>
            <p:nvPr/>
          </p:nvCxnSpPr>
          <p:spPr>
            <a:xfrm>
              <a:off x="6890490"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1" name="Arrow: Right 184" title="Year Arrow"/>
            <p:cNvSpPr/>
            <p:nvPr/>
          </p:nvSpPr>
          <p:spPr>
            <a:xfrm>
              <a:off x="5886628" y="3325978"/>
              <a:ext cx="2784204" cy="355256"/>
            </a:xfrm>
            <a:prstGeom prst="rightArrow">
              <a:avLst>
                <a:gd name="adj1" fmla="val 100000"/>
                <a:gd name="adj2" fmla="val 50000"/>
              </a:avLst>
            </a:prstGeom>
            <a:gradFill flip="none" rotWithShape="1">
              <a:gsLst>
                <a:gs pos="0">
                  <a:schemeClr val="accent3">
                    <a:lumMod val="20000"/>
                    <a:lumOff val="80000"/>
                  </a:schemeClr>
                </a:gs>
                <a:gs pos="100000">
                  <a:srgbClr val="69447B"/>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72" name="Oval 71" title="Quarter Background Cirlce"/>
            <p:cNvSpPr/>
            <p:nvPr/>
          </p:nvSpPr>
          <p:spPr>
            <a:xfrm>
              <a:off x="809593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title="Quarter Background Cirlce"/>
            <p:cNvSpPr/>
            <p:nvPr/>
          </p:nvSpPr>
          <p:spPr>
            <a:xfrm>
              <a:off x="7443121"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title="Quarter Background Cirlce"/>
            <p:cNvSpPr/>
            <p:nvPr/>
          </p:nvSpPr>
          <p:spPr>
            <a:xfrm>
              <a:off x="679184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title="Quarter Background Cirlce"/>
            <p:cNvSpPr/>
            <p:nvPr/>
          </p:nvSpPr>
          <p:spPr>
            <a:xfrm>
              <a:off x="6140756"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title="Q lines"/>
            <p:cNvCxnSpPr>
              <a:cxnSpLocks/>
            </p:cNvCxnSpPr>
            <p:nvPr/>
          </p:nvCxnSpPr>
          <p:spPr>
            <a:xfrm>
              <a:off x="6246612"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7" name="Straight Connector 76" title="Q lines"/>
            <p:cNvCxnSpPr>
              <a:cxnSpLocks/>
            </p:cNvCxnSpPr>
            <p:nvPr/>
          </p:nvCxnSpPr>
          <p:spPr>
            <a:xfrm>
              <a:off x="7541396"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8" name="Straight Connector 77" title="Q lines"/>
            <p:cNvCxnSpPr>
              <a:cxnSpLocks/>
            </p:cNvCxnSpPr>
            <p:nvPr/>
          </p:nvCxnSpPr>
          <p:spPr>
            <a:xfrm>
              <a:off x="8188788"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9" name="TextBox 78" title="Quarter Number"/>
            <p:cNvSpPr txBox="1"/>
            <p:nvPr/>
          </p:nvSpPr>
          <p:spPr>
            <a:xfrm>
              <a:off x="610677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80" name="TextBox 79" title="Quarter Number"/>
            <p:cNvSpPr txBox="1"/>
            <p:nvPr/>
          </p:nvSpPr>
          <p:spPr>
            <a:xfrm>
              <a:off x="675428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81" name="TextBox 80" title="Quarter Number"/>
            <p:cNvSpPr txBox="1"/>
            <p:nvPr/>
          </p:nvSpPr>
          <p:spPr>
            <a:xfrm>
              <a:off x="740180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82" name="TextBox 81" title="Quarter Number"/>
            <p:cNvSpPr txBox="1"/>
            <p:nvPr/>
          </p:nvSpPr>
          <p:spPr>
            <a:xfrm>
              <a:off x="804931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83" name="Group 82" title="Year 2"/>
          <p:cNvGrpSpPr/>
          <p:nvPr userDrawn="1"/>
        </p:nvGrpSpPr>
        <p:grpSpPr>
          <a:xfrm>
            <a:off x="3309141" y="3119046"/>
            <a:ext cx="2759196" cy="561751"/>
            <a:chOff x="3309141" y="3119046"/>
            <a:chExt cx="2759196" cy="561751"/>
          </a:xfrm>
        </p:grpSpPr>
        <p:sp>
          <p:nvSpPr>
            <p:cNvPr id="84" name="Arrow: Right 130" title="Year Arrow"/>
            <p:cNvSpPr/>
            <p:nvPr/>
          </p:nvSpPr>
          <p:spPr>
            <a:xfrm>
              <a:off x="3309141" y="3325541"/>
              <a:ext cx="2759196" cy="355256"/>
            </a:xfrm>
            <a:prstGeom prst="rightArrow">
              <a:avLst>
                <a:gd name="adj1" fmla="val 100000"/>
                <a:gd name="adj2" fmla="val 50000"/>
              </a:avLst>
            </a:prstGeom>
            <a:gradFill flip="none" rotWithShape="1">
              <a:gsLst>
                <a:gs pos="0">
                  <a:schemeClr val="accent6">
                    <a:lumMod val="20000"/>
                    <a:lumOff val="80000"/>
                  </a:schemeClr>
                </a:gs>
                <a:gs pos="100000">
                  <a:srgbClr val="54823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85" name="Oval 84" title="Quarter Background Cirlce"/>
            <p:cNvSpPr/>
            <p:nvPr/>
          </p:nvSpPr>
          <p:spPr>
            <a:xfrm>
              <a:off x="549490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title="Quarter Background Cirlce"/>
            <p:cNvSpPr/>
            <p:nvPr/>
          </p:nvSpPr>
          <p:spPr>
            <a:xfrm>
              <a:off x="484587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title="Quarter Background Cirlce"/>
            <p:cNvSpPr/>
            <p:nvPr/>
          </p:nvSpPr>
          <p:spPr>
            <a:xfrm>
              <a:off x="420935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title="Quarter Background Cirlce"/>
            <p:cNvSpPr/>
            <p:nvPr/>
          </p:nvSpPr>
          <p:spPr>
            <a:xfrm>
              <a:off x="355216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9" name="Straight Connector 88" title="Q lines"/>
            <p:cNvCxnSpPr>
              <a:cxnSpLocks/>
            </p:cNvCxnSpPr>
            <p:nvPr/>
          </p:nvCxnSpPr>
          <p:spPr>
            <a:xfrm>
              <a:off x="3657043"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0" name="Straight Connector 89" title="Q lines"/>
            <p:cNvCxnSpPr>
              <a:cxnSpLocks/>
            </p:cNvCxnSpPr>
            <p:nvPr/>
          </p:nvCxnSpPr>
          <p:spPr>
            <a:xfrm>
              <a:off x="4304435"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1" name="Straight Connector 90" title="Q lines"/>
            <p:cNvCxnSpPr>
              <a:cxnSpLocks/>
            </p:cNvCxnSpPr>
            <p:nvPr/>
          </p:nvCxnSpPr>
          <p:spPr>
            <a:xfrm>
              <a:off x="495182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2" name="Straight Connector 91" title="Q lines"/>
            <p:cNvCxnSpPr>
              <a:cxnSpLocks/>
            </p:cNvCxnSpPr>
            <p:nvPr/>
          </p:nvCxnSpPr>
          <p:spPr>
            <a:xfrm>
              <a:off x="559921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3" name="TextBox 92" title="Quarter Number"/>
            <p:cNvSpPr txBox="1"/>
            <p:nvPr/>
          </p:nvSpPr>
          <p:spPr>
            <a:xfrm>
              <a:off x="351671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94" name="TextBox 93" title="Quarter Number"/>
            <p:cNvSpPr txBox="1"/>
            <p:nvPr/>
          </p:nvSpPr>
          <p:spPr>
            <a:xfrm>
              <a:off x="416422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95" name="TextBox 94" title="Quarter Number"/>
            <p:cNvSpPr txBox="1"/>
            <p:nvPr/>
          </p:nvSpPr>
          <p:spPr>
            <a:xfrm>
              <a:off x="481174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96" name="TextBox 95" title="Quarter Number"/>
            <p:cNvSpPr txBox="1"/>
            <p:nvPr/>
          </p:nvSpPr>
          <p:spPr>
            <a:xfrm>
              <a:off x="545925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97" name="Group 96" title="Year 1"/>
          <p:cNvGrpSpPr/>
          <p:nvPr userDrawn="1"/>
        </p:nvGrpSpPr>
        <p:grpSpPr>
          <a:xfrm>
            <a:off x="791681" y="3119046"/>
            <a:ext cx="2695434" cy="561751"/>
            <a:chOff x="791681" y="3119046"/>
            <a:chExt cx="2695434" cy="561751"/>
          </a:xfrm>
        </p:grpSpPr>
        <p:cxnSp>
          <p:nvCxnSpPr>
            <p:cNvPr id="98" name="Straight Connector 97" title="Q lines"/>
            <p:cNvCxnSpPr>
              <a:cxnSpLocks/>
            </p:cNvCxnSpPr>
            <p:nvPr/>
          </p:nvCxnSpPr>
          <p:spPr>
            <a:xfrm>
              <a:off x="170330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9" name="Arrow: Right 129" title="Year Arrow"/>
            <p:cNvSpPr/>
            <p:nvPr/>
          </p:nvSpPr>
          <p:spPr>
            <a:xfrm>
              <a:off x="791681" y="3325541"/>
              <a:ext cx="2695434" cy="355256"/>
            </a:xfrm>
            <a:prstGeom prst="rightArrow">
              <a:avLst>
                <a:gd name="adj1" fmla="val 100000"/>
                <a:gd name="adj2" fmla="val 50000"/>
              </a:avLst>
            </a:prstGeom>
            <a:gradFill flip="none" rotWithShape="1">
              <a:gsLst>
                <a:gs pos="0">
                  <a:schemeClr val="accent2">
                    <a:lumMod val="20000"/>
                    <a:lumOff val="80000"/>
                  </a:schemeClr>
                </a:gs>
                <a:gs pos="100000">
                  <a:srgbClr val="EA0C0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100" name="Oval 99" title="Quarter Background Cirlce"/>
            <p:cNvSpPr/>
            <p:nvPr/>
          </p:nvSpPr>
          <p:spPr>
            <a:xfrm>
              <a:off x="291363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title="Quarter Background Cirlce"/>
            <p:cNvSpPr/>
            <p:nvPr/>
          </p:nvSpPr>
          <p:spPr>
            <a:xfrm>
              <a:off x="2256010"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title="Quarter Background Cirlce"/>
            <p:cNvSpPr/>
            <p:nvPr/>
          </p:nvSpPr>
          <p:spPr>
            <a:xfrm>
              <a:off x="161174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title="Quarter Background Cirlce"/>
            <p:cNvSpPr/>
            <p:nvPr/>
          </p:nvSpPr>
          <p:spPr>
            <a:xfrm>
              <a:off x="96578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 name="Straight Connector 103" title="Q lines"/>
            <p:cNvCxnSpPr>
              <a:cxnSpLocks/>
            </p:cNvCxnSpPr>
            <p:nvPr/>
          </p:nvCxnSpPr>
          <p:spPr>
            <a:xfrm>
              <a:off x="1067475"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5" name="Straight Connector 104" title="Q lines"/>
            <p:cNvCxnSpPr>
              <a:cxnSpLocks/>
            </p:cNvCxnSpPr>
            <p:nvPr/>
          </p:nvCxnSpPr>
          <p:spPr>
            <a:xfrm>
              <a:off x="236225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6" name="Straight Connector 105" title="Q lines"/>
            <p:cNvCxnSpPr>
              <a:cxnSpLocks/>
            </p:cNvCxnSpPr>
            <p:nvPr/>
          </p:nvCxnSpPr>
          <p:spPr>
            <a:xfrm>
              <a:off x="3009651"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7" name="TextBox 106" title="Quarter Number"/>
            <p:cNvSpPr txBox="1"/>
            <p:nvPr/>
          </p:nvSpPr>
          <p:spPr>
            <a:xfrm>
              <a:off x="92665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108" name="TextBox 107" title="Quarter Number"/>
            <p:cNvSpPr txBox="1"/>
            <p:nvPr/>
          </p:nvSpPr>
          <p:spPr>
            <a:xfrm>
              <a:off x="157416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109" name="TextBox 108" title="Quarter Number"/>
            <p:cNvSpPr txBox="1"/>
            <p:nvPr/>
          </p:nvSpPr>
          <p:spPr>
            <a:xfrm>
              <a:off x="222168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110" name="TextBox 109" title="Quarter Number"/>
            <p:cNvSpPr txBox="1"/>
            <p:nvPr/>
          </p:nvSpPr>
          <p:spPr>
            <a:xfrm>
              <a:off x="286919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sp>
        <p:nvSpPr>
          <p:cNvPr id="111" name="Text Placeholder 8"/>
          <p:cNvSpPr>
            <a:spLocks noGrp="1"/>
          </p:cNvSpPr>
          <p:nvPr>
            <p:ph type="body" sz="quarter" idx="15" hasCustomPrompt="1"/>
          </p:nvPr>
        </p:nvSpPr>
        <p:spPr>
          <a:xfrm>
            <a:off x="5874314"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2" name="Text Placeholder 8"/>
          <p:cNvSpPr>
            <a:spLocks noGrp="1"/>
          </p:cNvSpPr>
          <p:nvPr>
            <p:ph type="body" sz="quarter" idx="16" hasCustomPrompt="1"/>
          </p:nvPr>
        </p:nvSpPr>
        <p:spPr>
          <a:xfrm>
            <a:off x="9760199"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3" name="Text Placeholder 8"/>
          <p:cNvSpPr>
            <a:spLocks noGrp="1"/>
          </p:cNvSpPr>
          <p:nvPr>
            <p:ph type="body" sz="quarter" idx="17" hasCustomPrompt="1"/>
          </p:nvPr>
        </p:nvSpPr>
        <p:spPr>
          <a:xfrm>
            <a:off x="594428"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4" name="Text Placeholder 8"/>
          <p:cNvSpPr>
            <a:spLocks noGrp="1"/>
          </p:cNvSpPr>
          <p:nvPr>
            <p:ph type="body" sz="quarter" idx="23" hasCustomPrompt="1"/>
          </p:nvPr>
        </p:nvSpPr>
        <p:spPr>
          <a:xfrm>
            <a:off x="3196226"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5" name="Text Placeholder 8"/>
          <p:cNvSpPr>
            <a:spLocks noGrp="1"/>
          </p:cNvSpPr>
          <p:nvPr>
            <p:ph type="body" sz="quarter" idx="24" hasCustomPrompt="1"/>
          </p:nvPr>
        </p:nvSpPr>
        <p:spPr>
          <a:xfrm>
            <a:off x="5807451"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6" name="Text Placeholder 8"/>
          <p:cNvSpPr>
            <a:spLocks noGrp="1"/>
          </p:cNvSpPr>
          <p:nvPr>
            <p:ph type="body" sz="quarter" idx="25" hasCustomPrompt="1"/>
          </p:nvPr>
        </p:nvSpPr>
        <p:spPr>
          <a:xfrm>
            <a:off x="8362114"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7" name="Text Placeholder 4"/>
          <p:cNvSpPr>
            <a:spLocks noGrp="1"/>
          </p:cNvSpPr>
          <p:nvPr>
            <p:ph type="body" sz="quarter" idx="26" hasCustomPrompt="1"/>
          </p:nvPr>
        </p:nvSpPr>
        <p:spPr>
          <a:xfrm>
            <a:off x="594428" y="5724950"/>
            <a:ext cx="10898877" cy="595024"/>
          </a:xfrm>
        </p:spPr>
        <p:txBody>
          <a:bodyPr anchor="ctr"/>
          <a:lstStyle>
            <a:lvl1pPr marL="0" indent="0" algn="ctr">
              <a:buNone/>
              <a:defRPr sz="2400" baseline="0">
                <a:latin typeface="Calibri" panose="020F0502020204030204" pitchFamily="34" charset="0"/>
                <a:cs typeface="Calibri" panose="020F0502020204030204" pitchFamily="34" charset="0"/>
              </a:defRPr>
            </a:lvl1pPr>
          </a:lstStyle>
          <a:p>
            <a:pPr lvl="0"/>
            <a:r>
              <a:rPr lang="en-US" dirty="0"/>
              <a:t>Contact Communications for custom timelines</a:t>
            </a:r>
          </a:p>
        </p:txBody>
      </p:sp>
    </p:spTree>
    <p:extLst>
      <p:ext uri="{BB962C8B-B14F-4D97-AF65-F5344CB8AC3E}">
        <p14:creationId xmlns:p14="http://schemas.microsoft.com/office/powerpoint/2010/main" val="308034142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7F7334-A652-498E-9EA3-9864CD9D3BCC}" type="datetime1">
              <a:rPr lang="en-US" smtClean="0"/>
              <a:t>3/18/2020</a:t>
            </a:fld>
            <a:endParaRPr lang="en-US"/>
          </a:p>
        </p:txBody>
      </p:sp>
      <p:sp>
        <p:nvSpPr>
          <p:cNvPr id="3" name="Footer Placeholder 2"/>
          <p:cNvSpPr>
            <a:spLocks noGrp="1"/>
          </p:cNvSpPr>
          <p:nvPr>
            <p:ph type="ftr" sz="quarter" idx="11"/>
          </p:nvPr>
        </p:nvSpPr>
        <p:spPr/>
        <p:txBody>
          <a:bodyPr/>
          <a:lstStyle/>
          <a:p>
            <a:r>
              <a:rPr lang="en-US"/>
              <a:t>Copyright ©Texas Education Agency, 2020.  All rights reserved.</a:t>
            </a:r>
          </a:p>
        </p:txBody>
      </p:sp>
      <p:sp>
        <p:nvSpPr>
          <p:cNvPr id="4" name="Slide Number Placeholder 3"/>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278123653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978763"/>
            <a:ext cx="9144000" cy="1455651"/>
          </a:xfrm>
          <a:solidFill>
            <a:schemeClr val="bg1">
              <a:lumMod val="95000"/>
            </a:schemeClr>
          </a:solidFill>
        </p:spPr>
        <p:txBody>
          <a:bodyPr anchor="ctr">
            <a:normAutofit/>
          </a:bodyPr>
          <a:lstStyle>
            <a:lvl1pPr algn="ctr">
              <a:defRPr sz="5600" b="1">
                <a:solidFill>
                  <a:srgbClr val="3C6EBE"/>
                </a:solidFill>
                <a:latin typeface="+mn-lt"/>
              </a:defRPr>
            </a:lvl1pPr>
          </a:lstStyle>
          <a:p>
            <a:r>
              <a:rPr lang="en-US"/>
              <a:t>Edit Master title</a:t>
            </a:r>
          </a:p>
        </p:txBody>
      </p:sp>
      <p:sp>
        <p:nvSpPr>
          <p:cNvPr id="3" name="Subtitle 2"/>
          <p:cNvSpPr>
            <a:spLocks noGrp="1"/>
          </p:cNvSpPr>
          <p:nvPr>
            <p:ph type="subTitle" idx="1" hasCustomPrompt="1"/>
          </p:nvPr>
        </p:nvSpPr>
        <p:spPr>
          <a:xfrm>
            <a:off x="1524000" y="3435420"/>
            <a:ext cx="9144000" cy="851564"/>
          </a:xfrm>
          <a:solidFill>
            <a:schemeClr val="bg1">
              <a:lumMod val="95000"/>
            </a:schemeClr>
          </a:solidFill>
        </p:spPr>
        <p:txBody>
          <a:bodyPr anchor="t"/>
          <a:lstStyle>
            <a:lvl1pPr marL="0" indent="0" algn="ctr">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MASTER SUBTITLE</a:t>
            </a:r>
          </a:p>
        </p:txBody>
      </p:sp>
      <p:sp>
        <p:nvSpPr>
          <p:cNvPr id="4" name="Date Placeholder 3"/>
          <p:cNvSpPr>
            <a:spLocks noGrp="1"/>
          </p:cNvSpPr>
          <p:nvPr>
            <p:ph type="dt" sz="half" idx="10"/>
          </p:nvPr>
        </p:nvSpPr>
        <p:spPr/>
        <p:txBody>
          <a:bodyPr/>
          <a:lstStyle/>
          <a:p>
            <a:fld id="{1E30861D-2F2B-4CF8-8FB2-CBF6F15A5789}" type="datetime1">
              <a:rPr lang="en-US" smtClean="0"/>
              <a:t>3/18/2020</a:t>
            </a:fld>
            <a:endParaRPr lang="en-US" dirty="0"/>
          </a:p>
        </p:txBody>
      </p:sp>
      <p:sp>
        <p:nvSpPr>
          <p:cNvPr id="5" name="Footer Placeholder 4"/>
          <p:cNvSpPr>
            <a:spLocks noGrp="1"/>
          </p:cNvSpPr>
          <p:nvPr>
            <p:ph type="ftr" sz="quarter" idx="11"/>
          </p:nvPr>
        </p:nvSpPr>
        <p:spPr/>
        <p:txBody>
          <a:bodyPr/>
          <a:lstStyle/>
          <a:p>
            <a:r>
              <a:rPr lang="en-US"/>
              <a:t>Copyright ©Texas Education Agency, 2020.  All rights reserved.</a:t>
            </a:r>
            <a:endParaRPr lang="en-US" dirty="0"/>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dirty="0"/>
          </a:p>
        </p:txBody>
      </p:sp>
      <p:sp>
        <p:nvSpPr>
          <p:cNvPr id="9" name="Picture Placeholder 8">
            <a:extLst>
              <a:ext uri="{FF2B5EF4-FFF2-40B4-BE49-F238E27FC236}">
                <a16:creationId xmlns:a16="http://schemas.microsoft.com/office/drawing/2014/main" id="{73F1BA61-0597-9F42-ACBB-F15FF99F7CC3}"/>
              </a:ext>
            </a:extLst>
          </p:cNvPr>
          <p:cNvSpPr>
            <a:spLocks noGrp="1"/>
          </p:cNvSpPr>
          <p:nvPr>
            <p:ph type="pic" sz="quarter" idx="14" hasCustomPrompt="1"/>
          </p:nvPr>
        </p:nvSpPr>
        <p:spPr>
          <a:xfrm>
            <a:off x="5407025" y="5213059"/>
            <a:ext cx="1377950" cy="1096963"/>
          </a:xfrm>
        </p:spPr>
        <p:txBody>
          <a:bodyPr/>
          <a:lstStyle/>
          <a:p>
            <a:r>
              <a:rPr lang="en-US" dirty="0"/>
              <a:t>Logo</a:t>
            </a:r>
          </a:p>
        </p:txBody>
      </p:sp>
    </p:spTree>
    <p:extLst>
      <p:ext uri="{BB962C8B-B14F-4D97-AF65-F5344CB8AC3E}">
        <p14:creationId xmlns:p14="http://schemas.microsoft.com/office/powerpoint/2010/main" val="98421844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Slide - Alternat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p:spPr>
        <p:txBody>
          <a:bodyPr anchor="ctr">
            <a:normAutofit/>
          </a:bodyPr>
          <a:lstStyle>
            <a:lvl1pPr algn="ctr">
              <a:defRPr sz="6600" b="1">
                <a:solidFill>
                  <a:srgbClr val="3C6EBE"/>
                </a:solidFill>
                <a:latin typeface="Calibri" panose="020F0502020204030204" pitchFamily="34" charset="0"/>
                <a:cs typeface="Calibri" panose="020F0502020204030204" pitchFamily="34" charset="0"/>
              </a:defRPr>
            </a:lvl1pPr>
          </a:lstStyle>
          <a:p>
            <a:r>
              <a:rPr lang="en-US"/>
              <a:t>Click to edit Master title</a:t>
            </a:r>
          </a:p>
        </p:txBody>
      </p:sp>
      <p:sp>
        <p:nvSpPr>
          <p:cNvPr id="3" name="Subtitle 2"/>
          <p:cNvSpPr>
            <a:spLocks noGrp="1"/>
          </p:cNvSpPr>
          <p:nvPr>
            <p:ph type="subTitle" idx="1" hasCustomPrompt="1"/>
          </p:nvPr>
        </p:nvSpPr>
        <p:spPr>
          <a:xfrm>
            <a:off x="1097280" y="5026861"/>
            <a:ext cx="9997440" cy="1273508"/>
          </a:xfrm>
        </p:spPr>
        <p:txBody>
          <a:bodyPr anchor="ctr"/>
          <a:lstStyle>
            <a:lvl1pPr marL="0" indent="0" algn="ctr">
              <a:buNone/>
              <a:defRPr sz="2400" b="1" spc="200" baseline="0">
                <a:solidFill>
                  <a:srgbClr val="44546A"/>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94D80C0-B718-4ADF-AD0D-9C22479DA540}" type="datetime1">
              <a:rPr lang="en-US" smtClean="0"/>
              <a:t>3/18/2020</a:t>
            </a:fld>
            <a:endParaRPr lang="en-US" dirty="0"/>
          </a:p>
        </p:txBody>
      </p:sp>
      <p:sp>
        <p:nvSpPr>
          <p:cNvPr id="5" name="Footer Placeholder 4"/>
          <p:cNvSpPr>
            <a:spLocks noGrp="1"/>
          </p:cNvSpPr>
          <p:nvPr>
            <p:ph type="ftr" sz="quarter" idx="11"/>
          </p:nvPr>
        </p:nvSpPr>
        <p:spPr/>
        <p:txBody>
          <a:bodyPr/>
          <a:lstStyle/>
          <a:p>
            <a:r>
              <a:rPr lang="en-US"/>
              <a:t>Copyright ©Texas Education Agency, 2020.  All rights reserved.</a:t>
            </a:r>
            <a:endParaRPr lang="en-US" dirty="0"/>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dirty="0"/>
          </a:p>
        </p:txBody>
      </p:sp>
    </p:spTree>
    <p:extLst>
      <p:ext uri="{BB962C8B-B14F-4D97-AF65-F5344CB8AC3E}">
        <p14:creationId xmlns:p14="http://schemas.microsoft.com/office/powerpoint/2010/main" val="206035873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1755913" y="243951"/>
            <a:ext cx="8765784" cy="710206"/>
          </a:xfrm>
        </p:spPr>
        <p:txBody>
          <a:bodyPr/>
          <a:lstStyle/>
          <a:p>
            <a:r>
              <a:rPr lang="en-US"/>
              <a:t>Click to edit Master title style</a:t>
            </a:r>
          </a:p>
        </p:txBody>
      </p:sp>
      <p:sp>
        <p:nvSpPr>
          <p:cNvPr id="5" name="Date Placeholder 4"/>
          <p:cNvSpPr>
            <a:spLocks noGrp="1"/>
          </p:cNvSpPr>
          <p:nvPr>
            <p:ph type="dt" sz="half" idx="10"/>
          </p:nvPr>
        </p:nvSpPr>
        <p:spPr/>
        <p:txBody>
          <a:bodyPr/>
          <a:lstStyle/>
          <a:p>
            <a:fld id="{26F99EC2-7256-4226-8FDB-8F8E1AC76665}" type="datetime1">
              <a:rPr lang="en-US" smtClean="0"/>
              <a:t>3/18/2020</a:t>
            </a:fld>
            <a:endParaRPr lang="en-US" dirty="0"/>
          </a:p>
        </p:txBody>
      </p:sp>
      <p:sp>
        <p:nvSpPr>
          <p:cNvPr id="6" name="Footer Placeholder 5"/>
          <p:cNvSpPr>
            <a:spLocks noGrp="1"/>
          </p:cNvSpPr>
          <p:nvPr>
            <p:ph type="ftr" sz="quarter" idx="11"/>
          </p:nvPr>
        </p:nvSpPr>
        <p:spPr/>
        <p:txBody>
          <a:bodyPr/>
          <a:lstStyle/>
          <a:p>
            <a:r>
              <a:rPr lang="en-US"/>
              <a:t>Copyright ©Texas Education Agency, 2020.  All rights reserved.</a:t>
            </a:r>
            <a:endParaRPr lang="en-US" dirty="0"/>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dirty="0"/>
          </a:p>
        </p:txBody>
      </p:sp>
      <p:sp>
        <p:nvSpPr>
          <p:cNvPr id="8" name="Content Placeholder 2"/>
          <p:cNvSpPr>
            <a:spLocks noGrp="1"/>
          </p:cNvSpPr>
          <p:nvPr>
            <p:ph sz="half" idx="13"/>
          </p:nvPr>
        </p:nvSpPr>
        <p:spPr>
          <a:xfrm>
            <a:off x="1037902" y="1881359"/>
            <a:ext cx="4937761" cy="4023359"/>
          </a:xfrm>
        </p:spPr>
        <p:txBody>
          <a:bodyPr/>
          <a:lstStyle>
            <a:lvl1pPr marL="457200" indent="-457200">
              <a:buFont typeface="Arial" panose="020B0604020202020204" pitchFamily="34" charset="0"/>
              <a:buChar char="•"/>
              <a:defRPr b="1" i="1">
                <a:solidFill>
                  <a:srgbClr val="DA3E26"/>
                </a:solidFill>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baseline="0">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p:cNvSpPr>
            <a:spLocks noGrp="1"/>
          </p:cNvSpPr>
          <p:nvPr>
            <p:ph sz="half" idx="14"/>
          </p:nvPr>
        </p:nvSpPr>
        <p:spPr>
          <a:xfrm>
            <a:off x="6216337" y="1881359"/>
            <a:ext cx="4937760" cy="4023359"/>
          </a:xfrm>
        </p:spPr>
        <p:txBody>
          <a:bodyPr/>
          <a:lstStyle>
            <a:lvl1pPr marL="457200" indent="-457200">
              <a:buFont typeface="Arial" panose="020B0604020202020204" pitchFamily="34" charset="0"/>
              <a:buChar char="•"/>
              <a:defRPr b="1" i="1">
                <a:solidFill>
                  <a:srgbClr val="DA3E26"/>
                </a:solidFill>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19328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753591" cy="710206"/>
          </a:xfrm>
        </p:spPr>
        <p:txBody>
          <a:bodyPr/>
          <a:lstStyle/>
          <a:p>
            <a:r>
              <a:rPr lang="en-US"/>
              <a:t>Click to edit Master title style</a:t>
            </a:r>
          </a:p>
        </p:txBody>
      </p:sp>
      <p:sp>
        <p:nvSpPr>
          <p:cNvPr id="4" name="Date Placeholder 3"/>
          <p:cNvSpPr>
            <a:spLocks noGrp="1"/>
          </p:cNvSpPr>
          <p:nvPr>
            <p:ph type="dt" sz="half" idx="10"/>
          </p:nvPr>
        </p:nvSpPr>
        <p:spPr/>
        <p:txBody>
          <a:bodyPr/>
          <a:lstStyle/>
          <a:p>
            <a:fld id="{D8CB0244-366C-433B-AFFD-DC399DFA4730}" type="datetime1">
              <a:rPr lang="en-US" smtClean="0"/>
              <a:t>3/18/2020</a:t>
            </a:fld>
            <a:endParaRPr lang="en-US" dirty="0"/>
          </a:p>
        </p:txBody>
      </p:sp>
      <p:sp>
        <p:nvSpPr>
          <p:cNvPr id="5" name="Footer Placeholder 4"/>
          <p:cNvSpPr>
            <a:spLocks noGrp="1"/>
          </p:cNvSpPr>
          <p:nvPr>
            <p:ph type="ftr" sz="quarter" idx="11"/>
          </p:nvPr>
        </p:nvSpPr>
        <p:spPr/>
        <p:txBody>
          <a:bodyPr/>
          <a:lstStyle/>
          <a:p>
            <a:r>
              <a:rPr lang="en-US"/>
              <a:t>Copyright ©Texas Education Agency, 2020.  All rights reserved.</a:t>
            </a:r>
            <a:endParaRPr lang="en-US" dirty="0"/>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dirty="0"/>
          </a:p>
        </p:txBody>
      </p:sp>
      <p:sp>
        <p:nvSpPr>
          <p:cNvPr id="7" name="Content Placeholder 2"/>
          <p:cNvSpPr>
            <a:spLocks noGrp="1"/>
          </p:cNvSpPr>
          <p:nvPr>
            <p:ph idx="13"/>
          </p:nvPr>
        </p:nvSpPr>
        <p:spPr>
          <a:xfrm>
            <a:off x="838199" y="1825625"/>
            <a:ext cx="10515599" cy="4302459"/>
          </a:xfrm>
        </p:spPr>
        <p:txBody>
          <a:bodyPr/>
          <a:lstStyle>
            <a:lvl1pPr>
              <a:defRPr b="1">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Calibri" panose="020F0502020204030204" pitchFamily="34" charset="0"/>
                <a:cs typeface="Calibri" panose="020F0502020204030204" pitchFamily="34" charset="0"/>
              </a:defRPr>
            </a:lvl2pPr>
            <a:lvl3pPr>
              <a:buClr>
                <a:srgbClr val="4472C4"/>
              </a:buClr>
              <a:defRPr>
                <a:latin typeface="Calibri" panose="020F0502020204030204" pitchFamily="34" charset="0"/>
                <a:cs typeface="Calibri" panose="020F0502020204030204" pitchFamily="34" charset="0"/>
              </a:defRPr>
            </a:lvl3pPr>
            <a:lvl4pPr marL="1600200" indent="-228600">
              <a:buClr>
                <a:srgbClr val="4472C4"/>
              </a:buClr>
              <a:buFontTx/>
              <a:buChar char="◦"/>
              <a:defRPr>
                <a:latin typeface="Calibri" panose="020F0502020204030204" pitchFamily="34" charset="0"/>
                <a:cs typeface="Calibri" panose="020F0502020204030204" pitchFamily="34" charset="0"/>
              </a:defRPr>
            </a:lvl4pPr>
            <a:lvl5pPr>
              <a:buClr>
                <a:srgbClr val="DA3E26"/>
              </a:buClr>
              <a:defRPr>
                <a:latin typeface="Calibri" panose="020F0502020204030204" pitchFamily="34" charset="0"/>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166133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Bullet List 2-Column">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8720488"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D3430B0A-D0E7-43EC-82AA-A2BA3FB3BBED}" type="datetime1">
              <a:rPr lang="en-US" smtClean="0"/>
              <a:t>3/18/2020</a:t>
            </a:fld>
            <a:endParaRPr lang="en-US" dirty="0"/>
          </a:p>
        </p:txBody>
      </p:sp>
      <p:sp>
        <p:nvSpPr>
          <p:cNvPr id="8" name="Footer Placeholder 7"/>
          <p:cNvSpPr>
            <a:spLocks noGrp="1"/>
          </p:cNvSpPr>
          <p:nvPr>
            <p:ph type="ftr" sz="quarter" idx="11"/>
          </p:nvPr>
        </p:nvSpPr>
        <p:spPr/>
        <p:txBody>
          <a:bodyPr/>
          <a:lstStyle/>
          <a:p>
            <a:r>
              <a:rPr lang="en-US"/>
              <a:t>Copyright ©Texas Education Agency, 2020.  All rights reserved.</a:t>
            </a:r>
            <a:endParaRPr lang="en-US" dirty="0"/>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dirty="0"/>
          </a:p>
        </p:txBody>
      </p:sp>
      <p:sp>
        <p:nvSpPr>
          <p:cNvPr id="14" name="Content Placeholder 3"/>
          <p:cNvSpPr>
            <a:spLocks noGrp="1"/>
          </p:cNvSpPr>
          <p:nvPr>
            <p:ph sz="half" idx="2"/>
          </p:nvPr>
        </p:nvSpPr>
        <p:spPr>
          <a:xfrm>
            <a:off x="978527" y="1845733"/>
            <a:ext cx="4937760" cy="4023359"/>
          </a:xfrm>
        </p:spPr>
        <p:txBody>
          <a:bodyPr/>
          <a:lstStyle>
            <a:lvl1pPr marL="0" indent="0">
              <a:buNone/>
              <a:defRPr b="1">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Calibri" panose="020F0502020204030204" pitchFamily="34" charset="0"/>
                <a:cs typeface="Calibri" panose="020F0502020204030204" pitchFamily="34" charset="0"/>
              </a:defRPr>
            </a:lvl2pPr>
            <a:lvl3pPr>
              <a:buClr>
                <a:srgbClr val="4472C4"/>
              </a:buClr>
              <a:defRPr>
                <a:latin typeface="Calibri" panose="020F0502020204030204" pitchFamily="34" charset="0"/>
                <a:cs typeface="Calibri" panose="020F0502020204030204" pitchFamily="34" charset="0"/>
              </a:defRPr>
            </a:lvl3pPr>
            <a:lvl4pPr marL="1600200" indent="-228600">
              <a:buClr>
                <a:srgbClr val="4472C4"/>
              </a:buClr>
              <a:buFontTx/>
              <a:buChar char="◦"/>
              <a:defRPr>
                <a:latin typeface="Calibri" panose="020F0502020204030204" pitchFamily="34" charset="0"/>
                <a:cs typeface="Calibri" panose="020F0502020204030204" pitchFamily="34" charset="0"/>
              </a:defRPr>
            </a:lvl4pPr>
            <a:lvl5pPr>
              <a:buClr>
                <a:srgbClr val="DA3E26"/>
              </a:buClr>
              <a:defRPr>
                <a:latin typeface="Calibri" panose="020F0502020204030204" pitchFamily="34" charset="0"/>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5"/>
          <p:cNvSpPr>
            <a:spLocks noGrp="1"/>
          </p:cNvSpPr>
          <p:nvPr>
            <p:ph sz="quarter" idx="4"/>
          </p:nvPr>
        </p:nvSpPr>
        <p:spPr>
          <a:xfrm>
            <a:off x="6275713" y="1845733"/>
            <a:ext cx="4937760" cy="4023359"/>
          </a:xfrm>
        </p:spPr>
        <p:txBody>
          <a:bodyPr/>
          <a:lstStyle>
            <a:lvl1pPr marL="0" indent="0">
              <a:buNone/>
              <a:defRPr b="1">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Calibri" panose="020F0502020204030204" pitchFamily="34" charset="0"/>
                <a:cs typeface="Calibri" panose="020F0502020204030204" pitchFamily="34" charset="0"/>
              </a:defRPr>
            </a:lvl2pPr>
            <a:lvl3pPr>
              <a:buClr>
                <a:srgbClr val="4472C4"/>
              </a:buClr>
              <a:defRPr>
                <a:latin typeface="Calibri" panose="020F0502020204030204" pitchFamily="34" charset="0"/>
                <a:cs typeface="Calibri" panose="020F0502020204030204" pitchFamily="34" charset="0"/>
              </a:defRPr>
            </a:lvl3pPr>
            <a:lvl4pPr marL="1600200" indent="-228600">
              <a:buClr>
                <a:srgbClr val="4472C4"/>
              </a:buClr>
              <a:buFontTx/>
              <a:buChar char="◦"/>
              <a:defRPr>
                <a:latin typeface="Calibri" panose="020F0502020204030204" pitchFamily="34" charset="0"/>
                <a:cs typeface="Calibri" panose="020F0502020204030204" pitchFamily="34" charset="0"/>
              </a:defRPr>
            </a:lvl4pPr>
            <a:lvl5pPr>
              <a:buClr>
                <a:srgbClr val="DA3E26"/>
              </a:buClr>
              <a:defRPr b="0">
                <a:latin typeface="Calibri" panose="020F0502020204030204" pitchFamily="34" charset="0"/>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05676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ntent Block">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777976" cy="710206"/>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4A9CEF8A-C399-4613-8163-D7ADA133C730}" type="datetime1">
              <a:rPr lang="en-US" smtClean="0"/>
              <a:t>3/18/2020</a:t>
            </a:fld>
            <a:endParaRPr lang="en-US" dirty="0"/>
          </a:p>
        </p:txBody>
      </p:sp>
      <p:sp>
        <p:nvSpPr>
          <p:cNvPr id="4" name="Footer Placeholder 3"/>
          <p:cNvSpPr>
            <a:spLocks noGrp="1"/>
          </p:cNvSpPr>
          <p:nvPr>
            <p:ph type="ftr" sz="quarter" idx="11"/>
          </p:nvPr>
        </p:nvSpPr>
        <p:spPr/>
        <p:txBody>
          <a:bodyPr/>
          <a:lstStyle/>
          <a:p>
            <a:r>
              <a:rPr lang="en-US"/>
              <a:t>Copyright ©Texas Education Agency, 2020.  All rights reserved.</a:t>
            </a:r>
            <a:endParaRPr lang="en-US" dirty="0"/>
          </a:p>
        </p:txBody>
      </p:sp>
      <p:sp>
        <p:nvSpPr>
          <p:cNvPr id="5" name="Slide Number Placeholder 4"/>
          <p:cNvSpPr>
            <a:spLocks noGrp="1"/>
          </p:cNvSpPr>
          <p:nvPr>
            <p:ph type="sldNum" sz="quarter" idx="12"/>
          </p:nvPr>
        </p:nvSpPr>
        <p:spPr/>
        <p:txBody>
          <a:bodyPr/>
          <a:lstStyle/>
          <a:p>
            <a:fld id="{0088AB57-2DBE-44A3-AE96-942C49E954BF}" type="slidenum">
              <a:rPr lang="en-US" smtClean="0"/>
              <a:pPr/>
              <a:t>‹#›</a:t>
            </a:fld>
            <a:endParaRPr lang="en-US" dirty="0"/>
          </a:p>
        </p:txBody>
      </p:sp>
      <p:sp>
        <p:nvSpPr>
          <p:cNvPr id="7" name="Content Placeholder 6"/>
          <p:cNvSpPr>
            <a:spLocks noGrp="1"/>
          </p:cNvSpPr>
          <p:nvPr>
            <p:ph sz="quarter" idx="13"/>
          </p:nvPr>
        </p:nvSpPr>
        <p:spPr>
          <a:xfrm>
            <a:off x="423863" y="1687515"/>
            <a:ext cx="11344274" cy="4181578"/>
          </a:xfrm>
        </p:spPr>
        <p:txBody>
          <a:bodyPr/>
          <a:lstStyle>
            <a:lvl1pPr marL="0" indent="0">
              <a:buNone/>
              <a:defRPr>
                <a:latin typeface="Open Sans" panose="020B0606030504020204"/>
              </a:defRPr>
            </a:lvl1pPr>
          </a:lstStyle>
          <a:p>
            <a:pPr lvl="0"/>
            <a:endParaRPr lang="en-US"/>
          </a:p>
        </p:txBody>
      </p:sp>
    </p:spTree>
    <p:extLst>
      <p:ext uri="{BB962C8B-B14F-4D97-AF65-F5344CB8AC3E}">
        <p14:creationId xmlns:p14="http://schemas.microsoft.com/office/powerpoint/2010/main" val="23929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Object - text on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5A5DB0C-682D-4695-93D5-C2088F7FEB5C}" type="datetime1">
              <a:rPr lang="en-US" smtClean="0"/>
              <a:t>3/18/2020</a:t>
            </a:fld>
            <a:endParaRPr lang="en-US" dirty="0"/>
          </a:p>
        </p:txBody>
      </p:sp>
      <p:sp>
        <p:nvSpPr>
          <p:cNvPr id="4" name="Footer Placeholder 3"/>
          <p:cNvSpPr>
            <a:spLocks noGrp="1"/>
          </p:cNvSpPr>
          <p:nvPr>
            <p:ph type="ftr" sz="quarter" idx="11"/>
          </p:nvPr>
        </p:nvSpPr>
        <p:spPr/>
        <p:txBody>
          <a:bodyPr/>
          <a:lstStyle/>
          <a:p>
            <a:r>
              <a:rPr lang="en-US"/>
              <a:t>Copyright ©Texas Education Agency, 2020.  All rights reserved.</a:t>
            </a:r>
            <a:endParaRPr lang="en-US" dirty="0"/>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dirty="0"/>
          </a:p>
        </p:txBody>
      </p:sp>
      <p:sp>
        <p:nvSpPr>
          <p:cNvPr id="11" name="Content Placeholder 10"/>
          <p:cNvSpPr>
            <a:spLocks noGrp="1"/>
          </p:cNvSpPr>
          <p:nvPr>
            <p:ph sz="quarter" idx="14"/>
          </p:nvPr>
        </p:nvSpPr>
        <p:spPr>
          <a:xfrm>
            <a:off x="385763" y="1563757"/>
            <a:ext cx="5534025" cy="4644538"/>
          </a:xfrm>
        </p:spPr>
        <p:txBody>
          <a:bodyPr/>
          <a:lstStyle>
            <a:lvl1pPr marL="0" indent="0">
              <a:buNone/>
              <a:defRPr>
                <a:latin typeface="Calibri" panose="020F0502020204030204" pitchFamily="34" charset="0"/>
                <a:cs typeface="Calibri" panose="020F0502020204030204" pitchFamily="34" charset="0"/>
              </a:defRPr>
            </a:lvl1pPr>
          </a:lstStyle>
          <a:p>
            <a:pPr lvl="0"/>
            <a:endParaRPr lang="en-US" dirty="0"/>
          </a:p>
        </p:txBody>
      </p:sp>
      <p:sp>
        <p:nvSpPr>
          <p:cNvPr id="12" name="Text Placeholder 10"/>
          <p:cNvSpPr>
            <a:spLocks noGrp="1"/>
          </p:cNvSpPr>
          <p:nvPr>
            <p:ph type="body" sz="quarter" idx="15"/>
          </p:nvPr>
        </p:nvSpPr>
        <p:spPr>
          <a:xfrm>
            <a:off x="6566064" y="1563757"/>
            <a:ext cx="5101055" cy="4644538"/>
          </a:xfrm>
          <a:solidFill>
            <a:srgbClr val="0D6CB9"/>
          </a:solidFill>
        </p:spPr>
        <p:txBody>
          <a:bodyPr lIns="365760" tIns="365760" rIns="365760" bIns="365760"/>
          <a:lstStyle>
            <a:lvl1pPr marL="0" indent="0">
              <a:buNone/>
              <a:defRPr>
                <a:solidFill>
                  <a:schemeClr val="bg1"/>
                </a:solidFill>
                <a:latin typeface="Calibri" panose="020F0502020204030204" pitchFamily="34" charset="0"/>
                <a:cs typeface="Calibri" panose="020F0502020204030204" pitchFamily="34" charset="0"/>
              </a:defRPr>
            </a:lvl1pPr>
          </a:lstStyle>
          <a:p>
            <a:pPr lvl="0"/>
            <a:endParaRPr lang="en-US" dirty="0"/>
          </a:p>
        </p:txBody>
      </p:sp>
    </p:spTree>
    <p:extLst>
      <p:ext uri="{BB962C8B-B14F-4D97-AF65-F5344CB8AC3E}">
        <p14:creationId xmlns:p14="http://schemas.microsoft.com/office/powerpoint/2010/main" val="355637188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ntent 2-Columns">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765783" cy="710206"/>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37188FEB-8380-49D8-B48C-0E5CD04505AC}" type="datetime1">
              <a:rPr lang="en-US" smtClean="0"/>
              <a:t>3/18/2020</a:t>
            </a:fld>
            <a:endParaRPr lang="en-US" dirty="0"/>
          </a:p>
        </p:txBody>
      </p:sp>
      <p:sp>
        <p:nvSpPr>
          <p:cNvPr id="4" name="Footer Placeholder 3"/>
          <p:cNvSpPr>
            <a:spLocks noGrp="1"/>
          </p:cNvSpPr>
          <p:nvPr>
            <p:ph type="ftr" sz="quarter" idx="11"/>
          </p:nvPr>
        </p:nvSpPr>
        <p:spPr/>
        <p:txBody>
          <a:bodyPr/>
          <a:lstStyle/>
          <a:p>
            <a:r>
              <a:rPr lang="en-US"/>
              <a:t>Copyright ©Texas Education Agency, 2020.  All rights reserved.</a:t>
            </a:r>
            <a:endParaRPr lang="en-US" dirty="0"/>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dirty="0"/>
          </a:p>
        </p:txBody>
      </p:sp>
      <p:sp>
        <p:nvSpPr>
          <p:cNvPr id="6" name="Content Placeholder 3"/>
          <p:cNvSpPr>
            <a:spLocks noGrp="1"/>
          </p:cNvSpPr>
          <p:nvPr>
            <p:ph sz="half" idx="2"/>
          </p:nvPr>
        </p:nvSpPr>
        <p:spPr>
          <a:xfrm>
            <a:off x="423863" y="1687515"/>
            <a:ext cx="5492424" cy="4181578"/>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a:p>
        </p:txBody>
      </p:sp>
      <p:sp>
        <p:nvSpPr>
          <p:cNvPr id="7" name="Content Placeholder 5"/>
          <p:cNvSpPr>
            <a:spLocks noGrp="1"/>
          </p:cNvSpPr>
          <p:nvPr>
            <p:ph sz="quarter" idx="4"/>
          </p:nvPr>
        </p:nvSpPr>
        <p:spPr>
          <a:xfrm>
            <a:off x="6275713" y="1687515"/>
            <a:ext cx="5492424" cy="4181578"/>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Tree>
    <p:extLst>
      <p:ext uri="{BB962C8B-B14F-4D97-AF65-F5344CB8AC3E}">
        <p14:creationId xmlns:p14="http://schemas.microsoft.com/office/powerpoint/2010/main" val="161600519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ontent Multi-Columns">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790167" cy="710206"/>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68E20F00-BE2A-4FE7-A9D3-9BC63AFE0D8E}" type="datetime1">
              <a:rPr lang="en-US" smtClean="0"/>
              <a:t>3/18/2020</a:t>
            </a:fld>
            <a:endParaRPr lang="en-US" dirty="0"/>
          </a:p>
        </p:txBody>
      </p:sp>
      <p:sp>
        <p:nvSpPr>
          <p:cNvPr id="4" name="Footer Placeholder 3"/>
          <p:cNvSpPr>
            <a:spLocks noGrp="1"/>
          </p:cNvSpPr>
          <p:nvPr>
            <p:ph type="ftr" sz="quarter" idx="11"/>
          </p:nvPr>
        </p:nvSpPr>
        <p:spPr/>
        <p:txBody>
          <a:bodyPr/>
          <a:lstStyle/>
          <a:p>
            <a:r>
              <a:rPr lang="en-US"/>
              <a:t>Copyright ©Texas Education Agency, 2020.  All rights reserved.</a:t>
            </a:r>
            <a:endParaRPr lang="en-US" dirty="0"/>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dirty="0"/>
          </a:p>
        </p:txBody>
      </p:sp>
      <p:sp>
        <p:nvSpPr>
          <p:cNvPr id="6" name="Content Placeholder 3"/>
          <p:cNvSpPr>
            <a:spLocks noGrp="1"/>
          </p:cNvSpPr>
          <p:nvPr>
            <p:ph sz="half" idx="2"/>
          </p:nvPr>
        </p:nvSpPr>
        <p:spPr>
          <a:xfrm>
            <a:off x="423862" y="1687515"/>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a:p>
        </p:txBody>
      </p:sp>
      <p:sp>
        <p:nvSpPr>
          <p:cNvPr id="7" name="Content Placeholder 5"/>
          <p:cNvSpPr>
            <a:spLocks noGrp="1"/>
          </p:cNvSpPr>
          <p:nvPr>
            <p:ph sz="quarter" idx="4"/>
          </p:nvPr>
        </p:nvSpPr>
        <p:spPr>
          <a:xfrm>
            <a:off x="4094218" y="1687514"/>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8" name="Content Placeholder 5"/>
          <p:cNvSpPr>
            <a:spLocks noGrp="1"/>
          </p:cNvSpPr>
          <p:nvPr>
            <p:ph sz="quarter" idx="13"/>
          </p:nvPr>
        </p:nvSpPr>
        <p:spPr>
          <a:xfrm>
            <a:off x="7760524" y="1687514"/>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10" name="Content Placeholder 5"/>
          <p:cNvSpPr>
            <a:spLocks noGrp="1"/>
          </p:cNvSpPr>
          <p:nvPr>
            <p:ph sz="quarter" idx="14"/>
          </p:nvPr>
        </p:nvSpPr>
        <p:spPr>
          <a:xfrm>
            <a:off x="423862" y="4108326"/>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11" name="Content Placeholder 5"/>
          <p:cNvSpPr>
            <a:spLocks noGrp="1"/>
          </p:cNvSpPr>
          <p:nvPr>
            <p:ph sz="quarter" idx="15"/>
          </p:nvPr>
        </p:nvSpPr>
        <p:spPr>
          <a:xfrm>
            <a:off x="4094218" y="4108325"/>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12" name="Content Placeholder 5"/>
          <p:cNvSpPr>
            <a:spLocks noGrp="1"/>
          </p:cNvSpPr>
          <p:nvPr>
            <p:ph sz="quarter" idx="16"/>
          </p:nvPr>
        </p:nvSpPr>
        <p:spPr>
          <a:xfrm>
            <a:off x="7760524" y="4108325"/>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Tree>
    <p:extLst>
      <p:ext uri="{BB962C8B-B14F-4D97-AF65-F5344CB8AC3E}">
        <p14:creationId xmlns:p14="http://schemas.microsoft.com/office/powerpoint/2010/main" val="149953844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6_Object - text on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55913" y="243951"/>
            <a:ext cx="8748536" cy="710206"/>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55474C98-9A9A-486C-92FA-93BC6D5AD50F}" type="datetime1">
              <a:rPr lang="en-US" smtClean="0"/>
              <a:t>3/18/2020</a:t>
            </a:fld>
            <a:endParaRPr lang="en-US" dirty="0"/>
          </a:p>
        </p:txBody>
      </p:sp>
      <p:sp>
        <p:nvSpPr>
          <p:cNvPr id="4" name="Footer Placeholder 3"/>
          <p:cNvSpPr>
            <a:spLocks noGrp="1"/>
          </p:cNvSpPr>
          <p:nvPr>
            <p:ph type="ftr" sz="quarter" idx="11"/>
          </p:nvPr>
        </p:nvSpPr>
        <p:spPr/>
        <p:txBody>
          <a:bodyPr/>
          <a:lstStyle/>
          <a:p>
            <a:r>
              <a:rPr lang="en-US"/>
              <a:t>Copyright ©Texas Education Agency, 2020.  All rights reserved.</a:t>
            </a:r>
            <a:endParaRPr lang="en-US" dirty="0"/>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dirty="0"/>
          </a:p>
        </p:txBody>
      </p:sp>
      <p:sp>
        <p:nvSpPr>
          <p:cNvPr id="11" name="Content Placeholder 10"/>
          <p:cNvSpPr>
            <a:spLocks noGrp="1"/>
          </p:cNvSpPr>
          <p:nvPr>
            <p:ph sz="quarter" idx="14"/>
          </p:nvPr>
        </p:nvSpPr>
        <p:spPr>
          <a:xfrm>
            <a:off x="385763" y="1563757"/>
            <a:ext cx="5534025" cy="4644538"/>
          </a:xfrm>
        </p:spPr>
        <p:txBody>
          <a:bodyPr/>
          <a:lstStyle>
            <a:lvl1pPr marL="0" indent="0">
              <a:buNone/>
              <a:defRPr b="0">
                <a:latin typeface="Calibri" panose="020F0502020204030204" pitchFamily="34" charset="0"/>
                <a:cs typeface="Calibri" panose="020F0502020204030204" pitchFamily="34" charset="0"/>
              </a:defRPr>
            </a:lvl1pPr>
          </a:lstStyle>
          <a:p>
            <a:pPr lvl="0"/>
            <a:endParaRPr lang="en-US"/>
          </a:p>
        </p:txBody>
      </p:sp>
      <p:sp>
        <p:nvSpPr>
          <p:cNvPr id="12" name="Text Placeholder 10"/>
          <p:cNvSpPr>
            <a:spLocks noGrp="1"/>
          </p:cNvSpPr>
          <p:nvPr>
            <p:ph type="body" sz="quarter" idx="15"/>
          </p:nvPr>
        </p:nvSpPr>
        <p:spPr>
          <a:xfrm>
            <a:off x="6566064" y="1563757"/>
            <a:ext cx="5101055" cy="4644538"/>
          </a:xfrm>
          <a:solidFill>
            <a:srgbClr val="0D6CB9"/>
          </a:solidFill>
        </p:spPr>
        <p:txBody>
          <a:bodyPr lIns="365760" tIns="365760" rIns="365760" bIns="365760"/>
          <a:lstStyle>
            <a:lvl1pPr marL="0" indent="0">
              <a:buNone/>
              <a:defRPr b="0">
                <a:solidFill>
                  <a:schemeClr val="bg1"/>
                </a:solidFill>
                <a:latin typeface="Calibri" panose="020F0502020204030204" pitchFamily="34" charset="0"/>
                <a:cs typeface="Calibri" panose="020F0502020204030204" pitchFamily="34" charset="0"/>
              </a:defRPr>
            </a:lvl1pPr>
          </a:lstStyle>
          <a:p>
            <a:pPr lvl="0"/>
            <a:endParaRPr lang="en-US"/>
          </a:p>
        </p:txBody>
      </p:sp>
    </p:spTree>
    <p:extLst>
      <p:ext uri="{BB962C8B-B14F-4D97-AF65-F5344CB8AC3E}">
        <p14:creationId xmlns:p14="http://schemas.microsoft.com/office/powerpoint/2010/main" val="288356724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7_Object - text on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55913" y="243951"/>
            <a:ext cx="8748536" cy="710206"/>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D6DE62D9-9713-4BE5-B808-B98400B98C7A}" type="datetime1">
              <a:rPr lang="en-US" smtClean="0"/>
              <a:t>3/18/2020</a:t>
            </a:fld>
            <a:endParaRPr lang="en-US" dirty="0"/>
          </a:p>
        </p:txBody>
      </p:sp>
      <p:sp>
        <p:nvSpPr>
          <p:cNvPr id="4" name="Footer Placeholder 3"/>
          <p:cNvSpPr>
            <a:spLocks noGrp="1"/>
          </p:cNvSpPr>
          <p:nvPr>
            <p:ph type="ftr" sz="quarter" idx="11"/>
          </p:nvPr>
        </p:nvSpPr>
        <p:spPr/>
        <p:txBody>
          <a:bodyPr/>
          <a:lstStyle/>
          <a:p>
            <a:r>
              <a:rPr lang="en-US"/>
              <a:t>Copyright ©Texas Education Agency, 2020.  All rights reserved.</a:t>
            </a:r>
            <a:endParaRPr lang="en-US" dirty="0"/>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dirty="0"/>
          </a:p>
        </p:txBody>
      </p:sp>
      <p:sp>
        <p:nvSpPr>
          <p:cNvPr id="11" name="Content Placeholder 10"/>
          <p:cNvSpPr>
            <a:spLocks noGrp="1"/>
          </p:cNvSpPr>
          <p:nvPr>
            <p:ph sz="quarter" idx="14"/>
          </p:nvPr>
        </p:nvSpPr>
        <p:spPr>
          <a:xfrm>
            <a:off x="6185936" y="1563757"/>
            <a:ext cx="5534025" cy="4644538"/>
          </a:xfrm>
        </p:spPr>
        <p:txBody>
          <a:bodyPr/>
          <a:lstStyle>
            <a:lvl1pPr marL="0" indent="0">
              <a:buNone/>
              <a:defRPr b="0">
                <a:latin typeface="Calibri" panose="020F0502020204030204" pitchFamily="34" charset="0"/>
                <a:cs typeface="Calibri" panose="020F0502020204030204" pitchFamily="34" charset="0"/>
              </a:defRPr>
            </a:lvl1pPr>
          </a:lstStyle>
          <a:p>
            <a:pPr lvl="0"/>
            <a:endParaRPr lang="en-US"/>
          </a:p>
        </p:txBody>
      </p:sp>
      <p:sp>
        <p:nvSpPr>
          <p:cNvPr id="12" name="Text Placeholder 10"/>
          <p:cNvSpPr>
            <a:spLocks noGrp="1"/>
          </p:cNvSpPr>
          <p:nvPr>
            <p:ph type="body" sz="quarter" idx="15"/>
          </p:nvPr>
        </p:nvSpPr>
        <p:spPr>
          <a:xfrm>
            <a:off x="365985" y="1563757"/>
            <a:ext cx="5101055" cy="4644538"/>
          </a:xfrm>
          <a:solidFill>
            <a:srgbClr val="0D6CB9"/>
          </a:solidFill>
        </p:spPr>
        <p:txBody>
          <a:bodyPr lIns="365760" tIns="365760" rIns="365760" bIns="365760"/>
          <a:lstStyle>
            <a:lvl1pPr marL="0" indent="0">
              <a:buNone/>
              <a:defRPr b="0">
                <a:solidFill>
                  <a:schemeClr val="bg1"/>
                </a:solidFill>
                <a:latin typeface="Calibri" panose="020F0502020204030204" pitchFamily="34" charset="0"/>
                <a:cs typeface="Calibri" panose="020F0502020204030204" pitchFamily="34" charset="0"/>
              </a:defRPr>
            </a:lvl1pPr>
          </a:lstStyle>
          <a:p>
            <a:pPr lvl="0"/>
            <a:endParaRPr lang="en-US"/>
          </a:p>
        </p:txBody>
      </p:sp>
    </p:spTree>
    <p:extLst>
      <p:ext uri="{BB962C8B-B14F-4D97-AF65-F5344CB8AC3E}">
        <p14:creationId xmlns:p14="http://schemas.microsoft.com/office/powerpoint/2010/main" val="318384760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Image with Text Wide">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875706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E666E9BB-778E-453D-8D0C-A83458190BBF}" type="datetime1">
              <a:rPr lang="en-US" smtClean="0"/>
              <a:t>3/18/2020</a:t>
            </a:fld>
            <a:endParaRPr lang="en-US" dirty="0"/>
          </a:p>
        </p:txBody>
      </p:sp>
      <p:sp>
        <p:nvSpPr>
          <p:cNvPr id="8" name="Footer Placeholder 7"/>
          <p:cNvSpPr>
            <a:spLocks noGrp="1"/>
          </p:cNvSpPr>
          <p:nvPr>
            <p:ph type="ftr" sz="quarter" idx="11"/>
          </p:nvPr>
        </p:nvSpPr>
        <p:spPr/>
        <p:txBody>
          <a:bodyPr/>
          <a:lstStyle/>
          <a:p>
            <a:r>
              <a:rPr lang="en-US"/>
              <a:t>Copyright ©Texas Education Agency, 2020.  All rights reserved.</a:t>
            </a:r>
            <a:endParaRPr lang="en-US" dirty="0"/>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dirty="0"/>
          </a:p>
        </p:txBody>
      </p:sp>
      <p:sp>
        <p:nvSpPr>
          <p:cNvPr id="10" name="Picture Placeholder 6"/>
          <p:cNvSpPr>
            <a:spLocks noGrp="1"/>
          </p:cNvSpPr>
          <p:nvPr>
            <p:ph type="pic" sz="quarter" idx="13"/>
          </p:nvPr>
        </p:nvSpPr>
        <p:spPr>
          <a:xfrm>
            <a:off x="401639" y="1645920"/>
            <a:ext cx="11379991" cy="3648710"/>
          </a:xfrm>
        </p:spPr>
        <p:txBody>
          <a:bodyPr/>
          <a:lstStyle>
            <a:lvl1pPr marL="0" indent="0">
              <a:buFontTx/>
              <a:buNone/>
              <a:defRPr b="0">
                <a:latin typeface="Calibri" panose="020F0502020204030204" pitchFamily="34" charset="0"/>
                <a:cs typeface="Calibri" panose="020F0502020204030204" pitchFamily="34" charset="0"/>
              </a:defRPr>
            </a:lvl1pPr>
          </a:lstStyle>
          <a:p>
            <a:endParaRPr lang="en-US" dirty="0"/>
          </a:p>
        </p:txBody>
      </p:sp>
      <p:sp>
        <p:nvSpPr>
          <p:cNvPr id="11" name="Text Placeholder 11"/>
          <p:cNvSpPr>
            <a:spLocks noGrp="1"/>
          </p:cNvSpPr>
          <p:nvPr>
            <p:ph type="body" sz="quarter" idx="14"/>
          </p:nvPr>
        </p:nvSpPr>
        <p:spPr>
          <a:xfrm>
            <a:off x="401638" y="5657088"/>
            <a:ext cx="11379200" cy="543686"/>
          </a:xfrm>
          <a:gradFill>
            <a:gsLst>
              <a:gs pos="26000">
                <a:srgbClr val="203864"/>
              </a:gs>
              <a:gs pos="50000">
                <a:srgbClr val="2F5CAC"/>
              </a:gs>
              <a:gs pos="100000">
                <a:srgbClr val="4472C4"/>
              </a:gs>
            </a:gsLst>
            <a:lin ang="3000000" scaled="0"/>
          </a:gradFill>
        </p:spPr>
        <p:txBody>
          <a:bodyPr/>
          <a:lstStyle>
            <a:lvl1pPr marL="365760" indent="0" algn="ctr">
              <a:lnSpc>
                <a:spcPct val="120000"/>
              </a:lnSpc>
              <a:buNone/>
              <a:defRPr sz="2400" b="0">
                <a:solidFill>
                  <a:schemeClr val="bg1"/>
                </a:solidFill>
                <a:latin typeface="Calibri" panose="020F0502020204030204" pitchFamily="34" charset="0"/>
                <a:cs typeface="Calibri" panose="020F0502020204030204" pitchFamily="34" charset="0"/>
              </a:defRPr>
            </a:lvl1pPr>
          </a:lstStyle>
          <a:p>
            <a:pPr lvl="0"/>
            <a:endParaRPr lang="en-US"/>
          </a:p>
        </p:txBody>
      </p:sp>
    </p:spTree>
    <p:extLst>
      <p:ext uri="{BB962C8B-B14F-4D97-AF65-F5344CB8AC3E}">
        <p14:creationId xmlns:p14="http://schemas.microsoft.com/office/powerpoint/2010/main" val="172163602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Timeline 1">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8720488"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6E31FDB7-8BA4-4BBE-AB89-01675AFCE2E6}" type="datetime1">
              <a:rPr lang="en-US" smtClean="0"/>
              <a:t>3/18/2020</a:t>
            </a:fld>
            <a:endParaRPr lang="en-US" dirty="0"/>
          </a:p>
        </p:txBody>
      </p:sp>
      <p:sp>
        <p:nvSpPr>
          <p:cNvPr id="8" name="Footer Placeholder 7"/>
          <p:cNvSpPr>
            <a:spLocks noGrp="1"/>
          </p:cNvSpPr>
          <p:nvPr>
            <p:ph type="ftr" sz="quarter" idx="11"/>
          </p:nvPr>
        </p:nvSpPr>
        <p:spPr/>
        <p:txBody>
          <a:bodyPr/>
          <a:lstStyle/>
          <a:p>
            <a:r>
              <a:rPr lang="en-US"/>
              <a:t>Copyright ©Texas Education Agency, 2020.  All rights reserved.</a:t>
            </a:r>
            <a:endParaRPr lang="en-US" dirty="0"/>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dirty="0"/>
          </a:p>
        </p:txBody>
      </p:sp>
      <p:cxnSp>
        <p:nvCxnSpPr>
          <p:cNvPr id="10" name="Straight Connector 9"/>
          <p:cNvCxnSpPr/>
          <p:nvPr userDrawn="1"/>
        </p:nvCxnSpPr>
        <p:spPr>
          <a:xfrm>
            <a:off x="7725145" y="3631342"/>
            <a:ext cx="12700" cy="513897"/>
          </a:xfrm>
          <a:prstGeom prst="line">
            <a:avLst/>
          </a:prstGeom>
          <a:ln w="539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4495912" y="3639580"/>
            <a:ext cx="12700" cy="513897"/>
          </a:xfrm>
          <a:prstGeom prst="line">
            <a:avLst/>
          </a:prstGeom>
          <a:ln w="53975" cap="rnd">
            <a:solidFill>
              <a:srgbClr val="EA0C0C"/>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20" idx="4"/>
          </p:cNvCxnSpPr>
          <p:nvPr userDrawn="1"/>
        </p:nvCxnSpPr>
        <p:spPr>
          <a:xfrm>
            <a:off x="6110254" y="3256246"/>
            <a:ext cx="12700" cy="513897"/>
          </a:xfrm>
          <a:prstGeom prst="line">
            <a:avLst/>
          </a:prstGeom>
          <a:ln w="53975" cap="rnd">
            <a:solidFill>
              <a:srgbClr val="69447B"/>
            </a:solidFill>
            <a:prstDash val="sysDot"/>
          </a:ln>
        </p:spPr>
        <p:style>
          <a:lnRef idx="1">
            <a:schemeClr val="accent1"/>
          </a:lnRef>
          <a:fillRef idx="0">
            <a:schemeClr val="accent1"/>
          </a:fillRef>
          <a:effectRef idx="0">
            <a:schemeClr val="accent1"/>
          </a:effectRef>
          <a:fontRef idx="minor">
            <a:schemeClr val="tx1"/>
          </a:fontRef>
        </p:style>
      </p:cxnSp>
      <p:sp>
        <p:nvSpPr>
          <p:cNvPr id="13" name="Rectangle 12"/>
          <p:cNvSpPr/>
          <p:nvPr userDrawn="1"/>
        </p:nvSpPr>
        <p:spPr>
          <a:xfrm>
            <a:off x="3738697" y="3553467"/>
            <a:ext cx="1530393" cy="293653"/>
          </a:xfrm>
          <a:prstGeom prst="rect">
            <a:avLst/>
          </a:prstGeom>
          <a:solidFill>
            <a:srgbClr val="DA3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userDrawn="1"/>
        </p:nvSpPr>
        <p:spPr>
          <a:xfrm>
            <a:off x="5352764" y="3553467"/>
            <a:ext cx="1530393" cy="293653"/>
          </a:xfrm>
          <a:prstGeom prst="rect">
            <a:avLst/>
          </a:prstGeom>
          <a:solidFill>
            <a:srgbClr val="694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userDrawn="1"/>
        </p:nvSpPr>
        <p:spPr>
          <a:xfrm>
            <a:off x="6967303" y="3553467"/>
            <a:ext cx="1530393" cy="293653"/>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userDrawn="1"/>
        </p:nvSpPr>
        <p:spPr>
          <a:xfrm>
            <a:off x="8573098" y="3553467"/>
            <a:ext cx="1530393" cy="293653"/>
          </a:xfrm>
          <a:prstGeom prst="rect">
            <a:avLst/>
          </a:prstGeom>
          <a:solidFill>
            <a:srgbClr val="3C6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userDrawn="1"/>
        </p:nvSpPr>
        <p:spPr>
          <a:xfrm>
            <a:off x="2124157" y="3553467"/>
            <a:ext cx="1530393" cy="293653"/>
          </a:xfrm>
          <a:prstGeom prst="rect">
            <a:avLst/>
          </a:prstGeom>
          <a:solidFill>
            <a:srgbClr val="A83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p:cNvSpPr/>
          <p:nvPr userDrawn="1"/>
        </p:nvSpPr>
        <p:spPr>
          <a:xfrm>
            <a:off x="6049541" y="362331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Straight Connector 20"/>
          <p:cNvCxnSpPr>
            <a:endCxn id="22" idx="4"/>
          </p:cNvCxnSpPr>
          <p:nvPr userDrawn="1"/>
        </p:nvCxnSpPr>
        <p:spPr>
          <a:xfrm>
            <a:off x="9332363" y="3259815"/>
            <a:ext cx="12700" cy="513897"/>
          </a:xfrm>
          <a:prstGeom prst="line">
            <a:avLst/>
          </a:prstGeom>
          <a:ln w="53975" cap="rnd">
            <a:solidFill>
              <a:srgbClr val="4472C4"/>
            </a:solidFill>
            <a:prstDash val="sysDot"/>
          </a:ln>
        </p:spPr>
        <p:style>
          <a:lnRef idx="1">
            <a:schemeClr val="accent1"/>
          </a:lnRef>
          <a:fillRef idx="0">
            <a:schemeClr val="accent1"/>
          </a:fillRef>
          <a:effectRef idx="0">
            <a:schemeClr val="accent1"/>
          </a:effectRef>
          <a:fontRef idx="minor">
            <a:schemeClr val="tx1"/>
          </a:fontRef>
        </p:style>
      </p:cxnSp>
      <p:sp>
        <p:nvSpPr>
          <p:cNvPr id="22" name="Oval 21"/>
          <p:cNvSpPr/>
          <p:nvPr userDrawn="1"/>
        </p:nvSpPr>
        <p:spPr>
          <a:xfrm>
            <a:off x="9271650" y="3626886"/>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3" name="Straight Connector 22"/>
          <p:cNvCxnSpPr>
            <a:endCxn id="24" idx="4"/>
          </p:cNvCxnSpPr>
          <p:nvPr userDrawn="1"/>
        </p:nvCxnSpPr>
        <p:spPr>
          <a:xfrm>
            <a:off x="2889534" y="3266406"/>
            <a:ext cx="12700" cy="513897"/>
          </a:xfrm>
          <a:prstGeom prst="line">
            <a:avLst/>
          </a:prstGeom>
          <a:ln w="53975" cap="rnd">
            <a:solidFill>
              <a:srgbClr val="A8301C"/>
            </a:solidFill>
            <a:prstDash val="sysDot"/>
          </a:ln>
        </p:spPr>
        <p:style>
          <a:lnRef idx="1">
            <a:schemeClr val="accent1"/>
          </a:lnRef>
          <a:fillRef idx="0">
            <a:schemeClr val="accent1"/>
          </a:fillRef>
          <a:effectRef idx="0">
            <a:schemeClr val="accent1"/>
          </a:effectRef>
          <a:fontRef idx="minor">
            <a:schemeClr val="tx1"/>
          </a:fontRef>
        </p:style>
      </p:cxnSp>
      <p:sp>
        <p:nvSpPr>
          <p:cNvPr id="24" name="Oval 23"/>
          <p:cNvSpPr/>
          <p:nvPr userDrawn="1"/>
        </p:nvSpPr>
        <p:spPr>
          <a:xfrm>
            <a:off x="2828821" y="363347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p:cNvSpPr/>
          <p:nvPr userDrawn="1"/>
        </p:nvSpPr>
        <p:spPr>
          <a:xfrm>
            <a:off x="4423941" y="364363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p:cNvSpPr/>
          <p:nvPr userDrawn="1"/>
        </p:nvSpPr>
        <p:spPr>
          <a:xfrm>
            <a:off x="7664981" y="361315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quarter" idx="18"/>
          </p:nvPr>
        </p:nvSpPr>
        <p:spPr>
          <a:xfrm>
            <a:off x="2116158" y="2535256"/>
            <a:ext cx="1514363" cy="681271"/>
          </a:xfrm>
        </p:spPr>
        <p:txBody>
          <a:bodyPr anchor="ctr">
            <a:normAutofit/>
          </a:bodyPr>
          <a:lstStyle>
            <a:lvl1pPr marL="0" indent="0" algn="ctr">
              <a:buNone/>
              <a:defRPr sz="1800" b="0">
                <a:solidFill>
                  <a:schemeClr val="tx1"/>
                </a:solidFill>
              </a:defRPr>
            </a:lvl1pPr>
          </a:lstStyle>
          <a:p>
            <a:pPr lvl="0"/>
            <a:endParaRPr lang="en-US"/>
          </a:p>
        </p:txBody>
      </p:sp>
      <p:sp>
        <p:nvSpPr>
          <p:cNvPr id="32" name="Text Placeholder 3"/>
          <p:cNvSpPr>
            <a:spLocks noGrp="1"/>
          </p:cNvSpPr>
          <p:nvPr>
            <p:ph type="body" sz="quarter" idx="19"/>
          </p:nvPr>
        </p:nvSpPr>
        <p:spPr>
          <a:xfrm>
            <a:off x="3754727" y="4166491"/>
            <a:ext cx="1514363" cy="681271"/>
          </a:xfrm>
        </p:spPr>
        <p:txBody>
          <a:bodyPr anchor="ctr">
            <a:normAutofit/>
          </a:bodyPr>
          <a:lstStyle>
            <a:lvl1pPr marL="0" indent="0" algn="ctr">
              <a:buNone/>
              <a:defRPr sz="1800" b="0">
                <a:solidFill>
                  <a:schemeClr val="tx1"/>
                </a:solidFill>
              </a:defRPr>
            </a:lvl1pPr>
          </a:lstStyle>
          <a:p>
            <a:pPr lvl="0"/>
            <a:endParaRPr lang="en-US"/>
          </a:p>
        </p:txBody>
      </p:sp>
      <p:sp>
        <p:nvSpPr>
          <p:cNvPr id="33" name="Text Placeholder 3"/>
          <p:cNvSpPr>
            <a:spLocks noGrp="1"/>
          </p:cNvSpPr>
          <p:nvPr>
            <p:ph type="body" sz="quarter" idx="20"/>
          </p:nvPr>
        </p:nvSpPr>
        <p:spPr>
          <a:xfrm>
            <a:off x="5338818" y="2535257"/>
            <a:ext cx="1514363" cy="681271"/>
          </a:xfrm>
        </p:spPr>
        <p:txBody>
          <a:bodyPr anchor="ctr">
            <a:normAutofit/>
          </a:bodyPr>
          <a:lstStyle>
            <a:lvl1pPr marL="0" indent="0" algn="ctr">
              <a:buNone/>
              <a:defRPr sz="1800" b="0">
                <a:solidFill>
                  <a:schemeClr val="tx1"/>
                </a:solidFill>
              </a:defRPr>
            </a:lvl1pPr>
          </a:lstStyle>
          <a:p>
            <a:pPr lvl="0"/>
            <a:endParaRPr lang="en-US"/>
          </a:p>
        </p:txBody>
      </p:sp>
      <p:sp>
        <p:nvSpPr>
          <p:cNvPr id="34" name="Text Placeholder 3"/>
          <p:cNvSpPr>
            <a:spLocks noGrp="1"/>
          </p:cNvSpPr>
          <p:nvPr>
            <p:ph type="body" sz="quarter" idx="21"/>
          </p:nvPr>
        </p:nvSpPr>
        <p:spPr>
          <a:xfrm>
            <a:off x="7054625" y="4166491"/>
            <a:ext cx="1514363" cy="681271"/>
          </a:xfrm>
        </p:spPr>
        <p:txBody>
          <a:bodyPr anchor="ctr">
            <a:normAutofit/>
          </a:bodyPr>
          <a:lstStyle>
            <a:lvl1pPr marL="0" indent="0" algn="ctr">
              <a:buNone/>
              <a:defRPr sz="1800" b="0">
                <a:solidFill>
                  <a:schemeClr val="tx1"/>
                </a:solidFill>
              </a:defRPr>
            </a:lvl1pPr>
          </a:lstStyle>
          <a:p>
            <a:pPr lvl="0"/>
            <a:endParaRPr lang="en-US"/>
          </a:p>
        </p:txBody>
      </p:sp>
      <p:sp>
        <p:nvSpPr>
          <p:cNvPr id="35" name="Text Placeholder 3"/>
          <p:cNvSpPr>
            <a:spLocks noGrp="1"/>
          </p:cNvSpPr>
          <p:nvPr>
            <p:ph type="body" sz="quarter" idx="22"/>
          </p:nvPr>
        </p:nvSpPr>
        <p:spPr>
          <a:xfrm>
            <a:off x="8581531" y="2535257"/>
            <a:ext cx="1514363" cy="681271"/>
          </a:xfrm>
        </p:spPr>
        <p:txBody>
          <a:bodyPr anchor="ctr">
            <a:normAutofit/>
          </a:bodyPr>
          <a:lstStyle>
            <a:lvl1pPr marL="0" indent="0" algn="ctr">
              <a:buNone/>
              <a:defRPr sz="1800" b="0">
                <a:solidFill>
                  <a:schemeClr val="tx1"/>
                </a:solidFill>
              </a:defRPr>
            </a:lvl1pPr>
          </a:lstStyle>
          <a:p>
            <a:pPr lvl="0"/>
            <a:endParaRPr lang="en-US"/>
          </a:p>
        </p:txBody>
      </p:sp>
      <p:sp>
        <p:nvSpPr>
          <p:cNvPr id="5" name="Text Placeholder 4"/>
          <p:cNvSpPr>
            <a:spLocks noGrp="1"/>
          </p:cNvSpPr>
          <p:nvPr>
            <p:ph type="body" sz="quarter" idx="23" hasCustomPrompt="1"/>
          </p:nvPr>
        </p:nvSpPr>
        <p:spPr>
          <a:xfrm>
            <a:off x="2124157" y="5303521"/>
            <a:ext cx="7979333" cy="595024"/>
          </a:xfrm>
        </p:spPr>
        <p:txBody>
          <a:bodyPr anchor="ctr"/>
          <a:lstStyle>
            <a:lvl1pPr marL="0" indent="0" algn="ctr">
              <a:buNone/>
              <a:defRPr sz="2400" b="0" baseline="0">
                <a:latin typeface="Calibri" panose="020F0502020204030204" pitchFamily="34" charset="0"/>
                <a:cs typeface="Calibri" panose="020F0502020204030204" pitchFamily="34" charset="0"/>
              </a:defRPr>
            </a:lvl1pPr>
          </a:lstStyle>
          <a:p>
            <a:pPr lvl="0"/>
            <a:r>
              <a:rPr lang="en-US"/>
              <a:t>Contact Communications for custom timelines</a:t>
            </a:r>
          </a:p>
        </p:txBody>
      </p:sp>
    </p:spTree>
    <p:extLst>
      <p:ext uri="{BB962C8B-B14F-4D97-AF65-F5344CB8AC3E}">
        <p14:creationId xmlns:p14="http://schemas.microsoft.com/office/powerpoint/2010/main" val="409047501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Timeline 2">
    <p:spTree>
      <p:nvGrpSpPr>
        <p:cNvPr id="1" name=""/>
        <p:cNvGrpSpPr/>
        <p:nvPr/>
      </p:nvGrpSpPr>
      <p:grpSpPr>
        <a:xfrm>
          <a:off x="0" y="0"/>
          <a:ext cx="0" cy="0"/>
          <a:chOff x="0" y="0"/>
          <a:chExt cx="0" cy="0"/>
        </a:xfrm>
      </p:grpSpPr>
      <p:sp>
        <p:nvSpPr>
          <p:cNvPr id="2" name="Title 1"/>
          <p:cNvSpPr>
            <a:spLocks noGrp="1"/>
          </p:cNvSpPr>
          <p:nvPr>
            <p:ph type="title"/>
          </p:nvPr>
        </p:nvSpPr>
        <p:spPr>
          <a:xfrm>
            <a:off x="1764631" y="224589"/>
            <a:ext cx="8737401"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6E825E65-7D14-4F15-984B-52C67D4C80D0}" type="datetime1">
              <a:rPr lang="en-US" smtClean="0"/>
              <a:t>3/18/2020</a:t>
            </a:fld>
            <a:endParaRPr lang="en-US" dirty="0"/>
          </a:p>
        </p:txBody>
      </p:sp>
      <p:sp>
        <p:nvSpPr>
          <p:cNvPr id="8" name="Footer Placeholder 7"/>
          <p:cNvSpPr>
            <a:spLocks noGrp="1"/>
          </p:cNvSpPr>
          <p:nvPr>
            <p:ph type="ftr" sz="quarter" idx="11"/>
          </p:nvPr>
        </p:nvSpPr>
        <p:spPr/>
        <p:txBody>
          <a:bodyPr/>
          <a:lstStyle/>
          <a:p>
            <a:r>
              <a:rPr lang="en-US"/>
              <a:t>Copyright ©Texas Education Agency, 2020.  All rights reserved.</a:t>
            </a:r>
            <a:endParaRPr lang="en-US" dirty="0"/>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dirty="0"/>
          </a:p>
        </p:txBody>
      </p:sp>
      <p:sp>
        <p:nvSpPr>
          <p:cNvPr id="27" name="Text Placeholder 8"/>
          <p:cNvSpPr>
            <a:spLocks noGrp="1"/>
          </p:cNvSpPr>
          <p:nvPr>
            <p:ph type="body" sz="quarter" idx="13" hasCustomPrompt="1"/>
          </p:nvPr>
        </p:nvSpPr>
        <p:spPr>
          <a:xfrm>
            <a:off x="660416" y="1515070"/>
            <a:ext cx="1530350" cy="629227"/>
          </a:xfrm>
          <a:prstGeom prst="rect">
            <a:avLst/>
          </a:prstGeom>
        </p:spPr>
        <p:txBody>
          <a:bodyPr/>
          <a:lstStyle>
            <a:lvl1pPr marL="0" indent="0" algn="ctr">
              <a:lnSpc>
                <a:spcPct val="100000"/>
              </a:lnSpc>
              <a:spcBef>
                <a:spcPts val="0"/>
              </a:spcBef>
              <a:buNone/>
              <a:defRPr sz="1600" b="0"/>
            </a:lvl1pPr>
          </a:lstStyle>
          <a:p>
            <a:pPr lvl="0"/>
            <a:r>
              <a:rPr lang="en-US"/>
              <a:t>Text</a:t>
            </a:r>
          </a:p>
          <a:p>
            <a:pPr lvl="0"/>
            <a:r>
              <a:rPr lang="en-US"/>
              <a:t>placeholder</a:t>
            </a:r>
          </a:p>
        </p:txBody>
      </p:sp>
      <p:sp>
        <p:nvSpPr>
          <p:cNvPr id="28" name="Text Placeholder 8"/>
          <p:cNvSpPr>
            <a:spLocks noGrp="1"/>
          </p:cNvSpPr>
          <p:nvPr>
            <p:ph type="body" sz="quarter" idx="14" hasCustomPrompt="1"/>
          </p:nvPr>
        </p:nvSpPr>
        <p:spPr>
          <a:xfrm>
            <a:off x="8446127" y="1515070"/>
            <a:ext cx="1530350" cy="629227"/>
          </a:xfrm>
          <a:prstGeom prst="rect">
            <a:avLst/>
          </a:prstGeom>
        </p:spPr>
        <p:txBody>
          <a:bodyPr/>
          <a:lstStyle>
            <a:lvl1pPr marL="0" indent="0" algn="ctr">
              <a:lnSpc>
                <a:spcPct val="100000"/>
              </a:lnSpc>
              <a:spcBef>
                <a:spcPts val="0"/>
              </a:spcBef>
              <a:buNone/>
              <a:defRPr sz="1600" b="0"/>
            </a:lvl1pPr>
          </a:lstStyle>
          <a:p>
            <a:pPr lvl="0"/>
            <a:r>
              <a:rPr lang="en-US"/>
              <a:t>Text</a:t>
            </a:r>
          </a:p>
          <a:p>
            <a:pPr lvl="0"/>
            <a:r>
              <a:rPr lang="en-US"/>
              <a:t>placeholder</a:t>
            </a:r>
          </a:p>
        </p:txBody>
      </p:sp>
      <p:sp>
        <p:nvSpPr>
          <p:cNvPr id="29" name="TextBox 28"/>
          <p:cNvSpPr txBox="1"/>
          <p:nvPr userDrawn="1"/>
        </p:nvSpPr>
        <p:spPr>
          <a:xfrm>
            <a:off x="791680" y="2937882"/>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30" name="Oval 29" title="Milestone Number"/>
          <p:cNvSpPr/>
          <p:nvPr userDrawn="1"/>
        </p:nvSpPr>
        <p:spPr>
          <a:xfrm>
            <a:off x="1148144" y="4457098"/>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01</a:t>
            </a:r>
          </a:p>
        </p:txBody>
      </p:sp>
      <p:pic>
        <p:nvPicPr>
          <p:cNvPr id="31" name="Graphic 30"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33310" y="3915499"/>
            <a:ext cx="581025" cy="295275"/>
          </a:xfrm>
          <a:prstGeom prst="rect">
            <a:avLst/>
          </a:prstGeom>
        </p:spPr>
      </p:pic>
      <p:sp>
        <p:nvSpPr>
          <p:cNvPr id="36" name="Oval 35" title="Milestone Number"/>
          <p:cNvSpPr/>
          <p:nvPr userDrawn="1"/>
        </p:nvSpPr>
        <p:spPr>
          <a:xfrm>
            <a:off x="1223822" y="2133143"/>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02</a:t>
            </a:r>
          </a:p>
        </p:txBody>
      </p:sp>
      <p:pic>
        <p:nvPicPr>
          <p:cNvPr id="37" name="Graphic 36"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282716" y="2801036"/>
            <a:ext cx="581025" cy="295275"/>
          </a:xfrm>
          <a:prstGeom prst="rect">
            <a:avLst/>
          </a:prstGeom>
        </p:spPr>
      </p:pic>
      <p:sp>
        <p:nvSpPr>
          <p:cNvPr id="38" name="TextBox 37"/>
          <p:cNvSpPr txBox="1"/>
          <p:nvPr userDrawn="1"/>
        </p:nvSpPr>
        <p:spPr>
          <a:xfrm>
            <a:off x="3382576" y="2940070"/>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39" name="Oval 38" title="Milestone Number"/>
          <p:cNvSpPr/>
          <p:nvPr userDrawn="1"/>
        </p:nvSpPr>
        <p:spPr>
          <a:xfrm>
            <a:off x="3763749" y="4434293"/>
            <a:ext cx="407673" cy="407673"/>
          </a:xfrm>
          <a:prstGeom prst="ellipse">
            <a:avLst/>
          </a:prstGeom>
          <a:solidFill>
            <a:srgbClr val="548235"/>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03</a:t>
            </a:r>
          </a:p>
        </p:txBody>
      </p:sp>
      <p:pic>
        <p:nvPicPr>
          <p:cNvPr id="40" name="Graphic 3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3508784" y="3926541"/>
            <a:ext cx="581025" cy="295275"/>
          </a:xfrm>
          <a:prstGeom prst="rect">
            <a:avLst/>
          </a:prstGeom>
        </p:spPr>
      </p:pic>
      <p:sp>
        <p:nvSpPr>
          <p:cNvPr id="41" name="TextBox 40"/>
          <p:cNvSpPr txBox="1"/>
          <p:nvPr userDrawn="1"/>
        </p:nvSpPr>
        <p:spPr>
          <a:xfrm>
            <a:off x="5963110" y="2930904"/>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42" name="Oval 41" title="Milestone Number"/>
          <p:cNvSpPr/>
          <p:nvPr userDrawn="1"/>
        </p:nvSpPr>
        <p:spPr>
          <a:xfrm>
            <a:off x="6352338" y="4434293"/>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04</a:t>
            </a:r>
          </a:p>
        </p:txBody>
      </p:sp>
      <p:pic>
        <p:nvPicPr>
          <p:cNvPr id="43" name="Graphic 42"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112304" y="3936872"/>
            <a:ext cx="581025" cy="295275"/>
          </a:xfrm>
          <a:prstGeom prst="rect">
            <a:avLst/>
          </a:prstGeom>
        </p:spPr>
      </p:pic>
      <p:sp>
        <p:nvSpPr>
          <p:cNvPr id="44" name="Oval 43" title="Milestone Number"/>
          <p:cNvSpPr/>
          <p:nvPr userDrawn="1"/>
        </p:nvSpPr>
        <p:spPr>
          <a:xfrm>
            <a:off x="6427901" y="2129570"/>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05</a:t>
            </a:r>
          </a:p>
        </p:txBody>
      </p:sp>
      <p:pic>
        <p:nvPicPr>
          <p:cNvPr id="45" name="Graphic 44"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466252" y="2801036"/>
            <a:ext cx="581025" cy="295275"/>
          </a:xfrm>
          <a:prstGeom prst="rect">
            <a:avLst/>
          </a:prstGeom>
        </p:spPr>
      </p:pic>
      <p:sp>
        <p:nvSpPr>
          <p:cNvPr id="46" name="TextBox 45"/>
          <p:cNvSpPr txBox="1"/>
          <p:nvPr userDrawn="1"/>
        </p:nvSpPr>
        <p:spPr>
          <a:xfrm>
            <a:off x="8552678" y="2930904"/>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47" name="Oval 46" title="Milestone Number"/>
          <p:cNvSpPr/>
          <p:nvPr userDrawn="1"/>
        </p:nvSpPr>
        <p:spPr>
          <a:xfrm>
            <a:off x="8917851" y="4434292"/>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06</a:t>
            </a:r>
          </a:p>
        </p:txBody>
      </p:sp>
      <p:pic>
        <p:nvPicPr>
          <p:cNvPr id="48" name="Graphic 47"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8683538" y="3936872"/>
            <a:ext cx="581025" cy="295275"/>
          </a:xfrm>
          <a:prstGeom prst="rect">
            <a:avLst/>
          </a:prstGeom>
        </p:spPr>
      </p:pic>
      <p:sp>
        <p:nvSpPr>
          <p:cNvPr id="49" name="Oval 48" title="Milestone Number"/>
          <p:cNvSpPr/>
          <p:nvPr userDrawn="1"/>
        </p:nvSpPr>
        <p:spPr>
          <a:xfrm>
            <a:off x="8954928" y="2126446"/>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07</a:t>
            </a:r>
          </a:p>
        </p:txBody>
      </p:sp>
      <p:pic>
        <p:nvPicPr>
          <p:cNvPr id="50" name="Graphic 4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056844" y="2801036"/>
            <a:ext cx="581025" cy="295275"/>
          </a:xfrm>
          <a:prstGeom prst="rect">
            <a:avLst/>
          </a:prstGeom>
        </p:spPr>
      </p:pic>
      <p:grpSp>
        <p:nvGrpSpPr>
          <p:cNvPr id="51" name="Group 50" title="Today Flag Icon"/>
          <p:cNvGrpSpPr/>
          <p:nvPr userDrawn="1"/>
        </p:nvGrpSpPr>
        <p:grpSpPr>
          <a:xfrm>
            <a:off x="10298196" y="2129570"/>
            <a:ext cx="407673" cy="407673"/>
            <a:chOff x="10636741" y="2652807"/>
            <a:chExt cx="296963" cy="296963"/>
          </a:xfrm>
        </p:grpSpPr>
        <p:sp>
          <p:nvSpPr>
            <p:cNvPr id="52" name="Oval 51"/>
            <p:cNvSpPr/>
            <p:nvPr/>
          </p:nvSpPr>
          <p:spPr>
            <a:xfrm>
              <a:off x="10636741" y="2652807"/>
              <a:ext cx="296963" cy="296963"/>
            </a:xfrm>
            <a:prstGeom prst="ellipse">
              <a:avLst/>
            </a:prstGeom>
            <a:solidFill>
              <a:schemeClr val="tx1">
                <a:lumMod val="75000"/>
                <a:lumOff val="2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ZA" sz="600" dirty="0">
                <a:solidFill>
                  <a:schemeClr val="tx1">
                    <a:lumMod val="50000"/>
                    <a:lumOff val="50000"/>
                  </a:schemeClr>
                </a:solidFill>
              </a:endParaRPr>
            </a:p>
          </p:txBody>
        </p:sp>
        <p:pic>
          <p:nvPicPr>
            <p:cNvPr id="53" name="Graphic 52" title="Flag Icon"/>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10816" y="2716810"/>
              <a:ext cx="149367" cy="168956"/>
            </a:xfrm>
            <a:prstGeom prst="rect">
              <a:avLst/>
            </a:prstGeom>
          </p:spPr>
        </p:pic>
      </p:grpSp>
      <p:pic>
        <p:nvPicPr>
          <p:cNvPr id="54" name="Graphic 53"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0359158" y="2801036"/>
            <a:ext cx="581025" cy="295275"/>
          </a:xfrm>
          <a:prstGeom prst="rect">
            <a:avLst/>
          </a:prstGeom>
        </p:spPr>
      </p:pic>
      <p:grpSp>
        <p:nvGrpSpPr>
          <p:cNvPr id="55" name="Group 54" title="Year 4"/>
          <p:cNvGrpSpPr/>
          <p:nvPr userDrawn="1"/>
        </p:nvGrpSpPr>
        <p:grpSpPr>
          <a:xfrm>
            <a:off x="8481353" y="3119046"/>
            <a:ext cx="3133180" cy="562188"/>
            <a:chOff x="8481353" y="3119046"/>
            <a:chExt cx="3133180" cy="562188"/>
          </a:xfrm>
        </p:grpSpPr>
        <p:cxnSp>
          <p:nvCxnSpPr>
            <p:cNvPr id="56" name="Straight Connector 55" title="Q lines"/>
            <p:cNvCxnSpPr>
              <a:cxnSpLocks/>
            </p:cNvCxnSpPr>
            <p:nvPr/>
          </p:nvCxnSpPr>
          <p:spPr>
            <a:xfrm>
              <a:off x="1078575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7" name="Straight Connector 56" title="Q lines"/>
            <p:cNvCxnSpPr>
              <a:cxnSpLocks/>
            </p:cNvCxnSpPr>
            <p:nvPr/>
          </p:nvCxnSpPr>
          <p:spPr>
            <a:xfrm>
              <a:off x="9481202"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58" name="Arrow: Right 132" title="Year Arrow"/>
            <p:cNvSpPr/>
            <p:nvPr/>
          </p:nvSpPr>
          <p:spPr>
            <a:xfrm>
              <a:off x="8481353" y="3325978"/>
              <a:ext cx="3133180" cy="355256"/>
            </a:xfrm>
            <a:prstGeom prst="rightArrow">
              <a:avLst>
                <a:gd name="adj1" fmla="val 100000"/>
                <a:gd name="adj2" fmla="val 50000"/>
              </a:avLst>
            </a:prstGeom>
            <a:gradFill flip="none" rotWithShape="1">
              <a:gsLst>
                <a:gs pos="0">
                  <a:schemeClr val="accent1">
                    <a:lumMod val="20000"/>
                    <a:lumOff val="80000"/>
                  </a:schemeClr>
                </a:gs>
                <a:gs pos="100000">
                  <a:srgbClr val="2F5CA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59" name="Oval 58" title="Quarter Background Cirlce"/>
            <p:cNvSpPr/>
            <p:nvPr/>
          </p:nvSpPr>
          <p:spPr>
            <a:xfrm>
              <a:off x="1068250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Oval 59" title="Quarter Background Cirlce"/>
            <p:cNvSpPr/>
            <p:nvPr/>
          </p:nvSpPr>
          <p:spPr>
            <a:xfrm>
              <a:off x="1003192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Oval 60" title="Quarter Background Cirlce"/>
            <p:cNvSpPr/>
            <p:nvPr/>
          </p:nvSpPr>
          <p:spPr>
            <a:xfrm>
              <a:off x="938467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Oval 61" title="Quarter Background Cirlce"/>
            <p:cNvSpPr/>
            <p:nvPr/>
          </p:nvSpPr>
          <p:spPr>
            <a:xfrm>
              <a:off x="873163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3" name="Straight Connector 62" title="Q lines"/>
            <p:cNvCxnSpPr>
              <a:cxnSpLocks/>
            </p:cNvCxnSpPr>
            <p:nvPr/>
          </p:nvCxnSpPr>
          <p:spPr>
            <a:xfrm>
              <a:off x="8836180"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64" name="Straight Connector 63" title="Q lines"/>
            <p:cNvCxnSpPr>
              <a:cxnSpLocks/>
            </p:cNvCxnSpPr>
            <p:nvPr/>
          </p:nvCxnSpPr>
          <p:spPr>
            <a:xfrm>
              <a:off x="10130964"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5" name="TextBox 64" title="Quarter Number"/>
            <p:cNvSpPr txBox="1"/>
            <p:nvPr/>
          </p:nvSpPr>
          <p:spPr>
            <a:xfrm>
              <a:off x="869683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66" name="TextBox 65" title="Quarter Number"/>
            <p:cNvSpPr txBox="1"/>
            <p:nvPr/>
          </p:nvSpPr>
          <p:spPr>
            <a:xfrm>
              <a:off x="934434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67" name="TextBox 66" title="Quarter Number"/>
            <p:cNvSpPr txBox="1"/>
            <p:nvPr/>
          </p:nvSpPr>
          <p:spPr>
            <a:xfrm>
              <a:off x="999186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68" name="TextBox 67" title="Quarter Number"/>
            <p:cNvSpPr txBox="1"/>
            <p:nvPr/>
          </p:nvSpPr>
          <p:spPr>
            <a:xfrm>
              <a:off x="10639376"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69" name="Group 68" title="Year 3"/>
          <p:cNvGrpSpPr/>
          <p:nvPr userDrawn="1"/>
        </p:nvGrpSpPr>
        <p:grpSpPr>
          <a:xfrm>
            <a:off x="5886628" y="3119046"/>
            <a:ext cx="2784204" cy="562188"/>
            <a:chOff x="5886628" y="3119046"/>
            <a:chExt cx="2784204" cy="562188"/>
          </a:xfrm>
        </p:grpSpPr>
        <p:cxnSp>
          <p:nvCxnSpPr>
            <p:cNvPr id="70" name="Straight Connector 69" title="Q lines"/>
            <p:cNvCxnSpPr>
              <a:cxnSpLocks/>
            </p:cNvCxnSpPr>
            <p:nvPr/>
          </p:nvCxnSpPr>
          <p:spPr>
            <a:xfrm>
              <a:off x="6890490"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1" name="Arrow: Right 184" title="Year Arrow"/>
            <p:cNvSpPr/>
            <p:nvPr/>
          </p:nvSpPr>
          <p:spPr>
            <a:xfrm>
              <a:off x="5886628" y="3325978"/>
              <a:ext cx="2784204" cy="355256"/>
            </a:xfrm>
            <a:prstGeom prst="rightArrow">
              <a:avLst>
                <a:gd name="adj1" fmla="val 100000"/>
                <a:gd name="adj2" fmla="val 50000"/>
              </a:avLst>
            </a:prstGeom>
            <a:gradFill flip="none" rotWithShape="1">
              <a:gsLst>
                <a:gs pos="0">
                  <a:schemeClr val="accent3">
                    <a:lumMod val="20000"/>
                    <a:lumOff val="80000"/>
                  </a:schemeClr>
                </a:gs>
                <a:gs pos="100000">
                  <a:srgbClr val="69447B"/>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72" name="Oval 71" title="Quarter Background Cirlce"/>
            <p:cNvSpPr/>
            <p:nvPr/>
          </p:nvSpPr>
          <p:spPr>
            <a:xfrm>
              <a:off x="809593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Oval 72" title="Quarter Background Cirlce"/>
            <p:cNvSpPr/>
            <p:nvPr/>
          </p:nvSpPr>
          <p:spPr>
            <a:xfrm>
              <a:off x="7443121"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Oval 73" title="Quarter Background Cirlce"/>
            <p:cNvSpPr/>
            <p:nvPr/>
          </p:nvSpPr>
          <p:spPr>
            <a:xfrm>
              <a:off x="679184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Oval 74" title="Quarter Background Cirlce"/>
            <p:cNvSpPr/>
            <p:nvPr/>
          </p:nvSpPr>
          <p:spPr>
            <a:xfrm>
              <a:off x="6140756"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6" name="Straight Connector 75" title="Q lines"/>
            <p:cNvCxnSpPr>
              <a:cxnSpLocks/>
            </p:cNvCxnSpPr>
            <p:nvPr/>
          </p:nvCxnSpPr>
          <p:spPr>
            <a:xfrm>
              <a:off x="6246612"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7" name="Straight Connector 76" title="Q lines"/>
            <p:cNvCxnSpPr>
              <a:cxnSpLocks/>
            </p:cNvCxnSpPr>
            <p:nvPr/>
          </p:nvCxnSpPr>
          <p:spPr>
            <a:xfrm>
              <a:off x="7541396"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8" name="Straight Connector 77" title="Q lines"/>
            <p:cNvCxnSpPr>
              <a:cxnSpLocks/>
            </p:cNvCxnSpPr>
            <p:nvPr/>
          </p:nvCxnSpPr>
          <p:spPr>
            <a:xfrm>
              <a:off x="8188788"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9" name="TextBox 78" title="Quarter Number"/>
            <p:cNvSpPr txBox="1"/>
            <p:nvPr/>
          </p:nvSpPr>
          <p:spPr>
            <a:xfrm>
              <a:off x="610677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80" name="TextBox 79" title="Quarter Number"/>
            <p:cNvSpPr txBox="1"/>
            <p:nvPr/>
          </p:nvSpPr>
          <p:spPr>
            <a:xfrm>
              <a:off x="675428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81" name="TextBox 80" title="Quarter Number"/>
            <p:cNvSpPr txBox="1"/>
            <p:nvPr/>
          </p:nvSpPr>
          <p:spPr>
            <a:xfrm>
              <a:off x="740180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82" name="TextBox 81" title="Quarter Number"/>
            <p:cNvSpPr txBox="1"/>
            <p:nvPr/>
          </p:nvSpPr>
          <p:spPr>
            <a:xfrm>
              <a:off x="804931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83" name="Group 82" title="Year 2"/>
          <p:cNvGrpSpPr/>
          <p:nvPr userDrawn="1"/>
        </p:nvGrpSpPr>
        <p:grpSpPr>
          <a:xfrm>
            <a:off x="3309141" y="3119046"/>
            <a:ext cx="2759196" cy="561751"/>
            <a:chOff x="3309141" y="3119046"/>
            <a:chExt cx="2759196" cy="561751"/>
          </a:xfrm>
        </p:grpSpPr>
        <p:sp>
          <p:nvSpPr>
            <p:cNvPr id="84" name="Arrow: Right 130" title="Year Arrow"/>
            <p:cNvSpPr/>
            <p:nvPr/>
          </p:nvSpPr>
          <p:spPr>
            <a:xfrm>
              <a:off x="3309141" y="3325541"/>
              <a:ext cx="2759196" cy="355256"/>
            </a:xfrm>
            <a:prstGeom prst="rightArrow">
              <a:avLst>
                <a:gd name="adj1" fmla="val 100000"/>
                <a:gd name="adj2" fmla="val 50000"/>
              </a:avLst>
            </a:prstGeom>
            <a:gradFill flip="none" rotWithShape="1">
              <a:gsLst>
                <a:gs pos="0">
                  <a:schemeClr val="accent6">
                    <a:lumMod val="20000"/>
                    <a:lumOff val="80000"/>
                  </a:schemeClr>
                </a:gs>
                <a:gs pos="100000">
                  <a:srgbClr val="54823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85" name="Oval 84" title="Quarter Background Cirlce"/>
            <p:cNvSpPr/>
            <p:nvPr/>
          </p:nvSpPr>
          <p:spPr>
            <a:xfrm>
              <a:off x="549490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Oval 85" title="Quarter Background Cirlce"/>
            <p:cNvSpPr/>
            <p:nvPr/>
          </p:nvSpPr>
          <p:spPr>
            <a:xfrm>
              <a:off x="484587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Oval 86" title="Quarter Background Cirlce"/>
            <p:cNvSpPr/>
            <p:nvPr/>
          </p:nvSpPr>
          <p:spPr>
            <a:xfrm>
              <a:off x="420935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Oval 87" title="Quarter Background Cirlce"/>
            <p:cNvSpPr/>
            <p:nvPr/>
          </p:nvSpPr>
          <p:spPr>
            <a:xfrm>
              <a:off x="355216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9" name="Straight Connector 88" title="Q lines"/>
            <p:cNvCxnSpPr>
              <a:cxnSpLocks/>
            </p:cNvCxnSpPr>
            <p:nvPr/>
          </p:nvCxnSpPr>
          <p:spPr>
            <a:xfrm>
              <a:off x="3657043"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0" name="Straight Connector 89" title="Q lines"/>
            <p:cNvCxnSpPr>
              <a:cxnSpLocks/>
            </p:cNvCxnSpPr>
            <p:nvPr/>
          </p:nvCxnSpPr>
          <p:spPr>
            <a:xfrm>
              <a:off x="4304435"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1" name="Straight Connector 90" title="Q lines"/>
            <p:cNvCxnSpPr>
              <a:cxnSpLocks/>
            </p:cNvCxnSpPr>
            <p:nvPr/>
          </p:nvCxnSpPr>
          <p:spPr>
            <a:xfrm>
              <a:off x="495182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2" name="Straight Connector 91" title="Q lines"/>
            <p:cNvCxnSpPr>
              <a:cxnSpLocks/>
            </p:cNvCxnSpPr>
            <p:nvPr/>
          </p:nvCxnSpPr>
          <p:spPr>
            <a:xfrm>
              <a:off x="559921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3" name="TextBox 92" title="Quarter Number"/>
            <p:cNvSpPr txBox="1"/>
            <p:nvPr/>
          </p:nvSpPr>
          <p:spPr>
            <a:xfrm>
              <a:off x="351671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94" name="TextBox 93" title="Quarter Number"/>
            <p:cNvSpPr txBox="1"/>
            <p:nvPr/>
          </p:nvSpPr>
          <p:spPr>
            <a:xfrm>
              <a:off x="416422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95" name="TextBox 94" title="Quarter Number"/>
            <p:cNvSpPr txBox="1"/>
            <p:nvPr/>
          </p:nvSpPr>
          <p:spPr>
            <a:xfrm>
              <a:off x="481174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96" name="TextBox 95" title="Quarter Number"/>
            <p:cNvSpPr txBox="1"/>
            <p:nvPr/>
          </p:nvSpPr>
          <p:spPr>
            <a:xfrm>
              <a:off x="545925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97" name="Group 96" title="Year 1"/>
          <p:cNvGrpSpPr/>
          <p:nvPr userDrawn="1"/>
        </p:nvGrpSpPr>
        <p:grpSpPr>
          <a:xfrm>
            <a:off x="791681" y="3119046"/>
            <a:ext cx="2695434" cy="561751"/>
            <a:chOff x="791681" y="3119046"/>
            <a:chExt cx="2695434" cy="561751"/>
          </a:xfrm>
        </p:grpSpPr>
        <p:cxnSp>
          <p:nvCxnSpPr>
            <p:cNvPr id="98" name="Straight Connector 97" title="Q lines"/>
            <p:cNvCxnSpPr>
              <a:cxnSpLocks/>
            </p:cNvCxnSpPr>
            <p:nvPr/>
          </p:nvCxnSpPr>
          <p:spPr>
            <a:xfrm>
              <a:off x="170330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9" name="Arrow: Right 129" title="Year Arrow"/>
            <p:cNvSpPr/>
            <p:nvPr/>
          </p:nvSpPr>
          <p:spPr>
            <a:xfrm>
              <a:off x="791681" y="3325541"/>
              <a:ext cx="2695434" cy="355256"/>
            </a:xfrm>
            <a:prstGeom prst="rightArrow">
              <a:avLst>
                <a:gd name="adj1" fmla="val 100000"/>
                <a:gd name="adj2" fmla="val 50000"/>
              </a:avLst>
            </a:prstGeom>
            <a:gradFill flip="none" rotWithShape="1">
              <a:gsLst>
                <a:gs pos="0">
                  <a:schemeClr val="accent2">
                    <a:lumMod val="20000"/>
                    <a:lumOff val="80000"/>
                  </a:schemeClr>
                </a:gs>
                <a:gs pos="100000">
                  <a:srgbClr val="EA0C0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100" name="Oval 99" title="Quarter Background Cirlce"/>
            <p:cNvSpPr/>
            <p:nvPr/>
          </p:nvSpPr>
          <p:spPr>
            <a:xfrm>
              <a:off x="291363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Oval 100" title="Quarter Background Cirlce"/>
            <p:cNvSpPr/>
            <p:nvPr/>
          </p:nvSpPr>
          <p:spPr>
            <a:xfrm>
              <a:off x="2256010"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Oval 101" title="Quarter Background Cirlce"/>
            <p:cNvSpPr/>
            <p:nvPr/>
          </p:nvSpPr>
          <p:spPr>
            <a:xfrm>
              <a:off x="161174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Oval 102" title="Quarter Background Cirlce"/>
            <p:cNvSpPr/>
            <p:nvPr/>
          </p:nvSpPr>
          <p:spPr>
            <a:xfrm>
              <a:off x="96578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4" name="Straight Connector 103" title="Q lines"/>
            <p:cNvCxnSpPr>
              <a:cxnSpLocks/>
            </p:cNvCxnSpPr>
            <p:nvPr/>
          </p:nvCxnSpPr>
          <p:spPr>
            <a:xfrm>
              <a:off x="1067475"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5" name="Straight Connector 104" title="Q lines"/>
            <p:cNvCxnSpPr>
              <a:cxnSpLocks/>
            </p:cNvCxnSpPr>
            <p:nvPr/>
          </p:nvCxnSpPr>
          <p:spPr>
            <a:xfrm>
              <a:off x="236225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6" name="Straight Connector 105" title="Q lines"/>
            <p:cNvCxnSpPr>
              <a:cxnSpLocks/>
            </p:cNvCxnSpPr>
            <p:nvPr/>
          </p:nvCxnSpPr>
          <p:spPr>
            <a:xfrm>
              <a:off x="3009651"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7" name="TextBox 106" title="Quarter Number"/>
            <p:cNvSpPr txBox="1"/>
            <p:nvPr/>
          </p:nvSpPr>
          <p:spPr>
            <a:xfrm>
              <a:off x="92665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108" name="TextBox 107" title="Quarter Number"/>
            <p:cNvSpPr txBox="1"/>
            <p:nvPr/>
          </p:nvSpPr>
          <p:spPr>
            <a:xfrm>
              <a:off x="157416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109" name="TextBox 108" title="Quarter Number"/>
            <p:cNvSpPr txBox="1"/>
            <p:nvPr/>
          </p:nvSpPr>
          <p:spPr>
            <a:xfrm>
              <a:off x="222168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110" name="TextBox 109" title="Quarter Number"/>
            <p:cNvSpPr txBox="1"/>
            <p:nvPr/>
          </p:nvSpPr>
          <p:spPr>
            <a:xfrm>
              <a:off x="286919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sp>
        <p:nvSpPr>
          <p:cNvPr id="111" name="Text Placeholder 8"/>
          <p:cNvSpPr>
            <a:spLocks noGrp="1"/>
          </p:cNvSpPr>
          <p:nvPr>
            <p:ph type="body" sz="quarter" idx="15" hasCustomPrompt="1"/>
          </p:nvPr>
        </p:nvSpPr>
        <p:spPr>
          <a:xfrm>
            <a:off x="5874314" y="1515070"/>
            <a:ext cx="1530350" cy="629227"/>
          </a:xfrm>
          <a:prstGeom prst="rect">
            <a:avLst/>
          </a:prstGeom>
        </p:spPr>
        <p:txBody>
          <a:bodyPr/>
          <a:lstStyle>
            <a:lvl1pPr marL="0" indent="0" algn="ctr">
              <a:lnSpc>
                <a:spcPct val="100000"/>
              </a:lnSpc>
              <a:spcBef>
                <a:spcPts val="0"/>
              </a:spcBef>
              <a:buNone/>
              <a:defRPr sz="1600" b="0"/>
            </a:lvl1pPr>
          </a:lstStyle>
          <a:p>
            <a:pPr lvl="0"/>
            <a:r>
              <a:rPr lang="en-US"/>
              <a:t>Text</a:t>
            </a:r>
          </a:p>
          <a:p>
            <a:pPr lvl="0"/>
            <a:r>
              <a:rPr lang="en-US"/>
              <a:t>placeholder</a:t>
            </a:r>
          </a:p>
        </p:txBody>
      </p:sp>
      <p:sp>
        <p:nvSpPr>
          <p:cNvPr id="112" name="Text Placeholder 8"/>
          <p:cNvSpPr>
            <a:spLocks noGrp="1"/>
          </p:cNvSpPr>
          <p:nvPr>
            <p:ph type="body" sz="quarter" idx="16" hasCustomPrompt="1"/>
          </p:nvPr>
        </p:nvSpPr>
        <p:spPr>
          <a:xfrm>
            <a:off x="9760199" y="1515070"/>
            <a:ext cx="1530350" cy="629227"/>
          </a:xfrm>
          <a:prstGeom prst="rect">
            <a:avLst/>
          </a:prstGeom>
        </p:spPr>
        <p:txBody>
          <a:bodyPr/>
          <a:lstStyle>
            <a:lvl1pPr marL="0" indent="0" algn="ctr">
              <a:lnSpc>
                <a:spcPct val="100000"/>
              </a:lnSpc>
              <a:spcBef>
                <a:spcPts val="0"/>
              </a:spcBef>
              <a:buNone/>
              <a:defRPr sz="1600" b="0"/>
            </a:lvl1pPr>
          </a:lstStyle>
          <a:p>
            <a:pPr lvl="0"/>
            <a:r>
              <a:rPr lang="en-US"/>
              <a:t>Text</a:t>
            </a:r>
          </a:p>
          <a:p>
            <a:pPr lvl="0"/>
            <a:r>
              <a:rPr lang="en-US"/>
              <a:t>placeholder</a:t>
            </a:r>
          </a:p>
        </p:txBody>
      </p:sp>
      <p:sp>
        <p:nvSpPr>
          <p:cNvPr id="113" name="Text Placeholder 8"/>
          <p:cNvSpPr>
            <a:spLocks noGrp="1"/>
          </p:cNvSpPr>
          <p:nvPr>
            <p:ph type="body" sz="quarter" idx="17" hasCustomPrompt="1"/>
          </p:nvPr>
        </p:nvSpPr>
        <p:spPr>
          <a:xfrm>
            <a:off x="594428" y="4927573"/>
            <a:ext cx="1530350" cy="629227"/>
          </a:xfrm>
          <a:prstGeom prst="rect">
            <a:avLst/>
          </a:prstGeom>
        </p:spPr>
        <p:txBody>
          <a:bodyPr/>
          <a:lstStyle>
            <a:lvl1pPr marL="0" indent="0" algn="ctr">
              <a:lnSpc>
                <a:spcPct val="100000"/>
              </a:lnSpc>
              <a:spcBef>
                <a:spcPts val="0"/>
              </a:spcBef>
              <a:buNone/>
              <a:defRPr sz="1600" b="0"/>
            </a:lvl1pPr>
          </a:lstStyle>
          <a:p>
            <a:pPr lvl="0"/>
            <a:r>
              <a:rPr lang="en-US"/>
              <a:t>Text</a:t>
            </a:r>
          </a:p>
          <a:p>
            <a:pPr lvl="0"/>
            <a:r>
              <a:rPr lang="en-US"/>
              <a:t>placeholder</a:t>
            </a:r>
          </a:p>
        </p:txBody>
      </p:sp>
      <p:sp>
        <p:nvSpPr>
          <p:cNvPr id="114" name="Text Placeholder 8"/>
          <p:cNvSpPr>
            <a:spLocks noGrp="1"/>
          </p:cNvSpPr>
          <p:nvPr>
            <p:ph type="body" sz="quarter" idx="23" hasCustomPrompt="1"/>
          </p:nvPr>
        </p:nvSpPr>
        <p:spPr>
          <a:xfrm>
            <a:off x="3196226" y="4927573"/>
            <a:ext cx="1530350" cy="629227"/>
          </a:xfrm>
          <a:prstGeom prst="rect">
            <a:avLst/>
          </a:prstGeom>
        </p:spPr>
        <p:txBody>
          <a:bodyPr/>
          <a:lstStyle>
            <a:lvl1pPr marL="0" indent="0" algn="ctr">
              <a:lnSpc>
                <a:spcPct val="100000"/>
              </a:lnSpc>
              <a:spcBef>
                <a:spcPts val="0"/>
              </a:spcBef>
              <a:buNone/>
              <a:defRPr sz="1600" b="0"/>
            </a:lvl1pPr>
          </a:lstStyle>
          <a:p>
            <a:pPr lvl="0"/>
            <a:r>
              <a:rPr lang="en-US"/>
              <a:t>Text</a:t>
            </a:r>
          </a:p>
          <a:p>
            <a:pPr lvl="0"/>
            <a:r>
              <a:rPr lang="en-US"/>
              <a:t>placeholder</a:t>
            </a:r>
          </a:p>
        </p:txBody>
      </p:sp>
      <p:sp>
        <p:nvSpPr>
          <p:cNvPr id="115" name="Text Placeholder 8"/>
          <p:cNvSpPr>
            <a:spLocks noGrp="1"/>
          </p:cNvSpPr>
          <p:nvPr>
            <p:ph type="body" sz="quarter" idx="24" hasCustomPrompt="1"/>
          </p:nvPr>
        </p:nvSpPr>
        <p:spPr>
          <a:xfrm>
            <a:off x="5807451" y="4927573"/>
            <a:ext cx="1530350" cy="629227"/>
          </a:xfrm>
          <a:prstGeom prst="rect">
            <a:avLst/>
          </a:prstGeom>
        </p:spPr>
        <p:txBody>
          <a:bodyPr/>
          <a:lstStyle>
            <a:lvl1pPr marL="0" indent="0" algn="ctr">
              <a:lnSpc>
                <a:spcPct val="100000"/>
              </a:lnSpc>
              <a:spcBef>
                <a:spcPts val="0"/>
              </a:spcBef>
              <a:buNone/>
              <a:defRPr sz="1600" b="0"/>
            </a:lvl1pPr>
          </a:lstStyle>
          <a:p>
            <a:pPr lvl="0"/>
            <a:r>
              <a:rPr lang="en-US"/>
              <a:t>Text</a:t>
            </a:r>
          </a:p>
          <a:p>
            <a:pPr lvl="0"/>
            <a:r>
              <a:rPr lang="en-US"/>
              <a:t>placeholder</a:t>
            </a:r>
          </a:p>
        </p:txBody>
      </p:sp>
      <p:sp>
        <p:nvSpPr>
          <p:cNvPr id="116" name="Text Placeholder 8"/>
          <p:cNvSpPr>
            <a:spLocks noGrp="1"/>
          </p:cNvSpPr>
          <p:nvPr>
            <p:ph type="body" sz="quarter" idx="25" hasCustomPrompt="1"/>
          </p:nvPr>
        </p:nvSpPr>
        <p:spPr>
          <a:xfrm>
            <a:off x="8362114" y="4927573"/>
            <a:ext cx="1530350" cy="629227"/>
          </a:xfrm>
          <a:prstGeom prst="rect">
            <a:avLst/>
          </a:prstGeom>
        </p:spPr>
        <p:txBody>
          <a:bodyPr/>
          <a:lstStyle>
            <a:lvl1pPr marL="0" indent="0" algn="ctr">
              <a:lnSpc>
                <a:spcPct val="100000"/>
              </a:lnSpc>
              <a:spcBef>
                <a:spcPts val="0"/>
              </a:spcBef>
              <a:buNone/>
              <a:defRPr sz="1600" b="0"/>
            </a:lvl1pPr>
          </a:lstStyle>
          <a:p>
            <a:pPr lvl="0"/>
            <a:r>
              <a:rPr lang="en-US"/>
              <a:t>Text</a:t>
            </a:r>
          </a:p>
          <a:p>
            <a:pPr lvl="0"/>
            <a:r>
              <a:rPr lang="en-US"/>
              <a:t>placeholder</a:t>
            </a:r>
          </a:p>
        </p:txBody>
      </p:sp>
      <p:sp>
        <p:nvSpPr>
          <p:cNvPr id="117" name="Text Placeholder 4"/>
          <p:cNvSpPr>
            <a:spLocks noGrp="1"/>
          </p:cNvSpPr>
          <p:nvPr>
            <p:ph type="body" sz="quarter" idx="26" hasCustomPrompt="1"/>
          </p:nvPr>
        </p:nvSpPr>
        <p:spPr>
          <a:xfrm>
            <a:off x="594428" y="5724950"/>
            <a:ext cx="10898877" cy="595024"/>
          </a:xfrm>
        </p:spPr>
        <p:txBody>
          <a:bodyPr anchor="ctr"/>
          <a:lstStyle>
            <a:lvl1pPr marL="0" indent="0" algn="ctr">
              <a:buNone/>
              <a:defRPr sz="2400" b="0" baseline="0">
                <a:latin typeface="Calibri" panose="020F0502020204030204" pitchFamily="34" charset="0"/>
                <a:cs typeface="Calibri" panose="020F0502020204030204" pitchFamily="34" charset="0"/>
              </a:defRPr>
            </a:lvl1pPr>
          </a:lstStyle>
          <a:p>
            <a:pPr lvl="0"/>
            <a:r>
              <a:rPr lang="en-US"/>
              <a:t>Contact Communications for custom timelines</a:t>
            </a:r>
          </a:p>
        </p:txBody>
      </p:sp>
    </p:spTree>
    <p:extLst>
      <p:ext uri="{BB962C8B-B14F-4D97-AF65-F5344CB8AC3E}">
        <p14:creationId xmlns:p14="http://schemas.microsoft.com/office/powerpoint/2010/main" val="349970415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FFC359-BD2B-4659-AC50-CCCC552A31C6}" type="datetime1">
              <a:rPr lang="en-US" smtClean="0"/>
              <a:t>3/18/2020</a:t>
            </a:fld>
            <a:endParaRPr lang="en-US" dirty="0"/>
          </a:p>
        </p:txBody>
      </p:sp>
      <p:sp>
        <p:nvSpPr>
          <p:cNvPr id="3" name="Footer Placeholder 2"/>
          <p:cNvSpPr>
            <a:spLocks noGrp="1"/>
          </p:cNvSpPr>
          <p:nvPr>
            <p:ph type="ftr" sz="quarter" idx="11"/>
          </p:nvPr>
        </p:nvSpPr>
        <p:spPr/>
        <p:txBody>
          <a:bodyPr/>
          <a:lstStyle/>
          <a:p>
            <a:r>
              <a:rPr lang="en-US"/>
              <a:t>Copyright ©Texas Education Agency, 2020.  All rights reserved.</a:t>
            </a:r>
            <a:endParaRPr lang="en-US" dirty="0"/>
          </a:p>
        </p:txBody>
      </p:sp>
      <p:sp>
        <p:nvSpPr>
          <p:cNvPr id="4" name="Slide Number Placeholder 3"/>
          <p:cNvSpPr>
            <a:spLocks noGrp="1"/>
          </p:cNvSpPr>
          <p:nvPr>
            <p:ph type="sldNum" sz="quarter" idx="12"/>
          </p:nvPr>
        </p:nvSpPr>
        <p:spPr/>
        <p:txBody>
          <a:bodyPr/>
          <a:lstStyle/>
          <a:p>
            <a:fld id="{0088AB57-2DBE-44A3-AE96-942C49E954BF}" type="slidenum">
              <a:rPr lang="en-US" smtClean="0"/>
              <a:t>‹#›</a:t>
            </a:fld>
            <a:endParaRPr lang="en-US" dirty="0"/>
          </a:p>
        </p:txBody>
      </p:sp>
    </p:spTree>
    <p:extLst>
      <p:ext uri="{BB962C8B-B14F-4D97-AF65-F5344CB8AC3E}">
        <p14:creationId xmlns:p14="http://schemas.microsoft.com/office/powerpoint/2010/main" val="70066954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1_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A5CC64A7-1029-40D0-8E80-4319541B32EA}" type="datetime1">
              <a:rPr lang="en-US" smtClean="0"/>
              <a:t>3/18/2020</a:t>
            </a:fld>
            <a:endParaRPr lang="en-US" dirty="0"/>
          </a:p>
        </p:txBody>
      </p:sp>
      <p:sp>
        <p:nvSpPr>
          <p:cNvPr id="5" name="Footer Placeholder 4"/>
          <p:cNvSpPr>
            <a:spLocks noGrp="1"/>
          </p:cNvSpPr>
          <p:nvPr>
            <p:ph type="ftr" sz="quarter" idx="11"/>
          </p:nvPr>
        </p:nvSpPr>
        <p:spPr/>
        <p:txBody>
          <a:bodyPr/>
          <a:lstStyle/>
          <a:p>
            <a:r>
              <a:rPr lang="en-US"/>
              <a:t>Copyright ©Texas Education Agency, 2020.  All rights reserved.</a:t>
            </a:r>
            <a:endParaRPr lang="en-US" dirty="0"/>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dirty="0"/>
          </a:p>
        </p:txBody>
      </p:sp>
      <p:sp>
        <p:nvSpPr>
          <p:cNvPr id="7" name="Content Placeholder 2"/>
          <p:cNvSpPr>
            <a:spLocks noGrp="1"/>
          </p:cNvSpPr>
          <p:nvPr>
            <p:ph idx="13"/>
          </p:nvPr>
        </p:nvSpPr>
        <p:spPr>
          <a:xfrm>
            <a:off x="838199" y="1825625"/>
            <a:ext cx="10515599" cy="4302459"/>
          </a:xfrm>
        </p:spPr>
        <p:txBody>
          <a:bodyPr/>
          <a:lstStyle>
            <a:lvl1pPr marL="0" indent="0">
              <a:buNone/>
              <a:defRPr b="1">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Calibri" panose="020F0502020204030204" pitchFamily="34" charset="0"/>
                <a:cs typeface="Calibri" panose="020F0502020204030204" pitchFamily="34" charset="0"/>
              </a:defRPr>
            </a:lvl2pPr>
            <a:lvl3pPr>
              <a:buClr>
                <a:srgbClr val="4472C4"/>
              </a:buClr>
              <a:defRPr>
                <a:latin typeface="Calibri" panose="020F0502020204030204" pitchFamily="34" charset="0"/>
                <a:cs typeface="Calibri" panose="020F0502020204030204" pitchFamily="34" charset="0"/>
              </a:defRPr>
            </a:lvl3pPr>
            <a:lvl4pPr marL="1600200" indent="-228600">
              <a:buClr>
                <a:srgbClr val="C00000"/>
              </a:buClr>
              <a:buFont typeface="Wingdings" pitchFamily="2" charset="2"/>
              <a:buChar char="§"/>
              <a:defRPr>
                <a:latin typeface="+mj-lt"/>
                <a:cs typeface="Calibri" panose="020F0502020204030204" pitchFamily="34" charset="0"/>
              </a:defRPr>
            </a:lvl4pPr>
            <a:lvl5pPr>
              <a:buClr>
                <a:srgbClr val="DA3E26"/>
              </a:buClr>
              <a:defRPr>
                <a:latin typeface="+mj-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196462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1_Content Blo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AB154D5-4F06-43F8-8B25-6B9A772ED1D9}" type="datetime1">
              <a:rPr lang="en-US" smtClean="0"/>
              <a:t>3/18/2020</a:t>
            </a:fld>
            <a:endParaRPr lang="en-US" dirty="0"/>
          </a:p>
        </p:txBody>
      </p:sp>
      <p:sp>
        <p:nvSpPr>
          <p:cNvPr id="4" name="Footer Placeholder 3"/>
          <p:cNvSpPr>
            <a:spLocks noGrp="1"/>
          </p:cNvSpPr>
          <p:nvPr>
            <p:ph type="ftr" sz="quarter" idx="11"/>
          </p:nvPr>
        </p:nvSpPr>
        <p:spPr/>
        <p:txBody>
          <a:bodyPr/>
          <a:lstStyle/>
          <a:p>
            <a:r>
              <a:rPr lang="en-US"/>
              <a:t>Copyright ©Texas Education Agency, 2020.  All rights reserved.</a:t>
            </a:r>
            <a:endParaRPr lang="en-US" dirty="0"/>
          </a:p>
        </p:txBody>
      </p:sp>
      <p:sp>
        <p:nvSpPr>
          <p:cNvPr id="5" name="Slide Number Placeholder 4"/>
          <p:cNvSpPr>
            <a:spLocks noGrp="1"/>
          </p:cNvSpPr>
          <p:nvPr>
            <p:ph type="sldNum" sz="quarter" idx="12"/>
          </p:nvPr>
        </p:nvSpPr>
        <p:spPr/>
        <p:txBody>
          <a:bodyPr/>
          <a:lstStyle/>
          <a:p>
            <a:fld id="{0088AB57-2DBE-44A3-AE96-942C49E954BF}" type="slidenum">
              <a:rPr lang="en-US" smtClean="0"/>
              <a:pPr/>
              <a:t>‹#›</a:t>
            </a:fld>
            <a:endParaRPr lang="en-US" dirty="0"/>
          </a:p>
        </p:txBody>
      </p:sp>
    </p:spTree>
    <p:extLst>
      <p:ext uri="{BB962C8B-B14F-4D97-AF65-F5344CB8AC3E}">
        <p14:creationId xmlns:p14="http://schemas.microsoft.com/office/powerpoint/2010/main" val="6236616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21" Type="http://schemas.openxmlformats.org/officeDocument/2006/relationships/image" Target="../media/image1.png"/><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theme" Target="../theme/theme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6" Type="http://schemas.openxmlformats.org/officeDocument/2006/relationships/image" Target="../media/image11.png"/><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0.jp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9.emf"/></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image" Target="../media/image1.png"/><Relationship Id="rId5" Type="http://schemas.openxmlformats.org/officeDocument/2006/relationships/theme" Target="../theme/theme4.xml"/><Relationship Id="rId4"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theme" Target="../theme/theme5.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19" Type="http://schemas.openxmlformats.org/officeDocument/2006/relationships/image" Target="../media/image1.png"/><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image" Target="../media/image1.png"/><Relationship Id="rId2" Type="http://schemas.openxmlformats.org/officeDocument/2006/relationships/slideLayout" Target="../slideLayouts/slideLayout70.xml"/><Relationship Id="rId16" Type="http://schemas.openxmlformats.org/officeDocument/2006/relationships/theme" Target="../theme/theme6.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18" Type="http://schemas.openxmlformats.org/officeDocument/2006/relationships/slideLayout" Target="../slideLayouts/slideLayout101.xml"/><Relationship Id="rId3" Type="http://schemas.openxmlformats.org/officeDocument/2006/relationships/slideLayout" Target="../slideLayouts/slideLayout86.xml"/><Relationship Id="rId21" Type="http://schemas.openxmlformats.org/officeDocument/2006/relationships/slideLayout" Target="../slideLayouts/slideLayout104.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17" Type="http://schemas.openxmlformats.org/officeDocument/2006/relationships/slideLayout" Target="../slideLayouts/slideLayout100.xml"/><Relationship Id="rId2" Type="http://schemas.openxmlformats.org/officeDocument/2006/relationships/slideLayout" Target="../slideLayouts/slideLayout85.xml"/><Relationship Id="rId16" Type="http://schemas.openxmlformats.org/officeDocument/2006/relationships/slideLayout" Target="../slideLayouts/slideLayout99.xml"/><Relationship Id="rId20" Type="http://schemas.openxmlformats.org/officeDocument/2006/relationships/slideLayout" Target="../slideLayouts/slideLayout103.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24" Type="http://schemas.openxmlformats.org/officeDocument/2006/relationships/image" Target="../media/image1.png"/><Relationship Id="rId5" Type="http://schemas.openxmlformats.org/officeDocument/2006/relationships/slideLayout" Target="../slideLayouts/slideLayout88.xml"/><Relationship Id="rId15" Type="http://schemas.openxmlformats.org/officeDocument/2006/relationships/slideLayout" Target="../slideLayouts/slideLayout98.xml"/><Relationship Id="rId23" Type="http://schemas.openxmlformats.org/officeDocument/2006/relationships/theme" Target="../theme/theme7.xml"/><Relationship Id="rId10" Type="http://schemas.openxmlformats.org/officeDocument/2006/relationships/slideLayout" Target="../slideLayouts/slideLayout93.xml"/><Relationship Id="rId19" Type="http://schemas.openxmlformats.org/officeDocument/2006/relationships/slideLayout" Target="../slideLayouts/slideLayout102.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 Id="rId22" Type="http://schemas.openxmlformats.org/officeDocument/2006/relationships/slideLayout" Target="../slideLayouts/slideLayout105.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108.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5" Type="http://schemas.openxmlformats.org/officeDocument/2006/relationships/image" Target="../media/image6.pn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slideLayout" Target="../slideLayouts/slideLayout121.xml"/><Relationship Id="rId18" Type="http://schemas.openxmlformats.org/officeDocument/2006/relationships/image" Target="../media/image1.png"/><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17" Type="http://schemas.openxmlformats.org/officeDocument/2006/relationships/theme" Target="../theme/theme9.xml"/><Relationship Id="rId2" Type="http://schemas.openxmlformats.org/officeDocument/2006/relationships/slideLayout" Target="../slideLayouts/slideLayout110.xml"/><Relationship Id="rId16" Type="http://schemas.openxmlformats.org/officeDocument/2006/relationships/slideLayout" Target="../slideLayouts/slideLayout124.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5" Type="http://schemas.openxmlformats.org/officeDocument/2006/relationships/slideLayout" Target="../slideLayouts/slideLayout12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slideLayout" Target="../slideLayouts/slideLayout1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55912" y="243951"/>
            <a:ext cx="9597887" cy="71020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529137"/>
            <a:ext cx="2743200" cy="192338"/>
          </a:xfrm>
          <a:prstGeom prst="rect">
            <a:avLst/>
          </a:prstGeom>
        </p:spPr>
        <p:txBody>
          <a:bodyPr vert="horz" lIns="91440" tIns="45720" rIns="91440" bIns="45720" rtlCol="0" anchor="ctr"/>
          <a:lstStyle>
            <a:lvl1pPr algn="l">
              <a:defRPr sz="1200">
                <a:solidFill>
                  <a:schemeClr val="bg1"/>
                </a:solidFill>
              </a:defRPr>
            </a:lvl1pPr>
          </a:lstStyle>
          <a:p>
            <a:fld id="{E2CE6332-A405-488B-B32F-A58F54249787}" type="datetime1">
              <a:rPr lang="en-US" smtClean="0"/>
              <a:t>3/18/2020</a:t>
            </a:fld>
            <a:endParaRPr lang="en-US" dirty="0"/>
          </a:p>
        </p:txBody>
      </p:sp>
      <p:sp>
        <p:nvSpPr>
          <p:cNvPr id="5" name="Footer Placeholder 4"/>
          <p:cNvSpPr>
            <a:spLocks noGrp="1"/>
          </p:cNvSpPr>
          <p:nvPr>
            <p:ph type="ftr" sz="quarter" idx="3"/>
          </p:nvPr>
        </p:nvSpPr>
        <p:spPr>
          <a:xfrm>
            <a:off x="4038600" y="6529137"/>
            <a:ext cx="4114800" cy="192338"/>
          </a:xfrm>
          <a:prstGeom prst="rect">
            <a:avLst/>
          </a:prstGeom>
        </p:spPr>
        <p:txBody>
          <a:bodyPr vert="horz" lIns="91440" tIns="45720" rIns="91440" bIns="45720" rtlCol="0" anchor="ctr"/>
          <a:lstStyle>
            <a:lvl1pPr algn="ctr">
              <a:defRPr sz="1200">
                <a:solidFill>
                  <a:schemeClr val="bg1"/>
                </a:solidFill>
              </a:defRPr>
            </a:lvl1pPr>
          </a:lstStyle>
          <a:p>
            <a:r>
              <a:rPr lang="en-US"/>
              <a:t>Copyright ©Texas Education Agency, 2020.  All rights reserved.</a:t>
            </a:r>
            <a:endParaRPr lang="en-US" dirty="0"/>
          </a:p>
        </p:txBody>
      </p:sp>
      <p:sp>
        <p:nvSpPr>
          <p:cNvPr id="6" name="Slide Number Placeholder 5"/>
          <p:cNvSpPr>
            <a:spLocks noGrp="1"/>
          </p:cNvSpPr>
          <p:nvPr>
            <p:ph type="sldNum" sz="quarter" idx="4"/>
          </p:nvPr>
        </p:nvSpPr>
        <p:spPr>
          <a:xfrm>
            <a:off x="8610600" y="6529137"/>
            <a:ext cx="2743200" cy="192338"/>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dirty="0"/>
          </a:p>
        </p:txBody>
      </p:sp>
    </p:spTree>
    <p:extLst>
      <p:ext uri="{BB962C8B-B14F-4D97-AF65-F5344CB8AC3E}">
        <p14:creationId xmlns:p14="http://schemas.microsoft.com/office/powerpoint/2010/main" val="5272301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hdr="0" dt="0"/>
  <p:txStyles>
    <p:titleStyle>
      <a:lvl1pPr algn="l" defTabSz="914400" rtl="0" eaLnBrk="1" latinLnBrk="0" hangingPunct="1">
        <a:lnSpc>
          <a:spcPct val="90000"/>
        </a:lnSpc>
        <a:spcBef>
          <a:spcPct val="0"/>
        </a:spcBef>
        <a:buNone/>
        <a:defRPr sz="3600" b="1" kern="1200">
          <a:solidFill>
            <a:srgbClr val="3C6EBE"/>
          </a:solidFill>
          <a:latin typeface="Calibri" panose="020F0502020204030204" pitchFamily="34" charset="0"/>
          <a:ea typeface="+mj-ea"/>
          <a:cs typeface="Calibri" panose="020F0502020204030204" pitchFamily="34" charset="0"/>
        </a:defRPr>
      </a:lvl1pPr>
    </p:titleStyle>
    <p:body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C00000"/>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5"/>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C00000"/>
        </a:buClr>
        <a:buFont typeface="Wingdings" pitchFamily="2" charset="2"/>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Clr>
          <a:srgbClr val="C00000"/>
        </a:buClr>
        <a:buFont typeface="Wingdings" pitchFamily="2" charset="2"/>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55912" y="243951"/>
            <a:ext cx="9597887" cy="71020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529137"/>
            <a:ext cx="2743200" cy="192338"/>
          </a:xfrm>
          <a:prstGeom prst="rect">
            <a:avLst/>
          </a:prstGeom>
        </p:spPr>
        <p:txBody>
          <a:bodyPr vert="horz" lIns="91440" tIns="45720" rIns="91440" bIns="45720" rtlCol="0" anchor="ctr"/>
          <a:lstStyle>
            <a:lvl1pPr algn="l">
              <a:defRPr sz="1200">
                <a:solidFill>
                  <a:schemeClr val="bg1"/>
                </a:solidFill>
              </a:defRPr>
            </a:lvl1pPr>
          </a:lstStyle>
          <a:p>
            <a:fld id="{A8F8CB9F-66EA-4A0F-83C8-24EACE91AE17}" type="datetime1">
              <a:rPr lang="en-US" smtClean="0"/>
              <a:t>3/18/2020</a:t>
            </a:fld>
            <a:endParaRPr lang="en-US" dirty="0"/>
          </a:p>
        </p:txBody>
      </p:sp>
      <p:sp>
        <p:nvSpPr>
          <p:cNvPr id="5" name="Footer Placeholder 4"/>
          <p:cNvSpPr>
            <a:spLocks noGrp="1"/>
          </p:cNvSpPr>
          <p:nvPr>
            <p:ph type="ftr" sz="quarter" idx="3"/>
          </p:nvPr>
        </p:nvSpPr>
        <p:spPr>
          <a:xfrm>
            <a:off x="4038600" y="6529137"/>
            <a:ext cx="4114800" cy="192338"/>
          </a:xfrm>
          <a:prstGeom prst="rect">
            <a:avLst/>
          </a:prstGeom>
        </p:spPr>
        <p:txBody>
          <a:bodyPr vert="horz" lIns="91440" tIns="45720" rIns="91440" bIns="45720" rtlCol="0" anchor="ctr"/>
          <a:lstStyle>
            <a:lvl1pPr algn="ctr">
              <a:defRPr sz="1200">
                <a:solidFill>
                  <a:schemeClr val="bg1"/>
                </a:solidFill>
              </a:defRPr>
            </a:lvl1pPr>
          </a:lstStyle>
          <a:p>
            <a:r>
              <a:rPr lang="en-US"/>
              <a:t>Copyright ©Texas Education Agency, 2020.  All rights reserved.</a:t>
            </a:r>
            <a:endParaRPr lang="en-US" dirty="0"/>
          </a:p>
        </p:txBody>
      </p:sp>
      <p:sp>
        <p:nvSpPr>
          <p:cNvPr id="6" name="Slide Number Placeholder 5"/>
          <p:cNvSpPr>
            <a:spLocks noGrp="1"/>
          </p:cNvSpPr>
          <p:nvPr>
            <p:ph type="sldNum" sz="quarter" idx="4"/>
          </p:nvPr>
        </p:nvSpPr>
        <p:spPr>
          <a:xfrm>
            <a:off x="8610600" y="6529137"/>
            <a:ext cx="2743200" cy="192338"/>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dirty="0"/>
          </a:p>
        </p:txBody>
      </p:sp>
    </p:spTree>
    <p:extLst>
      <p:ext uri="{BB962C8B-B14F-4D97-AF65-F5344CB8AC3E}">
        <p14:creationId xmlns:p14="http://schemas.microsoft.com/office/powerpoint/2010/main" val="282813530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Lst>
  <p:hf hdr="0" dt="0"/>
  <p:txStyles>
    <p:titleStyle>
      <a:lvl1pPr algn="l" defTabSz="914400" rtl="0" eaLnBrk="1" latinLnBrk="0" hangingPunct="1">
        <a:lnSpc>
          <a:spcPct val="90000"/>
        </a:lnSpc>
        <a:spcBef>
          <a:spcPct val="0"/>
        </a:spcBef>
        <a:buNone/>
        <a:defRPr sz="3600" b="1" kern="1200">
          <a:solidFill>
            <a:srgbClr val="3C6EBE"/>
          </a:solidFill>
          <a:latin typeface="Calibri" panose="020F0502020204030204" pitchFamily="34" charset="0"/>
          <a:ea typeface="+mj-ea"/>
          <a:cs typeface="Calibri" panose="020F0502020204030204" pitchFamily="34" charset="0"/>
        </a:defRPr>
      </a:lvl1pPr>
    </p:titleStyle>
    <p:body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C00000"/>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5"/>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C00000"/>
        </a:buClr>
        <a:buFont typeface="Wingdings" pitchFamily="2" charset="2"/>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Clr>
          <a:srgbClr val="C00000"/>
        </a:buClr>
        <a:buFont typeface="Wingdings" pitchFamily="2" charset="2"/>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C3A9AEF-61D4-0E4D-B35D-F825CC7FC9F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9626" y="1249146"/>
            <a:ext cx="12201625" cy="5604711"/>
          </a:xfrm>
          <a:prstGeom prst="rect">
            <a:avLst/>
          </a:prstGeom>
        </p:spPr>
      </p:pic>
      <p:sp>
        <p:nvSpPr>
          <p:cNvPr id="2" name="Title Placeholder 1"/>
          <p:cNvSpPr>
            <a:spLocks noGrp="1"/>
          </p:cNvSpPr>
          <p:nvPr>
            <p:ph type="title"/>
          </p:nvPr>
        </p:nvSpPr>
        <p:spPr>
          <a:xfrm>
            <a:off x="1690858" y="-333367"/>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329" y="6459857"/>
            <a:ext cx="2472271" cy="365125"/>
          </a:xfrm>
          <a:prstGeom prst="rect">
            <a:avLst/>
          </a:prstGeom>
        </p:spPr>
        <p:txBody>
          <a:bodyPr vert="horz" lIns="91440" tIns="45720" rIns="91440" bIns="45720" rtlCol="0" anchor="ctr"/>
          <a:lstStyle>
            <a:lvl1pPr algn="l">
              <a:defRPr sz="900">
                <a:solidFill>
                  <a:srgbClr val="FFFFFF"/>
                </a:solidFill>
              </a:defRPr>
            </a:lvl1pPr>
          </a:lstStyle>
          <a:p>
            <a:fld id="{B5F827D1-5358-4307-8EFC-0A588175D1E6}" type="datetime1">
              <a:rPr lang="en-US" smtClean="0"/>
              <a:t>3/18/2020</a:t>
            </a:fld>
            <a:endParaRPr lang="en-US" dirty="0"/>
          </a:p>
        </p:txBody>
      </p:sp>
      <p:sp>
        <p:nvSpPr>
          <p:cNvPr id="5" name="Footer Placeholder 4"/>
          <p:cNvSpPr>
            <a:spLocks noGrp="1"/>
          </p:cNvSpPr>
          <p:nvPr>
            <p:ph type="ftr" sz="quarter" idx="3"/>
          </p:nvPr>
        </p:nvSpPr>
        <p:spPr>
          <a:xfrm>
            <a:off x="3686187" y="6459857"/>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a:t>Copyright ©Texas Education Agency, 2020.  All rights reserved.</a:t>
            </a:r>
            <a:endParaRPr lang="en-US" dirty="0"/>
          </a:p>
        </p:txBody>
      </p:sp>
      <p:sp>
        <p:nvSpPr>
          <p:cNvPr id="6" name="Slide Number Placeholder 5"/>
          <p:cNvSpPr>
            <a:spLocks noGrp="1"/>
          </p:cNvSpPr>
          <p:nvPr>
            <p:ph type="sldNum" sz="quarter" idx="4"/>
          </p:nvPr>
        </p:nvSpPr>
        <p:spPr>
          <a:xfrm>
            <a:off x="9900506" y="6459857"/>
            <a:ext cx="1312025" cy="365125"/>
          </a:xfrm>
          <a:prstGeom prst="rect">
            <a:avLst/>
          </a:prstGeom>
        </p:spPr>
        <p:txBody>
          <a:bodyPr vert="horz" lIns="91440" tIns="45720" rIns="91440" bIns="45720" rtlCol="0" anchor="ctr"/>
          <a:lstStyle>
            <a:lvl1pPr algn="r">
              <a:defRPr sz="1050">
                <a:solidFill>
                  <a:srgbClr val="FFFFFF"/>
                </a:solidFill>
              </a:defRPr>
            </a:lvl1pPr>
          </a:lstStyle>
          <a:p>
            <a:fld id="{EA89072E-2125-40D6-847A-9E6B768971D4}" type="slidenum">
              <a:rPr lang="en-US" smtClean="0"/>
              <a:t>‹#›</a:t>
            </a:fld>
            <a:endParaRPr lang="en-US" dirty="0"/>
          </a:p>
        </p:txBody>
      </p:sp>
      <p:sp>
        <p:nvSpPr>
          <p:cNvPr id="11" name="TextBox 10">
            <a:extLst>
              <a:ext uri="{FF2B5EF4-FFF2-40B4-BE49-F238E27FC236}">
                <a16:creationId xmlns:a16="http://schemas.microsoft.com/office/drawing/2014/main" id="{0431F980-0117-A846-A26D-8A00EF918810}"/>
              </a:ext>
            </a:extLst>
          </p:cNvPr>
          <p:cNvSpPr txBox="1"/>
          <p:nvPr userDrawn="1"/>
        </p:nvSpPr>
        <p:spPr>
          <a:xfrm>
            <a:off x="616017" y="308008"/>
            <a:ext cx="184731" cy="369332"/>
          </a:xfrm>
          <a:prstGeom prst="rect">
            <a:avLst/>
          </a:prstGeom>
          <a:noFill/>
        </p:spPr>
        <p:txBody>
          <a:bodyPr wrap="none" rtlCol="0">
            <a:spAutoFit/>
          </a:bodyPr>
          <a:lstStyle/>
          <a:p>
            <a:endParaRPr lang="en-US" dirty="0"/>
          </a:p>
        </p:txBody>
      </p:sp>
      <p:pic>
        <p:nvPicPr>
          <p:cNvPr id="14" name="Picture 13">
            <a:extLst>
              <a:ext uri="{FF2B5EF4-FFF2-40B4-BE49-F238E27FC236}">
                <a16:creationId xmlns:a16="http://schemas.microsoft.com/office/drawing/2014/main" id="{7B0BBA83-598E-764B-BE05-C8D529F5F840}"/>
              </a:ext>
            </a:extLst>
          </p:cNvPr>
          <p:cNvPicPr>
            <a:picLocks noChangeAspect="1"/>
          </p:cNvPicPr>
          <p:nvPr userDrawn="1"/>
        </p:nvPicPr>
        <p:blipFill>
          <a:blip r:embed="rId15">
            <a:alphaModFix amt="26000"/>
            <a:extLst>
              <a:ext uri="{28A0092B-C50C-407E-A947-70E740481C1C}">
                <a14:useLocalDpi xmlns:a14="http://schemas.microsoft.com/office/drawing/2010/main" val="0"/>
              </a:ext>
            </a:extLst>
          </a:blip>
          <a:stretch>
            <a:fillRect/>
          </a:stretch>
        </p:blipFill>
        <p:spPr>
          <a:xfrm>
            <a:off x="-1" y="0"/>
            <a:ext cx="12192001" cy="1273427"/>
          </a:xfrm>
          <a:prstGeom prst="rect">
            <a:avLst/>
          </a:prstGeom>
        </p:spPr>
      </p:pic>
      <p:pic>
        <p:nvPicPr>
          <p:cNvPr id="15" name="Picture 14">
            <a:extLst>
              <a:ext uri="{FF2B5EF4-FFF2-40B4-BE49-F238E27FC236}">
                <a16:creationId xmlns:a16="http://schemas.microsoft.com/office/drawing/2014/main" id="{03405753-C696-A64E-861D-DF045F819969}"/>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26279" y="248815"/>
            <a:ext cx="1454954" cy="727477"/>
          </a:xfrm>
          <a:prstGeom prst="rect">
            <a:avLst/>
          </a:prstGeom>
          <a:noFill/>
        </p:spPr>
      </p:pic>
    </p:spTree>
    <p:extLst>
      <p:ext uri="{BB962C8B-B14F-4D97-AF65-F5344CB8AC3E}">
        <p14:creationId xmlns:p14="http://schemas.microsoft.com/office/powerpoint/2010/main" val="234955480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hf hd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86732"/>
            <a:ext cx="2743200" cy="334743"/>
          </a:xfrm>
          <a:prstGeom prst="rect">
            <a:avLst/>
          </a:prstGeom>
        </p:spPr>
        <p:txBody>
          <a:bodyPr vert="horz" lIns="91440" tIns="45720" rIns="91440" bIns="45720" rtlCol="0" anchor="ctr"/>
          <a:lstStyle>
            <a:lvl1pPr algn="l">
              <a:defRPr sz="1200">
                <a:solidFill>
                  <a:schemeClr val="bg1"/>
                </a:solidFill>
              </a:defRPr>
            </a:lvl1pPr>
          </a:lstStyle>
          <a:p>
            <a:fld id="{2BA14605-FFDD-4D64-9048-BB3D54B03B2C}" type="datetime1">
              <a:rPr lang="en-US" smtClean="0"/>
              <a:t>3/18/2020</a:t>
            </a:fld>
            <a:endParaRPr lang="en-US" dirty="0"/>
          </a:p>
        </p:txBody>
      </p:sp>
      <p:sp>
        <p:nvSpPr>
          <p:cNvPr id="5" name="Footer Placeholder 4"/>
          <p:cNvSpPr>
            <a:spLocks noGrp="1"/>
          </p:cNvSpPr>
          <p:nvPr>
            <p:ph type="ftr" sz="quarter" idx="3"/>
          </p:nvPr>
        </p:nvSpPr>
        <p:spPr>
          <a:xfrm>
            <a:off x="4038600" y="6386732"/>
            <a:ext cx="4114800" cy="334743"/>
          </a:xfrm>
          <a:prstGeom prst="rect">
            <a:avLst/>
          </a:prstGeom>
        </p:spPr>
        <p:txBody>
          <a:bodyPr vert="horz" lIns="91440" tIns="45720" rIns="91440" bIns="45720" rtlCol="0" anchor="ctr"/>
          <a:lstStyle>
            <a:lvl1pPr algn="ctr">
              <a:defRPr sz="1200">
                <a:solidFill>
                  <a:schemeClr val="bg1"/>
                </a:solidFill>
              </a:defRPr>
            </a:lvl1pPr>
          </a:lstStyle>
          <a:p>
            <a:r>
              <a:rPr lang="en-US"/>
              <a:t>Copyright ©Texas Education Agency, 2020.  All rights reserved.</a:t>
            </a:r>
            <a:endParaRPr lang="en-US" dirty="0"/>
          </a:p>
        </p:txBody>
      </p:sp>
      <p:sp>
        <p:nvSpPr>
          <p:cNvPr id="6" name="Slide Number Placeholder 5"/>
          <p:cNvSpPr>
            <a:spLocks noGrp="1"/>
          </p:cNvSpPr>
          <p:nvPr>
            <p:ph type="sldNum" sz="quarter" idx="4"/>
          </p:nvPr>
        </p:nvSpPr>
        <p:spPr>
          <a:xfrm>
            <a:off x="8610600" y="6386732"/>
            <a:ext cx="2743200" cy="334743"/>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dirty="0"/>
          </a:p>
        </p:txBody>
      </p:sp>
    </p:spTree>
    <p:extLst>
      <p:ext uri="{BB962C8B-B14F-4D97-AF65-F5344CB8AC3E}">
        <p14:creationId xmlns:p14="http://schemas.microsoft.com/office/powerpoint/2010/main" val="4288851493"/>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55912" y="243951"/>
            <a:ext cx="9597887" cy="71020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529137"/>
            <a:ext cx="2743200" cy="192338"/>
          </a:xfrm>
          <a:prstGeom prst="rect">
            <a:avLst/>
          </a:prstGeom>
        </p:spPr>
        <p:txBody>
          <a:bodyPr vert="horz" lIns="91440" tIns="45720" rIns="91440" bIns="45720" rtlCol="0" anchor="ctr"/>
          <a:lstStyle>
            <a:lvl1pPr algn="l">
              <a:defRPr sz="1200">
                <a:solidFill>
                  <a:schemeClr val="bg1"/>
                </a:solidFill>
              </a:defRPr>
            </a:lvl1pPr>
          </a:lstStyle>
          <a:p>
            <a:fld id="{88267521-6939-4564-A92C-B10BA2AE4FB8}" type="datetime1">
              <a:rPr lang="en-US" smtClean="0"/>
              <a:t>3/18/2020</a:t>
            </a:fld>
            <a:endParaRPr lang="en-US" dirty="0"/>
          </a:p>
        </p:txBody>
      </p:sp>
      <p:sp>
        <p:nvSpPr>
          <p:cNvPr id="5" name="Footer Placeholder 4"/>
          <p:cNvSpPr>
            <a:spLocks noGrp="1"/>
          </p:cNvSpPr>
          <p:nvPr>
            <p:ph type="ftr" sz="quarter" idx="3"/>
          </p:nvPr>
        </p:nvSpPr>
        <p:spPr>
          <a:xfrm>
            <a:off x="4038600" y="6529137"/>
            <a:ext cx="4114800" cy="192338"/>
          </a:xfrm>
          <a:prstGeom prst="rect">
            <a:avLst/>
          </a:prstGeom>
        </p:spPr>
        <p:txBody>
          <a:bodyPr vert="horz" lIns="91440" tIns="45720" rIns="91440" bIns="45720" rtlCol="0" anchor="ctr"/>
          <a:lstStyle>
            <a:lvl1pPr algn="ctr">
              <a:defRPr sz="1200">
                <a:solidFill>
                  <a:schemeClr val="bg1"/>
                </a:solidFill>
              </a:defRPr>
            </a:lvl1pPr>
          </a:lstStyle>
          <a:p>
            <a:r>
              <a:rPr lang="en-US"/>
              <a:t>Copyright ©Texas Education Agency, 2020.  All rights reserved.</a:t>
            </a:r>
            <a:endParaRPr lang="en-US" dirty="0"/>
          </a:p>
        </p:txBody>
      </p:sp>
      <p:sp>
        <p:nvSpPr>
          <p:cNvPr id="6" name="Slide Number Placeholder 5"/>
          <p:cNvSpPr>
            <a:spLocks noGrp="1"/>
          </p:cNvSpPr>
          <p:nvPr>
            <p:ph type="sldNum" sz="quarter" idx="4"/>
          </p:nvPr>
        </p:nvSpPr>
        <p:spPr>
          <a:xfrm>
            <a:off x="8610600" y="6529137"/>
            <a:ext cx="2743200" cy="192338"/>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dirty="0"/>
          </a:p>
        </p:txBody>
      </p:sp>
    </p:spTree>
    <p:extLst>
      <p:ext uri="{BB962C8B-B14F-4D97-AF65-F5344CB8AC3E}">
        <p14:creationId xmlns:p14="http://schemas.microsoft.com/office/powerpoint/2010/main" val="3265755830"/>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Lst>
  <p:hf hdr="0" dt="0"/>
  <p:txStyles>
    <p:titleStyle>
      <a:lvl1pPr algn="l" defTabSz="914400" rtl="0" eaLnBrk="1" latinLnBrk="0" hangingPunct="1">
        <a:lnSpc>
          <a:spcPct val="90000"/>
        </a:lnSpc>
        <a:spcBef>
          <a:spcPct val="0"/>
        </a:spcBef>
        <a:buNone/>
        <a:defRPr sz="3600" b="1" kern="1200">
          <a:solidFill>
            <a:srgbClr val="3C6EBE"/>
          </a:solidFill>
          <a:latin typeface="Calibri" panose="020F0502020204030204" pitchFamily="34" charset="0"/>
          <a:ea typeface="+mj-ea"/>
          <a:cs typeface="Calibri" panose="020F0502020204030204" pitchFamily="34" charset="0"/>
        </a:defRPr>
      </a:lvl1pPr>
    </p:titleStyle>
    <p:body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C00000"/>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5"/>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C00000"/>
        </a:buClr>
        <a:buFont typeface="Wingdings" pitchFamily="2" charset="2"/>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Clr>
          <a:srgbClr val="C00000"/>
        </a:buClr>
        <a:buFont typeface="Wingdings" pitchFamily="2" charset="2"/>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55912" y="243951"/>
            <a:ext cx="9597887" cy="71020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529137"/>
            <a:ext cx="2743200" cy="192338"/>
          </a:xfrm>
          <a:prstGeom prst="rect">
            <a:avLst/>
          </a:prstGeom>
        </p:spPr>
        <p:txBody>
          <a:bodyPr vert="horz" lIns="91440" tIns="45720" rIns="91440" bIns="45720" rtlCol="0" anchor="ctr"/>
          <a:lstStyle>
            <a:lvl1pPr algn="l">
              <a:defRPr sz="1200">
                <a:solidFill>
                  <a:schemeClr val="bg1"/>
                </a:solidFill>
              </a:defRPr>
            </a:lvl1pPr>
          </a:lstStyle>
          <a:p>
            <a:fld id="{871FE425-E4D2-4950-ADA4-BAC99812F4A8}" type="datetime1">
              <a:rPr lang="en-US" smtClean="0"/>
              <a:t>3/18/2020</a:t>
            </a:fld>
            <a:endParaRPr lang="en-US"/>
          </a:p>
        </p:txBody>
      </p:sp>
      <p:sp>
        <p:nvSpPr>
          <p:cNvPr id="5" name="Footer Placeholder 4"/>
          <p:cNvSpPr>
            <a:spLocks noGrp="1"/>
          </p:cNvSpPr>
          <p:nvPr>
            <p:ph type="ftr" sz="quarter" idx="3"/>
          </p:nvPr>
        </p:nvSpPr>
        <p:spPr>
          <a:xfrm>
            <a:off x="4038600" y="6529137"/>
            <a:ext cx="4114800" cy="192338"/>
          </a:xfrm>
          <a:prstGeom prst="rect">
            <a:avLst/>
          </a:prstGeom>
        </p:spPr>
        <p:txBody>
          <a:bodyPr vert="horz" lIns="91440" tIns="45720" rIns="91440" bIns="45720" rtlCol="0" anchor="ctr"/>
          <a:lstStyle>
            <a:lvl1pPr algn="ctr">
              <a:defRPr sz="1200">
                <a:solidFill>
                  <a:schemeClr val="bg1"/>
                </a:solidFill>
              </a:defRPr>
            </a:lvl1pPr>
          </a:lstStyle>
          <a:p>
            <a:r>
              <a:rPr lang="en-US"/>
              <a:t>Copyright ©Texas Education Agency, 2020.  All rights reserved.</a:t>
            </a:r>
          </a:p>
        </p:txBody>
      </p:sp>
      <p:sp>
        <p:nvSpPr>
          <p:cNvPr id="6" name="Slide Number Placeholder 5"/>
          <p:cNvSpPr>
            <a:spLocks noGrp="1"/>
          </p:cNvSpPr>
          <p:nvPr>
            <p:ph type="sldNum" sz="quarter" idx="4"/>
          </p:nvPr>
        </p:nvSpPr>
        <p:spPr>
          <a:xfrm>
            <a:off x="8610600" y="6529137"/>
            <a:ext cx="2743200" cy="192338"/>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2949684788"/>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Lst>
  <p:hf hdr="0" dt="0"/>
  <p:txStyles>
    <p:titleStyle>
      <a:lvl1pPr algn="l" defTabSz="914400" rtl="0" eaLnBrk="1" latinLnBrk="0" hangingPunct="1">
        <a:lnSpc>
          <a:spcPct val="90000"/>
        </a:lnSpc>
        <a:spcBef>
          <a:spcPct val="0"/>
        </a:spcBef>
        <a:buNone/>
        <a:defRPr sz="3600" b="1" kern="1200">
          <a:solidFill>
            <a:srgbClr val="3C6EBE"/>
          </a:solidFill>
          <a:latin typeface="Calibri" panose="020F0502020204030204" pitchFamily="34" charset="0"/>
          <a:ea typeface="+mj-ea"/>
          <a:cs typeface="Calibri" panose="020F0502020204030204" pitchFamily="34" charset="0"/>
        </a:defRPr>
      </a:lvl1pPr>
    </p:titleStyle>
    <p:body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C00000"/>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5"/>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C00000"/>
        </a:buClr>
        <a:buFont typeface="Wingdings" pitchFamily="2" charset="2"/>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Clr>
          <a:srgbClr val="C00000"/>
        </a:buClr>
        <a:buFont typeface="Wingdings" pitchFamily="2" charset="2"/>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55912" y="243951"/>
            <a:ext cx="8562369" cy="71020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529137"/>
            <a:ext cx="2743200" cy="192338"/>
          </a:xfrm>
          <a:prstGeom prst="rect">
            <a:avLst/>
          </a:prstGeom>
        </p:spPr>
        <p:txBody>
          <a:bodyPr vert="horz" lIns="91440" tIns="45720" rIns="91440" bIns="45720" rtlCol="0" anchor="ctr"/>
          <a:lstStyle>
            <a:lvl1pPr algn="l">
              <a:defRPr sz="1200">
                <a:solidFill>
                  <a:schemeClr val="bg1"/>
                </a:solidFill>
              </a:defRPr>
            </a:lvl1pPr>
          </a:lstStyle>
          <a:p>
            <a:fld id="{48B1F8D0-DA70-47CB-9A0F-118F25047093}" type="datetime1">
              <a:rPr lang="en-US" smtClean="0"/>
              <a:t>3/18/2020</a:t>
            </a:fld>
            <a:endParaRPr lang="en-US" dirty="0"/>
          </a:p>
        </p:txBody>
      </p:sp>
      <p:sp>
        <p:nvSpPr>
          <p:cNvPr id="5" name="Footer Placeholder 4"/>
          <p:cNvSpPr>
            <a:spLocks noGrp="1"/>
          </p:cNvSpPr>
          <p:nvPr>
            <p:ph type="ftr" sz="quarter" idx="3"/>
          </p:nvPr>
        </p:nvSpPr>
        <p:spPr>
          <a:xfrm>
            <a:off x="4038600" y="6529137"/>
            <a:ext cx="4114800" cy="192338"/>
          </a:xfrm>
          <a:prstGeom prst="rect">
            <a:avLst/>
          </a:prstGeom>
        </p:spPr>
        <p:txBody>
          <a:bodyPr vert="horz" lIns="91440" tIns="45720" rIns="91440" bIns="45720" rtlCol="0" anchor="ctr"/>
          <a:lstStyle>
            <a:lvl1pPr algn="ctr">
              <a:defRPr sz="1200">
                <a:solidFill>
                  <a:schemeClr val="bg1"/>
                </a:solidFill>
              </a:defRPr>
            </a:lvl1pPr>
          </a:lstStyle>
          <a:p>
            <a:r>
              <a:rPr lang="en-US"/>
              <a:t>Copyright ©Texas Education Agency, 2020.  All rights reserved.</a:t>
            </a:r>
            <a:endParaRPr lang="en-US" dirty="0"/>
          </a:p>
        </p:txBody>
      </p:sp>
      <p:sp>
        <p:nvSpPr>
          <p:cNvPr id="6" name="Slide Number Placeholder 5"/>
          <p:cNvSpPr>
            <a:spLocks noGrp="1"/>
          </p:cNvSpPr>
          <p:nvPr>
            <p:ph type="sldNum" sz="quarter" idx="4"/>
          </p:nvPr>
        </p:nvSpPr>
        <p:spPr>
          <a:xfrm>
            <a:off x="8610600" y="6529137"/>
            <a:ext cx="2743200" cy="192338"/>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dirty="0"/>
          </a:p>
        </p:txBody>
      </p:sp>
    </p:spTree>
    <p:extLst>
      <p:ext uri="{BB962C8B-B14F-4D97-AF65-F5344CB8AC3E}">
        <p14:creationId xmlns:p14="http://schemas.microsoft.com/office/powerpoint/2010/main" val="3455705239"/>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 id="2147483768" r:id="rId18"/>
    <p:sldLayoutId id="2147483769" r:id="rId19"/>
    <p:sldLayoutId id="2147483770" r:id="rId20"/>
    <p:sldLayoutId id="2147483771" r:id="rId21"/>
    <p:sldLayoutId id="2147483772" r:id="rId22"/>
  </p:sldLayoutIdLst>
  <p:hf hdr="0" dt="0"/>
  <p:txStyles>
    <p:titleStyle>
      <a:lvl1pPr algn="l" defTabSz="914400" rtl="0" eaLnBrk="1" latinLnBrk="0" hangingPunct="1">
        <a:lnSpc>
          <a:spcPct val="90000"/>
        </a:lnSpc>
        <a:spcBef>
          <a:spcPct val="0"/>
        </a:spcBef>
        <a:buNone/>
        <a:defRPr sz="3600" b="1" kern="1200">
          <a:solidFill>
            <a:srgbClr val="3C6EBE"/>
          </a:solidFill>
          <a:latin typeface="Calibri" panose="020F0502020204030204" pitchFamily="34" charset="0"/>
          <a:ea typeface="+mj-ea"/>
          <a:cs typeface="Calibri" panose="020F0502020204030204" pitchFamily="34" charset="0"/>
        </a:defRPr>
      </a:lvl1pPr>
    </p:titleStyle>
    <p:bodyStyle>
      <a:lvl1pPr marL="0" indent="0" algn="l" defTabSz="914400" rtl="0" eaLnBrk="1" latinLnBrk="0" hangingPunct="1">
        <a:lnSpc>
          <a:spcPct val="90000"/>
        </a:lnSpc>
        <a:spcBef>
          <a:spcPts val="1000"/>
        </a:spcBef>
        <a:buFont typeface="Wingdings" pitchFamily="2" charset="2"/>
        <a:buNone/>
        <a:defRPr sz="2800" b="1"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rgbClr val="C00000"/>
        </a:buClr>
        <a:buFont typeface="Wingdings" pitchFamily="2" charset="2"/>
        <a:buChar char="§"/>
        <a:defRPr sz="24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Wingdings" pitchFamily="2" charset="2"/>
        <a:buChar char="§"/>
        <a:defRPr sz="2000" kern="1200">
          <a:solidFill>
            <a:srgbClr val="4472C4"/>
          </a:solidFill>
          <a:latin typeface="+mn-lt"/>
          <a:ea typeface="+mn-ea"/>
          <a:cs typeface="+mn-cs"/>
        </a:defRPr>
      </a:lvl3pPr>
      <a:lvl4pPr marL="1657350" indent="-285750" algn="l" defTabSz="914400" rtl="0" eaLnBrk="1" latinLnBrk="0" hangingPunct="1">
        <a:lnSpc>
          <a:spcPct val="90000"/>
        </a:lnSpc>
        <a:spcBef>
          <a:spcPts val="500"/>
        </a:spcBef>
        <a:buClr>
          <a:srgbClr val="C00000"/>
        </a:buClr>
        <a:buFont typeface="Wingdings" pitchFamily="2" charset="2"/>
        <a:buChar char="§"/>
        <a:defRPr sz="1800" kern="1200">
          <a:solidFill>
            <a:schemeClr val="tx1"/>
          </a:solidFill>
          <a:latin typeface="+mj-lt"/>
          <a:ea typeface="+mn-ea"/>
          <a:cs typeface="+mn-cs"/>
        </a:defRPr>
      </a:lvl4pPr>
      <a:lvl5pPr marL="2114550" indent="-285750" algn="l" defTabSz="914400" rtl="0" eaLnBrk="1" latinLnBrk="0" hangingPunct="1">
        <a:lnSpc>
          <a:spcPct val="90000"/>
        </a:lnSpc>
        <a:spcBef>
          <a:spcPts val="500"/>
        </a:spcBef>
        <a:buClr>
          <a:srgbClr val="C00000"/>
        </a:buClr>
        <a:buFont typeface="Wingdings" pitchFamily="2" charset="2"/>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86732"/>
            <a:ext cx="2743200" cy="334743"/>
          </a:xfrm>
          <a:prstGeom prst="rect">
            <a:avLst/>
          </a:prstGeom>
        </p:spPr>
        <p:txBody>
          <a:bodyPr vert="horz" lIns="91440" tIns="45720" rIns="91440" bIns="45720" rtlCol="0" anchor="ctr"/>
          <a:lstStyle>
            <a:lvl1pPr algn="l">
              <a:defRPr sz="1200">
                <a:solidFill>
                  <a:schemeClr val="bg1"/>
                </a:solidFill>
              </a:defRPr>
            </a:lvl1pPr>
          </a:lstStyle>
          <a:p>
            <a:fld id="{4D879846-00A0-4860-9E58-FE5AF8FEE893}" type="datetime1">
              <a:rPr lang="en-US" smtClean="0"/>
              <a:t>3/18/2020</a:t>
            </a:fld>
            <a:endParaRPr lang="en-US" dirty="0"/>
          </a:p>
        </p:txBody>
      </p:sp>
      <p:sp>
        <p:nvSpPr>
          <p:cNvPr id="5" name="Footer Placeholder 4"/>
          <p:cNvSpPr>
            <a:spLocks noGrp="1"/>
          </p:cNvSpPr>
          <p:nvPr>
            <p:ph type="ftr" sz="quarter" idx="3"/>
          </p:nvPr>
        </p:nvSpPr>
        <p:spPr>
          <a:xfrm>
            <a:off x="4038600" y="6386732"/>
            <a:ext cx="4114800" cy="334743"/>
          </a:xfrm>
          <a:prstGeom prst="rect">
            <a:avLst/>
          </a:prstGeom>
        </p:spPr>
        <p:txBody>
          <a:bodyPr vert="horz" lIns="91440" tIns="45720" rIns="91440" bIns="45720" rtlCol="0" anchor="ctr"/>
          <a:lstStyle>
            <a:lvl1pPr algn="ctr">
              <a:defRPr sz="1200">
                <a:solidFill>
                  <a:schemeClr val="bg1"/>
                </a:solidFill>
              </a:defRPr>
            </a:lvl1pPr>
          </a:lstStyle>
          <a:p>
            <a:r>
              <a:rPr lang="en-US"/>
              <a:t>Copyright ©Texas Education Agency, 2020.  All rights reserved.</a:t>
            </a:r>
            <a:endParaRPr lang="en-US" dirty="0"/>
          </a:p>
        </p:txBody>
      </p:sp>
      <p:sp>
        <p:nvSpPr>
          <p:cNvPr id="6" name="Slide Number Placeholder 5"/>
          <p:cNvSpPr>
            <a:spLocks noGrp="1"/>
          </p:cNvSpPr>
          <p:nvPr>
            <p:ph type="sldNum" sz="quarter" idx="4"/>
          </p:nvPr>
        </p:nvSpPr>
        <p:spPr>
          <a:xfrm>
            <a:off x="8610600" y="6386732"/>
            <a:ext cx="2743200" cy="334743"/>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dirty="0"/>
          </a:p>
        </p:txBody>
      </p:sp>
    </p:spTree>
    <p:extLst>
      <p:ext uri="{BB962C8B-B14F-4D97-AF65-F5344CB8AC3E}">
        <p14:creationId xmlns:p14="http://schemas.microsoft.com/office/powerpoint/2010/main" val="4294125025"/>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55912" y="243951"/>
            <a:ext cx="9597887" cy="71020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529137"/>
            <a:ext cx="2743200" cy="192338"/>
          </a:xfrm>
          <a:prstGeom prst="rect">
            <a:avLst/>
          </a:prstGeom>
        </p:spPr>
        <p:txBody>
          <a:bodyPr vert="horz" lIns="91440" tIns="45720" rIns="91440" bIns="45720" rtlCol="0" anchor="ctr"/>
          <a:lstStyle>
            <a:lvl1pPr algn="l">
              <a:defRPr sz="1200">
                <a:solidFill>
                  <a:schemeClr val="bg1"/>
                </a:solidFill>
              </a:defRPr>
            </a:lvl1pPr>
          </a:lstStyle>
          <a:p>
            <a:fld id="{4D54C0D4-9003-4FA6-B391-290F7EFCBC6F}" type="datetime1">
              <a:rPr lang="en-US" smtClean="0"/>
              <a:t>3/18/2020</a:t>
            </a:fld>
            <a:endParaRPr lang="en-US" dirty="0"/>
          </a:p>
        </p:txBody>
      </p:sp>
      <p:sp>
        <p:nvSpPr>
          <p:cNvPr id="5" name="Footer Placeholder 4"/>
          <p:cNvSpPr>
            <a:spLocks noGrp="1"/>
          </p:cNvSpPr>
          <p:nvPr>
            <p:ph type="ftr" sz="quarter" idx="3"/>
          </p:nvPr>
        </p:nvSpPr>
        <p:spPr>
          <a:xfrm>
            <a:off x="4038600" y="6529137"/>
            <a:ext cx="4114800" cy="192338"/>
          </a:xfrm>
          <a:prstGeom prst="rect">
            <a:avLst/>
          </a:prstGeom>
        </p:spPr>
        <p:txBody>
          <a:bodyPr vert="horz" lIns="91440" tIns="45720" rIns="91440" bIns="45720" rtlCol="0" anchor="ctr"/>
          <a:lstStyle>
            <a:lvl1pPr algn="ctr">
              <a:defRPr sz="1200">
                <a:solidFill>
                  <a:schemeClr val="bg1"/>
                </a:solidFill>
              </a:defRPr>
            </a:lvl1pPr>
          </a:lstStyle>
          <a:p>
            <a:r>
              <a:rPr lang="en-US"/>
              <a:t>Copyright ©Texas Education Agency, 2020.  All rights reserved.</a:t>
            </a:r>
            <a:endParaRPr lang="en-US" dirty="0"/>
          </a:p>
        </p:txBody>
      </p:sp>
      <p:sp>
        <p:nvSpPr>
          <p:cNvPr id="6" name="Slide Number Placeholder 5"/>
          <p:cNvSpPr>
            <a:spLocks noGrp="1"/>
          </p:cNvSpPr>
          <p:nvPr>
            <p:ph type="sldNum" sz="quarter" idx="4"/>
          </p:nvPr>
        </p:nvSpPr>
        <p:spPr>
          <a:xfrm>
            <a:off x="8610600" y="6529137"/>
            <a:ext cx="2743200" cy="192338"/>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dirty="0"/>
          </a:p>
        </p:txBody>
      </p:sp>
    </p:spTree>
    <p:extLst>
      <p:ext uri="{BB962C8B-B14F-4D97-AF65-F5344CB8AC3E}">
        <p14:creationId xmlns:p14="http://schemas.microsoft.com/office/powerpoint/2010/main" val="1706369884"/>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 id="2147483791" r:id="rId14"/>
    <p:sldLayoutId id="2147483792" r:id="rId15"/>
    <p:sldLayoutId id="2147483793" r:id="rId16"/>
  </p:sldLayoutIdLst>
  <p:hf hdr="0" dt="0"/>
  <p:txStyles>
    <p:titleStyle>
      <a:lvl1pPr algn="l" defTabSz="914400" rtl="0" eaLnBrk="1" latinLnBrk="0" hangingPunct="1">
        <a:lnSpc>
          <a:spcPct val="90000"/>
        </a:lnSpc>
        <a:spcBef>
          <a:spcPct val="0"/>
        </a:spcBef>
        <a:buNone/>
        <a:defRPr sz="3600" b="1" kern="1200">
          <a:solidFill>
            <a:srgbClr val="3C6EBE"/>
          </a:solidFill>
          <a:latin typeface="Calibri" panose="020F0502020204030204" pitchFamily="34" charset="0"/>
          <a:ea typeface="+mj-ea"/>
          <a:cs typeface="Calibri" panose="020F0502020204030204" pitchFamily="34" charset="0"/>
        </a:defRPr>
      </a:lvl1pPr>
    </p:titleStyle>
    <p:body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C00000"/>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5"/>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C00000"/>
        </a:buClr>
        <a:buFont typeface="Wingdings" pitchFamily="2" charset="2"/>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Clr>
          <a:srgbClr val="C00000"/>
        </a:buClr>
        <a:buFont typeface="Wingdings" pitchFamily="2" charset="2"/>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8.xml"/><Relationship Id="rId1" Type="http://schemas.openxmlformats.org/officeDocument/2006/relationships/slideLayout" Target="../slideLayouts/slideLayout32.xml"/><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castro.tea.state.tx.us/tsds/teds/2020A/teds-ds4.pdf" TargetMode="External"/><Relationship Id="rId1" Type="http://schemas.openxmlformats.org/officeDocument/2006/relationships/slideLayout" Target="../slideLayouts/slideLayout80.xml"/><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3.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hyperlink" Target="https://statutes.capitol.texas.gov/Docs/ED/pdf/ED.162.pdf" TargetMode="External"/><Relationship Id="rId2" Type="http://schemas.openxmlformats.org/officeDocument/2006/relationships/image" Target="../media/image44.png"/><Relationship Id="rId1" Type="http://schemas.openxmlformats.org/officeDocument/2006/relationships/slideLayout" Target="../slideLayouts/slideLayout79.xml"/><Relationship Id="rId5" Type="http://schemas.openxmlformats.org/officeDocument/2006/relationships/image" Target="../media/image46.pn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castro.tea.state.tx.us/tsds/teds/2020A/teds-ds4.pdf" TargetMode="External"/><Relationship Id="rId1" Type="http://schemas.openxmlformats.org/officeDocument/2006/relationships/slideLayout" Target="../slideLayouts/slideLayout80.xml"/><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107.xml"/><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11.xml"/><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1.xml"/><Relationship Id="rId1" Type="http://schemas.openxmlformats.org/officeDocument/2006/relationships/slideLayout" Target="../slideLayouts/slideLayout48.xml"/><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11.xml"/><Relationship Id="rId5" Type="http://schemas.openxmlformats.org/officeDocument/2006/relationships/hyperlink" Target="https://tea.texas.gov/About_TEA/Other_Services/Military_Family_Resources" TargetMode="External"/><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hyperlink" Target="https://tea.texas.gov/mil/" TargetMode="External"/><Relationship Id="rId2" Type="http://schemas.openxmlformats.org/officeDocument/2006/relationships/notesSlide" Target="../notesSlides/notesSlide13.xml"/><Relationship Id="rId1" Type="http://schemas.openxmlformats.org/officeDocument/2006/relationships/slideLayout" Target="../slideLayouts/slideLayout23.xml"/><Relationship Id="rId5" Type="http://schemas.openxmlformats.org/officeDocument/2006/relationships/image" Target="../media/image55.pn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hyperlink" Target="https://tea.texas.gov/Texas_Schools/Support_for_At-Risk_Schools_and_Students/Texas_Education_for_Homeless_Children_and_Youth_(TEHCY)_Program/" TargetMode="External"/><Relationship Id="rId2" Type="http://schemas.openxmlformats.org/officeDocument/2006/relationships/notesSlide" Target="../notesSlides/notesSlide2.xml"/><Relationship Id="rId1" Type="http://schemas.openxmlformats.org/officeDocument/2006/relationships/slideLayout" Target="../slideLayouts/slideLayout20.xml"/><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51.xml"/></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67.xml"/></Relationships>
</file>

<file path=ppt/slides/_rels/slide24.xml.rels><?xml version="1.0" encoding="UTF-8" standalone="yes"?>
<Relationships xmlns="http://schemas.openxmlformats.org/package/2006/relationships"><Relationship Id="rId3" Type="http://schemas.openxmlformats.org/officeDocument/2006/relationships/hyperlink" Target="https://tea.texas.gov/mil/" TargetMode="External"/><Relationship Id="rId2" Type="http://schemas.openxmlformats.org/officeDocument/2006/relationships/notesSlide" Target="../notesSlides/notesSlide18.xml"/><Relationship Id="rId1" Type="http://schemas.openxmlformats.org/officeDocument/2006/relationships/slideLayout" Target="../slideLayouts/slideLayout25.xml"/><Relationship Id="rId4" Type="http://schemas.openxmlformats.org/officeDocument/2006/relationships/hyperlink" Target="mailto:abby.rodriguez@tea.texas.gov"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2.xml"/></Relationships>
</file>

<file path=ppt/slides/_rels/slide5.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31.jpeg"/><Relationship Id="rId3" Type="http://schemas.openxmlformats.org/officeDocument/2006/relationships/image" Target="../media/image21.jpe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89.xml"/><Relationship Id="rId6" Type="http://schemas.openxmlformats.org/officeDocument/2006/relationships/image" Target="../media/image24.jpe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36.xml"/><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20.xml"/><Relationship Id="rId5" Type="http://schemas.openxmlformats.org/officeDocument/2006/relationships/image" Target="../media/image36.pn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hyperlink" Target="https://rptsvr1.tea.texas.gov/cgi/sas/broker" TargetMode="External"/><Relationship Id="rId2" Type="http://schemas.openxmlformats.org/officeDocument/2006/relationships/notesSlide" Target="../notesSlides/notesSlide6.xml"/><Relationship Id="rId1" Type="http://schemas.openxmlformats.org/officeDocument/2006/relationships/slideLayout" Target="../slideLayouts/slideLayout20.xml"/><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7.xml"/><Relationship Id="rId1" Type="http://schemas.openxmlformats.org/officeDocument/2006/relationships/slideLayout" Target="../slideLayouts/slideLayout33.xml"/><Relationship Id="rId5" Type="http://schemas.openxmlformats.org/officeDocument/2006/relationships/chart" Target="../charts/chart1.xml"/><Relationship Id="rId4" Type="http://schemas.openxmlformats.org/officeDocument/2006/relationships/hyperlink" Target="https://rptsvr1.tea.texas.gov/cgi/sas/broker"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A8FF21D7-9B07-44A4-8425-AE5CAEB3B1B0}"/>
              </a:ext>
              <a:ext uri="{C183D7F6-B498-43B3-948B-1728B52AA6E4}">
                <adec:decorative xmlns:adec="http://schemas.microsoft.com/office/drawing/2017/decorative" val="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0030" b="10030"/>
          <a:stretch>
            <a:fillRect/>
          </a:stretch>
        </p:blipFill>
        <p:spPr/>
      </p:pic>
      <p:sp>
        <p:nvSpPr>
          <p:cNvPr id="2" name="Title 1">
            <a:extLst>
              <a:ext uri="{FF2B5EF4-FFF2-40B4-BE49-F238E27FC236}">
                <a16:creationId xmlns:a16="http://schemas.microsoft.com/office/drawing/2014/main" id="{E5175889-8959-4B00-ACF2-BF95163DBE3D}"/>
              </a:ext>
            </a:extLst>
          </p:cNvPr>
          <p:cNvSpPr>
            <a:spLocks noGrp="1"/>
          </p:cNvSpPr>
          <p:nvPr>
            <p:ph type="ctrTitle"/>
          </p:nvPr>
        </p:nvSpPr>
        <p:spPr>
          <a:xfrm>
            <a:off x="1422400" y="5537363"/>
            <a:ext cx="9144000" cy="1025362"/>
          </a:xfrm>
        </p:spPr>
        <p:txBody>
          <a:bodyPr>
            <a:normAutofit/>
          </a:bodyPr>
          <a:lstStyle/>
          <a:p>
            <a:r>
              <a:rPr lang="en-US" sz="4000" dirty="0">
                <a:latin typeface="Arial" panose="020B0604020202020204" pitchFamily="34" charset="0"/>
                <a:cs typeface="Arial" panose="020B0604020202020204" pitchFamily="34" charset="0"/>
              </a:rPr>
              <a:t>Military Connected Student Identifier</a:t>
            </a:r>
          </a:p>
        </p:txBody>
      </p:sp>
      <p:sp>
        <p:nvSpPr>
          <p:cNvPr id="4" name="Slide Number Placeholder 3">
            <a:extLst>
              <a:ext uri="{FF2B5EF4-FFF2-40B4-BE49-F238E27FC236}">
                <a16:creationId xmlns:a16="http://schemas.microsoft.com/office/drawing/2014/main" id="{B5B86B3B-3EEC-4B37-826B-FF73A6C0CED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88AB57-2DBE-44A3-AE96-942C49E954BF}"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3729DF5F-B068-49E5-B79C-33882E41882E}"/>
              </a:ext>
            </a:extLst>
          </p:cNvPr>
          <p:cNvSpPr>
            <a:spLocks noGrp="1"/>
          </p:cNvSpPr>
          <p:nvPr>
            <p:ph type="ftr" sz="quarter" idx="11"/>
          </p:nvPr>
        </p:nvSpPr>
        <p:spPr/>
        <p:txBody>
          <a:bodyPr/>
          <a:lstStyle/>
          <a:p>
            <a:r>
              <a:rPr lang="en-US"/>
              <a:t>Copyright ©Texas Education Agency, 2020.  All rights reserved.</a:t>
            </a:r>
            <a:endParaRPr lang="en-US" dirty="0"/>
          </a:p>
        </p:txBody>
      </p:sp>
    </p:spTree>
    <p:extLst>
      <p:ext uri="{BB962C8B-B14F-4D97-AF65-F5344CB8AC3E}">
        <p14:creationId xmlns:p14="http://schemas.microsoft.com/office/powerpoint/2010/main" val="26396086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Placeholder 45" descr="A group of people standing in a room&#10;&#10;Description automatically generated">
            <a:extLst>
              <a:ext uri="{FF2B5EF4-FFF2-40B4-BE49-F238E27FC236}">
                <a16:creationId xmlns:a16="http://schemas.microsoft.com/office/drawing/2014/main" id="{61CC037A-5A72-480E-8127-9A95EE481C46}"/>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5596" b="15596"/>
          <a:stretch>
            <a:fillRect/>
          </a:stretch>
        </p:blipFill>
        <p:spPr/>
      </p:pic>
      <p:sp>
        <p:nvSpPr>
          <p:cNvPr id="2" name="Footer Placeholder 1">
            <a:extLst>
              <a:ext uri="{FF2B5EF4-FFF2-40B4-BE49-F238E27FC236}">
                <a16:creationId xmlns:a16="http://schemas.microsoft.com/office/drawing/2014/main" id="{56471668-5C30-449F-B146-D8CED0CF0497}"/>
              </a:ext>
            </a:extLst>
          </p:cNvPr>
          <p:cNvSpPr>
            <a:spLocks noGrp="1"/>
          </p:cNvSpPr>
          <p:nvPr>
            <p:ph type="ftr" sz="quarter" idx="11"/>
          </p:nvPr>
        </p:nvSpPr>
        <p:spPr/>
        <p:txBody>
          <a:bodyPr/>
          <a:lstStyle/>
          <a:p>
            <a:r>
              <a:rPr lang="en-US"/>
              <a:t>Copyright ©Texas Education Agency, 2020.  All rights reserved.</a:t>
            </a:r>
            <a:endParaRPr lang="en-US" dirty="0"/>
          </a:p>
        </p:txBody>
      </p:sp>
      <p:sp>
        <p:nvSpPr>
          <p:cNvPr id="3" name="Slide Number Placeholder 2">
            <a:extLst>
              <a:ext uri="{FF2B5EF4-FFF2-40B4-BE49-F238E27FC236}">
                <a16:creationId xmlns:a16="http://schemas.microsoft.com/office/drawing/2014/main" id="{FD87D890-D87A-4EFC-AC50-63C167CE5B35}"/>
              </a:ext>
            </a:extLst>
          </p:cNvPr>
          <p:cNvSpPr>
            <a:spLocks noGrp="1"/>
          </p:cNvSpPr>
          <p:nvPr>
            <p:ph type="sldNum" sz="quarter" idx="12"/>
          </p:nvPr>
        </p:nvSpPr>
        <p:spPr/>
        <p:txBody>
          <a:bodyPr/>
          <a:lstStyle/>
          <a:p>
            <a:fld id="{0088AB57-2DBE-44A3-AE96-942C49E954BF}" type="slidenum">
              <a:rPr lang="en-US" smtClean="0"/>
              <a:t>10</a:t>
            </a:fld>
            <a:endParaRPr lang="en-US" dirty="0"/>
          </a:p>
        </p:txBody>
      </p:sp>
      <p:pic>
        <p:nvPicPr>
          <p:cNvPr id="7" name="Picture 6">
            <a:extLst>
              <a:ext uri="{FF2B5EF4-FFF2-40B4-BE49-F238E27FC236}">
                <a16:creationId xmlns:a16="http://schemas.microsoft.com/office/drawing/2014/main" id="{C84784A0-EF96-4BC1-BCFC-778383B1667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rot="21363195">
            <a:off x="-391851" y="-367981"/>
            <a:ext cx="5570237" cy="4242933"/>
          </a:xfrm>
          <a:prstGeom prst="rect">
            <a:avLst/>
          </a:prstGeom>
        </p:spPr>
      </p:pic>
      <p:sp>
        <p:nvSpPr>
          <p:cNvPr id="5" name="Title 4">
            <a:extLst>
              <a:ext uri="{FF2B5EF4-FFF2-40B4-BE49-F238E27FC236}">
                <a16:creationId xmlns:a16="http://schemas.microsoft.com/office/drawing/2014/main" id="{5DBF849B-E89F-48CC-85D5-92BBF19959EA}"/>
              </a:ext>
              <a:ext uri="{C183D7F6-B498-43B3-948B-1728B52AA6E4}">
                <adec:decorative xmlns:adec="http://schemas.microsoft.com/office/drawing/2017/decorative" val="1"/>
              </a:ext>
            </a:extLst>
          </p:cNvPr>
          <p:cNvSpPr>
            <a:spLocks noGrp="1"/>
          </p:cNvSpPr>
          <p:nvPr>
            <p:ph type="title" idx="4294967295"/>
          </p:nvPr>
        </p:nvSpPr>
        <p:spPr>
          <a:xfrm rot="20589506">
            <a:off x="-654733" y="1137393"/>
            <a:ext cx="6096000" cy="17543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TSDS PEIMS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Coding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758221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a:xfrm>
            <a:off x="297218" y="5966320"/>
            <a:ext cx="11379200" cy="543686"/>
          </a:xfrm>
          <a:noFill/>
        </p:spPr>
        <p:txBody>
          <a:bodyPr/>
          <a:lstStyle/>
          <a:p>
            <a:r>
              <a:rPr lang="en-US" dirty="0">
                <a:hlinkClick r:id="rId2"/>
              </a:rPr>
              <a:t>http://castro.tea.state.tx.us/tsds/teds/2020A/teds-ds4.pdf</a:t>
            </a:r>
            <a:endParaRPr lang="en-US"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88AB57-2DBE-44A3-AE96-942C49E954BF}"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Copyright ©Texas Education Agency, 2020.  All rights reserved.</a:t>
            </a:r>
          </a:p>
        </p:txBody>
      </p:sp>
      <p:pic>
        <p:nvPicPr>
          <p:cNvPr id="7" name="Picture 6">
            <a:extLst>
              <a:ext uri="{FF2B5EF4-FFF2-40B4-BE49-F238E27FC236}">
                <a16:creationId xmlns:a16="http://schemas.microsoft.com/office/drawing/2014/main" id="{1D945556-3787-4481-A66D-A6DB7DB6E7E1}"/>
              </a:ext>
              <a:ext uri="{C183D7F6-B498-43B3-948B-1728B52AA6E4}">
                <adec:decorative xmlns:adec="http://schemas.microsoft.com/office/drawing/2017/decorative" val="1"/>
              </a:ext>
            </a:extLst>
          </p:cNvPr>
          <p:cNvPicPr>
            <a:picLocks noChangeAspect="1"/>
          </p:cNvPicPr>
          <p:nvPr/>
        </p:nvPicPr>
        <p:blipFill rotWithShape="1">
          <a:blip r:embed="rId3"/>
          <a:srcRect l="23620" t="17497" r="24552" b="9234"/>
          <a:stretch/>
        </p:blipFill>
        <p:spPr>
          <a:xfrm>
            <a:off x="2035786" y="580168"/>
            <a:ext cx="9640632" cy="5445374"/>
          </a:xfrm>
          <a:prstGeom prst="rect">
            <a:avLst/>
          </a:prstGeom>
        </p:spPr>
      </p:pic>
      <p:sp>
        <p:nvSpPr>
          <p:cNvPr id="9" name="Oval 8">
            <a:extLst>
              <a:ext uri="{C183D7F6-B498-43B3-948B-1728B52AA6E4}">
                <adec:decorative xmlns:adec="http://schemas.microsoft.com/office/drawing/2017/decorative" val="1"/>
              </a:ext>
            </a:extLst>
          </p:cNvPr>
          <p:cNvSpPr/>
          <p:nvPr/>
        </p:nvSpPr>
        <p:spPr>
          <a:xfrm>
            <a:off x="2035786" y="1302995"/>
            <a:ext cx="998937" cy="73793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004796" y="464023"/>
            <a:ext cx="4167116" cy="961808"/>
          </a:xfrm>
          <a:prstGeom prst="rect">
            <a:avLst/>
          </a:prstGeom>
        </p:spPr>
      </p:pic>
      <p:sp>
        <p:nvSpPr>
          <p:cNvPr id="2" name="Title 1"/>
          <p:cNvSpPr>
            <a:spLocks noGrp="1"/>
          </p:cNvSpPr>
          <p:nvPr>
            <p:ph type="title"/>
          </p:nvPr>
        </p:nvSpPr>
        <p:spPr>
          <a:xfrm>
            <a:off x="-1506776" y="3429000"/>
            <a:ext cx="5346557" cy="737937"/>
          </a:xfrm>
        </p:spPr>
        <p:txBody>
          <a:bodyPr>
            <a:normAutofit fontScale="90000"/>
          </a:bodyPr>
          <a:lstStyle/>
          <a:p>
            <a:pPr algn="ctr"/>
            <a:r>
              <a:rPr lang="en-US" dirty="0"/>
              <a:t>PEIMS</a:t>
            </a:r>
            <a:br>
              <a:rPr lang="en-US" dirty="0"/>
            </a:br>
            <a:r>
              <a:rPr lang="en-US" dirty="0"/>
              <a:t> Coding </a:t>
            </a:r>
            <a:br>
              <a:rPr lang="en-US" dirty="0"/>
            </a:br>
            <a:r>
              <a:rPr lang="en-US" dirty="0"/>
              <a:t>Information </a:t>
            </a:r>
          </a:p>
        </p:txBody>
      </p:sp>
    </p:spTree>
    <p:extLst>
      <p:ext uri="{BB962C8B-B14F-4D97-AF65-F5344CB8AC3E}">
        <p14:creationId xmlns:p14="http://schemas.microsoft.com/office/powerpoint/2010/main" val="16560169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105EA98-11F8-49DC-A9B7-9DCA913ADD24}"/>
              </a:ext>
            </a:extLst>
          </p:cNvPr>
          <p:cNvSpPr>
            <a:spLocks noGrp="1"/>
          </p:cNvSpPr>
          <p:nvPr>
            <p:ph type="ftr" sz="quarter" idx="11"/>
          </p:nvPr>
        </p:nvSpPr>
        <p:spPr/>
        <p:txBody>
          <a:bodyPr/>
          <a:lstStyle/>
          <a:p>
            <a:r>
              <a:rPr lang="en-US">
                <a:solidFill>
                  <a:schemeClr val="accent1">
                    <a:lumMod val="60000"/>
                    <a:lumOff val="40000"/>
                  </a:schemeClr>
                </a:solidFill>
              </a:rPr>
              <a:t>Copyright ©Texas Education Agency, 2020.  All rights reserved.</a:t>
            </a:r>
            <a:endParaRPr lang="en-US" dirty="0">
              <a:solidFill>
                <a:schemeClr val="accent1">
                  <a:lumMod val="60000"/>
                  <a:lumOff val="40000"/>
                </a:schemeClr>
              </a:solidFill>
            </a:endParaRPr>
          </a:p>
        </p:txBody>
      </p:sp>
      <p:pic>
        <p:nvPicPr>
          <p:cNvPr id="38" name="Picture Placeholder 37">
            <a:extLst>
              <a:ext uri="{FF2B5EF4-FFF2-40B4-BE49-F238E27FC236}">
                <a16:creationId xmlns:a16="http://schemas.microsoft.com/office/drawing/2014/main" id="{A6C349FB-1C75-4F88-9229-A81D774050E0}"/>
              </a:ext>
              <a:ext uri="{C183D7F6-B498-43B3-948B-1728B52AA6E4}">
                <adec:decorative xmlns:adec="http://schemas.microsoft.com/office/drawing/2017/decorative" val="1"/>
              </a:ext>
            </a:extLst>
          </p:cNvPr>
          <p:cNvPicPr>
            <a:picLocks noGrp="1" noChangeAspect="1"/>
          </p:cNvPicPr>
          <p:nvPr>
            <p:ph type="pic" sz="quarter" idx="13"/>
          </p:nvPr>
        </p:nvPicPr>
        <p:blipFill>
          <a:blip r:embed="rId2"/>
          <a:srcRect t="12949" b="12949"/>
          <a:stretch>
            <a:fillRect/>
          </a:stretch>
        </p:blipFill>
        <p:spPr>
          <a:prstGeom prst="rect">
            <a:avLst/>
          </a:prstGeom>
        </p:spPr>
      </p:pic>
      <p:pic>
        <p:nvPicPr>
          <p:cNvPr id="10" name="Picture 9">
            <a:extLst>
              <a:ext uri="{FF2B5EF4-FFF2-40B4-BE49-F238E27FC236}">
                <a16:creationId xmlns:a16="http://schemas.microsoft.com/office/drawing/2014/main" id="{F586AD83-C71C-43D9-BFB5-F8A2C7D84AE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13038" y="-344159"/>
            <a:ext cx="5570237" cy="4242933"/>
          </a:xfrm>
          <a:prstGeom prst="rect">
            <a:avLst/>
          </a:prstGeom>
        </p:spPr>
      </p:pic>
      <p:sp>
        <p:nvSpPr>
          <p:cNvPr id="11" name="Title 10">
            <a:extLst>
              <a:ext uri="{FF2B5EF4-FFF2-40B4-BE49-F238E27FC236}">
                <a16:creationId xmlns:a16="http://schemas.microsoft.com/office/drawing/2014/main" id="{C4927E01-E76D-4FD5-BC59-54E6A5830C4C}"/>
              </a:ext>
              <a:ext uri="{C183D7F6-B498-43B3-948B-1728B52AA6E4}">
                <adec:decorative xmlns:adec="http://schemas.microsoft.com/office/drawing/2017/decorative" val="1"/>
              </a:ext>
            </a:extLst>
          </p:cNvPr>
          <p:cNvSpPr>
            <a:spLocks noGrp="1"/>
          </p:cNvSpPr>
          <p:nvPr>
            <p:ph type="title" idx="4294967295"/>
          </p:nvPr>
        </p:nvSpPr>
        <p:spPr>
          <a:xfrm rot="20902983">
            <a:off x="-775920" y="1177141"/>
            <a:ext cx="6096000"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PEIMS Lever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Code</a:t>
            </a:r>
          </a:p>
        </p:txBody>
      </p:sp>
      <p:sp>
        <p:nvSpPr>
          <p:cNvPr id="3" name="Slide Number Placeholder 2">
            <a:extLst>
              <a:ext uri="{FF2B5EF4-FFF2-40B4-BE49-F238E27FC236}">
                <a16:creationId xmlns:a16="http://schemas.microsoft.com/office/drawing/2014/main" id="{A35CA28D-8EA0-4F71-86BB-136F695392EA}"/>
              </a:ext>
            </a:extLst>
          </p:cNvPr>
          <p:cNvSpPr>
            <a:spLocks noGrp="1"/>
          </p:cNvSpPr>
          <p:nvPr>
            <p:ph type="sldNum" sz="quarter" idx="12"/>
          </p:nvPr>
        </p:nvSpPr>
        <p:spPr/>
        <p:txBody>
          <a:bodyPr/>
          <a:lstStyle/>
          <a:p>
            <a:fld id="{0088AB57-2DBE-44A3-AE96-942C49E954BF}" type="slidenum">
              <a:rPr lang="en-US" smtClean="0"/>
              <a:t>12</a:t>
            </a:fld>
            <a:endParaRPr lang="en-US" dirty="0"/>
          </a:p>
        </p:txBody>
      </p:sp>
    </p:spTree>
    <p:extLst>
      <p:ext uri="{BB962C8B-B14F-4D97-AF65-F5344CB8AC3E}">
        <p14:creationId xmlns:p14="http://schemas.microsoft.com/office/powerpoint/2010/main" val="6765351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1A94B-5416-5E47-A4F0-2D5295AF391C}"/>
              </a:ext>
            </a:extLst>
          </p:cNvPr>
          <p:cNvSpPr>
            <a:spLocks noGrp="1"/>
          </p:cNvSpPr>
          <p:nvPr>
            <p:ph type="title"/>
          </p:nvPr>
        </p:nvSpPr>
        <p:spPr>
          <a:xfrm>
            <a:off x="1731347" y="293093"/>
            <a:ext cx="9597887" cy="710206"/>
          </a:xfrm>
        </p:spPr>
        <p:txBody>
          <a:bodyPr>
            <a:normAutofit fontScale="90000"/>
          </a:bodyPr>
          <a:lstStyle/>
          <a:p>
            <a:pPr algn="ctr"/>
            <a:r>
              <a:rPr lang="en-US" dirty="0"/>
              <a:t>Interstate Compact on Educational Opportunity for Military Children </a:t>
            </a:r>
          </a:p>
        </p:txBody>
      </p:sp>
      <p:sp>
        <p:nvSpPr>
          <p:cNvPr id="3" name="Slide Number Placeholder 2">
            <a:extLst>
              <a:ext uri="{FF2B5EF4-FFF2-40B4-BE49-F238E27FC236}">
                <a16:creationId xmlns:a16="http://schemas.microsoft.com/office/drawing/2014/main" id="{3534B1C0-B76E-9144-9BA0-2876BBB52B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88AB57-2DBE-44A3-AE96-942C49E954BF}"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5">
            <a:extLst>
              <a:ext uri="{C183D7F6-B498-43B3-948B-1728B52AA6E4}">
                <adec:decorative xmlns:adec="http://schemas.microsoft.com/office/drawing/2017/decorative" val="1"/>
              </a:ext>
            </a:extLst>
          </p:cNvPr>
          <p:cNvPicPr>
            <a:picLocks noGrp="1" noChangeAspect="1"/>
          </p:cNvPicPr>
          <p:nvPr>
            <p:ph sz="quarter" idx="13"/>
          </p:nvPr>
        </p:nvPicPr>
        <p:blipFill>
          <a:blip r:embed="rId2"/>
          <a:stretch>
            <a:fillRect/>
          </a:stretch>
        </p:blipFill>
        <p:spPr>
          <a:xfrm>
            <a:off x="6035040" y="1620838"/>
            <a:ext cx="5534025" cy="3234837"/>
          </a:xfrm>
          <a:prstGeom prst="rect">
            <a:avLst/>
          </a:prstGeom>
        </p:spPr>
      </p:pic>
      <p:sp>
        <p:nvSpPr>
          <p:cNvPr id="5" name="Text Placeholder 4">
            <a:extLst>
              <a:ext uri="{FF2B5EF4-FFF2-40B4-BE49-F238E27FC236}">
                <a16:creationId xmlns:a16="http://schemas.microsoft.com/office/drawing/2014/main" id="{D2DBA7A4-5616-AD40-9BD6-B8437DF1627F}"/>
              </a:ext>
            </a:extLst>
          </p:cNvPr>
          <p:cNvSpPr>
            <a:spLocks noGrp="1"/>
          </p:cNvSpPr>
          <p:nvPr>
            <p:ph type="body" sz="quarter" idx="14"/>
          </p:nvPr>
        </p:nvSpPr>
        <p:spPr>
          <a:xfrm>
            <a:off x="169277" y="1113461"/>
            <a:ext cx="5516847" cy="3709151"/>
          </a:xfrm>
        </p:spPr>
        <p:txBody>
          <a:bodyPr>
            <a:normAutofit/>
          </a:bodyPr>
          <a:lstStyle/>
          <a:p>
            <a:endParaRPr lang="en-US" dirty="0"/>
          </a:p>
          <a:p>
            <a:endParaRPr lang="en-US" dirty="0"/>
          </a:p>
          <a:p>
            <a:pPr marL="285750" indent="-285750">
              <a:buClr>
                <a:srgbClr val="C00000"/>
              </a:buClr>
              <a:buFont typeface="Wingdings" panose="05000000000000000000" pitchFamily="2" charset="2"/>
              <a:buChar char="§"/>
            </a:pPr>
            <a:r>
              <a:rPr lang="en-US" sz="2200" dirty="0">
                <a:cs typeface="Times New Roman" panose="02020603050405020304" pitchFamily="18" charset="0"/>
              </a:rPr>
              <a:t>Compact removes barriers to educational success imposed upon children of military families because of frequent moves and deployment of parents.</a:t>
            </a:r>
          </a:p>
          <a:p>
            <a:pPr>
              <a:buClr>
                <a:srgbClr val="C00000"/>
              </a:buClr>
            </a:pPr>
            <a:endParaRPr lang="en-US" sz="1200" dirty="0">
              <a:cs typeface="Times New Roman" panose="02020603050405020304" pitchFamily="18" charset="0"/>
            </a:endParaRPr>
          </a:p>
          <a:p>
            <a:pPr marL="285750" indent="-285750">
              <a:buClr>
                <a:srgbClr val="C00000"/>
              </a:buClr>
              <a:buFont typeface="Wingdings" panose="05000000000000000000" pitchFamily="2" charset="2"/>
              <a:buChar char="§"/>
            </a:pPr>
            <a:r>
              <a:rPr lang="en-US" sz="2200" dirty="0">
                <a:cs typeface="Times New Roman" panose="02020603050405020304" pitchFamily="18" charset="0"/>
              </a:rPr>
              <a:t>In 2009, the 81</a:t>
            </a:r>
            <a:r>
              <a:rPr lang="en-US" sz="2200" baseline="30000" dirty="0">
                <a:cs typeface="Times New Roman" panose="02020603050405020304" pitchFamily="18" charset="0"/>
              </a:rPr>
              <a:t>st</a:t>
            </a:r>
            <a:r>
              <a:rPr lang="en-US" sz="2200" dirty="0">
                <a:cs typeface="Times New Roman" panose="02020603050405020304" pitchFamily="18" charset="0"/>
              </a:rPr>
              <a:t> Texas Legislature adopted the Compact in the </a:t>
            </a:r>
            <a:r>
              <a:rPr lang="en-US" sz="2200" dirty="0">
                <a:cs typeface="Times New Roman" panose="02020603050405020304" pitchFamily="18" charset="0"/>
                <a:hlinkClick r:id="rId3"/>
              </a:rPr>
              <a:t>Texas Education Code, Chapter 162</a:t>
            </a:r>
            <a:endParaRPr lang="en-US" sz="2200" dirty="0">
              <a:cs typeface="Times New Roman" panose="02020603050405020304" pitchFamily="18" charset="0"/>
            </a:endParaRPr>
          </a:p>
          <a:p>
            <a:endParaRPr lang="en-US" dirty="0"/>
          </a:p>
        </p:txBody>
      </p:sp>
      <p:sp>
        <p:nvSpPr>
          <p:cNvPr id="7" name="TextBox 6"/>
          <p:cNvSpPr txBox="1"/>
          <p:nvPr/>
        </p:nvSpPr>
        <p:spPr>
          <a:xfrm>
            <a:off x="7103082" y="5115613"/>
            <a:ext cx="3932808" cy="92333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C00000"/>
              </a:buClr>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All 50 states and the District of Columbia have signed the Interstate Compact for Military Children.</a:t>
            </a:r>
          </a:p>
        </p:txBody>
      </p:sp>
      <p:pic>
        <p:nvPicPr>
          <p:cNvPr id="8" name="Picture 7">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883711" y="6051971"/>
            <a:ext cx="2371550" cy="493819"/>
          </a:xfrm>
          <a:prstGeom prst="rect">
            <a:avLst/>
          </a:prstGeom>
        </p:spPr>
      </p:pic>
      <p:pic>
        <p:nvPicPr>
          <p:cNvPr id="9" name="Picture 8" descr="Military Interstate Children's Compact Commission "/>
          <p:cNvPicPr>
            <a:picLocks noChangeAspect="1"/>
          </p:cNvPicPr>
          <p:nvPr/>
        </p:nvPicPr>
        <p:blipFill>
          <a:blip r:embed="rId5"/>
          <a:stretch>
            <a:fillRect/>
          </a:stretch>
        </p:blipFill>
        <p:spPr>
          <a:xfrm>
            <a:off x="264832" y="1362714"/>
            <a:ext cx="3298222" cy="713294"/>
          </a:xfrm>
          <a:prstGeom prst="rect">
            <a:avLst/>
          </a:prstGeom>
        </p:spPr>
      </p:pic>
      <p:sp>
        <p:nvSpPr>
          <p:cNvPr id="10" name="Rectangle 9">
            <a:extLst>
              <a:ext uri="{C183D7F6-B498-43B3-948B-1728B52AA6E4}">
                <adec:decorative xmlns:adec="http://schemas.microsoft.com/office/drawing/2017/decorative" val="1"/>
              </a:ext>
            </a:extLst>
          </p:cNvPr>
          <p:cNvSpPr/>
          <p:nvPr/>
        </p:nvSpPr>
        <p:spPr>
          <a:xfrm>
            <a:off x="2184578" y="4827218"/>
            <a:ext cx="3184358" cy="1636574"/>
          </a:xfrm>
          <a:prstGeom prst="rect">
            <a:avLst/>
          </a:prstGeom>
          <a:noFill/>
          <a:ln w="7620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p:cNvSpPr/>
          <p:nvPr/>
        </p:nvSpPr>
        <p:spPr>
          <a:xfrm>
            <a:off x="2184578" y="4964452"/>
            <a:ext cx="3184358" cy="1477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FF8135"/>
                </a:solidFill>
                <a:effectLst/>
                <a:uLnTx/>
                <a:uFillTx/>
                <a:latin typeface="Calibri" panose="020F0502020204030204"/>
                <a:ea typeface="+mn-ea"/>
                <a:cs typeface="+mn-cs"/>
              </a:rPr>
              <a:t>Covered Under Graduation: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8135"/>
                </a:solidFill>
                <a:effectLst/>
                <a:uLnTx/>
                <a:uFillTx/>
                <a:latin typeface="Calibri" panose="020F0502020204030204"/>
                <a:ea typeface="+mn-ea"/>
                <a:cs typeface="+mn-cs"/>
              </a:rPr>
              <a:t>Allowing a student to receive a diploma from the sending school instead of receiving school. </a:t>
            </a: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Copyright ©Texas Education Agency, 2020.  All rights reserved.</a:t>
            </a:r>
          </a:p>
        </p:txBody>
      </p:sp>
    </p:spTree>
    <p:extLst>
      <p:ext uri="{BB962C8B-B14F-4D97-AF65-F5344CB8AC3E}">
        <p14:creationId xmlns:p14="http://schemas.microsoft.com/office/powerpoint/2010/main" val="13210996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88AB57-2DBE-44A3-AE96-942C49E954BF}"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p:cNvSpPr txBox="1"/>
          <p:nvPr/>
        </p:nvSpPr>
        <p:spPr>
          <a:xfrm>
            <a:off x="3199531" y="6116239"/>
            <a:ext cx="5792936" cy="369332"/>
          </a:xfrm>
          <a:prstGeom prst="rect">
            <a:avLst/>
          </a:prstGeom>
          <a:noFill/>
        </p:spPr>
        <p:txBody>
          <a:bodyPr wrap="square" rtlCol="0">
            <a:spAutoFit/>
          </a:bodyPr>
          <a:lstStyle/>
          <a:p>
            <a:pPr lvl="0"/>
            <a:r>
              <a:rPr lang="en-US" dirty="0">
                <a:hlinkClick r:id="rId2"/>
              </a:rPr>
              <a:t>http://castro.tea.state.tx.us/tsds/teds/2020A/teds-ds4.pdf</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Copyright ©Texas Education Agency, 2020.  All rights reserved.</a:t>
            </a:r>
          </a:p>
        </p:txBody>
      </p:sp>
      <p:pic>
        <p:nvPicPr>
          <p:cNvPr id="4" name="Picture 3">
            <a:extLst>
              <a:ext uri="{FF2B5EF4-FFF2-40B4-BE49-F238E27FC236}">
                <a16:creationId xmlns:a16="http://schemas.microsoft.com/office/drawing/2014/main" id="{E8AF662E-467F-4AC4-9B67-4066B9F09942}"/>
              </a:ext>
              <a:ext uri="{C183D7F6-B498-43B3-948B-1728B52AA6E4}">
                <adec:decorative xmlns:adec="http://schemas.microsoft.com/office/drawing/2017/decorative" val="1"/>
              </a:ext>
            </a:extLst>
          </p:cNvPr>
          <p:cNvPicPr>
            <a:picLocks noChangeAspect="1"/>
          </p:cNvPicPr>
          <p:nvPr/>
        </p:nvPicPr>
        <p:blipFill rotWithShape="1">
          <a:blip r:embed="rId3"/>
          <a:srcRect l="27873" t="17098" r="29375" b="10072"/>
          <a:stretch/>
        </p:blipFill>
        <p:spPr>
          <a:xfrm>
            <a:off x="1798525" y="863666"/>
            <a:ext cx="8594949" cy="5328698"/>
          </a:xfrm>
          <a:prstGeom prst="rect">
            <a:avLst/>
          </a:prstGeom>
        </p:spPr>
      </p:pic>
      <p:pic>
        <p:nvPicPr>
          <p:cNvPr id="10" name="Picture 9">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181864" y="719325"/>
            <a:ext cx="3621205" cy="743945"/>
          </a:xfrm>
          <a:prstGeom prst="rect">
            <a:avLst/>
          </a:prstGeom>
        </p:spPr>
      </p:pic>
      <p:sp>
        <p:nvSpPr>
          <p:cNvPr id="9" name="Oval 8">
            <a:extLst>
              <a:ext uri="{C183D7F6-B498-43B3-948B-1728B52AA6E4}">
                <adec:decorative xmlns:adec="http://schemas.microsoft.com/office/drawing/2017/decorative" val="1"/>
              </a:ext>
            </a:extLst>
          </p:cNvPr>
          <p:cNvSpPr/>
          <p:nvPr/>
        </p:nvSpPr>
        <p:spPr>
          <a:xfrm>
            <a:off x="1798525" y="1307081"/>
            <a:ext cx="995509" cy="829695"/>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Arrow: Right 11">
            <a:extLst>
              <a:ext uri="{C183D7F6-B498-43B3-948B-1728B52AA6E4}">
                <adec:decorative xmlns:adec="http://schemas.microsoft.com/office/drawing/2017/decorative" val="1"/>
              </a:ext>
            </a:extLst>
          </p:cNvPr>
          <p:cNvSpPr/>
          <p:nvPr/>
        </p:nvSpPr>
        <p:spPr>
          <a:xfrm rot="20651224">
            <a:off x="1224510" y="5634450"/>
            <a:ext cx="774454" cy="5216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F6635D8A-2740-4DE6-8FAF-81CF6AD72E8F}"/>
              </a:ext>
            </a:extLst>
          </p:cNvPr>
          <p:cNvSpPr>
            <a:spLocks noGrp="1"/>
          </p:cNvSpPr>
          <p:nvPr>
            <p:ph type="title"/>
          </p:nvPr>
        </p:nvSpPr>
        <p:spPr>
          <a:xfrm>
            <a:off x="1361691" y="112129"/>
            <a:ext cx="9574714" cy="737937"/>
          </a:xfrm>
        </p:spPr>
        <p:txBody>
          <a:bodyPr/>
          <a:lstStyle/>
          <a:p>
            <a:pPr algn="ctr"/>
            <a:r>
              <a:rPr lang="en-US" dirty="0"/>
              <a:t>PEIMS Leaver Code Information </a:t>
            </a:r>
          </a:p>
        </p:txBody>
      </p:sp>
    </p:spTree>
    <p:extLst>
      <p:ext uri="{BB962C8B-B14F-4D97-AF65-F5344CB8AC3E}">
        <p14:creationId xmlns:p14="http://schemas.microsoft.com/office/powerpoint/2010/main" val="2671799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8EE1928-4E73-4211-BBBF-E210BB73D69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88AB57-2DBE-44A3-AE96-942C49E954BF}"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0196BDAC-DA2E-44FF-9FFB-8648240B251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1095394"/>
            <a:ext cx="12192000" cy="5762606"/>
          </a:xfrm>
          <a:prstGeom prst="rect">
            <a:avLst/>
          </a:prstGeom>
        </p:spPr>
      </p:pic>
      <p:pic>
        <p:nvPicPr>
          <p:cNvPr id="4" name="Picture 3">
            <a:extLst>
              <a:ext uri="{FF2B5EF4-FFF2-40B4-BE49-F238E27FC236}">
                <a16:creationId xmlns:a16="http://schemas.microsoft.com/office/drawing/2014/main" id="{72A52ED2-F830-40D7-A320-DE46EC6F330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10020" y="-338706"/>
            <a:ext cx="6133599" cy="4453505"/>
          </a:xfrm>
          <a:prstGeom prst="rect">
            <a:avLst/>
          </a:prstGeom>
        </p:spPr>
      </p:pic>
      <p:sp>
        <p:nvSpPr>
          <p:cNvPr id="6" name="Title 5">
            <a:extLst>
              <a:ext uri="{FF2B5EF4-FFF2-40B4-BE49-F238E27FC236}">
                <a16:creationId xmlns:a16="http://schemas.microsoft.com/office/drawing/2014/main" id="{55F79679-5F5F-4846-ABB7-210C890C9EDC}"/>
              </a:ext>
            </a:extLst>
          </p:cNvPr>
          <p:cNvSpPr txBox="1">
            <a:spLocks noGrp="1"/>
          </p:cNvSpPr>
          <p:nvPr>
            <p:ph type="title" idx="4294967295"/>
          </p:nvPr>
        </p:nvSpPr>
        <p:spPr>
          <a:xfrm rot="20837046">
            <a:off x="266812" y="1320120"/>
            <a:ext cx="4779935" cy="135421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Challenges Related to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Under Identification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Footer Placeholder 4">
            <a:extLst>
              <a:ext uri="{FF2B5EF4-FFF2-40B4-BE49-F238E27FC236}">
                <a16:creationId xmlns:a16="http://schemas.microsoft.com/office/drawing/2014/main" id="{98AF8A0C-04A2-4D87-A5BE-09F8EC2F5F49}"/>
              </a:ext>
              <a:ext uri="{C183D7F6-B498-43B3-948B-1728B52AA6E4}">
                <adec:decorative xmlns:adec="http://schemas.microsoft.com/office/drawing/2017/decorative" val="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Copyright ©Texas Education Agency, 2020.  All rights reserved.</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13508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54981" y="166098"/>
            <a:ext cx="10009367" cy="710206"/>
          </a:xfrm>
          <a:prstGeom prst="rect">
            <a:avLst/>
          </a:prstGeom>
        </p:spPr>
        <p:txBody>
          <a:bodyPr anchor="ctr">
            <a:normAutofit/>
          </a:bodyPr>
          <a:lstStyle/>
          <a:p>
            <a:pPr algn="ctr"/>
            <a:r>
              <a:rPr lang="en-US" sz="3600" dirty="0">
                <a:solidFill>
                  <a:srgbClr val="3C6EBE"/>
                </a:solidFill>
                <a:latin typeface="+mn-lt"/>
                <a:cs typeface="Arial" panose="020B0604020202020204" pitchFamily="34" charset="0"/>
              </a:rPr>
              <a:t>Challenges</a:t>
            </a:r>
          </a:p>
        </p:txBody>
      </p:sp>
      <p:sp>
        <p:nvSpPr>
          <p:cNvPr id="3" name="Footer Placeholder 2"/>
          <p:cNvSpPr>
            <a:spLocks noGrp="1"/>
          </p:cNvSpPr>
          <p:nvPr>
            <p:ph type="ftr" sz="quarter" idx="11"/>
          </p:nvPr>
        </p:nvSpPr>
        <p:spPr>
          <a:xfrm>
            <a:off x="4038600" y="6529137"/>
            <a:ext cx="4114800" cy="192338"/>
          </a:xfrm>
          <a:prstGeom prst="rect">
            <a:avLst/>
          </a:prstGeom>
        </p:spPr>
        <p:txBody>
          <a:bodyPr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700" b="0" i="0" u="none" strike="noStrike" kern="1200" cap="none" spc="0" normalizeH="0" baseline="0" noProof="0" dirty="0">
                <a:ln>
                  <a:noFill/>
                </a:ln>
                <a:solidFill>
                  <a:prstClr val="white"/>
                </a:solidFill>
                <a:effectLst/>
                <a:uLnTx/>
                <a:uFillTx/>
                <a:latin typeface="Calibri" panose="020F0502020204030204"/>
                <a:ea typeface="+mn-ea"/>
                <a:cs typeface="+mn-cs"/>
              </a:rPr>
              <a:t>Copyright ©Texas Education Agency, 2020.  All rights reserved.</a:t>
            </a:r>
          </a:p>
        </p:txBody>
      </p:sp>
      <p:sp>
        <p:nvSpPr>
          <p:cNvPr id="4" name="Slide Number Placeholder 3"/>
          <p:cNvSpPr>
            <a:spLocks noGrp="1"/>
          </p:cNvSpPr>
          <p:nvPr>
            <p:ph type="sldNum" sz="quarter" idx="12"/>
          </p:nvPr>
        </p:nvSpPr>
        <p:spPr>
          <a:xfrm>
            <a:off x="8610600" y="6529137"/>
            <a:ext cx="2743200" cy="192338"/>
          </a:xfrm>
          <a:prstGeom prst="rect">
            <a:avLst/>
          </a:prstGeom>
        </p:spPr>
        <p:txBody>
          <a:bodyPr anchor="ctr">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fld id="{0088AB57-2DBE-44A3-AE96-942C49E954BF}" type="slidenum">
              <a:rPr kumimoji="0" lang="en-US" sz="7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90000"/>
                </a:lnSpc>
                <a:spcBef>
                  <a:spcPts val="0"/>
                </a:spcBef>
                <a:spcAft>
                  <a:spcPts val="600"/>
                </a:spcAft>
                <a:buClrTx/>
                <a:buSzTx/>
                <a:buFontTx/>
                <a:buNone/>
                <a:tabLst/>
                <a:defRPr/>
              </a:pPr>
              <a:t>16</a:t>
            </a:fld>
            <a:endParaRPr kumimoji="0" lang="en-US" sz="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C4C71895-F71B-4C9E-AB46-8F14053B1166}"/>
              </a:ext>
              <a:ext uri="{C183D7F6-B498-43B3-948B-1728B52AA6E4}">
                <adec:decorative xmlns:adec="http://schemas.microsoft.com/office/drawing/2017/decorative" val="1"/>
              </a:ext>
            </a:extLst>
          </p:cNvPr>
          <p:cNvPicPr>
            <a:picLocks noChangeAspect="1"/>
          </p:cNvPicPr>
          <p:nvPr/>
        </p:nvPicPr>
        <p:blipFill rotWithShape="1">
          <a:blip r:embed="rId4"/>
          <a:srcRect l="52031" t="60422" r="33946" b="17913"/>
          <a:stretch/>
        </p:blipFill>
        <p:spPr>
          <a:xfrm>
            <a:off x="0" y="2546243"/>
            <a:ext cx="2642181" cy="2296164"/>
          </a:xfrm>
          <a:prstGeom prst="rect">
            <a:avLst/>
          </a:prstGeom>
          <a:noFill/>
        </p:spPr>
      </p:pic>
      <p:sp>
        <p:nvSpPr>
          <p:cNvPr id="15" name="Content Placeholder 5">
            <a:extLst>
              <a:ext uri="{FF2B5EF4-FFF2-40B4-BE49-F238E27FC236}">
                <a16:creationId xmlns:a16="http://schemas.microsoft.com/office/drawing/2014/main" id="{0E5426D8-ABB6-482A-BD80-98913D60391E}"/>
              </a:ext>
            </a:extLst>
          </p:cNvPr>
          <p:cNvSpPr>
            <a:spLocks noGrp="1"/>
          </p:cNvSpPr>
          <p:nvPr>
            <p:ph sz="half" idx="14"/>
          </p:nvPr>
        </p:nvSpPr>
        <p:spPr>
          <a:xfrm>
            <a:off x="2249556" y="1327043"/>
            <a:ext cx="9276522" cy="5009321"/>
          </a:xfrm>
        </p:spPr>
        <p:txBody>
          <a:bodyPr>
            <a:normAutofit fontScale="85000" lnSpcReduction="20000"/>
          </a:bodyPr>
          <a:lstStyle/>
          <a:p>
            <a:pPr>
              <a:lnSpc>
                <a:spcPct val="120000"/>
              </a:lnSpc>
              <a:buClr>
                <a:schemeClr val="accent2"/>
              </a:buClr>
              <a:buFont typeface="Wingdings" panose="05000000000000000000" pitchFamily="2" charset="2"/>
              <a:buChar char="§"/>
            </a:pPr>
            <a:r>
              <a:rPr lang="en-US" b="0" i="0" dirty="0">
                <a:solidFill>
                  <a:schemeClr val="tx1"/>
                </a:solidFill>
                <a:latin typeface="Arial" panose="020B0604020202020204" pitchFamily="34" charset="0"/>
                <a:cs typeface="Arial" panose="020B0604020202020204" pitchFamily="34" charset="0"/>
              </a:rPr>
              <a:t>Under identification hinders educators from informing all eligible </a:t>
            </a:r>
            <a:r>
              <a:rPr lang="en-US" b="0" i="0" dirty="0">
                <a:solidFill>
                  <a:schemeClr val="tx1"/>
                </a:solidFill>
                <a:latin typeface="+mn-lt"/>
                <a:cs typeface="Arial" panose="020B0604020202020204" pitchFamily="34" charset="0"/>
              </a:rPr>
              <a:t>students (and parents) of every right, resource, and law they have access to.</a:t>
            </a:r>
          </a:p>
          <a:p>
            <a:pPr>
              <a:lnSpc>
                <a:spcPct val="120000"/>
              </a:lnSpc>
              <a:buClr>
                <a:schemeClr val="accent2"/>
              </a:buClr>
            </a:pPr>
            <a:endParaRPr lang="en-US" b="0" i="0" dirty="0">
              <a:solidFill>
                <a:schemeClr val="tx1"/>
              </a:solidFill>
              <a:latin typeface="+mn-lt"/>
              <a:cs typeface="Arial" panose="020B0604020202020204" pitchFamily="34" charset="0"/>
            </a:endParaRPr>
          </a:p>
          <a:p>
            <a:pPr>
              <a:lnSpc>
                <a:spcPct val="120000"/>
              </a:lnSpc>
              <a:buClr>
                <a:schemeClr val="accent2"/>
              </a:buClr>
              <a:buFont typeface="Wingdings" panose="05000000000000000000" pitchFamily="2" charset="2"/>
              <a:buChar char="§"/>
            </a:pPr>
            <a:r>
              <a:rPr lang="en-US" b="0" i="0" dirty="0">
                <a:solidFill>
                  <a:schemeClr val="tx1"/>
                </a:solidFill>
                <a:latin typeface="+mn-lt"/>
                <a:cs typeface="Arial" panose="020B0604020202020204" pitchFamily="34" charset="0"/>
              </a:rPr>
              <a:t>Advocates, families, and educators, may not fully understand eligibility requirements or the intricacies of implementing The Interstate Compact on Education Opportunity for Military Children (TEC Chapter 162), in relation to state law and local school district policy. </a:t>
            </a:r>
          </a:p>
          <a:p>
            <a:pPr>
              <a:lnSpc>
                <a:spcPct val="120000"/>
              </a:lnSpc>
              <a:buClr>
                <a:schemeClr val="accent2"/>
              </a:buClr>
            </a:pPr>
            <a:endParaRPr lang="en-US" b="0" i="0" dirty="0">
              <a:solidFill>
                <a:schemeClr val="tx1"/>
              </a:solidFill>
              <a:latin typeface="+mn-lt"/>
              <a:cs typeface="Arial" panose="020B0604020202020204" pitchFamily="34" charset="0"/>
            </a:endParaRPr>
          </a:p>
          <a:p>
            <a:pPr>
              <a:lnSpc>
                <a:spcPct val="120000"/>
              </a:lnSpc>
              <a:buClr>
                <a:schemeClr val="accent2"/>
              </a:buClr>
              <a:buFont typeface="Wingdings" panose="05000000000000000000" pitchFamily="2" charset="2"/>
              <a:buChar char="§"/>
            </a:pPr>
            <a:r>
              <a:rPr lang="en-US" b="0" i="0" dirty="0">
                <a:solidFill>
                  <a:schemeClr val="tx1"/>
                </a:solidFill>
                <a:latin typeface="+mn-lt"/>
                <a:cs typeface="Arial" panose="020B0604020202020204" pitchFamily="34" charset="0"/>
              </a:rPr>
              <a:t>Ensuring that mobility does not interrupt student’s course and educational program placement.  </a:t>
            </a:r>
          </a:p>
          <a:p>
            <a:endParaRPr lang="en-US" dirty="0"/>
          </a:p>
        </p:txBody>
      </p:sp>
    </p:spTree>
    <p:extLst>
      <p:ext uri="{BB962C8B-B14F-4D97-AF65-F5344CB8AC3E}">
        <p14:creationId xmlns:p14="http://schemas.microsoft.com/office/powerpoint/2010/main" val="11822809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7C382220-708E-41A9-9558-AF0B791B44B9}"/>
              </a:ext>
              <a:ext uri="{C183D7F6-B498-43B3-948B-1728B52AA6E4}">
                <adec:decorative xmlns:adec="http://schemas.microsoft.com/office/drawing/2017/decorative" val="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5490" b="15490"/>
          <a:stretch>
            <a:fillRect/>
          </a:stretch>
        </p:blipFill>
        <p:spPr>
          <a:xfrm>
            <a:off x="0" y="1261872"/>
            <a:ext cx="12192000" cy="5596128"/>
          </a:xfrm>
        </p:spPr>
      </p:pic>
      <p:pic>
        <p:nvPicPr>
          <p:cNvPr id="17" name="Picture 16">
            <a:extLst>
              <a:ext uri="{FF2B5EF4-FFF2-40B4-BE49-F238E27FC236}">
                <a16:creationId xmlns:a16="http://schemas.microsoft.com/office/drawing/2014/main" id="{A9F29F38-DB35-47B4-9334-1B486857F051}"/>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56140">
            <a:off x="-358655" y="115113"/>
            <a:ext cx="5731860" cy="4094186"/>
          </a:xfrm>
          <a:prstGeom prst="rect">
            <a:avLst/>
          </a:prstGeom>
        </p:spPr>
      </p:pic>
      <p:sp>
        <p:nvSpPr>
          <p:cNvPr id="18" name="Title 17">
            <a:extLst>
              <a:ext uri="{FF2B5EF4-FFF2-40B4-BE49-F238E27FC236}">
                <a16:creationId xmlns:a16="http://schemas.microsoft.com/office/drawing/2014/main" id="{B6CAAE98-2101-480D-80CB-87850ED766BA}"/>
              </a:ext>
              <a:ext uri="{C183D7F6-B498-43B3-948B-1728B52AA6E4}">
                <adec:decorative xmlns:adec="http://schemas.microsoft.com/office/drawing/2017/decorative" val="1"/>
              </a:ext>
            </a:extLst>
          </p:cNvPr>
          <p:cNvSpPr txBox="1">
            <a:spLocks noGrp="1"/>
          </p:cNvSpPr>
          <p:nvPr>
            <p:ph type="title" idx="4294967295"/>
          </p:nvPr>
        </p:nvSpPr>
        <p:spPr>
          <a:xfrm rot="20815676">
            <a:off x="537683" y="1484604"/>
            <a:ext cx="3939184"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Resources and Communications</a:t>
            </a:r>
          </a:p>
        </p:txBody>
      </p:sp>
      <p:sp>
        <p:nvSpPr>
          <p:cNvPr id="2" name="Footer Placeholder 1">
            <a:extLst>
              <a:ext uri="{FF2B5EF4-FFF2-40B4-BE49-F238E27FC236}">
                <a16:creationId xmlns:a16="http://schemas.microsoft.com/office/drawing/2014/main" id="{E1E0CA84-517D-4BB1-BC05-F37DBD034A1E}"/>
              </a:ext>
            </a:extLst>
          </p:cNvPr>
          <p:cNvSpPr>
            <a:spLocks noGrp="1"/>
          </p:cNvSpPr>
          <p:nvPr>
            <p:ph type="ftr" sz="quarter" idx="11"/>
          </p:nvPr>
        </p:nvSpPr>
        <p:spPr/>
        <p:txBody>
          <a:bodyPr/>
          <a:lstStyle/>
          <a:p>
            <a:r>
              <a:rPr lang="en-US"/>
              <a:t>Copyright ©Texas Education Agency, 2020.  All rights reserved.</a:t>
            </a:r>
            <a:endParaRPr lang="en-US" dirty="0"/>
          </a:p>
        </p:txBody>
      </p:sp>
      <p:sp>
        <p:nvSpPr>
          <p:cNvPr id="3" name="Slide Number Placeholder 2">
            <a:extLst>
              <a:ext uri="{FF2B5EF4-FFF2-40B4-BE49-F238E27FC236}">
                <a16:creationId xmlns:a16="http://schemas.microsoft.com/office/drawing/2014/main" id="{65DF5EBB-6E82-49FC-B386-8561E5FA5D1F}"/>
              </a:ext>
            </a:extLst>
          </p:cNvPr>
          <p:cNvSpPr>
            <a:spLocks noGrp="1"/>
          </p:cNvSpPr>
          <p:nvPr>
            <p:ph type="sldNum" sz="quarter" idx="12"/>
          </p:nvPr>
        </p:nvSpPr>
        <p:spPr/>
        <p:txBody>
          <a:bodyPr/>
          <a:lstStyle/>
          <a:p>
            <a:fld id="{0088AB57-2DBE-44A3-AE96-942C49E954BF}" type="slidenum">
              <a:rPr lang="en-US" smtClean="0"/>
              <a:pPr/>
              <a:t>17</a:t>
            </a:fld>
            <a:endParaRPr lang="en-US" dirty="0"/>
          </a:p>
        </p:txBody>
      </p:sp>
    </p:spTree>
    <p:extLst>
      <p:ext uri="{BB962C8B-B14F-4D97-AF65-F5344CB8AC3E}">
        <p14:creationId xmlns:p14="http://schemas.microsoft.com/office/powerpoint/2010/main" val="32792419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1A94B-5416-5E47-A4F0-2D5295AF391C}"/>
              </a:ext>
            </a:extLst>
          </p:cNvPr>
          <p:cNvSpPr>
            <a:spLocks noGrp="1"/>
          </p:cNvSpPr>
          <p:nvPr>
            <p:ph type="title"/>
          </p:nvPr>
        </p:nvSpPr>
        <p:spPr>
          <a:xfrm>
            <a:off x="1589651" y="215419"/>
            <a:ext cx="9597887" cy="710206"/>
          </a:xfrm>
        </p:spPr>
        <p:txBody>
          <a:bodyPr>
            <a:normAutofit/>
          </a:bodyPr>
          <a:lstStyle/>
          <a:p>
            <a:pPr algn="ctr"/>
            <a:r>
              <a:rPr lang="en-US" dirty="0">
                <a:latin typeface="+mn-lt"/>
                <a:cs typeface="Arial" panose="020B0604020202020204" pitchFamily="34" charset="0"/>
              </a:rPr>
              <a:t>Who Do I Ask For Help?</a:t>
            </a:r>
          </a:p>
        </p:txBody>
      </p:sp>
      <p:pic>
        <p:nvPicPr>
          <p:cNvPr id="9" name="Picture 8" descr="Who do I Ask For Help?  School Liaison Officers"/>
          <p:cNvPicPr>
            <a:picLocks noChangeAspect="1"/>
          </p:cNvPicPr>
          <p:nvPr/>
        </p:nvPicPr>
        <p:blipFill rotWithShape="1">
          <a:blip r:embed="rId3"/>
          <a:srcRect l="29428" t="9397" r="30429" b="4254"/>
          <a:stretch/>
        </p:blipFill>
        <p:spPr>
          <a:xfrm>
            <a:off x="767833" y="1308994"/>
            <a:ext cx="4870449" cy="5116450"/>
          </a:xfrm>
          <a:prstGeom prst="rect">
            <a:avLst/>
          </a:prstGeom>
        </p:spPr>
      </p:pic>
      <p:pic>
        <p:nvPicPr>
          <p:cNvPr id="10" name="Picture 9" descr="Texas Student Liaison Officer Contact List "/>
          <p:cNvPicPr>
            <a:picLocks noChangeAspect="1"/>
          </p:cNvPicPr>
          <p:nvPr/>
        </p:nvPicPr>
        <p:blipFill>
          <a:blip r:embed="rId4"/>
          <a:stretch>
            <a:fillRect/>
          </a:stretch>
        </p:blipFill>
        <p:spPr>
          <a:xfrm>
            <a:off x="6096000" y="1406676"/>
            <a:ext cx="5407621" cy="4669941"/>
          </a:xfrm>
          <a:prstGeom prst="rect">
            <a:avLst/>
          </a:prstGeom>
        </p:spPr>
      </p:pic>
      <p:sp>
        <p:nvSpPr>
          <p:cNvPr id="5" name="TextBox 4">
            <a:extLst>
              <a:ext uri="{FF2B5EF4-FFF2-40B4-BE49-F238E27FC236}">
                <a16:creationId xmlns:a16="http://schemas.microsoft.com/office/drawing/2014/main" id="{7BF9D351-A5CA-4028-A4DE-F13A6246866B}"/>
              </a:ext>
            </a:extLst>
          </p:cNvPr>
          <p:cNvSpPr txBox="1"/>
          <p:nvPr/>
        </p:nvSpPr>
        <p:spPr>
          <a:xfrm>
            <a:off x="5984581" y="6133149"/>
            <a:ext cx="586437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https://tea.texas.gov/About_TEA/Other_Services/Military_Family_Resources</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C80378CD-FEBD-423A-B64F-1BA882AAC6B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Copyright ©Texas Education Agency, 2020.  All rights reserved.</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2DFECFC7-0B83-42AE-B4B0-E7BE4672730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88AB57-2DBE-44A3-AE96-942C49E954BF}"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19981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22959" y="297447"/>
            <a:ext cx="9597887" cy="710206"/>
          </a:xfrm>
        </p:spPr>
        <p:txBody>
          <a:bodyPr/>
          <a:lstStyle/>
          <a:p>
            <a:pPr algn="ctr"/>
            <a:r>
              <a:rPr lang="en-US" dirty="0">
                <a:latin typeface="+mn-lt"/>
                <a:cs typeface="Arial" panose="020B0604020202020204" pitchFamily="34" charset="0"/>
              </a:rPr>
              <a:t>Military Family Resources Webpage</a:t>
            </a:r>
          </a:p>
        </p:txBody>
      </p:sp>
      <p:sp>
        <p:nvSpPr>
          <p:cNvPr id="3" name="TextBox 2">
            <a:extLst>
              <a:ext uri="{FF2B5EF4-FFF2-40B4-BE49-F238E27FC236}">
                <a16:creationId xmlns:a16="http://schemas.microsoft.com/office/drawing/2014/main" id="{5BA7C604-4C4B-4DF9-B74A-5E23547FB609}"/>
              </a:ext>
            </a:extLst>
          </p:cNvPr>
          <p:cNvSpPr txBox="1"/>
          <p:nvPr/>
        </p:nvSpPr>
        <p:spPr>
          <a:xfrm>
            <a:off x="2233279" y="5957897"/>
            <a:ext cx="7725439" cy="369332"/>
          </a:xfrm>
          <a:prstGeom prst="rect">
            <a:avLst/>
          </a:prstGeom>
          <a:noFill/>
        </p:spPr>
        <p:txBody>
          <a:bodyPr wrap="square" rtlCol="0">
            <a:spAutoFit/>
          </a:bodyPr>
          <a:lstStyle/>
          <a:p>
            <a:pPr algn="ctr"/>
            <a:r>
              <a:rPr lang="en-US" dirty="0">
                <a:hlinkClick r:id="rId3"/>
              </a:rPr>
              <a:t>https://tea.texas.gov/mil/</a:t>
            </a:r>
            <a:endParaRPr lang="en-US" dirty="0">
              <a:solidFill>
                <a:srgbClr val="0D6CB9"/>
              </a:solidFill>
            </a:endParaRPr>
          </a:p>
        </p:txBody>
      </p:sp>
      <p:pic>
        <p:nvPicPr>
          <p:cNvPr id="12" name="Content Placeholder 11">
            <a:extLst>
              <a:ext uri="{FF2B5EF4-FFF2-40B4-BE49-F238E27FC236}">
                <a16:creationId xmlns:a16="http://schemas.microsoft.com/office/drawing/2014/main" id="{DC550B56-A59D-41B8-9B1D-44B1B7E9AC20}"/>
              </a:ext>
              <a:ext uri="{C183D7F6-B498-43B3-948B-1728B52AA6E4}">
                <adec:decorative xmlns:adec="http://schemas.microsoft.com/office/drawing/2017/decorative" val="1"/>
              </a:ext>
            </a:extLst>
          </p:cNvPr>
          <p:cNvPicPr>
            <a:picLocks noGrp="1" noChangeAspect="1"/>
          </p:cNvPicPr>
          <p:nvPr>
            <p:ph sz="half" idx="2"/>
          </p:nvPr>
        </p:nvPicPr>
        <p:blipFill rotWithShape="1">
          <a:blip r:embed="rId4"/>
          <a:srcRect l="24816" t="61086" r="15038" b="4594"/>
          <a:stretch/>
        </p:blipFill>
        <p:spPr>
          <a:xfrm>
            <a:off x="522272" y="1789659"/>
            <a:ext cx="5573727" cy="344170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3" name="Content Placeholder 12">
            <a:extLst>
              <a:ext uri="{FF2B5EF4-FFF2-40B4-BE49-F238E27FC236}">
                <a16:creationId xmlns:a16="http://schemas.microsoft.com/office/drawing/2014/main" id="{F0B32AF8-4875-46E5-AE64-AC90FEB6CA2B}"/>
              </a:ext>
              <a:ext uri="{C183D7F6-B498-43B3-948B-1728B52AA6E4}">
                <adec:decorative xmlns:adec="http://schemas.microsoft.com/office/drawing/2017/decorative" val="1"/>
              </a:ext>
            </a:extLst>
          </p:cNvPr>
          <p:cNvPicPr>
            <a:picLocks noGrp="1" noChangeAspect="1"/>
          </p:cNvPicPr>
          <p:nvPr>
            <p:ph sz="quarter" idx="4"/>
          </p:nvPr>
        </p:nvPicPr>
        <p:blipFill rotWithShape="1">
          <a:blip r:embed="rId5"/>
          <a:srcRect l="22925" t="65417" r="35487" b="2213"/>
          <a:stretch/>
        </p:blipFill>
        <p:spPr>
          <a:xfrm>
            <a:off x="6301114" y="1490521"/>
            <a:ext cx="5168901" cy="4353786"/>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2" name="Footer Placeholder 1">
            <a:extLst>
              <a:ext uri="{FF2B5EF4-FFF2-40B4-BE49-F238E27FC236}">
                <a16:creationId xmlns:a16="http://schemas.microsoft.com/office/drawing/2014/main" id="{A1899C1D-92F5-4C91-9B51-9435A1E2103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Copyright ©Texas Education Agency, 2020.  All rights reserved.</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DD00CFAC-369D-4C54-B8E1-C8CED3CD6F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88AB57-2DBE-44A3-AE96-942C49E954BF}"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44548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3436" y="314036"/>
            <a:ext cx="8725126" cy="710206"/>
          </a:xfrm>
        </p:spPr>
        <p:txBody>
          <a:bodyPr>
            <a:normAutofit/>
          </a:bodyPr>
          <a:lstStyle/>
          <a:p>
            <a:pPr algn="ctr"/>
            <a:r>
              <a:rPr lang="en-US" dirty="0">
                <a:latin typeface="+mn-lt"/>
                <a:cs typeface="Arial" panose="020B0604020202020204" pitchFamily="34" charset="0"/>
              </a:rPr>
              <a:t>Presenter</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88AB57-2DBE-44A3-AE96-942C49E954BF}"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362138" y="1335713"/>
            <a:ext cx="11467723" cy="45704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ea typeface="+mn-ea"/>
                <a:cs typeface="+mn-cs"/>
              </a:rPr>
              <a:t>Abby Rodriguez, M.A.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ea typeface="+mn-ea"/>
                <a:cs typeface="+mn-cs"/>
              </a:rPr>
              <a:t>State Coordinator, Military Connected Students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ea typeface="+mn-ea"/>
                <a:cs typeface="+mn-cs"/>
              </a:rPr>
              <a:t>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ea typeface="+mn-ea"/>
                <a:cs typeface="+mn-cs"/>
              </a:rPr>
              <a:t>Pregnancy Related Services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hlinkClick r:id="rId3"/>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Copyright ©Texas Education Agency, 2020.  All rights reserved.</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7ED8B845-3967-475F-B3F0-E5E8891DE7B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117483" y="4721931"/>
            <a:ext cx="1292464" cy="1432684"/>
          </a:xfrm>
          <a:prstGeom prst="rect">
            <a:avLst/>
          </a:prstGeom>
        </p:spPr>
      </p:pic>
    </p:spTree>
    <p:extLst>
      <p:ext uri="{BB962C8B-B14F-4D97-AF65-F5344CB8AC3E}">
        <p14:creationId xmlns:p14="http://schemas.microsoft.com/office/powerpoint/2010/main" val="32515373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C183D7F6-B498-43B3-948B-1728B52AA6E4}">
                <adec:decorative xmlns:adec="http://schemas.microsoft.com/office/drawing/2017/decorative" val="1"/>
              </a:ext>
            </a:extLst>
          </p:cNvPr>
          <p:cNvSpPr>
            <a:spLocks noGrp="1"/>
          </p:cNvSpPr>
          <p:nvPr>
            <p:ph type="ftr" sz="quarter" idx="11"/>
          </p:nvPr>
        </p:nvSpPr>
        <p:spPr>
          <a:xfrm>
            <a:off x="4038600" y="6523257"/>
            <a:ext cx="4114800" cy="334743"/>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Copyright ©Texas Education Agency, 2020.  All rights reserved.</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88AB57-2DBE-44A3-AE96-942C49E954BF}"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descr="TEA Webpage">
            <a:extLst>
              <a:ext uri="{FF2B5EF4-FFF2-40B4-BE49-F238E27FC236}">
                <a16:creationId xmlns:a16="http://schemas.microsoft.com/office/drawing/2014/main" id="{AF0D1F54-6A0B-4EBA-BDBB-62D8D38ECB48}"/>
              </a:ext>
            </a:extLst>
          </p:cNvPr>
          <p:cNvPicPr>
            <a:picLocks noChangeAspect="1"/>
          </p:cNvPicPr>
          <p:nvPr/>
        </p:nvPicPr>
        <p:blipFill rotWithShape="1">
          <a:blip r:embed="rId3"/>
          <a:srcRect l="20583" t="61708" r="9440" b="3566"/>
          <a:stretch/>
        </p:blipFill>
        <p:spPr>
          <a:xfrm>
            <a:off x="1825971" y="136525"/>
            <a:ext cx="8877470" cy="6276454"/>
          </a:xfrm>
          <a:prstGeom prst="rect">
            <a:avLst/>
          </a:prstGeom>
        </p:spPr>
      </p:pic>
      <p:sp>
        <p:nvSpPr>
          <p:cNvPr id="7" name="Oval 6" descr="Sign Up for Updates"/>
          <p:cNvSpPr/>
          <p:nvPr/>
        </p:nvSpPr>
        <p:spPr>
          <a:xfrm>
            <a:off x="8438706" y="808475"/>
            <a:ext cx="1174630" cy="65560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Arrow: Left 9">
            <a:extLst>
              <a:ext uri="{C183D7F6-B498-43B3-948B-1728B52AA6E4}">
                <adec:decorative xmlns:adec="http://schemas.microsoft.com/office/drawing/2017/decorative" val="1"/>
              </a:ext>
            </a:extLst>
          </p:cNvPr>
          <p:cNvSpPr/>
          <p:nvPr/>
        </p:nvSpPr>
        <p:spPr>
          <a:xfrm rot="825029">
            <a:off x="9749386" y="882565"/>
            <a:ext cx="1524051" cy="859956"/>
          </a:xfrm>
          <a:prstGeom prst="leftArrow">
            <a:avLst/>
          </a:prstGeom>
          <a:solidFill>
            <a:srgbClr val="FFFF0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36690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Copyright ©Texas Education Agency, 2020.  All rights reserved.</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88AB57-2DBE-44A3-AE96-942C49E954BF}"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descr="Texas Education Agency Update"/>
          <p:cNvPicPr>
            <a:picLocks noChangeAspect="1"/>
          </p:cNvPicPr>
          <p:nvPr/>
        </p:nvPicPr>
        <p:blipFill rotWithShape="1">
          <a:blip r:embed="rId3"/>
          <a:srcRect l="9015" t="8350" r="10303" b="25792"/>
          <a:stretch/>
        </p:blipFill>
        <p:spPr>
          <a:xfrm>
            <a:off x="1517071" y="1403928"/>
            <a:ext cx="9836729" cy="4516582"/>
          </a:xfrm>
          <a:prstGeom prst="rect">
            <a:avLst/>
          </a:prstGeom>
        </p:spPr>
      </p:pic>
      <p:sp>
        <p:nvSpPr>
          <p:cNvPr id="9" name="Title 1"/>
          <p:cNvSpPr>
            <a:spLocks noGrp="1"/>
          </p:cNvSpPr>
          <p:nvPr>
            <p:ph type="title"/>
          </p:nvPr>
        </p:nvSpPr>
        <p:spPr>
          <a:xfrm>
            <a:off x="1636491" y="227284"/>
            <a:ext cx="9597887" cy="710206"/>
          </a:xfrm>
        </p:spPr>
        <p:txBody>
          <a:bodyPr>
            <a:normAutofit/>
          </a:bodyPr>
          <a:lstStyle/>
          <a:p>
            <a:pPr algn="ctr"/>
            <a:r>
              <a:rPr lang="en-US" dirty="0">
                <a:latin typeface="+mn-lt"/>
                <a:cs typeface="Arial" panose="020B0604020202020204" pitchFamily="34" charset="0"/>
              </a:rPr>
              <a:t>Sign-Up for Updates!</a:t>
            </a:r>
          </a:p>
        </p:txBody>
      </p:sp>
    </p:spTree>
    <p:extLst>
      <p:ext uri="{BB962C8B-B14F-4D97-AF65-F5344CB8AC3E}">
        <p14:creationId xmlns:p14="http://schemas.microsoft.com/office/powerpoint/2010/main" val="16456875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Copyright ©Texas Education Agency, 2020.  All rights reserved.</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88AB57-2DBE-44A3-AE96-942C49E954BF}"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descr="Sign-Up for Updates"/>
          <p:cNvPicPr>
            <a:picLocks noChangeAspect="1"/>
          </p:cNvPicPr>
          <p:nvPr/>
        </p:nvPicPr>
        <p:blipFill rotWithShape="1">
          <a:blip r:embed="rId3"/>
          <a:srcRect l="28706" t="20471" r="40303" b="35084"/>
          <a:stretch/>
        </p:blipFill>
        <p:spPr>
          <a:xfrm>
            <a:off x="3269671" y="1526025"/>
            <a:ext cx="5837037" cy="4708621"/>
          </a:xfrm>
          <a:prstGeom prst="rect">
            <a:avLst/>
          </a:prstGeom>
        </p:spPr>
      </p:pic>
      <p:sp>
        <p:nvSpPr>
          <p:cNvPr id="6" name="Arrow: Right 5">
            <a:extLst>
              <a:ext uri="{C183D7F6-B498-43B3-948B-1728B52AA6E4}">
                <adec:decorative xmlns:adec="http://schemas.microsoft.com/office/drawing/2017/decorative" val="1"/>
              </a:ext>
            </a:extLst>
          </p:cNvPr>
          <p:cNvSpPr/>
          <p:nvPr/>
        </p:nvSpPr>
        <p:spPr>
          <a:xfrm rot="20861436">
            <a:off x="3290397" y="5564567"/>
            <a:ext cx="978408" cy="484632"/>
          </a:xfrm>
          <a:prstGeom prst="rightArrow">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Oval 10">
            <a:extLst>
              <a:ext uri="{C183D7F6-B498-43B3-948B-1728B52AA6E4}">
                <adec:decorative xmlns:adec="http://schemas.microsoft.com/office/drawing/2017/decorative" val="1"/>
              </a:ext>
            </a:extLst>
          </p:cNvPr>
          <p:cNvSpPr/>
          <p:nvPr/>
        </p:nvSpPr>
        <p:spPr>
          <a:xfrm>
            <a:off x="4488873" y="4806130"/>
            <a:ext cx="3590636" cy="40524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Oval 12">
            <a:extLst>
              <a:ext uri="{C183D7F6-B498-43B3-948B-1728B52AA6E4}">
                <adec:decorative xmlns:adec="http://schemas.microsoft.com/office/drawing/2017/decorative" val="1"/>
              </a:ext>
            </a:extLst>
          </p:cNvPr>
          <p:cNvSpPr/>
          <p:nvPr/>
        </p:nvSpPr>
        <p:spPr>
          <a:xfrm>
            <a:off x="4514271" y="5532579"/>
            <a:ext cx="2272145" cy="34061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396F6406-D07B-420F-8318-F04DB87FFDEA}"/>
              </a:ext>
              <a:ext uri="{C183D7F6-B498-43B3-948B-1728B52AA6E4}">
                <adec:decorative xmlns:adec="http://schemas.microsoft.com/office/drawing/2017/decorative" val="1"/>
              </a:ext>
            </a:extLst>
          </p:cNvPr>
          <p:cNvSpPr>
            <a:spLocks noGrp="1"/>
          </p:cNvSpPr>
          <p:nvPr>
            <p:ph type="title"/>
          </p:nvPr>
        </p:nvSpPr>
        <p:spPr>
          <a:xfrm>
            <a:off x="1389245" y="313471"/>
            <a:ext cx="9597887" cy="710206"/>
          </a:xfrm>
        </p:spPr>
        <p:txBody>
          <a:bodyPr/>
          <a:lstStyle/>
          <a:p>
            <a:pPr algn="ctr"/>
            <a:r>
              <a:rPr lang="en-US" dirty="0">
                <a:latin typeface="+mn-lt"/>
                <a:cs typeface="Arial" panose="020B0604020202020204" pitchFamily="34" charset="0"/>
              </a:rPr>
              <a:t>Sign-Up for Updates!</a:t>
            </a:r>
            <a:endParaRPr lang="en-US" dirty="0">
              <a:latin typeface="+mn-lt"/>
            </a:endParaRPr>
          </a:p>
        </p:txBody>
      </p:sp>
    </p:spTree>
    <p:extLst>
      <p:ext uri="{BB962C8B-B14F-4D97-AF65-F5344CB8AC3E}">
        <p14:creationId xmlns:p14="http://schemas.microsoft.com/office/powerpoint/2010/main" val="41796538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C183D7F6-B498-43B3-948B-1728B52AA6E4}">
                <adec:decorative xmlns:adec="http://schemas.microsoft.com/office/drawing/2017/decorative" val="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Copyright ©Texas Education Agency, 2020.  All rights reserved.</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88AB57-2DBE-44A3-AE96-942C49E954BF}"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Military Connected Students Newsletter">
            <a:extLst>
              <a:ext uri="{FF2B5EF4-FFF2-40B4-BE49-F238E27FC236}">
                <a16:creationId xmlns:a16="http://schemas.microsoft.com/office/drawing/2014/main" id="{3EF200CA-087C-429F-8766-D639C3F277DB}"/>
              </a:ext>
            </a:extLst>
          </p:cNvPr>
          <p:cNvPicPr>
            <a:picLocks noChangeAspect="1"/>
          </p:cNvPicPr>
          <p:nvPr/>
        </p:nvPicPr>
        <p:blipFill rotWithShape="1">
          <a:blip r:embed="rId3"/>
          <a:srcRect l="34885" t="19472" r="35696" b="45436"/>
          <a:stretch/>
        </p:blipFill>
        <p:spPr>
          <a:xfrm>
            <a:off x="3159642" y="232218"/>
            <a:ext cx="6042837" cy="6132766"/>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2555137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285DA-72D8-D24B-A93A-3D33B70847DD}"/>
              </a:ext>
            </a:extLst>
          </p:cNvPr>
          <p:cNvSpPr>
            <a:spLocks noGrp="1"/>
          </p:cNvSpPr>
          <p:nvPr>
            <p:ph type="title"/>
          </p:nvPr>
        </p:nvSpPr>
        <p:spPr>
          <a:xfrm>
            <a:off x="1736034" y="312234"/>
            <a:ext cx="9942444" cy="710206"/>
          </a:xfrm>
        </p:spPr>
        <p:txBody>
          <a:bodyPr>
            <a:noAutofit/>
          </a:bodyPr>
          <a:lstStyle/>
          <a:p>
            <a:pPr algn="ctr"/>
            <a:r>
              <a:rPr lang="en-US" dirty="0">
                <a:latin typeface="+mn-lt"/>
                <a:cs typeface="Arial" panose="020B0604020202020204" pitchFamily="34" charset="0"/>
              </a:rPr>
              <a:t>Military Connected Student Program Contact </a:t>
            </a:r>
          </a:p>
        </p:txBody>
      </p:sp>
      <p:sp>
        <p:nvSpPr>
          <p:cNvPr id="3" name="Slide Number Placeholder 2">
            <a:extLst>
              <a:ext uri="{FF2B5EF4-FFF2-40B4-BE49-F238E27FC236}">
                <a16:creationId xmlns:a16="http://schemas.microsoft.com/office/drawing/2014/main" id="{0D696DD4-4571-4945-970D-B590F11FFEE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88AB57-2DBE-44A3-AE96-942C49E954BF}"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Copyright ©Texas Education Agency, 2020.  All rights reserved.</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Content Placeholder 7"/>
          <p:cNvSpPr>
            <a:spLocks noGrp="1"/>
          </p:cNvSpPr>
          <p:nvPr>
            <p:ph sz="quarter" idx="14"/>
          </p:nvPr>
        </p:nvSpPr>
        <p:spPr>
          <a:xfrm>
            <a:off x="0" y="1625638"/>
            <a:ext cx="12322628" cy="4644538"/>
          </a:xfrm>
        </p:spPr>
        <p:txBody>
          <a:bodyPr>
            <a:normAutofit/>
          </a:bodyPr>
          <a:lstStyle/>
          <a:p>
            <a:pPr algn="ctr"/>
            <a:r>
              <a:rPr lang="en-US" b="1" dirty="0">
                <a:latin typeface="+mn-lt"/>
                <a:cs typeface="Arial" panose="020B0604020202020204" pitchFamily="34" charset="0"/>
              </a:rPr>
              <a:t>Abby Rodriguez, M.A.</a:t>
            </a:r>
          </a:p>
          <a:p>
            <a:pPr algn="ctr"/>
            <a:r>
              <a:rPr lang="en-US" dirty="0">
                <a:latin typeface="+mn-lt"/>
                <a:cs typeface="Arial" panose="020B0604020202020204" pitchFamily="34" charset="0"/>
              </a:rPr>
              <a:t>State Coordinator, Military Connected Students and Pregnancy Related Services</a:t>
            </a:r>
          </a:p>
          <a:p>
            <a:pPr algn="ctr"/>
            <a:endParaRPr lang="en-US" dirty="0">
              <a:latin typeface="+mn-lt"/>
              <a:cs typeface="Arial" panose="020B0604020202020204" pitchFamily="34" charset="0"/>
            </a:endParaRPr>
          </a:p>
          <a:p>
            <a:pPr algn="ctr"/>
            <a:r>
              <a:rPr lang="en-US" dirty="0">
                <a:latin typeface="+mn-lt"/>
                <a:cs typeface="Arial" panose="020B0604020202020204" pitchFamily="34" charset="0"/>
              </a:rPr>
              <a:t>TEA Military Family Resources: </a:t>
            </a:r>
          </a:p>
          <a:p>
            <a:pPr algn="ctr"/>
            <a:r>
              <a:rPr lang="en-US" dirty="0">
                <a:latin typeface="+mn-lt"/>
                <a:hlinkClick r:id="rId3"/>
              </a:rPr>
              <a:t>https://tea.texas.gov/mil/</a:t>
            </a:r>
            <a:endParaRPr lang="en-US" dirty="0">
              <a:solidFill>
                <a:srgbClr val="0D6CB9"/>
              </a:solidFill>
              <a:latin typeface="+mn-lt"/>
            </a:endParaRPr>
          </a:p>
          <a:p>
            <a:pPr algn="ctr"/>
            <a:endParaRPr lang="en-US" dirty="0">
              <a:solidFill>
                <a:srgbClr val="0D6CB9"/>
              </a:solidFill>
              <a:latin typeface="+mn-lt"/>
              <a:cs typeface="Arial" panose="020B0604020202020204" pitchFamily="34" charset="0"/>
            </a:endParaRPr>
          </a:p>
          <a:p>
            <a:pPr algn="ctr"/>
            <a:r>
              <a:rPr lang="en-US" dirty="0">
                <a:latin typeface="+mn-lt"/>
                <a:cs typeface="Arial" panose="020B0604020202020204" pitchFamily="34" charset="0"/>
              </a:rPr>
              <a:t>Phone: 512-463-9502</a:t>
            </a:r>
          </a:p>
          <a:p>
            <a:pPr algn="ctr"/>
            <a:endParaRPr lang="en-US" dirty="0">
              <a:latin typeface="+mn-lt"/>
              <a:cs typeface="Arial" panose="020B0604020202020204" pitchFamily="34" charset="0"/>
            </a:endParaRPr>
          </a:p>
          <a:p>
            <a:pPr algn="ctr"/>
            <a:r>
              <a:rPr lang="en-US" dirty="0">
                <a:latin typeface="+mn-lt"/>
                <a:cs typeface="Arial" panose="020B0604020202020204" pitchFamily="34" charset="0"/>
              </a:rPr>
              <a:t>Email:</a:t>
            </a:r>
            <a:r>
              <a:rPr lang="en-US" dirty="0">
                <a:solidFill>
                  <a:srgbClr val="0D6CB9"/>
                </a:solidFill>
                <a:latin typeface="+mn-lt"/>
                <a:cs typeface="Arial" panose="020B0604020202020204" pitchFamily="34" charset="0"/>
              </a:rPr>
              <a:t> </a:t>
            </a:r>
            <a:r>
              <a:rPr lang="en-US" dirty="0">
                <a:solidFill>
                  <a:srgbClr val="0D6CB9"/>
                </a:solidFill>
                <a:latin typeface="+mn-lt"/>
                <a:cs typeface="Arial" panose="020B0604020202020204" pitchFamily="34" charset="0"/>
                <a:hlinkClick r:id="rId4"/>
              </a:rPr>
              <a:t>abby.rodriguez@tea.texas.gov</a:t>
            </a:r>
            <a:endParaRPr lang="en-US" dirty="0">
              <a:solidFill>
                <a:srgbClr val="0D6CB9"/>
              </a:solidFill>
              <a:latin typeface="+mn-lt"/>
              <a:cs typeface="Arial" panose="020B0604020202020204" pitchFamily="34" charset="0"/>
            </a:endParaRPr>
          </a:p>
          <a:p>
            <a:pPr algn="ctr"/>
            <a:endParaRPr lang="en-US" dirty="0"/>
          </a:p>
        </p:txBody>
      </p:sp>
    </p:spTree>
    <p:extLst>
      <p:ext uri="{BB962C8B-B14F-4D97-AF65-F5344CB8AC3E}">
        <p14:creationId xmlns:p14="http://schemas.microsoft.com/office/powerpoint/2010/main" val="3733298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509A2-1EC1-420F-9B41-037B7C635C4E}"/>
              </a:ext>
            </a:extLst>
          </p:cNvPr>
          <p:cNvSpPr>
            <a:spLocks noGrp="1"/>
          </p:cNvSpPr>
          <p:nvPr>
            <p:ph type="title"/>
          </p:nvPr>
        </p:nvSpPr>
        <p:spPr>
          <a:xfrm>
            <a:off x="1297054" y="273002"/>
            <a:ext cx="9597887" cy="710206"/>
          </a:xfrm>
        </p:spPr>
        <p:txBody>
          <a:bodyPr/>
          <a:lstStyle/>
          <a:p>
            <a:pPr algn="ctr"/>
            <a:r>
              <a:rPr lang="en-US" dirty="0">
                <a:cs typeface="Arial" panose="020B0604020202020204" pitchFamily="34" charset="0"/>
              </a:rPr>
              <a:t>Objectives</a:t>
            </a:r>
            <a:endParaRPr lang="en-US" dirty="0"/>
          </a:p>
        </p:txBody>
      </p:sp>
      <p:sp>
        <p:nvSpPr>
          <p:cNvPr id="3" name="Footer Placeholder 2">
            <a:extLst>
              <a:ext uri="{FF2B5EF4-FFF2-40B4-BE49-F238E27FC236}">
                <a16:creationId xmlns:a16="http://schemas.microsoft.com/office/drawing/2014/main" id="{5AF369E6-007F-4B33-87CA-9F552EFC50B0}"/>
              </a:ext>
            </a:extLst>
          </p:cNvPr>
          <p:cNvSpPr>
            <a:spLocks noGrp="1"/>
          </p:cNvSpPr>
          <p:nvPr>
            <p:ph type="ftr" sz="quarter" idx="11"/>
          </p:nvPr>
        </p:nvSpPr>
        <p:spPr/>
        <p:txBody>
          <a:bodyPr/>
          <a:lstStyle/>
          <a:p>
            <a:r>
              <a:rPr lang="en-US" dirty="0"/>
              <a:t>Copyright ©Texas Education Agency, 2020.  All rights reserved.</a:t>
            </a:r>
          </a:p>
        </p:txBody>
      </p:sp>
      <p:sp>
        <p:nvSpPr>
          <p:cNvPr id="4" name="Slide Number Placeholder 3">
            <a:extLst>
              <a:ext uri="{FF2B5EF4-FFF2-40B4-BE49-F238E27FC236}">
                <a16:creationId xmlns:a16="http://schemas.microsoft.com/office/drawing/2014/main" id="{78E7F7F6-F495-48A3-B85F-9DA2B81A4A5C}"/>
              </a:ext>
            </a:extLst>
          </p:cNvPr>
          <p:cNvSpPr>
            <a:spLocks noGrp="1"/>
          </p:cNvSpPr>
          <p:nvPr>
            <p:ph type="sldNum" sz="quarter" idx="12"/>
          </p:nvPr>
        </p:nvSpPr>
        <p:spPr/>
        <p:txBody>
          <a:bodyPr/>
          <a:lstStyle/>
          <a:p>
            <a:fld id="{0088AB57-2DBE-44A3-AE96-942C49E954BF}" type="slidenum">
              <a:rPr lang="en-US" smtClean="0"/>
              <a:t>3</a:t>
            </a:fld>
            <a:endParaRPr lang="en-US" dirty="0"/>
          </a:p>
        </p:txBody>
      </p:sp>
      <p:sp>
        <p:nvSpPr>
          <p:cNvPr id="5" name="Content Placeholder 4">
            <a:extLst>
              <a:ext uri="{FF2B5EF4-FFF2-40B4-BE49-F238E27FC236}">
                <a16:creationId xmlns:a16="http://schemas.microsoft.com/office/drawing/2014/main" id="{C5768CFE-DE74-4607-9931-9F1EE11BA956}"/>
              </a:ext>
            </a:extLst>
          </p:cNvPr>
          <p:cNvSpPr>
            <a:spLocks noGrp="1"/>
          </p:cNvSpPr>
          <p:nvPr>
            <p:ph idx="13"/>
          </p:nvPr>
        </p:nvSpPr>
        <p:spPr>
          <a:xfrm>
            <a:off x="606188" y="1277770"/>
            <a:ext cx="11585812" cy="4302459"/>
          </a:xfrm>
        </p:spPr>
        <p:txBody>
          <a:bodyPr/>
          <a:lstStyle/>
          <a:p>
            <a:r>
              <a:rPr lang="en-US" dirty="0">
                <a:solidFill>
                  <a:schemeClr val="accent2"/>
                </a:solidFill>
                <a:cs typeface="Arial" panose="020B0604020202020204" pitchFamily="34" charset="0"/>
              </a:rPr>
              <a:t>Participants will: </a:t>
            </a:r>
          </a:p>
          <a:p>
            <a:pPr marL="457200" indent="-457200">
              <a:lnSpc>
                <a:spcPct val="100000"/>
              </a:lnSpc>
              <a:buClr>
                <a:schemeClr val="accent2"/>
              </a:buClr>
              <a:buFont typeface="Wingdings" panose="05000000000000000000" pitchFamily="2" charset="2"/>
              <a:buChar char="Ø"/>
            </a:pPr>
            <a:r>
              <a:rPr lang="en-US" b="0" dirty="0"/>
              <a:t>Increase knowledge and awareness of the Military Student Identifier</a:t>
            </a:r>
          </a:p>
          <a:p>
            <a:pPr marL="457200" indent="-457200">
              <a:lnSpc>
                <a:spcPct val="100000"/>
              </a:lnSpc>
              <a:buClr>
                <a:schemeClr val="accent2"/>
              </a:buClr>
              <a:buFont typeface="Wingdings" panose="05000000000000000000" pitchFamily="2" charset="2"/>
              <a:buChar char="Ø"/>
            </a:pPr>
            <a:r>
              <a:rPr lang="en-US" b="0" dirty="0"/>
              <a:t>Receive data and demographics in Texas</a:t>
            </a:r>
          </a:p>
          <a:p>
            <a:pPr marL="457200" indent="-457200">
              <a:lnSpc>
                <a:spcPct val="100000"/>
              </a:lnSpc>
              <a:buClr>
                <a:schemeClr val="accent2"/>
              </a:buClr>
              <a:buFont typeface="Wingdings" panose="05000000000000000000" pitchFamily="2" charset="2"/>
              <a:buChar char="Ø"/>
            </a:pPr>
            <a:r>
              <a:rPr lang="en-US" b="0" dirty="0"/>
              <a:t>Receive legislative highlights and updates</a:t>
            </a:r>
          </a:p>
          <a:p>
            <a:pPr marL="457200" indent="-457200">
              <a:lnSpc>
                <a:spcPct val="100000"/>
              </a:lnSpc>
              <a:buClr>
                <a:schemeClr val="accent2"/>
              </a:buClr>
              <a:buFont typeface="Wingdings" panose="05000000000000000000" pitchFamily="2" charset="2"/>
              <a:buChar char="Ø"/>
            </a:pPr>
            <a:r>
              <a:rPr lang="en-US" b="0" dirty="0"/>
              <a:t>Increase knowledge and awareness of leaver codes and military connected students</a:t>
            </a:r>
          </a:p>
          <a:p>
            <a:pPr marL="457200" indent="-457200">
              <a:lnSpc>
                <a:spcPct val="100000"/>
              </a:lnSpc>
              <a:buClr>
                <a:schemeClr val="accent2"/>
              </a:buClr>
              <a:buFont typeface="Wingdings" panose="05000000000000000000" pitchFamily="2" charset="2"/>
              <a:buChar char="Ø"/>
            </a:pPr>
            <a:r>
              <a:rPr lang="en-US" b="0" dirty="0"/>
              <a:t>Learn about resources, upcoming news, and agency communications</a:t>
            </a:r>
          </a:p>
        </p:txBody>
      </p:sp>
      <p:pic>
        <p:nvPicPr>
          <p:cNvPr id="10" name="Picture 9">
            <a:extLst>
              <a:ext uri="{FF2B5EF4-FFF2-40B4-BE49-F238E27FC236}">
                <a16:creationId xmlns:a16="http://schemas.microsoft.com/office/drawing/2014/main" id="{8400F54C-873A-4A4D-899C-CB7086A0B11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117963" y="4971129"/>
            <a:ext cx="9956067" cy="1462473"/>
          </a:xfrm>
          <a:prstGeom prst="rect">
            <a:avLst/>
          </a:prstGeom>
        </p:spPr>
      </p:pic>
    </p:spTree>
    <p:extLst>
      <p:ext uri="{BB962C8B-B14F-4D97-AF65-F5344CB8AC3E}">
        <p14:creationId xmlns:p14="http://schemas.microsoft.com/office/powerpoint/2010/main" val="25111411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C183D7F6-B498-43B3-948B-1728B52AA6E4}">
                <adec:decorative xmlns:adec="http://schemas.microsoft.com/office/drawing/2017/decorative" val="1"/>
              </a:ext>
            </a:extLst>
          </p:cNvPr>
          <p:cNvPicPr>
            <a:picLocks noGrp="1" noChangeAspect="1"/>
          </p:cNvPicPr>
          <p:nvPr>
            <p:ph idx="13"/>
          </p:nvPr>
        </p:nvPicPr>
        <p:blipFill>
          <a:blip r:embed="rId2"/>
          <a:stretch>
            <a:fillRect/>
          </a:stretch>
        </p:blipFill>
        <p:spPr>
          <a:xfrm>
            <a:off x="6691189" y="1264544"/>
            <a:ext cx="4792216" cy="52039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88AB57-2DBE-44A3-AE96-942C49E954BF}"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Texas began collecting the Military Student Identifier in 2013-2014 prior to being adopted under the Every Student Succeeds Act (ESSA). "/>
          <p:cNvPicPr>
            <a:picLocks noChangeAspect="1"/>
          </p:cNvPicPr>
          <p:nvPr/>
        </p:nvPicPr>
        <p:blipFill>
          <a:blip r:embed="rId3"/>
          <a:stretch>
            <a:fillRect/>
          </a:stretch>
        </p:blipFill>
        <p:spPr>
          <a:xfrm>
            <a:off x="1111608" y="2846970"/>
            <a:ext cx="5328366" cy="2749534"/>
          </a:xfrm>
          <a:prstGeom prst="rect">
            <a:avLst/>
          </a:prstGeom>
        </p:spPr>
      </p:pic>
      <p:sp>
        <p:nvSpPr>
          <p:cNvPr id="2" name="Footer Placeholder 1"/>
          <p:cNvSpPr>
            <a:spLocks noGrp="1"/>
          </p:cNvSpPr>
          <p:nvPr>
            <p:ph type="ftr" sz="quarter" idx="11"/>
          </p:nvPr>
        </p:nvSpPr>
        <p:spPr>
          <a:xfrm>
            <a:off x="4038600" y="6529137"/>
            <a:ext cx="4114800" cy="192338"/>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Copyright ©Texas Education Agency, 2020.  All rights reserved.</a:t>
            </a:r>
          </a:p>
        </p:txBody>
      </p:sp>
      <p:sp>
        <p:nvSpPr>
          <p:cNvPr id="6" name="Title 5">
            <a:extLst>
              <a:ext uri="{FF2B5EF4-FFF2-40B4-BE49-F238E27FC236}">
                <a16:creationId xmlns:a16="http://schemas.microsoft.com/office/drawing/2014/main" id="{D16E9573-47B6-4E02-8B8A-BFBBEB80672A}"/>
              </a:ext>
            </a:extLst>
          </p:cNvPr>
          <p:cNvSpPr>
            <a:spLocks noGrp="1"/>
          </p:cNvSpPr>
          <p:nvPr>
            <p:ph type="title"/>
          </p:nvPr>
        </p:nvSpPr>
        <p:spPr>
          <a:xfrm>
            <a:off x="834202" y="1411076"/>
            <a:ext cx="5731379" cy="1883382"/>
          </a:xfrm>
        </p:spPr>
        <p:txBody>
          <a:bodyPr>
            <a:noAutofit/>
          </a:bodyPr>
          <a:lstStyle/>
          <a:p>
            <a:pPr algn="ctr"/>
            <a:r>
              <a:rPr lang="en-US" sz="6600" dirty="0">
                <a:solidFill>
                  <a:schemeClr val="accent2"/>
                </a:solidFill>
                <a:effectLst>
                  <a:outerShdw blurRad="38100" dist="38100" dir="2700000" algn="tl">
                    <a:srgbClr val="000000">
                      <a:alpha val="43137"/>
                    </a:srgbClr>
                  </a:outerShdw>
                </a:effectLst>
              </a:rPr>
              <a:t>Did you know?</a:t>
            </a:r>
          </a:p>
        </p:txBody>
      </p:sp>
    </p:spTree>
    <p:extLst>
      <p:ext uri="{BB962C8B-B14F-4D97-AF65-F5344CB8AC3E}">
        <p14:creationId xmlns:p14="http://schemas.microsoft.com/office/powerpoint/2010/main" val="11435733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Image result for veterans logo">
            <a:extLst>
              <a:ext uri="{FF2B5EF4-FFF2-40B4-BE49-F238E27FC236}">
                <a16:creationId xmlns:a16="http://schemas.microsoft.com/office/drawing/2014/main" id="{909A11F9-2871-4DED-9C7C-E98140B2D76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665" t="9219" r="30087" b="19514"/>
          <a:stretch/>
        </p:blipFill>
        <p:spPr bwMode="auto">
          <a:xfrm>
            <a:off x="1015463" y="5071877"/>
            <a:ext cx="1426316" cy="126993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DD27F75-F80F-45C8-B0F4-6426C7037172}"/>
              </a:ext>
            </a:extLst>
          </p:cNvPr>
          <p:cNvSpPr>
            <a:spLocks noGrp="1"/>
          </p:cNvSpPr>
          <p:nvPr>
            <p:ph type="title"/>
          </p:nvPr>
        </p:nvSpPr>
        <p:spPr>
          <a:xfrm>
            <a:off x="1931307" y="205126"/>
            <a:ext cx="8777976" cy="710206"/>
          </a:xfrm>
        </p:spPr>
        <p:txBody>
          <a:bodyPr/>
          <a:lstStyle/>
          <a:p>
            <a:pPr algn="ctr"/>
            <a:r>
              <a:rPr lang="en-US" dirty="0">
                <a:latin typeface="Arial" panose="020B0604020202020204" pitchFamily="34" charset="0"/>
                <a:cs typeface="Arial" panose="020B0604020202020204" pitchFamily="34" charset="0"/>
              </a:rPr>
              <a:t>Military Student Identifier</a:t>
            </a:r>
          </a:p>
        </p:txBody>
      </p:sp>
      <p:sp>
        <p:nvSpPr>
          <p:cNvPr id="3" name="Footer Placeholder 2">
            <a:extLst>
              <a:ext uri="{FF2B5EF4-FFF2-40B4-BE49-F238E27FC236}">
                <a16:creationId xmlns:a16="http://schemas.microsoft.com/office/drawing/2014/main" id="{1D867084-17EA-4C5A-A4C8-C6825F44F16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Copyright ©Texas Education Agency, 2020.  All rights reserved.</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7CF77128-58A6-4082-8072-233111D3358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88AB57-2DBE-44A3-AE96-942C49E954BF}"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2" descr="Image result for army logo">
            <a:extLst>
              <a:ext uri="{FF2B5EF4-FFF2-40B4-BE49-F238E27FC236}">
                <a16:creationId xmlns:a16="http://schemas.microsoft.com/office/drawing/2014/main" id="{F9724DA5-685B-4F5D-AE2A-C9F1950D16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3399" y="1755455"/>
            <a:ext cx="802075" cy="107141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Image result for navy logo">
            <a:extLst>
              <a:ext uri="{FF2B5EF4-FFF2-40B4-BE49-F238E27FC236}">
                <a16:creationId xmlns:a16="http://schemas.microsoft.com/office/drawing/2014/main" id="{1F72EA2B-156A-4A7B-8493-265CADB7BCD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061" r="16384"/>
          <a:stretch/>
        </p:blipFill>
        <p:spPr bwMode="auto">
          <a:xfrm>
            <a:off x="2406387" y="1666798"/>
            <a:ext cx="1265382" cy="124873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Image result for marine corps logo">
            <a:extLst>
              <a:ext uri="{FF2B5EF4-FFF2-40B4-BE49-F238E27FC236}">
                <a16:creationId xmlns:a16="http://schemas.microsoft.com/office/drawing/2014/main" id="{9D662A53-9CEA-4169-924D-6F8798BD29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71059" y="1666798"/>
            <a:ext cx="1184564" cy="118456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Related image">
            <a:extLst>
              <a:ext uri="{FF2B5EF4-FFF2-40B4-BE49-F238E27FC236}">
                <a16:creationId xmlns:a16="http://schemas.microsoft.com/office/drawing/2014/main" id="{743B723E-8457-401B-B9C8-AB6D5F1ABAF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54913" y="1800033"/>
            <a:ext cx="1265382" cy="9864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Image result for coast guard logo">
            <a:extLst>
              <a:ext uri="{FF2B5EF4-FFF2-40B4-BE49-F238E27FC236}">
                <a16:creationId xmlns:a16="http://schemas.microsoft.com/office/drawing/2014/main" id="{6076B9DA-73F4-493F-A1A5-8E0FF870C05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19585" y="1666798"/>
            <a:ext cx="1234745" cy="118456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446CB7A9-546C-452B-B3D0-4474E2956CC7}"/>
              </a:ext>
            </a:extLst>
          </p:cNvPr>
          <p:cNvSpPr txBox="1"/>
          <p:nvPr/>
        </p:nvSpPr>
        <p:spPr>
          <a:xfrm>
            <a:off x="2541722" y="1147753"/>
            <a:ext cx="691224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486E"/>
                </a:solidFill>
                <a:effectLst/>
                <a:uLnTx/>
                <a:uFillTx/>
                <a:latin typeface="Arial Black" panose="020B0A04020102020204" pitchFamily="34" charset="0"/>
                <a:ea typeface="+mn-ea"/>
                <a:cs typeface="+mn-cs"/>
              </a:rPr>
              <a:t>       Military Connected Active Duty </a:t>
            </a:r>
            <a:endParaRPr kumimoji="0" lang="en-US" sz="1800" b="0" i="0" u="none" strike="noStrike" kern="1200" cap="none" spc="0" normalizeH="0" baseline="0" noProof="0" dirty="0">
              <a:ln>
                <a:noFill/>
              </a:ln>
              <a:solidFill>
                <a:srgbClr val="00486E"/>
              </a:solidFill>
              <a:effectLst/>
              <a:uLnTx/>
              <a:uFillTx/>
              <a:latin typeface="Arial Black" panose="020B0A04020102020204" pitchFamily="34" charset="0"/>
              <a:ea typeface="+mn-ea"/>
              <a:cs typeface="+mn-cs"/>
            </a:endParaRPr>
          </a:p>
        </p:txBody>
      </p:sp>
      <p:cxnSp>
        <p:nvCxnSpPr>
          <p:cNvPr id="14" name="Straight Connector 13">
            <a:extLst>
              <a:ext uri="{FF2B5EF4-FFF2-40B4-BE49-F238E27FC236}">
                <a16:creationId xmlns:a16="http://schemas.microsoft.com/office/drawing/2014/main" id="{DE1813E0-852E-45EC-9926-3A4C9BA08C34}"/>
              </a:ext>
              <a:ext uri="{C183D7F6-B498-43B3-948B-1728B52AA6E4}">
                <adec:decorative xmlns:adec="http://schemas.microsoft.com/office/drawing/2017/decorative" val="1"/>
              </a:ext>
            </a:extLst>
          </p:cNvPr>
          <p:cNvCxnSpPr/>
          <p:nvPr/>
        </p:nvCxnSpPr>
        <p:spPr>
          <a:xfrm>
            <a:off x="1294045" y="1500545"/>
            <a:ext cx="10208491"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CEF458AC-8B0D-483C-8FDB-7C31838436E9}"/>
              </a:ext>
            </a:extLst>
          </p:cNvPr>
          <p:cNvSpPr txBox="1"/>
          <p:nvPr/>
        </p:nvSpPr>
        <p:spPr>
          <a:xfrm>
            <a:off x="1764436" y="3048422"/>
            <a:ext cx="911629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DA3E26"/>
                </a:solidFill>
                <a:effectLst/>
                <a:uLnTx/>
                <a:uFillTx/>
                <a:latin typeface="Arial Black" panose="020B0A04020102020204" pitchFamily="34" charset="0"/>
                <a:ea typeface="+mn-ea"/>
                <a:cs typeface="+mn-cs"/>
              </a:rPr>
              <a:t>Military Connected Duty Part-Time </a:t>
            </a:r>
            <a:endParaRPr kumimoji="0" lang="en-US" sz="1800" b="0" i="0" u="none" strike="noStrike" kern="1200" cap="none" spc="0" normalizeH="0" baseline="0" noProof="0" dirty="0">
              <a:ln>
                <a:noFill/>
              </a:ln>
              <a:solidFill>
                <a:srgbClr val="DA3E26"/>
              </a:solidFill>
              <a:effectLst/>
              <a:uLnTx/>
              <a:uFillTx/>
              <a:latin typeface="Arial Black" panose="020B0A04020102020204" pitchFamily="34" charset="0"/>
              <a:ea typeface="+mn-ea"/>
              <a:cs typeface="+mn-cs"/>
            </a:endParaRPr>
          </a:p>
        </p:txBody>
      </p:sp>
      <p:cxnSp>
        <p:nvCxnSpPr>
          <p:cNvPr id="16" name="Straight Connector 15">
            <a:extLst>
              <a:ext uri="{FF2B5EF4-FFF2-40B4-BE49-F238E27FC236}">
                <a16:creationId xmlns:a16="http://schemas.microsoft.com/office/drawing/2014/main" id="{852BCB7C-6795-4200-95A8-657F46A2F322}"/>
              </a:ext>
              <a:ext uri="{C183D7F6-B498-43B3-948B-1728B52AA6E4}">
                <adec:decorative xmlns:adec="http://schemas.microsoft.com/office/drawing/2017/decorative" val="1"/>
              </a:ext>
            </a:extLst>
          </p:cNvPr>
          <p:cNvCxnSpPr/>
          <p:nvPr/>
        </p:nvCxnSpPr>
        <p:spPr>
          <a:xfrm>
            <a:off x="1357543" y="3506718"/>
            <a:ext cx="10208491"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18B19DC-508B-4447-AD6C-EAC4E47382C0}"/>
              </a:ext>
              <a:ext uri="{C183D7F6-B498-43B3-948B-1728B52AA6E4}">
                <adec:decorative xmlns:adec="http://schemas.microsoft.com/office/drawing/2017/decorative" val="1"/>
              </a:ext>
            </a:extLst>
          </p:cNvPr>
          <p:cNvCxnSpPr/>
          <p:nvPr/>
        </p:nvCxnSpPr>
        <p:spPr>
          <a:xfrm>
            <a:off x="1357543" y="4957188"/>
            <a:ext cx="10208491"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9" name="Picture 16" descr="Image result for texas army national guard logo">
            <a:extLst>
              <a:ext uri="{FF2B5EF4-FFF2-40B4-BE49-F238E27FC236}">
                <a16:creationId xmlns:a16="http://schemas.microsoft.com/office/drawing/2014/main" id="{A3E351B1-E297-43A7-AE53-8520FE2B18A4}"/>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5144" t="16852" r="16038" b="17092"/>
          <a:stretch/>
        </p:blipFill>
        <p:spPr bwMode="auto">
          <a:xfrm>
            <a:off x="2741499" y="3564306"/>
            <a:ext cx="1133765" cy="116348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8" descr="Image result for texas army national guard logo">
            <a:extLst>
              <a:ext uri="{FF2B5EF4-FFF2-40B4-BE49-F238E27FC236}">
                <a16:creationId xmlns:a16="http://schemas.microsoft.com/office/drawing/2014/main" id="{33D463B4-3014-454C-8225-C5B1F21C0EB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12947" y="3591799"/>
            <a:ext cx="1160319" cy="1156304"/>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FDA4F3C9-DA00-4E61-A636-CF1F52764624}"/>
              </a:ext>
            </a:extLst>
          </p:cNvPr>
          <p:cNvSpPr txBox="1"/>
          <p:nvPr/>
        </p:nvSpPr>
        <p:spPr>
          <a:xfrm>
            <a:off x="8909407" y="3740793"/>
            <a:ext cx="241761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6CB9"/>
                </a:solidFill>
                <a:effectLst/>
                <a:uLnTx/>
                <a:uFillTx/>
                <a:latin typeface="Arial Narrow" panose="020B0606020202030204" pitchFamily="34" charset="0"/>
                <a:ea typeface="+mn-ea"/>
                <a:cs typeface="+mn-cs"/>
              </a:rPr>
              <a:t>75</a:t>
            </a:r>
            <a:r>
              <a:rPr kumimoji="0" lang="en-US" sz="1800" b="1" i="0" u="none" strike="noStrike" kern="1200" cap="none" spc="0" normalizeH="0" baseline="30000" noProof="0" dirty="0">
                <a:ln>
                  <a:noFill/>
                </a:ln>
                <a:solidFill>
                  <a:srgbClr val="0D6CB9"/>
                </a:solidFill>
                <a:effectLst/>
                <a:uLnTx/>
                <a:uFillTx/>
                <a:latin typeface="Arial Narrow" panose="020B0606020202030204" pitchFamily="34" charset="0"/>
                <a:ea typeface="+mn-ea"/>
                <a:cs typeface="+mn-cs"/>
              </a:rPr>
              <a:t>th</a:t>
            </a:r>
            <a:r>
              <a:rPr kumimoji="0" lang="en-US" sz="1800" b="1" i="0" u="none" strike="noStrike" kern="1200" cap="none" spc="0" normalizeH="0" baseline="0" noProof="0" dirty="0">
                <a:ln>
                  <a:noFill/>
                </a:ln>
                <a:solidFill>
                  <a:srgbClr val="0D6CB9"/>
                </a:solidFill>
                <a:effectLst/>
                <a:uLnTx/>
                <a:uFillTx/>
                <a:latin typeface="Arial Narrow" panose="020B0606020202030204" pitchFamily="34" charset="0"/>
                <a:ea typeface="+mn-ea"/>
                <a:cs typeface="+mn-cs"/>
              </a:rPr>
              <a:t> Innovation Command - Houston</a:t>
            </a:r>
          </a:p>
        </p:txBody>
      </p:sp>
      <p:sp>
        <p:nvSpPr>
          <p:cNvPr id="24" name="TextBox 23">
            <a:extLst>
              <a:ext uri="{FF2B5EF4-FFF2-40B4-BE49-F238E27FC236}">
                <a16:creationId xmlns:a16="http://schemas.microsoft.com/office/drawing/2014/main" id="{385707EC-359F-4CB0-B1C4-ECB49F09127E}"/>
              </a:ext>
            </a:extLst>
          </p:cNvPr>
          <p:cNvSpPr txBox="1"/>
          <p:nvPr/>
        </p:nvSpPr>
        <p:spPr>
          <a:xfrm>
            <a:off x="2418817" y="5137834"/>
            <a:ext cx="340475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6CB9"/>
                </a:solidFill>
                <a:effectLst/>
                <a:uLnTx/>
                <a:uFillTx/>
                <a:latin typeface="Arial Narrow" panose="020B0606020202030204" pitchFamily="34" charset="0"/>
                <a:ea typeface="+mn-ea"/>
                <a:cs typeface="+mn-cs"/>
              </a:rPr>
              <a:t>Former member of the United States military, the Texas National Guard, or reserve force in the United States military.</a:t>
            </a:r>
          </a:p>
        </p:txBody>
      </p:sp>
      <p:sp>
        <p:nvSpPr>
          <p:cNvPr id="25" name="TextBox 24">
            <a:extLst>
              <a:ext uri="{FF2B5EF4-FFF2-40B4-BE49-F238E27FC236}">
                <a16:creationId xmlns:a16="http://schemas.microsoft.com/office/drawing/2014/main" id="{838D81ED-58CC-4A04-A318-8838C05FBF21}"/>
              </a:ext>
            </a:extLst>
          </p:cNvPr>
          <p:cNvSpPr txBox="1"/>
          <p:nvPr/>
        </p:nvSpPr>
        <p:spPr>
          <a:xfrm>
            <a:off x="8643752" y="5281498"/>
            <a:ext cx="294892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6CB9"/>
                </a:solidFill>
                <a:effectLst/>
                <a:uLnTx/>
                <a:uFillTx/>
                <a:latin typeface="Arial Narrow" panose="020B0606020202030204" pitchFamily="34" charset="0"/>
                <a:ea typeface="+mn-ea"/>
                <a:cs typeface="+mn-cs"/>
              </a:rPr>
              <a:t>A member of a military or reserve force in the United States fallen in the line of duty.</a:t>
            </a:r>
            <a:endParaRPr kumimoji="0" lang="en-US" sz="1800" b="0" i="0" u="none" strike="noStrike" kern="1200" cap="none" spc="0" normalizeH="0" baseline="0" noProof="0" dirty="0">
              <a:ln>
                <a:noFill/>
              </a:ln>
              <a:solidFill>
                <a:srgbClr val="0D6CB9"/>
              </a:solidFill>
              <a:effectLst/>
              <a:uLnTx/>
              <a:uFillTx/>
              <a:latin typeface="Arial Narrow" panose="020B0606020202030204" pitchFamily="34" charset="0"/>
              <a:ea typeface="+mn-ea"/>
              <a:cs typeface="+mn-cs"/>
            </a:endParaRPr>
          </a:p>
        </p:txBody>
      </p:sp>
      <p:pic>
        <p:nvPicPr>
          <p:cNvPr id="26" name="Picture 16" descr="Image result for texas army national guard logo">
            <a:extLst>
              <a:ext uri="{FF2B5EF4-FFF2-40B4-BE49-F238E27FC236}">
                <a16:creationId xmlns:a16="http://schemas.microsoft.com/office/drawing/2014/main" id="{09832963-DAD8-478F-9682-30678C8082D7}"/>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5144" t="16852" r="16038" b="17092"/>
          <a:stretch/>
        </p:blipFill>
        <p:spPr bwMode="auto">
          <a:xfrm>
            <a:off x="7846844" y="1720023"/>
            <a:ext cx="1133765" cy="116348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8" descr="Image result for texas army national guard logo">
            <a:extLst>
              <a:ext uri="{FF2B5EF4-FFF2-40B4-BE49-F238E27FC236}">
                <a16:creationId xmlns:a16="http://schemas.microsoft.com/office/drawing/2014/main" id="{379304A8-02D7-402F-ACAC-3BA82FCA821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18292" y="1747516"/>
            <a:ext cx="1160319" cy="115630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72F44503-60EC-4A4F-95B3-B36F5B89C300}"/>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10331755" y="1741307"/>
            <a:ext cx="1097941" cy="1097941"/>
          </a:xfrm>
          <a:prstGeom prst="rect">
            <a:avLst/>
          </a:prstGeom>
        </p:spPr>
      </p:pic>
      <p:pic>
        <p:nvPicPr>
          <p:cNvPr id="28" name="Picture 27">
            <a:extLst>
              <a:ext uri="{FF2B5EF4-FFF2-40B4-BE49-F238E27FC236}">
                <a16:creationId xmlns:a16="http://schemas.microsoft.com/office/drawing/2014/main" id="{9AE97D05-6674-4666-AD6B-01C271404AED}"/>
              </a:ext>
              <a:ext uri="{C183D7F6-B498-43B3-948B-1728B52AA6E4}">
                <adec:decorative xmlns:adec="http://schemas.microsoft.com/office/drawing/2017/decorative" val="1"/>
              </a:ext>
            </a:extLst>
          </p:cNvPr>
          <p:cNvPicPr>
            <a:picLocks noChangeAspect="1"/>
          </p:cNvPicPr>
          <p:nvPr/>
        </p:nvPicPr>
        <p:blipFill>
          <a:blip r:embed="rId12"/>
          <a:stretch>
            <a:fillRect/>
          </a:stretch>
        </p:blipFill>
        <p:spPr>
          <a:xfrm>
            <a:off x="7449750" y="3586151"/>
            <a:ext cx="1158340" cy="1158340"/>
          </a:xfrm>
          <a:prstGeom prst="rect">
            <a:avLst/>
          </a:prstGeom>
        </p:spPr>
      </p:pic>
      <p:pic>
        <p:nvPicPr>
          <p:cNvPr id="30" name="Picture 29" descr="Related image">
            <a:extLst>
              <a:ext uri="{FF2B5EF4-FFF2-40B4-BE49-F238E27FC236}">
                <a16:creationId xmlns:a16="http://schemas.microsoft.com/office/drawing/2014/main" id="{ADBA528B-67AD-45E3-A071-8B504518E4BF}"/>
              </a:ext>
            </a:extLst>
          </p:cNvPr>
          <p:cNvPicPr/>
          <p:nvPr/>
        </p:nvPicPr>
        <p:blipFill rotWithShape="1">
          <a:blip r:embed="rId13" cstate="print">
            <a:extLst>
              <a:ext uri="{28A0092B-C50C-407E-A947-70E740481C1C}">
                <a14:useLocalDpi xmlns:a14="http://schemas.microsoft.com/office/drawing/2010/main" val="0"/>
              </a:ext>
            </a:extLst>
          </a:blip>
          <a:srcRect l="36863" t="21297" r="35885" b="31915"/>
          <a:stretch/>
        </p:blipFill>
        <p:spPr bwMode="auto">
          <a:xfrm>
            <a:off x="7403085" y="5071877"/>
            <a:ext cx="1251670" cy="1200319"/>
          </a:xfrm>
          <a:prstGeom prst="rect">
            <a:avLst/>
          </a:prstGeom>
          <a:noFill/>
          <a:ln>
            <a:noFill/>
          </a:ln>
          <a:extLst>
            <a:ext uri="{53640926-AAD7-44D8-BBD7-CCE9431645EC}">
              <a14:shadowObscured xmlns:a14="http://schemas.microsoft.com/office/drawing/2010/main"/>
            </a:ext>
          </a:extLst>
        </p:spPr>
      </p:pic>
      <p:sp>
        <p:nvSpPr>
          <p:cNvPr id="5" name="Rectangle 4">
            <a:extLst>
              <a:ext uri="{FF2B5EF4-FFF2-40B4-BE49-F238E27FC236}">
                <a16:creationId xmlns:a16="http://schemas.microsoft.com/office/drawing/2014/main" id="{98508698-0C81-4D56-8546-175A9887BE90}"/>
              </a:ext>
              <a:ext uri="{C183D7F6-B498-43B3-948B-1728B52AA6E4}">
                <adec:decorative xmlns:adec="http://schemas.microsoft.com/office/drawing/2017/decorative" val="1"/>
              </a:ext>
            </a:extLst>
          </p:cNvPr>
          <p:cNvSpPr/>
          <p:nvPr/>
        </p:nvSpPr>
        <p:spPr>
          <a:xfrm>
            <a:off x="7846844" y="1539311"/>
            <a:ext cx="3655692" cy="1509112"/>
          </a:xfrm>
          <a:prstGeom prst="rect">
            <a:avLst/>
          </a:prstGeom>
          <a:no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7481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80">
                                          <p:stCondLst>
                                            <p:cond delay="0"/>
                                          </p:stCondLst>
                                        </p:cTn>
                                        <p:tgtEl>
                                          <p:spTgt spid="23"/>
                                        </p:tgtEl>
                                      </p:cBhvr>
                                    </p:animEffect>
                                    <p:anim calcmode="lin" valueType="num">
                                      <p:cBhvr>
                                        <p:cTn id="13"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8" dur="26">
                                          <p:stCondLst>
                                            <p:cond delay="650"/>
                                          </p:stCondLst>
                                        </p:cTn>
                                        <p:tgtEl>
                                          <p:spTgt spid="23"/>
                                        </p:tgtEl>
                                      </p:cBhvr>
                                      <p:to x="100000" y="60000"/>
                                    </p:animScale>
                                    <p:animScale>
                                      <p:cBhvr>
                                        <p:cTn id="19" dur="166" decel="50000">
                                          <p:stCondLst>
                                            <p:cond delay="676"/>
                                          </p:stCondLst>
                                        </p:cTn>
                                        <p:tgtEl>
                                          <p:spTgt spid="23"/>
                                        </p:tgtEl>
                                      </p:cBhvr>
                                      <p:to x="100000" y="100000"/>
                                    </p:animScale>
                                    <p:animScale>
                                      <p:cBhvr>
                                        <p:cTn id="20" dur="26">
                                          <p:stCondLst>
                                            <p:cond delay="1312"/>
                                          </p:stCondLst>
                                        </p:cTn>
                                        <p:tgtEl>
                                          <p:spTgt spid="23"/>
                                        </p:tgtEl>
                                      </p:cBhvr>
                                      <p:to x="100000" y="80000"/>
                                    </p:animScale>
                                    <p:animScale>
                                      <p:cBhvr>
                                        <p:cTn id="21" dur="166" decel="50000">
                                          <p:stCondLst>
                                            <p:cond delay="1338"/>
                                          </p:stCondLst>
                                        </p:cTn>
                                        <p:tgtEl>
                                          <p:spTgt spid="23"/>
                                        </p:tgtEl>
                                      </p:cBhvr>
                                      <p:to x="100000" y="100000"/>
                                    </p:animScale>
                                    <p:animScale>
                                      <p:cBhvr>
                                        <p:cTn id="22" dur="26">
                                          <p:stCondLst>
                                            <p:cond delay="1642"/>
                                          </p:stCondLst>
                                        </p:cTn>
                                        <p:tgtEl>
                                          <p:spTgt spid="23"/>
                                        </p:tgtEl>
                                      </p:cBhvr>
                                      <p:to x="100000" y="90000"/>
                                    </p:animScale>
                                    <p:animScale>
                                      <p:cBhvr>
                                        <p:cTn id="23" dur="166" decel="50000">
                                          <p:stCondLst>
                                            <p:cond delay="1668"/>
                                          </p:stCondLst>
                                        </p:cTn>
                                        <p:tgtEl>
                                          <p:spTgt spid="23"/>
                                        </p:tgtEl>
                                      </p:cBhvr>
                                      <p:to x="100000" y="100000"/>
                                    </p:animScale>
                                    <p:animScale>
                                      <p:cBhvr>
                                        <p:cTn id="24" dur="26">
                                          <p:stCondLst>
                                            <p:cond delay="1808"/>
                                          </p:stCondLst>
                                        </p:cTn>
                                        <p:tgtEl>
                                          <p:spTgt spid="23"/>
                                        </p:tgtEl>
                                      </p:cBhvr>
                                      <p:to x="100000" y="95000"/>
                                    </p:animScale>
                                    <p:animScale>
                                      <p:cBhvr>
                                        <p:cTn id="25" dur="166" decel="50000">
                                          <p:stCondLst>
                                            <p:cond delay="1834"/>
                                          </p:stCondLst>
                                        </p:cTn>
                                        <p:tgtEl>
                                          <p:spTgt spid="23"/>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wipe(down)">
                                      <p:cBhvr>
                                        <p:cTn id="30" dur="580">
                                          <p:stCondLst>
                                            <p:cond delay="0"/>
                                          </p:stCondLst>
                                        </p:cTn>
                                        <p:tgtEl>
                                          <p:spTgt spid="30"/>
                                        </p:tgtEl>
                                      </p:cBhvr>
                                    </p:animEffect>
                                    <p:anim calcmode="lin" valueType="num">
                                      <p:cBhvr>
                                        <p:cTn id="31"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36" dur="26">
                                          <p:stCondLst>
                                            <p:cond delay="650"/>
                                          </p:stCondLst>
                                        </p:cTn>
                                        <p:tgtEl>
                                          <p:spTgt spid="30"/>
                                        </p:tgtEl>
                                      </p:cBhvr>
                                      <p:to x="100000" y="60000"/>
                                    </p:animScale>
                                    <p:animScale>
                                      <p:cBhvr>
                                        <p:cTn id="37" dur="166" decel="50000">
                                          <p:stCondLst>
                                            <p:cond delay="676"/>
                                          </p:stCondLst>
                                        </p:cTn>
                                        <p:tgtEl>
                                          <p:spTgt spid="30"/>
                                        </p:tgtEl>
                                      </p:cBhvr>
                                      <p:to x="100000" y="100000"/>
                                    </p:animScale>
                                    <p:animScale>
                                      <p:cBhvr>
                                        <p:cTn id="38" dur="26">
                                          <p:stCondLst>
                                            <p:cond delay="1312"/>
                                          </p:stCondLst>
                                        </p:cTn>
                                        <p:tgtEl>
                                          <p:spTgt spid="30"/>
                                        </p:tgtEl>
                                      </p:cBhvr>
                                      <p:to x="100000" y="80000"/>
                                    </p:animScale>
                                    <p:animScale>
                                      <p:cBhvr>
                                        <p:cTn id="39" dur="166" decel="50000">
                                          <p:stCondLst>
                                            <p:cond delay="1338"/>
                                          </p:stCondLst>
                                        </p:cTn>
                                        <p:tgtEl>
                                          <p:spTgt spid="30"/>
                                        </p:tgtEl>
                                      </p:cBhvr>
                                      <p:to x="100000" y="100000"/>
                                    </p:animScale>
                                    <p:animScale>
                                      <p:cBhvr>
                                        <p:cTn id="40" dur="26">
                                          <p:stCondLst>
                                            <p:cond delay="1642"/>
                                          </p:stCondLst>
                                        </p:cTn>
                                        <p:tgtEl>
                                          <p:spTgt spid="30"/>
                                        </p:tgtEl>
                                      </p:cBhvr>
                                      <p:to x="100000" y="90000"/>
                                    </p:animScale>
                                    <p:animScale>
                                      <p:cBhvr>
                                        <p:cTn id="41" dur="166" decel="50000">
                                          <p:stCondLst>
                                            <p:cond delay="1668"/>
                                          </p:stCondLst>
                                        </p:cTn>
                                        <p:tgtEl>
                                          <p:spTgt spid="30"/>
                                        </p:tgtEl>
                                      </p:cBhvr>
                                      <p:to x="100000" y="100000"/>
                                    </p:animScale>
                                    <p:animScale>
                                      <p:cBhvr>
                                        <p:cTn id="42" dur="26">
                                          <p:stCondLst>
                                            <p:cond delay="1808"/>
                                          </p:stCondLst>
                                        </p:cTn>
                                        <p:tgtEl>
                                          <p:spTgt spid="30"/>
                                        </p:tgtEl>
                                      </p:cBhvr>
                                      <p:to x="100000" y="95000"/>
                                    </p:animScale>
                                    <p:animScale>
                                      <p:cBhvr>
                                        <p:cTn id="43" dur="166" decel="50000">
                                          <p:stCondLst>
                                            <p:cond delay="1834"/>
                                          </p:stCondLst>
                                        </p:cTn>
                                        <p:tgtEl>
                                          <p:spTgt spid="3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A1AAD6B-7E9E-4AC2-B62B-4B23ACF367B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23316" y="-505390"/>
            <a:ext cx="6114818" cy="4657748"/>
          </a:xfrm>
          <a:prstGeom prst="rect">
            <a:avLst/>
          </a:prstGeom>
        </p:spPr>
      </p:pic>
      <p:sp>
        <p:nvSpPr>
          <p:cNvPr id="7" name="Title 6">
            <a:extLst>
              <a:ext uri="{FF2B5EF4-FFF2-40B4-BE49-F238E27FC236}">
                <a16:creationId xmlns:a16="http://schemas.microsoft.com/office/drawing/2014/main" id="{4196626E-9548-452C-B4AE-50A4C9EF3498}"/>
              </a:ext>
              <a:ext uri="{C183D7F6-B498-43B3-948B-1728B52AA6E4}">
                <adec:decorative xmlns:adec="http://schemas.microsoft.com/office/drawing/2017/decorative" val="1"/>
              </a:ext>
            </a:extLst>
          </p:cNvPr>
          <p:cNvSpPr txBox="1">
            <a:spLocks noGrp="1"/>
          </p:cNvSpPr>
          <p:nvPr>
            <p:ph type="title" idx="4294967295"/>
          </p:nvPr>
        </p:nvSpPr>
        <p:spPr>
          <a:xfrm rot="20839384">
            <a:off x="439480" y="946321"/>
            <a:ext cx="4189228" cy="17543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86</a:t>
            </a:r>
            <a:r>
              <a:rPr kumimoji="0" lang="en-US" sz="3600" b="0"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th</a:t>
            </a:r>
            <a: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Texas Legislative Session Highlights </a:t>
            </a:r>
          </a:p>
        </p:txBody>
      </p:sp>
      <p:sp>
        <p:nvSpPr>
          <p:cNvPr id="2" name="Footer Placeholder 1">
            <a:extLst>
              <a:ext uri="{FF2B5EF4-FFF2-40B4-BE49-F238E27FC236}">
                <a16:creationId xmlns:a16="http://schemas.microsoft.com/office/drawing/2014/main" id="{DD1662DA-9AAC-4846-9AED-98C7B50D3695}"/>
              </a:ext>
            </a:extLst>
          </p:cNvPr>
          <p:cNvSpPr>
            <a:spLocks noGrp="1"/>
          </p:cNvSpPr>
          <p:nvPr>
            <p:ph type="ftr" sz="quarter" idx="11"/>
          </p:nvPr>
        </p:nvSpPr>
        <p:spPr/>
        <p:txBody>
          <a:bodyPr/>
          <a:lstStyle/>
          <a:p>
            <a:r>
              <a:rPr lang="en-US"/>
              <a:t>Copyright ©Texas Education Agency, 2020.  All rights reserved.</a:t>
            </a:r>
            <a:endParaRPr lang="en-US" dirty="0"/>
          </a:p>
        </p:txBody>
      </p:sp>
      <p:sp>
        <p:nvSpPr>
          <p:cNvPr id="3" name="Slide Number Placeholder 2">
            <a:extLst>
              <a:ext uri="{FF2B5EF4-FFF2-40B4-BE49-F238E27FC236}">
                <a16:creationId xmlns:a16="http://schemas.microsoft.com/office/drawing/2014/main" id="{13E547BF-2C0B-4A03-9ADF-183B493027DD}"/>
              </a:ext>
            </a:extLst>
          </p:cNvPr>
          <p:cNvSpPr>
            <a:spLocks noGrp="1"/>
          </p:cNvSpPr>
          <p:nvPr>
            <p:ph type="sldNum" sz="quarter" idx="12"/>
          </p:nvPr>
        </p:nvSpPr>
        <p:spPr/>
        <p:txBody>
          <a:bodyPr/>
          <a:lstStyle/>
          <a:p>
            <a:fld id="{EA89072E-2125-40D6-847A-9E6B768971D4}" type="slidenum">
              <a:rPr lang="en-US" smtClean="0"/>
              <a:t>6</a:t>
            </a:fld>
            <a:endParaRPr lang="en-US" dirty="0"/>
          </a:p>
        </p:txBody>
      </p:sp>
    </p:spTree>
    <p:extLst>
      <p:ext uri="{BB962C8B-B14F-4D97-AF65-F5344CB8AC3E}">
        <p14:creationId xmlns:p14="http://schemas.microsoft.com/office/powerpoint/2010/main" val="34168119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23585" y="270456"/>
            <a:ext cx="9597887" cy="710206"/>
          </a:xfrm>
        </p:spPr>
        <p:txBody>
          <a:bodyPr>
            <a:normAutofit/>
          </a:bodyPr>
          <a:lstStyle/>
          <a:p>
            <a:pPr algn="ctr"/>
            <a:r>
              <a:rPr lang="en-US" dirty="0">
                <a:latin typeface="Arial "/>
              </a:rPr>
              <a:t>86</a:t>
            </a:r>
            <a:r>
              <a:rPr lang="en-US" baseline="30000" dirty="0">
                <a:latin typeface="Arial "/>
              </a:rPr>
              <a:t>th</a:t>
            </a:r>
            <a:r>
              <a:rPr lang="en-US" dirty="0">
                <a:latin typeface="Arial "/>
              </a:rPr>
              <a:t> Texas Legislative Session Highlight</a:t>
            </a: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Copyright ©Texas Education Agency, 2020.  All rights reserved.</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88AB57-2DBE-44A3-AE96-942C49E954BF}"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Content Placeholder 12">
            <a:extLst>
              <a:ext uri="{FF2B5EF4-FFF2-40B4-BE49-F238E27FC236}">
                <a16:creationId xmlns:a16="http://schemas.microsoft.com/office/drawing/2014/main" id="{B85115F2-BB68-4C4A-8D76-4B5068422765}"/>
              </a:ext>
            </a:extLst>
          </p:cNvPr>
          <p:cNvSpPr>
            <a:spLocks noGrp="1"/>
          </p:cNvSpPr>
          <p:nvPr>
            <p:ph idx="13"/>
          </p:nvPr>
        </p:nvSpPr>
        <p:spPr>
          <a:xfrm>
            <a:off x="1048695" y="1376928"/>
            <a:ext cx="10515599" cy="4302459"/>
          </a:xfrm>
        </p:spPr>
        <p:txBody>
          <a:bodyPr>
            <a:normAutofit lnSpcReduction="10000"/>
          </a:bodyPr>
          <a:lstStyle/>
          <a:p>
            <a:r>
              <a:rPr lang="en-US" sz="3000" dirty="0">
                <a:latin typeface="Arial Black" panose="020B0A04020102020204" pitchFamily="34" charset="0"/>
                <a:cs typeface="Arial" panose="020B0604020202020204" pitchFamily="34" charset="0"/>
              </a:rPr>
              <a:t>SB 1557- (TEC § 33.909, § 25.006) </a:t>
            </a:r>
            <a:r>
              <a:rPr lang="en-US" b="0" dirty="0">
                <a:latin typeface="Arial" panose="020B0604020202020204" pitchFamily="34" charset="0"/>
                <a:cs typeface="Arial" panose="020B0604020202020204" pitchFamily="34" charset="0"/>
              </a:rPr>
              <a:t>Purple Star Campus Designation </a:t>
            </a:r>
          </a:p>
          <a:p>
            <a:endParaRPr lang="en-US"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dirty="0">
                <a:latin typeface="Arial" panose="020B0604020202020204" pitchFamily="34" charset="0"/>
                <a:cs typeface="Arial" panose="020B0604020202020204" pitchFamily="34" charset="0"/>
              </a:rPr>
              <a:t>Two new PEIMS indicator codes allowing districts to identify:</a:t>
            </a:r>
          </a:p>
          <a:p>
            <a:pPr marL="1143000" lvl="1" indent="-457200">
              <a:buSzPct val="85000"/>
              <a:buFont typeface="Arial" panose="020B0604020202020204" pitchFamily="34" charset="0"/>
              <a:buChar char="•"/>
            </a:pPr>
            <a:r>
              <a:rPr lang="en-US" dirty="0">
                <a:latin typeface="Arial" panose="020B0604020202020204" pitchFamily="34" charset="0"/>
                <a:cs typeface="Arial" panose="020B0604020202020204" pitchFamily="34" charset="0"/>
              </a:rPr>
              <a:t>Students with a parent or guardian who are veterans</a:t>
            </a:r>
          </a:p>
          <a:p>
            <a:pPr marL="1028700" lvl="1" indent="-342900">
              <a:buSzPct val="8500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143000" lvl="1" indent="-457200">
              <a:buSzPct val="85000"/>
              <a:buFont typeface="Arial" panose="020B0604020202020204" pitchFamily="34" charset="0"/>
              <a:buChar char="•"/>
            </a:pPr>
            <a:r>
              <a:rPr lang="en-US" dirty="0">
                <a:latin typeface="Arial" panose="020B0604020202020204" pitchFamily="34" charset="0"/>
                <a:cs typeface="Arial" panose="020B0604020202020204" pitchFamily="34" charset="0"/>
              </a:rPr>
              <a:t>Students dependents of a member in the military or reserve force who have fallen in the line of duty </a:t>
            </a:r>
          </a:p>
          <a:p>
            <a:pPr lvl="1" indent="0">
              <a:buSzPct val="85000"/>
              <a:buNone/>
            </a:pPr>
            <a:endParaRPr lang="en-US"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dirty="0">
                <a:latin typeface="Arial" panose="020B0604020202020204" pitchFamily="34" charset="0"/>
                <a:cs typeface="Arial" panose="020B0604020202020204" pitchFamily="34" charset="0"/>
              </a:rPr>
              <a:t>Effective Date: April 2020 </a:t>
            </a:r>
          </a:p>
          <a:p>
            <a:pPr marL="457200" indent="-45720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37720D28-DC88-4A6B-A493-7DE1B3DF669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125273" y="4513307"/>
            <a:ext cx="1989063" cy="1989063"/>
          </a:xfrm>
          <a:prstGeom prst="rect">
            <a:avLst/>
          </a:prstGeom>
        </p:spPr>
      </p:pic>
      <p:pic>
        <p:nvPicPr>
          <p:cNvPr id="15" name="Picture 14">
            <a:extLst>
              <a:ext uri="{FF2B5EF4-FFF2-40B4-BE49-F238E27FC236}">
                <a16:creationId xmlns:a16="http://schemas.microsoft.com/office/drawing/2014/main" id="{839A8AB1-825B-4EEA-BC9B-CE5C90652B88}"/>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85810" y="4486540"/>
            <a:ext cx="2467990" cy="1989063"/>
          </a:xfrm>
          <a:prstGeom prst="rect">
            <a:avLst/>
          </a:prstGeom>
        </p:spPr>
      </p:pic>
      <p:pic>
        <p:nvPicPr>
          <p:cNvPr id="8" name="Picture 7">
            <a:extLst>
              <a:ext uri="{FF2B5EF4-FFF2-40B4-BE49-F238E27FC236}">
                <a16:creationId xmlns:a16="http://schemas.microsoft.com/office/drawing/2014/main" id="{FF6A3598-0FEF-4A10-8541-A218C08A7809}"/>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384" y="1198880"/>
            <a:ext cx="827058" cy="1089862"/>
          </a:xfrm>
          <a:prstGeom prst="rect">
            <a:avLst/>
          </a:prstGeom>
        </p:spPr>
      </p:pic>
    </p:spTree>
    <p:extLst>
      <p:ext uri="{BB962C8B-B14F-4D97-AF65-F5344CB8AC3E}">
        <p14:creationId xmlns:p14="http://schemas.microsoft.com/office/powerpoint/2010/main" val="4077692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3529" y="266308"/>
            <a:ext cx="9597887" cy="710206"/>
          </a:xfrm>
        </p:spPr>
        <p:txBody>
          <a:bodyPr>
            <a:normAutofit/>
          </a:bodyPr>
          <a:lstStyle/>
          <a:p>
            <a:pPr algn="ctr"/>
            <a:r>
              <a:rPr lang="en-US" dirty="0">
                <a:latin typeface="Arial" panose="020B0604020202020204" pitchFamily="34" charset="0"/>
                <a:cs typeface="Arial" panose="020B0604020202020204" pitchFamily="34" charset="0"/>
              </a:rPr>
              <a:t>Military Connected Students 2018-2019</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88AB57-2DBE-44A3-AE96-942C49E954BF}"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Footer Placeholder 13">
            <a:extLst>
              <a:ext uri="{FF2B5EF4-FFF2-40B4-BE49-F238E27FC236}">
                <a16:creationId xmlns:a16="http://schemas.microsoft.com/office/drawing/2014/main" id="{11053044-B735-49A4-8978-8AB48D51214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Copyright ©Texas Education Agency, 2020.  All rights reserved.</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B1DFE5EB-E05E-489F-BB06-7C8B03F0D257}"/>
              </a:ext>
            </a:extLst>
          </p:cNvPr>
          <p:cNvSpPr txBox="1"/>
          <p:nvPr/>
        </p:nvSpPr>
        <p:spPr>
          <a:xfrm>
            <a:off x="1350982" y="6014506"/>
            <a:ext cx="949003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rPr>
              <a:t>Source: Texas Education Agency, 2019-2020 PEIMS Standard Reports, Special Populations</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A165779E-3676-421D-AA94-E7387F8AA6CA}"/>
              </a:ext>
              <a:ext uri="{C183D7F6-B498-43B3-948B-1728B52AA6E4}">
                <adec:decorative xmlns:adec="http://schemas.microsoft.com/office/drawing/2017/decorative" val="1"/>
              </a:ext>
            </a:extLst>
          </p:cNvPr>
          <p:cNvPicPr>
            <a:picLocks noChangeAspect="1"/>
          </p:cNvPicPr>
          <p:nvPr/>
        </p:nvPicPr>
        <p:blipFill rotWithShape="1">
          <a:blip r:embed="rId4"/>
          <a:srcRect t="9532" b="30140"/>
          <a:stretch/>
        </p:blipFill>
        <p:spPr>
          <a:xfrm>
            <a:off x="0" y="1282890"/>
            <a:ext cx="12192000" cy="4706399"/>
          </a:xfrm>
          <a:prstGeom prst="rect">
            <a:avLst/>
          </a:prstGeom>
        </p:spPr>
      </p:pic>
      <p:sp>
        <p:nvSpPr>
          <p:cNvPr id="6" name="Oval 5">
            <a:extLst>
              <a:ext uri="{FF2B5EF4-FFF2-40B4-BE49-F238E27FC236}">
                <a16:creationId xmlns:a16="http://schemas.microsoft.com/office/drawing/2014/main" id="{B5A914A7-F70E-460A-8E05-8E3F713E89A0}"/>
              </a:ext>
              <a:ext uri="{C183D7F6-B498-43B3-948B-1728B52AA6E4}">
                <adec:decorative xmlns:adec="http://schemas.microsoft.com/office/drawing/2017/decorative" val="1"/>
              </a:ext>
            </a:extLst>
          </p:cNvPr>
          <p:cNvSpPr/>
          <p:nvPr/>
        </p:nvSpPr>
        <p:spPr>
          <a:xfrm>
            <a:off x="7079828" y="3848537"/>
            <a:ext cx="1073572" cy="1600904"/>
          </a:xfrm>
          <a:prstGeom prst="ellipse">
            <a:avLst/>
          </a:prstGeom>
          <a:noFill/>
          <a:ln w="76200">
            <a:solidFill>
              <a:srgbClr val="EA0C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6931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501402"/>
            <a:ext cx="12000217" cy="229917"/>
          </a:xfrm>
          <a:prstGeom prst="rect">
            <a:avLst/>
          </a:prstGeom>
        </p:spPr>
      </p:pic>
      <p:sp>
        <p:nvSpPr>
          <p:cNvPr id="3" name="Footer Placeholder 2">
            <a:extLst>
              <a:ext uri="{FF2B5EF4-FFF2-40B4-BE49-F238E27FC236}">
                <a16:creationId xmlns:a16="http://schemas.microsoft.com/office/drawing/2014/main" id="{C04F5276-69D3-4237-B0CD-00CEE2CF380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B9BD5">
                    <a:lumMod val="60000"/>
                    <a:lumOff val="40000"/>
                  </a:srgbClr>
                </a:solidFill>
                <a:effectLst/>
                <a:uLnTx/>
                <a:uFillTx/>
                <a:latin typeface="Calibri" panose="020F0502020204030204"/>
                <a:ea typeface="+mn-ea"/>
                <a:cs typeface="+mn-cs"/>
              </a:rPr>
              <a:t>Copyright ©Texas Education Agency, 2020.  All rights reserved.</a:t>
            </a:r>
            <a:endParaRPr kumimoji="0" lang="en-US" sz="1200" b="0" i="0" u="none" strike="noStrike" kern="1200" cap="none" spc="0" normalizeH="0" baseline="0" noProof="0" dirty="0">
              <a:ln>
                <a:noFill/>
              </a:ln>
              <a:solidFill>
                <a:srgbClr val="5B9BD5">
                  <a:lumMod val="60000"/>
                  <a:lumOff val="40000"/>
                </a:srgbClr>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E9399141-1FC4-4F57-B852-52A3A47C57A2}"/>
              </a:ext>
            </a:extLst>
          </p:cNvPr>
          <p:cNvSpPr txBox="1"/>
          <p:nvPr/>
        </p:nvSpPr>
        <p:spPr>
          <a:xfrm>
            <a:off x="3536260" y="6207672"/>
            <a:ext cx="715441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hlinkClick r:id="rId4"/>
              </a:rPr>
              <a:t>Source: Texas Education Agency, PEIMS Standard Reports Data </a:t>
            </a:r>
            <a:r>
              <a:rPr lang="en-US" sz="1200" dirty="0">
                <a:solidFill>
                  <a:prstClr val="black"/>
                </a:solidFill>
                <a:latin typeface="Arial" panose="020B0604020202020204" pitchFamily="34" charset="0"/>
                <a:cs typeface="Arial" panose="020B0604020202020204" pitchFamily="34" charset="0"/>
                <a:hlinkClick r:id="rId4"/>
              </a:rPr>
              <a:t>2019-2020</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Title 1">
            <a:extLst>
              <a:ext uri="{FF2B5EF4-FFF2-40B4-BE49-F238E27FC236}">
                <a16:creationId xmlns:a16="http://schemas.microsoft.com/office/drawing/2014/main" id="{3E726481-A141-43A2-90A0-B257135F6B64}"/>
              </a:ext>
            </a:extLst>
          </p:cNvPr>
          <p:cNvSpPr>
            <a:spLocks noGrp="1"/>
          </p:cNvSpPr>
          <p:nvPr>
            <p:ph type="title" idx="4294967295"/>
          </p:nvPr>
        </p:nvSpPr>
        <p:spPr>
          <a:xfrm>
            <a:off x="1963361" y="258848"/>
            <a:ext cx="9597887" cy="710206"/>
          </a:xfrm>
        </p:spPr>
        <p:txBody>
          <a:bodyPr/>
          <a:lstStyle/>
          <a:p>
            <a:r>
              <a:rPr lang="en-US" dirty="0">
                <a:latin typeface="Arial" panose="020B0604020202020204" pitchFamily="34" charset="0"/>
                <a:cs typeface="Arial" panose="020B0604020202020204" pitchFamily="34" charset="0"/>
              </a:rPr>
              <a:t>Military Connected Student Program Data </a:t>
            </a:r>
          </a:p>
        </p:txBody>
      </p:sp>
      <p:graphicFrame>
        <p:nvGraphicFramePr>
          <p:cNvPr id="13" name="Chart 12">
            <a:extLst>
              <a:ext uri="{FF2B5EF4-FFF2-40B4-BE49-F238E27FC236}">
                <a16:creationId xmlns:a16="http://schemas.microsoft.com/office/drawing/2014/main" id="{0342D55E-7C53-4547-ACF2-A19F8C366DEE}"/>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2402931668"/>
              </p:ext>
            </p:extLst>
          </p:nvPr>
        </p:nvGraphicFramePr>
        <p:xfrm>
          <a:off x="341194" y="1178325"/>
          <a:ext cx="11850806" cy="5038167"/>
        </p:xfrm>
        <a:graphic>
          <a:graphicData uri="http://schemas.openxmlformats.org/drawingml/2006/chart">
            <c:chart xmlns:c="http://schemas.openxmlformats.org/drawingml/2006/chart" xmlns:r="http://schemas.openxmlformats.org/officeDocument/2006/relationships" r:id="rId5"/>
          </a:graphicData>
        </a:graphic>
      </p:graphicFrame>
      <p:sp>
        <p:nvSpPr>
          <p:cNvPr id="9" name="TextBox 8">
            <a:extLst>
              <a:ext uri="{FF2B5EF4-FFF2-40B4-BE49-F238E27FC236}">
                <a16:creationId xmlns:a16="http://schemas.microsoft.com/office/drawing/2014/main" id="{57EE5FAA-416C-43FD-8BFF-1808D13638E8}"/>
              </a:ext>
            </a:extLst>
          </p:cNvPr>
          <p:cNvSpPr txBox="1"/>
          <p:nvPr/>
        </p:nvSpPr>
        <p:spPr>
          <a:xfrm>
            <a:off x="3536260" y="1377193"/>
            <a:ext cx="564527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2019-2020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 </a:t>
            </a:r>
            <a:r>
              <a:rPr lang="en-US" sz="3600" b="1" dirty="0">
                <a:solidFill>
                  <a:prstClr val="black"/>
                </a:solidFill>
                <a:latin typeface="Arial Black" panose="020B0A04020102020204" pitchFamily="34" charset="0"/>
              </a:rPr>
              <a:t>105,787 Students</a:t>
            </a:r>
            <a:endParaRPr kumimoji="0" lang="en-US" sz="3600" b="1"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p:txBody>
      </p:sp>
    </p:spTree>
    <p:extLst>
      <p:ext uri="{BB962C8B-B14F-4D97-AF65-F5344CB8AC3E}">
        <p14:creationId xmlns:p14="http://schemas.microsoft.com/office/powerpoint/2010/main" val="584314904"/>
      </p:ext>
    </p:extLst>
  </p:cSld>
  <p:clrMapOvr>
    <a:masterClrMapping/>
  </p:clrMapOvr>
</p:sld>
</file>

<file path=ppt/theme/theme1.xml><?xml version="1.0" encoding="utf-8"?>
<a:theme xmlns:a="http://schemas.openxmlformats.org/drawingml/2006/main" name="TEA Main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_Presentation_Template_Redesign_Final [Read-Only]" id="{E7DB4C95-055E-47C3-B6D5-BDF7E6FDDF5B}" vid="{D78F17D3-976F-4575-BC9B-B8D978AA3BC3}"/>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TEA Main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_Presentation_Template_Redesign_Final (002) [Read-Only]" id="{9981C2D7-153B-4642-90CD-19D1206A97C7}" vid="{F9C2ED35-4F36-478E-8666-88D1FE14F9A9}"/>
    </a:ext>
  </a:extLst>
</a:theme>
</file>

<file path=ppt/theme/theme3.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4.xml><?xml version="1.0" encoding="utf-8"?>
<a:theme xmlns:a="http://schemas.openxmlformats.org/drawingml/2006/main" name="Main Title Sl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_Presentation_Template_Redesign_Final [Read-Only]" id="{E7DB4C95-055E-47C3-B6D5-BDF7E6FDDF5B}" vid="{B3D4DD57-EBBC-4DFB-B6BE-7E41506CE619}"/>
    </a:ext>
  </a:extLst>
</a:theme>
</file>

<file path=ppt/theme/theme5.xml><?xml version="1.0" encoding="utf-8"?>
<a:theme xmlns:a="http://schemas.openxmlformats.org/drawingml/2006/main" name="3_TEA Main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_Presentation_Template_Redesign_Final (002) [Read-Only]" id="{9981C2D7-153B-4642-90CD-19D1206A97C7}" vid="{F9C2ED35-4F36-478E-8666-88D1FE14F9A9}"/>
    </a:ext>
  </a:extLst>
</a:theme>
</file>

<file path=ppt/theme/theme6.xml><?xml version="1.0" encoding="utf-8"?>
<a:theme xmlns:a="http://schemas.openxmlformats.org/drawingml/2006/main" name="1_TEA Main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_Presentation_Template_Redesign_Final [Read-Only]" id="{E7DB4C95-055E-47C3-B6D5-BDF7E6FDDF5B}" vid="{D78F17D3-976F-4575-BC9B-B8D978AA3BC3}"/>
    </a:ext>
  </a:extLst>
</a:theme>
</file>

<file path=ppt/theme/theme7.xml><?xml version="1.0" encoding="utf-8"?>
<a:theme xmlns:a="http://schemas.openxmlformats.org/drawingml/2006/main" name="4_TEA Main Slide">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_Presentation_Template_Redesign_Final (002) [Read-Only]" id="{9981C2D7-153B-4642-90CD-19D1206A97C7}" vid="{D66D0333-F8D0-470E-AE9C-EAB72BF251F5}"/>
    </a:ext>
  </a:extLst>
</a:theme>
</file>

<file path=ppt/theme/theme8.xml><?xml version="1.0" encoding="utf-8"?>
<a:theme xmlns:a="http://schemas.openxmlformats.org/drawingml/2006/main" name="1_Main Title Slides">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_Presentation_Template_Redesign_Final  -  Read-Only" id="{9650D69B-4577-4CF8-BC66-4B2803C52C7E}" vid="{66959D6E-64F8-48EF-ADCD-9C9DEDD189B3}"/>
    </a:ext>
  </a:extLst>
</a:theme>
</file>

<file path=ppt/theme/theme9.xml><?xml version="1.0" encoding="utf-8"?>
<a:theme xmlns:a="http://schemas.openxmlformats.org/drawingml/2006/main" name="5_TEA Main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_Presentation_Template_Redesign_Final [Read-Only]" id="{E7DB4C95-055E-47C3-B6D5-BDF7E6FDDF5B}" vid="{D78F17D3-976F-4575-BC9B-B8D978AA3BC3}"/>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B49F776A6EE404F9F9167DF72F5BC07" ma:contentTypeVersion="10" ma:contentTypeDescription="Create a new document." ma:contentTypeScope="" ma:versionID="12c9ce04cc2b0987dc39a52587f17d4d">
  <xsd:schema xmlns:xsd="http://www.w3.org/2001/XMLSchema" xmlns:xs="http://www.w3.org/2001/XMLSchema" xmlns:p="http://schemas.microsoft.com/office/2006/metadata/properties" xmlns:ns2="5c8ce246-9bf7-4847-93b0-5471cf462eac" xmlns:ns3="8db5e514-a680-4fd2-83c7-aca22b4666fd" targetNamespace="http://schemas.microsoft.com/office/2006/metadata/properties" ma:root="true" ma:fieldsID="8bedc21c0577dcbb0bb6a38f57fd407c" ns2:_="" ns3:_="">
    <xsd:import namespace="5c8ce246-9bf7-4847-93b0-5471cf462eac"/>
    <xsd:import namespace="8db5e514-a680-4fd2-83c7-aca22b4666f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Document_x0020_Type"/>
                <xsd:element ref="ns2:Collection" minOccurs="0"/>
                <xsd:element ref="ns2:Legislatio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8ce246-9bf7-4847-93b0-5471cf462ea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Document_x0020_Type" ma:index="12" ma:displayName="Document Type" ma:default="Proposal" ma:format="RadioButtons" ma:internalName="Document_x0020_Type">
      <xsd:simpleType>
        <xsd:restriction base="dms:Choice">
          <xsd:enumeration value="Agenda"/>
          <xsd:enumeration value="Minutes"/>
          <xsd:enumeration value="Proposal"/>
          <xsd:enumeration value="Other"/>
        </xsd:restriction>
      </xsd:simpleType>
    </xsd:element>
    <xsd:element name="Collection" ma:index="13" nillable="true" ma:displayName="Collection" ma:default="PEIMS" ma:internalName="Collection" ma:requiredMultiChoice="true">
      <xsd:complexType>
        <xsd:complexContent>
          <xsd:extension base="dms:MultiChoiceFillIn">
            <xsd:sequence>
              <xsd:element name="Value" maxOccurs="unbounded" minOccurs="0" nillable="true">
                <xsd:simpleType>
                  <xsd:union memberTypes="dms:Text">
                    <xsd:simpleType>
                      <xsd:restriction base="dms:Choice">
                        <xsd:enumeration value="PEIMS"/>
                        <xsd:enumeration value="Class Roster"/>
                        <xsd:enumeration value="Dashboards"/>
                        <xsd:enumeration value="ECDS"/>
                        <xsd:enumeration value="RF Tracker"/>
                        <xsd:enumeration value="Special Ed Language Acquisition"/>
                        <xsd:enumeration value="SPPI-14"/>
                        <xsd:enumeration value="TREx"/>
                        <xsd:enumeration value="Not Applicable"/>
                      </xsd:restriction>
                    </xsd:simpleType>
                  </xsd:union>
                </xsd:simpleType>
              </xsd:element>
            </xsd:sequence>
          </xsd:extension>
        </xsd:complexContent>
      </xsd:complexType>
    </xsd:element>
    <xsd:element name="Legislation" ma:index="14" nillable="true" ma:displayName="Legislation" ma:internalName="Legislation">
      <xsd:simpleType>
        <xsd:restriction base="dms:Text">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db5e514-a680-4fd2-83c7-aca22b4666f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ma:index="15"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Collection xmlns="5c8ce246-9bf7-4847-93b0-5471cf462eac">
      <Value>PEIMS</Value>
    </Collection>
    <Legislation xmlns="5c8ce246-9bf7-4847-93b0-5471cf462eac" xsi:nil="true"/>
    <Document_x0020_Type xmlns="5c8ce246-9bf7-4847-93b0-5471cf462eac">Proposal</Document_x0020_Type>
  </documentManagement>
</p:properties>
</file>

<file path=customXml/itemProps1.xml><?xml version="1.0" encoding="utf-8"?>
<ds:datastoreItem xmlns:ds="http://schemas.openxmlformats.org/officeDocument/2006/customXml" ds:itemID="{A92EE761-8B83-4AFE-9D15-A94A79C64D2B}"/>
</file>

<file path=customXml/itemProps2.xml><?xml version="1.0" encoding="utf-8"?>
<ds:datastoreItem xmlns:ds="http://schemas.openxmlformats.org/officeDocument/2006/customXml" ds:itemID="{7861FBA8-FCC7-4CC8-AA93-8A0FE6BAD857}"/>
</file>

<file path=customXml/itemProps3.xml><?xml version="1.0" encoding="utf-8"?>
<ds:datastoreItem xmlns:ds="http://schemas.openxmlformats.org/officeDocument/2006/customXml" ds:itemID="{C5D08383-2BEE-4C8F-821F-2DF8C5ED73C6}"/>
</file>

<file path=docProps/app.xml><?xml version="1.0" encoding="utf-8"?>
<Properties xmlns="http://schemas.openxmlformats.org/officeDocument/2006/extended-properties" xmlns:vt="http://schemas.openxmlformats.org/officeDocument/2006/docPropsVTypes">
  <TotalTime>166</TotalTime>
  <Words>893</Words>
  <Application>Microsoft Office PowerPoint</Application>
  <PresentationFormat>Widescreen</PresentationFormat>
  <Paragraphs>147</Paragraphs>
  <Slides>24</Slides>
  <Notes>18</Notes>
  <HiddenSlides>0</HiddenSlides>
  <MMClips>0</MMClips>
  <ScaleCrop>false</ScaleCrop>
  <HeadingPairs>
    <vt:vector size="6" baseType="variant">
      <vt:variant>
        <vt:lpstr>Fonts Used</vt:lpstr>
      </vt:variant>
      <vt:variant>
        <vt:i4>12</vt:i4>
      </vt:variant>
      <vt:variant>
        <vt:lpstr>Theme</vt:lpstr>
      </vt:variant>
      <vt:variant>
        <vt:i4>9</vt:i4>
      </vt:variant>
      <vt:variant>
        <vt:lpstr>Slide Titles</vt:lpstr>
      </vt:variant>
      <vt:variant>
        <vt:i4>24</vt:i4>
      </vt:variant>
    </vt:vector>
  </HeadingPairs>
  <TitlesOfParts>
    <vt:vector size="45" baseType="lpstr">
      <vt:lpstr>Arial</vt:lpstr>
      <vt:lpstr>Arial </vt:lpstr>
      <vt:lpstr>Arial Black</vt:lpstr>
      <vt:lpstr>Arial Narrow</vt:lpstr>
      <vt:lpstr>Calibri</vt:lpstr>
      <vt:lpstr>Calibri (Body)</vt:lpstr>
      <vt:lpstr>Calibri Light</vt:lpstr>
      <vt:lpstr>Open Sans</vt:lpstr>
      <vt:lpstr>Open Sans (Headings)</vt:lpstr>
      <vt:lpstr>Open Sans Light</vt:lpstr>
      <vt:lpstr>Open Sans Semibold</vt:lpstr>
      <vt:lpstr>Wingdings</vt:lpstr>
      <vt:lpstr>TEA Main Slide</vt:lpstr>
      <vt:lpstr>2_TEA Main Slide</vt:lpstr>
      <vt:lpstr>Retrospect</vt:lpstr>
      <vt:lpstr>Main Title Slides</vt:lpstr>
      <vt:lpstr>3_TEA Main Slide</vt:lpstr>
      <vt:lpstr>1_TEA Main Slide</vt:lpstr>
      <vt:lpstr>4_TEA Main Slide</vt:lpstr>
      <vt:lpstr>1_Main Title Slides</vt:lpstr>
      <vt:lpstr>5_TEA Main Slide</vt:lpstr>
      <vt:lpstr>Military Connected Student Identifier</vt:lpstr>
      <vt:lpstr>Presenter</vt:lpstr>
      <vt:lpstr>Objectives</vt:lpstr>
      <vt:lpstr>Did you know?</vt:lpstr>
      <vt:lpstr>Military Student Identifier</vt:lpstr>
      <vt:lpstr>86th Texas Legislative Session Highlights </vt:lpstr>
      <vt:lpstr>86th Texas Legislative Session Highlight</vt:lpstr>
      <vt:lpstr>Military Connected Students 2018-2019</vt:lpstr>
      <vt:lpstr>Military Connected Student Program Data </vt:lpstr>
      <vt:lpstr>TSDS PEIMS  Coding </vt:lpstr>
      <vt:lpstr>PEIMS  Coding  Information </vt:lpstr>
      <vt:lpstr>PEIMS Lever  Code</vt:lpstr>
      <vt:lpstr>Interstate Compact on Educational Opportunity for Military Children </vt:lpstr>
      <vt:lpstr>PEIMS Leaver Code Information </vt:lpstr>
      <vt:lpstr>Challenges Related to  Under Identification </vt:lpstr>
      <vt:lpstr>Challenges</vt:lpstr>
      <vt:lpstr>Resources and Communications</vt:lpstr>
      <vt:lpstr>Who Do I Ask For Help?</vt:lpstr>
      <vt:lpstr>Military Family Resources Webpage</vt:lpstr>
      <vt:lpstr>PowerPoint Presentation</vt:lpstr>
      <vt:lpstr>Sign-Up for Updates!</vt:lpstr>
      <vt:lpstr>Sign-Up for Updates!</vt:lpstr>
      <vt:lpstr>PowerPoint Presentation</vt:lpstr>
      <vt:lpstr>Military Connected Student Program Contact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Rodriguez, Abby</dc:creator>
  <cp:lastModifiedBy>Rodriguez, Abby</cp:lastModifiedBy>
  <cp:revision>35</cp:revision>
  <dcterms:created xsi:type="dcterms:W3CDTF">2020-01-07T01:39:19Z</dcterms:created>
  <dcterms:modified xsi:type="dcterms:W3CDTF">2020-03-18T16:50:57Z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0x0101008B49F776A6EE404F9F9167DF72F5BC07</vt:lpwstr>
  </property>
</Properties>
</file>