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15"/>
  </p:notesMasterIdLst>
  <p:handoutMasterIdLst>
    <p:handoutMasterId r:id="rId16"/>
  </p:handoutMasterIdLst>
  <p:sldIdLst>
    <p:sldId id="466" r:id="rId5"/>
    <p:sldId id="687" r:id="rId6"/>
    <p:sldId id="785" r:id="rId7"/>
    <p:sldId id="766" r:id="rId8"/>
    <p:sldId id="791" r:id="rId9"/>
    <p:sldId id="792" r:id="rId10"/>
    <p:sldId id="758" r:id="rId11"/>
    <p:sldId id="793" r:id="rId12"/>
    <p:sldId id="734" r:id="rId13"/>
    <p:sldId id="264" r:id="rId14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  <p:cmAuthor id="3" name="DeSantis, Candice" initials="DC" lastIdx="1" clrIdx="3">
    <p:extLst>
      <p:ext uri="{19B8F6BF-5375-455C-9EA6-DF929625EA0E}">
        <p15:presenceInfo xmlns:p15="http://schemas.microsoft.com/office/powerpoint/2012/main" userId="S::Candice.DeSantis@tea.state.tx.us::ebf7425b-4c1c-4725-9788-d1206430aedf" providerId="AD"/>
      </p:ext>
    </p:extLst>
  </p:cmAuthor>
  <p:cmAuthor id="4" name="Johnson, Scott" initials="JS" lastIdx="1" clrIdx="4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5" name="Simons, Leanne" initials="SL" lastIdx="2" clrIdx="5">
    <p:extLst>
      <p:ext uri="{19B8F6BF-5375-455C-9EA6-DF929625EA0E}">
        <p15:presenceInfo xmlns:p15="http://schemas.microsoft.com/office/powerpoint/2012/main" userId="S-1-5-21-424224527-328161685-9522986-2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Stephanie" userId="4b7f997e-11e2-446b-b7b6-32dc105769b7" providerId="ADAL" clId="{0EA9E008-92A6-4726-9369-F4A93E7E2510}"/>
    <pc:docChg chg="custSel modSld">
      <pc:chgData name="Sharp, Stephanie" userId="4b7f997e-11e2-446b-b7b6-32dc105769b7" providerId="ADAL" clId="{0EA9E008-92A6-4726-9369-F4A93E7E2510}" dt="2020-03-18T14:18:17.498" v="41"/>
      <pc:docMkLst>
        <pc:docMk/>
      </pc:docMkLst>
      <pc:sldChg chg="modSp delCm">
        <pc:chgData name="Sharp, Stephanie" userId="4b7f997e-11e2-446b-b7b6-32dc105769b7" providerId="ADAL" clId="{0EA9E008-92A6-4726-9369-F4A93E7E2510}" dt="2020-03-18T14:08:08.599" v="36"/>
        <pc:sldMkLst>
          <pc:docMk/>
          <pc:sldMk cId="0" sldId="466"/>
        </pc:sldMkLst>
        <pc:spChg chg="mod">
          <ac:chgData name="Sharp, Stephanie" userId="4b7f997e-11e2-446b-b7b6-32dc105769b7" providerId="ADAL" clId="{0EA9E008-92A6-4726-9369-F4A93E7E2510}" dt="2020-03-18T14:08:01.905" v="35" actId="6549"/>
          <ac:spMkLst>
            <pc:docMk/>
            <pc:sldMk cId="0" sldId="466"/>
            <ac:spMk id="3" creationId="{B6C0DECE-A2B1-4E71-A31F-ACC2D35EA10E}"/>
          </ac:spMkLst>
        </pc:spChg>
      </pc:sldChg>
      <pc:sldChg chg="addSp modSp">
        <pc:chgData name="Sharp, Stephanie" userId="4b7f997e-11e2-446b-b7b6-32dc105769b7" providerId="ADAL" clId="{0EA9E008-92A6-4726-9369-F4A93E7E2510}" dt="2020-03-17T15:08:23.017" v="33" actId="14100"/>
        <pc:sldMkLst>
          <pc:docMk/>
          <pc:sldMk cId="492602873" sldId="758"/>
        </pc:sldMkLst>
        <pc:spChg chg="mod">
          <ac:chgData name="Sharp, Stephanie" userId="4b7f997e-11e2-446b-b7b6-32dc105769b7" providerId="ADAL" clId="{0EA9E008-92A6-4726-9369-F4A93E7E2510}" dt="2020-03-17T15:07:06.635" v="25" actId="5793"/>
          <ac:spMkLst>
            <pc:docMk/>
            <pc:sldMk cId="492602873" sldId="758"/>
            <ac:spMk id="4" creationId="{23F5C6C5-AEF6-46AF-92D7-B82880C34A8A}"/>
          </ac:spMkLst>
        </pc:spChg>
        <pc:picChg chg="add mod">
          <ac:chgData name="Sharp, Stephanie" userId="4b7f997e-11e2-446b-b7b6-32dc105769b7" providerId="ADAL" clId="{0EA9E008-92A6-4726-9369-F4A93E7E2510}" dt="2020-03-17T15:07:33.225" v="29" actId="1076"/>
          <ac:picMkLst>
            <pc:docMk/>
            <pc:sldMk cId="492602873" sldId="758"/>
            <ac:picMk id="3" creationId="{78F2F265-A6D7-4189-ACC8-09DD4737BBC1}"/>
          </ac:picMkLst>
        </pc:picChg>
        <pc:picChg chg="add mod">
          <ac:chgData name="Sharp, Stephanie" userId="4b7f997e-11e2-446b-b7b6-32dc105769b7" providerId="ADAL" clId="{0EA9E008-92A6-4726-9369-F4A93E7E2510}" dt="2020-03-17T15:08:23.017" v="33" actId="14100"/>
          <ac:picMkLst>
            <pc:docMk/>
            <pc:sldMk cId="492602873" sldId="758"/>
            <ac:picMk id="6" creationId="{9E881F06-D967-43CA-B3E6-05B6A1D44C20}"/>
          </ac:picMkLst>
        </pc:picChg>
      </pc:sldChg>
      <pc:sldChg chg="modSp delCm">
        <pc:chgData name="Sharp, Stephanie" userId="4b7f997e-11e2-446b-b7b6-32dc105769b7" providerId="ADAL" clId="{0EA9E008-92A6-4726-9369-F4A93E7E2510}" dt="2020-03-18T14:18:17.498" v="41"/>
        <pc:sldMkLst>
          <pc:docMk/>
          <pc:sldMk cId="3475714385" sldId="791"/>
        </pc:sldMkLst>
        <pc:spChg chg="mod">
          <ac:chgData name="Sharp, Stephanie" userId="4b7f997e-11e2-446b-b7b6-32dc105769b7" providerId="ADAL" clId="{0EA9E008-92A6-4726-9369-F4A93E7E2510}" dt="2020-03-18T14:16:47.928" v="40" actId="27636"/>
          <ac:spMkLst>
            <pc:docMk/>
            <pc:sldMk cId="3475714385" sldId="791"/>
            <ac:spMk id="4" creationId="{23F5C6C5-AEF6-46AF-92D7-B82880C34A8A}"/>
          </ac:spMkLst>
        </pc:spChg>
      </pc:sldChg>
    </pc:docChg>
  </pc:docChgLst>
  <pc:docChgLst>
    <pc:chgData name="Sharp, Stephanie" userId="4b7f997e-11e2-446b-b7b6-32dc105769b7" providerId="ADAL" clId="{77382774-950B-4697-90AE-D2411073A2B6}"/>
    <pc:docChg chg="undo custSel addSld delSld modSld sldOrd">
      <pc:chgData name="Sharp, Stephanie" userId="4b7f997e-11e2-446b-b7b6-32dc105769b7" providerId="ADAL" clId="{77382774-950B-4697-90AE-D2411073A2B6}" dt="2020-03-10T14:01:05.955" v="1435" actId="20577"/>
      <pc:docMkLst>
        <pc:docMk/>
      </pc:docMkLst>
      <pc:sldChg chg="modSp">
        <pc:chgData name="Sharp, Stephanie" userId="4b7f997e-11e2-446b-b7b6-32dc105769b7" providerId="ADAL" clId="{77382774-950B-4697-90AE-D2411073A2B6}" dt="2020-03-10T13:17:08.332" v="187" actId="20577"/>
        <pc:sldMkLst>
          <pc:docMk/>
          <pc:sldMk cId="0" sldId="466"/>
        </pc:sldMkLst>
        <pc:spChg chg="mod">
          <ac:chgData name="Sharp, Stephanie" userId="4b7f997e-11e2-446b-b7b6-32dc105769b7" providerId="ADAL" clId="{77382774-950B-4697-90AE-D2411073A2B6}" dt="2020-03-09T16:10:39.857" v="125" actId="20577"/>
          <ac:spMkLst>
            <pc:docMk/>
            <pc:sldMk cId="0" sldId="466"/>
            <ac:spMk id="3" creationId="{B6C0DECE-A2B1-4E71-A31F-ACC2D35EA10E}"/>
          </ac:spMkLst>
        </pc:spChg>
        <pc:spChg chg="mod">
          <ac:chgData name="Sharp, Stephanie" userId="4b7f997e-11e2-446b-b7b6-32dc105769b7" providerId="ADAL" clId="{77382774-950B-4697-90AE-D2411073A2B6}" dt="2020-03-09T16:10:31.332" v="98" actId="20577"/>
          <ac:spMkLst>
            <pc:docMk/>
            <pc:sldMk cId="0" sldId="466"/>
            <ac:spMk id="5" creationId="{27BCA3B3-D08E-4CE4-8806-8FB238C01164}"/>
          </ac:spMkLst>
        </pc:spChg>
        <pc:spChg chg="mod">
          <ac:chgData name="Sharp, Stephanie" userId="4b7f997e-11e2-446b-b7b6-32dc105769b7" providerId="ADAL" clId="{77382774-950B-4697-90AE-D2411073A2B6}" dt="2020-03-09T16:10:36.538" v="119" actId="20577"/>
          <ac:spMkLst>
            <pc:docMk/>
            <pc:sldMk cId="0" sldId="466"/>
            <ac:spMk id="7" creationId="{8A43D684-D8D2-4D27-B5CB-9251A02D8663}"/>
          </ac:spMkLst>
        </pc:spChg>
        <pc:spChg chg="mod">
          <ac:chgData name="Sharp, Stephanie" userId="4b7f997e-11e2-446b-b7b6-32dc105769b7" providerId="ADAL" clId="{77382774-950B-4697-90AE-D2411073A2B6}" dt="2020-03-10T13:17:08.332" v="187" actId="20577"/>
          <ac:spMkLst>
            <pc:docMk/>
            <pc:sldMk cId="0" sldId="466"/>
            <ac:spMk id="9" creationId="{00000000-0000-0000-0000-000000000000}"/>
          </ac:spMkLst>
        </pc:spChg>
      </pc:sldChg>
      <pc:sldChg chg="modSp">
        <pc:chgData name="Sharp, Stephanie" userId="4b7f997e-11e2-446b-b7b6-32dc105769b7" providerId="ADAL" clId="{77382774-950B-4697-90AE-D2411073A2B6}" dt="2020-03-10T14:00:47.307" v="1433" actId="20577"/>
        <pc:sldMkLst>
          <pc:docMk/>
          <pc:sldMk cId="0" sldId="687"/>
        </pc:sldMkLst>
        <pc:spChg chg="mod">
          <ac:chgData name="Sharp, Stephanie" userId="4b7f997e-11e2-446b-b7b6-32dc105769b7" providerId="ADAL" clId="{77382774-950B-4697-90AE-D2411073A2B6}" dt="2020-03-10T14:00:47.307" v="1433" actId="20577"/>
          <ac:spMkLst>
            <pc:docMk/>
            <pc:sldMk cId="0" sldId="687"/>
            <ac:spMk id="7" creationId="{00000000-0000-0000-0000-000000000000}"/>
          </ac:spMkLst>
        </pc:spChg>
      </pc:sldChg>
      <pc:sldChg chg="addSp modSp">
        <pc:chgData name="Sharp, Stephanie" userId="4b7f997e-11e2-446b-b7b6-32dc105769b7" providerId="ADAL" clId="{77382774-950B-4697-90AE-D2411073A2B6}" dt="2020-03-10T14:00:30.833" v="1408" actId="20577"/>
        <pc:sldMkLst>
          <pc:docMk/>
          <pc:sldMk cId="2747668616" sldId="734"/>
        </pc:sldMkLst>
        <pc:spChg chg="mod">
          <ac:chgData name="Sharp, Stephanie" userId="4b7f997e-11e2-446b-b7b6-32dc105769b7" providerId="ADAL" clId="{77382774-950B-4697-90AE-D2411073A2B6}" dt="2020-03-10T14:00:30.833" v="1408" actId="20577"/>
          <ac:spMkLst>
            <pc:docMk/>
            <pc:sldMk cId="2747668616" sldId="734"/>
            <ac:spMk id="3" creationId="{F2ED6AF5-F476-4BC9-BFF4-F55E188DAB4B}"/>
          </ac:spMkLst>
        </pc:spChg>
        <pc:grpChg chg="add mod">
          <ac:chgData name="Sharp, Stephanie" userId="4b7f997e-11e2-446b-b7b6-32dc105769b7" providerId="ADAL" clId="{77382774-950B-4697-90AE-D2411073A2B6}" dt="2020-03-10T13:59:23.294" v="1273" actId="164"/>
          <ac:grpSpMkLst>
            <pc:docMk/>
            <pc:sldMk cId="2747668616" sldId="734"/>
            <ac:grpSpMk id="6" creationId="{CCAE8137-8DA5-47BB-9E46-FA248143BADB}"/>
          </ac:grpSpMkLst>
        </pc:grpChg>
        <pc:picChg chg="add mod">
          <ac:chgData name="Sharp, Stephanie" userId="4b7f997e-11e2-446b-b7b6-32dc105769b7" providerId="ADAL" clId="{77382774-950B-4697-90AE-D2411073A2B6}" dt="2020-03-10T13:59:23.294" v="1273" actId="164"/>
          <ac:picMkLst>
            <pc:docMk/>
            <pc:sldMk cId="2747668616" sldId="734"/>
            <ac:picMk id="4" creationId="{8301476B-E844-429C-9363-15D255E2F62D}"/>
          </ac:picMkLst>
        </pc:picChg>
        <pc:picChg chg="add mod">
          <ac:chgData name="Sharp, Stephanie" userId="4b7f997e-11e2-446b-b7b6-32dc105769b7" providerId="ADAL" clId="{77382774-950B-4697-90AE-D2411073A2B6}" dt="2020-03-10T13:59:23.294" v="1273" actId="164"/>
          <ac:picMkLst>
            <pc:docMk/>
            <pc:sldMk cId="2747668616" sldId="734"/>
            <ac:picMk id="5" creationId="{DC61C08E-AA8C-4249-9B96-A350D8906540}"/>
          </ac:picMkLst>
        </pc:picChg>
      </pc:sldChg>
      <pc:sldChg chg="modSp">
        <pc:chgData name="Sharp, Stephanie" userId="4b7f997e-11e2-446b-b7b6-32dc105769b7" providerId="ADAL" clId="{77382774-950B-4697-90AE-D2411073A2B6}" dt="2020-03-10T13:57:03.891" v="1173"/>
        <pc:sldMkLst>
          <pc:docMk/>
          <pc:sldMk cId="492602873" sldId="758"/>
        </pc:sldMkLst>
        <pc:spChg chg="mod">
          <ac:chgData name="Sharp, Stephanie" userId="4b7f997e-11e2-446b-b7b6-32dc105769b7" providerId="ADAL" clId="{77382774-950B-4697-90AE-D2411073A2B6}" dt="2020-03-10T13:57:03.891" v="1173"/>
          <ac:spMkLst>
            <pc:docMk/>
            <pc:sldMk cId="492602873" sldId="758"/>
            <ac:spMk id="4" creationId="{23F5C6C5-AEF6-46AF-92D7-B82880C34A8A}"/>
          </ac:spMkLst>
        </pc:spChg>
      </pc:sldChg>
      <pc:sldChg chg="modSp">
        <pc:chgData name="Sharp, Stephanie" userId="4b7f997e-11e2-446b-b7b6-32dc105769b7" providerId="ADAL" clId="{77382774-950B-4697-90AE-D2411073A2B6}" dt="2020-03-10T13:57:27.937" v="1206" actId="20577"/>
        <pc:sldMkLst>
          <pc:docMk/>
          <pc:sldMk cId="1366784382" sldId="766"/>
        </pc:sldMkLst>
        <pc:spChg chg="mod">
          <ac:chgData name="Sharp, Stephanie" userId="4b7f997e-11e2-446b-b7b6-32dc105769b7" providerId="ADAL" clId="{77382774-950B-4697-90AE-D2411073A2B6}" dt="2020-03-09T16:43:56.807" v="175" actId="1076"/>
          <ac:spMkLst>
            <pc:docMk/>
            <pc:sldMk cId="1366784382" sldId="766"/>
            <ac:spMk id="5" creationId="{2EF6B7DE-059A-4578-B24B-D3EA88C2BCDF}"/>
          </ac:spMkLst>
        </pc:spChg>
        <pc:spChg chg="mod">
          <ac:chgData name="Sharp, Stephanie" userId="4b7f997e-11e2-446b-b7b6-32dc105769b7" providerId="ADAL" clId="{77382774-950B-4697-90AE-D2411073A2B6}" dt="2020-03-10T13:57:27.937" v="1206" actId="20577"/>
          <ac:spMkLst>
            <pc:docMk/>
            <pc:sldMk cId="1366784382" sldId="766"/>
            <ac:spMk id="7" creationId="{00000000-0000-0000-0000-000000000000}"/>
          </ac:spMkLst>
        </pc:spChg>
      </pc:sldChg>
      <pc:sldChg chg="modSp">
        <pc:chgData name="Sharp, Stephanie" userId="4b7f997e-11e2-446b-b7b6-32dc105769b7" providerId="ADAL" clId="{77382774-950B-4697-90AE-D2411073A2B6}" dt="2020-03-10T14:01:05.955" v="1435" actId="20577"/>
        <pc:sldMkLst>
          <pc:docMk/>
          <pc:sldMk cId="735793192" sldId="785"/>
        </pc:sldMkLst>
        <pc:spChg chg="mod">
          <ac:chgData name="Sharp, Stephanie" userId="4b7f997e-11e2-446b-b7b6-32dc105769b7" providerId="ADAL" clId="{77382774-950B-4697-90AE-D2411073A2B6}" dt="2020-03-10T14:01:05.955" v="1435" actId="20577"/>
          <ac:spMkLst>
            <pc:docMk/>
            <pc:sldMk cId="735793192" sldId="785"/>
            <ac:spMk id="4" creationId="{23F5C6C5-AEF6-46AF-92D7-B82880C34A8A}"/>
          </ac:spMkLst>
        </pc:spChg>
        <pc:spChg chg="mod">
          <ac:chgData name="Sharp, Stephanie" userId="4b7f997e-11e2-446b-b7b6-32dc105769b7" providerId="ADAL" clId="{77382774-950B-4697-90AE-D2411073A2B6}" dt="2020-03-09T16:29:50.352" v="154" actId="20577"/>
          <ac:spMkLst>
            <pc:docMk/>
            <pc:sldMk cId="735793192" sldId="785"/>
            <ac:spMk id="8" creationId="{E7C069AE-F904-47C1-894E-681F6E1E04D8}"/>
          </ac:spMkLst>
        </pc:spChg>
      </pc:sldChg>
      <pc:sldChg chg="modSp ord">
        <pc:chgData name="Sharp, Stephanie" userId="4b7f997e-11e2-446b-b7b6-32dc105769b7" providerId="ADAL" clId="{77382774-950B-4697-90AE-D2411073A2B6}" dt="2020-03-10T13:57:41.533" v="1209"/>
        <pc:sldMkLst>
          <pc:docMk/>
          <pc:sldMk cId="3475714385" sldId="791"/>
        </pc:sldMkLst>
        <pc:spChg chg="mod">
          <ac:chgData name="Sharp, Stephanie" userId="4b7f997e-11e2-446b-b7b6-32dc105769b7" providerId="ADAL" clId="{77382774-950B-4697-90AE-D2411073A2B6}" dt="2020-03-10T13:49:24.772" v="1150" actId="27636"/>
          <ac:spMkLst>
            <pc:docMk/>
            <pc:sldMk cId="3475714385" sldId="791"/>
            <ac:spMk id="4" creationId="{23F5C6C5-AEF6-46AF-92D7-B82880C34A8A}"/>
          </ac:spMkLst>
        </pc:spChg>
      </pc:sldChg>
      <pc:sldChg chg="modSp add">
        <pc:chgData name="Sharp, Stephanie" userId="4b7f997e-11e2-446b-b7b6-32dc105769b7" providerId="ADAL" clId="{77382774-950B-4697-90AE-D2411073A2B6}" dt="2020-03-10T13:57:36.628" v="1208" actId="1076"/>
        <pc:sldMkLst>
          <pc:docMk/>
          <pc:sldMk cId="4046245131" sldId="792"/>
        </pc:sldMkLst>
        <pc:spChg chg="mod">
          <ac:chgData name="Sharp, Stephanie" userId="4b7f997e-11e2-446b-b7b6-32dc105769b7" providerId="ADAL" clId="{77382774-950B-4697-90AE-D2411073A2B6}" dt="2020-03-10T13:57:36.628" v="1208" actId="1076"/>
          <ac:spMkLst>
            <pc:docMk/>
            <pc:sldMk cId="4046245131" sldId="792"/>
            <ac:spMk id="5" creationId="{2EF6B7DE-059A-4578-B24B-D3EA88C2BCDF}"/>
          </ac:spMkLst>
        </pc:spChg>
      </pc:sldChg>
      <pc:sldChg chg="modSp add ord">
        <pc:chgData name="Sharp, Stephanie" userId="4b7f997e-11e2-446b-b7b6-32dc105769b7" providerId="ADAL" clId="{77382774-950B-4697-90AE-D2411073A2B6}" dt="2020-03-10T13:57:52.051" v="1212" actId="1076"/>
        <pc:sldMkLst>
          <pc:docMk/>
          <pc:sldMk cId="2342783971" sldId="793"/>
        </pc:sldMkLst>
        <pc:spChg chg="mod">
          <ac:chgData name="Sharp, Stephanie" userId="4b7f997e-11e2-446b-b7b6-32dc105769b7" providerId="ADAL" clId="{77382774-950B-4697-90AE-D2411073A2B6}" dt="2020-03-10T13:57:52.051" v="1212" actId="1076"/>
          <ac:spMkLst>
            <pc:docMk/>
            <pc:sldMk cId="2342783971" sldId="793"/>
            <ac:spMk id="5" creationId="{2EF6B7DE-059A-4578-B24B-D3EA88C2BCDF}"/>
          </ac:spMkLst>
        </pc:spChg>
      </pc:sldChg>
    </pc:docChg>
  </pc:docChgLst>
  <pc:docChgLst>
    <pc:chgData name="Linden, Edward" userId="433a1750-097b-48bf-9475-b5c5f6172203" providerId="ADAL" clId="{5FD8B1C5-60E5-470F-9072-9196B68C299D}"/>
    <pc:docChg chg="undo custSel addSld delSld modSld sldOrd">
      <pc:chgData name="Linden, Edward" userId="433a1750-097b-48bf-9475-b5c5f6172203" providerId="ADAL" clId="{5FD8B1C5-60E5-470F-9072-9196B68C299D}" dt="2020-03-05T17:18:22.164" v="2581"/>
      <pc:docMkLst>
        <pc:docMk/>
      </pc:docMkLst>
      <pc:sldChg chg="ord">
        <pc:chgData name="Linden, Edward" userId="433a1750-097b-48bf-9475-b5c5f6172203" providerId="ADAL" clId="{5FD8B1C5-60E5-470F-9072-9196B68C299D}" dt="2020-03-05T17:18:22.164" v="2581"/>
        <pc:sldMkLst>
          <pc:docMk/>
          <pc:sldMk cId="3812044576" sldId="264"/>
        </pc:sldMkLst>
      </pc:sldChg>
      <pc:sldChg chg="addSp modSp">
        <pc:chgData name="Linden, Edward" userId="433a1750-097b-48bf-9475-b5c5f6172203" providerId="ADAL" clId="{5FD8B1C5-60E5-470F-9072-9196B68C299D}" dt="2020-03-05T16:43:18.643" v="1589" actId="20577"/>
        <pc:sldMkLst>
          <pc:docMk/>
          <pc:sldMk cId="0" sldId="466"/>
        </pc:sldMkLst>
        <pc:spChg chg="mod">
          <ac:chgData name="Linden, Edward" userId="433a1750-097b-48bf-9475-b5c5f6172203" providerId="ADAL" clId="{5FD8B1C5-60E5-470F-9072-9196B68C299D}" dt="2020-03-05T16:43:18.643" v="1589" actId="20577"/>
          <ac:spMkLst>
            <pc:docMk/>
            <pc:sldMk cId="0" sldId="466"/>
            <ac:spMk id="3" creationId="{B6C0DECE-A2B1-4E71-A31F-ACC2D35EA10E}"/>
          </ac:spMkLst>
        </pc:spChg>
        <pc:spChg chg="add">
          <ac:chgData name="Linden, Edward" userId="433a1750-097b-48bf-9475-b5c5f6172203" providerId="ADAL" clId="{5FD8B1C5-60E5-470F-9072-9196B68C299D}" dt="2020-03-05T16:43:13.420" v="1584"/>
          <ac:spMkLst>
            <pc:docMk/>
            <pc:sldMk cId="0" sldId="466"/>
            <ac:spMk id="5" creationId="{27BCA3B3-D08E-4CE4-8806-8FB238C01164}"/>
          </ac:spMkLst>
        </pc:spChg>
        <pc:spChg chg="mod">
          <ac:chgData name="Linden, Edward" userId="433a1750-097b-48bf-9475-b5c5f6172203" providerId="ADAL" clId="{5FD8B1C5-60E5-470F-9072-9196B68C299D}" dt="2020-02-27T23:25:32.387" v="433" actId="6549"/>
          <ac:spMkLst>
            <pc:docMk/>
            <pc:sldMk cId="0" sldId="466"/>
            <ac:spMk id="7" creationId="{8A43D684-D8D2-4D27-B5CB-9251A02D8663}"/>
          </ac:spMkLst>
        </pc:spChg>
        <pc:spChg chg="mod">
          <ac:chgData name="Linden, Edward" userId="433a1750-097b-48bf-9475-b5c5f6172203" providerId="ADAL" clId="{5FD8B1C5-60E5-470F-9072-9196B68C299D}" dt="2020-02-27T23:25:08.674" v="409" actId="20577"/>
          <ac:spMkLst>
            <pc:docMk/>
            <pc:sldMk cId="0" sldId="466"/>
            <ac:spMk id="9" creationId="{00000000-0000-0000-0000-000000000000}"/>
          </ac:spMkLst>
        </pc:spChg>
      </pc:sldChg>
      <pc:sldChg chg="add ord">
        <pc:chgData name="Linden, Edward" userId="433a1750-097b-48bf-9475-b5c5f6172203" providerId="ADAL" clId="{5FD8B1C5-60E5-470F-9072-9196B68C299D}" dt="2020-03-05T16:42:58.682" v="1583"/>
        <pc:sldMkLst>
          <pc:docMk/>
          <pc:sldMk cId="0" sldId="687"/>
        </pc:sldMkLst>
      </pc:sldChg>
      <pc:sldChg chg="addSp delSp modSp add ord">
        <pc:chgData name="Linden, Edward" userId="433a1750-097b-48bf-9475-b5c5f6172203" providerId="ADAL" clId="{5FD8B1C5-60E5-470F-9072-9196B68C299D}" dt="2020-03-05T17:00:35.691" v="1826"/>
        <pc:sldMkLst>
          <pc:docMk/>
          <pc:sldMk cId="2747668616" sldId="734"/>
        </pc:sldMkLst>
        <pc:spChg chg="add mod">
          <ac:chgData name="Linden, Edward" userId="433a1750-097b-48bf-9475-b5c5f6172203" providerId="ADAL" clId="{5FD8B1C5-60E5-470F-9072-9196B68C299D}" dt="2020-03-05T17:00:35.691" v="1826"/>
          <ac:spMkLst>
            <pc:docMk/>
            <pc:sldMk cId="2747668616" sldId="734"/>
            <ac:spMk id="3" creationId="{F2ED6AF5-F476-4BC9-BFF4-F55E188DAB4B}"/>
          </ac:spMkLst>
        </pc:spChg>
        <pc:spChg chg="del">
          <ac:chgData name="Linden, Edward" userId="433a1750-097b-48bf-9475-b5c5f6172203" providerId="ADAL" clId="{5FD8B1C5-60E5-470F-9072-9196B68C299D}" dt="2020-03-05T17:00:28.270" v="1825" actId="478"/>
          <ac:spMkLst>
            <pc:docMk/>
            <pc:sldMk cId="2747668616" sldId="734"/>
            <ac:spMk id="4" creationId="{23F5C6C5-AEF6-46AF-92D7-B82880C34A8A}"/>
          </ac:spMkLst>
        </pc:spChg>
      </pc:sldChg>
      <pc:sldChg chg="add ord">
        <pc:chgData name="Linden, Edward" userId="433a1750-097b-48bf-9475-b5c5f6172203" providerId="ADAL" clId="{5FD8B1C5-60E5-470F-9072-9196B68C299D}" dt="2020-03-05T16:59:54.131" v="1822"/>
        <pc:sldMkLst>
          <pc:docMk/>
          <pc:sldMk cId="492602873" sldId="758"/>
        </pc:sldMkLst>
      </pc:sldChg>
      <pc:sldChg chg="add">
        <pc:chgData name="Linden, Edward" userId="433a1750-097b-48bf-9475-b5c5f6172203" providerId="ADAL" clId="{5FD8B1C5-60E5-470F-9072-9196B68C299D}" dt="2020-03-05T16:56:22.060" v="1750"/>
        <pc:sldMkLst>
          <pc:docMk/>
          <pc:sldMk cId="1366784382" sldId="766"/>
        </pc:sldMkLst>
      </pc:sldChg>
      <pc:sldChg chg="modSp add">
        <pc:chgData name="Linden, Edward" userId="433a1750-097b-48bf-9475-b5c5f6172203" providerId="ADAL" clId="{5FD8B1C5-60E5-470F-9072-9196B68C299D}" dt="2020-03-05T17:14:59.459" v="2568" actId="255"/>
        <pc:sldMkLst>
          <pc:docMk/>
          <pc:sldMk cId="735793192" sldId="785"/>
        </pc:sldMkLst>
        <pc:spChg chg="mod">
          <ac:chgData name="Linden, Edward" userId="433a1750-097b-48bf-9475-b5c5f6172203" providerId="ADAL" clId="{5FD8B1C5-60E5-470F-9072-9196B68C299D}" dt="2020-03-05T17:14:59.459" v="2568" actId="255"/>
          <ac:spMkLst>
            <pc:docMk/>
            <pc:sldMk cId="735793192" sldId="785"/>
            <ac:spMk id="4" creationId="{23F5C6C5-AEF6-46AF-92D7-B82880C34A8A}"/>
          </ac:spMkLst>
        </pc:spChg>
        <pc:spChg chg="mod">
          <ac:chgData name="Linden, Edward" userId="433a1750-097b-48bf-9475-b5c5f6172203" providerId="ADAL" clId="{5FD8B1C5-60E5-470F-9072-9196B68C299D}" dt="2020-03-05T16:49:17.532" v="1676" actId="6549"/>
          <ac:spMkLst>
            <pc:docMk/>
            <pc:sldMk cId="735793192" sldId="785"/>
            <ac:spMk id="8" creationId="{E7C069AE-F904-47C1-894E-681F6E1E04D8}"/>
          </ac:spMkLst>
        </pc:spChg>
      </pc:sldChg>
      <pc:sldChg chg="modSp add">
        <pc:chgData name="Linden, Edward" userId="433a1750-097b-48bf-9475-b5c5f6172203" providerId="ADAL" clId="{5FD8B1C5-60E5-470F-9072-9196B68C299D}" dt="2020-03-05T16:56:56.511" v="1764" actId="20577"/>
        <pc:sldMkLst>
          <pc:docMk/>
          <pc:sldMk cId="3475714385" sldId="791"/>
        </pc:sldMkLst>
        <pc:spChg chg="mod">
          <ac:chgData name="Linden, Edward" userId="433a1750-097b-48bf-9475-b5c5f6172203" providerId="ADAL" clId="{5FD8B1C5-60E5-470F-9072-9196B68C299D}" dt="2020-03-05T16:56:56.511" v="1764" actId="20577"/>
          <ac:spMkLst>
            <pc:docMk/>
            <pc:sldMk cId="3475714385" sldId="791"/>
            <ac:spMk id="4" creationId="{23F5C6C5-AEF6-46AF-92D7-B82880C34A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49432" y="4960141"/>
            <a:ext cx="5872942" cy="111633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Special Education Teachers and Paraprofessional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- April 2020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/>
          <a:lstStyle/>
          <a:p>
            <a:r>
              <a:rPr lang="en-US" dirty="0">
                <a:latin typeface="Tw Cen MT Condensed"/>
              </a:rPr>
              <a:t>2020-2021 School Year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27BCA3B3-D08E-4CE4-8806-8FB238C01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>
            <a:normAutofit/>
          </a:bodyPr>
          <a:lstStyle/>
          <a:p>
            <a:r>
              <a:rPr lang="en-US" sz="2000" dirty="0"/>
              <a:t>Presented by: Stephanie Sharp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 | </a:t>
            </a:r>
            <a:fld id="{72973CF6-C3DE-4D08-87E3-37EC75F458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243F-EF37-40E0-A3F9-A0949097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3/18/2020</a:t>
            </a:fld>
            <a:endParaRPr lang="en-US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560785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>
                <a:solidFill>
                  <a:srgbClr val="008496"/>
                </a:solidFill>
              </a:rPr>
              <a:t>www.texa</a:t>
            </a:r>
            <a:r>
              <a:rPr lang="en-US" sz="3200" b="1" spc="113">
                <a:solidFill>
                  <a:srgbClr val="008496"/>
                </a:solidFill>
              </a:rPr>
              <a:t>s</a:t>
            </a:r>
            <a:r>
              <a:rPr lang="en-US" sz="3200" b="1" spc="75">
                <a:solidFill>
                  <a:srgbClr val="008496"/>
                </a:solidFill>
              </a:rPr>
              <a:t>studen</a:t>
            </a:r>
            <a:r>
              <a:rPr lang="en-US" sz="3200" b="1" spc="225">
                <a:solidFill>
                  <a:srgbClr val="008496"/>
                </a:solidFill>
              </a:rPr>
              <a:t>t</a:t>
            </a:r>
            <a:r>
              <a:rPr lang="en-US" sz="3200" b="1" spc="75">
                <a:solidFill>
                  <a:srgbClr val="008496"/>
                </a:solidFill>
              </a:rPr>
              <a:t>dat</a:t>
            </a:r>
            <a:r>
              <a:rPr lang="en-US" sz="3200" b="1" spc="127">
                <a:solidFill>
                  <a:srgbClr val="008496"/>
                </a:solidFill>
              </a:rPr>
              <a:t>a</a:t>
            </a:r>
            <a:r>
              <a:rPr lang="en-US" sz="3200" b="1" spc="75">
                <a:solidFill>
                  <a:srgbClr val="008496"/>
                </a:solidFill>
              </a:rPr>
              <a:t>system.org</a:t>
            </a:r>
            <a:endParaRPr lang="en-US" sz="3200" spc="7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566738" y="598788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overview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400109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Overview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Validation Rules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Reports</a:t>
            </a:r>
            <a:endParaRPr lang="en-US" sz="2600" b="1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3" y="864287"/>
            <a:ext cx="8796273" cy="5404853"/>
          </a:xfrm>
        </p:spPr>
        <p:txBody>
          <a:bodyPr>
            <a:noAutofit/>
          </a:bodyPr>
          <a:lstStyle/>
          <a:p>
            <a:r>
              <a:rPr lang="en-US" sz="2000" dirty="0"/>
              <a:t>Section 618 of the Individuals with Disabilities Education Act (IDEA) requires that each state submit data about children with disabilities, ages 3 through 21, who receive special education and related services under Part B of IDEA.</a:t>
            </a:r>
          </a:p>
          <a:p>
            <a:endParaRPr lang="en-US" sz="2000" dirty="0"/>
          </a:p>
          <a:p>
            <a:pPr lvl="1"/>
            <a:r>
              <a:rPr lang="en-US" sz="1800" dirty="0"/>
              <a:t>The Office of Special Education Programs (OSEP) requires states to report the unduplicated number of children served and the full-time equivalents (FTEs) of Certified/Non-Certified Special Education Teachers or Paraprofessionals. </a:t>
            </a:r>
          </a:p>
          <a:p>
            <a:pPr lvl="1"/>
            <a:endParaRPr lang="en-US" sz="1800" dirty="0"/>
          </a:p>
          <a:p>
            <a:r>
              <a:rPr lang="en-US" sz="2000" dirty="0"/>
              <a:t>Prior to the 2020-2021 school year, TEA utilized the PR1500, Equity Data Survey, provided for Title I reporting from </a:t>
            </a:r>
            <a:r>
              <a:rPr lang="en-US" sz="2000" dirty="0" err="1"/>
              <a:t>eGrants</a:t>
            </a:r>
            <a:r>
              <a:rPr lang="en-US" sz="2000" dirty="0"/>
              <a:t> to obtain the required data, however, this data is no longer reported for Title I. Due to the discontinuation of the PR1500, a new data element was added in addition to adding existing data elements to be collected in the PEIMS Fall Submission. </a:t>
            </a:r>
          </a:p>
          <a:p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579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415817" y="1149213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Data collection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455509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Overview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Validation Rules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Reports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8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latin typeface="+mn-lt"/>
                <a:cs typeface="Calibri"/>
              </a:rPr>
              <a:t>StaffResponsibilitiesExtension</a:t>
            </a:r>
            <a:endParaRPr lang="en-US" dirty="0">
              <a:latin typeface="+mn-lt"/>
              <a:cs typeface="Calibri"/>
            </a:endParaRPr>
          </a:p>
          <a:p>
            <a:pPr lvl="1"/>
            <a:r>
              <a:rPr lang="en-US" dirty="0">
                <a:latin typeface="+mn-lt"/>
                <a:cs typeface="Calibri"/>
              </a:rPr>
              <a:t>Add existing data element to complex type:</a:t>
            </a:r>
          </a:p>
          <a:p>
            <a:pPr lvl="2"/>
            <a:r>
              <a:rPr lang="en-US" dirty="0">
                <a:latin typeface="+mn-lt"/>
                <a:cs typeface="Calibri"/>
              </a:rPr>
              <a:t>E0017 GRADE-LEVEL-CODE (</a:t>
            </a:r>
            <a:r>
              <a:rPr lang="en-US" dirty="0"/>
              <a:t>TX-</a:t>
            </a:r>
            <a:r>
              <a:rPr lang="en-US" dirty="0" err="1"/>
              <a:t>GradeLevel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latin typeface="+mn-lt"/>
                <a:cs typeface="Calibri"/>
              </a:rPr>
              <a:t>This element is only to be reported for Teachers </a:t>
            </a:r>
            <a:r>
              <a:rPr lang="en-US" dirty="0"/>
              <a:t>(ROLE-ID 087), Substitute Teachers (ROLE-ID 047) and Educational Aides (ROLE-ID 033) serving special education students (POPULATION-SERVED-CODE 06). </a:t>
            </a:r>
            <a:endParaRPr lang="en-US" dirty="0">
              <a:latin typeface="+mn-lt"/>
              <a:cs typeface="Calibri"/>
            </a:endParaRPr>
          </a:p>
          <a:p>
            <a:pPr lvl="3"/>
            <a:endParaRPr lang="en-US" dirty="0">
              <a:latin typeface="+mn-lt"/>
              <a:cs typeface="Calibri"/>
            </a:endParaRPr>
          </a:p>
          <a:p>
            <a:r>
              <a:rPr lang="en-US" dirty="0" err="1">
                <a:latin typeface="+mn-lt"/>
                <a:cs typeface="Calibri"/>
              </a:rPr>
              <a:t>StaffExtension</a:t>
            </a:r>
            <a:endParaRPr lang="en-US" dirty="0">
              <a:latin typeface="+mn-lt"/>
              <a:cs typeface="Calibri"/>
            </a:endParaRPr>
          </a:p>
          <a:p>
            <a:pPr lvl="1"/>
            <a:r>
              <a:rPr lang="en-US" dirty="0">
                <a:latin typeface="+mn-lt"/>
                <a:cs typeface="Calibri"/>
              </a:rPr>
              <a:t>Add New data element to complex type:</a:t>
            </a:r>
          </a:p>
          <a:p>
            <a:pPr lvl="2"/>
            <a:r>
              <a:rPr lang="en-US" dirty="0"/>
              <a:t>*NEW* E1670 PARAPROFESSIONAL-CERTIFICATION-INDICATOR-CODE TX-</a:t>
            </a:r>
            <a:r>
              <a:rPr lang="en-US" dirty="0" err="1"/>
              <a:t>ParaprofessionalCertificationIndicator</a:t>
            </a:r>
            <a:endParaRPr lang="en-US" dirty="0"/>
          </a:p>
          <a:p>
            <a:pPr lvl="3"/>
            <a:r>
              <a:rPr lang="en-US" dirty="0"/>
              <a:t>PARAPROFESSIONAL-CERTIFICATION-INDICATOR-CODE indicates whether a paraprofessional staff person is certified.</a:t>
            </a:r>
          </a:p>
          <a:p>
            <a:pPr lvl="2"/>
            <a:r>
              <a:rPr lang="en-US" dirty="0"/>
              <a:t>This new element will be only reported for Educational Aides (ROLE-ID 033) serving special education students (POPULATION-SERVED-CODE 06).</a:t>
            </a:r>
          </a:p>
          <a:p>
            <a:pPr lvl="2"/>
            <a:endParaRPr lang="en-US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71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378872" y="1721868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Data collection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455509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Overview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Validation Rules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Reports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4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rules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33" y="1114603"/>
            <a:ext cx="8879334" cy="49549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+mn-lt"/>
                <a:cs typeface="Calibri"/>
              </a:rPr>
              <a:t>New validation rules: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2F265-A6D7-4189-ACC8-09DD4737B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1484166"/>
            <a:ext cx="8945679" cy="1834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81F06-D967-43CA-B3E6-05B6A1D44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3912078"/>
            <a:ext cx="8945679" cy="19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0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6B7DE-059A-4578-B24B-D3EA88C2BCDF}"/>
              </a:ext>
            </a:extLst>
          </p:cNvPr>
          <p:cNvSpPr/>
          <p:nvPr/>
        </p:nvSpPr>
        <p:spPr>
          <a:xfrm>
            <a:off x="425054" y="2229868"/>
            <a:ext cx="7943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Data collection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8" y="504395"/>
            <a:ext cx="8001000" cy="455509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Overview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Data Collection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Validation Rules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Reports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b="1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8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6AF5-F476-4BC9-BFF4-F55E188D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Calibri" panose="020F0502020204030204" pitchFamily="34" charset="0"/>
              </a:rPr>
              <a:t>PDM-111-001 Individual Staff Profiles</a:t>
            </a:r>
          </a:p>
          <a:p>
            <a:pPr lvl="1"/>
            <a:r>
              <a:rPr lang="en-US" sz="1200" dirty="0">
                <a:cs typeface="Calibri" panose="020F0502020204030204" pitchFamily="34" charset="0"/>
              </a:rPr>
              <a:t>Report includes whether staff is a Certified Paraprofessional and the Grade served: </a:t>
            </a:r>
          </a:p>
          <a:p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AE8137-8DA5-47BB-9E46-FA248143BADB}"/>
              </a:ext>
            </a:extLst>
          </p:cNvPr>
          <p:cNvGrpSpPr/>
          <p:nvPr/>
        </p:nvGrpSpPr>
        <p:grpSpPr>
          <a:xfrm>
            <a:off x="387928" y="1954212"/>
            <a:ext cx="8580582" cy="4312448"/>
            <a:chOff x="387928" y="1954212"/>
            <a:chExt cx="8580582" cy="43124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61C08E-AA8C-4249-9B96-A350D8906540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49" y="1954212"/>
              <a:ext cx="7721023" cy="193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01476B-E844-429C-9363-15D255E2F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28" y="4290266"/>
              <a:ext cx="8580582" cy="1976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668616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ollection xmlns="5c8ce246-9bf7-4847-93b0-5471cf462eac">
      <Value>PEIMS</Value>
    </Collection>
    <Legislation xmlns="5c8ce246-9bf7-4847-93b0-5471cf462eac" xsi:nil="true"/>
    <Document_x0020_Type xmlns="5c8ce246-9bf7-4847-93b0-5471cf462eac">Other</Docum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9F776A6EE404F9F9167DF72F5BC07" ma:contentTypeVersion="10" ma:contentTypeDescription="Create a new document." ma:contentTypeScope="" ma:versionID="12c9ce04cc2b0987dc39a52587f17d4d">
  <xsd:schema xmlns:xsd="http://www.w3.org/2001/XMLSchema" xmlns:xs="http://www.w3.org/2001/XMLSchema" xmlns:p="http://schemas.microsoft.com/office/2006/metadata/properties" xmlns:ns2="5c8ce246-9bf7-4847-93b0-5471cf462eac" xmlns:ns3="8db5e514-a680-4fd2-83c7-aca22b4666fd" targetNamespace="http://schemas.microsoft.com/office/2006/metadata/properties" ma:root="true" ma:fieldsID="8bedc21c0577dcbb0bb6a38f57fd407c" ns2:_="" ns3:_="">
    <xsd:import namespace="5c8ce246-9bf7-4847-93b0-5471cf462eac"/>
    <xsd:import namespace="8db5e514-a680-4fd2-83c7-aca22b466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ocument_x0020_Type"/>
                <xsd:element ref="ns2:Collection" minOccurs="0"/>
                <xsd:element ref="ns2:Legisl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e246-9bf7-4847-93b0-5471cf462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Type" ma:index="12" ma:displayName="Document Type" ma:default="Proposal" ma:format="RadioButtons" ma:internalName="Document_x0020_Type">
      <xsd:simpleType>
        <xsd:restriction base="dms:Choice">
          <xsd:enumeration value="Agenda"/>
          <xsd:enumeration value="Minutes"/>
          <xsd:enumeration value="Proposal"/>
          <xsd:enumeration value="Other"/>
        </xsd:restriction>
      </xsd:simpleType>
    </xsd:element>
    <xsd:element name="Collection" ma:index="13" nillable="true" ma:displayName="Collection" ma:default="PEIMS" ma:internalName="Collection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EIMS"/>
                        <xsd:enumeration value="Class Roster"/>
                        <xsd:enumeration value="Dashboards"/>
                        <xsd:enumeration value="ECDS"/>
                        <xsd:enumeration value="RF Tracker"/>
                        <xsd:enumeration value="Special Ed Language Acquisition"/>
                        <xsd:enumeration value="SPPI-14"/>
                        <xsd:enumeration value="TREx"/>
                        <xsd:enumeration value="Not Applicabl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egislation" ma:index="14" nillable="true" ma:displayName="Legislation" ma:internalName="Legislation">
      <xsd:simpleType>
        <xsd:restriction base="dms:Text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e514-a680-4fd2-83c7-aca22b466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45A69-778E-4D41-A5A4-6C4FF6432815}">
  <ds:schemaRefs>
    <ds:schemaRef ds:uri="http://purl.org/dc/dcmitype/"/>
    <ds:schemaRef ds:uri="5c8ce246-9bf7-4847-93b0-5471cf462eac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8db5e514-a680-4fd2-83c7-aca22b4666fd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4CB2B1C-7D59-4BB4-BE54-09D7478E5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ce246-9bf7-4847-93b0-5471cf462eac"/>
    <ds:schemaRef ds:uri="8db5e514-a680-4fd2-83c7-aca22b4666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9935</TotalTime>
  <Words>339</Words>
  <Application>Microsoft Office PowerPoint</Application>
  <PresentationFormat>On-screen Show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Tw Cen MT Condensed</vt:lpstr>
      <vt:lpstr>Tw Cen MT Condensed Extra Bold</vt:lpstr>
      <vt:lpstr>TSDS Template 2017 - Circles - Dark</vt:lpstr>
      <vt:lpstr>Special Education Teachers and Paraprofessional Reporting</vt:lpstr>
      <vt:lpstr>overview</vt:lpstr>
      <vt:lpstr>Overview</vt:lpstr>
      <vt:lpstr>Data collection</vt:lpstr>
      <vt:lpstr>Data collection</vt:lpstr>
      <vt:lpstr>Data collection</vt:lpstr>
      <vt:lpstr>Validation rules</vt:lpstr>
      <vt:lpstr>Data collection</vt:lpstr>
      <vt:lpstr>reports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Spring - ESC Vendor Training - Special Education Teachers and Paraprofessional Reporting</dc:title>
  <dc:creator>jcaven</dc:creator>
  <cp:lastModifiedBy>Sharp, Stephanie</cp:lastModifiedBy>
  <cp:revision>4</cp:revision>
  <cp:lastPrinted>2018-02-01T22:53:24Z</cp:lastPrinted>
  <dcterms:created xsi:type="dcterms:W3CDTF">2009-09-01T20:11:00Z</dcterms:created>
  <dcterms:modified xsi:type="dcterms:W3CDTF">2020-03-18T14:18:21Z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0x0101008B49F776A6EE404F9F9167DF72F5BC07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