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6.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8.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9.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93" r:id="rId5"/>
    <p:sldMasterId id="2147483709" r:id="rId6"/>
    <p:sldMasterId id="2147483888" r:id="rId7"/>
    <p:sldMasterId id="2147483756" r:id="rId8"/>
    <p:sldMasterId id="2147483678" r:id="rId9"/>
    <p:sldMasterId id="2147483778" r:id="rId10"/>
    <p:sldMasterId id="2147483802" r:id="rId11"/>
    <p:sldMasterId id="2147483839" r:id="rId12"/>
    <p:sldMasterId id="2147483861" r:id="rId13"/>
  </p:sldMasterIdLst>
  <p:notesMasterIdLst>
    <p:notesMasterId r:id="rId24"/>
  </p:notesMasterIdLst>
  <p:sldIdLst>
    <p:sldId id="619" r:id="rId14"/>
    <p:sldId id="1958" r:id="rId15"/>
    <p:sldId id="1956" r:id="rId16"/>
    <p:sldId id="1944" r:id="rId17"/>
    <p:sldId id="1947" r:id="rId18"/>
    <p:sldId id="1943" r:id="rId19"/>
    <p:sldId id="1964" r:id="rId20"/>
    <p:sldId id="1945" r:id="rId21"/>
    <p:sldId id="1963" r:id="rId22"/>
    <p:sldId id="1830" r:id="rId23"/>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nyder, Jessica" initials="SJ" lastIdx="4" clrIdx="0">
    <p:extLst>
      <p:ext uri="{19B8F6BF-5375-455C-9EA6-DF929625EA0E}">
        <p15:presenceInfo xmlns:p15="http://schemas.microsoft.com/office/powerpoint/2012/main" userId="Snyder, Jessica" providerId="None"/>
      </p:ext>
    </p:extLst>
  </p:cmAuthor>
  <p:cmAuthor id="2" name="T62" initials="T" lastIdx="1" clrIdx="1">
    <p:extLst>
      <p:ext uri="{19B8F6BF-5375-455C-9EA6-DF929625EA0E}">
        <p15:presenceInfo xmlns:p15="http://schemas.microsoft.com/office/powerpoint/2012/main" userId="S::T62@tea.texas.gov::4f1d564c-4238-4e60-9111-e7a7fdfb6bef" providerId="AD"/>
      </p:ext>
    </p:extLst>
  </p:cmAuthor>
  <p:cmAuthor id="3" name="Ramos, Shelly" initials="RS" lastIdx="2" clrIdx="2">
    <p:extLst>
      <p:ext uri="{19B8F6BF-5375-455C-9EA6-DF929625EA0E}">
        <p15:presenceInfo xmlns:p15="http://schemas.microsoft.com/office/powerpoint/2012/main" userId="S::Shelly.Ramos@tea.texas.gov::672d29b4-a020-4bca-8fc4-f7e7f6c8810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82C5"/>
    <a:srgbClr val="F47F42"/>
    <a:srgbClr val="3192CC"/>
    <a:srgbClr val="000000"/>
    <a:srgbClr val="5B9BD5"/>
    <a:srgbClr val="3D89C7"/>
    <a:srgbClr val="0781A6"/>
    <a:srgbClr val="00ACBB"/>
    <a:srgbClr val="2F5CAC"/>
    <a:srgbClr val="0D6C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463" autoAdjust="0"/>
    <p:restoredTop sz="85842" autoAdjust="0"/>
  </p:normalViewPr>
  <p:slideViewPr>
    <p:cSldViewPr snapToGrid="0">
      <p:cViewPr varScale="1">
        <p:scale>
          <a:sx n="71" d="100"/>
          <a:sy n="71" d="100"/>
        </p:scale>
        <p:origin x="298" y="43"/>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537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8.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rp, Stephanie" userId="4b7f997e-11e2-446b-b7b6-32dc105769b7" providerId="ADAL" clId="{4A09C62D-A7FC-47DF-A104-389FB79A4BC3}"/>
    <pc:docChg chg="custSel modSld">
      <pc:chgData name="Sharp, Stephanie" userId="4b7f997e-11e2-446b-b7b6-32dc105769b7" providerId="ADAL" clId="{4A09C62D-A7FC-47DF-A104-389FB79A4BC3}" dt="2020-03-25T13:48:01.754" v="2" actId="27636"/>
      <pc:docMkLst>
        <pc:docMk/>
      </pc:docMkLst>
      <pc:sldChg chg="modSp">
        <pc:chgData name="Sharp, Stephanie" userId="4b7f997e-11e2-446b-b7b6-32dc105769b7" providerId="ADAL" clId="{4A09C62D-A7FC-47DF-A104-389FB79A4BC3}" dt="2020-03-25T13:48:01.648" v="1" actId="27636"/>
        <pc:sldMkLst>
          <pc:docMk/>
          <pc:sldMk cId="1500921312" sldId="619"/>
        </pc:sldMkLst>
        <pc:spChg chg="mod">
          <ac:chgData name="Sharp, Stephanie" userId="4b7f997e-11e2-446b-b7b6-32dc105769b7" providerId="ADAL" clId="{4A09C62D-A7FC-47DF-A104-389FB79A4BC3}" dt="2020-03-25T13:48:01.648" v="0" actId="27636"/>
          <ac:spMkLst>
            <pc:docMk/>
            <pc:sldMk cId="1500921312" sldId="619"/>
            <ac:spMk id="7" creationId="{DBA4D4C2-326B-4895-9203-DCB1C122193A}"/>
          </ac:spMkLst>
        </pc:spChg>
        <pc:spChg chg="mod">
          <ac:chgData name="Sharp, Stephanie" userId="4b7f997e-11e2-446b-b7b6-32dc105769b7" providerId="ADAL" clId="{4A09C62D-A7FC-47DF-A104-389FB79A4BC3}" dt="2020-03-25T13:48:01.648" v="1" actId="27636"/>
          <ac:spMkLst>
            <pc:docMk/>
            <pc:sldMk cId="1500921312" sldId="619"/>
            <ac:spMk id="8" creationId="{51A59BAD-9E39-434C-8BF4-F11962C51984}"/>
          </ac:spMkLst>
        </pc:spChg>
      </pc:sldChg>
      <pc:sldChg chg="modSp">
        <pc:chgData name="Sharp, Stephanie" userId="4b7f997e-11e2-446b-b7b6-32dc105769b7" providerId="ADAL" clId="{4A09C62D-A7FC-47DF-A104-389FB79A4BC3}" dt="2020-03-25T13:48:01.754" v="2" actId="27636"/>
        <pc:sldMkLst>
          <pc:docMk/>
          <pc:sldMk cId="2220176097" sldId="1947"/>
        </pc:sldMkLst>
        <pc:spChg chg="mod">
          <ac:chgData name="Sharp, Stephanie" userId="4b7f997e-11e2-446b-b7b6-32dc105769b7" providerId="ADAL" clId="{4A09C62D-A7FC-47DF-A104-389FB79A4BC3}" dt="2020-03-25T13:48:01.754" v="2" actId="27636"/>
          <ac:spMkLst>
            <pc:docMk/>
            <pc:sldMk cId="2220176097" sldId="1947"/>
            <ac:spMk id="12" creationId="{0513DBB4-2D22-4DBD-91F0-FCBE76F42B3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7072"/>
          </a:xfrm>
          <a:prstGeom prst="rect">
            <a:avLst/>
          </a:prstGeom>
        </p:spPr>
        <p:txBody>
          <a:bodyPr vert="horz" lIns="92787" tIns="46393" rIns="92787" bIns="46393" rtlCol="0"/>
          <a:lstStyle>
            <a:lvl1pPr algn="l">
              <a:defRPr sz="1200"/>
            </a:lvl1pPr>
          </a:lstStyle>
          <a:p>
            <a:endParaRPr lang="en-US"/>
          </a:p>
        </p:txBody>
      </p:sp>
      <p:sp>
        <p:nvSpPr>
          <p:cNvPr id="3" name="Date Placeholder 2"/>
          <p:cNvSpPr>
            <a:spLocks noGrp="1"/>
          </p:cNvSpPr>
          <p:nvPr>
            <p:ph type="dt" idx="1"/>
          </p:nvPr>
        </p:nvSpPr>
        <p:spPr>
          <a:xfrm>
            <a:off x="3978133" y="1"/>
            <a:ext cx="3043343" cy="467072"/>
          </a:xfrm>
          <a:prstGeom prst="rect">
            <a:avLst/>
          </a:prstGeom>
        </p:spPr>
        <p:txBody>
          <a:bodyPr vert="horz" lIns="92787" tIns="46393" rIns="92787" bIns="46393" rtlCol="0"/>
          <a:lstStyle>
            <a:lvl1pPr algn="r">
              <a:defRPr sz="1200"/>
            </a:lvl1pPr>
          </a:lstStyle>
          <a:p>
            <a:fld id="{45B9141D-177B-4807-A9D2-94CF7C562477}" type="datetimeFigureOut">
              <a:rPr lang="en-US" smtClean="0"/>
              <a:t>3/25/2020</a:t>
            </a:fld>
            <a:endParaRPr lang="en-US"/>
          </a:p>
        </p:txBody>
      </p:sp>
      <p:sp>
        <p:nvSpPr>
          <p:cNvPr id="4" name="Slide Image Placeholder 3"/>
          <p:cNvSpPr>
            <a:spLocks noGrp="1" noRot="1" noChangeAspect="1"/>
          </p:cNvSpPr>
          <p:nvPr>
            <p:ph type="sldImg" idx="2"/>
          </p:nvPr>
        </p:nvSpPr>
        <p:spPr>
          <a:xfrm>
            <a:off x="720725" y="1163638"/>
            <a:ext cx="5581650" cy="3140075"/>
          </a:xfrm>
          <a:prstGeom prst="rect">
            <a:avLst/>
          </a:prstGeom>
          <a:noFill/>
          <a:ln w="12700">
            <a:solidFill>
              <a:prstClr val="black"/>
            </a:solidFill>
          </a:ln>
        </p:spPr>
        <p:txBody>
          <a:bodyPr vert="horz" lIns="92787" tIns="46393" rIns="92787" bIns="46393"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2787" tIns="46393" rIns="92787" bIns="4639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2"/>
            <a:ext cx="3043343" cy="467071"/>
          </a:xfrm>
          <a:prstGeom prst="rect">
            <a:avLst/>
          </a:prstGeom>
        </p:spPr>
        <p:txBody>
          <a:bodyPr vert="horz" lIns="92787" tIns="46393" rIns="92787" bIns="46393" rtlCol="0" anchor="b"/>
          <a:lstStyle>
            <a:lvl1pPr algn="l">
              <a:defRPr sz="1200"/>
            </a:lvl1pPr>
          </a:lstStyle>
          <a:p>
            <a:endParaRPr lang="en-US"/>
          </a:p>
        </p:txBody>
      </p:sp>
      <p:sp>
        <p:nvSpPr>
          <p:cNvPr id="7" name="Slide Number Placeholder 6"/>
          <p:cNvSpPr>
            <a:spLocks noGrp="1"/>
          </p:cNvSpPr>
          <p:nvPr>
            <p:ph type="sldNum" sz="quarter" idx="5"/>
          </p:nvPr>
        </p:nvSpPr>
        <p:spPr>
          <a:xfrm>
            <a:off x="3978133" y="8842032"/>
            <a:ext cx="3043343" cy="467071"/>
          </a:xfrm>
          <a:prstGeom prst="rect">
            <a:avLst/>
          </a:prstGeom>
        </p:spPr>
        <p:txBody>
          <a:bodyPr vert="horz" lIns="92787" tIns="46393" rIns="92787" bIns="46393" rtlCol="0" anchor="b"/>
          <a:lstStyle>
            <a:lvl1pPr algn="r">
              <a:defRPr sz="1200"/>
            </a:lvl1pPr>
          </a:lstStyle>
          <a:p>
            <a:fld id="{41C19E84-432F-4B13-8A59-CF116900378E}" type="slidenum">
              <a:rPr lang="en-US" smtClean="0"/>
              <a:t>‹#›</a:t>
            </a:fld>
            <a:endParaRPr lang="en-US"/>
          </a:p>
        </p:txBody>
      </p:sp>
    </p:spTree>
    <p:extLst>
      <p:ext uri="{BB962C8B-B14F-4D97-AF65-F5344CB8AC3E}">
        <p14:creationId xmlns:p14="http://schemas.microsoft.com/office/powerpoint/2010/main" val="535326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0000"/>
              </a:lnSpc>
              <a:spcBef>
                <a:spcPts val="1000"/>
              </a:spcBef>
              <a:spcAft>
                <a:spcPts val="0"/>
              </a:spcAft>
              <a:buClrTx/>
              <a:buSzTx/>
              <a:buFont typeface="Arial"/>
              <a:buNone/>
              <a:tabLst/>
              <a:defRPr/>
            </a:pPr>
            <a:r>
              <a:rPr lang="en-US" dirty="0">
                <a:solidFill>
                  <a:srgbClr val="000000"/>
                </a:solidFill>
                <a:latin typeface="Open Sans"/>
                <a:cs typeface="Arial" panose="020B0604020202020204" pitchFamily="34" charset="0"/>
              </a:rPr>
              <a:t>The SBOE is required to implement this provision only if the legislature appropriates money specifically for that purpose. If the legislature does not appropriate money specifically for that purpose, the SBOE may, but is not required to, implement the provision using other appropriations available for that purpose.</a:t>
            </a:r>
          </a:p>
          <a:p>
            <a:pPr marL="0" marR="0" lvl="0" indent="0" algn="l" defTabSz="914400" rtl="0" eaLnBrk="1" fontAlgn="auto" latinLnBrk="0" hangingPunct="1">
              <a:lnSpc>
                <a:spcPct val="110000"/>
              </a:lnSpc>
              <a:spcBef>
                <a:spcPts val="1000"/>
              </a:spcBef>
              <a:spcAft>
                <a:spcPts val="0"/>
              </a:spcAft>
              <a:buClrTx/>
              <a:buSzTx/>
              <a:buFont typeface="Arial"/>
              <a:buNone/>
              <a:tabLst/>
              <a:defRPr/>
            </a:pPr>
            <a:endParaRPr kumimoji="0" lang="en-US" sz="1200" b="0" i="0" u="none" strike="noStrike" kern="1200" cap="none" spc="0" normalizeH="0" baseline="0" noProof="0" dirty="0">
              <a:ln>
                <a:noFill/>
              </a:ln>
              <a:solidFill>
                <a:schemeClr val="tx1">
                  <a:lumMod val="85000"/>
                  <a:lumOff val="15000"/>
                </a:schemeClr>
              </a:solidFill>
              <a:effectLst/>
              <a:uLnTx/>
              <a:uFillTx/>
              <a:latin typeface="Open Sans"/>
              <a:cs typeface="Arial" panose="020B0604020202020204" pitchFamily="34" charset="0"/>
            </a:endParaRPr>
          </a:p>
          <a:p>
            <a:pPr marL="0" marR="0" lvl="0" indent="0" algn="l" defTabSz="914400" rtl="0" eaLnBrk="1" fontAlgn="auto" latinLnBrk="0" hangingPunct="1">
              <a:lnSpc>
                <a:spcPct val="110000"/>
              </a:lnSpc>
              <a:spcBef>
                <a:spcPts val="1000"/>
              </a:spcBef>
              <a:spcAft>
                <a:spcPts val="0"/>
              </a:spcAft>
              <a:buClrTx/>
              <a:buSzTx/>
              <a:buFont typeface="Arial"/>
              <a:buNone/>
              <a:tabLst/>
              <a:defRPr/>
            </a:pPr>
            <a:r>
              <a:rPr kumimoji="0" lang="en-US" sz="1200" b="0" i="0" u="none" strike="noStrike" kern="1200" cap="none" spc="0" normalizeH="0" baseline="0" noProof="0" dirty="0">
                <a:ln>
                  <a:noFill/>
                </a:ln>
                <a:solidFill>
                  <a:schemeClr val="tx1">
                    <a:lumMod val="85000"/>
                    <a:lumOff val="15000"/>
                  </a:schemeClr>
                </a:solidFill>
                <a:effectLst/>
                <a:uLnTx/>
                <a:uFillTx/>
                <a:latin typeface="Open Sans"/>
                <a:cs typeface="Arial" panose="020B0604020202020204" pitchFamily="34" charset="0"/>
              </a:rPr>
              <a:t>Not later than March 1, 2020, the </a:t>
            </a:r>
            <a:br>
              <a:rPr kumimoji="0" lang="en-US" sz="1200" b="0" i="0" u="none" strike="noStrike" kern="1200" cap="none" spc="0" normalizeH="0" baseline="0" noProof="0" dirty="0">
                <a:ln>
                  <a:noFill/>
                </a:ln>
                <a:solidFill>
                  <a:schemeClr val="tx1">
                    <a:lumMod val="85000"/>
                    <a:lumOff val="15000"/>
                  </a:schemeClr>
                </a:solidFill>
                <a:effectLst/>
                <a:uLnTx/>
                <a:uFillTx/>
                <a:latin typeface="Open Sans"/>
                <a:cs typeface="Arial" panose="020B0604020202020204" pitchFamily="34" charset="0"/>
              </a:rPr>
            </a:br>
            <a:r>
              <a:rPr kumimoji="0" lang="en-US" sz="1200" b="0" i="0" u="none" strike="noStrike" kern="1200" cap="none" spc="0" normalizeH="0" baseline="0" noProof="0" dirty="0">
                <a:ln>
                  <a:noFill/>
                </a:ln>
                <a:solidFill>
                  <a:schemeClr val="tx1">
                    <a:lumMod val="85000"/>
                    <a:lumOff val="15000"/>
                  </a:schemeClr>
                </a:solidFill>
                <a:effectLst/>
                <a:uLnTx/>
                <a:uFillTx/>
                <a:latin typeface="Open Sans"/>
                <a:cs typeface="Arial" panose="020B0604020202020204" pitchFamily="34" charset="0"/>
              </a:rPr>
              <a:t>State Board of Education (SBOE) must</a:t>
            </a:r>
          </a:p>
          <a:p>
            <a:pPr marL="457200" marR="0" lvl="0" indent="-457200" algn="l" defTabSz="914400" rtl="0" eaLnBrk="1" fontAlgn="auto" latinLnBrk="0" hangingPunct="1">
              <a:lnSpc>
                <a:spcPct val="110000"/>
              </a:lnSpc>
              <a:spcBef>
                <a:spcPts val="100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chemeClr val="tx1">
                    <a:lumMod val="85000"/>
                    <a:lumOff val="15000"/>
                  </a:schemeClr>
                </a:solidFill>
                <a:effectLst/>
                <a:uLnTx/>
                <a:uFillTx/>
                <a:latin typeface="Open Sans"/>
                <a:cs typeface="Arial" panose="020B0604020202020204" pitchFamily="34" charset="0"/>
              </a:rPr>
              <a:t>conduct a review of the TEKS for career and </a:t>
            </a:r>
            <a:br>
              <a:rPr kumimoji="0" lang="en-US" sz="1200" b="0" i="0" u="none" strike="noStrike" kern="1200" cap="none" spc="0" normalizeH="0" baseline="0" noProof="0" dirty="0">
                <a:ln>
                  <a:noFill/>
                </a:ln>
                <a:solidFill>
                  <a:schemeClr val="tx1">
                    <a:lumMod val="85000"/>
                    <a:lumOff val="15000"/>
                  </a:schemeClr>
                </a:solidFill>
                <a:effectLst/>
                <a:uLnTx/>
                <a:uFillTx/>
                <a:latin typeface="Open Sans"/>
                <a:cs typeface="Arial" panose="020B0604020202020204" pitchFamily="34" charset="0"/>
              </a:rPr>
            </a:br>
            <a:r>
              <a:rPr kumimoji="0" lang="en-US" sz="1200" b="0" i="0" u="none" strike="noStrike" kern="1200" cap="none" spc="0" normalizeH="0" baseline="0" noProof="0" dirty="0">
                <a:ln>
                  <a:noFill/>
                </a:ln>
                <a:solidFill>
                  <a:schemeClr val="tx1">
                    <a:lumMod val="85000"/>
                    <a:lumOff val="15000"/>
                  </a:schemeClr>
                </a:solidFill>
                <a:effectLst/>
                <a:uLnTx/>
                <a:uFillTx/>
                <a:latin typeface="Open Sans"/>
                <a:cs typeface="Arial" panose="020B0604020202020204" pitchFamily="34" charset="0"/>
              </a:rPr>
              <a:t>technical education (CTE) and technology </a:t>
            </a:r>
            <a:br>
              <a:rPr kumimoji="0" lang="en-US" sz="1200" b="0" i="0" u="none" strike="noStrike" kern="1200" cap="none" spc="0" normalizeH="0" baseline="0" noProof="0" dirty="0">
                <a:ln>
                  <a:noFill/>
                </a:ln>
                <a:solidFill>
                  <a:schemeClr val="tx1">
                    <a:lumMod val="85000"/>
                    <a:lumOff val="15000"/>
                  </a:schemeClr>
                </a:solidFill>
                <a:effectLst/>
                <a:uLnTx/>
                <a:uFillTx/>
                <a:latin typeface="Open Sans"/>
                <a:cs typeface="Arial" panose="020B0604020202020204" pitchFamily="34" charset="0"/>
              </a:rPr>
            </a:br>
            <a:r>
              <a:rPr kumimoji="0" lang="en-US" sz="1200" b="0" i="0" u="none" strike="noStrike" kern="1200" cap="none" spc="0" normalizeH="0" baseline="0" noProof="0" dirty="0">
                <a:ln>
                  <a:noFill/>
                </a:ln>
                <a:solidFill>
                  <a:schemeClr val="tx1">
                    <a:lumMod val="85000"/>
                    <a:lumOff val="15000"/>
                  </a:schemeClr>
                </a:solidFill>
                <a:effectLst/>
                <a:uLnTx/>
                <a:uFillTx/>
                <a:latin typeface="Open Sans"/>
                <a:cs typeface="Arial" panose="020B0604020202020204" pitchFamily="34" charset="0"/>
              </a:rPr>
              <a:t>applications; and</a:t>
            </a:r>
          </a:p>
          <a:p>
            <a:pPr marL="457200" marR="0" lvl="0" indent="-457200" algn="l" defTabSz="914400" rtl="0" eaLnBrk="1" fontAlgn="auto" latinLnBrk="0" hangingPunct="1">
              <a:lnSpc>
                <a:spcPct val="110000"/>
              </a:lnSpc>
              <a:spcBef>
                <a:spcPts val="100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chemeClr val="tx1">
                    <a:lumMod val="85000"/>
                    <a:lumOff val="15000"/>
                  </a:schemeClr>
                </a:solidFill>
                <a:effectLst/>
                <a:uLnTx/>
                <a:uFillTx/>
                <a:latin typeface="Open Sans"/>
                <a:cs typeface="Arial"/>
              </a:rPr>
              <a:t>amend the board’s rules to consolidate the technology applications courses for grades 9 through 12 with the CTE courses and eliminate duplicative courses while ensuring certifications are aligned with the rigor of each individual course.</a:t>
            </a:r>
            <a:endParaRPr lang="en-US" sz="1200" b="0" i="0" u="none" strike="noStrike" kern="1200" cap="none" spc="0" normalizeH="0" baseline="0" noProof="0" dirty="0">
              <a:ln>
                <a:noFill/>
              </a:ln>
              <a:solidFill>
                <a:schemeClr val="tx1">
                  <a:lumMod val="85000"/>
                  <a:lumOff val="15000"/>
                </a:schemeClr>
              </a:solidFill>
              <a:effectLst/>
              <a:uLnTx/>
              <a:uFillTx/>
              <a:latin typeface="Open Sans"/>
              <a:cs typeface="Arial"/>
            </a:endParaRPr>
          </a:p>
          <a:p>
            <a:endParaRPr lang="en-US" dirty="0"/>
          </a:p>
        </p:txBody>
      </p:sp>
      <p:sp>
        <p:nvSpPr>
          <p:cNvPr id="4" name="Slide Number Placeholder 3"/>
          <p:cNvSpPr>
            <a:spLocks noGrp="1"/>
          </p:cNvSpPr>
          <p:nvPr>
            <p:ph type="sldNum" sz="quarter" idx="5"/>
          </p:nvPr>
        </p:nvSpPr>
        <p:spPr/>
        <p:txBody>
          <a:bodyPr/>
          <a:lstStyle/>
          <a:p>
            <a:fld id="{41C19E84-432F-4B13-8A59-CF116900378E}" type="slidenum">
              <a:rPr lang="en-US" smtClean="0"/>
              <a:t>2</a:t>
            </a:fld>
            <a:endParaRPr lang="en-US"/>
          </a:p>
        </p:txBody>
      </p:sp>
    </p:spTree>
    <p:extLst>
      <p:ext uri="{BB962C8B-B14F-4D97-AF65-F5344CB8AC3E}">
        <p14:creationId xmlns:p14="http://schemas.microsoft.com/office/powerpoint/2010/main" val="1253170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2386"/>
              </a:spcBef>
              <a:spcAft>
                <a:spcPts val="2386"/>
              </a:spcAft>
            </a:pPr>
            <a:r>
              <a:rPr lang="en-US" dirty="0">
                <a:latin typeface="Open Sans" panose="020B0606030504020204"/>
              </a:rPr>
              <a:t>Technology Applications Courses currently in 19 TAC Chapter 126,  will be integrated into Chapter 130, TEKS for CTE. Duplicate courses will be removed. </a:t>
            </a:r>
            <a:endParaRPr lang="en-US" dirty="0"/>
          </a:p>
          <a:p>
            <a:endParaRPr lang="en-US" dirty="0"/>
          </a:p>
        </p:txBody>
      </p:sp>
      <p:sp>
        <p:nvSpPr>
          <p:cNvPr id="4" name="Slide Number Placeholder 3"/>
          <p:cNvSpPr>
            <a:spLocks noGrp="1"/>
          </p:cNvSpPr>
          <p:nvPr>
            <p:ph type="sldNum" sz="quarter" idx="10"/>
          </p:nvPr>
        </p:nvSpPr>
        <p:spPr/>
        <p:txBody>
          <a:bodyPr/>
          <a:lstStyle/>
          <a:p>
            <a:pPr defTabSz="909136">
              <a:defRPr/>
            </a:pPr>
            <a:fld id="{CE9FACDD-CF80-0846-A9D4-A013DD70DEFB}" type="slidenum">
              <a:rPr lang="en-US">
                <a:solidFill>
                  <a:prstClr val="black"/>
                </a:solidFill>
                <a:latin typeface="Calibri" panose="020F0502020204030204"/>
              </a:rPr>
              <a:pPr defTabSz="909136">
                <a:defRPr/>
              </a:pPr>
              <a:t>3</a:t>
            </a:fld>
            <a:endParaRPr lang="en-US">
              <a:solidFill>
                <a:prstClr val="black"/>
              </a:solidFill>
              <a:latin typeface="Calibri" panose="020F0502020204030204"/>
            </a:endParaRPr>
          </a:p>
        </p:txBody>
      </p:sp>
      <p:sp>
        <p:nvSpPr>
          <p:cNvPr id="5" name="Footer Placeholder 4">
            <a:extLst>
              <a:ext uri="{FF2B5EF4-FFF2-40B4-BE49-F238E27FC236}">
                <a16:creationId xmlns:a16="http://schemas.microsoft.com/office/drawing/2014/main" id="{340C61C6-C35D-4809-9D17-E84E6A4D5E61}"/>
              </a:ext>
            </a:extLst>
          </p:cNvPr>
          <p:cNvSpPr>
            <a:spLocks noGrp="1"/>
          </p:cNvSpPr>
          <p:nvPr>
            <p:ph type="ftr" sz="quarter" idx="11"/>
          </p:nvPr>
        </p:nvSpPr>
        <p:spPr/>
        <p:txBody>
          <a:bodyPr/>
          <a:lstStyle/>
          <a:p>
            <a:pPr defTabSz="909136">
              <a:defRPr/>
            </a:pPr>
            <a:r>
              <a:rPr lang="en-US">
                <a:solidFill>
                  <a:prstClr val="black"/>
                </a:solidFill>
                <a:latin typeface="Calibri" panose="020F0502020204030204"/>
              </a:rPr>
              <a:t>Copyright © Texas Education Agency 2019. All rights reserved.</a:t>
            </a:r>
          </a:p>
        </p:txBody>
      </p:sp>
    </p:spTree>
    <p:extLst>
      <p:ext uri="{BB962C8B-B14F-4D97-AF65-F5344CB8AC3E}">
        <p14:creationId xmlns:p14="http://schemas.microsoft.com/office/powerpoint/2010/main" val="2917029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9136">
              <a:defRPr/>
            </a:pPr>
            <a:r>
              <a:rPr lang="en-US" dirty="0">
                <a:solidFill>
                  <a:srgbClr val="000000"/>
                </a:solidFill>
                <a:latin typeface="Open Sans"/>
                <a:cs typeface="Arial" panose="020B0604020202020204" pitchFamily="34" charset="0"/>
              </a:rPr>
              <a:t>The SBOE is required to implement this provision only if the legislature appropriates money specifically for that purpose. If the legislature does not appropriate money specifically for that purpose, the SBOE may, but is not required to, implement the provision using other appropriations available for that purpose.</a:t>
            </a:r>
          </a:p>
          <a:p>
            <a:endParaRPr lang="en-US" dirty="0"/>
          </a:p>
        </p:txBody>
      </p:sp>
      <p:sp>
        <p:nvSpPr>
          <p:cNvPr id="4" name="Slide Number Placeholder 3"/>
          <p:cNvSpPr>
            <a:spLocks noGrp="1"/>
          </p:cNvSpPr>
          <p:nvPr>
            <p:ph type="sldNum" sz="quarter" idx="10"/>
          </p:nvPr>
        </p:nvSpPr>
        <p:spPr/>
        <p:txBody>
          <a:bodyPr/>
          <a:lstStyle/>
          <a:p>
            <a:pPr defTabSz="909136">
              <a:defRPr/>
            </a:pPr>
            <a:fld id="{CE9FACDD-CF80-0846-A9D4-A013DD70DEFB}" type="slidenum">
              <a:rPr lang="en-US">
                <a:solidFill>
                  <a:prstClr val="black"/>
                </a:solidFill>
                <a:latin typeface="Calibri" panose="020F0502020204030204"/>
              </a:rPr>
              <a:pPr defTabSz="909136">
                <a:defRPr/>
              </a:pPr>
              <a:t>4</a:t>
            </a:fld>
            <a:endParaRPr lang="en-US">
              <a:solidFill>
                <a:prstClr val="black"/>
              </a:solidFill>
              <a:latin typeface="Calibri" panose="020F0502020204030204"/>
            </a:endParaRPr>
          </a:p>
        </p:txBody>
      </p:sp>
      <p:sp>
        <p:nvSpPr>
          <p:cNvPr id="5" name="Footer Placeholder 4">
            <a:extLst>
              <a:ext uri="{FF2B5EF4-FFF2-40B4-BE49-F238E27FC236}">
                <a16:creationId xmlns:a16="http://schemas.microsoft.com/office/drawing/2014/main" id="{340C61C6-C35D-4809-9D17-E84E6A4D5E61}"/>
              </a:ext>
            </a:extLst>
          </p:cNvPr>
          <p:cNvSpPr>
            <a:spLocks noGrp="1"/>
          </p:cNvSpPr>
          <p:nvPr>
            <p:ph type="ftr" sz="quarter" idx="11"/>
          </p:nvPr>
        </p:nvSpPr>
        <p:spPr/>
        <p:txBody>
          <a:bodyPr/>
          <a:lstStyle/>
          <a:p>
            <a:pPr defTabSz="909136">
              <a:defRPr/>
            </a:pPr>
            <a:r>
              <a:rPr lang="en-US">
                <a:solidFill>
                  <a:prstClr val="black"/>
                </a:solidFill>
                <a:latin typeface="Calibri" panose="020F0502020204030204"/>
              </a:rPr>
              <a:t>Copyright © Texas Education Agency 2019. All rights reserved.</a:t>
            </a:r>
          </a:p>
        </p:txBody>
      </p:sp>
    </p:spTree>
    <p:extLst>
      <p:ext uri="{BB962C8B-B14F-4D97-AF65-F5344CB8AC3E}">
        <p14:creationId xmlns:p14="http://schemas.microsoft.com/office/powerpoint/2010/main" val="1353030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9136">
              <a:defRPr/>
            </a:pPr>
            <a:r>
              <a:rPr lang="en-US" dirty="0">
                <a:solidFill>
                  <a:srgbClr val="000000"/>
                </a:solidFill>
                <a:latin typeface="Open Sans"/>
                <a:cs typeface="Arial" panose="020B0604020202020204" pitchFamily="34" charset="0"/>
              </a:rPr>
              <a:t>The SBOE is required to implement this provision only if the legislature appropriates money </a:t>
            </a:r>
            <a:r>
              <a:rPr lang="en-US">
                <a:solidFill>
                  <a:srgbClr val="000000"/>
                </a:solidFill>
                <a:latin typeface="Open Sans"/>
                <a:cs typeface="Arial" panose="020B0604020202020204" pitchFamily="34" charset="0"/>
              </a:rPr>
              <a:t>specifically for </a:t>
            </a:r>
            <a:r>
              <a:rPr lang="en-US" dirty="0">
                <a:solidFill>
                  <a:srgbClr val="000000"/>
                </a:solidFill>
                <a:latin typeface="Open Sans"/>
                <a:cs typeface="Arial" panose="020B0604020202020204" pitchFamily="34" charset="0"/>
              </a:rPr>
              <a:t>that purpose. If the legislature does not appropriate money </a:t>
            </a:r>
            <a:r>
              <a:rPr lang="en-US">
                <a:solidFill>
                  <a:srgbClr val="000000"/>
                </a:solidFill>
                <a:latin typeface="Open Sans"/>
                <a:cs typeface="Arial" panose="020B0604020202020204" pitchFamily="34" charset="0"/>
              </a:rPr>
              <a:t>specifically for </a:t>
            </a:r>
            <a:r>
              <a:rPr lang="en-US" dirty="0">
                <a:solidFill>
                  <a:srgbClr val="000000"/>
                </a:solidFill>
                <a:latin typeface="Open Sans"/>
                <a:cs typeface="Arial" panose="020B0604020202020204" pitchFamily="34" charset="0"/>
              </a:rPr>
              <a:t>that purpose, the SBOE may, but is not required to, implement the provision using other appropriations </a:t>
            </a:r>
            <a:r>
              <a:rPr lang="en-US">
                <a:solidFill>
                  <a:srgbClr val="000000"/>
                </a:solidFill>
                <a:latin typeface="Open Sans"/>
                <a:cs typeface="Arial" panose="020B0604020202020204" pitchFamily="34" charset="0"/>
              </a:rPr>
              <a:t>available for </a:t>
            </a:r>
            <a:r>
              <a:rPr lang="en-US" dirty="0">
                <a:solidFill>
                  <a:srgbClr val="000000"/>
                </a:solidFill>
                <a:latin typeface="Open Sans"/>
                <a:cs typeface="Arial" panose="020B0604020202020204" pitchFamily="34" charset="0"/>
              </a:rPr>
              <a:t>that purpose.</a:t>
            </a:r>
          </a:p>
          <a:p>
            <a:endParaRPr lang="en-US" dirty="0"/>
          </a:p>
        </p:txBody>
      </p:sp>
      <p:sp>
        <p:nvSpPr>
          <p:cNvPr id="4" name="Slide Number Placeholder 3"/>
          <p:cNvSpPr>
            <a:spLocks noGrp="1"/>
          </p:cNvSpPr>
          <p:nvPr>
            <p:ph type="sldNum" sz="quarter" idx="10"/>
          </p:nvPr>
        </p:nvSpPr>
        <p:spPr/>
        <p:txBody>
          <a:bodyPr/>
          <a:lstStyle/>
          <a:p>
            <a:pPr defTabSz="909136">
              <a:defRPr/>
            </a:pPr>
            <a:fld id="{CE9FACDD-CF80-0846-A9D4-A013DD70DEFB}" type="slidenum">
              <a:rPr lang="en-US">
                <a:solidFill>
                  <a:prstClr val="black"/>
                </a:solidFill>
                <a:latin typeface="Calibri" panose="020F0502020204030204"/>
              </a:rPr>
              <a:pPr defTabSz="909136">
                <a:defRPr/>
              </a:pPr>
              <a:t>5</a:t>
            </a:fld>
            <a:endParaRPr lang="en-US">
              <a:solidFill>
                <a:prstClr val="black"/>
              </a:solidFill>
              <a:latin typeface="Calibri" panose="020F0502020204030204"/>
            </a:endParaRPr>
          </a:p>
        </p:txBody>
      </p:sp>
      <p:sp>
        <p:nvSpPr>
          <p:cNvPr id="5" name="Footer Placeholder 4">
            <a:extLst>
              <a:ext uri="{FF2B5EF4-FFF2-40B4-BE49-F238E27FC236}">
                <a16:creationId xmlns:a16="http://schemas.microsoft.com/office/drawing/2014/main" id="{340C61C6-C35D-4809-9D17-E84E6A4D5E61}"/>
              </a:ext>
            </a:extLst>
          </p:cNvPr>
          <p:cNvSpPr>
            <a:spLocks noGrp="1"/>
          </p:cNvSpPr>
          <p:nvPr>
            <p:ph type="ftr" sz="quarter" idx="11"/>
          </p:nvPr>
        </p:nvSpPr>
        <p:spPr/>
        <p:txBody>
          <a:bodyPr/>
          <a:lstStyle/>
          <a:p>
            <a:pPr defTabSz="909136">
              <a:defRPr/>
            </a:pPr>
            <a:r>
              <a:rPr lang="en-US">
                <a:solidFill>
                  <a:prstClr val="black"/>
                </a:solidFill>
                <a:latin typeface="Calibri" panose="020F0502020204030204"/>
              </a:rPr>
              <a:t>Copyright © Texas Education Agency 2019. All rights reserved.</a:t>
            </a:r>
          </a:p>
        </p:txBody>
      </p:sp>
    </p:spTree>
    <p:extLst>
      <p:ext uri="{BB962C8B-B14F-4D97-AF65-F5344CB8AC3E}">
        <p14:creationId xmlns:p14="http://schemas.microsoft.com/office/powerpoint/2010/main" val="2771159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09136">
              <a:defRPr/>
            </a:pPr>
            <a:fld id="{CE9FACDD-CF80-0846-A9D4-A013DD70DEFB}" type="slidenum">
              <a:rPr lang="en-US">
                <a:solidFill>
                  <a:prstClr val="black"/>
                </a:solidFill>
                <a:latin typeface="Calibri" panose="020F0502020204030204"/>
              </a:rPr>
              <a:pPr defTabSz="909136">
                <a:defRPr/>
              </a:pPr>
              <a:t>6</a:t>
            </a:fld>
            <a:endParaRPr lang="en-US">
              <a:solidFill>
                <a:prstClr val="black"/>
              </a:solidFill>
              <a:latin typeface="Calibri" panose="020F0502020204030204"/>
            </a:endParaRPr>
          </a:p>
        </p:txBody>
      </p:sp>
      <p:sp>
        <p:nvSpPr>
          <p:cNvPr id="5" name="Footer Placeholder 4">
            <a:extLst>
              <a:ext uri="{FF2B5EF4-FFF2-40B4-BE49-F238E27FC236}">
                <a16:creationId xmlns:a16="http://schemas.microsoft.com/office/drawing/2014/main" id="{340C61C6-C35D-4809-9D17-E84E6A4D5E61}"/>
              </a:ext>
            </a:extLst>
          </p:cNvPr>
          <p:cNvSpPr>
            <a:spLocks noGrp="1"/>
          </p:cNvSpPr>
          <p:nvPr>
            <p:ph type="ftr" sz="quarter" idx="11"/>
          </p:nvPr>
        </p:nvSpPr>
        <p:spPr/>
        <p:txBody>
          <a:bodyPr/>
          <a:lstStyle/>
          <a:p>
            <a:pPr defTabSz="909136">
              <a:defRPr/>
            </a:pPr>
            <a:r>
              <a:rPr lang="en-US">
                <a:solidFill>
                  <a:prstClr val="black"/>
                </a:solidFill>
                <a:latin typeface="Calibri" panose="020F0502020204030204"/>
              </a:rPr>
              <a:t>Copyright © Texas Education Agency 2019. All rights reserved.</a:t>
            </a:r>
          </a:p>
        </p:txBody>
      </p:sp>
    </p:spTree>
    <p:extLst>
      <p:ext uri="{BB962C8B-B14F-4D97-AF65-F5344CB8AC3E}">
        <p14:creationId xmlns:p14="http://schemas.microsoft.com/office/powerpoint/2010/main" val="3989430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09136">
              <a:defRPr/>
            </a:pPr>
            <a:fld id="{CE9FACDD-CF80-0846-A9D4-A013DD70DEFB}" type="slidenum">
              <a:rPr lang="en-US">
                <a:solidFill>
                  <a:prstClr val="black"/>
                </a:solidFill>
                <a:latin typeface="Calibri" panose="020F0502020204030204"/>
              </a:rPr>
              <a:pPr defTabSz="909136">
                <a:defRPr/>
              </a:pPr>
              <a:t>7</a:t>
            </a:fld>
            <a:endParaRPr lang="en-US">
              <a:solidFill>
                <a:prstClr val="black"/>
              </a:solidFill>
              <a:latin typeface="Calibri" panose="020F0502020204030204"/>
            </a:endParaRPr>
          </a:p>
        </p:txBody>
      </p:sp>
      <p:sp>
        <p:nvSpPr>
          <p:cNvPr id="5" name="Footer Placeholder 4">
            <a:extLst>
              <a:ext uri="{FF2B5EF4-FFF2-40B4-BE49-F238E27FC236}">
                <a16:creationId xmlns:a16="http://schemas.microsoft.com/office/drawing/2014/main" id="{340C61C6-C35D-4809-9D17-E84E6A4D5E61}"/>
              </a:ext>
            </a:extLst>
          </p:cNvPr>
          <p:cNvSpPr>
            <a:spLocks noGrp="1"/>
          </p:cNvSpPr>
          <p:nvPr>
            <p:ph type="ftr" sz="quarter" idx="11"/>
          </p:nvPr>
        </p:nvSpPr>
        <p:spPr/>
        <p:txBody>
          <a:bodyPr/>
          <a:lstStyle/>
          <a:p>
            <a:pPr defTabSz="909136">
              <a:defRPr/>
            </a:pPr>
            <a:r>
              <a:rPr lang="en-US">
                <a:solidFill>
                  <a:prstClr val="black"/>
                </a:solidFill>
                <a:latin typeface="Calibri" panose="020F0502020204030204"/>
              </a:rPr>
              <a:t>Copyright © Texas Education Agency 2019. All rights reserved.</a:t>
            </a:r>
          </a:p>
        </p:txBody>
      </p:sp>
    </p:spTree>
    <p:extLst>
      <p:ext uri="{BB962C8B-B14F-4D97-AF65-F5344CB8AC3E}">
        <p14:creationId xmlns:p14="http://schemas.microsoft.com/office/powerpoint/2010/main" val="1669011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09136">
              <a:defRPr/>
            </a:pPr>
            <a:fld id="{CE9FACDD-CF80-0846-A9D4-A013DD70DEFB}" type="slidenum">
              <a:rPr lang="en-US">
                <a:solidFill>
                  <a:prstClr val="black"/>
                </a:solidFill>
                <a:latin typeface="Calibri" panose="020F0502020204030204"/>
              </a:rPr>
              <a:pPr defTabSz="909136">
                <a:defRPr/>
              </a:pPr>
              <a:t>8</a:t>
            </a:fld>
            <a:endParaRPr lang="en-US">
              <a:solidFill>
                <a:prstClr val="black"/>
              </a:solidFill>
              <a:latin typeface="Calibri" panose="020F0502020204030204"/>
            </a:endParaRPr>
          </a:p>
        </p:txBody>
      </p:sp>
      <p:sp>
        <p:nvSpPr>
          <p:cNvPr id="5" name="Footer Placeholder 4">
            <a:extLst>
              <a:ext uri="{FF2B5EF4-FFF2-40B4-BE49-F238E27FC236}">
                <a16:creationId xmlns:a16="http://schemas.microsoft.com/office/drawing/2014/main" id="{340C61C6-C35D-4809-9D17-E84E6A4D5E61}"/>
              </a:ext>
            </a:extLst>
          </p:cNvPr>
          <p:cNvSpPr>
            <a:spLocks noGrp="1"/>
          </p:cNvSpPr>
          <p:nvPr>
            <p:ph type="ftr" sz="quarter" idx="11"/>
          </p:nvPr>
        </p:nvSpPr>
        <p:spPr/>
        <p:txBody>
          <a:bodyPr/>
          <a:lstStyle/>
          <a:p>
            <a:pPr defTabSz="909136">
              <a:defRPr/>
            </a:pPr>
            <a:r>
              <a:rPr lang="en-US">
                <a:solidFill>
                  <a:prstClr val="black"/>
                </a:solidFill>
                <a:latin typeface="Calibri" panose="020F0502020204030204"/>
              </a:rPr>
              <a:t>Copyright © Texas Education Agency 2019. All rights reserved.</a:t>
            </a:r>
          </a:p>
        </p:txBody>
      </p:sp>
    </p:spTree>
    <p:extLst>
      <p:ext uri="{BB962C8B-B14F-4D97-AF65-F5344CB8AC3E}">
        <p14:creationId xmlns:p14="http://schemas.microsoft.com/office/powerpoint/2010/main" val="3497754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09136">
              <a:defRPr/>
            </a:pPr>
            <a:fld id="{CE9FACDD-CF80-0846-A9D4-A013DD70DEFB}" type="slidenum">
              <a:rPr lang="en-US">
                <a:solidFill>
                  <a:prstClr val="black"/>
                </a:solidFill>
                <a:latin typeface="Calibri" panose="020F0502020204030204"/>
              </a:rPr>
              <a:pPr defTabSz="909136">
                <a:defRPr/>
              </a:pPr>
              <a:t>9</a:t>
            </a:fld>
            <a:endParaRPr lang="en-US">
              <a:solidFill>
                <a:prstClr val="black"/>
              </a:solidFill>
              <a:latin typeface="Calibri" panose="020F0502020204030204"/>
            </a:endParaRPr>
          </a:p>
        </p:txBody>
      </p:sp>
      <p:sp>
        <p:nvSpPr>
          <p:cNvPr id="5" name="Footer Placeholder 4">
            <a:extLst>
              <a:ext uri="{FF2B5EF4-FFF2-40B4-BE49-F238E27FC236}">
                <a16:creationId xmlns:a16="http://schemas.microsoft.com/office/drawing/2014/main" id="{340C61C6-C35D-4809-9D17-E84E6A4D5E61}"/>
              </a:ext>
            </a:extLst>
          </p:cNvPr>
          <p:cNvSpPr>
            <a:spLocks noGrp="1"/>
          </p:cNvSpPr>
          <p:nvPr>
            <p:ph type="ftr" sz="quarter" idx="11"/>
          </p:nvPr>
        </p:nvSpPr>
        <p:spPr/>
        <p:txBody>
          <a:bodyPr/>
          <a:lstStyle/>
          <a:p>
            <a:pPr defTabSz="909136">
              <a:defRPr/>
            </a:pPr>
            <a:r>
              <a:rPr lang="en-US">
                <a:solidFill>
                  <a:prstClr val="black"/>
                </a:solidFill>
                <a:latin typeface="Calibri" panose="020F0502020204030204"/>
              </a:rPr>
              <a:t>Copyright © Texas Education Agency 2019. All rights reserved.</a:t>
            </a:r>
          </a:p>
        </p:txBody>
      </p:sp>
    </p:spTree>
    <p:extLst>
      <p:ext uri="{BB962C8B-B14F-4D97-AF65-F5344CB8AC3E}">
        <p14:creationId xmlns:p14="http://schemas.microsoft.com/office/powerpoint/2010/main" val="2082811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7.png"/><Relationship Id="rId1" Type="http://schemas.openxmlformats.org/officeDocument/2006/relationships/slideMaster" Target="../slideMasters/slideMaster9.xml"/><Relationship Id="rId5" Type="http://schemas.openxmlformats.org/officeDocument/2006/relationships/image" Target="../media/image8.svg"/><Relationship Id="rId4" Type="http://schemas.openxmlformats.org/officeDocument/2006/relationships/image" Target="../media/image18.pn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0.xml"/><Relationship Id="rId5" Type="http://schemas.openxmlformats.org/officeDocument/2006/relationships/image" Target="../media/image8.svg"/><Relationship Id="rId4" Type="http://schemas.openxmlformats.org/officeDocument/2006/relationships/image" Target="../media/image18.png"/></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8.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EA Opener - Mai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857434"/>
            <a:ext cx="9144000" cy="1455651"/>
          </a:xfrm>
          <a:prstGeom prst="rect">
            <a:avLst/>
          </a:prstGeom>
          <a:solidFill>
            <a:schemeClr val="bg1">
              <a:lumMod val="95000"/>
            </a:schemeClr>
          </a:solidFill>
        </p:spPr>
        <p:txBody>
          <a:bodyPr anchor="ctr">
            <a:normAutofit/>
          </a:bodyPr>
          <a:lstStyle>
            <a:lvl1pPr algn="ctr">
              <a:lnSpc>
                <a:spcPct val="90000"/>
              </a:lnSpc>
              <a:defRPr sz="5600" b="1">
                <a:solidFill>
                  <a:srgbClr val="3C6EBE"/>
                </a:solidFill>
                <a:latin typeface="+mn-lt"/>
              </a:defRPr>
            </a:lvl1pPr>
          </a:lstStyle>
          <a:p>
            <a:r>
              <a:rPr lang="en-US" dirty="0"/>
              <a:t>Edit Master title</a:t>
            </a:r>
          </a:p>
        </p:txBody>
      </p:sp>
      <p:sp>
        <p:nvSpPr>
          <p:cNvPr id="3" name="Subtitle 2"/>
          <p:cNvSpPr>
            <a:spLocks noGrp="1"/>
          </p:cNvSpPr>
          <p:nvPr>
            <p:ph type="subTitle" idx="1" hasCustomPrompt="1"/>
          </p:nvPr>
        </p:nvSpPr>
        <p:spPr>
          <a:xfrm>
            <a:off x="1524000" y="4315096"/>
            <a:ext cx="9144000" cy="851564"/>
          </a:xfrm>
          <a:prstGeom prst="rect">
            <a:avLst/>
          </a:prstGeom>
          <a:solidFill>
            <a:schemeClr val="bg1">
              <a:lumMod val="95000"/>
            </a:schemeClr>
          </a:solidFill>
        </p:spPr>
        <p:txBody>
          <a:bodyPr anchor="t"/>
          <a:lstStyle>
            <a:lvl1pPr marL="0" indent="0" algn="ctr">
              <a:lnSpc>
                <a:spcPct val="90000"/>
              </a:lnSpc>
              <a:buNone/>
              <a:defRPr sz="2400" b="1" spc="140" baseline="0">
                <a:solidFill>
                  <a:srgbClr val="44546A"/>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MASTER SUBTITLE</a:t>
            </a:r>
          </a:p>
        </p:txBody>
      </p:sp>
      <p:sp>
        <p:nvSpPr>
          <p:cNvPr id="4" name="Date Placeholder 3"/>
          <p:cNvSpPr>
            <a:spLocks noGrp="1"/>
          </p:cNvSpPr>
          <p:nvPr>
            <p:ph type="dt" sz="half" idx="10"/>
          </p:nvPr>
        </p:nvSpPr>
        <p:spPr>
          <a:xfrm>
            <a:off x="838200" y="6562725"/>
            <a:ext cx="2743200" cy="158750"/>
          </a:xfrm>
        </p:spPr>
        <p:txBody>
          <a:bodyPr/>
          <a:lstStyle>
            <a:lvl1pPr>
              <a:defRPr>
                <a:solidFill>
                  <a:schemeClr val="bg1"/>
                </a:solidFill>
              </a:defRPr>
            </a:lvl1pPr>
          </a:lstStyle>
          <a:p>
            <a:endParaRPr lang="en-US"/>
          </a:p>
        </p:txBody>
      </p:sp>
      <p:sp>
        <p:nvSpPr>
          <p:cNvPr id="5" name="Footer Placeholder 4"/>
          <p:cNvSpPr>
            <a:spLocks noGrp="1"/>
          </p:cNvSpPr>
          <p:nvPr>
            <p:ph type="ftr" sz="quarter" idx="11"/>
          </p:nvPr>
        </p:nvSpPr>
        <p:spPr>
          <a:xfrm>
            <a:off x="4038600" y="6562725"/>
            <a:ext cx="4114800" cy="158750"/>
          </a:xfrm>
        </p:spPr>
        <p:txBody>
          <a:bodyPr/>
          <a:lstStyle>
            <a:lvl1pPr>
              <a:defRPr>
                <a:solidFill>
                  <a:schemeClr val="bg1"/>
                </a:solidFill>
              </a:defRPr>
            </a:lvl1pPr>
          </a:lstStyle>
          <a:p>
            <a:r>
              <a:rPr lang="en-US"/>
              <a:t>Copyright © Texas Education Agency 2020. All rights reserved.</a:t>
            </a:r>
            <a:endParaRPr lang="en-US" dirty="0"/>
          </a:p>
        </p:txBody>
      </p:sp>
      <p:sp>
        <p:nvSpPr>
          <p:cNvPr id="6" name="Slide Number Placeholder 5"/>
          <p:cNvSpPr>
            <a:spLocks noGrp="1"/>
          </p:cNvSpPr>
          <p:nvPr>
            <p:ph type="sldNum" sz="quarter" idx="12"/>
          </p:nvPr>
        </p:nvSpPr>
        <p:spPr>
          <a:xfrm>
            <a:off x="8610600" y="6562725"/>
            <a:ext cx="2743200" cy="158750"/>
          </a:xfrm>
        </p:spPr>
        <p:txBody>
          <a:bodyPr/>
          <a:lstStyle>
            <a:lvl1pPr>
              <a:defRPr>
                <a:solidFill>
                  <a:schemeClr val="bg1"/>
                </a:solidFill>
              </a:defRPr>
            </a:lvl1pPr>
          </a:lstStyle>
          <a:p>
            <a:fld id="{0088AB57-2DBE-44A3-AE96-942C49E954BF}" type="slidenum">
              <a:rPr lang="en-US" smtClean="0"/>
              <a:pPr/>
              <a:t>‹#›</a:t>
            </a:fld>
            <a:endParaRPr lang="en-US"/>
          </a:p>
        </p:txBody>
      </p:sp>
      <p:sp>
        <p:nvSpPr>
          <p:cNvPr id="10" name="Picture Placeholder 9"/>
          <p:cNvSpPr>
            <a:spLocks noGrp="1"/>
          </p:cNvSpPr>
          <p:nvPr>
            <p:ph type="pic" sz="quarter" idx="13"/>
          </p:nvPr>
        </p:nvSpPr>
        <p:spPr>
          <a:xfrm>
            <a:off x="0" y="1261872"/>
            <a:ext cx="12192000" cy="5596128"/>
          </a:xfrm>
          <a:prstGeom prst="rect">
            <a:avLst/>
          </a:prstGeom>
        </p:spPr>
        <p:txBody>
          <a:bodyPr/>
          <a:lstStyle/>
          <a:p>
            <a:r>
              <a:rPr lang="en-US"/>
              <a:t>Click icon to add picture</a:t>
            </a:r>
            <a:endParaRPr lang="en-US" dirty="0"/>
          </a:p>
        </p:txBody>
      </p:sp>
    </p:spTree>
    <p:extLst>
      <p:ext uri="{BB962C8B-B14F-4D97-AF65-F5344CB8AC3E}">
        <p14:creationId xmlns:p14="http://schemas.microsoft.com/office/powerpoint/2010/main" val="3061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858439"/>
            <a:ext cx="9144000" cy="1455651"/>
          </a:xfrm>
          <a:solidFill>
            <a:schemeClr val="bg1">
              <a:lumMod val="95000"/>
            </a:schemeClr>
          </a:solidFill>
        </p:spPr>
        <p:txBody>
          <a:bodyPr anchor="ctr">
            <a:normAutofit/>
          </a:bodyPr>
          <a:lstStyle>
            <a:lvl1pPr algn="ctr">
              <a:defRPr sz="5600" b="1">
                <a:solidFill>
                  <a:srgbClr val="3C6EBE"/>
                </a:solidFill>
                <a:latin typeface="+mn-lt"/>
              </a:defRPr>
            </a:lvl1pPr>
          </a:lstStyle>
          <a:p>
            <a:r>
              <a:rPr lang="en-US" dirty="0"/>
              <a:t>Edit Master title</a:t>
            </a:r>
          </a:p>
        </p:txBody>
      </p:sp>
      <p:sp>
        <p:nvSpPr>
          <p:cNvPr id="3" name="Subtitle 2"/>
          <p:cNvSpPr>
            <a:spLocks noGrp="1"/>
          </p:cNvSpPr>
          <p:nvPr>
            <p:ph type="subTitle" idx="1" hasCustomPrompt="1"/>
          </p:nvPr>
        </p:nvSpPr>
        <p:spPr>
          <a:xfrm>
            <a:off x="1524000" y="4315096"/>
            <a:ext cx="9144000" cy="851564"/>
          </a:xfrm>
          <a:solidFill>
            <a:schemeClr val="bg1">
              <a:lumMod val="95000"/>
            </a:schemeClr>
          </a:solidFill>
        </p:spPr>
        <p:txBody>
          <a:bodyPr anchor="t"/>
          <a:lstStyle>
            <a:lvl1pPr marL="0" indent="0" algn="ctr">
              <a:buNone/>
              <a:defRPr sz="2400" b="1" spc="140" baseline="0">
                <a:solidFill>
                  <a:srgbClr val="44546A"/>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MASTER SUBTITLE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Copyright © Texas Education Agency 2020. All rights reserved.</a:t>
            </a:r>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11" name="Picture Placeholder 10"/>
          <p:cNvSpPr>
            <a:spLocks noGrp="1"/>
          </p:cNvSpPr>
          <p:nvPr>
            <p:ph type="pic" sz="quarter" idx="13"/>
          </p:nvPr>
        </p:nvSpPr>
        <p:spPr>
          <a:xfrm>
            <a:off x="0" y="1268412"/>
            <a:ext cx="12192000" cy="5589588"/>
          </a:xfrm>
        </p:spPr>
        <p:txBody>
          <a:bodyPr/>
          <a:lstStyle/>
          <a:p>
            <a:endParaRPr lang="en-US" dirty="0"/>
          </a:p>
        </p:txBody>
      </p:sp>
    </p:spTree>
    <p:extLst>
      <p:ext uri="{BB962C8B-B14F-4D97-AF65-F5344CB8AC3E}">
        <p14:creationId xmlns:p14="http://schemas.microsoft.com/office/powerpoint/2010/main" val="116217765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Timeline 2">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Copyright © Texas Education Agency 2020. All rights reserved.</a:t>
            </a:r>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27" name="Text Placeholder 8"/>
          <p:cNvSpPr>
            <a:spLocks noGrp="1"/>
          </p:cNvSpPr>
          <p:nvPr>
            <p:ph type="body" sz="quarter" idx="13" hasCustomPrompt="1"/>
          </p:nvPr>
        </p:nvSpPr>
        <p:spPr>
          <a:xfrm>
            <a:off x="660416" y="1515070"/>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28" name="Text Placeholder 8"/>
          <p:cNvSpPr>
            <a:spLocks noGrp="1"/>
          </p:cNvSpPr>
          <p:nvPr>
            <p:ph type="body" sz="quarter" idx="14" hasCustomPrompt="1"/>
          </p:nvPr>
        </p:nvSpPr>
        <p:spPr>
          <a:xfrm>
            <a:off x="8446127" y="1515070"/>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29" name="TextBox 28"/>
          <p:cNvSpPr txBox="1"/>
          <p:nvPr userDrawn="1"/>
        </p:nvSpPr>
        <p:spPr>
          <a:xfrm>
            <a:off x="791680" y="2937882"/>
            <a:ext cx="569010" cy="235737"/>
          </a:xfrm>
          <a:prstGeom prst="rect">
            <a:avLst/>
          </a:prstGeom>
          <a:noFill/>
        </p:spPr>
        <p:txBody>
          <a:bodyPr wrap="square" lIns="0" tIns="0" rIns="0" bIns="0" rtlCol="0">
            <a:noAutofit/>
          </a:bodyPr>
          <a:lstStyle/>
          <a:p>
            <a:pPr algn="ctr"/>
            <a:r>
              <a:rPr lang="en-ZA" sz="1000" b="1" dirty="0">
                <a:solidFill>
                  <a:schemeClr val="tx1">
                    <a:lumMod val="75000"/>
                    <a:lumOff val="25000"/>
                  </a:schemeClr>
                </a:solidFill>
              </a:rPr>
              <a:t>20YY</a:t>
            </a:r>
          </a:p>
        </p:txBody>
      </p:sp>
      <p:sp>
        <p:nvSpPr>
          <p:cNvPr id="30" name="Oval 29" title="Milestone Number"/>
          <p:cNvSpPr/>
          <p:nvPr userDrawn="1"/>
        </p:nvSpPr>
        <p:spPr>
          <a:xfrm>
            <a:off x="1148144" y="4457098"/>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01</a:t>
            </a:r>
          </a:p>
        </p:txBody>
      </p:sp>
      <p:pic>
        <p:nvPicPr>
          <p:cNvPr id="31" name="Graphic 30"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33310" y="3915499"/>
            <a:ext cx="581025" cy="295275"/>
          </a:xfrm>
          <a:prstGeom prst="rect">
            <a:avLst/>
          </a:prstGeom>
        </p:spPr>
      </p:pic>
      <p:sp>
        <p:nvSpPr>
          <p:cNvPr id="36" name="Oval 35" title="Milestone Number"/>
          <p:cNvSpPr/>
          <p:nvPr userDrawn="1"/>
        </p:nvSpPr>
        <p:spPr>
          <a:xfrm>
            <a:off x="1223822" y="2133143"/>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02</a:t>
            </a:r>
          </a:p>
        </p:txBody>
      </p:sp>
      <p:pic>
        <p:nvPicPr>
          <p:cNvPr id="37" name="Graphic 36"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282716" y="2801036"/>
            <a:ext cx="581025" cy="295275"/>
          </a:xfrm>
          <a:prstGeom prst="rect">
            <a:avLst/>
          </a:prstGeom>
        </p:spPr>
      </p:pic>
      <p:sp>
        <p:nvSpPr>
          <p:cNvPr id="38" name="TextBox 37"/>
          <p:cNvSpPr txBox="1"/>
          <p:nvPr userDrawn="1"/>
        </p:nvSpPr>
        <p:spPr>
          <a:xfrm>
            <a:off x="3382576" y="2940070"/>
            <a:ext cx="569010" cy="235737"/>
          </a:xfrm>
          <a:prstGeom prst="rect">
            <a:avLst/>
          </a:prstGeom>
          <a:noFill/>
        </p:spPr>
        <p:txBody>
          <a:bodyPr wrap="square" lIns="0" tIns="0" rIns="0" bIns="0" rtlCol="0">
            <a:noAutofit/>
          </a:bodyPr>
          <a:lstStyle/>
          <a:p>
            <a:pPr algn="ctr"/>
            <a:r>
              <a:rPr lang="en-ZA" sz="1000" b="1" dirty="0">
                <a:solidFill>
                  <a:schemeClr val="tx1">
                    <a:lumMod val="75000"/>
                    <a:lumOff val="25000"/>
                  </a:schemeClr>
                </a:solidFill>
              </a:rPr>
              <a:t>20YY</a:t>
            </a:r>
          </a:p>
        </p:txBody>
      </p:sp>
      <p:sp>
        <p:nvSpPr>
          <p:cNvPr id="39" name="Oval 38" title="Milestone Number"/>
          <p:cNvSpPr/>
          <p:nvPr userDrawn="1"/>
        </p:nvSpPr>
        <p:spPr>
          <a:xfrm>
            <a:off x="3763749" y="4434293"/>
            <a:ext cx="407673" cy="407673"/>
          </a:xfrm>
          <a:prstGeom prst="ellipse">
            <a:avLst/>
          </a:prstGeom>
          <a:solidFill>
            <a:srgbClr val="548235"/>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03</a:t>
            </a:r>
          </a:p>
        </p:txBody>
      </p:sp>
      <p:pic>
        <p:nvPicPr>
          <p:cNvPr id="40" name="Graphic 39"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3508784" y="3926541"/>
            <a:ext cx="581025" cy="295275"/>
          </a:xfrm>
          <a:prstGeom prst="rect">
            <a:avLst/>
          </a:prstGeom>
        </p:spPr>
      </p:pic>
      <p:sp>
        <p:nvSpPr>
          <p:cNvPr id="41" name="TextBox 40"/>
          <p:cNvSpPr txBox="1"/>
          <p:nvPr userDrawn="1"/>
        </p:nvSpPr>
        <p:spPr>
          <a:xfrm>
            <a:off x="5963110" y="2930904"/>
            <a:ext cx="569010" cy="235737"/>
          </a:xfrm>
          <a:prstGeom prst="rect">
            <a:avLst/>
          </a:prstGeom>
          <a:noFill/>
        </p:spPr>
        <p:txBody>
          <a:bodyPr wrap="square" lIns="0" tIns="0" rIns="0" bIns="0" rtlCol="0">
            <a:noAutofit/>
          </a:bodyPr>
          <a:lstStyle/>
          <a:p>
            <a:pPr algn="ctr"/>
            <a:r>
              <a:rPr lang="en-ZA" sz="1000" b="1" dirty="0">
                <a:solidFill>
                  <a:schemeClr val="tx1">
                    <a:lumMod val="75000"/>
                    <a:lumOff val="25000"/>
                  </a:schemeClr>
                </a:solidFill>
              </a:rPr>
              <a:t>20YY</a:t>
            </a:r>
          </a:p>
        </p:txBody>
      </p:sp>
      <p:sp>
        <p:nvSpPr>
          <p:cNvPr id="42" name="Oval 41" title="Milestone Number"/>
          <p:cNvSpPr/>
          <p:nvPr userDrawn="1"/>
        </p:nvSpPr>
        <p:spPr>
          <a:xfrm>
            <a:off x="6352338" y="4434293"/>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04</a:t>
            </a:r>
          </a:p>
        </p:txBody>
      </p:sp>
      <p:pic>
        <p:nvPicPr>
          <p:cNvPr id="43" name="Graphic 42"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112304" y="3936872"/>
            <a:ext cx="581025" cy="295275"/>
          </a:xfrm>
          <a:prstGeom prst="rect">
            <a:avLst/>
          </a:prstGeom>
        </p:spPr>
      </p:pic>
      <p:sp>
        <p:nvSpPr>
          <p:cNvPr id="44" name="Oval 43" title="Milestone Number"/>
          <p:cNvSpPr/>
          <p:nvPr userDrawn="1"/>
        </p:nvSpPr>
        <p:spPr>
          <a:xfrm>
            <a:off x="6427901" y="2129570"/>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05</a:t>
            </a:r>
          </a:p>
        </p:txBody>
      </p:sp>
      <p:pic>
        <p:nvPicPr>
          <p:cNvPr id="45" name="Graphic 44"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466252" y="2801036"/>
            <a:ext cx="581025" cy="295275"/>
          </a:xfrm>
          <a:prstGeom prst="rect">
            <a:avLst/>
          </a:prstGeom>
        </p:spPr>
      </p:pic>
      <p:sp>
        <p:nvSpPr>
          <p:cNvPr id="46" name="TextBox 45"/>
          <p:cNvSpPr txBox="1"/>
          <p:nvPr userDrawn="1"/>
        </p:nvSpPr>
        <p:spPr>
          <a:xfrm>
            <a:off x="8552678" y="2930904"/>
            <a:ext cx="569010" cy="235737"/>
          </a:xfrm>
          <a:prstGeom prst="rect">
            <a:avLst/>
          </a:prstGeom>
          <a:noFill/>
        </p:spPr>
        <p:txBody>
          <a:bodyPr wrap="square" lIns="0" tIns="0" rIns="0" bIns="0" rtlCol="0">
            <a:noAutofit/>
          </a:bodyPr>
          <a:lstStyle/>
          <a:p>
            <a:pPr algn="ctr"/>
            <a:r>
              <a:rPr lang="en-ZA" sz="1000" b="1" dirty="0">
                <a:solidFill>
                  <a:schemeClr val="tx1">
                    <a:lumMod val="75000"/>
                    <a:lumOff val="25000"/>
                  </a:schemeClr>
                </a:solidFill>
              </a:rPr>
              <a:t>20YY</a:t>
            </a:r>
          </a:p>
        </p:txBody>
      </p:sp>
      <p:sp>
        <p:nvSpPr>
          <p:cNvPr id="47" name="Oval 46" title="Milestone Number"/>
          <p:cNvSpPr/>
          <p:nvPr userDrawn="1"/>
        </p:nvSpPr>
        <p:spPr>
          <a:xfrm>
            <a:off x="8917851" y="4434292"/>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06</a:t>
            </a:r>
          </a:p>
        </p:txBody>
      </p:sp>
      <p:pic>
        <p:nvPicPr>
          <p:cNvPr id="48" name="Graphic 47"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8683538" y="3936872"/>
            <a:ext cx="581025" cy="295275"/>
          </a:xfrm>
          <a:prstGeom prst="rect">
            <a:avLst/>
          </a:prstGeom>
        </p:spPr>
      </p:pic>
      <p:sp>
        <p:nvSpPr>
          <p:cNvPr id="49" name="Oval 48" title="Milestone Number"/>
          <p:cNvSpPr/>
          <p:nvPr userDrawn="1"/>
        </p:nvSpPr>
        <p:spPr>
          <a:xfrm>
            <a:off x="8954928" y="2126446"/>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07</a:t>
            </a:r>
          </a:p>
        </p:txBody>
      </p:sp>
      <p:pic>
        <p:nvPicPr>
          <p:cNvPr id="50" name="Graphic 49"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056844" y="2801036"/>
            <a:ext cx="581025" cy="295275"/>
          </a:xfrm>
          <a:prstGeom prst="rect">
            <a:avLst/>
          </a:prstGeom>
        </p:spPr>
      </p:pic>
      <p:grpSp>
        <p:nvGrpSpPr>
          <p:cNvPr id="51" name="Group 50" title="Today Flag Icon"/>
          <p:cNvGrpSpPr/>
          <p:nvPr userDrawn="1"/>
        </p:nvGrpSpPr>
        <p:grpSpPr>
          <a:xfrm>
            <a:off x="10298196" y="2129570"/>
            <a:ext cx="407673" cy="407673"/>
            <a:chOff x="10636741" y="2652807"/>
            <a:chExt cx="296963" cy="296963"/>
          </a:xfrm>
        </p:grpSpPr>
        <p:sp>
          <p:nvSpPr>
            <p:cNvPr id="52" name="Oval 51"/>
            <p:cNvSpPr/>
            <p:nvPr/>
          </p:nvSpPr>
          <p:spPr>
            <a:xfrm>
              <a:off x="10636741" y="2652807"/>
              <a:ext cx="296963" cy="296963"/>
            </a:xfrm>
            <a:prstGeom prst="ellipse">
              <a:avLst/>
            </a:prstGeom>
            <a:solidFill>
              <a:schemeClr val="tx1">
                <a:lumMod val="75000"/>
                <a:lumOff val="25000"/>
              </a:schemeClr>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ZA" sz="600" dirty="0">
                <a:solidFill>
                  <a:schemeClr val="tx1">
                    <a:lumMod val="50000"/>
                    <a:lumOff val="50000"/>
                  </a:schemeClr>
                </a:solidFill>
              </a:endParaRPr>
            </a:p>
          </p:txBody>
        </p:sp>
        <p:pic>
          <p:nvPicPr>
            <p:cNvPr id="53" name="Graphic 52" title="Flag Icon"/>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10816" y="2716810"/>
              <a:ext cx="149367" cy="168956"/>
            </a:xfrm>
            <a:prstGeom prst="rect">
              <a:avLst/>
            </a:prstGeom>
          </p:spPr>
        </p:pic>
      </p:grpSp>
      <p:pic>
        <p:nvPicPr>
          <p:cNvPr id="54" name="Graphic 53"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0359158" y="2801036"/>
            <a:ext cx="581025" cy="295275"/>
          </a:xfrm>
          <a:prstGeom prst="rect">
            <a:avLst/>
          </a:prstGeom>
        </p:spPr>
      </p:pic>
      <p:grpSp>
        <p:nvGrpSpPr>
          <p:cNvPr id="55" name="Group 54" title="Year 4"/>
          <p:cNvGrpSpPr/>
          <p:nvPr userDrawn="1"/>
        </p:nvGrpSpPr>
        <p:grpSpPr>
          <a:xfrm>
            <a:off x="8481353" y="3119046"/>
            <a:ext cx="3133180" cy="562188"/>
            <a:chOff x="8481353" y="3119046"/>
            <a:chExt cx="3133180" cy="562188"/>
          </a:xfrm>
        </p:grpSpPr>
        <p:cxnSp>
          <p:nvCxnSpPr>
            <p:cNvPr id="56" name="Straight Connector 55" title="Q lines"/>
            <p:cNvCxnSpPr>
              <a:cxnSpLocks/>
            </p:cNvCxnSpPr>
            <p:nvPr/>
          </p:nvCxnSpPr>
          <p:spPr>
            <a:xfrm>
              <a:off x="1078575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7" name="Straight Connector 56" title="Q lines"/>
            <p:cNvCxnSpPr>
              <a:cxnSpLocks/>
            </p:cNvCxnSpPr>
            <p:nvPr/>
          </p:nvCxnSpPr>
          <p:spPr>
            <a:xfrm>
              <a:off x="9481202"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58" name="Arrow: Right 132" title="Year Arrow"/>
            <p:cNvSpPr/>
            <p:nvPr/>
          </p:nvSpPr>
          <p:spPr>
            <a:xfrm>
              <a:off x="8481353" y="3325978"/>
              <a:ext cx="3133180" cy="355256"/>
            </a:xfrm>
            <a:prstGeom prst="rightArrow">
              <a:avLst>
                <a:gd name="adj1" fmla="val 100000"/>
                <a:gd name="adj2" fmla="val 50000"/>
              </a:avLst>
            </a:prstGeom>
            <a:gradFill flip="none" rotWithShape="1">
              <a:gsLst>
                <a:gs pos="0">
                  <a:schemeClr val="accent1">
                    <a:lumMod val="20000"/>
                    <a:lumOff val="80000"/>
                  </a:schemeClr>
                </a:gs>
                <a:gs pos="100000">
                  <a:srgbClr val="2F5CA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p>
          </p:txBody>
        </p:sp>
        <p:sp>
          <p:nvSpPr>
            <p:cNvPr id="59" name="Oval 58" title="Quarter Background Cirlce"/>
            <p:cNvSpPr/>
            <p:nvPr/>
          </p:nvSpPr>
          <p:spPr>
            <a:xfrm>
              <a:off x="1068250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title="Quarter Background Cirlce"/>
            <p:cNvSpPr/>
            <p:nvPr/>
          </p:nvSpPr>
          <p:spPr>
            <a:xfrm>
              <a:off x="1003192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title="Quarter Background Cirlce"/>
            <p:cNvSpPr/>
            <p:nvPr/>
          </p:nvSpPr>
          <p:spPr>
            <a:xfrm>
              <a:off x="938467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title="Quarter Background Cirlce"/>
            <p:cNvSpPr/>
            <p:nvPr/>
          </p:nvSpPr>
          <p:spPr>
            <a:xfrm>
              <a:off x="873163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title="Q lines"/>
            <p:cNvCxnSpPr>
              <a:cxnSpLocks/>
            </p:cNvCxnSpPr>
            <p:nvPr/>
          </p:nvCxnSpPr>
          <p:spPr>
            <a:xfrm>
              <a:off x="8836180"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4" name="Straight Connector 63" title="Q lines"/>
            <p:cNvCxnSpPr>
              <a:cxnSpLocks/>
            </p:cNvCxnSpPr>
            <p:nvPr/>
          </p:nvCxnSpPr>
          <p:spPr>
            <a:xfrm>
              <a:off x="10130964"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65" name="TextBox 64" title="Quarter Number"/>
            <p:cNvSpPr txBox="1"/>
            <p:nvPr/>
          </p:nvSpPr>
          <p:spPr>
            <a:xfrm>
              <a:off x="869683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Q1</a:t>
              </a:r>
              <a:endParaRPr lang="en-ZA" sz="1000" dirty="0">
                <a:solidFill>
                  <a:schemeClr val="bg1">
                    <a:lumMod val="75000"/>
                  </a:schemeClr>
                </a:solidFill>
              </a:endParaRPr>
            </a:p>
          </p:txBody>
        </p:sp>
        <p:sp>
          <p:nvSpPr>
            <p:cNvPr id="66" name="TextBox 65" title="Quarter Number"/>
            <p:cNvSpPr txBox="1"/>
            <p:nvPr/>
          </p:nvSpPr>
          <p:spPr>
            <a:xfrm>
              <a:off x="934434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Q2</a:t>
              </a:r>
              <a:endParaRPr lang="en-ZA" sz="1000" dirty="0">
                <a:solidFill>
                  <a:schemeClr val="tx1">
                    <a:lumMod val="65000"/>
                    <a:lumOff val="35000"/>
                  </a:schemeClr>
                </a:solidFill>
              </a:endParaRPr>
            </a:p>
          </p:txBody>
        </p:sp>
        <p:sp>
          <p:nvSpPr>
            <p:cNvPr id="67" name="TextBox 66" title="Quarter Number"/>
            <p:cNvSpPr txBox="1"/>
            <p:nvPr/>
          </p:nvSpPr>
          <p:spPr>
            <a:xfrm>
              <a:off x="999186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Q3</a:t>
              </a:r>
              <a:endParaRPr lang="en-ZA" sz="1000" dirty="0">
                <a:solidFill>
                  <a:schemeClr val="tx1">
                    <a:lumMod val="65000"/>
                    <a:lumOff val="35000"/>
                  </a:schemeClr>
                </a:solidFill>
              </a:endParaRPr>
            </a:p>
          </p:txBody>
        </p:sp>
        <p:sp>
          <p:nvSpPr>
            <p:cNvPr id="68" name="TextBox 67" title="Quarter Number"/>
            <p:cNvSpPr txBox="1"/>
            <p:nvPr/>
          </p:nvSpPr>
          <p:spPr>
            <a:xfrm>
              <a:off x="10639376"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Q4</a:t>
              </a:r>
              <a:endParaRPr lang="en-ZA" sz="1000" dirty="0">
                <a:solidFill>
                  <a:schemeClr val="tx1">
                    <a:lumMod val="65000"/>
                    <a:lumOff val="35000"/>
                  </a:schemeClr>
                </a:solidFill>
              </a:endParaRPr>
            </a:p>
          </p:txBody>
        </p:sp>
      </p:grpSp>
      <p:grpSp>
        <p:nvGrpSpPr>
          <p:cNvPr id="69" name="Group 68" title="Year 3"/>
          <p:cNvGrpSpPr/>
          <p:nvPr userDrawn="1"/>
        </p:nvGrpSpPr>
        <p:grpSpPr>
          <a:xfrm>
            <a:off x="5886628" y="3119046"/>
            <a:ext cx="2784204" cy="562188"/>
            <a:chOff x="5886628" y="3119046"/>
            <a:chExt cx="2784204" cy="562188"/>
          </a:xfrm>
        </p:grpSpPr>
        <p:cxnSp>
          <p:nvCxnSpPr>
            <p:cNvPr id="70" name="Straight Connector 69" title="Q lines"/>
            <p:cNvCxnSpPr>
              <a:cxnSpLocks/>
            </p:cNvCxnSpPr>
            <p:nvPr/>
          </p:nvCxnSpPr>
          <p:spPr>
            <a:xfrm>
              <a:off x="6890490"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1" name="Arrow: Right 184" title="Year Arrow"/>
            <p:cNvSpPr/>
            <p:nvPr/>
          </p:nvSpPr>
          <p:spPr>
            <a:xfrm>
              <a:off x="5886628" y="3325978"/>
              <a:ext cx="2784204" cy="355256"/>
            </a:xfrm>
            <a:prstGeom prst="rightArrow">
              <a:avLst>
                <a:gd name="adj1" fmla="val 100000"/>
                <a:gd name="adj2" fmla="val 50000"/>
              </a:avLst>
            </a:prstGeom>
            <a:gradFill flip="none" rotWithShape="1">
              <a:gsLst>
                <a:gs pos="0">
                  <a:schemeClr val="accent3">
                    <a:lumMod val="20000"/>
                    <a:lumOff val="80000"/>
                  </a:schemeClr>
                </a:gs>
                <a:gs pos="100000">
                  <a:srgbClr val="69447B"/>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p>
          </p:txBody>
        </p:sp>
        <p:sp>
          <p:nvSpPr>
            <p:cNvPr id="72" name="Oval 71" title="Quarter Background Cirlce"/>
            <p:cNvSpPr/>
            <p:nvPr/>
          </p:nvSpPr>
          <p:spPr>
            <a:xfrm>
              <a:off x="809593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title="Quarter Background Cirlce"/>
            <p:cNvSpPr/>
            <p:nvPr/>
          </p:nvSpPr>
          <p:spPr>
            <a:xfrm>
              <a:off x="7443121"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title="Quarter Background Cirlce"/>
            <p:cNvSpPr/>
            <p:nvPr/>
          </p:nvSpPr>
          <p:spPr>
            <a:xfrm>
              <a:off x="679184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title="Quarter Background Cirlce"/>
            <p:cNvSpPr/>
            <p:nvPr/>
          </p:nvSpPr>
          <p:spPr>
            <a:xfrm>
              <a:off x="6140756"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Connector 75" title="Q lines"/>
            <p:cNvCxnSpPr>
              <a:cxnSpLocks/>
            </p:cNvCxnSpPr>
            <p:nvPr/>
          </p:nvCxnSpPr>
          <p:spPr>
            <a:xfrm>
              <a:off x="6246612"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7" name="Straight Connector 76" title="Q lines"/>
            <p:cNvCxnSpPr>
              <a:cxnSpLocks/>
            </p:cNvCxnSpPr>
            <p:nvPr/>
          </p:nvCxnSpPr>
          <p:spPr>
            <a:xfrm>
              <a:off x="7541396"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8" name="Straight Connector 77" title="Q lines"/>
            <p:cNvCxnSpPr>
              <a:cxnSpLocks/>
            </p:cNvCxnSpPr>
            <p:nvPr/>
          </p:nvCxnSpPr>
          <p:spPr>
            <a:xfrm>
              <a:off x="8188788"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9" name="TextBox 78" title="Quarter Number"/>
            <p:cNvSpPr txBox="1"/>
            <p:nvPr/>
          </p:nvSpPr>
          <p:spPr>
            <a:xfrm>
              <a:off x="610677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Q1</a:t>
              </a:r>
              <a:endParaRPr lang="en-ZA" sz="1000" dirty="0">
                <a:solidFill>
                  <a:schemeClr val="bg1">
                    <a:lumMod val="75000"/>
                  </a:schemeClr>
                </a:solidFill>
              </a:endParaRPr>
            </a:p>
          </p:txBody>
        </p:sp>
        <p:sp>
          <p:nvSpPr>
            <p:cNvPr id="80" name="TextBox 79" title="Quarter Number"/>
            <p:cNvSpPr txBox="1"/>
            <p:nvPr/>
          </p:nvSpPr>
          <p:spPr>
            <a:xfrm>
              <a:off x="675428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Q2</a:t>
              </a:r>
              <a:endParaRPr lang="en-ZA" sz="1000" dirty="0">
                <a:solidFill>
                  <a:schemeClr val="tx1">
                    <a:lumMod val="65000"/>
                    <a:lumOff val="35000"/>
                  </a:schemeClr>
                </a:solidFill>
              </a:endParaRPr>
            </a:p>
          </p:txBody>
        </p:sp>
        <p:sp>
          <p:nvSpPr>
            <p:cNvPr id="81" name="TextBox 80" title="Quarter Number"/>
            <p:cNvSpPr txBox="1"/>
            <p:nvPr/>
          </p:nvSpPr>
          <p:spPr>
            <a:xfrm>
              <a:off x="740180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Q3</a:t>
              </a:r>
              <a:endParaRPr lang="en-ZA" sz="1000" dirty="0">
                <a:solidFill>
                  <a:schemeClr val="tx1">
                    <a:lumMod val="65000"/>
                    <a:lumOff val="35000"/>
                  </a:schemeClr>
                </a:solidFill>
              </a:endParaRPr>
            </a:p>
          </p:txBody>
        </p:sp>
        <p:sp>
          <p:nvSpPr>
            <p:cNvPr id="82" name="TextBox 81" title="Quarter Number"/>
            <p:cNvSpPr txBox="1"/>
            <p:nvPr/>
          </p:nvSpPr>
          <p:spPr>
            <a:xfrm>
              <a:off x="804931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Q4</a:t>
              </a:r>
              <a:endParaRPr lang="en-ZA" sz="1000" dirty="0">
                <a:solidFill>
                  <a:schemeClr val="tx1">
                    <a:lumMod val="65000"/>
                    <a:lumOff val="35000"/>
                  </a:schemeClr>
                </a:solidFill>
              </a:endParaRPr>
            </a:p>
          </p:txBody>
        </p:sp>
      </p:grpSp>
      <p:grpSp>
        <p:nvGrpSpPr>
          <p:cNvPr id="83" name="Group 82" title="Year 2"/>
          <p:cNvGrpSpPr/>
          <p:nvPr userDrawn="1"/>
        </p:nvGrpSpPr>
        <p:grpSpPr>
          <a:xfrm>
            <a:off x="3309141" y="3119046"/>
            <a:ext cx="2759196" cy="561751"/>
            <a:chOff x="3309141" y="3119046"/>
            <a:chExt cx="2759196" cy="561751"/>
          </a:xfrm>
        </p:grpSpPr>
        <p:sp>
          <p:nvSpPr>
            <p:cNvPr id="84" name="Arrow: Right 130" title="Year Arrow"/>
            <p:cNvSpPr/>
            <p:nvPr/>
          </p:nvSpPr>
          <p:spPr>
            <a:xfrm>
              <a:off x="3309141" y="3325541"/>
              <a:ext cx="2759196" cy="355256"/>
            </a:xfrm>
            <a:prstGeom prst="rightArrow">
              <a:avLst>
                <a:gd name="adj1" fmla="val 100000"/>
                <a:gd name="adj2" fmla="val 50000"/>
              </a:avLst>
            </a:prstGeom>
            <a:gradFill flip="none" rotWithShape="1">
              <a:gsLst>
                <a:gs pos="0">
                  <a:schemeClr val="accent6">
                    <a:lumMod val="20000"/>
                    <a:lumOff val="80000"/>
                  </a:schemeClr>
                </a:gs>
                <a:gs pos="100000">
                  <a:srgbClr val="54823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p>
          </p:txBody>
        </p:sp>
        <p:sp>
          <p:nvSpPr>
            <p:cNvPr id="85" name="Oval 84" title="Quarter Background Cirlce"/>
            <p:cNvSpPr/>
            <p:nvPr/>
          </p:nvSpPr>
          <p:spPr>
            <a:xfrm>
              <a:off x="549490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title="Quarter Background Cirlce"/>
            <p:cNvSpPr/>
            <p:nvPr/>
          </p:nvSpPr>
          <p:spPr>
            <a:xfrm>
              <a:off x="484587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title="Quarter Background Cirlce"/>
            <p:cNvSpPr/>
            <p:nvPr/>
          </p:nvSpPr>
          <p:spPr>
            <a:xfrm>
              <a:off x="420935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title="Quarter Background Cirlce"/>
            <p:cNvSpPr/>
            <p:nvPr/>
          </p:nvSpPr>
          <p:spPr>
            <a:xfrm>
              <a:off x="355216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9" name="Straight Connector 88" title="Q lines"/>
            <p:cNvCxnSpPr>
              <a:cxnSpLocks/>
            </p:cNvCxnSpPr>
            <p:nvPr/>
          </p:nvCxnSpPr>
          <p:spPr>
            <a:xfrm>
              <a:off x="3657043"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0" name="Straight Connector 89" title="Q lines"/>
            <p:cNvCxnSpPr>
              <a:cxnSpLocks/>
            </p:cNvCxnSpPr>
            <p:nvPr/>
          </p:nvCxnSpPr>
          <p:spPr>
            <a:xfrm>
              <a:off x="4304435"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1" name="Straight Connector 90" title="Q lines"/>
            <p:cNvCxnSpPr>
              <a:cxnSpLocks/>
            </p:cNvCxnSpPr>
            <p:nvPr/>
          </p:nvCxnSpPr>
          <p:spPr>
            <a:xfrm>
              <a:off x="495182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2" name="Straight Connector 91" title="Q lines"/>
            <p:cNvCxnSpPr>
              <a:cxnSpLocks/>
            </p:cNvCxnSpPr>
            <p:nvPr/>
          </p:nvCxnSpPr>
          <p:spPr>
            <a:xfrm>
              <a:off x="559921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3" name="TextBox 92" title="Quarter Number"/>
            <p:cNvSpPr txBox="1"/>
            <p:nvPr/>
          </p:nvSpPr>
          <p:spPr>
            <a:xfrm>
              <a:off x="351671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Q1</a:t>
              </a:r>
              <a:endParaRPr lang="en-ZA" sz="1000" dirty="0">
                <a:solidFill>
                  <a:schemeClr val="bg1">
                    <a:lumMod val="75000"/>
                  </a:schemeClr>
                </a:solidFill>
              </a:endParaRPr>
            </a:p>
          </p:txBody>
        </p:sp>
        <p:sp>
          <p:nvSpPr>
            <p:cNvPr id="94" name="TextBox 93" title="Quarter Number"/>
            <p:cNvSpPr txBox="1"/>
            <p:nvPr/>
          </p:nvSpPr>
          <p:spPr>
            <a:xfrm>
              <a:off x="416422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Q2</a:t>
              </a:r>
              <a:endParaRPr lang="en-ZA" sz="1000" dirty="0">
                <a:solidFill>
                  <a:schemeClr val="tx1">
                    <a:lumMod val="65000"/>
                    <a:lumOff val="35000"/>
                  </a:schemeClr>
                </a:solidFill>
              </a:endParaRPr>
            </a:p>
          </p:txBody>
        </p:sp>
        <p:sp>
          <p:nvSpPr>
            <p:cNvPr id="95" name="TextBox 94" title="Quarter Number"/>
            <p:cNvSpPr txBox="1"/>
            <p:nvPr/>
          </p:nvSpPr>
          <p:spPr>
            <a:xfrm>
              <a:off x="481174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Q3</a:t>
              </a:r>
              <a:endParaRPr lang="en-ZA" sz="1000" dirty="0">
                <a:solidFill>
                  <a:schemeClr val="tx1">
                    <a:lumMod val="65000"/>
                    <a:lumOff val="35000"/>
                  </a:schemeClr>
                </a:solidFill>
              </a:endParaRPr>
            </a:p>
          </p:txBody>
        </p:sp>
        <p:sp>
          <p:nvSpPr>
            <p:cNvPr id="96" name="TextBox 95" title="Quarter Number"/>
            <p:cNvSpPr txBox="1"/>
            <p:nvPr/>
          </p:nvSpPr>
          <p:spPr>
            <a:xfrm>
              <a:off x="545925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Q4</a:t>
              </a:r>
              <a:endParaRPr lang="en-ZA" sz="1000" dirty="0">
                <a:solidFill>
                  <a:schemeClr val="tx1">
                    <a:lumMod val="65000"/>
                    <a:lumOff val="35000"/>
                  </a:schemeClr>
                </a:solidFill>
              </a:endParaRPr>
            </a:p>
          </p:txBody>
        </p:sp>
      </p:grpSp>
      <p:grpSp>
        <p:nvGrpSpPr>
          <p:cNvPr id="97" name="Group 96" title="Year 1"/>
          <p:cNvGrpSpPr/>
          <p:nvPr userDrawn="1"/>
        </p:nvGrpSpPr>
        <p:grpSpPr>
          <a:xfrm>
            <a:off x="791681" y="3119046"/>
            <a:ext cx="2695434" cy="561751"/>
            <a:chOff x="791681" y="3119046"/>
            <a:chExt cx="2695434" cy="561751"/>
          </a:xfrm>
        </p:grpSpPr>
        <p:cxnSp>
          <p:nvCxnSpPr>
            <p:cNvPr id="98" name="Straight Connector 97" title="Q lines"/>
            <p:cNvCxnSpPr>
              <a:cxnSpLocks/>
            </p:cNvCxnSpPr>
            <p:nvPr/>
          </p:nvCxnSpPr>
          <p:spPr>
            <a:xfrm>
              <a:off x="170330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9" name="Arrow: Right 129" title="Year Arrow"/>
            <p:cNvSpPr/>
            <p:nvPr/>
          </p:nvSpPr>
          <p:spPr>
            <a:xfrm>
              <a:off x="791681" y="3325541"/>
              <a:ext cx="2695434" cy="355256"/>
            </a:xfrm>
            <a:prstGeom prst="rightArrow">
              <a:avLst>
                <a:gd name="adj1" fmla="val 100000"/>
                <a:gd name="adj2" fmla="val 50000"/>
              </a:avLst>
            </a:prstGeom>
            <a:gradFill flip="none" rotWithShape="1">
              <a:gsLst>
                <a:gs pos="0">
                  <a:schemeClr val="accent2">
                    <a:lumMod val="20000"/>
                    <a:lumOff val="80000"/>
                  </a:schemeClr>
                </a:gs>
                <a:gs pos="100000">
                  <a:srgbClr val="EA0C0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p>
          </p:txBody>
        </p:sp>
        <p:sp>
          <p:nvSpPr>
            <p:cNvPr id="100" name="Oval 99" title="Quarter Background Cirlce"/>
            <p:cNvSpPr/>
            <p:nvPr/>
          </p:nvSpPr>
          <p:spPr>
            <a:xfrm>
              <a:off x="291363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title="Quarter Background Cirlce"/>
            <p:cNvSpPr/>
            <p:nvPr/>
          </p:nvSpPr>
          <p:spPr>
            <a:xfrm>
              <a:off x="2256010"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title="Quarter Background Cirlce"/>
            <p:cNvSpPr/>
            <p:nvPr/>
          </p:nvSpPr>
          <p:spPr>
            <a:xfrm>
              <a:off x="161174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title="Quarter Background Cirlce"/>
            <p:cNvSpPr/>
            <p:nvPr/>
          </p:nvSpPr>
          <p:spPr>
            <a:xfrm>
              <a:off x="96578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4" name="Straight Connector 103" title="Q lines"/>
            <p:cNvCxnSpPr>
              <a:cxnSpLocks/>
            </p:cNvCxnSpPr>
            <p:nvPr/>
          </p:nvCxnSpPr>
          <p:spPr>
            <a:xfrm>
              <a:off x="1067475"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5" name="Straight Connector 104" title="Q lines"/>
            <p:cNvCxnSpPr>
              <a:cxnSpLocks/>
            </p:cNvCxnSpPr>
            <p:nvPr/>
          </p:nvCxnSpPr>
          <p:spPr>
            <a:xfrm>
              <a:off x="236225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6" name="Straight Connector 105" title="Q lines"/>
            <p:cNvCxnSpPr>
              <a:cxnSpLocks/>
            </p:cNvCxnSpPr>
            <p:nvPr/>
          </p:nvCxnSpPr>
          <p:spPr>
            <a:xfrm>
              <a:off x="3009651"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07" name="TextBox 106" title="Quarter Number"/>
            <p:cNvSpPr txBox="1"/>
            <p:nvPr/>
          </p:nvSpPr>
          <p:spPr>
            <a:xfrm>
              <a:off x="92665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Q1</a:t>
              </a:r>
              <a:endParaRPr lang="en-ZA" sz="1000" dirty="0">
                <a:solidFill>
                  <a:schemeClr val="bg1">
                    <a:lumMod val="75000"/>
                  </a:schemeClr>
                </a:solidFill>
              </a:endParaRPr>
            </a:p>
          </p:txBody>
        </p:sp>
        <p:sp>
          <p:nvSpPr>
            <p:cNvPr id="108" name="TextBox 107" title="Quarter Number"/>
            <p:cNvSpPr txBox="1"/>
            <p:nvPr/>
          </p:nvSpPr>
          <p:spPr>
            <a:xfrm>
              <a:off x="157416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Q2</a:t>
              </a:r>
              <a:endParaRPr lang="en-ZA" sz="1000" dirty="0">
                <a:solidFill>
                  <a:schemeClr val="tx1">
                    <a:lumMod val="65000"/>
                    <a:lumOff val="35000"/>
                  </a:schemeClr>
                </a:solidFill>
              </a:endParaRPr>
            </a:p>
          </p:txBody>
        </p:sp>
        <p:sp>
          <p:nvSpPr>
            <p:cNvPr id="109" name="TextBox 108" title="Quarter Number"/>
            <p:cNvSpPr txBox="1"/>
            <p:nvPr/>
          </p:nvSpPr>
          <p:spPr>
            <a:xfrm>
              <a:off x="222168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Q3</a:t>
              </a:r>
              <a:endParaRPr lang="en-ZA" sz="1000" dirty="0">
                <a:solidFill>
                  <a:schemeClr val="tx1">
                    <a:lumMod val="65000"/>
                    <a:lumOff val="35000"/>
                  </a:schemeClr>
                </a:solidFill>
              </a:endParaRPr>
            </a:p>
          </p:txBody>
        </p:sp>
        <p:sp>
          <p:nvSpPr>
            <p:cNvPr id="110" name="TextBox 109" title="Quarter Number"/>
            <p:cNvSpPr txBox="1"/>
            <p:nvPr/>
          </p:nvSpPr>
          <p:spPr>
            <a:xfrm>
              <a:off x="286919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Q4</a:t>
              </a:r>
              <a:endParaRPr lang="en-ZA" sz="1000" dirty="0">
                <a:solidFill>
                  <a:schemeClr val="tx1">
                    <a:lumMod val="65000"/>
                    <a:lumOff val="35000"/>
                  </a:schemeClr>
                </a:solidFill>
              </a:endParaRPr>
            </a:p>
          </p:txBody>
        </p:sp>
      </p:grpSp>
      <p:sp>
        <p:nvSpPr>
          <p:cNvPr id="111" name="Text Placeholder 8"/>
          <p:cNvSpPr>
            <a:spLocks noGrp="1"/>
          </p:cNvSpPr>
          <p:nvPr>
            <p:ph type="body" sz="quarter" idx="15" hasCustomPrompt="1"/>
          </p:nvPr>
        </p:nvSpPr>
        <p:spPr>
          <a:xfrm>
            <a:off x="5874314" y="1515070"/>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112" name="Text Placeholder 8"/>
          <p:cNvSpPr>
            <a:spLocks noGrp="1"/>
          </p:cNvSpPr>
          <p:nvPr>
            <p:ph type="body" sz="quarter" idx="16" hasCustomPrompt="1"/>
          </p:nvPr>
        </p:nvSpPr>
        <p:spPr>
          <a:xfrm>
            <a:off x="9760199" y="1515070"/>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113" name="Text Placeholder 8"/>
          <p:cNvSpPr>
            <a:spLocks noGrp="1"/>
          </p:cNvSpPr>
          <p:nvPr>
            <p:ph type="body" sz="quarter" idx="17" hasCustomPrompt="1"/>
          </p:nvPr>
        </p:nvSpPr>
        <p:spPr>
          <a:xfrm>
            <a:off x="594428" y="4927573"/>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114" name="Text Placeholder 8"/>
          <p:cNvSpPr>
            <a:spLocks noGrp="1"/>
          </p:cNvSpPr>
          <p:nvPr>
            <p:ph type="body" sz="quarter" idx="23" hasCustomPrompt="1"/>
          </p:nvPr>
        </p:nvSpPr>
        <p:spPr>
          <a:xfrm>
            <a:off x="3196226" y="4927573"/>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115" name="Text Placeholder 8"/>
          <p:cNvSpPr>
            <a:spLocks noGrp="1"/>
          </p:cNvSpPr>
          <p:nvPr>
            <p:ph type="body" sz="quarter" idx="24" hasCustomPrompt="1"/>
          </p:nvPr>
        </p:nvSpPr>
        <p:spPr>
          <a:xfrm>
            <a:off x="5807451" y="4927573"/>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116" name="Text Placeholder 8"/>
          <p:cNvSpPr>
            <a:spLocks noGrp="1"/>
          </p:cNvSpPr>
          <p:nvPr>
            <p:ph type="body" sz="quarter" idx="25" hasCustomPrompt="1"/>
          </p:nvPr>
        </p:nvSpPr>
        <p:spPr>
          <a:xfrm>
            <a:off x="8362114" y="4927573"/>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117" name="Text Placeholder 4"/>
          <p:cNvSpPr>
            <a:spLocks noGrp="1"/>
          </p:cNvSpPr>
          <p:nvPr>
            <p:ph type="body" sz="quarter" idx="26" hasCustomPrompt="1"/>
          </p:nvPr>
        </p:nvSpPr>
        <p:spPr>
          <a:xfrm>
            <a:off x="594428" y="5724950"/>
            <a:ext cx="10898877" cy="595024"/>
          </a:xfrm>
        </p:spPr>
        <p:txBody>
          <a:bodyPr anchor="ctr"/>
          <a:lstStyle>
            <a:lvl1pPr marL="0" indent="0" algn="ctr">
              <a:buNone/>
              <a:defRPr sz="2400" baseline="0">
                <a:latin typeface="Calibri" panose="020F0502020204030204" pitchFamily="34" charset="0"/>
                <a:cs typeface="Calibri" panose="020F0502020204030204" pitchFamily="34" charset="0"/>
              </a:defRPr>
            </a:lvl1pPr>
          </a:lstStyle>
          <a:p>
            <a:pPr lvl="0"/>
            <a:r>
              <a:rPr lang="en-US" dirty="0"/>
              <a:t>Contact Communications for custom timelines</a:t>
            </a:r>
          </a:p>
        </p:txBody>
      </p:sp>
    </p:spTree>
    <p:extLst>
      <p:ext uri="{BB962C8B-B14F-4D97-AF65-F5344CB8AC3E}">
        <p14:creationId xmlns:p14="http://schemas.microsoft.com/office/powerpoint/2010/main" val="291344429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Copyright © Texas Education Agency 2020. All rights reserved.</a:t>
            </a:r>
          </a:p>
        </p:txBody>
      </p:sp>
      <p:sp>
        <p:nvSpPr>
          <p:cNvPr id="4" name="Slide Number Placeholder 3"/>
          <p:cNvSpPr>
            <a:spLocks noGrp="1"/>
          </p:cNvSpPr>
          <p:nvPr>
            <p:ph type="sldNum" sz="quarter" idx="12"/>
          </p:nvPr>
        </p:nvSpPr>
        <p:spPr/>
        <p:txBody>
          <a:bodyPr/>
          <a:lstStyle/>
          <a:p>
            <a:fld id="{0088AB57-2DBE-44A3-AE96-942C49E954BF}" type="slidenum">
              <a:rPr lang="en-US" smtClean="0"/>
              <a:t>‹#›</a:t>
            </a:fld>
            <a:endParaRPr lang="en-US"/>
          </a:p>
        </p:txBody>
      </p:sp>
    </p:spTree>
    <p:extLst>
      <p:ext uri="{BB962C8B-B14F-4D97-AF65-F5344CB8AC3E}">
        <p14:creationId xmlns:p14="http://schemas.microsoft.com/office/powerpoint/2010/main" val="323574202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lvl1pPr>
              <a:defRPr/>
            </a:lvl1pPr>
          </a:lstStyle>
          <a:p>
            <a:r>
              <a:rPr lang="en-US">
                <a:solidFill>
                  <a:schemeClr val="accent1">
                    <a:lumMod val="60000"/>
                    <a:lumOff val="40000"/>
                  </a:schemeClr>
                </a:solidFill>
              </a:rPr>
              <a:t>Copyright © Texas Education Agency 2020. All rights reserved.</a:t>
            </a:r>
            <a:endParaRPr lang="en-US" dirty="0">
              <a:solidFill>
                <a:schemeClr val="accent1">
                  <a:lumMod val="60000"/>
                  <a:lumOff val="40000"/>
                </a:schemeClr>
              </a:solidFill>
            </a:endParaRPr>
          </a:p>
        </p:txBody>
      </p:sp>
    </p:spTree>
    <p:extLst>
      <p:ext uri="{BB962C8B-B14F-4D97-AF65-F5344CB8AC3E}">
        <p14:creationId xmlns:p14="http://schemas.microsoft.com/office/powerpoint/2010/main" val="51880018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1_Content Block">
    <p:spTree>
      <p:nvGrpSpPr>
        <p:cNvPr id="1" name=""/>
        <p:cNvGrpSpPr/>
        <p:nvPr/>
      </p:nvGrpSpPr>
      <p:grpSpPr>
        <a:xfrm>
          <a:off x="0" y="0"/>
          <a:ext cx="0" cy="0"/>
          <a:chOff x="0" y="0"/>
          <a:chExt cx="0" cy="0"/>
        </a:xfrm>
      </p:grpSpPr>
      <p:sp>
        <p:nvSpPr>
          <p:cNvPr id="2" name="Title 1"/>
          <p:cNvSpPr>
            <a:spLocks noGrp="1"/>
          </p:cNvSpPr>
          <p:nvPr>
            <p:ph type="title"/>
          </p:nvPr>
        </p:nvSpPr>
        <p:spPr>
          <a:xfrm>
            <a:off x="1755912" y="243951"/>
            <a:ext cx="8777976" cy="710206"/>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Copyright © Texas Education Agency 2020. All rights reserved.</a:t>
            </a:r>
            <a:endParaRPr lang="en-US" dirty="0"/>
          </a:p>
        </p:txBody>
      </p:sp>
      <p:sp>
        <p:nvSpPr>
          <p:cNvPr id="5" name="Slide Number Placeholder 4"/>
          <p:cNvSpPr>
            <a:spLocks noGrp="1"/>
          </p:cNvSpPr>
          <p:nvPr>
            <p:ph type="sldNum" sz="quarter" idx="12"/>
          </p:nvPr>
        </p:nvSpPr>
        <p:spPr/>
        <p:txBody>
          <a:bodyPr/>
          <a:lstStyle/>
          <a:p>
            <a:fld id="{0088AB57-2DBE-44A3-AE96-942C49E954BF}" type="slidenum">
              <a:rPr lang="en-US" smtClean="0"/>
              <a:pPr/>
              <a:t>‹#›</a:t>
            </a:fld>
            <a:endParaRPr lang="en-US" dirty="0"/>
          </a:p>
        </p:txBody>
      </p:sp>
      <p:sp>
        <p:nvSpPr>
          <p:cNvPr id="7" name="Content Placeholder 6"/>
          <p:cNvSpPr>
            <a:spLocks noGrp="1"/>
          </p:cNvSpPr>
          <p:nvPr>
            <p:ph sz="quarter" idx="13"/>
          </p:nvPr>
        </p:nvSpPr>
        <p:spPr>
          <a:xfrm>
            <a:off x="423863" y="1687515"/>
            <a:ext cx="11344274" cy="4181578"/>
          </a:xfrm>
        </p:spPr>
        <p:txBody>
          <a:bodyPr/>
          <a:lstStyle>
            <a:lvl1pPr marL="0" indent="0">
              <a:buNone/>
              <a:defRPr>
                <a:latin typeface="Open Sans" panose="020B0606030504020204"/>
              </a:defRPr>
            </a:lvl1pPr>
          </a:lstStyle>
          <a:p>
            <a:pPr lvl="0"/>
            <a:endParaRPr lang="en-US" dirty="0"/>
          </a:p>
        </p:txBody>
      </p:sp>
      <p:sp>
        <p:nvSpPr>
          <p:cNvPr id="8" name="Picture Placeholder 8">
            <a:extLst>
              <a:ext uri="{FF2B5EF4-FFF2-40B4-BE49-F238E27FC236}">
                <a16:creationId xmlns:a16="http://schemas.microsoft.com/office/drawing/2014/main" id="{FFF09304-98CE-1740-BEA0-2A5A97249036}"/>
              </a:ext>
            </a:extLst>
          </p:cNvPr>
          <p:cNvSpPr>
            <a:spLocks noGrp="1"/>
          </p:cNvSpPr>
          <p:nvPr>
            <p:ph type="pic" sz="quarter" idx="14" hasCustomPrompt="1"/>
          </p:nvPr>
        </p:nvSpPr>
        <p:spPr>
          <a:xfrm>
            <a:off x="10704513" y="85725"/>
            <a:ext cx="1377950" cy="1096963"/>
          </a:xfrm>
        </p:spPr>
        <p:txBody>
          <a:bodyPr/>
          <a:lstStyle/>
          <a:p>
            <a:r>
              <a:rPr lang="en-US" dirty="0"/>
              <a:t>Logo</a:t>
            </a:r>
          </a:p>
        </p:txBody>
      </p:sp>
    </p:spTree>
    <p:extLst>
      <p:ext uri="{BB962C8B-B14F-4D97-AF65-F5344CB8AC3E}">
        <p14:creationId xmlns:p14="http://schemas.microsoft.com/office/powerpoint/2010/main" val="187222318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userDrawn="1">
  <p:cSld name="Orange/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28602" y="1975259"/>
            <a:ext cx="9534796" cy="3566160"/>
          </a:xfrm>
          <a:prstGeom prst="rect">
            <a:avLst/>
          </a:prstGeom>
        </p:spPr>
        <p:txBody>
          <a:bodyPr anchor="ctr">
            <a:normAutofit/>
          </a:bodyPr>
          <a:lstStyle>
            <a:lvl1pPr algn="ctr">
              <a:defRPr sz="6500">
                <a:solidFill>
                  <a:schemeClr val="bg1"/>
                </a:solidFill>
                <a:latin typeface="Calibri" panose="020F0502020204030204" pitchFamily="34" charset="0"/>
                <a:cs typeface="Calibri" panose="020F0502020204030204" pitchFamily="34" charset="0"/>
              </a:defRPr>
            </a:lvl1pPr>
          </a:lstStyle>
          <a:p>
            <a:r>
              <a:rPr lang="en-US" dirty="0"/>
              <a:t>Click to edit Section title</a:t>
            </a:r>
          </a:p>
        </p:txBody>
      </p:sp>
      <p:sp>
        <p:nvSpPr>
          <p:cNvPr id="4" name="Date Placeholder 3"/>
          <p:cNvSpPr>
            <a:spLocks noGrp="1"/>
          </p:cNvSpPr>
          <p:nvPr>
            <p:ph type="dt" sz="half" idx="10"/>
          </p:nvPr>
        </p:nvSpPr>
        <p:spPr>
          <a:xfrm>
            <a:off x="838200" y="6497053"/>
            <a:ext cx="2743200" cy="224422"/>
          </a:xfrm>
        </p:spPr>
        <p:txBody>
          <a:bodyPr/>
          <a:lstStyle>
            <a:lvl1pPr>
              <a:defRPr>
                <a:solidFill>
                  <a:schemeClr val="bg1"/>
                </a:solidFill>
              </a:defRPr>
            </a:lvl1pPr>
          </a:lstStyle>
          <a:p>
            <a:endParaRPr lang="en-US" dirty="0"/>
          </a:p>
        </p:txBody>
      </p:sp>
      <p:sp>
        <p:nvSpPr>
          <p:cNvPr id="5" name="Footer Placeholder 4"/>
          <p:cNvSpPr>
            <a:spLocks noGrp="1"/>
          </p:cNvSpPr>
          <p:nvPr>
            <p:ph type="ftr" sz="quarter" idx="11"/>
          </p:nvPr>
        </p:nvSpPr>
        <p:spPr>
          <a:xfrm>
            <a:off x="4038600" y="6497053"/>
            <a:ext cx="4114800" cy="224422"/>
          </a:xfrm>
        </p:spPr>
        <p:txBody>
          <a:bodyPr/>
          <a:lstStyle>
            <a:lvl1pPr>
              <a:defRPr>
                <a:solidFill>
                  <a:schemeClr val="bg1"/>
                </a:solidFill>
              </a:defRPr>
            </a:lvl1pPr>
          </a:lstStyle>
          <a:p>
            <a:r>
              <a:rPr lang="en-US"/>
              <a:t>Copyright © Texas Education Agency 2020. All rights reserved.</a:t>
            </a:r>
            <a:endParaRPr lang="en-US" dirty="0"/>
          </a:p>
        </p:txBody>
      </p:sp>
      <p:sp>
        <p:nvSpPr>
          <p:cNvPr id="6" name="Slide Number Placeholder 5"/>
          <p:cNvSpPr>
            <a:spLocks noGrp="1"/>
          </p:cNvSpPr>
          <p:nvPr>
            <p:ph type="sldNum" sz="quarter" idx="12"/>
          </p:nvPr>
        </p:nvSpPr>
        <p:spPr>
          <a:xfrm>
            <a:off x="8610600" y="6497053"/>
            <a:ext cx="2743200" cy="224422"/>
          </a:xfrm>
        </p:spPr>
        <p:txBody>
          <a:bodyPr/>
          <a:lstStyle>
            <a:lvl1pPr>
              <a:defRPr>
                <a:solidFill>
                  <a:schemeClr val="bg1"/>
                </a:solidFill>
              </a:defRPr>
            </a:lvl1pPr>
          </a:lstStyle>
          <a:p>
            <a:fld id="{0088AB57-2DBE-44A3-AE96-942C49E954BF}" type="slidenum">
              <a:rPr lang="en-US" smtClean="0"/>
              <a:pPr/>
              <a:t>‹#›</a:t>
            </a:fld>
            <a:endParaRPr lang="en-US" dirty="0"/>
          </a:p>
        </p:txBody>
      </p:sp>
    </p:spTree>
    <p:extLst>
      <p:ext uri="{BB962C8B-B14F-4D97-AF65-F5344CB8AC3E}">
        <p14:creationId xmlns:p14="http://schemas.microsoft.com/office/powerpoint/2010/main" val="201959234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TEA Opener - Section title ba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1265238"/>
            <a:ext cx="12192000" cy="5592762"/>
          </a:xfrm>
          <a:prstGeom prst="rect">
            <a:avLst/>
          </a:prstGeom>
        </p:spPr>
        <p:txBody>
          <a:bodyPr rtlCol="0">
            <a:normAutofit/>
          </a:bodyPr>
          <a:lstStyle/>
          <a:p>
            <a:pPr lvl="0"/>
            <a:endParaRPr lang="en-US" noProof="0" dirty="0"/>
          </a:p>
        </p:txBody>
      </p:sp>
      <p:sp>
        <p:nvSpPr>
          <p:cNvPr id="2" name="Title 1"/>
          <p:cNvSpPr>
            <a:spLocks noGrp="1"/>
          </p:cNvSpPr>
          <p:nvPr>
            <p:ph type="title"/>
          </p:nvPr>
        </p:nvSpPr>
        <p:spPr>
          <a:xfrm>
            <a:off x="0" y="3329051"/>
            <a:ext cx="12192000" cy="906065"/>
          </a:xfrm>
          <a:prstGeom prst="rect">
            <a:avLst/>
          </a:prstGeom>
          <a:gradFill>
            <a:gsLst>
              <a:gs pos="66000">
                <a:srgbClr val="4472C4"/>
              </a:gs>
              <a:gs pos="100000">
                <a:srgbClr val="203864"/>
              </a:gs>
            </a:gsLst>
            <a:lin ang="1800000" scaled="0"/>
          </a:gradFill>
        </p:spPr>
        <p:txBody>
          <a:bodyPr/>
          <a:lstStyle>
            <a:lvl1pPr algn="ctr">
              <a:defRPr>
                <a:solidFill>
                  <a:schemeClr val="bg1"/>
                </a:solidFill>
                <a:latin typeface="Calibri (Body)"/>
              </a:defRPr>
            </a:lvl1pPr>
          </a:lstStyle>
          <a:p>
            <a:r>
              <a:rPr lang="en-US"/>
              <a:t>Click to edit Master title style</a:t>
            </a:r>
            <a:endParaRPr lang="en-US" dirty="0"/>
          </a:p>
        </p:txBody>
      </p:sp>
      <p:sp>
        <p:nvSpPr>
          <p:cNvPr id="4" name="Date Placeholder 4">
            <a:extLst>
              <a:ext uri="{FF2B5EF4-FFF2-40B4-BE49-F238E27FC236}">
                <a16:creationId xmlns:a16="http://schemas.microsoft.com/office/drawing/2014/main" id="{7FD494A6-ECB5-43D3-ABA8-2D06D5B27368}"/>
              </a:ext>
            </a:extLst>
          </p:cNvPr>
          <p:cNvSpPr>
            <a:spLocks noGrp="1"/>
          </p:cNvSpPr>
          <p:nvPr>
            <p:ph type="dt" sz="half" idx="14"/>
          </p:nvPr>
        </p:nvSpPr>
        <p:spPr/>
        <p:txBody>
          <a:bodyPr/>
          <a:lstStyle>
            <a:lvl1pPr>
              <a:defRPr/>
            </a:lvl1pPr>
          </a:lstStyle>
          <a:p>
            <a:pPr>
              <a:defRPr/>
            </a:pPr>
            <a:endParaRPr lang="en-US" dirty="0"/>
          </a:p>
        </p:txBody>
      </p:sp>
      <p:sp>
        <p:nvSpPr>
          <p:cNvPr id="5" name="Footer Placeholder 5">
            <a:extLst>
              <a:ext uri="{FF2B5EF4-FFF2-40B4-BE49-F238E27FC236}">
                <a16:creationId xmlns:a16="http://schemas.microsoft.com/office/drawing/2014/main" id="{40D76160-1125-4EA1-9D95-8A1BBC54F5FE}"/>
              </a:ext>
            </a:extLst>
          </p:cNvPr>
          <p:cNvSpPr>
            <a:spLocks noGrp="1"/>
          </p:cNvSpPr>
          <p:nvPr>
            <p:ph type="ftr" sz="quarter" idx="15"/>
          </p:nvPr>
        </p:nvSpPr>
        <p:spPr/>
        <p:txBody>
          <a:bodyPr/>
          <a:lstStyle>
            <a:lvl1pPr>
              <a:defRPr/>
            </a:lvl1pPr>
          </a:lstStyle>
          <a:p>
            <a:pPr>
              <a:defRPr/>
            </a:pPr>
            <a:r>
              <a:rPr lang="en-US"/>
              <a:t>Copyright © Texas Education Agency 2020. All rights reserved.</a:t>
            </a:r>
            <a:endParaRPr lang="en-US" dirty="0"/>
          </a:p>
        </p:txBody>
      </p:sp>
      <p:sp>
        <p:nvSpPr>
          <p:cNvPr id="6" name="Slide Number Placeholder 6">
            <a:extLst>
              <a:ext uri="{FF2B5EF4-FFF2-40B4-BE49-F238E27FC236}">
                <a16:creationId xmlns:a16="http://schemas.microsoft.com/office/drawing/2014/main" id="{C8179B23-2D86-4DF5-8B3B-63E0FFA476AC}"/>
              </a:ext>
            </a:extLst>
          </p:cNvPr>
          <p:cNvSpPr>
            <a:spLocks noGrp="1"/>
          </p:cNvSpPr>
          <p:nvPr>
            <p:ph type="sldNum" sz="quarter" idx="16"/>
          </p:nvPr>
        </p:nvSpPr>
        <p:spPr/>
        <p:txBody>
          <a:bodyPr/>
          <a:lstStyle>
            <a:lvl1pPr>
              <a:defRPr/>
            </a:lvl1pPr>
          </a:lstStyle>
          <a:p>
            <a:pPr>
              <a:defRPr/>
            </a:pPr>
            <a:fld id="{EC81D020-D09A-4333-B27B-C0B16769DB31}" type="slidenum">
              <a:rPr lang="en-US"/>
              <a:pPr>
                <a:defRPr/>
              </a:pPr>
              <a:t>‹#›</a:t>
            </a:fld>
            <a:endParaRPr lang="en-US" dirty="0"/>
          </a:p>
        </p:txBody>
      </p:sp>
    </p:spTree>
    <p:extLst>
      <p:ext uri="{BB962C8B-B14F-4D97-AF65-F5344CB8AC3E}">
        <p14:creationId xmlns:p14="http://schemas.microsoft.com/office/powerpoint/2010/main" val="42887310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userDrawn="1">
  <p:cSld name="Title Bar - Sec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3329051"/>
            <a:ext cx="12192000" cy="906065"/>
          </a:xfrm>
          <a:prstGeom prst="rect">
            <a:avLst/>
          </a:prstGeom>
          <a:gradFill>
            <a:gsLst>
              <a:gs pos="66000">
                <a:srgbClr val="4472C4"/>
              </a:gs>
              <a:gs pos="100000">
                <a:srgbClr val="203864"/>
              </a:gs>
            </a:gsLst>
            <a:lin ang="1800000" scaled="0"/>
          </a:gradFill>
        </p:spPr>
        <p:txBody>
          <a:bodyPr anchor="ctr"/>
          <a:lstStyle>
            <a:lvl1pPr algn="ctr">
              <a:defRPr>
                <a:solidFill>
                  <a:schemeClr val="bg1"/>
                </a:solidFill>
                <a:latin typeface="Calibri (Body)"/>
              </a:defRPr>
            </a:lvl1pPr>
          </a:lstStyle>
          <a:p>
            <a:r>
              <a:rPr lang="en-US" dirty="0"/>
              <a:t>Edit Section Title</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Copyright © Texas Education Agency 2020. All rights reserved.</a:t>
            </a:r>
          </a:p>
        </p:txBody>
      </p:sp>
      <p:sp>
        <p:nvSpPr>
          <p:cNvPr id="7" name="Slide Number Placeholder 6"/>
          <p:cNvSpPr>
            <a:spLocks noGrp="1"/>
          </p:cNvSpPr>
          <p:nvPr>
            <p:ph type="sldNum" sz="quarter" idx="12"/>
          </p:nvPr>
        </p:nvSpPr>
        <p:spPr/>
        <p:txBody>
          <a:bodyPr/>
          <a:lstStyle/>
          <a:p>
            <a:fld id="{0088AB57-2DBE-44A3-AE96-942C49E954BF}" type="slidenum">
              <a:rPr lang="en-US" smtClean="0"/>
              <a:t>‹#›</a:t>
            </a:fld>
            <a:endParaRPr lang="en-US"/>
          </a:p>
        </p:txBody>
      </p:sp>
    </p:spTree>
    <p:extLst>
      <p:ext uri="{BB962C8B-B14F-4D97-AF65-F5344CB8AC3E}">
        <p14:creationId xmlns:p14="http://schemas.microsoft.com/office/powerpoint/2010/main" val="182944234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858439"/>
            <a:ext cx="9144000" cy="1455651"/>
          </a:xfrm>
          <a:solidFill>
            <a:schemeClr val="bg1">
              <a:lumMod val="95000"/>
            </a:schemeClr>
          </a:solidFill>
        </p:spPr>
        <p:txBody>
          <a:bodyPr anchor="ctr">
            <a:normAutofit/>
          </a:bodyPr>
          <a:lstStyle>
            <a:lvl1pPr algn="ctr">
              <a:defRPr sz="5600" b="1">
                <a:solidFill>
                  <a:srgbClr val="3C6EBE"/>
                </a:solidFill>
                <a:latin typeface="+mn-lt"/>
              </a:defRPr>
            </a:lvl1pPr>
          </a:lstStyle>
          <a:p>
            <a:r>
              <a:rPr lang="en-US" dirty="0"/>
              <a:t>Edit Master title</a:t>
            </a:r>
          </a:p>
        </p:txBody>
      </p:sp>
      <p:sp>
        <p:nvSpPr>
          <p:cNvPr id="3" name="Subtitle 2"/>
          <p:cNvSpPr>
            <a:spLocks noGrp="1"/>
          </p:cNvSpPr>
          <p:nvPr>
            <p:ph type="subTitle" idx="1" hasCustomPrompt="1"/>
          </p:nvPr>
        </p:nvSpPr>
        <p:spPr>
          <a:xfrm>
            <a:off x="1524000" y="4315096"/>
            <a:ext cx="9144000" cy="851564"/>
          </a:xfrm>
          <a:solidFill>
            <a:schemeClr val="bg1">
              <a:lumMod val="95000"/>
            </a:schemeClr>
          </a:solidFill>
        </p:spPr>
        <p:txBody>
          <a:bodyPr anchor="t"/>
          <a:lstStyle>
            <a:lvl1pPr marL="0" indent="0" algn="ctr">
              <a:buNone/>
              <a:defRPr sz="2400" b="1" spc="140" baseline="0">
                <a:solidFill>
                  <a:srgbClr val="44546A"/>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MASTER SUBTITLE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Copyright © Texas Education Agency 2020. All rights reserved.</a:t>
            </a:r>
            <a:endParaRPr lang="en-US" dirty="0"/>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dirty="0"/>
          </a:p>
        </p:txBody>
      </p:sp>
      <p:sp>
        <p:nvSpPr>
          <p:cNvPr id="11" name="Picture Placeholder 10"/>
          <p:cNvSpPr>
            <a:spLocks noGrp="1"/>
          </p:cNvSpPr>
          <p:nvPr>
            <p:ph type="pic" sz="quarter" idx="13"/>
          </p:nvPr>
        </p:nvSpPr>
        <p:spPr>
          <a:xfrm>
            <a:off x="0" y="1268412"/>
            <a:ext cx="12192000" cy="5589588"/>
          </a:xfrm>
        </p:spPr>
        <p:txBody>
          <a:bodyPr/>
          <a:lstStyle/>
          <a:p>
            <a:endParaRPr lang="en-US" dirty="0"/>
          </a:p>
        </p:txBody>
      </p:sp>
    </p:spTree>
    <p:extLst>
      <p:ext uri="{BB962C8B-B14F-4D97-AF65-F5344CB8AC3E}">
        <p14:creationId xmlns:p14="http://schemas.microsoft.com/office/powerpoint/2010/main" val="386717317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Title Slide - Alternat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1460701"/>
            <a:ext cx="9997440" cy="3566160"/>
          </a:xfrm>
        </p:spPr>
        <p:txBody>
          <a:bodyPr anchor="ctr">
            <a:normAutofit/>
          </a:bodyPr>
          <a:lstStyle>
            <a:lvl1pPr algn="ctr">
              <a:defRPr sz="6600" b="1">
                <a:solidFill>
                  <a:srgbClr val="3C6EBE"/>
                </a:solidFill>
                <a:latin typeface="Calibri" panose="020F0502020204030204" pitchFamily="34" charset="0"/>
                <a:cs typeface="Calibri" panose="020F0502020204030204" pitchFamily="34" charset="0"/>
              </a:defRPr>
            </a:lvl1pPr>
          </a:lstStyle>
          <a:p>
            <a:r>
              <a:rPr lang="en-US" dirty="0"/>
              <a:t>Click to edit Master title</a:t>
            </a:r>
          </a:p>
        </p:txBody>
      </p:sp>
      <p:sp>
        <p:nvSpPr>
          <p:cNvPr id="3" name="Subtitle 2"/>
          <p:cNvSpPr>
            <a:spLocks noGrp="1"/>
          </p:cNvSpPr>
          <p:nvPr>
            <p:ph type="subTitle" idx="1" hasCustomPrompt="1"/>
          </p:nvPr>
        </p:nvSpPr>
        <p:spPr>
          <a:xfrm>
            <a:off x="1097280" y="5026861"/>
            <a:ext cx="9997440" cy="1273508"/>
          </a:xfrm>
        </p:spPr>
        <p:txBody>
          <a:bodyPr anchor="ctr"/>
          <a:lstStyle>
            <a:lvl1pPr marL="0" indent="0" algn="ctr">
              <a:buNone/>
              <a:defRPr sz="2400" b="1" spc="200" baseline="0">
                <a:solidFill>
                  <a:srgbClr val="44546A"/>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Copyright © Texas Education Agency 2020. All rights reserved.</a:t>
            </a:r>
            <a:endParaRPr lang="en-US" dirty="0"/>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dirty="0"/>
          </a:p>
        </p:txBody>
      </p:sp>
    </p:spTree>
    <p:extLst>
      <p:ext uri="{BB962C8B-B14F-4D97-AF65-F5344CB8AC3E}">
        <p14:creationId xmlns:p14="http://schemas.microsoft.com/office/powerpoint/2010/main" val="163068964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a:xfrm>
            <a:off x="1755912" y="243951"/>
            <a:ext cx="10009367" cy="710206"/>
          </a:xfrm>
        </p:spPr>
        <p:txBody>
          <a:bodyPr/>
          <a:lstStyle/>
          <a:p>
            <a:r>
              <a:rPr lang="en-US" dirty="0"/>
              <a:t>Click to edit Master title style</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Copyright © Texas Education Agency 2020. All rights reserved.</a:t>
            </a:r>
            <a:endParaRPr lang="en-US" dirty="0"/>
          </a:p>
        </p:txBody>
      </p:sp>
      <p:sp>
        <p:nvSpPr>
          <p:cNvPr id="7" name="Slide Number Placeholder 6"/>
          <p:cNvSpPr>
            <a:spLocks noGrp="1"/>
          </p:cNvSpPr>
          <p:nvPr>
            <p:ph type="sldNum" sz="quarter" idx="12"/>
          </p:nvPr>
        </p:nvSpPr>
        <p:spPr/>
        <p:txBody>
          <a:bodyPr/>
          <a:lstStyle/>
          <a:p>
            <a:fld id="{0088AB57-2DBE-44A3-AE96-942C49E954BF}" type="slidenum">
              <a:rPr lang="en-US" smtClean="0"/>
              <a:t>‹#›</a:t>
            </a:fld>
            <a:endParaRPr lang="en-US" dirty="0"/>
          </a:p>
        </p:txBody>
      </p:sp>
      <p:sp>
        <p:nvSpPr>
          <p:cNvPr id="8" name="Content Placeholder 2"/>
          <p:cNvSpPr>
            <a:spLocks noGrp="1"/>
          </p:cNvSpPr>
          <p:nvPr>
            <p:ph sz="half" idx="13"/>
          </p:nvPr>
        </p:nvSpPr>
        <p:spPr>
          <a:xfrm>
            <a:off x="1037902" y="1881359"/>
            <a:ext cx="4937761" cy="4023359"/>
          </a:xfrm>
        </p:spPr>
        <p:txBody>
          <a:bodyPr/>
          <a:lstStyle>
            <a:lvl1pPr marL="457200" indent="-457200">
              <a:buFont typeface="Arial" panose="020B0604020202020204" pitchFamily="34" charset="0"/>
              <a:buChar char="•"/>
              <a:defRPr b="1" i="1">
                <a:solidFill>
                  <a:srgbClr val="DA3E26"/>
                </a:solidFill>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1600200" indent="-228600">
              <a:buFont typeface="Wingdings" pitchFamily="2" charset="2"/>
              <a:buChar char="§"/>
              <a:defRPr baseline="0">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p:cNvSpPr>
            <a:spLocks noGrp="1"/>
          </p:cNvSpPr>
          <p:nvPr>
            <p:ph sz="half" idx="14"/>
          </p:nvPr>
        </p:nvSpPr>
        <p:spPr>
          <a:xfrm>
            <a:off x="6216337" y="1881359"/>
            <a:ext cx="4937760" cy="4023359"/>
          </a:xfrm>
        </p:spPr>
        <p:txBody>
          <a:bodyPr/>
          <a:lstStyle>
            <a:lvl1pPr marL="457200" indent="-457200">
              <a:buFont typeface="Arial" panose="020B0604020202020204" pitchFamily="34" charset="0"/>
              <a:buChar char="•"/>
              <a:defRPr b="1" i="1">
                <a:solidFill>
                  <a:srgbClr val="DA3E26"/>
                </a:solidFill>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64884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 Alternat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1460701"/>
            <a:ext cx="9997440" cy="3566160"/>
          </a:xfrm>
        </p:spPr>
        <p:txBody>
          <a:bodyPr anchor="ctr">
            <a:normAutofit/>
          </a:bodyPr>
          <a:lstStyle>
            <a:lvl1pPr algn="ctr">
              <a:defRPr sz="6600" b="1">
                <a:solidFill>
                  <a:srgbClr val="3C6EBE"/>
                </a:solidFill>
                <a:latin typeface="Calibri" panose="020F0502020204030204" pitchFamily="34" charset="0"/>
                <a:cs typeface="Calibri" panose="020F0502020204030204" pitchFamily="34" charset="0"/>
              </a:defRPr>
            </a:lvl1pPr>
          </a:lstStyle>
          <a:p>
            <a:r>
              <a:rPr lang="en-US" dirty="0"/>
              <a:t>Click to edit Master title</a:t>
            </a:r>
          </a:p>
        </p:txBody>
      </p:sp>
      <p:sp>
        <p:nvSpPr>
          <p:cNvPr id="3" name="Subtitle 2"/>
          <p:cNvSpPr>
            <a:spLocks noGrp="1"/>
          </p:cNvSpPr>
          <p:nvPr>
            <p:ph type="subTitle" idx="1" hasCustomPrompt="1"/>
          </p:nvPr>
        </p:nvSpPr>
        <p:spPr>
          <a:xfrm>
            <a:off x="1097280" y="5026861"/>
            <a:ext cx="9997440" cy="1273508"/>
          </a:xfrm>
        </p:spPr>
        <p:txBody>
          <a:bodyPr anchor="ctr"/>
          <a:lstStyle>
            <a:lvl1pPr marL="0" indent="0" algn="ctr">
              <a:buNone/>
              <a:defRPr sz="2400" b="1" spc="200" baseline="0">
                <a:solidFill>
                  <a:srgbClr val="44546A"/>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Copyright © Texas Education Agency 2020. All rights reserved.</a:t>
            </a:r>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Tree>
    <p:extLst>
      <p:ext uri="{BB962C8B-B14F-4D97-AF65-F5344CB8AC3E}">
        <p14:creationId xmlns:p14="http://schemas.microsoft.com/office/powerpoint/2010/main" val="295574852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Copyright © Texas Education Agency 2020. All rights reserved.</a:t>
            </a:r>
            <a:endParaRPr lang="en-US" dirty="0"/>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dirty="0"/>
          </a:p>
        </p:txBody>
      </p:sp>
      <p:sp>
        <p:nvSpPr>
          <p:cNvPr id="7" name="Content Placeholder 2"/>
          <p:cNvSpPr>
            <a:spLocks noGrp="1"/>
          </p:cNvSpPr>
          <p:nvPr>
            <p:ph idx="13"/>
          </p:nvPr>
        </p:nvSpPr>
        <p:spPr>
          <a:xfrm>
            <a:off x="838199" y="1825625"/>
            <a:ext cx="10515599" cy="43024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C00000"/>
              </a:buClr>
              <a:buFont typeface="Wingdings" pitchFamily="2" charset="2"/>
              <a:buChar char="§"/>
              <a:defRPr>
                <a:latin typeface="+mj-lt"/>
                <a:cs typeface="Calibri" panose="020F0502020204030204" pitchFamily="34" charset="0"/>
              </a:defRPr>
            </a:lvl4pPr>
            <a:lvl5pPr>
              <a:buClr>
                <a:srgbClr val="DA3E26"/>
              </a:buClr>
              <a:defRPr>
                <a:latin typeface="+mj-lt"/>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473468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Bullet List 2-Column">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a:t>Copyright © Texas Education Agency 2020. All rights reserved.</a:t>
            </a:r>
            <a:endParaRPr lang="en-US" dirty="0"/>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dirty="0"/>
          </a:p>
        </p:txBody>
      </p:sp>
      <p:sp>
        <p:nvSpPr>
          <p:cNvPr id="14" name="Content Placeholder 3"/>
          <p:cNvSpPr>
            <a:spLocks noGrp="1"/>
          </p:cNvSpPr>
          <p:nvPr>
            <p:ph sz="half" idx="2"/>
          </p:nvPr>
        </p:nvSpPr>
        <p:spPr>
          <a:xfrm>
            <a:off x="978527" y="1845733"/>
            <a:ext cx="4937760" cy="40233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C00000"/>
              </a:buClr>
              <a:buFont typeface="Wingdings" pitchFamily="2" charset="2"/>
              <a:buChar char="§"/>
              <a:defRPr>
                <a:latin typeface="+mj-lt"/>
                <a:cs typeface="Calibri" panose="020F0502020204030204" pitchFamily="34" charset="0"/>
              </a:defRPr>
            </a:lvl4pPr>
            <a:lvl5pPr>
              <a:buClr>
                <a:srgbClr val="DA3E26"/>
              </a:buClr>
              <a:defRPr>
                <a:latin typeface="+mj-lt"/>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5"/>
          <p:cNvSpPr>
            <a:spLocks noGrp="1"/>
          </p:cNvSpPr>
          <p:nvPr>
            <p:ph sz="quarter" idx="4"/>
          </p:nvPr>
        </p:nvSpPr>
        <p:spPr>
          <a:xfrm>
            <a:off x="6275713" y="1845733"/>
            <a:ext cx="4937760" cy="40233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C00000"/>
              </a:buClr>
              <a:buFont typeface="Wingdings" pitchFamily="2" charset="2"/>
              <a:buChar char="§"/>
              <a:defRPr>
                <a:latin typeface="+mj-lt"/>
                <a:cs typeface="Calibri" panose="020F0502020204030204" pitchFamily="34" charset="0"/>
              </a:defRPr>
            </a:lvl4pPr>
            <a:lvl5pPr>
              <a:buClr>
                <a:srgbClr val="DA3E26"/>
              </a:buClr>
              <a:defRPr b="0">
                <a:latin typeface="+mj-lt"/>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5943379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ontent Bloc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Copyright © Texas Education Agency 2020. All rights reserved.</a:t>
            </a:r>
            <a:endParaRPr lang="en-US" dirty="0"/>
          </a:p>
        </p:txBody>
      </p:sp>
      <p:sp>
        <p:nvSpPr>
          <p:cNvPr id="5" name="Slide Number Placeholder 4"/>
          <p:cNvSpPr>
            <a:spLocks noGrp="1"/>
          </p:cNvSpPr>
          <p:nvPr>
            <p:ph type="sldNum" sz="quarter" idx="12"/>
          </p:nvPr>
        </p:nvSpPr>
        <p:spPr/>
        <p:txBody>
          <a:bodyPr/>
          <a:lstStyle/>
          <a:p>
            <a:fld id="{0088AB57-2DBE-44A3-AE96-942C49E954BF}" type="slidenum">
              <a:rPr lang="en-US" smtClean="0"/>
              <a:pPr/>
              <a:t>‹#›</a:t>
            </a:fld>
            <a:endParaRPr lang="en-US" dirty="0"/>
          </a:p>
        </p:txBody>
      </p:sp>
    </p:spTree>
    <p:extLst>
      <p:ext uri="{BB962C8B-B14F-4D97-AF65-F5344CB8AC3E}">
        <p14:creationId xmlns:p14="http://schemas.microsoft.com/office/powerpoint/2010/main" val="337290962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Content 2-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Copyright © Texas Education Agency 2020. All rights reserved.</a:t>
            </a:r>
            <a:endParaRPr lang="en-US" dirty="0"/>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dirty="0"/>
          </a:p>
        </p:txBody>
      </p:sp>
      <p:sp>
        <p:nvSpPr>
          <p:cNvPr id="6" name="Content Placeholder 3"/>
          <p:cNvSpPr>
            <a:spLocks noGrp="1"/>
          </p:cNvSpPr>
          <p:nvPr>
            <p:ph sz="half" idx="2"/>
          </p:nvPr>
        </p:nvSpPr>
        <p:spPr>
          <a:xfrm>
            <a:off x="423863" y="1687515"/>
            <a:ext cx="5492424" cy="4181578"/>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dirty="0"/>
          </a:p>
        </p:txBody>
      </p:sp>
      <p:sp>
        <p:nvSpPr>
          <p:cNvPr id="7" name="Content Placeholder 5"/>
          <p:cNvSpPr>
            <a:spLocks noGrp="1"/>
          </p:cNvSpPr>
          <p:nvPr>
            <p:ph sz="quarter" idx="4"/>
          </p:nvPr>
        </p:nvSpPr>
        <p:spPr>
          <a:xfrm>
            <a:off x="6275713" y="1687515"/>
            <a:ext cx="5492424" cy="4181578"/>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Tree>
    <p:extLst>
      <p:ext uri="{BB962C8B-B14F-4D97-AF65-F5344CB8AC3E}">
        <p14:creationId xmlns:p14="http://schemas.microsoft.com/office/powerpoint/2010/main" val="309746265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Content Multi-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Copyright © Texas Education Agency 2020. All rights reserved.</a:t>
            </a:r>
            <a:endParaRPr lang="en-US" dirty="0"/>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dirty="0"/>
          </a:p>
        </p:txBody>
      </p:sp>
      <p:sp>
        <p:nvSpPr>
          <p:cNvPr id="6" name="Content Placeholder 3"/>
          <p:cNvSpPr>
            <a:spLocks noGrp="1"/>
          </p:cNvSpPr>
          <p:nvPr>
            <p:ph sz="half" idx="2"/>
          </p:nvPr>
        </p:nvSpPr>
        <p:spPr>
          <a:xfrm>
            <a:off x="423862" y="168751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dirty="0"/>
          </a:p>
        </p:txBody>
      </p:sp>
      <p:sp>
        <p:nvSpPr>
          <p:cNvPr id="7" name="Content Placeholder 5"/>
          <p:cNvSpPr>
            <a:spLocks noGrp="1"/>
          </p:cNvSpPr>
          <p:nvPr>
            <p:ph sz="quarter" idx="4"/>
          </p:nvPr>
        </p:nvSpPr>
        <p:spPr>
          <a:xfrm>
            <a:off x="4094218" y="1687514"/>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8" name="Content Placeholder 5"/>
          <p:cNvSpPr>
            <a:spLocks noGrp="1"/>
          </p:cNvSpPr>
          <p:nvPr>
            <p:ph sz="quarter" idx="13"/>
          </p:nvPr>
        </p:nvSpPr>
        <p:spPr>
          <a:xfrm>
            <a:off x="7760524" y="1687514"/>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10" name="Content Placeholder 5"/>
          <p:cNvSpPr>
            <a:spLocks noGrp="1"/>
          </p:cNvSpPr>
          <p:nvPr>
            <p:ph sz="quarter" idx="14"/>
          </p:nvPr>
        </p:nvSpPr>
        <p:spPr>
          <a:xfrm>
            <a:off x="423862" y="4108326"/>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11" name="Content Placeholder 5"/>
          <p:cNvSpPr>
            <a:spLocks noGrp="1"/>
          </p:cNvSpPr>
          <p:nvPr>
            <p:ph sz="quarter" idx="15"/>
          </p:nvPr>
        </p:nvSpPr>
        <p:spPr>
          <a:xfrm>
            <a:off x="4094218" y="410832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12" name="Content Placeholder 5"/>
          <p:cNvSpPr>
            <a:spLocks noGrp="1"/>
          </p:cNvSpPr>
          <p:nvPr>
            <p:ph sz="quarter" idx="16"/>
          </p:nvPr>
        </p:nvSpPr>
        <p:spPr>
          <a:xfrm>
            <a:off x="7760524" y="410832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Tree>
    <p:extLst>
      <p:ext uri="{BB962C8B-B14F-4D97-AF65-F5344CB8AC3E}">
        <p14:creationId xmlns:p14="http://schemas.microsoft.com/office/powerpoint/2010/main" val="381120822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_Object - text on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Copyright © Texas Education Agency 2020. All rights reserved.</a:t>
            </a:r>
            <a:endParaRPr lang="en-US" dirty="0"/>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dirty="0"/>
          </a:p>
        </p:txBody>
      </p:sp>
      <p:sp>
        <p:nvSpPr>
          <p:cNvPr id="11" name="Content Placeholder 10"/>
          <p:cNvSpPr>
            <a:spLocks noGrp="1"/>
          </p:cNvSpPr>
          <p:nvPr>
            <p:ph sz="quarter" idx="14"/>
          </p:nvPr>
        </p:nvSpPr>
        <p:spPr>
          <a:xfrm>
            <a:off x="385763" y="1563757"/>
            <a:ext cx="5534025" cy="4644538"/>
          </a:xfrm>
        </p:spPr>
        <p:txBody>
          <a:bodyPr/>
          <a:lstStyle>
            <a:lvl1pPr marL="0" indent="0">
              <a:buNone/>
              <a:defRPr>
                <a:latin typeface="Calibri" panose="020F0502020204030204" pitchFamily="34" charset="0"/>
                <a:cs typeface="Calibri" panose="020F0502020204030204" pitchFamily="34" charset="0"/>
              </a:defRPr>
            </a:lvl1pPr>
          </a:lstStyle>
          <a:p>
            <a:pPr lvl="0"/>
            <a:endParaRPr lang="en-US" dirty="0"/>
          </a:p>
        </p:txBody>
      </p:sp>
      <p:sp>
        <p:nvSpPr>
          <p:cNvPr id="12" name="Text Placeholder 10"/>
          <p:cNvSpPr>
            <a:spLocks noGrp="1"/>
          </p:cNvSpPr>
          <p:nvPr>
            <p:ph type="body" sz="quarter" idx="15"/>
          </p:nvPr>
        </p:nvSpPr>
        <p:spPr>
          <a:xfrm>
            <a:off x="6566064" y="1563757"/>
            <a:ext cx="5101055" cy="4644538"/>
          </a:xfrm>
          <a:solidFill>
            <a:srgbClr val="0D6CB9"/>
          </a:solidFill>
        </p:spPr>
        <p:txBody>
          <a:bodyPr lIns="365760" tIns="365760" rIns="365760" bIns="365760"/>
          <a:lstStyle>
            <a:lvl1pPr marL="0" indent="0">
              <a:buNone/>
              <a:defRPr>
                <a:solidFill>
                  <a:schemeClr val="bg1"/>
                </a:solidFill>
                <a:latin typeface="Calibri" panose="020F0502020204030204" pitchFamily="34" charset="0"/>
                <a:cs typeface="Calibri" panose="020F0502020204030204" pitchFamily="34" charset="0"/>
              </a:defRPr>
            </a:lvl1pPr>
          </a:lstStyle>
          <a:p>
            <a:pPr lvl="0"/>
            <a:endParaRPr lang="en-US" dirty="0"/>
          </a:p>
        </p:txBody>
      </p:sp>
    </p:spTree>
    <p:extLst>
      <p:ext uri="{BB962C8B-B14F-4D97-AF65-F5344CB8AC3E}">
        <p14:creationId xmlns:p14="http://schemas.microsoft.com/office/powerpoint/2010/main" val="282831422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3_Object - text on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Copyright © Texas Education Agency 2020. All rights reserved.</a:t>
            </a:r>
            <a:endParaRPr lang="en-US" dirty="0"/>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dirty="0"/>
          </a:p>
        </p:txBody>
      </p:sp>
      <p:sp>
        <p:nvSpPr>
          <p:cNvPr id="11" name="Content Placeholder 10"/>
          <p:cNvSpPr>
            <a:spLocks noGrp="1"/>
          </p:cNvSpPr>
          <p:nvPr>
            <p:ph sz="quarter" idx="14"/>
          </p:nvPr>
        </p:nvSpPr>
        <p:spPr>
          <a:xfrm>
            <a:off x="5848698" y="1563757"/>
            <a:ext cx="5534025" cy="4644538"/>
          </a:xfrm>
        </p:spPr>
        <p:txBody>
          <a:bodyPr/>
          <a:lstStyle>
            <a:lvl1pPr marL="0" indent="0">
              <a:buNone/>
              <a:defRPr>
                <a:latin typeface="Calibri" panose="020F0502020204030204" pitchFamily="34" charset="0"/>
                <a:cs typeface="Calibri" panose="020F0502020204030204" pitchFamily="34" charset="0"/>
              </a:defRPr>
            </a:lvl1pPr>
          </a:lstStyle>
          <a:p>
            <a:pPr lvl="0"/>
            <a:endParaRPr lang="en-US" dirty="0"/>
          </a:p>
        </p:txBody>
      </p:sp>
      <p:sp>
        <p:nvSpPr>
          <p:cNvPr id="12" name="Text Placeholder 10"/>
          <p:cNvSpPr>
            <a:spLocks noGrp="1"/>
          </p:cNvSpPr>
          <p:nvPr>
            <p:ph type="body" sz="quarter" idx="15"/>
          </p:nvPr>
        </p:nvSpPr>
        <p:spPr>
          <a:xfrm>
            <a:off x="388288" y="1563757"/>
            <a:ext cx="5101055" cy="4644538"/>
          </a:xfrm>
          <a:solidFill>
            <a:srgbClr val="0D6CB9"/>
          </a:solidFill>
        </p:spPr>
        <p:txBody>
          <a:bodyPr lIns="365760" tIns="365760" rIns="365760" bIns="365760"/>
          <a:lstStyle>
            <a:lvl1pPr marL="0" indent="0">
              <a:buNone/>
              <a:defRPr>
                <a:solidFill>
                  <a:schemeClr val="bg1"/>
                </a:solidFill>
                <a:latin typeface="Calibri" panose="020F0502020204030204" pitchFamily="34" charset="0"/>
                <a:cs typeface="Calibri" panose="020F0502020204030204" pitchFamily="34" charset="0"/>
              </a:defRPr>
            </a:lvl1pPr>
          </a:lstStyle>
          <a:p>
            <a:pPr lvl="0"/>
            <a:endParaRPr lang="en-US" dirty="0"/>
          </a:p>
        </p:txBody>
      </p:sp>
    </p:spTree>
    <p:extLst>
      <p:ext uri="{BB962C8B-B14F-4D97-AF65-F5344CB8AC3E}">
        <p14:creationId xmlns:p14="http://schemas.microsoft.com/office/powerpoint/2010/main" val="226746723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Object - text on le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Copyright © Texas Education Agency 2020. All rights reserved.</a:t>
            </a:r>
            <a:endParaRPr lang="en-US" dirty="0"/>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dirty="0"/>
          </a:p>
        </p:txBody>
      </p:sp>
      <p:sp>
        <p:nvSpPr>
          <p:cNvPr id="8" name="Content Placeholder 7"/>
          <p:cNvSpPr>
            <a:spLocks noGrp="1"/>
          </p:cNvSpPr>
          <p:nvPr>
            <p:ph sz="quarter" idx="13"/>
          </p:nvPr>
        </p:nvSpPr>
        <p:spPr>
          <a:xfrm>
            <a:off x="6096000" y="1620838"/>
            <a:ext cx="5534025" cy="4603750"/>
          </a:xfrm>
        </p:spPr>
        <p:txBody>
          <a:bodyPr/>
          <a:lstStyle>
            <a:lvl1pPr marL="0" indent="0">
              <a:buNone/>
              <a:defRPr>
                <a:latin typeface="Calibri" panose="020F0502020204030204" pitchFamily="34" charset="0"/>
                <a:cs typeface="Calibri" panose="020F0502020204030204" pitchFamily="34" charset="0"/>
              </a:defRPr>
            </a:lvl1pPr>
          </a:lstStyle>
          <a:p>
            <a:pPr lvl="0"/>
            <a:endParaRPr lang="en-US" dirty="0"/>
          </a:p>
        </p:txBody>
      </p:sp>
      <p:sp>
        <p:nvSpPr>
          <p:cNvPr id="11" name="Text Placeholder 10"/>
          <p:cNvSpPr>
            <a:spLocks noGrp="1"/>
          </p:cNvSpPr>
          <p:nvPr>
            <p:ph type="body" sz="quarter" idx="14"/>
          </p:nvPr>
        </p:nvSpPr>
        <p:spPr>
          <a:xfrm>
            <a:off x="518193" y="1620838"/>
            <a:ext cx="5101055" cy="4603750"/>
          </a:xfrm>
        </p:spPr>
        <p:txBody>
          <a:bodyPr anchor="t"/>
          <a:lstStyle>
            <a:lvl1pPr marL="0" indent="0">
              <a:buNone/>
              <a:defRPr>
                <a:solidFill>
                  <a:schemeClr val="tx1"/>
                </a:solidFill>
                <a:latin typeface="Calibri" panose="020F0502020204030204" pitchFamily="34" charset="0"/>
                <a:cs typeface="Calibri" panose="020F0502020204030204" pitchFamily="34" charset="0"/>
              </a:defRPr>
            </a:lvl1pPr>
          </a:lstStyle>
          <a:p>
            <a:pPr lvl="0"/>
            <a:endParaRPr lang="en-US" dirty="0"/>
          </a:p>
        </p:txBody>
      </p:sp>
    </p:spTree>
    <p:extLst>
      <p:ext uri="{BB962C8B-B14F-4D97-AF65-F5344CB8AC3E}">
        <p14:creationId xmlns:p14="http://schemas.microsoft.com/office/powerpoint/2010/main" val="15697764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Image with Text Wide">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a:t>Copyright © Texas Education Agency 2020. All rights reserved.</a:t>
            </a:r>
            <a:endParaRPr lang="en-US" dirty="0"/>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dirty="0"/>
          </a:p>
        </p:txBody>
      </p:sp>
      <p:sp>
        <p:nvSpPr>
          <p:cNvPr id="10" name="Picture Placeholder 6"/>
          <p:cNvSpPr>
            <a:spLocks noGrp="1"/>
          </p:cNvSpPr>
          <p:nvPr>
            <p:ph type="pic" sz="quarter" idx="13"/>
          </p:nvPr>
        </p:nvSpPr>
        <p:spPr>
          <a:xfrm>
            <a:off x="401639" y="1645920"/>
            <a:ext cx="11379991" cy="3648710"/>
          </a:xfrm>
        </p:spPr>
        <p:txBody>
          <a:bodyPr/>
          <a:lstStyle>
            <a:lvl1pPr marL="0" indent="0">
              <a:buFontTx/>
              <a:buNone/>
              <a:defRPr>
                <a:latin typeface="Calibri" panose="020F0502020204030204" pitchFamily="34" charset="0"/>
                <a:cs typeface="Calibri" panose="020F0502020204030204" pitchFamily="34" charset="0"/>
              </a:defRPr>
            </a:lvl1pPr>
          </a:lstStyle>
          <a:p>
            <a:endParaRPr lang="en-US" dirty="0"/>
          </a:p>
        </p:txBody>
      </p:sp>
      <p:sp>
        <p:nvSpPr>
          <p:cNvPr id="11" name="Text Placeholder 11"/>
          <p:cNvSpPr>
            <a:spLocks noGrp="1"/>
          </p:cNvSpPr>
          <p:nvPr>
            <p:ph type="body" sz="quarter" idx="14"/>
          </p:nvPr>
        </p:nvSpPr>
        <p:spPr>
          <a:xfrm>
            <a:off x="401638" y="5657088"/>
            <a:ext cx="11379200" cy="543686"/>
          </a:xfrm>
          <a:gradFill>
            <a:gsLst>
              <a:gs pos="26000">
                <a:srgbClr val="203864"/>
              </a:gs>
              <a:gs pos="50000">
                <a:srgbClr val="2F5CAC"/>
              </a:gs>
              <a:gs pos="100000">
                <a:srgbClr val="4472C4"/>
              </a:gs>
            </a:gsLst>
            <a:lin ang="3000000" scaled="0"/>
          </a:gradFill>
        </p:spPr>
        <p:txBody>
          <a:bodyPr/>
          <a:lstStyle>
            <a:lvl1pPr marL="365760" indent="0" algn="ctr">
              <a:lnSpc>
                <a:spcPct val="120000"/>
              </a:lnSpc>
              <a:buNone/>
              <a:defRPr sz="2400">
                <a:solidFill>
                  <a:schemeClr val="bg1"/>
                </a:solidFill>
                <a:latin typeface="Calibri" panose="020F0502020204030204" pitchFamily="34" charset="0"/>
                <a:cs typeface="Calibri" panose="020F0502020204030204" pitchFamily="34" charset="0"/>
              </a:defRPr>
            </a:lvl1pPr>
          </a:lstStyle>
          <a:p>
            <a:pPr lvl="0"/>
            <a:endParaRPr lang="en-US" dirty="0"/>
          </a:p>
        </p:txBody>
      </p:sp>
    </p:spTree>
    <p:extLst>
      <p:ext uri="{BB962C8B-B14F-4D97-AF65-F5344CB8AC3E}">
        <p14:creationId xmlns:p14="http://schemas.microsoft.com/office/powerpoint/2010/main" val="260053725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Timeline 1">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a:t>Copyright © Texas Education Agency 2020. All rights reserved.</a:t>
            </a:r>
            <a:endParaRPr lang="en-US" dirty="0"/>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dirty="0"/>
          </a:p>
        </p:txBody>
      </p:sp>
      <p:cxnSp>
        <p:nvCxnSpPr>
          <p:cNvPr id="10" name="Straight Connector 9"/>
          <p:cNvCxnSpPr/>
          <p:nvPr userDrawn="1"/>
        </p:nvCxnSpPr>
        <p:spPr>
          <a:xfrm>
            <a:off x="7725145" y="3631342"/>
            <a:ext cx="12700" cy="513897"/>
          </a:xfrm>
          <a:prstGeom prst="line">
            <a:avLst/>
          </a:prstGeom>
          <a:ln w="53975" cap="rnd">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495912" y="3639580"/>
            <a:ext cx="12700" cy="513897"/>
          </a:xfrm>
          <a:prstGeom prst="line">
            <a:avLst/>
          </a:prstGeom>
          <a:ln w="53975" cap="rnd">
            <a:solidFill>
              <a:srgbClr val="EA0C0C"/>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endCxn id="20" idx="4"/>
          </p:cNvCxnSpPr>
          <p:nvPr userDrawn="1"/>
        </p:nvCxnSpPr>
        <p:spPr>
          <a:xfrm>
            <a:off x="6110254" y="3256246"/>
            <a:ext cx="12700" cy="513897"/>
          </a:xfrm>
          <a:prstGeom prst="line">
            <a:avLst/>
          </a:prstGeom>
          <a:ln w="53975" cap="rnd">
            <a:solidFill>
              <a:srgbClr val="69447B"/>
            </a:solidFill>
            <a:prstDash val="sysDot"/>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3738697" y="3553467"/>
            <a:ext cx="1530393" cy="293653"/>
          </a:xfrm>
          <a:prstGeom prst="rect">
            <a:avLst/>
          </a:prstGeom>
          <a:solidFill>
            <a:srgbClr val="DA3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5352764" y="3553467"/>
            <a:ext cx="1530393" cy="293653"/>
          </a:xfrm>
          <a:prstGeom prst="rect">
            <a:avLst/>
          </a:prstGeom>
          <a:solidFill>
            <a:srgbClr val="694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6967303" y="3553467"/>
            <a:ext cx="1530393" cy="293653"/>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8573098" y="3553467"/>
            <a:ext cx="1530393" cy="293653"/>
          </a:xfrm>
          <a:prstGeom prst="rect">
            <a:avLst/>
          </a:prstGeom>
          <a:solidFill>
            <a:srgbClr val="3C6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2124157" y="3553467"/>
            <a:ext cx="1530393" cy="293653"/>
          </a:xfrm>
          <a:prstGeom prst="rect">
            <a:avLst/>
          </a:prstGeom>
          <a:solidFill>
            <a:srgbClr val="A83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p:cNvSpPr/>
          <p:nvPr userDrawn="1"/>
        </p:nvSpPr>
        <p:spPr>
          <a:xfrm>
            <a:off x="6049541" y="362331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 name="Straight Connector 20"/>
          <p:cNvCxnSpPr>
            <a:endCxn id="22" idx="4"/>
          </p:cNvCxnSpPr>
          <p:nvPr userDrawn="1"/>
        </p:nvCxnSpPr>
        <p:spPr>
          <a:xfrm>
            <a:off x="9332363" y="3259815"/>
            <a:ext cx="12700" cy="513897"/>
          </a:xfrm>
          <a:prstGeom prst="line">
            <a:avLst/>
          </a:prstGeom>
          <a:ln w="53975" cap="rnd">
            <a:solidFill>
              <a:srgbClr val="4472C4"/>
            </a:solidFill>
            <a:prstDash val="sysDot"/>
          </a:ln>
        </p:spPr>
        <p:style>
          <a:lnRef idx="1">
            <a:schemeClr val="accent1"/>
          </a:lnRef>
          <a:fillRef idx="0">
            <a:schemeClr val="accent1"/>
          </a:fillRef>
          <a:effectRef idx="0">
            <a:schemeClr val="accent1"/>
          </a:effectRef>
          <a:fontRef idx="minor">
            <a:schemeClr val="tx1"/>
          </a:fontRef>
        </p:style>
      </p:cxnSp>
      <p:sp>
        <p:nvSpPr>
          <p:cNvPr id="22" name="Oval 21"/>
          <p:cNvSpPr/>
          <p:nvPr userDrawn="1"/>
        </p:nvSpPr>
        <p:spPr>
          <a:xfrm>
            <a:off x="9271650" y="3626886"/>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 name="Straight Connector 22"/>
          <p:cNvCxnSpPr>
            <a:endCxn id="24" idx="4"/>
          </p:cNvCxnSpPr>
          <p:nvPr userDrawn="1"/>
        </p:nvCxnSpPr>
        <p:spPr>
          <a:xfrm>
            <a:off x="2889534" y="3266406"/>
            <a:ext cx="12700" cy="513897"/>
          </a:xfrm>
          <a:prstGeom prst="line">
            <a:avLst/>
          </a:prstGeom>
          <a:ln w="53975" cap="rnd">
            <a:solidFill>
              <a:srgbClr val="A8301C"/>
            </a:solidFill>
            <a:prstDash val="sysDot"/>
          </a:ln>
        </p:spPr>
        <p:style>
          <a:lnRef idx="1">
            <a:schemeClr val="accent1"/>
          </a:lnRef>
          <a:fillRef idx="0">
            <a:schemeClr val="accent1"/>
          </a:fillRef>
          <a:effectRef idx="0">
            <a:schemeClr val="accent1"/>
          </a:effectRef>
          <a:fontRef idx="minor">
            <a:schemeClr val="tx1"/>
          </a:fontRef>
        </p:style>
      </p:cxnSp>
      <p:sp>
        <p:nvSpPr>
          <p:cNvPr id="24" name="Oval 23"/>
          <p:cNvSpPr/>
          <p:nvPr userDrawn="1"/>
        </p:nvSpPr>
        <p:spPr>
          <a:xfrm>
            <a:off x="2828821" y="363347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p:nvPr userDrawn="1"/>
        </p:nvSpPr>
        <p:spPr>
          <a:xfrm>
            <a:off x="4423941" y="364363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p:cNvSpPr/>
          <p:nvPr userDrawn="1"/>
        </p:nvSpPr>
        <p:spPr>
          <a:xfrm>
            <a:off x="7664981" y="361315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quarter" idx="18"/>
          </p:nvPr>
        </p:nvSpPr>
        <p:spPr>
          <a:xfrm>
            <a:off x="2116158" y="2535256"/>
            <a:ext cx="1514363" cy="681271"/>
          </a:xfrm>
        </p:spPr>
        <p:txBody>
          <a:bodyPr anchor="ctr">
            <a:normAutofit/>
          </a:bodyPr>
          <a:lstStyle>
            <a:lvl1pPr marL="0" indent="0" algn="ctr">
              <a:buNone/>
              <a:defRPr sz="1800">
                <a:solidFill>
                  <a:schemeClr val="tx1"/>
                </a:solidFill>
              </a:defRPr>
            </a:lvl1pPr>
          </a:lstStyle>
          <a:p>
            <a:pPr lvl="0"/>
            <a:endParaRPr lang="en-US" dirty="0"/>
          </a:p>
        </p:txBody>
      </p:sp>
      <p:sp>
        <p:nvSpPr>
          <p:cNvPr id="32" name="Text Placeholder 3"/>
          <p:cNvSpPr>
            <a:spLocks noGrp="1"/>
          </p:cNvSpPr>
          <p:nvPr>
            <p:ph type="body" sz="quarter" idx="19"/>
          </p:nvPr>
        </p:nvSpPr>
        <p:spPr>
          <a:xfrm>
            <a:off x="3754727" y="4166491"/>
            <a:ext cx="1514363" cy="681271"/>
          </a:xfrm>
        </p:spPr>
        <p:txBody>
          <a:bodyPr anchor="ctr">
            <a:normAutofit/>
          </a:bodyPr>
          <a:lstStyle>
            <a:lvl1pPr marL="0" indent="0" algn="ctr">
              <a:buNone/>
              <a:defRPr sz="1800">
                <a:solidFill>
                  <a:schemeClr val="tx1"/>
                </a:solidFill>
              </a:defRPr>
            </a:lvl1pPr>
          </a:lstStyle>
          <a:p>
            <a:pPr lvl="0"/>
            <a:endParaRPr lang="en-US" dirty="0"/>
          </a:p>
        </p:txBody>
      </p:sp>
      <p:sp>
        <p:nvSpPr>
          <p:cNvPr id="33" name="Text Placeholder 3"/>
          <p:cNvSpPr>
            <a:spLocks noGrp="1"/>
          </p:cNvSpPr>
          <p:nvPr>
            <p:ph type="body" sz="quarter" idx="20"/>
          </p:nvPr>
        </p:nvSpPr>
        <p:spPr>
          <a:xfrm>
            <a:off x="5338818" y="2535257"/>
            <a:ext cx="1514363" cy="681271"/>
          </a:xfrm>
        </p:spPr>
        <p:txBody>
          <a:bodyPr anchor="ctr">
            <a:normAutofit/>
          </a:bodyPr>
          <a:lstStyle>
            <a:lvl1pPr marL="0" indent="0" algn="ctr">
              <a:buNone/>
              <a:defRPr sz="1800">
                <a:solidFill>
                  <a:schemeClr val="tx1"/>
                </a:solidFill>
              </a:defRPr>
            </a:lvl1pPr>
          </a:lstStyle>
          <a:p>
            <a:pPr lvl="0"/>
            <a:endParaRPr lang="en-US" dirty="0"/>
          </a:p>
        </p:txBody>
      </p:sp>
      <p:sp>
        <p:nvSpPr>
          <p:cNvPr id="34" name="Text Placeholder 3"/>
          <p:cNvSpPr>
            <a:spLocks noGrp="1"/>
          </p:cNvSpPr>
          <p:nvPr>
            <p:ph type="body" sz="quarter" idx="21"/>
          </p:nvPr>
        </p:nvSpPr>
        <p:spPr>
          <a:xfrm>
            <a:off x="7054625" y="4166491"/>
            <a:ext cx="1514363" cy="681271"/>
          </a:xfrm>
        </p:spPr>
        <p:txBody>
          <a:bodyPr anchor="ctr">
            <a:normAutofit/>
          </a:bodyPr>
          <a:lstStyle>
            <a:lvl1pPr marL="0" indent="0" algn="ctr">
              <a:buNone/>
              <a:defRPr sz="1800">
                <a:solidFill>
                  <a:schemeClr val="tx1"/>
                </a:solidFill>
              </a:defRPr>
            </a:lvl1pPr>
          </a:lstStyle>
          <a:p>
            <a:pPr lvl="0"/>
            <a:endParaRPr lang="en-US" dirty="0"/>
          </a:p>
        </p:txBody>
      </p:sp>
      <p:sp>
        <p:nvSpPr>
          <p:cNvPr id="35" name="Text Placeholder 3"/>
          <p:cNvSpPr>
            <a:spLocks noGrp="1"/>
          </p:cNvSpPr>
          <p:nvPr>
            <p:ph type="body" sz="quarter" idx="22"/>
          </p:nvPr>
        </p:nvSpPr>
        <p:spPr>
          <a:xfrm>
            <a:off x="8581531" y="2535257"/>
            <a:ext cx="1514363" cy="681271"/>
          </a:xfrm>
        </p:spPr>
        <p:txBody>
          <a:bodyPr anchor="ctr">
            <a:normAutofit/>
          </a:bodyPr>
          <a:lstStyle>
            <a:lvl1pPr marL="0" indent="0" algn="ctr">
              <a:buNone/>
              <a:defRPr sz="1800">
                <a:solidFill>
                  <a:schemeClr val="tx1"/>
                </a:solidFill>
              </a:defRPr>
            </a:lvl1pPr>
          </a:lstStyle>
          <a:p>
            <a:pPr lvl="0"/>
            <a:endParaRPr lang="en-US" dirty="0"/>
          </a:p>
        </p:txBody>
      </p:sp>
      <p:sp>
        <p:nvSpPr>
          <p:cNvPr id="5" name="Text Placeholder 4"/>
          <p:cNvSpPr>
            <a:spLocks noGrp="1"/>
          </p:cNvSpPr>
          <p:nvPr>
            <p:ph type="body" sz="quarter" idx="23" hasCustomPrompt="1"/>
          </p:nvPr>
        </p:nvSpPr>
        <p:spPr>
          <a:xfrm>
            <a:off x="2124157" y="5303521"/>
            <a:ext cx="7979333" cy="595024"/>
          </a:xfrm>
        </p:spPr>
        <p:txBody>
          <a:bodyPr anchor="ctr"/>
          <a:lstStyle>
            <a:lvl1pPr marL="0" indent="0" algn="ctr">
              <a:buNone/>
              <a:defRPr sz="2400" baseline="0">
                <a:latin typeface="Calibri" panose="020F0502020204030204" pitchFamily="34" charset="0"/>
                <a:cs typeface="Calibri" panose="020F0502020204030204" pitchFamily="34" charset="0"/>
              </a:defRPr>
            </a:lvl1pPr>
          </a:lstStyle>
          <a:p>
            <a:pPr lvl="0"/>
            <a:r>
              <a:rPr lang="en-US" dirty="0"/>
              <a:t>Contact Communications for custom timelines</a:t>
            </a:r>
          </a:p>
        </p:txBody>
      </p:sp>
    </p:spTree>
    <p:extLst>
      <p:ext uri="{BB962C8B-B14F-4D97-AF65-F5344CB8AC3E}">
        <p14:creationId xmlns:p14="http://schemas.microsoft.com/office/powerpoint/2010/main" val="42326060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a:xfrm>
            <a:off x="1755912" y="243951"/>
            <a:ext cx="10009367" cy="710206"/>
          </a:xfrm>
        </p:spPr>
        <p:txBody>
          <a:bodyPr/>
          <a:lstStyle/>
          <a:p>
            <a:r>
              <a:rPr lang="en-US" dirty="0"/>
              <a:t>Click to edit Master title style</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Copyright © Texas Education Agency 2020. All rights reserved.</a:t>
            </a:r>
          </a:p>
        </p:txBody>
      </p:sp>
      <p:sp>
        <p:nvSpPr>
          <p:cNvPr id="7" name="Slide Number Placeholder 6"/>
          <p:cNvSpPr>
            <a:spLocks noGrp="1"/>
          </p:cNvSpPr>
          <p:nvPr>
            <p:ph type="sldNum" sz="quarter" idx="12"/>
          </p:nvPr>
        </p:nvSpPr>
        <p:spPr/>
        <p:txBody>
          <a:bodyPr/>
          <a:lstStyle/>
          <a:p>
            <a:fld id="{0088AB57-2DBE-44A3-AE96-942C49E954BF}" type="slidenum">
              <a:rPr lang="en-US" smtClean="0"/>
              <a:t>‹#›</a:t>
            </a:fld>
            <a:endParaRPr lang="en-US"/>
          </a:p>
        </p:txBody>
      </p:sp>
      <p:sp>
        <p:nvSpPr>
          <p:cNvPr id="8" name="Content Placeholder 2"/>
          <p:cNvSpPr>
            <a:spLocks noGrp="1"/>
          </p:cNvSpPr>
          <p:nvPr>
            <p:ph sz="half" idx="13"/>
          </p:nvPr>
        </p:nvSpPr>
        <p:spPr>
          <a:xfrm>
            <a:off x="1037902" y="1881359"/>
            <a:ext cx="4937761" cy="4023359"/>
          </a:xfrm>
        </p:spPr>
        <p:txBody>
          <a:bodyPr/>
          <a:lstStyle>
            <a:lvl1pPr marL="457200" indent="-457200">
              <a:buFont typeface="Arial" panose="020B0604020202020204" pitchFamily="34" charset="0"/>
              <a:buChar char="•"/>
              <a:defRPr b="1" i="1">
                <a:solidFill>
                  <a:srgbClr val="DA3E26"/>
                </a:solidFill>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1600200" indent="-228600">
              <a:buFont typeface="Wingdings" pitchFamily="2" charset="2"/>
              <a:buChar char="§"/>
              <a:defRPr baseline="0">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p:cNvSpPr>
            <a:spLocks noGrp="1"/>
          </p:cNvSpPr>
          <p:nvPr>
            <p:ph sz="half" idx="14"/>
          </p:nvPr>
        </p:nvSpPr>
        <p:spPr>
          <a:xfrm>
            <a:off x="6216337" y="1881359"/>
            <a:ext cx="4937760" cy="4023359"/>
          </a:xfrm>
        </p:spPr>
        <p:txBody>
          <a:bodyPr/>
          <a:lstStyle>
            <a:lvl1pPr marL="457200" indent="-457200">
              <a:buFont typeface="Arial" panose="020B0604020202020204" pitchFamily="34" charset="0"/>
              <a:buChar char="•"/>
              <a:defRPr b="1" i="1">
                <a:solidFill>
                  <a:srgbClr val="DA3E26"/>
                </a:solidFill>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4344861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Timeline 2">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a:t>Copyright © Texas Education Agency 2020. All rights reserved.</a:t>
            </a:r>
            <a:endParaRPr lang="en-US" dirty="0"/>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dirty="0"/>
          </a:p>
        </p:txBody>
      </p:sp>
      <p:sp>
        <p:nvSpPr>
          <p:cNvPr id="27" name="Text Placeholder 8"/>
          <p:cNvSpPr>
            <a:spLocks noGrp="1"/>
          </p:cNvSpPr>
          <p:nvPr>
            <p:ph type="body" sz="quarter" idx="13" hasCustomPrompt="1"/>
          </p:nvPr>
        </p:nvSpPr>
        <p:spPr>
          <a:xfrm>
            <a:off x="660416" y="1515070"/>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28" name="Text Placeholder 8"/>
          <p:cNvSpPr>
            <a:spLocks noGrp="1"/>
          </p:cNvSpPr>
          <p:nvPr>
            <p:ph type="body" sz="quarter" idx="14" hasCustomPrompt="1"/>
          </p:nvPr>
        </p:nvSpPr>
        <p:spPr>
          <a:xfrm>
            <a:off x="8446127" y="1515070"/>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29" name="TextBox 28"/>
          <p:cNvSpPr txBox="1"/>
          <p:nvPr userDrawn="1"/>
        </p:nvSpPr>
        <p:spPr>
          <a:xfrm>
            <a:off x="791680" y="2937882"/>
            <a:ext cx="569010" cy="235737"/>
          </a:xfrm>
          <a:prstGeom prst="rect">
            <a:avLst/>
          </a:prstGeom>
          <a:noFill/>
        </p:spPr>
        <p:txBody>
          <a:bodyPr wrap="square" lIns="0" tIns="0" rIns="0" bIns="0" rtlCol="0">
            <a:noAutofit/>
          </a:bodyPr>
          <a:lstStyle/>
          <a:p>
            <a:pPr algn="ctr"/>
            <a:r>
              <a:rPr lang="en-ZA" sz="1000" b="1" dirty="0">
                <a:solidFill>
                  <a:schemeClr val="tx1">
                    <a:lumMod val="75000"/>
                    <a:lumOff val="25000"/>
                  </a:schemeClr>
                </a:solidFill>
              </a:rPr>
              <a:t>20YY</a:t>
            </a:r>
          </a:p>
        </p:txBody>
      </p:sp>
      <p:sp>
        <p:nvSpPr>
          <p:cNvPr id="30" name="Oval 29" title="Milestone Number"/>
          <p:cNvSpPr/>
          <p:nvPr userDrawn="1"/>
        </p:nvSpPr>
        <p:spPr>
          <a:xfrm>
            <a:off x="1148144" y="4457098"/>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01</a:t>
            </a:r>
          </a:p>
        </p:txBody>
      </p:sp>
      <p:pic>
        <p:nvPicPr>
          <p:cNvPr id="31" name="Graphic 30"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33310" y="3915499"/>
            <a:ext cx="581025" cy="295275"/>
          </a:xfrm>
          <a:prstGeom prst="rect">
            <a:avLst/>
          </a:prstGeom>
        </p:spPr>
      </p:pic>
      <p:sp>
        <p:nvSpPr>
          <p:cNvPr id="36" name="Oval 35" title="Milestone Number"/>
          <p:cNvSpPr/>
          <p:nvPr userDrawn="1"/>
        </p:nvSpPr>
        <p:spPr>
          <a:xfrm>
            <a:off x="1223822" y="2133143"/>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02</a:t>
            </a:r>
          </a:p>
        </p:txBody>
      </p:sp>
      <p:pic>
        <p:nvPicPr>
          <p:cNvPr id="37" name="Graphic 36"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282716" y="2801036"/>
            <a:ext cx="581025" cy="295275"/>
          </a:xfrm>
          <a:prstGeom prst="rect">
            <a:avLst/>
          </a:prstGeom>
        </p:spPr>
      </p:pic>
      <p:sp>
        <p:nvSpPr>
          <p:cNvPr id="38" name="TextBox 37"/>
          <p:cNvSpPr txBox="1"/>
          <p:nvPr userDrawn="1"/>
        </p:nvSpPr>
        <p:spPr>
          <a:xfrm>
            <a:off x="3382576" y="2940070"/>
            <a:ext cx="569010" cy="235737"/>
          </a:xfrm>
          <a:prstGeom prst="rect">
            <a:avLst/>
          </a:prstGeom>
          <a:noFill/>
        </p:spPr>
        <p:txBody>
          <a:bodyPr wrap="square" lIns="0" tIns="0" rIns="0" bIns="0" rtlCol="0">
            <a:noAutofit/>
          </a:bodyPr>
          <a:lstStyle/>
          <a:p>
            <a:pPr algn="ctr"/>
            <a:r>
              <a:rPr lang="en-ZA" sz="1000" b="1" dirty="0">
                <a:solidFill>
                  <a:schemeClr val="tx1">
                    <a:lumMod val="75000"/>
                    <a:lumOff val="25000"/>
                  </a:schemeClr>
                </a:solidFill>
              </a:rPr>
              <a:t>20YY</a:t>
            </a:r>
          </a:p>
        </p:txBody>
      </p:sp>
      <p:sp>
        <p:nvSpPr>
          <p:cNvPr id="39" name="Oval 38" title="Milestone Number"/>
          <p:cNvSpPr/>
          <p:nvPr userDrawn="1"/>
        </p:nvSpPr>
        <p:spPr>
          <a:xfrm>
            <a:off x="3763749" y="4434293"/>
            <a:ext cx="407673" cy="407673"/>
          </a:xfrm>
          <a:prstGeom prst="ellipse">
            <a:avLst/>
          </a:prstGeom>
          <a:solidFill>
            <a:srgbClr val="548235"/>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03</a:t>
            </a:r>
          </a:p>
        </p:txBody>
      </p:sp>
      <p:pic>
        <p:nvPicPr>
          <p:cNvPr id="40" name="Graphic 39"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3508784" y="3926541"/>
            <a:ext cx="581025" cy="295275"/>
          </a:xfrm>
          <a:prstGeom prst="rect">
            <a:avLst/>
          </a:prstGeom>
        </p:spPr>
      </p:pic>
      <p:sp>
        <p:nvSpPr>
          <p:cNvPr id="41" name="TextBox 40"/>
          <p:cNvSpPr txBox="1"/>
          <p:nvPr userDrawn="1"/>
        </p:nvSpPr>
        <p:spPr>
          <a:xfrm>
            <a:off x="5963110" y="2930904"/>
            <a:ext cx="569010" cy="235737"/>
          </a:xfrm>
          <a:prstGeom prst="rect">
            <a:avLst/>
          </a:prstGeom>
          <a:noFill/>
        </p:spPr>
        <p:txBody>
          <a:bodyPr wrap="square" lIns="0" tIns="0" rIns="0" bIns="0" rtlCol="0">
            <a:noAutofit/>
          </a:bodyPr>
          <a:lstStyle/>
          <a:p>
            <a:pPr algn="ctr"/>
            <a:r>
              <a:rPr lang="en-ZA" sz="1000" b="1" dirty="0">
                <a:solidFill>
                  <a:schemeClr val="tx1">
                    <a:lumMod val="75000"/>
                    <a:lumOff val="25000"/>
                  </a:schemeClr>
                </a:solidFill>
              </a:rPr>
              <a:t>20YY</a:t>
            </a:r>
          </a:p>
        </p:txBody>
      </p:sp>
      <p:sp>
        <p:nvSpPr>
          <p:cNvPr id="42" name="Oval 41" title="Milestone Number"/>
          <p:cNvSpPr/>
          <p:nvPr userDrawn="1"/>
        </p:nvSpPr>
        <p:spPr>
          <a:xfrm>
            <a:off x="6352338" y="4434293"/>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04</a:t>
            </a:r>
          </a:p>
        </p:txBody>
      </p:sp>
      <p:pic>
        <p:nvPicPr>
          <p:cNvPr id="43" name="Graphic 42"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112304" y="3936872"/>
            <a:ext cx="581025" cy="295275"/>
          </a:xfrm>
          <a:prstGeom prst="rect">
            <a:avLst/>
          </a:prstGeom>
        </p:spPr>
      </p:pic>
      <p:sp>
        <p:nvSpPr>
          <p:cNvPr id="44" name="Oval 43" title="Milestone Number"/>
          <p:cNvSpPr/>
          <p:nvPr userDrawn="1"/>
        </p:nvSpPr>
        <p:spPr>
          <a:xfrm>
            <a:off x="6427901" y="2129570"/>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05</a:t>
            </a:r>
          </a:p>
        </p:txBody>
      </p:sp>
      <p:pic>
        <p:nvPicPr>
          <p:cNvPr id="45" name="Graphic 44"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466252" y="2801036"/>
            <a:ext cx="581025" cy="295275"/>
          </a:xfrm>
          <a:prstGeom prst="rect">
            <a:avLst/>
          </a:prstGeom>
        </p:spPr>
      </p:pic>
      <p:sp>
        <p:nvSpPr>
          <p:cNvPr id="46" name="TextBox 45"/>
          <p:cNvSpPr txBox="1"/>
          <p:nvPr userDrawn="1"/>
        </p:nvSpPr>
        <p:spPr>
          <a:xfrm>
            <a:off x="8552678" y="2930904"/>
            <a:ext cx="569010" cy="235737"/>
          </a:xfrm>
          <a:prstGeom prst="rect">
            <a:avLst/>
          </a:prstGeom>
          <a:noFill/>
        </p:spPr>
        <p:txBody>
          <a:bodyPr wrap="square" lIns="0" tIns="0" rIns="0" bIns="0" rtlCol="0">
            <a:noAutofit/>
          </a:bodyPr>
          <a:lstStyle/>
          <a:p>
            <a:pPr algn="ctr"/>
            <a:r>
              <a:rPr lang="en-ZA" sz="1000" b="1" dirty="0">
                <a:solidFill>
                  <a:schemeClr val="tx1">
                    <a:lumMod val="75000"/>
                    <a:lumOff val="25000"/>
                  </a:schemeClr>
                </a:solidFill>
              </a:rPr>
              <a:t>20YY</a:t>
            </a:r>
          </a:p>
        </p:txBody>
      </p:sp>
      <p:sp>
        <p:nvSpPr>
          <p:cNvPr id="47" name="Oval 46" title="Milestone Number"/>
          <p:cNvSpPr/>
          <p:nvPr userDrawn="1"/>
        </p:nvSpPr>
        <p:spPr>
          <a:xfrm>
            <a:off x="8917851" y="4434292"/>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06</a:t>
            </a:r>
          </a:p>
        </p:txBody>
      </p:sp>
      <p:pic>
        <p:nvPicPr>
          <p:cNvPr id="48" name="Graphic 47"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8683538" y="3936872"/>
            <a:ext cx="581025" cy="295275"/>
          </a:xfrm>
          <a:prstGeom prst="rect">
            <a:avLst/>
          </a:prstGeom>
        </p:spPr>
      </p:pic>
      <p:sp>
        <p:nvSpPr>
          <p:cNvPr id="49" name="Oval 48" title="Milestone Number"/>
          <p:cNvSpPr/>
          <p:nvPr userDrawn="1"/>
        </p:nvSpPr>
        <p:spPr>
          <a:xfrm>
            <a:off x="8954928" y="2126446"/>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07</a:t>
            </a:r>
          </a:p>
        </p:txBody>
      </p:sp>
      <p:pic>
        <p:nvPicPr>
          <p:cNvPr id="50" name="Graphic 49"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056844" y="2801036"/>
            <a:ext cx="581025" cy="295275"/>
          </a:xfrm>
          <a:prstGeom prst="rect">
            <a:avLst/>
          </a:prstGeom>
        </p:spPr>
      </p:pic>
      <p:grpSp>
        <p:nvGrpSpPr>
          <p:cNvPr id="51" name="Group 50" title="Today Flag Icon"/>
          <p:cNvGrpSpPr/>
          <p:nvPr userDrawn="1"/>
        </p:nvGrpSpPr>
        <p:grpSpPr>
          <a:xfrm>
            <a:off x="10298196" y="2129570"/>
            <a:ext cx="407673" cy="407673"/>
            <a:chOff x="10636741" y="2652807"/>
            <a:chExt cx="296963" cy="296963"/>
          </a:xfrm>
        </p:grpSpPr>
        <p:sp>
          <p:nvSpPr>
            <p:cNvPr id="52" name="Oval 51"/>
            <p:cNvSpPr/>
            <p:nvPr/>
          </p:nvSpPr>
          <p:spPr>
            <a:xfrm>
              <a:off x="10636741" y="2652807"/>
              <a:ext cx="296963" cy="296963"/>
            </a:xfrm>
            <a:prstGeom prst="ellipse">
              <a:avLst/>
            </a:prstGeom>
            <a:solidFill>
              <a:schemeClr val="tx1">
                <a:lumMod val="75000"/>
                <a:lumOff val="25000"/>
              </a:schemeClr>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ZA" sz="600" dirty="0">
                <a:solidFill>
                  <a:schemeClr val="tx1">
                    <a:lumMod val="50000"/>
                    <a:lumOff val="50000"/>
                  </a:schemeClr>
                </a:solidFill>
              </a:endParaRPr>
            </a:p>
          </p:txBody>
        </p:sp>
        <p:pic>
          <p:nvPicPr>
            <p:cNvPr id="53" name="Graphic 52" title="Flag Icon"/>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10816" y="2716810"/>
              <a:ext cx="149367" cy="168956"/>
            </a:xfrm>
            <a:prstGeom prst="rect">
              <a:avLst/>
            </a:prstGeom>
          </p:spPr>
        </p:pic>
      </p:grpSp>
      <p:pic>
        <p:nvPicPr>
          <p:cNvPr id="54" name="Graphic 53"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0359158" y="2801036"/>
            <a:ext cx="581025" cy="295275"/>
          </a:xfrm>
          <a:prstGeom prst="rect">
            <a:avLst/>
          </a:prstGeom>
        </p:spPr>
      </p:pic>
      <p:grpSp>
        <p:nvGrpSpPr>
          <p:cNvPr id="55" name="Group 54" title="Year 4"/>
          <p:cNvGrpSpPr/>
          <p:nvPr userDrawn="1"/>
        </p:nvGrpSpPr>
        <p:grpSpPr>
          <a:xfrm>
            <a:off x="8481353" y="3119046"/>
            <a:ext cx="3133180" cy="562188"/>
            <a:chOff x="8481353" y="3119046"/>
            <a:chExt cx="3133180" cy="562188"/>
          </a:xfrm>
        </p:grpSpPr>
        <p:cxnSp>
          <p:nvCxnSpPr>
            <p:cNvPr id="56" name="Straight Connector 55" title="Q lines"/>
            <p:cNvCxnSpPr>
              <a:cxnSpLocks/>
            </p:cNvCxnSpPr>
            <p:nvPr/>
          </p:nvCxnSpPr>
          <p:spPr>
            <a:xfrm>
              <a:off x="1078575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7" name="Straight Connector 56" title="Q lines"/>
            <p:cNvCxnSpPr>
              <a:cxnSpLocks/>
            </p:cNvCxnSpPr>
            <p:nvPr/>
          </p:nvCxnSpPr>
          <p:spPr>
            <a:xfrm>
              <a:off x="9481202"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58" name="Arrow: Right 132" title="Year Arrow"/>
            <p:cNvSpPr/>
            <p:nvPr/>
          </p:nvSpPr>
          <p:spPr>
            <a:xfrm>
              <a:off x="8481353" y="3325978"/>
              <a:ext cx="3133180" cy="355256"/>
            </a:xfrm>
            <a:prstGeom prst="rightArrow">
              <a:avLst>
                <a:gd name="adj1" fmla="val 100000"/>
                <a:gd name="adj2" fmla="val 50000"/>
              </a:avLst>
            </a:prstGeom>
            <a:gradFill flip="none" rotWithShape="1">
              <a:gsLst>
                <a:gs pos="0">
                  <a:schemeClr val="accent1">
                    <a:lumMod val="20000"/>
                    <a:lumOff val="80000"/>
                  </a:schemeClr>
                </a:gs>
                <a:gs pos="100000">
                  <a:srgbClr val="2F5CA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p>
          </p:txBody>
        </p:sp>
        <p:sp>
          <p:nvSpPr>
            <p:cNvPr id="59" name="Oval 58" title="Quarter Background Cirlce"/>
            <p:cNvSpPr/>
            <p:nvPr/>
          </p:nvSpPr>
          <p:spPr>
            <a:xfrm>
              <a:off x="1068250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Oval 59" title="Quarter Background Cirlce"/>
            <p:cNvSpPr/>
            <p:nvPr/>
          </p:nvSpPr>
          <p:spPr>
            <a:xfrm>
              <a:off x="1003192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title="Quarter Background Cirlce"/>
            <p:cNvSpPr/>
            <p:nvPr/>
          </p:nvSpPr>
          <p:spPr>
            <a:xfrm>
              <a:off x="938467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61" title="Quarter Background Cirlce"/>
            <p:cNvSpPr/>
            <p:nvPr/>
          </p:nvSpPr>
          <p:spPr>
            <a:xfrm>
              <a:off x="873163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3" name="Straight Connector 62" title="Q lines"/>
            <p:cNvCxnSpPr>
              <a:cxnSpLocks/>
            </p:cNvCxnSpPr>
            <p:nvPr/>
          </p:nvCxnSpPr>
          <p:spPr>
            <a:xfrm>
              <a:off x="8836180"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4" name="Straight Connector 63" title="Q lines"/>
            <p:cNvCxnSpPr>
              <a:cxnSpLocks/>
            </p:cNvCxnSpPr>
            <p:nvPr/>
          </p:nvCxnSpPr>
          <p:spPr>
            <a:xfrm>
              <a:off x="10130964"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65" name="TextBox 64" title="Quarter Number"/>
            <p:cNvSpPr txBox="1"/>
            <p:nvPr/>
          </p:nvSpPr>
          <p:spPr>
            <a:xfrm>
              <a:off x="869683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Q1</a:t>
              </a:r>
              <a:endParaRPr lang="en-ZA" sz="1000" dirty="0">
                <a:solidFill>
                  <a:schemeClr val="bg1">
                    <a:lumMod val="75000"/>
                  </a:schemeClr>
                </a:solidFill>
              </a:endParaRPr>
            </a:p>
          </p:txBody>
        </p:sp>
        <p:sp>
          <p:nvSpPr>
            <p:cNvPr id="66" name="TextBox 65" title="Quarter Number"/>
            <p:cNvSpPr txBox="1"/>
            <p:nvPr/>
          </p:nvSpPr>
          <p:spPr>
            <a:xfrm>
              <a:off x="934434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Q2</a:t>
              </a:r>
              <a:endParaRPr lang="en-ZA" sz="1000" dirty="0">
                <a:solidFill>
                  <a:schemeClr val="tx1">
                    <a:lumMod val="65000"/>
                    <a:lumOff val="35000"/>
                  </a:schemeClr>
                </a:solidFill>
              </a:endParaRPr>
            </a:p>
          </p:txBody>
        </p:sp>
        <p:sp>
          <p:nvSpPr>
            <p:cNvPr id="67" name="TextBox 66" title="Quarter Number"/>
            <p:cNvSpPr txBox="1"/>
            <p:nvPr/>
          </p:nvSpPr>
          <p:spPr>
            <a:xfrm>
              <a:off x="999186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Q3</a:t>
              </a:r>
              <a:endParaRPr lang="en-ZA" sz="1000" dirty="0">
                <a:solidFill>
                  <a:schemeClr val="tx1">
                    <a:lumMod val="65000"/>
                    <a:lumOff val="35000"/>
                  </a:schemeClr>
                </a:solidFill>
              </a:endParaRPr>
            </a:p>
          </p:txBody>
        </p:sp>
        <p:sp>
          <p:nvSpPr>
            <p:cNvPr id="68" name="TextBox 67" title="Quarter Number"/>
            <p:cNvSpPr txBox="1"/>
            <p:nvPr/>
          </p:nvSpPr>
          <p:spPr>
            <a:xfrm>
              <a:off x="10639376"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Q4</a:t>
              </a:r>
              <a:endParaRPr lang="en-ZA" sz="1000" dirty="0">
                <a:solidFill>
                  <a:schemeClr val="tx1">
                    <a:lumMod val="65000"/>
                    <a:lumOff val="35000"/>
                  </a:schemeClr>
                </a:solidFill>
              </a:endParaRPr>
            </a:p>
          </p:txBody>
        </p:sp>
      </p:grpSp>
      <p:grpSp>
        <p:nvGrpSpPr>
          <p:cNvPr id="69" name="Group 68" title="Year 3"/>
          <p:cNvGrpSpPr/>
          <p:nvPr userDrawn="1"/>
        </p:nvGrpSpPr>
        <p:grpSpPr>
          <a:xfrm>
            <a:off x="5886628" y="3119046"/>
            <a:ext cx="2784204" cy="562188"/>
            <a:chOff x="5886628" y="3119046"/>
            <a:chExt cx="2784204" cy="562188"/>
          </a:xfrm>
        </p:grpSpPr>
        <p:cxnSp>
          <p:nvCxnSpPr>
            <p:cNvPr id="70" name="Straight Connector 69" title="Q lines"/>
            <p:cNvCxnSpPr>
              <a:cxnSpLocks/>
            </p:cNvCxnSpPr>
            <p:nvPr/>
          </p:nvCxnSpPr>
          <p:spPr>
            <a:xfrm>
              <a:off x="6890490"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1" name="Arrow: Right 184" title="Year Arrow"/>
            <p:cNvSpPr/>
            <p:nvPr/>
          </p:nvSpPr>
          <p:spPr>
            <a:xfrm>
              <a:off x="5886628" y="3325978"/>
              <a:ext cx="2784204" cy="355256"/>
            </a:xfrm>
            <a:prstGeom prst="rightArrow">
              <a:avLst>
                <a:gd name="adj1" fmla="val 100000"/>
                <a:gd name="adj2" fmla="val 50000"/>
              </a:avLst>
            </a:prstGeom>
            <a:gradFill flip="none" rotWithShape="1">
              <a:gsLst>
                <a:gs pos="0">
                  <a:schemeClr val="accent3">
                    <a:lumMod val="20000"/>
                    <a:lumOff val="80000"/>
                  </a:schemeClr>
                </a:gs>
                <a:gs pos="100000">
                  <a:srgbClr val="69447B"/>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p>
          </p:txBody>
        </p:sp>
        <p:sp>
          <p:nvSpPr>
            <p:cNvPr id="72" name="Oval 71" title="Quarter Background Cirlce"/>
            <p:cNvSpPr/>
            <p:nvPr/>
          </p:nvSpPr>
          <p:spPr>
            <a:xfrm>
              <a:off x="809593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Oval 72" title="Quarter Background Cirlce"/>
            <p:cNvSpPr/>
            <p:nvPr/>
          </p:nvSpPr>
          <p:spPr>
            <a:xfrm>
              <a:off x="7443121"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title="Quarter Background Cirlce"/>
            <p:cNvSpPr/>
            <p:nvPr/>
          </p:nvSpPr>
          <p:spPr>
            <a:xfrm>
              <a:off x="679184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title="Quarter Background Cirlce"/>
            <p:cNvSpPr/>
            <p:nvPr/>
          </p:nvSpPr>
          <p:spPr>
            <a:xfrm>
              <a:off x="6140756"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6" name="Straight Connector 75" title="Q lines"/>
            <p:cNvCxnSpPr>
              <a:cxnSpLocks/>
            </p:cNvCxnSpPr>
            <p:nvPr/>
          </p:nvCxnSpPr>
          <p:spPr>
            <a:xfrm>
              <a:off x="6246612"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7" name="Straight Connector 76" title="Q lines"/>
            <p:cNvCxnSpPr>
              <a:cxnSpLocks/>
            </p:cNvCxnSpPr>
            <p:nvPr/>
          </p:nvCxnSpPr>
          <p:spPr>
            <a:xfrm>
              <a:off x="7541396"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8" name="Straight Connector 77" title="Q lines"/>
            <p:cNvCxnSpPr>
              <a:cxnSpLocks/>
            </p:cNvCxnSpPr>
            <p:nvPr/>
          </p:nvCxnSpPr>
          <p:spPr>
            <a:xfrm>
              <a:off x="8188788"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9" name="TextBox 78" title="Quarter Number"/>
            <p:cNvSpPr txBox="1"/>
            <p:nvPr/>
          </p:nvSpPr>
          <p:spPr>
            <a:xfrm>
              <a:off x="610677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Q1</a:t>
              </a:r>
              <a:endParaRPr lang="en-ZA" sz="1000" dirty="0">
                <a:solidFill>
                  <a:schemeClr val="bg1">
                    <a:lumMod val="75000"/>
                  </a:schemeClr>
                </a:solidFill>
              </a:endParaRPr>
            </a:p>
          </p:txBody>
        </p:sp>
        <p:sp>
          <p:nvSpPr>
            <p:cNvPr id="80" name="TextBox 79" title="Quarter Number"/>
            <p:cNvSpPr txBox="1"/>
            <p:nvPr/>
          </p:nvSpPr>
          <p:spPr>
            <a:xfrm>
              <a:off x="675428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Q2</a:t>
              </a:r>
              <a:endParaRPr lang="en-ZA" sz="1000" dirty="0">
                <a:solidFill>
                  <a:schemeClr val="tx1">
                    <a:lumMod val="65000"/>
                    <a:lumOff val="35000"/>
                  </a:schemeClr>
                </a:solidFill>
              </a:endParaRPr>
            </a:p>
          </p:txBody>
        </p:sp>
        <p:sp>
          <p:nvSpPr>
            <p:cNvPr id="81" name="TextBox 80" title="Quarter Number"/>
            <p:cNvSpPr txBox="1"/>
            <p:nvPr/>
          </p:nvSpPr>
          <p:spPr>
            <a:xfrm>
              <a:off x="740180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Q3</a:t>
              </a:r>
              <a:endParaRPr lang="en-ZA" sz="1000" dirty="0">
                <a:solidFill>
                  <a:schemeClr val="tx1">
                    <a:lumMod val="65000"/>
                    <a:lumOff val="35000"/>
                  </a:schemeClr>
                </a:solidFill>
              </a:endParaRPr>
            </a:p>
          </p:txBody>
        </p:sp>
        <p:sp>
          <p:nvSpPr>
            <p:cNvPr id="82" name="TextBox 81" title="Quarter Number"/>
            <p:cNvSpPr txBox="1"/>
            <p:nvPr/>
          </p:nvSpPr>
          <p:spPr>
            <a:xfrm>
              <a:off x="804931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Q4</a:t>
              </a:r>
              <a:endParaRPr lang="en-ZA" sz="1000" dirty="0">
                <a:solidFill>
                  <a:schemeClr val="tx1">
                    <a:lumMod val="65000"/>
                    <a:lumOff val="35000"/>
                  </a:schemeClr>
                </a:solidFill>
              </a:endParaRPr>
            </a:p>
          </p:txBody>
        </p:sp>
      </p:grpSp>
      <p:grpSp>
        <p:nvGrpSpPr>
          <p:cNvPr id="83" name="Group 82" title="Year 2"/>
          <p:cNvGrpSpPr/>
          <p:nvPr userDrawn="1"/>
        </p:nvGrpSpPr>
        <p:grpSpPr>
          <a:xfrm>
            <a:off x="3309141" y="3119046"/>
            <a:ext cx="2759196" cy="561751"/>
            <a:chOff x="3309141" y="3119046"/>
            <a:chExt cx="2759196" cy="561751"/>
          </a:xfrm>
        </p:grpSpPr>
        <p:sp>
          <p:nvSpPr>
            <p:cNvPr id="84" name="Arrow: Right 130" title="Year Arrow"/>
            <p:cNvSpPr/>
            <p:nvPr/>
          </p:nvSpPr>
          <p:spPr>
            <a:xfrm>
              <a:off x="3309141" y="3325541"/>
              <a:ext cx="2759196" cy="355256"/>
            </a:xfrm>
            <a:prstGeom prst="rightArrow">
              <a:avLst>
                <a:gd name="adj1" fmla="val 100000"/>
                <a:gd name="adj2" fmla="val 50000"/>
              </a:avLst>
            </a:prstGeom>
            <a:gradFill flip="none" rotWithShape="1">
              <a:gsLst>
                <a:gs pos="0">
                  <a:schemeClr val="accent6">
                    <a:lumMod val="20000"/>
                    <a:lumOff val="80000"/>
                  </a:schemeClr>
                </a:gs>
                <a:gs pos="100000">
                  <a:srgbClr val="54823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p>
          </p:txBody>
        </p:sp>
        <p:sp>
          <p:nvSpPr>
            <p:cNvPr id="85" name="Oval 84" title="Quarter Background Cirlce"/>
            <p:cNvSpPr/>
            <p:nvPr/>
          </p:nvSpPr>
          <p:spPr>
            <a:xfrm>
              <a:off x="549490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Oval 85" title="Quarter Background Cirlce"/>
            <p:cNvSpPr/>
            <p:nvPr/>
          </p:nvSpPr>
          <p:spPr>
            <a:xfrm>
              <a:off x="484587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Oval 86" title="Quarter Background Cirlce"/>
            <p:cNvSpPr/>
            <p:nvPr/>
          </p:nvSpPr>
          <p:spPr>
            <a:xfrm>
              <a:off x="420935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Oval 87" title="Quarter Background Cirlce"/>
            <p:cNvSpPr/>
            <p:nvPr/>
          </p:nvSpPr>
          <p:spPr>
            <a:xfrm>
              <a:off x="355216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9" name="Straight Connector 88" title="Q lines"/>
            <p:cNvCxnSpPr>
              <a:cxnSpLocks/>
            </p:cNvCxnSpPr>
            <p:nvPr/>
          </p:nvCxnSpPr>
          <p:spPr>
            <a:xfrm>
              <a:off x="3657043"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0" name="Straight Connector 89" title="Q lines"/>
            <p:cNvCxnSpPr>
              <a:cxnSpLocks/>
            </p:cNvCxnSpPr>
            <p:nvPr/>
          </p:nvCxnSpPr>
          <p:spPr>
            <a:xfrm>
              <a:off x="4304435"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1" name="Straight Connector 90" title="Q lines"/>
            <p:cNvCxnSpPr>
              <a:cxnSpLocks/>
            </p:cNvCxnSpPr>
            <p:nvPr/>
          </p:nvCxnSpPr>
          <p:spPr>
            <a:xfrm>
              <a:off x="495182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2" name="Straight Connector 91" title="Q lines"/>
            <p:cNvCxnSpPr>
              <a:cxnSpLocks/>
            </p:cNvCxnSpPr>
            <p:nvPr/>
          </p:nvCxnSpPr>
          <p:spPr>
            <a:xfrm>
              <a:off x="559921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3" name="TextBox 92" title="Quarter Number"/>
            <p:cNvSpPr txBox="1"/>
            <p:nvPr/>
          </p:nvSpPr>
          <p:spPr>
            <a:xfrm>
              <a:off x="351671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Q1</a:t>
              </a:r>
              <a:endParaRPr lang="en-ZA" sz="1000" dirty="0">
                <a:solidFill>
                  <a:schemeClr val="bg1">
                    <a:lumMod val="75000"/>
                  </a:schemeClr>
                </a:solidFill>
              </a:endParaRPr>
            </a:p>
          </p:txBody>
        </p:sp>
        <p:sp>
          <p:nvSpPr>
            <p:cNvPr id="94" name="TextBox 93" title="Quarter Number"/>
            <p:cNvSpPr txBox="1"/>
            <p:nvPr/>
          </p:nvSpPr>
          <p:spPr>
            <a:xfrm>
              <a:off x="416422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Q2</a:t>
              </a:r>
              <a:endParaRPr lang="en-ZA" sz="1000" dirty="0">
                <a:solidFill>
                  <a:schemeClr val="tx1">
                    <a:lumMod val="65000"/>
                    <a:lumOff val="35000"/>
                  </a:schemeClr>
                </a:solidFill>
              </a:endParaRPr>
            </a:p>
          </p:txBody>
        </p:sp>
        <p:sp>
          <p:nvSpPr>
            <p:cNvPr id="95" name="TextBox 94" title="Quarter Number"/>
            <p:cNvSpPr txBox="1"/>
            <p:nvPr/>
          </p:nvSpPr>
          <p:spPr>
            <a:xfrm>
              <a:off x="481174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Q3</a:t>
              </a:r>
              <a:endParaRPr lang="en-ZA" sz="1000" dirty="0">
                <a:solidFill>
                  <a:schemeClr val="tx1">
                    <a:lumMod val="65000"/>
                    <a:lumOff val="35000"/>
                  </a:schemeClr>
                </a:solidFill>
              </a:endParaRPr>
            </a:p>
          </p:txBody>
        </p:sp>
        <p:sp>
          <p:nvSpPr>
            <p:cNvPr id="96" name="TextBox 95" title="Quarter Number"/>
            <p:cNvSpPr txBox="1"/>
            <p:nvPr/>
          </p:nvSpPr>
          <p:spPr>
            <a:xfrm>
              <a:off x="545925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Q4</a:t>
              </a:r>
              <a:endParaRPr lang="en-ZA" sz="1000" dirty="0">
                <a:solidFill>
                  <a:schemeClr val="tx1">
                    <a:lumMod val="65000"/>
                    <a:lumOff val="35000"/>
                  </a:schemeClr>
                </a:solidFill>
              </a:endParaRPr>
            </a:p>
          </p:txBody>
        </p:sp>
      </p:grpSp>
      <p:grpSp>
        <p:nvGrpSpPr>
          <p:cNvPr id="97" name="Group 96" title="Year 1"/>
          <p:cNvGrpSpPr/>
          <p:nvPr userDrawn="1"/>
        </p:nvGrpSpPr>
        <p:grpSpPr>
          <a:xfrm>
            <a:off x="791681" y="3119046"/>
            <a:ext cx="2695434" cy="561751"/>
            <a:chOff x="791681" y="3119046"/>
            <a:chExt cx="2695434" cy="561751"/>
          </a:xfrm>
        </p:grpSpPr>
        <p:cxnSp>
          <p:nvCxnSpPr>
            <p:cNvPr id="98" name="Straight Connector 97" title="Q lines"/>
            <p:cNvCxnSpPr>
              <a:cxnSpLocks/>
            </p:cNvCxnSpPr>
            <p:nvPr/>
          </p:nvCxnSpPr>
          <p:spPr>
            <a:xfrm>
              <a:off x="170330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9" name="Arrow: Right 129" title="Year Arrow"/>
            <p:cNvSpPr/>
            <p:nvPr/>
          </p:nvSpPr>
          <p:spPr>
            <a:xfrm>
              <a:off x="791681" y="3325541"/>
              <a:ext cx="2695434" cy="355256"/>
            </a:xfrm>
            <a:prstGeom prst="rightArrow">
              <a:avLst>
                <a:gd name="adj1" fmla="val 100000"/>
                <a:gd name="adj2" fmla="val 50000"/>
              </a:avLst>
            </a:prstGeom>
            <a:gradFill flip="none" rotWithShape="1">
              <a:gsLst>
                <a:gs pos="0">
                  <a:schemeClr val="accent2">
                    <a:lumMod val="20000"/>
                    <a:lumOff val="80000"/>
                  </a:schemeClr>
                </a:gs>
                <a:gs pos="100000">
                  <a:srgbClr val="EA0C0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p>
          </p:txBody>
        </p:sp>
        <p:sp>
          <p:nvSpPr>
            <p:cNvPr id="100" name="Oval 99" title="Quarter Background Cirlce"/>
            <p:cNvSpPr/>
            <p:nvPr/>
          </p:nvSpPr>
          <p:spPr>
            <a:xfrm>
              <a:off x="291363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title="Quarter Background Cirlce"/>
            <p:cNvSpPr/>
            <p:nvPr/>
          </p:nvSpPr>
          <p:spPr>
            <a:xfrm>
              <a:off x="2256010"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Oval 101" title="Quarter Background Cirlce"/>
            <p:cNvSpPr/>
            <p:nvPr/>
          </p:nvSpPr>
          <p:spPr>
            <a:xfrm>
              <a:off x="161174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title="Quarter Background Cirlce"/>
            <p:cNvSpPr/>
            <p:nvPr/>
          </p:nvSpPr>
          <p:spPr>
            <a:xfrm>
              <a:off x="96578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4" name="Straight Connector 103" title="Q lines"/>
            <p:cNvCxnSpPr>
              <a:cxnSpLocks/>
            </p:cNvCxnSpPr>
            <p:nvPr/>
          </p:nvCxnSpPr>
          <p:spPr>
            <a:xfrm>
              <a:off x="1067475"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5" name="Straight Connector 104" title="Q lines"/>
            <p:cNvCxnSpPr>
              <a:cxnSpLocks/>
            </p:cNvCxnSpPr>
            <p:nvPr/>
          </p:nvCxnSpPr>
          <p:spPr>
            <a:xfrm>
              <a:off x="236225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6" name="Straight Connector 105" title="Q lines"/>
            <p:cNvCxnSpPr>
              <a:cxnSpLocks/>
            </p:cNvCxnSpPr>
            <p:nvPr/>
          </p:nvCxnSpPr>
          <p:spPr>
            <a:xfrm>
              <a:off x="3009651"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07" name="TextBox 106" title="Quarter Number"/>
            <p:cNvSpPr txBox="1"/>
            <p:nvPr/>
          </p:nvSpPr>
          <p:spPr>
            <a:xfrm>
              <a:off x="92665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Q1</a:t>
              </a:r>
              <a:endParaRPr lang="en-ZA" sz="1000" dirty="0">
                <a:solidFill>
                  <a:schemeClr val="bg1">
                    <a:lumMod val="75000"/>
                  </a:schemeClr>
                </a:solidFill>
              </a:endParaRPr>
            </a:p>
          </p:txBody>
        </p:sp>
        <p:sp>
          <p:nvSpPr>
            <p:cNvPr id="108" name="TextBox 107" title="Quarter Number"/>
            <p:cNvSpPr txBox="1"/>
            <p:nvPr/>
          </p:nvSpPr>
          <p:spPr>
            <a:xfrm>
              <a:off x="157416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Q2</a:t>
              </a:r>
              <a:endParaRPr lang="en-ZA" sz="1000" dirty="0">
                <a:solidFill>
                  <a:schemeClr val="tx1">
                    <a:lumMod val="65000"/>
                    <a:lumOff val="35000"/>
                  </a:schemeClr>
                </a:solidFill>
              </a:endParaRPr>
            </a:p>
          </p:txBody>
        </p:sp>
        <p:sp>
          <p:nvSpPr>
            <p:cNvPr id="109" name="TextBox 108" title="Quarter Number"/>
            <p:cNvSpPr txBox="1"/>
            <p:nvPr/>
          </p:nvSpPr>
          <p:spPr>
            <a:xfrm>
              <a:off x="222168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Q3</a:t>
              </a:r>
              <a:endParaRPr lang="en-ZA" sz="1000" dirty="0">
                <a:solidFill>
                  <a:schemeClr val="tx1">
                    <a:lumMod val="65000"/>
                    <a:lumOff val="35000"/>
                  </a:schemeClr>
                </a:solidFill>
              </a:endParaRPr>
            </a:p>
          </p:txBody>
        </p:sp>
        <p:sp>
          <p:nvSpPr>
            <p:cNvPr id="110" name="TextBox 109" title="Quarter Number"/>
            <p:cNvSpPr txBox="1"/>
            <p:nvPr/>
          </p:nvSpPr>
          <p:spPr>
            <a:xfrm>
              <a:off x="286919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Q4</a:t>
              </a:r>
              <a:endParaRPr lang="en-ZA" sz="1000" dirty="0">
                <a:solidFill>
                  <a:schemeClr val="tx1">
                    <a:lumMod val="65000"/>
                    <a:lumOff val="35000"/>
                  </a:schemeClr>
                </a:solidFill>
              </a:endParaRPr>
            </a:p>
          </p:txBody>
        </p:sp>
      </p:grpSp>
      <p:sp>
        <p:nvSpPr>
          <p:cNvPr id="111" name="Text Placeholder 8"/>
          <p:cNvSpPr>
            <a:spLocks noGrp="1"/>
          </p:cNvSpPr>
          <p:nvPr>
            <p:ph type="body" sz="quarter" idx="15" hasCustomPrompt="1"/>
          </p:nvPr>
        </p:nvSpPr>
        <p:spPr>
          <a:xfrm>
            <a:off x="5874314" y="1515070"/>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112" name="Text Placeholder 8"/>
          <p:cNvSpPr>
            <a:spLocks noGrp="1"/>
          </p:cNvSpPr>
          <p:nvPr>
            <p:ph type="body" sz="quarter" idx="16" hasCustomPrompt="1"/>
          </p:nvPr>
        </p:nvSpPr>
        <p:spPr>
          <a:xfrm>
            <a:off x="9760199" y="1515070"/>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113" name="Text Placeholder 8"/>
          <p:cNvSpPr>
            <a:spLocks noGrp="1"/>
          </p:cNvSpPr>
          <p:nvPr>
            <p:ph type="body" sz="quarter" idx="17" hasCustomPrompt="1"/>
          </p:nvPr>
        </p:nvSpPr>
        <p:spPr>
          <a:xfrm>
            <a:off x="594428" y="4927573"/>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114" name="Text Placeholder 8"/>
          <p:cNvSpPr>
            <a:spLocks noGrp="1"/>
          </p:cNvSpPr>
          <p:nvPr>
            <p:ph type="body" sz="quarter" idx="23" hasCustomPrompt="1"/>
          </p:nvPr>
        </p:nvSpPr>
        <p:spPr>
          <a:xfrm>
            <a:off x="3196226" y="4927573"/>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115" name="Text Placeholder 8"/>
          <p:cNvSpPr>
            <a:spLocks noGrp="1"/>
          </p:cNvSpPr>
          <p:nvPr>
            <p:ph type="body" sz="quarter" idx="24" hasCustomPrompt="1"/>
          </p:nvPr>
        </p:nvSpPr>
        <p:spPr>
          <a:xfrm>
            <a:off x="5807451" y="4927573"/>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116" name="Text Placeholder 8"/>
          <p:cNvSpPr>
            <a:spLocks noGrp="1"/>
          </p:cNvSpPr>
          <p:nvPr>
            <p:ph type="body" sz="quarter" idx="25" hasCustomPrompt="1"/>
          </p:nvPr>
        </p:nvSpPr>
        <p:spPr>
          <a:xfrm>
            <a:off x="8362114" y="4927573"/>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117" name="Text Placeholder 4"/>
          <p:cNvSpPr>
            <a:spLocks noGrp="1"/>
          </p:cNvSpPr>
          <p:nvPr>
            <p:ph type="body" sz="quarter" idx="26" hasCustomPrompt="1"/>
          </p:nvPr>
        </p:nvSpPr>
        <p:spPr>
          <a:xfrm>
            <a:off x="594428" y="5724950"/>
            <a:ext cx="10898877" cy="595024"/>
          </a:xfrm>
        </p:spPr>
        <p:txBody>
          <a:bodyPr anchor="ctr"/>
          <a:lstStyle>
            <a:lvl1pPr marL="0" indent="0" algn="ctr">
              <a:buNone/>
              <a:defRPr sz="2400" baseline="0">
                <a:latin typeface="Calibri" panose="020F0502020204030204" pitchFamily="34" charset="0"/>
                <a:cs typeface="Calibri" panose="020F0502020204030204" pitchFamily="34" charset="0"/>
              </a:defRPr>
            </a:lvl1pPr>
          </a:lstStyle>
          <a:p>
            <a:pPr lvl="0"/>
            <a:r>
              <a:rPr lang="en-US" dirty="0"/>
              <a:t>Contact Communications for custom timelines</a:t>
            </a:r>
          </a:p>
        </p:txBody>
      </p:sp>
    </p:spTree>
    <p:extLst>
      <p:ext uri="{BB962C8B-B14F-4D97-AF65-F5344CB8AC3E}">
        <p14:creationId xmlns:p14="http://schemas.microsoft.com/office/powerpoint/2010/main" val="246617356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a:t>Copyright © Texas Education Agency 2020. All rights reserved.</a:t>
            </a:r>
            <a:endParaRPr lang="en-US" dirty="0"/>
          </a:p>
        </p:txBody>
      </p:sp>
      <p:sp>
        <p:nvSpPr>
          <p:cNvPr id="4" name="Slide Number Placeholder 3"/>
          <p:cNvSpPr>
            <a:spLocks noGrp="1"/>
          </p:cNvSpPr>
          <p:nvPr>
            <p:ph type="sldNum" sz="quarter" idx="12"/>
          </p:nvPr>
        </p:nvSpPr>
        <p:spPr/>
        <p:txBody>
          <a:bodyPr/>
          <a:lstStyle/>
          <a:p>
            <a:fld id="{0088AB57-2DBE-44A3-AE96-942C49E954BF}" type="slidenum">
              <a:rPr lang="en-US" smtClean="0"/>
              <a:t>‹#›</a:t>
            </a:fld>
            <a:endParaRPr lang="en-US" dirty="0"/>
          </a:p>
        </p:txBody>
      </p:sp>
    </p:spTree>
    <p:extLst>
      <p:ext uri="{BB962C8B-B14F-4D97-AF65-F5344CB8AC3E}">
        <p14:creationId xmlns:p14="http://schemas.microsoft.com/office/powerpoint/2010/main" val="19965437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userDrawn="1">
  <p:cSld name="Orange/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28602" y="1975259"/>
            <a:ext cx="9534796" cy="3566160"/>
          </a:xfrm>
          <a:prstGeom prst="rect">
            <a:avLst/>
          </a:prstGeom>
        </p:spPr>
        <p:txBody>
          <a:bodyPr anchor="ctr">
            <a:normAutofit/>
          </a:bodyPr>
          <a:lstStyle>
            <a:lvl1pPr algn="ctr">
              <a:defRPr sz="6500">
                <a:solidFill>
                  <a:schemeClr val="bg1"/>
                </a:solidFill>
                <a:latin typeface="Calibri" panose="020F0502020204030204" pitchFamily="34" charset="0"/>
                <a:cs typeface="Calibri" panose="020F0502020204030204" pitchFamily="34" charset="0"/>
              </a:defRPr>
            </a:lvl1pPr>
          </a:lstStyle>
          <a:p>
            <a:r>
              <a:rPr lang="en-US" dirty="0"/>
              <a:t>Click to edit Section title</a:t>
            </a:r>
          </a:p>
        </p:txBody>
      </p:sp>
      <p:sp>
        <p:nvSpPr>
          <p:cNvPr id="4" name="Date Placeholder 3"/>
          <p:cNvSpPr>
            <a:spLocks noGrp="1"/>
          </p:cNvSpPr>
          <p:nvPr>
            <p:ph type="dt" sz="half" idx="10"/>
          </p:nvPr>
        </p:nvSpPr>
        <p:spPr>
          <a:xfrm>
            <a:off x="838200" y="6497053"/>
            <a:ext cx="2743200" cy="224422"/>
          </a:xfrm>
        </p:spPr>
        <p:txBody>
          <a:bodyPr/>
          <a:lstStyle>
            <a:lvl1pPr>
              <a:defRPr>
                <a:solidFill>
                  <a:schemeClr val="bg1"/>
                </a:solidFill>
              </a:defRPr>
            </a:lvl1pPr>
          </a:lstStyle>
          <a:p>
            <a:endParaRPr lang="en-US" dirty="0"/>
          </a:p>
        </p:txBody>
      </p:sp>
      <p:sp>
        <p:nvSpPr>
          <p:cNvPr id="5" name="Footer Placeholder 4"/>
          <p:cNvSpPr>
            <a:spLocks noGrp="1"/>
          </p:cNvSpPr>
          <p:nvPr>
            <p:ph type="ftr" sz="quarter" idx="11"/>
          </p:nvPr>
        </p:nvSpPr>
        <p:spPr>
          <a:xfrm>
            <a:off x="4038600" y="6497053"/>
            <a:ext cx="4114800" cy="224422"/>
          </a:xfrm>
        </p:spPr>
        <p:txBody>
          <a:bodyPr/>
          <a:lstStyle>
            <a:lvl1pPr>
              <a:defRPr>
                <a:solidFill>
                  <a:schemeClr val="bg1"/>
                </a:solidFill>
              </a:defRPr>
            </a:lvl1pPr>
          </a:lstStyle>
          <a:p>
            <a:r>
              <a:rPr lang="en-US"/>
              <a:t>Copyright © Texas Education Agency 2020. All rights reserved.</a:t>
            </a:r>
            <a:endParaRPr lang="en-US" dirty="0"/>
          </a:p>
        </p:txBody>
      </p:sp>
      <p:sp>
        <p:nvSpPr>
          <p:cNvPr id="6" name="Slide Number Placeholder 5"/>
          <p:cNvSpPr>
            <a:spLocks noGrp="1"/>
          </p:cNvSpPr>
          <p:nvPr>
            <p:ph type="sldNum" sz="quarter" idx="12"/>
          </p:nvPr>
        </p:nvSpPr>
        <p:spPr>
          <a:xfrm>
            <a:off x="8610600" y="6497053"/>
            <a:ext cx="2743200" cy="224422"/>
          </a:xfrm>
        </p:spPr>
        <p:txBody>
          <a:bodyPr/>
          <a:lstStyle>
            <a:lvl1pPr>
              <a:defRPr>
                <a:solidFill>
                  <a:schemeClr val="bg1"/>
                </a:solidFill>
              </a:defRPr>
            </a:lvl1pPr>
          </a:lstStyle>
          <a:p>
            <a:fld id="{0088AB57-2DBE-44A3-AE96-942C49E954BF}" type="slidenum">
              <a:rPr lang="en-US" smtClean="0"/>
              <a:pPr/>
              <a:t>‹#›</a:t>
            </a:fld>
            <a:endParaRPr lang="en-US" dirty="0"/>
          </a:p>
        </p:txBody>
      </p:sp>
    </p:spTree>
    <p:extLst>
      <p:ext uri="{BB962C8B-B14F-4D97-AF65-F5344CB8AC3E}">
        <p14:creationId xmlns:p14="http://schemas.microsoft.com/office/powerpoint/2010/main" val="46638279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A9307C8-8750-4873-AF22-8C9A90E9D67C}"/>
              </a:ext>
            </a:extLst>
          </p:cNvPr>
          <p:cNvSpPr>
            <a:spLocks noGrp="1"/>
          </p:cNvSpPr>
          <p:nvPr>
            <p:ph type="dt" sz="half" idx="10"/>
          </p:nvPr>
        </p:nvSpPr>
        <p:spPr/>
        <p:txBody>
          <a:bodyPr/>
          <a:lstStyle>
            <a:lvl1pPr>
              <a:defRPr/>
            </a:lvl1pPr>
          </a:lstStyle>
          <a:p>
            <a:pPr>
              <a:defRPr/>
            </a:pPr>
            <a:endParaRPr lang="en-US" dirty="0"/>
          </a:p>
        </p:txBody>
      </p:sp>
      <p:sp>
        <p:nvSpPr>
          <p:cNvPr id="3" name="Footer Placeholder 4">
            <a:extLst>
              <a:ext uri="{FF2B5EF4-FFF2-40B4-BE49-F238E27FC236}">
                <a16:creationId xmlns:a16="http://schemas.microsoft.com/office/drawing/2014/main" id="{3E63312D-0EEF-4910-933D-A8794687DF59}"/>
              </a:ext>
            </a:extLst>
          </p:cNvPr>
          <p:cNvSpPr>
            <a:spLocks noGrp="1"/>
          </p:cNvSpPr>
          <p:nvPr>
            <p:ph type="ftr" sz="quarter" idx="11"/>
          </p:nvPr>
        </p:nvSpPr>
        <p:spPr/>
        <p:txBody>
          <a:bodyPr/>
          <a:lstStyle>
            <a:lvl1pPr>
              <a:defRPr/>
            </a:lvl1pPr>
          </a:lstStyle>
          <a:p>
            <a:pPr>
              <a:defRPr/>
            </a:pPr>
            <a:r>
              <a:rPr lang="en-US"/>
              <a:t>Copyright © Texas Education Agency 2020. All rights reserved.</a:t>
            </a:r>
            <a:endParaRPr lang="en-US" dirty="0"/>
          </a:p>
        </p:txBody>
      </p:sp>
    </p:spTree>
    <p:extLst>
      <p:ext uri="{BB962C8B-B14F-4D97-AF65-F5344CB8AC3E}">
        <p14:creationId xmlns:p14="http://schemas.microsoft.com/office/powerpoint/2010/main" val="349820651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TEA Opener - Section Orange/Blue bar">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0" y="1254125"/>
            <a:ext cx="12192000" cy="5070475"/>
          </a:xfrm>
          <a:prstGeom prst="rect">
            <a:avLst/>
          </a:prstGeom>
        </p:spPr>
        <p:txBody>
          <a:bodyPr/>
          <a:lstStyle/>
          <a:p>
            <a:pPr lvl="0"/>
            <a:endParaRPr lang="en-US" noProof="0" dirty="0"/>
          </a:p>
        </p:txBody>
      </p:sp>
      <p:sp>
        <p:nvSpPr>
          <p:cNvPr id="2" name="Title 1"/>
          <p:cNvSpPr>
            <a:spLocks noGrp="1"/>
          </p:cNvSpPr>
          <p:nvPr>
            <p:ph type="title"/>
          </p:nvPr>
        </p:nvSpPr>
        <p:spPr>
          <a:xfrm>
            <a:off x="1524000" y="2872510"/>
            <a:ext cx="9138089" cy="1455647"/>
          </a:xfrm>
          <a:prstGeom prst="rect">
            <a:avLst/>
          </a:prstGeom>
          <a:solidFill>
            <a:schemeClr val="bg1">
              <a:lumMod val="95000"/>
            </a:schemeClr>
          </a:solidFill>
        </p:spPr>
        <p:txBody>
          <a:bodyPr anchor="ctr">
            <a:noAutofit/>
          </a:bodyPr>
          <a:lstStyle>
            <a:lvl1pPr algn="ctr">
              <a:defRPr lang="en-US" sz="6000" b="1" kern="1200" baseline="0" dirty="0" smtClean="0">
                <a:solidFill>
                  <a:srgbClr val="3C6EBE"/>
                </a:solidFill>
                <a:latin typeface="+mn-lt"/>
                <a:ea typeface="+mn-ea"/>
                <a:cs typeface="+mn-cs"/>
              </a:defRPr>
            </a:lvl1pPr>
          </a:lstStyle>
          <a:p>
            <a:r>
              <a:rPr lang="en-US"/>
              <a:t>Click to edit Master title style</a:t>
            </a:r>
            <a:endParaRPr lang="en-US" dirty="0"/>
          </a:p>
        </p:txBody>
      </p:sp>
      <p:sp>
        <p:nvSpPr>
          <p:cNvPr id="11" name="Subtitle 2"/>
          <p:cNvSpPr>
            <a:spLocks noGrp="1"/>
          </p:cNvSpPr>
          <p:nvPr>
            <p:ph type="subTitle" idx="1"/>
          </p:nvPr>
        </p:nvSpPr>
        <p:spPr>
          <a:xfrm>
            <a:off x="1524000" y="4328159"/>
            <a:ext cx="9144000" cy="865633"/>
          </a:xfrm>
          <a:prstGeom prst="rect">
            <a:avLst/>
          </a:prstGeom>
          <a:solidFill>
            <a:schemeClr val="bg1">
              <a:lumMod val="95000"/>
            </a:schemeClr>
          </a:solidFill>
        </p:spPr>
        <p:txBody>
          <a:bodyPr anchor="ctr"/>
          <a:lstStyle>
            <a:lvl1pPr marL="0" indent="0" algn="ctr">
              <a:lnSpc>
                <a:spcPct val="90000"/>
              </a:lnSpc>
              <a:buNone/>
              <a:defRPr sz="2400" b="1" spc="140" baseline="0">
                <a:solidFill>
                  <a:srgbClr val="44546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Date Placeholder 3">
            <a:extLst>
              <a:ext uri="{FF2B5EF4-FFF2-40B4-BE49-F238E27FC236}">
                <a16:creationId xmlns:a16="http://schemas.microsoft.com/office/drawing/2014/main" id="{D7D597DF-D36D-44EB-9E7A-630C0AE96A2E}"/>
              </a:ext>
            </a:extLst>
          </p:cNvPr>
          <p:cNvSpPr>
            <a:spLocks noGrp="1"/>
          </p:cNvSpPr>
          <p:nvPr>
            <p:ph type="dt" sz="half" idx="14"/>
          </p:nvPr>
        </p:nvSpPr>
        <p:spPr/>
        <p:txBody>
          <a:bodyPr/>
          <a:lstStyle>
            <a:lvl1pPr>
              <a:defRPr/>
            </a:lvl1pPr>
          </a:lstStyle>
          <a:p>
            <a:pPr>
              <a:defRPr/>
            </a:pPr>
            <a:endParaRPr lang="en-US" dirty="0"/>
          </a:p>
        </p:txBody>
      </p:sp>
      <p:sp>
        <p:nvSpPr>
          <p:cNvPr id="6" name="Footer Placeholder 4">
            <a:extLst>
              <a:ext uri="{FF2B5EF4-FFF2-40B4-BE49-F238E27FC236}">
                <a16:creationId xmlns:a16="http://schemas.microsoft.com/office/drawing/2014/main" id="{ECA993C6-5927-4991-8358-156716A747B0}"/>
              </a:ext>
            </a:extLst>
          </p:cNvPr>
          <p:cNvSpPr>
            <a:spLocks noGrp="1"/>
          </p:cNvSpPr>
          <p:nvPr>
            <p:ph type="ftr" sz="quarter" idx="15"/>
          </p:nvPr>
        </p:nvSpPr>
        <p:spPr/>
        <p:txBody>
          <a:bodyPr/>
          <a:lstStyle>
            <a:lvl1pPr>
              <a:defRPr/>
            </a:lvl1pPr>
          </a:lstStyle>
          <a:p>
            <a:pPr>
              <a:defRPr/>
            </a:pPr>
            <a:r>
              <a:rPr lang="en-US"/>
              <a:t>Copyright © Texas Education Agency 2020. All rights reserved.</a:t>
            </a:r>
            <a:endParaRPr lang="en-US" dirty="0"/>
          </a:p>
        </p:txBody>
      </p:sp>
      <p:sp>
        <p:nvSpPr>
          <p:cNvPr id="7" name="Slide Number Placeholder 5">
            <a:extLst>
              <a:ext uri="{FF2B5EF4-FFF2-40B4-BE49-F238E27FC236}">
                <a16:creationId xmlns:a16="http://schemas.microsoft.com/office/drawing/2014/main" id="{588D0CEA-F0DF-4E59-863D-62B4FA1F8BB6}"/>
              </a:ext>
            </a:extLst>
          </p:cNvPr>
          <p:cNvSpPr>
            <a:spLocks noGrp="1"/>
          </p:cNvSpPr>
          <p:nvPr>
            <p:ph type="sldNum" sz="quarter" idx="16"/>
          </p:nvPr>
        </p:nvSpPr>
        <p:spPr/>
        <p:txBody>
          <a:bodyPr/>
          <a:lstStyle>
            <a:lvl1pPr>
              <a:defRPr/>
            </a:lvl1pPr>
          </a:lstStyle>
          <a:p>
            <a:pPr>
              <a:defRPr/>
            </a:pPr>
            <a:fld id="{A543C2C9-CE19-455B-BA7C-F01EBC2DC1AE}" type="slidenum">
              <a:rPr lang="en-US"/>
              <a:pPr>
                <a:defRPr/>
              </a:pPr>
              <a:t>‹#›</a:t>
            </a:fld>
            <a:endParaRPr lang="en-US" dirty="0"/>
          </a:p>
        </p:txBody>
      </p:sp>
    </p:spTree>
    <p:extLst>
      <p:ext uri="{BB962C8B-B14F-4D97-AF65-F5344CB8AC3E}">
        <p14:creationId xmlns:p14="http://schemas.microsoft.com/office/powerpoint/2010/main" val="230984553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TEA Opener - Sec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2872510"/>
            <a:ext cx="9138089" cy="1455647"/>
          </a:xfrm>
          <a:prstGeom prst="rect">
            <a:avLst/>
          </a:prstGeom>
          <a:solidFill>
            <a:schemeClr val="bg1">
              <a:lumMod val="95000"/>
            </a:schemeClr>
          </a:solidFill>
        </p:spPr>
        <p:txBody>
          <a:bodyPr>
            <a:noAutofit/>
          </a:bodyPr>
          <a:lstStyle>
            <a:lvl1pPr algn="ctr">
              <a:defRPr lang="en-US" sz="6000" b="1" kern="1200" baseline="0" dirty="0" smtClean="0">
                <a:solidFill>
                  <a:srgbClr val="3C6EBE"/>
                </a:solidFill>
                <a:latin typeface="+mn-lt"/>
                <a:ea typeface="+mn-ea"/>
                <a:cs typeface="+mn-cs"/>
              </a:defRPr>
            </a:lvl1pPr>
          </a:lstStyle>
          <a:p>
            <a:r>
              <a:rPr lang="en-US"/>
              <a:t>Click to edit Master title style</a:t>
            </a:r>
            <a:endParaRPr lang="en-US" dirty="0"/>
          </a:p>
        </p:txBody>
      </p:sp>
      <p:sp>
        <p:nvSpPr>
          <p:cNvPr id="11" name="Subtitle 2"/>
          <p:cNvSpPr>
            <a:spLocks noGrp="1"/>
          </p:cNvSpPr>
          <p:nvPr>
            <p:ph type="subTitle" idx="1"/>
          </p:nvPr>
        </p:nvSpPr>
        <p:spPr>
          <a:xfrm>
            <a:off x="1524000" y="4328159"/>
            <a:ext cx="9144000" cy="865633"/>
          </a:xfrm>
          <a:prstGeom prst="rect">
            <a:avLst/>
          </a:prstGeom>
          <a:solidFill>
            <a:schemeClr val="bg1">
              <a:lumMod val="95000"/>
            </a:schemeClr>
          </a:solidFill>
        </p:spPr>
        <p:txBody>
          <a:bodyPr/>
          <a:lstStyle>
            <a:lvl1pPr marL="0" indent="0" algn="ctr">
              <a:lnSpc>
                <a:spcPct val="90000"/>
              </a:lnSpc>
              <a:buNone/>
              <a:defRPr sz="2400" b="1" spc="140" baseline="0">
                <a:solidFill>
                  <a:srgbClr val="44546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Picture Placeholder 7"/>
          <p:cNvSpPr>
            <a:spLocks noGrp="1"/>
          </p:cNvSpPr>
          <p:nvPr>
            <p:ph type="pic" sz="quarter" idx="13"/>
          </p:nvPr>
        </p:nvSpPr>
        <p:spPr>
          <a:xfrm>
            <a:off x="0" y="1257300"/>
            <a:ext cx="12192000" cy="5600700"/>
          </a:xfrm>
          <a:prstGeom prst="rect">
            <a:avLst/>
          </a:prstGeom>
        </p:spPr>
        <p:txBody>
          <a:bodyPr rtlCol="0">
            <a:normAutofit/>
          </a:bodyPr>
          <a:lstStyle/>
          <a:p>
            <a:pPr lvl="0"/>
            <a:endParaRPr lang="en-US" noProof="0" dirty="0"/>
          </a:p>
        </p:txBody>
      </p:sp>
      <p:sp>
        <p:nvSpPr>
          <p:cNvPr id="5" name="Date Placeholder 3">
            <a:extLst>
              <a:ext uri="{FF2B5EF4-FFF2-40B4-BE49-F238E27FC236}">
                <a16:creationId xmlns:a16="http://schemas.microsoft.com/office/drawing/2014/main" id="{D6408417-9820-482C-873D-4BCBA5882AB3}"/>
              </a:ext>
            </a:extLst>
          </p:cNvPr>
          <p:cNvSpPr>
            <a:spLocks noGrp="1"/>
          </p:cNvSpPr>
          <p:nvPr>
            <p:ph type="dt" sz="half" idx="14"/>
          </p:nvPr>
        </p:nvSpPr>
        <p:spPr/>
        <p:txBody>
          <a:bodyPr/>
          <a:lstStyle>
            <a:lvl1pPr>
              <a:defRPr/>
            </a:lvl1pPr>
          </a:lstStyle>
          <a:p>
            <a:pPr>
              <a:defRPr/>
            </a:pPr>
            <a:endParaRPr lang="en-US" dirty="0"/>
          </a:p>
        </p:txBody>
      </p:sp>
      <p:sp>
        <p:nvSpPr>
          <p:cNvPr id="6" name="Footer Placeholder 4">
            <a:extLst>
              <a:ext uri="{FF2B5EF4-FFF2-40B4-BE49-F238E27FC236}">
                <a16:creationId xmlns:a16="http://schemas.microsoft.com/office/drawing/2014/main" id="{0B2DC34D-A9F6-4752-BD94-49B467B7EC23}"/>
              </a:ext>
            </a:extLst>
          </p:cNvPr>
          <p:cNvSpPr>
            <a:spLocks noGrp="1"/>
          </p:cNvSpPr>
          <p:nvPr>
            <p:ph type="ftr" sz="quarter" idx="15"/>
          </p:nvPr>
        </p:nvSpPr>
        <p:spPr/>
        <p:txBody>
          <a:bodyPr/>
          <a:lstStyle>
            <a:lvl1pPr>
              <a:defRPr/>
            </a:lvl1pPr>
          </a:lstStyle>
          <a:p>
            <a:pPr>
              <a:defRPr/>
            </a:pPr>
            <a:r>
              <a:rPr lang="en-US"/>
              <a:t>Copyright © Texas Education Agency 2020. All rights reserved.</a:t>
            </a:r>
            <a:endParaRPr lang="en-US" dirty="0"/>
          </a:p>
        </p:txBody>
      </p:sp>
      <p:sp>
        <p:nvSpPr>
          <p:cNvPr id="7" name="Slide Number Placeholder 5">
            <a:extLst>
              <a:ext uri="{FF2B5EF4-FFF2-40B4-BE49-F238E27FC236}">
                <a16:creationId xmlns:a16="http://schemas.microsoft.com/office/drawing/2014/main" id="{D129B76D-D738-4EE0-9614-C12D86211181}"/>
              </a:ext>
            </a:extLst>
          </p:cNvPr>
          <p:cNvSpPr>
            <a:spLocks noGrp="1"/>
          </p:cNvSpPr>
          <p:nvPr>
            <p:ph type="sldNum" sz="quarter" idx="16"/>
          </p:nvPr>
        </p:nvSpPr>
        <p:spPr/>
        <p:txBody>
          <a:bodyPr/>
          <a:lstStyle>
            <a:lvl1pPr>
              <a:defRPr/>
            </a:lvl1pPr>
          </a:lstStyle>
          <a:p>
            <a:pPr>
              <a:defRPr/>
            </a:pPr>
            <a:fld id="{91DEF6F9-9907-4DB5-AB50-3DF215830869}" type="slidenum">
              <a:rPr lang="en-US"/>
              <a:pPr>
                <a:defRPr/>
              </a:pPr>
              <a:t>‹#›</a:t>
            </a:fld>
            <a:endParaRPr lang="en-US" dirty="0"/>
          </a:p>
        </p:txBody>
      </p:sp>
    </p:spTree>
    <p:extLst>
      <p:ext uri="{BB962C8B-B14F-4D97-AF65-F5344CB8AC3E}">
        <p14:creationId xmlns:p14="http://schemas.microsoft.com/office/powerpoint/2010/main" val="36560960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Copyright © Texas Education Agency 2020. All rights reserved.</a:t>
            </a:r>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7" name="Content Placeholder 2"/>
          <p:cNvSpPr>
            <a:spLocks noGrp="1"/>
          </p:cNvSpPr>
          <p:nvPr>
            <p:ph idx="13"/>
          </p:nvPr>
        </p:nvSpPr>
        <p:spPr>
          <a:xfrm>
            <a:off x="838199" y="1825625"/>
            <a:ext cx="10515599" cy="43024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C00000"/>
              </a:buClr>
              <a:buFont typeface="Wingdings" pitchFamily="2" charset="2"/>
              <a:buChar char="§"/>
              <a:defRPr>
                <a:latin typeface="+mj-lt"/>
                <a:cs typeface="Calibri" panose="020F0502020204030204" pitchFamily="34" charset="0"/>
              </a:defRPr>
            </a:lvl4pPr>
            <a:lvl5pPr>
              <a:buClr>
                <a:srgbClr val="DA3E26"/>
              </a:buClr>
              <a:defRPr>
                <a:latin typeface="+mj-lt"/>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73714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 List 2-Column">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Copyright © Texas Education Agency 2020. All rights reserved.</a:t>
            </a:r>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14" name="Content Placeholder 3"/>
          <p:cNvSpPr>
            <a:spLocks noGrp="1"/>
          </p:cNvSpPr>
          <p:nvPr>
            <p:ph sz="half" idx="2"/>
          </p:nvPr>
        </p:nvSpPr>
        <p:spPr>
          <a:xfrm>
            <a:off x="978527" y="1845733"/>
            <a:ext cx="4937760" cy="40233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C00000"/>
              </a:buClr>
              <a:buFont typeface="Wingdings" pitchFamily="2" charset="2"/>
              <a:buChar char="§"/>
              <a:defRPr>
                <a:latin typeface="+mj-lt"/>
                <a:cs typeface="Calibri" panose="020F0502020204030204" pitchFamily="34" charset="0"/>
              </a:defRPr>
            </a:lvl4pPr>
            <a:lvl5pPr>
              <a:buClr>
                <a:srgbClr val="DA3E26"/>
              </a:buClr>
              <a:defRPr>
                <a:latin typeface="+mj-lt"/>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5"/>
          <p:cNvSpPr>
            <a:spLocks noGrp="1"/>
          </p:cNvSpPr>
          <p:nvPr>
            <p:ph sz="quarter" idx="4"/>
          </p:nvPr>
        </p:nvSpPr>
        <p:spPr>
          <a:xfrm>
            <a:off x="6275713" y="1845733"/>
            <a:ext cx="4937760" cy="40233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C00000"/>
              </a:buClr>
              <a:buFont typeface="Wingdings" pitchFamily="2" charset="2"/>
              <a:buChar char="§"/>
              <a:defRPr>
                <a:latin typeface="+mj-lt"/>
                <a:cs typeface="Calibri" panose="020F0502020204030204" pitchFamily="34" charset="0"/>
              </a:defRPr>
            </a:lvl4pPr>
            <a:lvl5pPr>
              <a:buClr>
                <a:srgbClr val="DA3E26"/>
              </a:buClr>
              <a:defRPr b="0">
                <a:latin typeface="+mj-lt"/>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50328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Bloc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Copyright © Texas Education Agency 2020. All rights reserved.</a:t>
            </a:r>
          </a:p>
        </p:txBody>
      </p:sp>
      <p:sp>
        <p:nvSpPr>
          <p:cNvPr id="5" name="Slide Number Placeholder 4"/>
          <p:cNvSpPr>
            <a:spLocks noGrp="1"/>
          </p:cNvSpPr>
          <p:nvPr>
            <p:ph type="sldNum" sz="quarter" idx="12"/>
          </p:nvPr>
        </p:nvSpPr>
        <p:spPr/>
        <p:txBody>
          <a:bodyPr/>
          <a:lstStyle/>
          <a:p>
            <a:fld id="{0088AB57-2DBE-44A3-AE96-942C49E954BF}" type="slidenum">
              <a:rPr lang="en-US" smtClean="0"/>
              <a:pPr/>
              <a:t>‹#›</a:t>
            </a:fld>
            <a:endParaRPr lang="en-US"/>
          </a:p>
        </p:txBody>
      </p:sp>
    </p:spTree>
    <p:extLst>
      <p:ext uri="{BB962C8B-B14F-4D97-AF65-F5344CB8AC3E}">
        <p14:creationId xmlns:p14="http://schemas.microsoft.com/office/powerpoint/2010/main" val="8445589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2-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Copyright © Texas Education Agency 2020. All rights reserved.</a:t>
            </a:r>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6" name="Content Placeholder 3"/>
          <p:cNvSpPr>
            <a:spLocks noGrp="1"/>
          </p:cNvSpPr>
          <p:nvPr>
            <p:ph sz="half" idx="2"/>
          </p:nvPr>
        </p:nvSpPr>
        <p:spPr>
          <a:xfrm>
            <a:off x="423863" y="1687515"/>
            <a:ext cx="5492424" cy="4181578"/>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dirty="0"/>
          </a:p>
        </p:txBody>
      </p:sp>
      <p:sp>
        <p:nvSpPr>
          <p:cNvPr id="7" name="Content Placeholder 5"/>
          <p:cNvSpPr>
            <a:spLocks noGrp="1"/>
          </p:cNvSpPr>
          <p:nvPr>
            <p:ph sz="quarter" idx="4"/>
          </p:nvPr>
        </p:nvSpPr>
        <p:spPr>
          <a:xfrm>
            <a:off x="6275713" y="1687515"/>
            <a:ext cx="5492424" cy="4181578"/>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Tree>
    <p:extLst>
      <p:ext uri="{BB962C8B-B14F-4D97-AF65-F5344CB8AC3E}">
        <p14:creationId xmlns:p14="http://schemas.microsoft.com/office/powerpoint/2010/main" val="16722844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Multi-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Copyright © Texas Education Agency 2020. All rights reserved.</a:t>
            </a:r>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6" name="Content Placeholder 3"/>
          <p:cNvSpPr>
            <a:spLocks noGrp="1"/>
          </p:cNvSpPr>
          <p:nvPr>
            <p:ph sz="half" idx="2"/>
          </p:nvPr>
        </p:nvSpPr>
        <p:spPr>
          <a:xfrm>
            <a:off x="423862" y="168751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dirty="0"/>
          </a:p>
        </p:txBody>
      </p:sp>
      <p:sp>
        <p:nvSpPr>
          <p:cNvPr id="7" name="Content Placeholder 5"/>
          <p:cNvSpPr>
            <a:spLocks noGrp="1"/>
          </p:cNvSpPr>
          <p:nvPr>
            <p:ph sz="quarter" idx="4"/>
          </p:nvPr>
        </p:nvSpPr>
        <p:spPr>
          <a:xfrm>
            <a:off x="4094218" y="1687514"/>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8" name="Content Placeholder 5"/>
          <p:cNvSpPr>
            <a:spLocks noGrp="1"/>
          </p:cNvSpPr>
          <p:nvPr>
            <p:ph sz="quarter" idx="13"/>
          </p:nvPr>
        </p:nvSpPr>
        <p:spPr>
          <a:xfrm>
            <a:off x="7760524" y="1687514"/>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10" name="Content Placeholder 5"/>
          <p:cNvSpPr>
            <a:spLocks noGrp="1"/>
          </p:cNvSpPr>
          <p:nvPr>
            <p:ph sz="quarter" idx="14"/>
          </p:nvPr>
        </p:nvSpPr>
        <p:spPr>
          <a:xfrm>
            <a:off x="423862" y="4108326"/>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11" name="Content Placeholder 5"/>
          <p:cNvSpPr>
            <a:spLocks noGrp="1"/>
          </p:cNvSpPr>
          <p:nvPr>
            <p:ph sz="quarter" idx="15"/>
          </p:nvPr>
        </p:nvSpPr>
        <p:spPr>
          <a:xfrm>
            <a:off x="4094218" y="410832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12" name="Content Placeholder 5"/>
          <p:cNvSpPr>
            <a:spLocks noGrp="1"/>
          </p:cNvSpPr>
          <p:nvPr>
            <p:ph sz="quarter" idx="16"/>
          </p:nvPr>
        </p:nvSpPr>
        <p:spPr>
          <a:xfrm>
            <a:off x="7760524" y="410832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Tree>
    <p:extLst>
      <p:ext uri="{BB962C8B-B14F-4D97-AF65-F5344CB8AC3E}">
        <p14:creationId xmlns:p14="http://schemas.microsoft.com/office/powerpoint/2010/main" val="6059354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Object - text on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Copyright © Texas Education Agency 2020. All rights reserved.</a:t>
            </a:r>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11" name="Content Placeholder 10"/>
          <p:cNvSpPr>
            <a:spLocks noGrp="1"/>
          </p:cNvSpPr>
          <p:nvPr>
            <p:ph sz="quarter" idx="14"/>
          </p:nvPr>
        </p:nvSpPr>
        <p:spPr>
          <a:xfrm>
            <a:off x="385763" y="1563757"/>
            <a:ext cx="5534025" cy="4644538"/>
          </a:xfrm>
        </p:spPr>
        <p:txBody>
          <a:bodyPr/>
          <a:lstStyle>
            <a:lvl1pPr marL="0" indent="0">
              <a:buNone/>
              <a:defRPr>
                <a:latin typeface="Calibri" panose="020F0502020204030204" pitchFamily="34" charset="0"/>
                <a:cs typeface="Calibri" panose="020F0502020204030204" pitchFamily="34" charset="0"/>
              </a:defRPr>
            </a:lvl1pPr>
          </a:lstStyle>
          <a:p>
            <a:pPr lvl="0"/>
            <a:endParaRPr lang="en-US" dirty="0"/>
          </a:p>
        </p:txBody>
      </p:sp>
      <p:sp>
        <p:nvSpPr>
          <p:cNvPr id="12" name="Text Placeholder 10"/>
          <p:cNvSpPr>
            <a:spLocks noGrp="1"/>
          </p:cNvSpPr>
          <p:nvPr>
            <p:ph type="body" sz="quarter" idx="15"/>
          </p:nvPr>
        </p:nvSpPr>
        <p:spPr>
          <a:xfrm>
            <a:off x="6566064" y="1563757"/>
            <a:ext cx="5101055" cy="4644538"/>
          </a:xfrm>
          <a:solidFill>
            <a:srgbClr val="0D6CB9"/>
          </a:solidFill>
        </p:spPr>
        <p:txBody>
          <a:bodyPr lIns="365760" tIns="365760" rIns="365760" bIns="365760"/>
          <a:lstStyle>
            <a:lvl1pPr marL="0" indent="0">
              <a:buNone/>
              <a:defRPr>
                <a:solidFill>
                  <a:schemeClr val="bg1"/>
                </a:solidFill>
                <a:latin typeface="Calibri" panose="020F0502020204030204" pitchFamily="34" charset="0"/>
                <a:cs typeface="Calibri" panose="020F0502020204030204" pitchFamily="34" charset="0"/>
              </a:defRPr>
            </a:lvl1pPr>
          </a:lstStyle>
          <a:p>
            <a:pPr lvl="0"/>
            <a:endParaRPr lang="en-US" dirty="0"/>
          </a:p>
        </p:txBody>
      </p:sp>
    </p:spTree>
    <p:extLst>
      <p:ext uri="{BB962C8B-B14F-4D97-AF65-F5344CB8AC3E}">
        <p14:creationId xmlns:p14="http://schemas.microsoft.com/office/powerpoint/2010/main" val="25120167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Object - text on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Copyright © Texas Education Agency 2020. All rights reserved.</a:t>
            </a:r>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11" name="Content Placeholder 10"/>
          <p:cNvSpPr>
            <a:spLocks noGrp="1"/>
          </p:cNvSpPr>
          <p:nvPr>
            <p:ph sz="quarter" idx="14"/>
          </p:nvPr>
        </p:nvSpPr>
        <p:spPr>
          <a:xfrm>
            <a:off x="5848698" y="1563757"/>
            <a:ext cx="5534025" cy="4644538"/>
          </a:xfrm>
        </p:spPr>
        <p:txBody>
          <a:bodyPr/>
          <a:lstStyle>
            <a:lvl1pPr marL="0" indent="0">
              <a:buNone/>
              <a:defRPr>
                <a:latin typeface="Calibri" panose="020F0502020204030204" pitchFamily="34" charset="0"/>
                <a:cs typeface="Calibri" panose="020F0502020204030204" pitchFamily="34" charset="0"/>
              </a:defRPr>
            </a:lvl1pPr>
          </a:lstStyle>
          <a:p>
            <a:pPr lvl="0"/>
            <a:endParaRPr lang="en-US" dirty="0"/>
          </a:p>
        </p:txBody>
      </p:sp>
      <p:sp>
        <p:nvSpPr>
          <p:cNvPr id="12" name="Text Placeholder 10"/>
          <p:cNvSpPr>
            <a:spLocks noGrp="1"/>
          </p:cNvSpPr>
          <p:nvPr>
            <p:ph type="body" sz="quarter" idx="15"/>
          </p:nvPr>
        </p:nvSpPr>
        <p:spPr>
          <a:xfrm>
            <a:off x="388288" y="1563757"/>
            <a:ext cx="5101055" cy="4644538"/>
          </a:xfrm>
          <a:solidFill>
            <a:srgbClr val="0D6CB9"/>
          </a:solidFill>
        </p:spPr>
        <p:txBody>
          <a:bodyPr lIns="365760" tIns="365760" rIns="365760" bIns="365760"/>
          <a:lstStyle>
            <a:lvl1pPr marL="0" indent="0">
              <a:buNone/>
              <a:defRPr>
                <a:solidFill>
                  <a:schemeClr val="bg1"/>
                </a:solidFill>
                <a:latin typeface="Calibri" panose="020F0502020204030204" pitchFamily="34" charset="0"/>
                <a:cs typeface="Calibri" panose="020F0502020204030204" pitchFamily="34" charset="0"/>
              </a:defRPr>
            </a:lvl1pPr>
          </a:lstStyle>
          <a:p>
            <a:pPr lvl="0"/>
            <a:endParaRPr lang="en-US" dirty="0"/>
          </a:p>
        </p:txBody>
      </p:sp>
    </p:spTree>
    <p:extLst>
      <p:ext uri="{BB962C8B-B14F-4D97-AF65-F5344CB8AC3E}">
        <p14:creationId xmlns:p14="http://schemas.microsoft.com/office/powerpoint/2010/main" val="3031087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EA Opener Blank - Mai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0" y="2872510"/>
            <a:ext cx="9144000" cy="1455649"/>
          </a:xfrm>
          <a:prstGeom prst="rect">
            <a:avLst/>
          </a:prstGeom>
          <a:solidFill>
            <a:schemeClr val="bg1">
              <a:lumMod val="95000"/>
            </a:schemeClr>
          </a:solidFill>
        </p:spPr>
        <p:txBody>
          <a:bodyPr anchor="ctr"/>
          <a:lstStyle>
            <a:lvl1pPr algn="ctr">
              <a:defRPr lang="en-US" sz="6000" b="1" kern="1200" baseline="0" smtClean="0">
                <a:solidFill>
                  <a:srgbClr val="3C6EBE"/>
                </a:solidFill>
                <a:latin typeface="+mn-lt"/>
                <a:ea typeface="+mn-ea"/>
                <a:cs typeface="+mn-cs"/>
              </a:defRPr>
            </a:lvl1pPr>
          </a:lstStyle>
          <a:p>
            <a:r>
              <a:rPr lang="en-US" dirty="0"/>
              <a:t>Edit Master Title</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Copyright © Texas Education Agency 2020. All rights reserved.</a:t>
            </a:r>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10" name="Subtitle 2"/>
          <p:cNvSpPr>
            <a:spLocks noGrp="1"/>
          </p:cNvSpPr>
          <p:nvPr>
            <p:ph type="subTitle" idx="1" hasCustomPrompt="1"/>
          </p:nvPr>
        </p:nvSpPr>
        <p:spPr>
          <a:xfrm>
            <a:off x="1524000" y="4328159"/>
            <a:ext cx="9144000" cy="865633"/>
          </a:xfrm>
          <a:prstGeom prst="rect">
            <a:avLst/>
          </a:prstGeom>
          <a:solidFill>
            <a:schemeClr val="bg1">
              <a:lumMod val="95000"/>
            </a:schemeClr>
          </a:solidFill>
        </p:spPr>
        <p:txBody>
          <a:bodyPr anchor="ctr"/>
          <a:lstStyle>
            <a:lvl1pPr marL="0" indent="0" algn="ctr">
              <a:lnSpc>
                <a:spcPct val="90000"/>
              </a:lnSpc>
              <a:buNone/>
              <a:defRPr sz="2400" b="1" spc="140" baseline="0">
                <a:solidFill>
                  <a:srgbClr val="44546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9397769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bject - text on le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Copyright © Texas Education Agency 2020. All rights reserved.</a:t>
            </a:r>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8" name="Content Placeholder 7"/>
          <p:cNvSpPr>
            <a:spLocks noGrp="1"/>
          </p:cNvSpPr>
          <p:nvPr>
            <p:ph sz="quarter" idx="13"/>
          </p:nvPr>
        </p:nvSpPr>
        <p:spPr>
          <a:xfrm>
            <a:off x="6096000" y="1620838"/>
            <a:ext cx="5534025" cy="4603750"/>
          </a:xfrm>
        </p:spPr>
        <p:txBody>
          <a:bodyPr/>
          <a:lstStyle>
            <a:lvl1pPr marL="0" indent="0">
              <a:buNone/>
              <a:defRPr>
                <a:latin typeface="Calibri" panose="020F0502020204030204" pitchFamily="34" charset="0"/>
                <a:cs typeface="Calibri" panose="020F0502020204030204" pitchFamily="34" charset="0"/>
              </a:defRPr>
            </a:lvl1pPr>
          </a:lstStyle>
          <a:p>
            <a:pPr lvl="0"/>
            <a:endParaRPr lang="en-US" dirty="0"/>
          </a:p>
        </p:txBody>
      </p:sp>
      <p:sp>
        <p:nvSpPr>
          <p:cNvPr id="11" name="Text Placeholder 10"/>
          <p:cNvSpPr>
            <a:spLocks noGrp="1"/>
          </p:cNvSpPr>
          <p:nvPr>
            <p:ph type="body" sz="quarter" idx="14"/>
          </p:nvPr>
        </p:nvSpPr>
        <p:spPr>
          <a:xfrm>
            <a:off x="518193" y="1620838"/>
            <a:ext cx="5101055" cy="4603750"/>
          </a:xfrm>
        </p:spPr>
        <p:txBody>
          <a:bodyPr anchor="t"/>
          <a:lstStyle>
            <a:lvl1pPr marL="0" indent="0">
              <a:buNone/>
              <a:defRPr>
                <a:solidFill>
                  <a:schemeClr val="tx1"/>
                </a:solidFill>
                <a:latin typeface="Calibri" panose="020F0502020204030204" pitchFamily="34" charset="0"/>
                <a:cs typeface="Calibri" panose="020F0502020204030204" pitchFamily="34" charset="0"/>
              </a:defRPr>
            </a:lvl1pPr>
          </a:lstStyle>
          <a:p>
            <a:pPr lvl="0"/>
            <a:endParaRPr lang="en-US" dirty="0"/>
          </a:p>
        </p:txBody>
      </p:sp>
    </p:spTree>
    <p:extLst>
      <p:ext uri="{BB962C8B-B14F-4D97-AF65-F5344CB8AC3E}">
        <p14:creationId xmlns:p14="http://schemas.microsoft.com/office/powerpoint/2010/main" val="37130740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with Text Wide">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Copyright © Texas Education Agency 2020. All rights reserved.</a:t>
            </a:r>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10" name="Picture Placeholder 6"/>
          <p:cNvSpPr>
            <a:spLocks noGrp="1"/>
          </p:cNvSpPr>
          <p:nvPr>
            <p:ph type="pic" sz="quarter" idx="13"/>
          </p:nvPr>
        </p:nvSpPr>
        <p:spPr>
          <a:xfrm>
            <a:off x="401639" y="1645920"/>
            <a:ext cx="11379991" cy="3648710"/>
          </a:xfrm>
        </p:spPr>
        <p:txBody>
          <a:bodyPr/>
          <a:lstStyle>
            <a:lvl1pPr marL="0" indent="0">
              <a:buFontTx/>
              <a:buNone/>
              <a:defRPr>
                <a:latin typeface="Calibri" panose="020F0502020204030204" pitchFamily="34" charset="0"/>
                <a:cs typeface="Calibri" panose="020F0502020204030204" pitchFamily="34" charset="0"/>
              </a:defRPr>
            </a:lvl1pPr>
          </a:lstStyle>
          <a:p>
            <a:endParaRPr lang="en-US" dirty="0"/>
          </a:p>
        </p:txBody>
      </p:sp>
      <p:sp>
        <p:nvSpPr>
          <p:cNvPr id="11" name="Text Placeholder 11"/>
          <p:cNvSpPr>
            <a:spLocks noGrp="1"/>
          </p:cNvSpPr>
          <p:nvPr>
            <p:ph type="body" sz="quarter" idx="14"/>
          </p:nvPr>
        </p:nvSpPr>
        <p:spPr>
          <a:xfrm>
            <a:off x="401638" y="5657088"/>
            <a:ext cx="11379200" cy="543686"/>
          </a:xfrm>
          <a:gradFill>
            <a:gsLst>
              <a:gs pos="26000">
                <a:srgbClr val="203864"/>
              </a:gs>
              <a:gs pos="50000">
                <a:srgbClr val="2F5CAC"/>
              </a:gs>
              <a:gs pos="100000">
                <a:srgbClr val="4472C4"/>
              </a:gs>
            </a:gsLst>
            <a:lin ang="3000000" scaled="0"/>
          </a:gradFill>
        </p:spPr>
        <p:txBody>
          <a:bodyPr/>
          <a:lstStyle>
            <a:lvl1pPr marL="365760" indent="0" algn="ctr">
              <a:lnSpc>
                <a:spcPct val="120000"/>
              </a:lnSpc>
              <a:buNone/>
              <a:defRPr sz="2400">
                <a:solidFill>
                  <a:schemeClr val="bg1"/>
                </a:solidFill>
                <a:latin typeface="Calibri" panose="020F0502020204030204" pitchFamily="34" charset="0"/>
                <a:cs typeface="Calibri" panose="020F0502020204030204" pitchFamily="34" charset="0"/>
              </a:defRPr>
            </a:lvl1pPr>
          </a:lstStyle>
          <a:p>
            <a:pPr lvl="0"/>
            <a:endParaRPr lang="en-US" dirty="0"/>
          </a:p>
        </p:txBody>
      </p:sp>
    </p:spTree>
    <p:extLst>
      <p:ext uri="{BB962C8B-B14F-4D97-AF65-F5344CB8AC3E}">
        <p14:creationId xmlns:p14="http://schemas.microsoft.com/office/powerpoint/2010/main" val="23033932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meline 1">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Copyright © Texas Education Agency 2020. All rights reserved.</a:t>
            </a:r>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cxnSp>
        <p:nvCxnSpPr>
          <p:cNvPr id="10" name="Straight Connector 9"/>
          <p:cNvCxnSpPr/>
          <p:nvPr userDrawn="1"/>
        </p:nvCxnSpPr>
        <p:spPr>
          <a:xfrm>
            <a:off x="7725145" y="3631342"/>
            <a:ext cx="12700" cy="513897"/>
          </a:xfrm>
          <a:prstGeom prst="line">
            <a:avLst/>
          </a:prstGeom>
          <a:ln w="53975" cap="rnd">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495912" y="3639580"/>
            <a:ext cx="12700" cy="513897"/>
          </a:xfrm>
          <a:prstGeom prst="line">
            <a:avLst/>
          </a:prstGeom>
          <a:ln w="53975" cap="rnd">
            <a:solidFill>
              <a:srgbClr val="EA0C0C"/>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endCxn id="20" idx="4"/>
          </p:cNvCxnSpPr>
          <p:nvPr userDrawn="1"/>
        </p:nvCxnSpPr>
        <p:spPr>
          <a:xfrm>
            <a:off x="6110254" y="3256246"/>
            <a:ext cx="12700" cy="513897"/>
          </a:xfrm>
          <a:prstGeom prst="line">
            <a:avLst/>
          </a:prstGeom>
          <a:ln w="53975" cap="rnd">
            <a:solidFill>
              <a:srgbClr val="69447B"/>
            </a:solidFill>
            <a:prstDash val="sysDot"/>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3738697" y="3553467"/>
            <a:ext cx="1530393" cy="293653"/>
          </a:xfrm>
          <a:prstGeom prst="rect">
            <a:avLst/>
          </a:prstGeom>
          <a:solidFill>
            <a:srgbClr val="DA3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5352764" y="3553467"/>
            <a:ext cx="1530393" cy="293653"/>
          </a:xfrm>
          <a:prstGeom prst="rect">
            <a:avLst/>
          </a:prstGeom>
          <a:solidFill>
            <a:srgbClr val="694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6967303" y="3553467"/>
            <a:ext cx="1530393" cy="293653"/>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2124157" y="3553467"/>
            <a:ext cx="1530393" cy="293653"/>
          </a:xfrm>
          <a:prstGeom prst="rect">
            <a:avLst/>
          </a:prstGeom>
          <a:solidFill>
            <a:srgbClr val="A83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userDrawn="1"/>
        </p:nvSpPr>
        <p:spPr>
          <a:xfrm>
            <a:off x="6049541" y="362331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userDrawn="1"/>
        </p:nvSpPr>
        <p:spPr>
          <a:xfrm>
            <a:off x="9271650" y="3626886"/>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endCxn id="24" idx="4"/>
          </p:cNvCxnSpPr>
          <p:nvPr userDrawn="1"/>
        </p:nvCxnSpPr>
        <p:spPr>
          <a:xfrm>
            <a:off x="2889534" y="3266406"/>
            <a:ext cx="12700" cy="513897"/>
          </a:xfrm>
          <a:prstGeom prst="line">
            <a:avLst/>
          </a:prstGeom>
          <a:ln w="53975" cap="rnd">
            <a:solidFill>
              <a:srgbClr val="A8301C"/>
            </a:solidFill>
            <a:prstDash val="sysDot"/>
          </a:ln>
        </p:spPr>
        <p:style>
          <a:lnRef idx="1">
            <a:schemeClr val="accent1"/>
          </a:lnRef>
          <a:fillRef idx="0">
            <a:schemeClr val="accent1"/>
          </a:fillRef>
          <a:effectRef idx="0">
            <a:schemeClr val="accent1"/>
          </a:effectRef>
          <a:fontRef idx="minor">
            <a:schemeClr val="tx1"/>
          </a:fontRef>
        </p:style>
      </p:cxnSp>
      <p:sp>
        <p:nvSpPr>
          <p:cNvPr id="24" name="Oval 23"/>
          <p:cNvSpPr/>
          <p:nvPr userDrawn="1"/>
        </p:nvSpPr>
        <p:spPr>
          <a:xfrm>
            <a:off x="2828821" y="363347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userDrawn="1"/>
        </p:nvSpPr>
        <p:spPr>
          <a:xfrm>
            <a:off x="4423941" y="364363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userDrawn="1"/>
        </p:nvSpPr>
        <p:spPr>
          <a:xfrm>
            <a:off x="7664981" y="361315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8"/>
          </p:nvPr>
        </p:nvSpPr>
        <p:spPr>
          <a:xfrm>
            <a:off x="2116158" y="2535256"/>
            <a:ext cx="1514363" cy="681271"/>
          </a:xfrm>
        </p:spPr>
        <p:txBody>
          <a:bodyPr anchor="ctr">
            <a:normAutofit/>
          </a:bodyPr>
          <a:lstStyle>
            <a:lvl1pPr marL="0" indent="0" algn="ctr">
              <a:buNone/>
              <a:defRPr sz="1800">
                <a:solidFill>
                  <a:schemeClr val="tx1"/>
                </a:solidFill>
              </a:defRPr>
            </a:lvl1pPr>
          </a:lstStyle>
          <a:p>
            <a:pPr lvl="0"/>
            <a:endParaRPr lang="en-US" dirty="0"/>
          </a:p>
        </p:txBody>
      </p:sp>
      <p:sp>
        <p:nvSpPr>
          <p:cNvPr id="32" name="Text Placeholder 3"/>
          <p:cNvSpPr>
            <a:spLocks noGrp="1"/>
          </p:cNvSpPr>
          <p:nvPr>
            <p:ph type="body" sz="quarter" idx="19"/>
          </p:nvPr>
        </p:nvSpPr>
        <p:spPr>
          <a:xfrm>
            <a:off x="3754727" y="4166491"/>
            <a:ext cx="1514363" cy="681271"/>
          </a:xfrm>
        </p:spPr>
        <p:txBody>
          <a:bodyPr anchor="ctr">
            <a:normAutofit/>
          </a:bodyPr>
          <a:lstStyle>
            <a:lvl1pPr marL="0" indent="0" algn="ctr">
              <a:buNone/>
              <a:defRPr sz="1800">
                <a:solidFill>
                  <a:schemeClr val="tx1"/>
                </a:solidFill>
              </a:defRPr>
            </a:lvl1pPr>
          </a:lstStyle>
          <a:p>
            <a:pPr lvl="0"/>
            <a:endParaRPr lang="en-US" dirty="0"/>
          </a:p>
        </p:txBody>
      </p:sp>
      <p:sp>
        <p:nvSpPr>
          <p:cNvPr id="33" name="Text Placeholder 3"/>
          <p:cNvSpPr>
            <a:spLocks noGrp="1"/>
          </p:cNvSpPr>
          <p:nvPr>
            <p:ph type="body" sz="quarter" idx="20"/>
          </p:nvPr>
        </p:nvSpPr>
        <p:spPr>
          <a:xfrm>
            <a:off x="5338818" y="2535257"/>
            <a:ext cx="1514363" cy="681271"/>
          </a:xfrm>
        </p:spPr>
        <p:txBody>
          <a:bodyPr anchor="ctr">
            <a:normAutofit/>
          </a:bodyPr>
          <a:lstStyle>
            <a:lvl1pPr marL="0" indent="0" algn="ctr">
              <a:buNone/>
              <a:defRPr sz="1800">
                <a:solidFill>
                  <a:schemeClr val="tx1"/>
                </a:solidFill>
              </a:defRPr>
            </a:lvl1pPr>
          </a:lstStyle>
          <a:p>
            <a:pPr lvl="0"/>
            <a:endParaRPr lang="en-US" dirty="0"/>
          </a:p>
        </p:txBody>
      </p:sp>
      <p:sp>
        <p:nvSpPr>
          <p:cNvPr id="34" name="Text Placeholder 3"/>
          <p:cNvSpPr>
            <a:spLocks noGrp="1"/>
          </p:cNvSpPr>
          <p:nvPr>
            <p:ph type="body" sz="quarter" idx="21"/>
          </p:nvPr>
        </p:nvSpPr>
        <p:spPr>
          <a:xfrm>
            <a:off x="7054625" y="4166491"/>
            <a:ext cx="1514363" cy="681271"/>
          </a:xfrm>
        </p:spPr>
        <p:txBody>
          <a:bodyPr anchor="ctr">
            <a:normAutofit/>
          </a:bodyPr>
          <a:lstStyle>
            <a:lvl1pPr marL="0" indent="0" algn="ctr">
              <a:buNone/>
              <a:defRPr sz="1800">
                <a:solidFill>
                  <a:schemeClr val="tx1"/>
                </a:solidFill>
              </a:defRPr>
            </a:lvl1pPr>
          </a:lstStyle>
          <a:p>
            <a:pPr lvl="0"/>
            <a:endParaRPr lang="en-US" dirty="0"/>
          </a:p>
        </p:txBody>
      </p:sp>
    </p:spTree>
    <p:extLst>
      <p:ext uri="{BB962C8B-B14F-4D97-AF65-F5344CB8AC3E}">
        <p14:creationId xmlns:p14="http://schemas.microsoft.com/office/powerpoint/2010/main" val="7141248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A5268-66E9-440C-8BD5-A66795E99D6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42C4B62-D99B-45B9-B2FD-C6F6518F380A}"/>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FAF2A02E-6694-4223-9CBD-7C8903061907}"/>
              </a:ext>
            </a:extLst>
          </p:cNvPr>
          <p:cNvSpPr>
            <a:spLocks noGrp="1"/>
          </p:cNvSpPr>
          <p:nvPr>
            <p:ph type="ftr" sz="quarter" idx="11"/>
          </p:nvPr>
        </p:nvSpPr>
        <p:spPr/>
        <p:txBody>
          <a:bodyPr/>
          <a:lstStyle/>
          <a:p>
            <a:r>
              <a:rPr lang="en-US"/>
              <a:t>Copyright © Texas Education Agency 2020. All rights reserved.</a:t>
            </a:r>
          </a:p>
        </p:txBody>
      </p:sp>
      <p:sp>
        <p:nvSpPr>
          <p:cNvPr id="5" name="Slide Number Placeholder 4">
            <a:extLst>
              <a:ext uri="{FF2B5EF4-FFF2-40B4-BE49-F238E27FC236}">
                <a16:creationId xmlns:a16="http://schemas.microsoft.com/office/drawing/2014/main" id="{53CEC953-435B-4F2C-BEBA-FDEF607DD329}"/>
              </a:ext>
            </a:extLst>
          </p:cNvPr>
          <p:cNvSpPr>
            <a:spLocks noGrp="1"/>
          </p:cNvSpPr>
          <p:nvPr>
            <p:ph type="sldNum" sz="quarter" idx="12"/>
          </p:nvPr>
        </p:nvSpPr>
        <p:spPr/>
        <p:txBody>
          <a:bodyPr/>
          <a:lstStyle/>
          <a:p>
            <a:fld id="{0088AB57-2DBE-44A3-AE96-942C49E954BF}" type="slidenum">
              <a:rPr lang="en-US" smtClean="0"/>
              <a:pPr/>
              <a:t>‹#›</a:t>
            </a:fld>
            <a:endParaRPr lang="en-US"/>
          </a:p>
        </p:txBody>
      </p:sp>
    </p:spTree>
    <p:extLst>
      <p:ext uri="{BB962C8B-B14F-4D97-AF65-F5344CB8AC3E}">
        <p14:creationId xmlns:p14="http://schemas.microsoft.com/office/powerpoint/2010/main" val="19561560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meline 2">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Copyright © Texas Education Agency 2020. All rights reserved.</a:t>
            </a:r>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27" name="Text Placeholder 8"/>
          <p:cNvSpPr>
            <a:spLocks noGrp="1"/>
          </p:cNvSpPr>
          <p:nvPr>
            <p:ph type="body" sz="quarter" idx="13" hasCustomPrompt="1"/>
          </p:nvPr>
        </p:nvSpPr>
        <p:spPr>
          <a:xfrm>
            <a:off x="660416" y="1515070"/>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28" name="Text Placeholder 8"/>
          <p:cNvSpPr>
            <a:spLocks noGrp="1"/>
          </p:cNvSpPr>
          <p:nvPr>
            <p:ph type="body" sz="quarter" idx="14" hasCustomPrompt="1"/>
          </p:nvPr>
        </p:nvSpPr>
        <p:spPr>
          <a:xfrm>
            <a:off x="8446127" y="1515070"/>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29" name="TextBox 28"/>
          <p:cNvSpPr txBox="1"/>
          <p:nvPr userDrawn="1"/>
        </p:nvSpPr>
        <p:spPr>
          <a:xfrm>
            <a:off x="791680" y="2937882"/>
            <a:ext cx="569010" cy="235737"/>
          </a:xfrm>
          <a:prstGeom prst="rect">
            <a:avLst/>
          </a:prstGeom>
          <a:noFill/>
        </p:spPr>
        <p:txBody>
          <a:bodyPr wrap="square" lIns="0" tIns="0" rIns="0" bIns="0" rtlCol="0">
            <a:noAutofit/>
          </a:bodyPr>
          <a:lstStyle/>
          <a:p>
            <a:pPr algn="ctr"/>
            <a:r>
              <a:rPr lang="en-ZA" sz="1000" b="1" dirty="0">
                <a:solidFill>
                  <a:schemeClr val="tx1">
                    <a:lumMod val="75000"/>
                    <a:lumOff val="25000"/>
                  </a:schemeClr>
                </a:solidFill>
              </a:rPr>
              <a:t>20YY</a:t>
            </a:r>
          </a:p>
        </p:txBody>
      </p:sp>
      <p:sp>
        <p:nvSpPr>
          <p:cNvPr id="30" name="Oval 29" title="Milestone Number"/>
          <p:cNvSpPr/>
          <p:nvPr userDrawn="1"/>
        </p:nvSpPr>
        <p:spPr>
          <a:xfrm>
            <a:off x="1148144" y="4457098"/>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01</a:t>
            </a:r>
          </a:p>
        </p:txBody>
      </p:sp>
      <p:pic>
        <p:nvPicPr>
          <p:cNvPr id="31" name="Graphic 30"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33310" y="3915499"/>
            <a:ext cx="581025" cy="295275"/>
          </a:xfrm>
          <a:prstGeom prst="rect">
            <a:avLst/>
          </a:prstGeom>
        </p:spPr>
      </p:pic>
      <p:sp>
        <p:nvSpPr>
          <p:cNvPr id="36" name="Oval 35" title="Milestone Number"/>
          <p:cNvSpPr/>
          <p:nvPr userDrawn="1"/>
        </p:nvSpPr>
        <p:spPr>
          <a:xfrm>
            <a:off x="1223822" y="2133143"/>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02</a:t>
            </a:r>
          </a:p>
        </p:txBody>
      </p:sp>
      <p:pic>
        <p:nvPicPr>
          <p:cNvPr id="37" name="Graphic 36"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282716" y="2801036"/>
            <a:ext cx="581025" cy="295275"/>
          </a:xfrm>
          <a:prstGeom prst="rect">
            <a:avLst/>
          </a:prstGeom>
        </p:spPr>
      </p:pic>
      <p:sp>
        <p:nvSpPr>
          <p:cNvPr id="38" name="TextBox 37"/>
          <p:cNvSpPr txBox="1"/>
          <p:nvPr userDrawn="1"/>
        </p:nvSpPr>
        <p:spPr>
          <a:xfrm>
            <a:off x="3382576" y="2940070"/>
            <a:ext cx="569010" cy="235737"/>
          </a:xfrm>
          <a:prstGeom prst="rect">
            <a:avLst/>
          </a:prstGeom>
          <a:noFill/>
        </p:spPr>
        <p:txBody>
          <a:bodyPr wrap="square" lIns="0" tIns="0" rIns="0" bIns="0" rtlCol="0">
            <a:noAutofit/>
          </a:bodyPr>
          <a:lstStyle/>
          <a:p>
            <a:pPr algn="ctr"/>
            <a:r>
              <a:rPr lang="en-ZA" sz="1000" b="1" dirty="0">
                <a:solidFill>
                  <a:schemeClr val="tx1">
                    <a:lumMod val="75000"/>
                    <a:lumOff val="25000"/>
                  </a:schemeClr>
                </a:solidFill>
              </a:rPr>
              <a:t>20YY</a:t>
            </a:r>
          </a:p>
        </p:txBody>
      </p:sp>
      <p:sp>
        <p:nvSpPr>
          <p:cNvPr id="39" name="Oval 38" title="Milestone Number"/>
          <p:cNvSpPr/>
          <p:nvPr userDrawn="1"/>
        </p:nvSpPr>
        <p:spPr>
          <a:xfrm>
            <a:off x="3763749" y="4434293"/>
            <a:ext cx="407673" cy="407673"/>
          </a:xfrm>
          <a:prstGeom prst="ellipse">
            <a:avLst/>
          </a:prstGeom>
          <a:solidFill>
            <a:srgbClr val="548235"/>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03</a:t>
            </a:r>
          </a:p>
        </p:txBody>
      </p:sp>
      <p:pic>
        <p:nvPicPr>
          <p:cNvPr id="40" name="Graphic 39"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3508784" y="3926541"/>
            <a:ext cx="581025" cy="295275"/>
          </a:xfrm>
          <a:prstGeom prst="rect">
            <a:avLst/>
          </a:prstGeom>
        </p:spPr>
      </p:pic>
      <p:sp>
        <p:nvSpPr>
          <p:cNvPr id="41" name="TextBox 40"/>
          <p:cNvSpPr txBox="1"/>
          <p:nvPr userDrawn="1"/>
        </p:nvSpPr>
        <p:spPr>
          <a:xfrm>
            <a:off x="5963110" y="2930904"/>
            <a:ext cx="569010" cy="235737"/>
          </a:xfrm>
          <a:prstGeom prst="rect">
            <a:avLst/>
          </a:prstGeom>
          <a:noFill/>
        </p:spPr>
        <p:txBody>
          <a:bodyPr wrap="square" lIns="0" tIns="0" rIns="0" bIns="0" rtlCol="0">
            <a:noAutofit/>
          </a:bodyPr>
          <a:lstStyle/>
          <a:p>
            <a:pPr algn="ctr"/>
            <a:r>
              <a:rPr lang="en-ZA" sz="1000" b="1" dirty="0">
                <a:solidFill>
                  <a:schemeClr val="tx1">
                    <a:lumMod val="75000"/>
                    <a:lumOff val="25000"/>
                  </a:schemeClr>
                </a:solidFill>
              </a:rPr>
              <a:t>20YY</a:t>
            </a:r>
          </a:p>
        </p:txBody>
      </p:sp>
      <p:sp>
        <p:nvSpPr>
          <p:cNvPr id="42" name="Oval 41" title="Milestone Number"/>
          <p:cNvSpPr/>
          <p:nvPr userDrawn="1"/>
        </p:nvSpPr>
        <p:spPr>
          <a:xfrm>
            <a:off x="6352338" y="4434293"/>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04</a:t>
            </a:r>
          </a:p>
        </p:txBody>
      </p:sp>
      <p:pic>
        <p:nvPicPr>
          <p:cNvPr id="43" name="Graphic 42"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112304" y="3936872"/>
            <a:ext cx="581025" cy="295275"/>
          </a:xfrm>
          <a:prstGeom prst="rect">
            <a:avLst/>
          </a:prstGeom>
        </p:spPr>
      </p:pic>
      <p:sp>
        <p:nvSpPr>
          <p:cNvPr id="44" name="Oval 43" title="Milestone Number"/>
          <p:cNvSpPr/>
          <p:nvPr userDrawn="1"/>
        </p:nvSpPr>
        <p:spPr>
          <a:xfrm>
            <a:off x="6427901" y="2129570"/>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05</a:t>
            </a:r>
          </a:p>
        </p:txBody>
      </p:sp>
      <p:pic>
        <p:nvPicPr>
          <p:cNvPr id="45" name="Graphic 44"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466252" y="2801036"/>
            <a:ext cx="581025" cy="295275"/>
          </a:xfrm>
          <a:prstGeom prst="rect">
            <a:avLst/>
          </a:prstGeom>
        </p:spPr>
      </p:pic>
      <p:sp>
        <p:nvSpPr>
          <p:cNvPr id="46" name="TextBox 45"/>
          <p:cNvSpPr txBox="1"/>
          <p:nvPr userDrawn="1"/>
        </p:nvSpPr>
        <p:spPr>
          <a:xfrm>
            <a:off x="8552678" y="2930904"/>
            <a:ext cx="569010" cy="235737"/>
          </a:xfrm>
          <a:prstGeom prst="rect">
            <a:avLst/>
          </a:prstGeom>
          <a:noFill/>
        </p:spPr>
        <p:txBody>
          <a:bodyPr wrap="square" lIns="0" tIns="0" rIns="0" bIns="0" rtlCol="0">
            <a:noAutofit/>
          </a:bodyPr>
          <a:lstStyle/>
          <a:p>
            <a:pPr algn="ctr"/>
            <a:r>
              <a:rPr lang="en-ZA" sz="1000" b="1" dirty="0">
                <a:solidFill>
                  <a:schemeClr val="tx1">
                    <a:lumMod val="75000"/>
                    <a:lumOff val="25000"/>
                  </a:schemeClr>
                </a:solidFill>
              </a:rPr>
              <a:t>20YY</a:t>
            </a:r>
          </a:p>
        </p:txBody>
      </p:sp>
      <p:sp>
        <p:nvSpPr>
          <p:cNvPr id="47" name="Oval 46" title="Milestone Number"/>
          <p:cNvSpPr/>
          <p:nvPr userDrawn="1"/>
        </p:nvSpPr>
        <p:spPr>
          <a:xfrm>
            <a:off x="8917851" y="4434292"/>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06</a:t>
            </a:r>
          </a:p>
        </p:txBody>
      </p:sp>
      <p:pic>
        <p:nvPicPr>
          <p:cNvPr id="48" name="Graphic 47"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8683538" y="3936872"/>
            <a:ext cx="581025" cy="295275"/>
          </a:xfrm>
          <a:prstGeom prst="rect">
            <a:avLst/>
          </a:prstGeom>
        </p:spPr>
      </p:pic>
      <p:sp>
        <p:nvSpPr>
          <p:cNvPr id="49" name="Oval 48" title="Milestone Number"/>
          <p:cNvSpPr/>
          <p:nvPr userDrawn="1"/>
        </p:nvSpPr>
        <p:spPr>
          <a:xfrm>
            <a:off x="8954928" y="2126446"/>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07</a:t>
            </a:r>
          </a:p>
        </p:txBody>
      </p:sp>
      <p:pic>
        <p:nvPicPr>
          <p:cNvPr id="50" name="Graphic 49"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056844" y="2801036"/>
            <a:ext cx="581025" cy="295275"/>
          </a:xfrm>
          <a:prstGeom prst="rect">
            <a:avLst/>
          </a:prstGeom>
        </p:spPr>
      </p:pic>
      <p:grpSp>
        <p:nvGrpSpPr>
          <p:cNvPr id="51" name="Group 50" title="Today Flag Icon"/>
          <p:cNvGrpSpPr/>
          <p:nvPr userDrawn="1"/>
        </p:nvGrpSpPr>
        <p:grpSpPr>
          <a:xfrm>
            <a:off x="10298196" y="2129570"/>
            <a:ext cx="407673" cy="407673"/>
            <a:chOff x="10636741" y="2652807"/>
            <a:chExt cx="296963" cy="296963"/>
          </a:xfrm>
        </p:grpSpPr>
        <p:sp>
          <p:nvSpPr>
            <p:cNvPr id="52" name="Oval 51"/>
            <p:cNvSpPr/>
            <p:nvPr/>
          </p:nvSpPr>
          <p:spPr>
            <a:xfrm>
              <a:off x="10636741" y="2652807"/>
              <a:ext cx="296963" cy="296963"/>
            </a:xfrm>
            <a:prstGeom prst="ellipse">
              <a:avLst/>
            </a:prstGeom>
            <a:solidFill>
              <a:schemeClr val="tx1">
                <a:lumMod val="75000"/>
                <a:lumOff val="25000"/>
              </a:schemeClr>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ZA" sz="600" dirty="0">
                <a:solidFill>
                  <a:schemeClr val="tx1">
                    <a:lumMod val="50000"/>
                    <a:lumOff val="50000"/>
                  </a:schemeClr>
                </a:solidFill>
              </a:endParaRPr>
            </a:p>
          </p:txBody>
        </p:sp>
        <p:pic>
          <p:nvPicPr>
            <p:cNvPr id="53" name="Graphic 52" title="Flag Icon"/>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10816" y="2716810"/>
              <a:ext cx="149367" cy="168956"/>
            </a:xfrm>
            <a:prstGeom prst="rect">
              <a:avLst/>
            </a:prstGeom>
          </p:spPr>
        </p:pic>
      </p:grpSp>
      <p:pic>
        <p:nvPicPr>
          <p:cNvPr id="54" name="Graphic 53"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0359158" y="2801036"/>
            <a:ext cx="581025" cy="295275"/>
          </a:xfrm>
          <a:prstGeom prst="rect">
            <a:avLst/>
          </a:prstGeom>
        </p:spPr>
      </p:pic>
      <p:grpSp>
        <p:nvGrpSpPr>
          <p:cNvPr id="55" name="Group 54" title="Year 4"/>
          <p:cNvGrpSpPr/>
          <p:nvPr userDrawn="1"/>
        </p:nvGrpSpPr>
        <p:grpSpPr>
          <a:xfrm>
            <a:off x="8481353" y="3119046"/>
            <a:ext cx="3133180" cy="562188"/>
            <a:chOff x="8481353" y="3119046"/>
            <a:chExt cx="3133180" cy="562188"/>
          </a:xfrm>
        </p:grpSpPr>
        <p:cxnSp>
          <p:nvCxnSpPr>
            <p:cNvPr id="56" name="Straight Connector 55" title="Q lines"/>
            <p:cNvCxnSpPr>
              <a:cxnSpLocks/>
            </p:cNvCxnSpPr>
            <p:nvPr/>
          </p:nvCxnSpPr>
          <p:spPr>
            <a:xfrm>
              <a:off x="1078575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7" name="Straight Connector 56" title="Q lines"/>
            <p:cNvCxnSpPr>
              <a:cxnSpLocks/>
            </p:cNvCxnSpPr>
            <p:nvPr/>
          </p:nvCxnSpPr>
          <p:spPr>
            <a:xfrm>
              <a:off x="9481202"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58" name="Arrow: Right 132" title="Year Arrow"/>
            <p:cNvSpPr/>
            <p:nvPr/>
          </p:nvSpPr>
          <p:spPr>
            <a:xfrm>
              <a:off x="8481353" y="3325978"/>
              <a:ext cx="3133180" cy="355256"/>
            </a:xfrm>
            <a:prstGeom prst="rightArrow">
              <a:avLst>
                <a:gd name="adj1" fmla="val 100000"/>
                <a:gd name="adj2" fmla="val 50000"/>
              </a:avLst>
            </a:prstGeom>
            <a:gradFill flip="none" rotWithShape="1">
              <a:gsLst>
                <a:gs pos="0">
                  <a:schemeClr val="accent1">
                    <a:lumMod val="20000"/>
                    <a:lumOff val="80000"/>
                  </a:schemeClr>
                </a:gs>
                <a:gs pos="100000">
                  <a:srgbClr val="2F5CA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p>
          </p:txBody>
        </p:sp>
        <p:sp>
          <p:nvSpPr>
            <p:cNvPr id="59" name="Oval 58" title="Quarter Background Cirlce"/>
            <p:cNvSpPr/>
            <p:nvPr/>
          </p:nvSpPr>
          <p:spPr>
            <a:xfrm>
              <a:off x="1068250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title="Quarter Background Cirlce"/>
            <p:cNvSpPr/>
            <p:nvPr/>
          </p:nvSpPr>
          <p:spPr>
            <a:xfrm>
              <a:off x="1003192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title="Quarter Background Cirlce"/>
            <p:cNvSpPr/>
            <p:nvPr/>
          </p:nvSpPr>
          <p:spPr>
            <a:xfrm>
              <a:off x="938467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title="Quarter Background Cirlce"/>
            <p:cNvSpPr/>
            <p:nvPr/>
          </p:nvSpPr>
          <p:spPr>
            <a:xfrm>
              <a:off x="873163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title="Q lines"/>
            <p:cNvCxnSpPr>
              <a:cxnSpLocks/>
            </p:cNvCxnSpPr>
            <p:nvPr/>
          </p:nvCxnSpPr>
          <p:spPr>
            <a:xfrm>
              <a:off x="8836180"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4" name="Straight Connector 63" title="Q lines"/>
            <p:cNvCxnSpPr>
              <a:cxnSpLocks/>
            </p:cNvCxnSpPr>
            <p:nvPr/>
          </p:nvCxnSpPr>
          <p:spPr>
            <a:xfrm>
              <a:off x="10130964"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65" name="TextBox 64" title="Quarter Number"/>
            <p:cNvSpPr txBox="1"/>
            <p:nvPr/>
          </p:nvSpPr>
          <p:spPr>
            <a:xfrm>
              <a:off x="869683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Q1</a:t>
              </a:r>
              <a:endParaRPr lang="en-ZA" sz="1000" dirty="0">
                <a:solidFill>
                  <a:schemeClr val="bg1">
                    <a:lumMod val="75000"/>
                  </a:schemeClr>
                </a:solidFill>
              </a:endParaRPr>
            </a:p>
          </p:txBody>
        </p:sp>
        <p:sp>
          <p:nvSpPr>
            <p:cNvPr id="66" name="TextBox 65" title="Quarter Number"/>
            <p:cNvSpPr txBox="1"/>
            <p:nvPr/>
          </p:nvSpPr>
          <p:spPr>
            <a:xfrm>
              <a:off x="934434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Q2</a:t>
              </a:r>
              <a:endParaRPr lang="en-ZA" sz="1000" dirty="0">
                <a:solidFill>
                  <a:schemeClr val="tx1">
                    <a:lumMod val="65000"/>
                    <a:lumOff val="35000"/>
                  </a:schemeClr>
                </a:solidFill>
              </a:endParaRPr>
            </a:p>
          </p:txBody>
        </p:sp>
        <p:sp>
          <p:nvSpPr>
            <p:cNvPr id="67" name="TextBox 66" title="Quarter Number"/>
            <p:cNvSpPr txBox="1"/>
            <p:nvPr/>
          </p:nvSpPr>
          <p:spPr>
            <a:xfrm>
              <a:off x="999186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Q3</a:t>
              </a:r>
              <a:endParaRPr lang="en-ZA" sz="1000" dirty="0">
                <a:solidFill>
                  <a:schemeClr val="tx1">
                    <a:lumMod val="65000"/>
                    <a:lumOff val="35000"/>
                  </a:schemeClr>
                </a:solidFill>
              </a:endParaRPr>
            </a:p>
          </p:txBody>
        </p:sp>
        <p:sp>
          <p:nvSpPr>
            <p:cNvPr id="68" name="TextBox 67" title="Quarter Number"/>
            <p:cNvSpPr txBox="1"/>
            <p:nvPr/>
          </p:nvSpPr>
          <p:spPr>
            <a:xfrm>
              <a:off x="10639376"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Q4</a:t>
              </a:r>
              <a:endParaRPr lang="en-ZA" sz="1000" dirty="0">
                <a:solidFill>
                  <a:schemeClr val="tx1">
                    <a:lumMod val="65000"/>
                    <a:lumOff val="35000"/>
                  </a:schemeClr>
                </a:solidFill>
              </a:endParaRPr>
            </a:p>
          </p:txBody>
        </p:sp>
      </p:grpSp>
      <p:grpSp>
        <p:nvGrpSpPr>
          <p:cNvPr id="69" name="Group 68" title="Year 3"/>
          <p:cNvGrpSpPr/>
          <p:nvPr userDrawn="1"/>
        </p:nvGrpSpPr>
        <p:grpSpPr>
          <a:xfrm>
            <a:off x="5886628" y="3119046"/>
            <a:ext cx="2784204" cy="562188"/>
            <a:chOff x="5886628" y="3119046"/>
            <a:chExt cx="2784204" cy="562188"/>
          </a:xfrm>
        </p:grpSpPr>
        <p:cxnSp>
          <p:nvCxnSpPr>
            <p:cNvPr id="70" name="Straight Connector 69" title="Q lines"/>
            <p:cNvCxnSpPr>
              <a:cxnSpLocks/>
            </p:cNvCxnSpPr>
            <p:nvPr/>
          </p:nvCxnSpPr>
          <p:spPr>
            <a:xfrm>
              <a:off x="6890490"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1" name="Arrow: Right 184" title="Year Arrow"/>
            <p:cNvSpPr/>
            <p:nvPr/>
          </p:nvSpPr>
          <p:spPr>
            <a:xfrm>
              <a:off x="5886628" y="3325978"/>
              <a:ext cx="2784204" cy="355256"/>
            </a:xfrm>
            <a:prstGeom prst="rightArrow">
              <a:avLst>
                <a:gd name="adj1" fmla="val 100000"/>
                <a:gd name="adj2" fmla="val 50000"/>
              </a:avLst>
            </a:prstGeom>
            <a:gradFill flip="none" rotWithShape="1">
              <a:gsLst>
                <a:gs pos="0">
                  <a:schemeClr val="accent3">
                    <a:lumMod val="20000"/>
                    <a:lumOff val="80000"/>
                  </a:schemeClr>
                </a:gs>
                <a:gs pos="100000">
                  <a:srgbClr val="69447B"/>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p>
          </p:txBody>
        </p:sp>
        <p:sp>
          <p:nvSpPr>
            <p:cNvPr id="72" name="Oval 71" title="Quarter Background Cirlce"/>
            <p:cNvSpPr/>
            <p:nvPr/>
          </p:nvSpPr>
          <p:spPr>
            <a:xfrm>
              <a:off x="809593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title="Quarter Background Cirlce"/>
            <p:cNvSpPr/>
            <p:nvPr/>
          </p:nvSpPr>
          <p:spPr>
            <a:xfrm>
              <a:off x="7443121"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title="Quarter Background Cirlce"/>
            <p:cNvSpPr/>
            <p:nvPr/>
          </p:nvSpPr>
          <p:spPr>
            <a:xfrm>
              <a:off x="679184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title="Quarter Background Cirlce"/>
            <p:cNvSpPr/>
            <p:nvPr/>
          </p:nvSpPr>
          <p:spPr>
            <a:xfrm>
              <a:off x="6140756"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Connector 75" title="Q lines"/>
            <p:cNvCxnSpPr>
              <a:cxnSpLocks/>
            </p:cNvCxnSpPr>
            <p:nvPr/>
          </p:nvCxnSpPr>
          <p:spPr>
            <a:xfrm>
              <a:off x="6246612"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7" name="Straight Connector 76" title="Q lines"/>
            <p:cNvCxnSpPr>
              <a:cxnSpLocks/>
            </p:cNvCxnSpPr>
            <p:nvPr/>
          </p:nvCxnSpPr>
          <p:spPr>
            <a:xfrm>
              <a:off x="7541396"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8" name="Straight Connector 77" title="Q lines"/>
            <p:cNvCxnSpPr>
              <a:cxnSpLocks/>
            </p:cNvCxnSpPr>
            <p:nvPr/>
          </p:nvCxnSpPr>
          <p:spPr>
            <a:xfrm>
              <a:off x="8188788"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9" name="TextBox 78" title="Quarter Number"/>
            <p:cNvSpPr txBox="1"/>
            <p:nvPr/>
          </p:nvSpPr>
          <p:spPr>
            <a:xfrm>
              <a:off x="610677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Q1</a:t>
              </a:r>
              <a:endParaRPr lang="en-ZA" sz="1000" dirty="0">
                <a:solidFill>
                  <a:schemeClr val="bg1">
                    <a:lumMod val="75000"/>
                  </a:schemeClr>
                </a:solidFill>
              </a:endParaRPr>
            </a:p>
          </p:txBody>
        </p:sp>
        <p:sp>
          <p:nvSpPr>
            <p:cNvPr id="80" name="TextBox 79" title="Quarter Number"/>
            <p:cNvSpPr txBox="1"/>
            <p:nvPr/>
          </p:nvSpPr>
          <p:spPr>
            <a:xfrm>
              <a:off x="675428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Q2</a:t>
              </a:r>
              <a:endParaRPr lang="en-ZA" sz="1000" dirty="0">
                <a:solidFill>
                  <a:schemeClr val="tx1">
                    <a:lumMod val="65000"/>
                    <a:lumOff val="35000"/>
                  </a:schemeClr>
                </a:solidFill>
              </a:endParaRPr>
            </a:p>
          </p:txBody>
        </p:sp>
        <p:sp>
          <p:nvSpPr>
            <p:cNvPr id="81" name="TextBox 80" title="Quarter Number"/>
            <p:cNvSpPr txBox="1"/>
            <p:nvPr/>
          </p:nvSpPr>
          <p:spPr>
            <a:xfrm>
              <a:off x="740180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Q3</a:t>
              </a:r>
              <a:endParaRPr lang="en-ZA" sz="1000" dirty="0">
                <a:solidFill>
                  <a:schemeClr val="tx1">
                    <a:lumMod val="65000"/>
                    <a:lumOff val="35000"/>
                  </a:schemeClr>
                </a:solidFill>
              </a:endParaRPr>
            </a:p>
          </p:txBody>
        </p:sp>
        <p:sp>
          <p:nvSpPr>
            <p:cNvPr id="82" name="TextBox 81" title="Quarter Number"/>
            <p:cNvSpPr txBox="1"/>
            <p:nvPr/>
          </p:nvSpPr>
          <p:spPr>
            <a:xfrm>
              <a:off x="804931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Q4</a:t>
              </a:r>
              <a:endParaRPr lang="en-ZA" sz="1000" dirty="0">
                <a:solidFill>
                  <a:schemeClr val="tx1">
                    <a:lumMod val="65000"/>
                    <a:lumOff val="35000"/>
                  </a:schemeClr>
                </a:solidFill>
              </a:endParaRPr>
            </a:p>
          </p:txBody>
        </p:sp>
      </p:grpSp>
      <p:grpSp>
        <p:nvGrpSpPr>
          <p:cNvPr id="83" name="Group 82" title="Year 2"/>
          <p:cNvGrpSpPr/>
          <p:nvPr userDrawn="1"/>
        </p:nvGrpSpPr>
        <p:grpSpPr>
          <a:xfrm>
            <a:off x="3309141" y="3119046"/>
            <a:ext cx="2759196" cy="561751"/>
            <a:chOff x="3309141" y="3119046"/>
            <a:chExt cx="2759196" cy="561751"/>
          </a:xfrm>
        </p:grpSpPr>
        <p:sp>
          <p:nvSpPr>
            <p:cNvPr id="84" name="Arrow: Right 130" title="Year Arrow"/>
            <p:cNvSpPr/>
            <p:nvPr/>
          </p:nvSpPr>
          <p:spPr>
            <a:xfrm>
              <a:off x="3309141" y="3325541"/>
              <a:ext cx="2759196" cy="355256"/>
            </a:xfrm>
            <a:prstGeom prst="rightArrow">
              <a:avLst>
                <a:gd name="adj1" fmla="val 100000"/>
                <a:gd name="adj2" fmla="val 50000"/>
              </a:avLst>
            </a:prstGeom>
            <a:gradFill flip="none" rotWithShape="1">
              <a:gsLst>
                <a:gs pos="0">
                  <a:schemeClr val="accent6">
                    <a:lumMod val="20000"/>
                    <a:lumOff val="80000"/>
                  </a:schemeClr>
                </a:gs>
                <a:gs pos="100000">
                  <a:srgbClr val="54823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p>
          </p:txBody>
        </p:sp>
        <p:sp>
          <p:nvSpPr>
            <p:cNvPr id="85" name="Oval 84" title="Quarter Background Cirlce"/>
            <p:cNvSpPr/>
            <p:nvPr/>
          </p:nvSpPr>
          <p:spPr>
            <a:xfrm>
              <a:off x="549490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title="Quarter Background Cirlce"/>
            <p:cNvSpPr/>
            <p:nvPr/>
          </p:nvSpPr>
          <p:spPr>
            <a:xfrm>
              <a:off x="484587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title="Quarter Background Cirlce"/>
            <p:cNvSpPr/>
            <p:nvPr/>
          </p:nvSpPr>
          <p:spPr>
            <a:xfrm>
              <a:off x="420935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title="Quarter Background Cirlce"/>
            <p:cNvSpPr/>
            <p:nvPr/>
          </p:nvSpPr>
          <p:spPr>
            <a:xfrm>
              <a:off x="355216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9" name="Straight Connector 88" title="Q lines"/>
            <p:cNvCxnSpPr>
              <a:cxnSpLocks/>
            </p:cNvCxnSpPr>
            <p:nvPr/>
          </p:nvCxnSpPr>
          <p:spPr>
            <a:xfrm>
              <a:off x="3657043"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0" name="Straight Connector 89" title="Q lines"/>
            <p:cNvCxnSpPr>
              <a:cxnSpLocks/>
            </p:cNvCxnSpPr>
            <p:nvPr/>
          </p:nvCxnSpPr>
          <p:spPr>
            <a:xfrm>
              <a:off x="4304435"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1" name="Straight Connector 90" title="Q lines"/>
            <p:cNvCxnSpPr>
              <a:cxnSpLocks/>
            </p:cNvCxnSpPr>
            <p:nvPr/>
          </p:nvCxnSpPr>
          <p:spPr>
            <a:xfrm>
              <a:off x="495182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2" name="Straight Connector 91" title="Q lines"/>
            <p:cNvCxnSpPr>
              <a:cxnSpLocks/>
            </p:cNvCxnSpPr>
            <p:nvPr/>
          </p:nvCxnSpPr>
          <p:spPr>
            <a:xfrm>
              <a:off x="559921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3" name="TextBox 92" title="Quarter Number"/>
            <p:cNvSpPr txBox="1"/>
            <p:nvPr/>
          </p:nvSpPr>
          <p:spPr>
            <a:xfrm>
              <a:off x="351671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Q1</a:t>
              </a:r>
              <a:endParaRPr lang="en-ZA" sz="1000" dirty="0">
                <a:solidFill>
                  <a:schemeClr val="bg1">
                    <a:lumMod val="75000"/>
                  </a:schemeClr>
                </a:solidFill>
              </a:endParaRPr>
            </a:p>
          </p:txBody>
        </p:sp>
        <p:sp>
          <p:nvSpPr>
            <p:cNvPr id="94" name="TextBox 93" title="Quarter Number"/>
            <p:cNvSpPr txBox="1"/>
            <p:nvPr/>
          </p:nvSpPr>
          <p:spPr>
            <a:xfrm>
              <a:off x="416422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Q2</a:t>
              </a:r>
              <a:endParaRPr lang="en-ZA" sz="1000" dirty="0">
                <a:solidFill>
                  <a:schemeClr val="tx1">
                    <a:lumMod val="65000"/>
                    <a:lumOff val="35000"/>
                  </a:schemeClr>
                </a:solidFill>
              </a:endParaRPr>
            </a:p>
          </p:txBody>
        </p:sp>
        <p:sp>
          <p:nvSpPr>
            <p:cNvPr id="95" name="TextBox 94" title="Quarter Number"/>
            <p:cNvSpPr txBox="1"/>
            <p:nvPr/>
          </p:nvSpPr>
          <p:spPr>
            <a:xfrm>
              <a:off x="481174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Q3</a:t>
              </a:r>
              <a:endParaRPr lang="en-ZA" sz="1000" dirty="0">
                <a:solidFill>
                  <a:schemeClr val="tx1">
                    <a:lumMod val="65000"/>
                    <a:lumOff val="35000"/>
                  </a:schemeClr>
                </a:solidFill>
              </a:endParaRPr>
            </a:p>
          </p:txBody>
        </p:sp>
        <p:sp>
          <p:nvSpPr>
            <p:cNvPr id="96" name="TextBox 95" title="Quarter Number"/>
            <p:cNvSpPr txBox="1"/>
            <p:nvPr/>
          </p:nvSpPr>
          <p:spPr>
            <a:xfrm>
              <a:off x="545925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Q4</a:t>
              </a:r>
              <a:endParaRPr lang="en-ZA" sz="1000" dirty="0">
                <a:solidFill>
                  <a:schemeClr val="tx1">
                    <a:lumMod val="65000"/>
                    <a:lumOff val="35000"/>
                  </a:schemeClr>
                </a:solidFill>
              </a:endParaRPr>
            </a:p>
          </p:txBody>
        </p:sp>
      </p:grpSp>
      <p:grpSp>
        <p:nvGrpSpPr>
          <p:cNvPr id="97" name="Group 96" title="Year 1"/>
          <p:cNvGrpSpPr/>
          <p:nvPr userDrawn="1"/>
        </p:nvGrpSpPr>
        <p:grpSpPr>
          <a:xfrm>
            <a:off x="791681" y="3119046"/>
            <a:ext cx="2695434" cy="561751"/>
            <a:chOff x="791681" y="3119046"/>
            <a:chExt cx="2695434" cy="561751"/>
          </a:xfrm>
        </p:grpSpPr>
        <p:cxnSp>
          <p:nvCxnSpPr>
            <p:cNvPr id="98" name="Straight Connector 97" title="Q lines"/>
            <p:cNvCxnSpPr>
              <a:cxnSpLocks/>
            </p:cNvCxnSpPr>
            <p:nvPr/>
          </p:nvCxnSpPr>
          <p:spPr>
            <a:xfrm>
              <a:off x="170330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9" name="Arrow: Right 129" title="Year Arrow"/>
            <p:cNvSpPr/>
            <p:nvPr/>
          </p:nvSpPr>
          <p:spPr>
            <a:xfrm>
              <a:off x="791681" y="3325541"/>
              <a:ext cx="2695434" cy="355256"/>
            </a:xfrm>
            <a:prstGeom prst="rightArrow">
              <a:avLst>
                <a:gd name="adj1" fmla="val 100000"/>
                <a:gd name="adj2" fmla="val 50000"/>
              </a:avLst>
            </a:prstGeom>
            <a:gradFill flip="none" rotWithShape="1">
              <a:gsLst>
                <a:gs pos="0">
                  <a:schemeClr val="accent2">
                    <a:lumMod val="20000"/>
                    <a:lumOff val="80000"/>
                  </a:schemeClr>
                </a:gs>
                <a:gs pos="100000">
                  <a:srgbClr val="EA0C0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p>
          </p:txBody>
        </p:sp>
        <p:sp>
          <p:nvSpPr>
            <p:cNvPr id="100" name="Oval 99" title="Quarter Background Cirlce"/>
            <p:cNvSpPr/>
            <p:nvPr/>
          </p:nvSpPr>
          <p:spPr>
            <a:xfrm>
              <a:off x="291363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title="Quarter Background Cirlce"/>
            <p:cNvSpPr/>
            <p:nvPr/>
          </p:nvSpPr>
          <p:spPr>
            <a:xfrm>
              <a:off x="2256010"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title="Quarter Background Cirlce"/>
            <p:cNvSpPr/>
            <p:nvPr/>
          </p:nvSpPr>
          <p:spPr>
            <a:xfrm>
              <a:off x="161174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title="Quarter Background Cirlce"/>
            <p:cNvSpPr/>
            <p:nvPr/>
          </p:nvSpPr>
          <p:spPr>
            <a:xfrm>
              <a:off x="96578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4" name="Straight Connector 103" title="Q lines"/>
            <p:cNvCxnSpPr>
              <a:cxnSpLocks/>
            </p:cNvCxnSpPr>
            <p:nvPr/>
          </p:nvCxnSpPr>
          <p:spPr>
            <a:xfrm>
              <a:off x="1067475"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5" name="Straight Connector 104" title="Q lines"/>
            <p:cNvCxnSpPr>
              <a:cxnSpLocks/>
            </p:cNvCxnSpPr>
            <p:nvPr/>
          </p:nvCxnSpPr>
          <p:spPr>
            <a:xfrm>
              <a:off x="236225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6" name="Straight Connector 105" title="Q lines"/>
            <p:cNvCxnSpPr>
              <a:cxnSpLocks/>
            </p:cNvCxnSpPr>
            <p:nvPr/>
          </p:nvCxnSpPr>
          <p:spPr>
            <a:xfrm>
              <a:off x="3009651"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07" name="TextBox 106" title="Quarter Number"/>
            <p:cNvSpPr txBox="1"/>
            <p:nvPr/>
          </p:nvSpPr>
          <p:spPr>
            <a:xfrm>
              <a:off x="92665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Q1</a:t>
              </a:r>
              <a:endParaRPr lang="en-ZA" sz="1000" dirty="0">
                <a:solidFill>
                  <a:schemeClr val="bg1">
                    <a:lumMod val="75000"/>
                  </a:schemeClr>
                </a:solidFill>
              </a:endParaRPr>
            </a:p>
          </p:txBody>
        </p:sp>
        <p:sp>
          <p:nvSpPr>
            <p:cNvPr id="108" name="TextBox 107" title="Quarter Number"/>
            <p:cNvSpPr txBox="1"/>
            <p:nvPr/>
          </p:nvSpPr>
          <p:spPr>
            <a:xfrm>
              <a:off x="157416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Q2</a:t>
              </a:r>
              <a:endParaRPr lang="en-ZA" sz="1000" dirty="0">
                <a:solidFill>
                  <a:schemeClr val="tx1">
                    <a:lumMod val="65000"/>
                    <a:lumOff val="35000"/>
                  </a:schemeClr>
                </a:solidFill>
              </a:endParaRPr>
            </a:p>
          </p:txBody>
        </p:sp>
        <p:sp>
          <p:nvSpPr>
            <p:cNvPr id="109" name="TextBox 108" title="Quarter Number"/>
            <p:cNvSpPr txBox="1"/>
            <p:nvPr/>
          </p:nvSpPr>
          <p:spPr>
            <a:xfrm>
              <a:off x="222168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Q3</a:t>
              </a:r>
              <a:endParaRPr lang="en-ZA" sz="1000" dirty="0">
                <a:solidFill>
                  <a:schemeClr val="tx1">
                    <a:lumMod val="65000"/>
                    <a:lumOff val="35000"/>
                  </a:schemeClr>
                </a:solidFill>
              </a:endParaRPr>
            </a:p>
          </p:txBody>
        </p:sp>
        <p:sp>
          <p:nvSpPr>
            <p:cNvPr id="110" name="TextBox 109" title="Quarter Number"/>
            <p:cNvSpPr txBox="1"/>
            <p:nvPr/>
          </p:nvSpPr>
          <p:spPr>
            <a:xfrm>
              <a:off x="286919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Q4</a:t>
              </a:r>
              <a:endParaRPr lang="en-ZA" sz="1000" dirty="0">
                <a:solidFill>
                  <a:schemeClr val="tx1">
                    <a:lumMod val="65000"/>
                    <a:lumOff val="35000"/>
                  </a:schemeClr>
                </a:solidFill>
              </a:endParaRPr>
            </a:p>
          </p:txBody>
        </p:sp>
      </p:grpSp>
      <p:sp>
        <p:nvSpPr>
          <p:cNvPr id="111" name="Text Placeholder 8"/>
          <p:cNvSpPr>
            <a:spLocks noGrp="1"/>
          </p:cNvSpPr>
          <p:nvPr>
            <p:ph type="body" sz="quarter" idx="15" hasCustomPrompt="1"/>
          </p:nvPr>
        </p:nvSpPr>
        <p:spPr>
          <a:xfrm>
            <a:off x="5874314" y="1515070"/>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112" name="Text Placeholder 8"/>
          <p:cNvSpPr>
            <a:spLocks noGrp="1"/>
          </p:cNvSpPr>
          <p:nvPr>
            <p:ph type="body" sz="quarter" idx="16" hasCustomPrompt="1"/>
          </p:nvPr>
        </p:nvSpPr>
        <p:spPr>
          <a:xfrm>
            <a:off x="9760199" y="1515070"/>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113" name="Text Placeholder 8"/>
          <p:cNvSpPr>
            <a:spLocks noGrp="1"/>
          </p:cNvSpPr>
          <p:nvPr>
            <p:ph type="body" sz="quarter" idx="17" hasCustomPrompt="1"/>
          </p:nvPr>
        </p:nvSpPr>
        <p:spPr>
          <a:xfrm>
            <a:off x="594428" y="4927573"/>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114" name="Text Placeholder 8"/>
          <p:cNvSpPr>
            <a:spLocks noGrp="1"/>
          </p:cNvSpPr>
          <p:nvPr>
            <p:ph type="body" sz="quarter" idx="23" hasCustomPrompt="1"/>
          </p:nvPr>
        </p:nvSpPr>
        <p:spPr>
          <a:xfrm>
            <a:off x="3196226" y="4927573"/>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115" name="Text Placeholder 8"/>
          <p:cNvSpPr>
            <a:spLocks noGrp="1"/>
          </p:cNvSpPr>
          <p:nvPr>
            <p:ph type="body" sz="quarter" idx="24" hasCustomPrompt="1"/>
          </p:nvPr>
        </p:nvSpPr>
        <p:spPr>
          <a:xfrm>
            <a:off x="5807451" y="4927573"/>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116" name="Text Placeholder 8"/>
          <p:cNvSpPr>
            <a:spLocks noGrp="1"/>
          </p:cNvSpPr>
          <p:nvPr>
            <p:ph type="body" sz="quarter" idx="25" hasCustomPrompt="1"/>
          </p:nvPr>
        </p:nvSpPr>
        <p:spPr>
          <a:xfrm>
            <a:off x="8362114" y="4927573"/>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117" name="Text Placeholder 4"/>
          <p:cNvSpPr>
            <a:spLocks noGrp="1"/>
          </p:cNvSpPr>
          <p:nvPr>
            <p:ph type="body" sz="quarter" idx="26" hasCustomPrompt="1"/>
          </p:nvPr>
        </p:nvSpPr>
        <p:spPr>
          <a:xfrm>
            <a:off x="594428" y="5724950"/>
            <a:ext cx="10898877" cy="595024"/>
          </a:xfrm>
        </p:spPr>
        <p:txBody>
          <a:bodyPr anchor="ctr"/>
          <a:lstStyle>
            <a:lvl1pPr marL="0" indent="0" algn="ctr">
              <a:buNone/>
              <a:defRPr sz="2400" baseline="0">
                <a:latin typeface="Calibri" panose="020F0502020204030204" pitchFamily="34" charset="0"/>
                <a:cs typeface="Calibri" panose="020F0502020204030204" pitchFamily="34" charset="0"/>
              </a:defRPr>
            </a:lvl1pPr>
          </a:lstStyle>
          <a:p>
            <a:pPr lvl="0"/>
            <a:r>
              <a:rPr lang="en-US" dirty="0"/>
              <a:t>Contact Communications for custom timelines</a:t>
            </a:r>
          </a:p>
        </p:txBody>
      </p:sp>
    </p:spTree>
    <p:extLst>
      <p:ext uri="{BB962C8B-B14F-4D97-AF65-F5344CB8AC3E}">
        <p14:creationId xmlns:p14="http://schemas.microsoft.com/office/powerpoint/2010/main" val="27717708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Copyright © Texas Education Agency 2020. All rights reserved.</a:t>
            </a:r>
          </a:p>
        </p:txBody>
      </p:sp>
      <p:sp>
        <p:nvSpPr>
          <p:cNvPr id="4" name="Slide Number Placeholder 3"/>
          <p:cNvSpPr>
            <a:spLocks noGrp="1"/>
          </p:cNvSpPr>
          <p:nvPr>
            <p:ph type="sldNum" sz="quarter" idx="12"/>
          </p:nvPr>
        </p:nvSpPr>
        <p:spPr/>
        <p:txBody>
          <a:bodyPr/>
          <a:lstStyle/>
          <a:p>
            <a:fld id="{0088AB57-2DBE-44A3-AE96-942C49E954BF}" type="slidenum">
              <a:rPr lang="en-US" smtClean="0"/>
              <a:t>‹#›</a:t>
            </a:fld>
            <a:endParaRPr lang="en-US"/>
          </a:p>
        </p:txBody>
      </p:sp>
    </p:spTree>
    <p:extLst>
      <p:ext uri="{BB962C8B-B14F-4D97-AF65-F5344CB8AC3E}">
        <p14:creationId xmlns:p14="http://schemas.microsoft.com/office/powerpoint/2010/main" val="31049698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A8C99-0CF1-4C51-A9E6-9661813B473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CDEFA75-2169-4C65-81A1-C7FF2987F8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3FCF67B-5B4C-4F62-B4C5-CA57FE5D1B32}"/>
              </a:ext>
            </a:extLst>
          </p:cNvPr>
          <p:cNvSpPr>
            <a:spLocks noGrp="1"/>
          </p:cNvSpPr>
          <p:nvPr>
            <p:ph type="dt" sz="half" idx="10"/>
          </p:nvPr>
        </p:nvSpPr>
        <p:spPr/>
        <p:txBody>
          <a:bodyPr/>
          <a:lstStyle/>
          <a:p>
            <a:fld id="{CBE7AFC5-74E7-4900-934C-6D0B9AA81013}" type="datetimeFigureOut">
              <a:rPr lang="en-US" smtClean="0"/>
              <a:t>3/25/2020</a:t>
            </a:fld>
            <a:endParaRPr lang="en-US"/>
          </a:p>
        </p:txBody>
      </p:sp>
      <p:sp>
        <p:nvSpPr>
          <p:cNvPr id="5" name="Footer Placeholder 4">
            <a:extLst>
              <a:ext uri="{FF2B5EF4-FFF2-40B4-BE49-F238E27FC236}">
                <a16:creationId xmlns:a16="http://schemas.microsoft.com/office/drawing/2014/main" id="{42F53222-E6BD-4B90-960D-035EDEBEC4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AC3EDC-C91C-44E3-B8B9-82A3DB403A81}"/>
              </a:ext>
            </a:extLst>
          </p:cNvPr>
          <p:cNvSpPr>
            <a:spLocks noGrp="1"/>
          </p:cNvSpPr>
          <p:nvPr>
            <p:ph type="sldNum" sz="quarter" idx="12"/>
          </p:nvPr>
        </p:nvSpPr>
        <p:spPr/>
        <p:txBody>
          <a:bodyPr/>
          <a:lstStyle/>
          <a:p>
            <a:fld id="{28982664-1136-4D37-BFAA-124E920E074C}" type="slidenum">
              <a:rPr lang="en-US" smtClean="0"/>
              <a:t>‹#›</a:t>
            </a:fld>
            <a:endParaRPr lang="en-US"/>
          </a:p>
        </p:txBody>
      </p:sp>
    </p:spTree>
    <p:extLst>
      <p:ext uri="{BB962C8B-B14F-4D97-AF65-F5344CB8AC3E}">
        <p14:creationId xmlns:p14="http://schemas.microsoft.com/office/powerpoint/2010/main" val="8539458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AAFC0-53EE-4BB1-9BBC-FE6CE75584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95CFFA-3E3B-459E-85C8-08A5E92729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B7D4AE-7E80-43AA-BF45-0A9D338143EE}"/>
              </a:ext>
            </a:extLst>
          </p:cNvPr>
          <p:cNvSpPr>
            <a:spLocks noGrp="1"/>
          </p:cNvSpPr>
          <p:nvPr>
            <p:ph type="dt" sz="half" idx="10"/>
          </p:nvPr>
        </p:nvSpPr>
        <p:spPr/>
        <p:txBody>
          <a:bodyPr/>
          <a:lstStyle/>
          <a:p>
            <a:fld id="{CBE7AFC5-74E7-4900-934C-6D0B9AA81013}" type="datetimeFigureOut">
              <a:rPr lang="en-US" smtClean="0"/>
              <a:t>3/25/2020</a:t>
            </a:fld>
            <a:endParaRPr lang="en-US"/>
          </a:p>
        </p:txBody>
      </p:sp>
      <p:sp>
        <p:nvSpPr>
          <p:cNvPr id="5" name="Footer Placeholder 4">
            <a:extLst>
              <a:ext uri="{FF2B5EF4-FFF2-40B4-BE49-F238E27FC236}">
                <a16:creationId xmlns:a16="http://schemas.microsoft.com/office/drawing/2014/main" id="{9BE87285-A3E4-4F3B-9CF5-1682B6AE2F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9BE6BF-7A34-4718-9DA5-DF075A847F89}"/>
              </a:ext>
            </a:extLst>
          </p:cNvPr>
          <p:cNvSpPr>
            <a:spLocks noGrp="1"/>
          </p:cNvSpPr>
          <p:nvPr>
            <p:ph type="sldNum" sz="quarter" idx="12"/>
          </p:nvPr>
        </p:nvSpPr>
        <p:spPr/>
        <p:txBody>
          <a:bodyPr/>
          <a:lstStyle/>
          <a:p>
            <a:fld id="{28982664-1136-4D37-BFAA-124E920E074C}" type="slidenum">
              <a:rPr lang="en-US" smtClean="0"/>
              <a:t>‹#›</a:t>
            </a:fld>
            <a:endParaRPr lang="en-US"/>
          </a:p>
        </p:txBody>
      </p:sp>
    </p:spTree>
    <p:extLst>
      <p:ext uri="{BB962C8B-B14F-4D97-AF65-F5344CB8AC3E}">
        <p14:creationId xmlns:p14="http://schemas.microsoft.com/office/powerpoint/2010/main" val="1300433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DA4C1-1E02-48C6-8DAC-DD154BD699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8A171A6-1792-4D18-9659-103663D812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A159815-3DDA-4B17-8DD9-EE8B6BC424C8}"/>
              </a:ext>
            </a:extLst>
          </p:cNvPr>
          <p:cNvSpPr>
            <a:spLocks noGrp="1"/>
          </p:cNvSpPr>
          <p:nvPr>
            <p:ph type="dt" sz="half" idx="10"/>
          </p:nvPr>
        </p:nvSpPr>
        <p:spPr/>
        <p:txBody>
          <a:bodyPr/>
          <a:lstStyle/>
          <a:p>
            <a:fld id="{CBE7AFC5-74E7-4900-934C-6D0B9AA81013}" type="datetimeFigureOut">
              <a:rPr lang="en-US" smtClean="0"/>
              <a:t>3/25/2020</a:t>
            </a:fld>
            <a:endParaRPr lang="en-US"/>
          </a:p>
        </p:txBody>
      </p:sp>
      <p:sp>
        <p:nvSpPr>
          <p:cNvPr id="5" name="Footer Placeholder 4">
            <a:extLst>
              <a:ext uri="{FF2B5EF4-FFF2-40B4-BE49-F238E27FC236}">
                <a16:creationId xmlns:a16="http://schemas.microsoft.com/office/drawing/2014/main" id="{9FCFDC44-BAD0-454E-8061-2868FAE71E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DE225A-82AC-4EB9-A7CC-DECBD3837557}"/>
              </a:ext>
            </a:extLst>
          </p:cNvPr>
          <p:cNvSpPr>
            <a:spLocks noGrp="1"/>
          </p:cNvSpPr>
          <p:nvPr>
            <p:ph type="sldNum" sz="quarter" idx="12"/>
          </p:nvPr>
        </p:nvSpPr>
        <p:spPr/>
        <p:txBody>
          <a:bodyPr/>
          <a:lstStyle/>
          <a:p>
            <a:fld id="{28982664-1136-4D37-BFAA-124E920E074C}" type="slidenum">
              <a:rPr lang="en-US" smtClean="0"/>
              <a:t>‹#›</a:t>
            </a:fld>
            <a:endParaRPr lang="en-US"/>
          </a:p>
        </p:txBody>
      </p:sp>
    </p:spTree>
    <p:extLst>
      <p:ext uri="{BB962C8B-B14F-4D97-AF65-F5344CB8AC3E}">
        <p14:creationId xmlns:p14="http://schemas.microsoft.com/office/powerpoint/2010/main" val="5785290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79373-E79E-464B-9BD5-CAC4E8EA54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FFD111-C0BA-41A1-8B49-0E0252BB70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BD82C99-3743-4E76-B6CB-253FDFA8CC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C4D9ED-4988-467D-90AE-7CDAB00B3B1F}"/>
              </a:ext>
            </a:extLst>
          </p:cNvPr>
          <p:cNvSpPr>
            <a:spLocks noGrp="1"/>
          </p:cNvSpPr>
          <p:nvPr>
            <p:ph type="dt" sz="half" idx="10"/>
          </p:nvPr>
        </p:nvSpPr>
        <p:spPr/>
        <p:txBody>
          <a:bodyPr/>
          <a:lstStyle/>
          <a:p>
            <a:fld id="{CBE7AFC5-74E7-4900-934C-6D0B9AA81013}" type="datetimeFigureOut">
              <a:rPr lang="en-US" smtClean="0"/>
              <a:t>3/25/2020</a:t>
            </a:fld>
            <a:endParaRPr lang="en-US"/>
          </a:p>
        </p:txBody>
      </p:sp>
      <p:sp>
        <p:nvSpPr>
          <p:cNvPr id="6" name="Footer Placeholder 5">
            <a:extLst>
              <a:ext uri="{FF2B5EF4-FFF2-40B4-BE49-F238E27FC236}">
                <a16:creationId xmlns:a16="http://schemas.microsoft.com/office/drawing/2014/main" id="{104D1779-D6DE-4986-BE8D-68858DD4F0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9583D3-CC2D-449F-9ECD-0DFDCD25A759}"/>
              </a:ext>
            </a:extLst>
          </p:cNvPr>
          <p:cNvSpPr>
            <a:spLocks noGrp="1"/>
          </p:cNvSpPr>
          <p:nvPr>
            <p:ph type="sldNum" sz="quarter" idx="12"/>
          </p:nvPr>
        </p:nvSpPr>
        <p:spPr/>
        <p:txBody>
          <a:bodyPr/>
          <a:lstStyle/>
          <a:p>
            <a:fld id="{28982664-1136-4D37-BFAA-124E920E074C}" type="slidenum">
              <a:rPr lang="en-US" smtClean="0"/>
              <a:t>‹#›</a:t>
            </a:fld>
            <a:endParaRPr lang="en-US"/>
          </a:p>
        </p:txBody>
      </p:sp>
    </p:spTree>
    <p:extLst>
      <p:ext uri="{BB962C8B-B14F-4D97-AF65-F5344CB8AC3E}">
        <p14:creationId xmlns:p14="http://schemas.microsoft.com/office/powerpoint/2010/main" val="3950722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EA Main - Mai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1460701"/>
            <a:ext cx="9997440" cy="3566160"/>
          </a:xfrm>
          <a:prstGeom prst="rect">
            <a:avLst/>
          </a:prstGeom>
        </p:spPr>
        <p:txBody>
          <a:bodyPr anchor="ctr">
            <a:normAutofit/>
          </a:bodyPr>
          <a:lstStyle>
            <a:lvl1pPr algn="ctr">
              <a:lnSpc>
                <a:spcPct val="90000"/>
              </a:lnSpc>
              <a:defRPr sz="6600" b="1">
                <a:solidFill>
                  <a:srgbClr val="3C6EBE"/>
                </a:solidFill>
                <a:latin typeface="Open Sans Semibold" panose="020B0606030504020204"/>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1097280" y="5157370"/>
            <a:ext cx="9997440" cy="1142999"/>
          </a:xfrm>
          <a:prstGeom prst="rect">
            <a:avLst/>
          </a:prstGeom>
        </p:spPr>
        <p:txBody>
          <a:bodyPr anchor="ctr"/>
          <a:lstStyle>
            <a:lvl1pPr marL="0" indent="0" algn="ctr">
              <a:lnSpc>
                <a:spcPct val="90000"/>
              </a:lnSpc>
              <a:buNone/>
              <a:defRPr sz="2400" b="1" spc="200" baseline="0">
                <a:solidFill>
                  <a:srgbClr val="44546A"/>
                </a:solidFill>
                <a:latin typeface="Open Sans (Heading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838200" y="6562725"/>
            <a:ext cx="2743200" cy="158750"/>
          </a:xfrm>
        </p:spPr>
        <p:txBody>
          <a:bodyPr/>
          <a:lstStyle>
            <a:lvl1pPr>
              <a:defRPr>
                <a:solidFill>
                  <a:srgbClr val="4472C4"/>
                </a:solidFill>
              </a:defRPr>
            </a:lvl1pPr>
          </a:lstStyle>
          <a:p>
            <a:endParaRPr lang="en-US"/>
          </a:p>
        </p:txBody>
      </p:sp>
      <p:sp>
        <p:nvSpPr>
          <p:cNvPr id="5" name="Footer Placeholder 4"/>
          <p:cNvSpPr>
            <a:spLocks noGrp="1"/>
          </p:cNvSpPr>
          <p:nvPr>
            <p:ph type="ftr" sz="quarter" idx="11"/>
          </p:nvPr>
        </p:nvSpPr>
        <p:spPr>
          <a:xfrm>
            <a:off x="4038600" y="6562725"/>
            <a:ext cx="4114800" cy="158750"/>
          </a:xfrm>
        </p:spPr>
        <p:txBody>
          <a:bodyPr/>
          <a:lstStyle>
            <a:lvl1pPr>
              <a:defRPr>
                <a:solidFill>
                  <a:srgbClr val="4472C4"/>
                </a:solidFill>
              </a:defRPr>
            </a:lvl1pPr>
          </a:lstStyle>
          <a:p>
            <a:r>
              <a:rPr lang="en-US"/>
              <a:t>Copyright © Texas Education Agency 2020. All rights reserved.</a:t>
            </a:r>
            <a:endParaRPr lang="en-US" dirty="0"/>
          </a:p>
        </p:txBody>
      </p:sp>
      <p:sp>
        <p:nvSpPr>
          <p:cNvPr id="6" name="Slide Number Placeholder 5"/>
          <p:cNvSpPr>
            <a:spLocks noGrp="1"/>
          </p:cNvSpPr>
          <p:nvPr>
            <p:ph type="sldNum" sz="quarter" idx="12"/>
          </p:nvPr>
        </p:nvSpPr>
        <p:spPr>
          <a:xfrm>
            <a:off x="8610600" y="6562725"/>
            <a:ext cx="2743200" cy="158750"/>
          </a:xfrm>
        </p:spPr>
        <p:txBody>
          <a:bodyPr/>
          <a:lstStyle>
            <a:lvl1pPr>
              <a:defRPr>
                <a:solidFill>
                  <a:srgbClr val="4472C4"/>
                </a:solidFill>
              </a:defRPr>
            </a:lvl1pPr>
          </a:lstStyle>
          <a:p>
            <a:fld id="{0088AB57-2DBE-44A3-AE96-942C49E954BF}" type="slidenum">
              <a:rPr lang="en-US" smtClean="0"/>
              <a:pPr/>
              <a:t>‹#›</a:t>
            </a:fld>
            <a:endParaRPr lang="en-US"/>
          </a:p>
        </p:txBody>
      </p:sp>
    </p:spTree>
    <p:extLst>
      <p:ext uri="{BB962C8B-B14F-4D97-AF65-F5344CB8AC3E}">
        <p14:creationId xmlns:p14="http://schemas.microsoft.com/office/powerpoint/2010/main" val="35655475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49774-1C4C-4C8D-9E23-E1AFDCE3C7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D4F593-7C27-4F76-AB12-1FAA0CBCF7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4D95689-AB3A-4FFD-AA5C-8B64127E370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C70327A-5835-49A6-9151-213B5CD611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D0DB31-337B-42D2-B735-336BDF7E758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1EBA71B-91D2-4E4C-A99F-491C6D76686E}"/>
              </a:ext>
            </a:extLst>
          </p:cNvPr>
          <p:cNvSpPr>
            <a:spLocks noGrp="1"/>
          </p:cNvSpPr>
          <p:nvPr>
            <p:ph type="dt" sz="half" idx="10"/>
          </p:nvPr>
        </p:nvSpPr>
        <p:spPr/>
        <p:txBody>
          <a:bodyPr/>
          <a:lstStyle/>
          <a:p>
            <a:fld id="{CBE7AFC5-74E7-4900-934C-6D0B9AA81013}" type="datetimeFigureOut">
              <a:rPr lang="en-US" smtClean="0"/>
              <a:t>3/25/2020</a:t>
            </a:fld>
            <a:endParaRPr lang="en-US"/>
          </a:p>
        </p:txBody>
      </p:sp>
      <p:sp>
        <p:nvSpPr>
          <p:cNvPr id="8" name="Footer Placeholder 7">
            <a:extLst>
              <a:ext uri="{FF2B5EF4-FFF2-40B4-BE49-F238E27FC236}">
                <a16:creationId xmlns:a16="http://schemas.microsoft.com/office/drawing/2014/main" id="{3B0A48D1-8A64-4A2A-9CA3-BB4C27F2948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80F085-1836-4524-8593-75D9ADD8AB12}"/>
              </a:ext>
            </a:extLst>
          </p:cNvPr>
          <p:cNvSpPr>
            <a:spLocks noGrp="1"/>
          </p:cNvSpPr>
          <p:nvPr>
            <p:ph type="sldNum" sz="quarter" idx="12"/>
          </p:nvPr>
        </p:nvSpPr>
        <p:spPr/>
        <p:txBody>
          <a:bodyPr/>
          <a:lstStyle/>
          <a:p>
            <a:fld id="{28982664-1136-4D37-BFAA-124E920E074C}" type="slidenum">
              <a:rPr lang="en-US" smtClean="0"/>
              <a:t>‹#›</a:t>
            </a:fld>
            <a:endParaRPr lang="en-US"/>
          </a:p>
        </p:txBody>
      </p:sp>
    </p:spTree>
    <p:extLst>
      <p:ext uri="{BB962C8B-B14F-4D97-AF65-F5344CB8AC3E}">
        <p14:creationId xmlns:p14="http://schemas.microsoft.com/office/powerpoint/2010/main" val="7138296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FB752-6862-4109-8BF3-8E347CA337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65CBFA6-0B78-4E8B-BCFF-043B3E48306E}"/>
              </a:ext>
            </a:extLst>
          </p:cNvPr>
          <p:cNvSpPr>
            <a:spLocks noGrp="1"/>
          </p:cNvSpPr>
          <p:nvPr>
            <p:ph type="dt" sz="half" idx="10"/>
          </p:nvPr>
        </p:nvSpPr>
        <p:spPr/>
        <p:txBody>
          <a:bodyPr/>
          <a:lstStyle/>
          <a:p>
            <a:fld id="{CBE7AFC5-74E7-4900-934C-6D0B9AA81013}" type="datetimeFigureOut">
              <a:rPr lang="en-US" smtClean="0"/>
              <a:t>3/25/2020</a:t>
            </a:fld>
            <a:endParaRPr lang="en-US"/>
          </a:p>
        </p:txBody>
      </p:sp>
      <p:sp>
        <p:nvSpPr>
          <p:cNvPr id="4" name="Footer Placeholder 3">
            <a:extLst>
              <a:ext uri="{FF2B5EF4-FFF2-40B4-BE49-F238E27FC236}">
                <a16:creationId xmlns:a16="http://schemas.microsoft.com/office/drawing/2014/main" id="{B774AE41-78A8-456E-9E6B-866122E4E69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8732D96-6DA4-4120-B9B4-31B03054BAF9}"/>
              </a:ext>
            </a:extLst>
          </p:cNvPr>
          <p:cNvSpPr>
            <a:spLocks noGrp="1"/>
          </p:cNvSpPr>
          <p:nvPr>
            <p:ph type="sldNum" sz="quarter" idx="12"/>
          </p:nvPr>
        </p:nvSpPr>
        <p:spPr/>
        <p:txBody>
          <a:bodyPr/>
          <a:lstStyle/>
          <a:p>
            <a:fld id="{28982664-1136-4D37-BFAA-124E920E074C}" type="slidenum">
              <a:rPr lang="en-US" smtClean="0"/>
              <a:t>‹#›</a:t>
            </a:fld>
            <a:endParaRPr lang="en-US"/>
          </a:p>
        </p:txBody>
      </p:sp>
    </p:spTree>
    <p:extLst>
      <p:ext uri="{BB962C8B-B14F-4D97-AF65-F5344CB8AC3E}">
        <p14:creationId xmlns:p14="http://schemas.microsoft.com/office/powerpoint/2010/main" val="18973140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50213F-960E-4814-AA67-865F10B8C38D}"/>
              </a:ext>
            </a:extLst>
          </p:cNvPr>
          <p:cNvSpPr>
            <a:spLocks noGrp="1"/>
          </p:cNvSpPr>
          <p:nvPr>
            <p:ph type="dt" sz="half" idx="10"/>
          </p:nvPr>
        </p:nvSpPr>
        <p:spPr/>
        <p:txBody>
          <a:bodyPr/>
          <a:lstStyle/>
          <a:p>
            <a:fld id="{CBE7AFC5-74E7-4900-934C-6D0B9AA81013}" type="datetimeFigureOut">
              <a:rPr lang="en-US" smtClean="0"/>
              <a:t>3/25/2020</a:t>
            </a:fld>
            <a:endParaRPr lang="en-US"/>
          </a:p>
        </p:txBody>
      </p:sp>
      <p:sp>
        <p:nvSpPr>
          <p:cNvPr id="3" name="Footer Placeholder 2">
            <a:extLst>
              <a:ext uri="{FF2B5EF4-FFF2-40B4-BE49-F238E27FC236}">
                <a16:creationId xmlns:a16="http://schemas.microsoft.com/office/drawing/2014/main" id="{84E6A941-5186-439C-815B-D3CC9FD597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5893C9F-0DD1-415D-9E9B-2186C1B0B4FE}"/>
              </a:ext>
            </a:extLst>
          </p:cNvPr>
          <p:cNvSpPr>
            <a:spLocks noGrp="1"/>
          </p:cNvSpPr>
          <p:nvPr>
            <p:ph type="sldNum" sz="quarter" idx="12"/>
          </p:nvPr>
        </p:nvSpPr>
        <p:spPr/>
        <p:txBody>
          <a:bodyPr/>
          <a:lstStyle/>
          <a:p>
            <a:fld id="{28982664-1136-4D37-BFAA-124E920E074C}" type="slidenum">
              <a:rPr lang="en-US" smtClean="0"/>
              <a:t>‹#›</a:t>
            </a:fld>
            <a:endParaRPr lang="en-US"/>
          </a:p>
        </p:txBody>
      </p:sp>
    </p:spTree>
    <p:extLst>
      <p:ext uri="{BB962C8B-B14F-4D97-AF65-F5344CB8AC3E}">
        <p14:creationId xmlns:p14="http://schemas.microsoft.com/office/powerpoint/2010/main" val="24685458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6535D-0FF4-4FAE-9083-B14D5BD7AB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397FD8C-4912-4E7B-897C-AA06A4A6B8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DF54C63-1F47-45CA-8E10-98ACCD5D7F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ACFF50-3E9B-47A0-A01D-56016CEE6D4A}"/>
              </a:ext>
            </a:extLst>
          </p:cNvPr>
          <p:cNvSpPr>
            <a:spLocks noGrp="1"/>
          </p:cNvSpPr>
          <p:nvPr>
            <p:ph type="dt" sz="half" idx="10"/>
          </p:nvPr>
        </p:nvSpPr>
        <p:spPr/>
        <p:txBody>
          <a:bodyPr/>
          <a:lstStyle/>
          <a:p>
            <a:fld id="{CBE7AFC5-74E7-4900-934C-6D0B9AA81013}" type="datetimeFigureOut">
              <a:rPr lang="en-US" smtClean="0"/>
              <a:t>3/25/2020</a:t>
            </a:fld>
            <a:endParaRPr lang="en-US"/>
          </a:p>
        </p:txBody>
      </p:sp>
      <p:sp>
        <p:nvSpPr>
          <p:cNvPr id="6" name="Footer Placeholder 5">
            <a:extLst>
              <a:ext uri="{FF2B5EF4-FFF2-40B4-BE49-F238E27FC236}">
                <a16:creationId xmlns:a16="http://schemas.microsoft.com/office/drawing/2014/main" id="{DDFF11DC-A6A0-4359-8406-D47D9A94F6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A89763-45CF-47E4-AAFE-147E35914D2E}"/>
              </a:ext>
            </a:extLst>
          </p:cNvPr>
          <p:cNvSpPr>
            <a:spLocks noGrp="1"/>
          </p:cNvSpPr>
          <p:nvPr>
            <p:ph type="sldNum" sz="quarter" idx="12"/>
          </p:nvPr>
        </p:nvSpPr>
        <p:spPr/>
        <p:txBody>
          <a:bodyPr/>
          <a:lstStyle/>
          <a:p>
            <a:fld id="{28982664-1136-4D37-BFAA-124E920E074C}" type="slidenum">
              <a:rPr lang="en-US" smtClean="0"/>
              <a:t>‹#›</a:t>
            </a:fld>
            <a:endParaRPr lang="en-US"/>
          </a:p>
        </p:txBody>
      </p:sp>
    </p:spTree>
    <p:extLst>
      <p:ext uri="{BB962C8B-B14F-4D97-AF65-F5344CB8AC3E}">
        <p14:creationId xmlns:p14="http://schemas.microsoft.com/office/powerpoint/2010/main" val="38112751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DFC2B-A345-4F36-9CEB-B16D66CE1A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F5E8684-EC02-4492-B3F3-3DEAF093CE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70EF4C8-C320-4CAC-9473-EE58558727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25C916-EF65-4C24-AEDB-E5CCF3D57D6B}"/>
              </a:ext>
            </a:extLst>
          </p:cNvPr>
          <p:cNvSpPr>
            <a:spLocks noGrp="1"/>
          </p:cNvSpPr>
          <p:nvPr>
            <p:ph type="dt" sz="half" idx="10"/>
          </p:nvPr>
        </p:nvSpPr>
        <p:spPr/>
        <p:txBody>
          <a:bodyPr/>
          <a:lstStyle/>
          <a:p>
            <a:fld id="{CBE7AFC5-74E7-4900-934C-6D0B9AA81013}" type="datetimeFigureOut">
              <a:rPr lang="en-US" smtClean="0"/>
              <a:t>3/25/2020</a:t>
            </a:fld>
            <a:endParaRPr lang="en-US"/>
          </a:p>
        </p:txBody>
      </p:sp>
      <p:sp>
        <p:nvSpPr>
          <p:cNvPr id="6" name="Footer Placeholder 5">
            <a:extLst>
              <a:ext uri="{FF2B5EF4-FFF2-40B4-BE49-F238E27FC236}">
                <a16:creationId xmlns:a16="http://schemas.microsoft.com/office/drawing/2014/main" id="{1B119276-87C0-4229-B55F-92219E3686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661B85-D06A-4EDE-8C3B-EB721BBC1C67}"/>
              </a:ext>
            </a:extLst>
          </p:cNvPr>
          <p:cNvSpPr>
            <a:spLocks noGrp="1"/>
          </p:cNvSpPr>
          <p:nvPr>
            <p:ph type="sldNum" sz="quarter" idx="12"/>
          </p:nvPr>
        </p:nvSpPr>
        <p:spPr/>
        <p:txBody>
          <a:bodyPr/>
          <a:lstStyle/>
          <a:p>
            <a:fld id="{28982664-1136-4D37-BFAA-124E920E074C}" type="slidenum">
              <a:rPr lang="en-US" smtClean="0"/>
              <a:t>‹#›</a:t>
            </a:fld>
            <a:endParaRPr lang="en-US"/>
          </a:p>
        </p:txBody>
      </p:sp>
    </p:spTree>
    <p:extLst>
      <p:ext uri="{BB962C8B-B14F-4D97-AF65-F5344CB8AC3E}">
        <p14:creationId xmlns:p14="http://schemas.microsoft.com/office/powerpoint/2010/main" val="1193786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A7404-1F51-4881-8068-D4DF0ABC6E0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C4779EB-639D-431F-9A22-62060BA541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BB49DD-68AD-41E7-88D6-AA23278718A5}"/>
              </a:ext>
            </a:extLst>
          </p:cNvPr>
          <p:cNvSpPr>
            <a:spLocks noGrp="1"/>
          </p:cNvSpPr>
          <p:nvPr>
            <p:ph type="dt" sz="half" idx="10"/>
          </p:nvPr>
        </p:nvSpPr>
        <p:spPr/>
        <p:txBody>
          <a:bodyPr/>
          <a:lstStyle/>
          <a:p>
            <a:fld id="{CBE7AFC5-74E7-4900-934C-6D0B9AA81013}" type="datetimeFigureOut">
              <a:rPr lang="en-US" smtClean="0"/>
              <a:t>3/25/2020</a:t>
            </a:fld>
            <a:endParaRPr lang="en-US"/>
          </a:p>
        </p:txBody>
      </p:sp>
      <p:sp>
        <p:nvSpPr>
          <p:cNvPr id="5" name="Footer Placeholder 4">
            <a:extLst>
              <a:ext uri="{FF2B5EF4-FFF2-40B4-BE49-F238E27FC236}">
                <a16:creationId xmlns:a16="http://schemas.microsoft.com/office/drawing/2014/main" id="{76C9C03F-1DB6-43C4-A39D-671A294247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A9C1A6-9508-400E-806A-CBB0BC83AECA}"/>
              </a:ext>
            </a:extLst>
          </p:cNvPr>
          <p:cNvSpPr>
            <a:spLocks noGrp="1"/>
          </p:cNvSpPr>
          <p:nvPr>
            <p:ph type="sldNum" sz="quarter" idx="12"/>
          </p:nvPr>
        </p:nvSpPr>
        <p:spPr/>
        <p:txBody>
          <a:bodyPr/>
          <a:lstStyle/>
          <a:p>
            <a:fld id="{28982664-1136-4D37-BFAA-124E920E074C}" type="slidenum">
              <a:rPr lang="en-US" smtClean="0"/>
              <a:t>‹#›</a:t>
            </a:fld>
            <a:endParaRPr lang="en-US"/>
          </a:p>
        </p:txBody>
      </p:sp>
    </p:spTree>
    <p:extLst>
      <p:ext uri="{BB962C8B-B14F-4D97-AF65-F5344CB8AC3E}">
        <p14:creationId xmlns:p14="http://schemas.microsoft.com/office/powerpoint/2010/main" val="5952961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282B91-5E94-4FB5-9D20-8D14673BF9B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2F93D1B-7671-46B8-A844-60F992FAD00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69E0CB-F2E2-4792-9FAF-534553886D7C}"/>
              </a:ext>
            </a:extLst>
          </p:cNvPr>
          <p:cNvSpPr>
            <a:spLocks noGrp="1"/>
          </p:cNvSpPr>
          <p:nvPr>
            <p:ph type="dt" sz="half" idx="10"/>
          </p:nvPr>
        </p:nvSpPr>
        <p:spPr/>
        <p:txBody>
          <a:bodyPr/>
          <a:lstStyle/>
          <a:p>
            <a:fld id="{CBE7AFC5-74E7-4900-934C-6D0B9AA81013}" type="datetimeFigureOut">
              <a:rPr lang="en-US" smtClean="0"/>
              <a:t>3/25/2020</a:t>
            </a:fld>
            <a:endParaRPr lang="en-US"/>
          </a:p>
        </p:txBody>
      </p:sp>
      <p:sp>
        <p:nvSpPr>
          <p:cNvPr id="5" name="Footer Placeholder 4">
            <a:extLst>
              <a:ext uri="{FF2B5EF4-FFF2-40B4-BE49-F238E27FC236}">
                <a16:creationId xmlns:a16="http://schemas.microsoft.com/office/drawing/2014/main" id="{75E00032-12B0-48DE-BC2C-C0F2844DF7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4658BD-9D58-4B0D-AFDC-B4ACA47A6BCD}"/>
              </a:ext>
            </a:extLst>
          </p:cNvPr>
          <p:cNvSpPr>
            <a:spLocks noGrp="1"/>
          </p:cNvSpPr>
          <p:nvPr>
            <p:ph type="sldNum" sz="quarter" idx="12"/>
          </p:nvPr>
        </p:nvSpPr>
        <p:spPr/>
        <p:txBody>
          <a:bodyPr/>
          <a:lstStyle/>
          <a:p>
            <a:fld id="{28982664-1136-4D37-BFAA-124E920E074C}" type="slidenum">
              <a:rPr lang="en-US" smtClean="0"/>
              <a:t>‹#›</a:t>
            </a:fld>
            <a:endParaRPr lang="en-US"/>
          </a:p>
        </p:txBody>
      </p:sp>
    </p:spTree>
    <p:extLst>
      <p:ext uri="{BB962C8B-B14F-4D97-AF65-F5344CB8AC3E}">
        <p14:creationId xmlns:p14="http://schemas.microsoft.com/office/powerpoint/2010/main" val="7354084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978763"/>
            <a:ext cx="9144000" cy="1455651"/>
          </a:xfrm>
          <a:solidFill>
            <a:schemeClr val="bg1">
              <a:lumMod val="95000"/>
            </a:schemeClr>
          </a:solidFill>
        </p:spPr>
        <p:txBody>
          <a:bodyPr anchor="ctr">
            <a:normAutofit/>
          </a:bodyPr>
          <a:lstStyle>
            <a:lvl1pPr algn="ctr">
              <a:defRPr sz="5600" b="1">
                <a:solidFill>
                  <a:srgbClr val="3C6EBE"/>
                </a:solidFill>
                <a:latin typeface="+mn-lt"/>
              </a:defRPr>
            </a:lvl1pPr>
          </a:lstStyle>
          <a:p>
            <a:r>
              <a:rPr lang="en-US" dirty="0"/>
              <a:t>Edit Master title</a:t>
            </a:r>
          </a:p>
        </p:txBody>
      </p:sp>
      <p:sp>
        <p:nvSpPr>
          <p:cNvPr id="3" name="Subtitle 2"/>
          <p:cNvSpPr>
            <a:spLocks noGrp="1"/>
          </p:cNvSpPr>
          <p:nvPr>
            <p:ph type="subTitle" idx="1" hasCustomPrompt="1"/>
          </p:nvPr>
        </p:nvSpPr>
        <p:spPr>
          <a:xfrm>
            <a:off x="1524000" y="3435420"/>
            <a:ext cx="9144000" cy="851564"/>
          </a:xfrm>
          <a:solidFill>
            <a:schemeClr val="bg1">
              <a:lumMod val="95000"/>
            </a:schemeClr>
          </a:solidFill>
        </p:spPr>
        <p:txBody>
          <a:bodyPr anchor="t"/>
          <a:lstStyle>
            <a:lvl1pPr marL="0" indent="0" algn="ctr">
              <a:buNone/>
              <a:defRPr sz="2400" b="1" spc="140" baseline="0">
                <a:solidFill>
                  <a:srgbClr val="44546A"/>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MASTER SUBTITLE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Copyright © Texas Education Agency 2020. All rights reserved.</a:t>
            </a:r>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9" name="Picture Placeholder 8">
            <a:extLst>
              <a:ext uri="{FF2B5EF4-FFF2-40B4-BE49-F238E27FC236}">
                <a16:creationId xmlns:a16="http://schemas.microsoft.com/office/drawing/2014/main" id="{73F1BA61-0597-9F42-ACBB-F15FF99F7CC3}"/>
              </a:ext>
            </a:extLst>
          </p:cNvPr>
          <p:cNvSpPr>
            <a:spLocks noGrp="1"/>
          </p:cNvSpPr>
          <p:nvPr>
            <p:ph type="pic" sz="quarter" idx="14" hasCustomPrompt="1"/>
          </p:nvPr>
        </p:nvSpPr>
        <p:spPr>
          <a:xfrm>
            <a:off x="5407025" y="5213059"/>
            <a:ext cx="1377950" cy="1096963"/>
          </a:xfrm>
        </p:spPr>
        <p:txBody>
          <a:bodyPr/>
          <a:lstStyle/>
          <a:p>
            <a:r>
              <a:rPr lang="en-US" dirty="0"/>
              <a:t>Logo</a:t>
            </a:r>
          </a:p>
        </p:txBody>
      </p:sp>
    </p:spTree>
    <p:extLst>
      <p:ext uri="{BB962C8B-B14F-4D97-AF65-F5344CB8AC3E}">
        <p14:creationId xmlns:p14="http://schemas.microsoft.com/office/powerpoint/2010/main" val="497014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 Alternat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1460701"/>
            <a:ext cx="9997440" cy="3566160"/>
          </a:xfrm>
        </p:spPr>
        <p:txBody>
          <a:bodyPr anchor="ctr">
            <a:normAutofit/>
          </a:bodyPr>
          <a:lstStyle>
            <a:lvl1pPr algn="ctr">
              <a:defRPr sz="6600" b="1">
                <a:solidFill>
                  <a:srgbClr val="3C6EBE"/>
                </a:solidFill>
                <a:latin typeface="Calibri" panose="020F0502020204030204" pitchFamily="34" charset="0"/>
                <a:cs typeface="Calibri" panose="020F0502020204030204" pitchFamily="34" charset="0"/>
              </a:defRPr>
            </a:lvl1pPr>
          </a:lstStyle>
          <a:p>
            <a:r>
              <a:rPr lang="en-US" dirty="0"/>
              <a:t>Click to edit Master title</a:t>
            </a:r>
          </a:p>
        </p:txBody>
      </p:sp>
      <p:sp>
        <p:nvSpPr>
          <p:cNvPr id="3" name="Subtitle 2"/>
          <p:cNvSpPr>
            <a:spLocks noGrp="1"/>
          </p:cNvSpPr>
          <p:nvPr>
            <p:ph type="subTitle" idx="1" hasCustomPrompt="1"/>
          </p:nvPr>
        </p:nvSpPr>
        <p:spPr>
          <a:xfrm>
            <a:off x="1097280" y="5026861"/>
            <a:ext cx="9997440" cy="1273508"/>
          </a:xfrm>
        </p:spPr>
        <p:txBody>
          <a:bodyPr anchor="ctr"/>
          <a:lstStyle>
            <a:lvl1pPr marL="0" indent="0" algn="ctr">
              <a:buNone/>
              <a:defRPr sz="2400" b="1" spc="200" baseline="0">
                <a:solidFill>
                  <a:srgbClr val="44546A"/>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Copyright © Texas Education Agency 2020. All rights reserved.</a:t>
            </a:r>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9" name="Picture Placeholder 8">
            <a:extLst>
              <a:ext uri="{FF2B5EF4-FFF2-40B4-BE49-F238E27FC236}">
                <a16:creationId xmlns:a16="http://schemas.microsoft.com/office/drawing/2014/main" id="{99CD7465-82DB-6943-A223-97CAF3BF0047}"/>
              </a:ext>
            </a:extLst>
          </p:cNvPr>
          <p:cNvSpPr>
            <a:spLocks noGrp="1"/>
          </p:cNvSpPr>
          <p:nvPr>
            <p:ph type="pic" sz="quarter" idx="13" hasCustomPrompt="1"/>
          </p:nvPr>
        </p:nvSpPr>
        <p:spPr>
          <a:xfrm>
            <a:off x="10704513" y="85725"/>
            <a:ext cx="1377950" cy="1096963"/>
          </a:xfrm>
        </p:spPr>
        <p:txBody>
          <a:bodyPr/>
          <a:lstStyle/>
          <a:p>
            <a:r>
              <a:rPr lang="en-US" dirty="0"/>
              <a:t>Logo</a:t>
            </a:r>
          </a:p>
        </p:txBody>
      </p:sp>
    </p:spTree>
    <p:extLst>
      <p:ext uri="{BB962C8B-B14F-4D97-AF65-F5344CB8AC3E}">
        <p14:creationId xmlns:p14="http://schemas.microsoft.com/office/powerpoint/2010/main" val="32750787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a:xfrm>
            <a:off x="1755913" y="243951"/>
            <a:ext cx="8765784" cy="710206"/>
          </a:xfrm>
        </p:spPr>
        <p:txBody>
          <a:bodyPr/>
          <a:lstStyle/>
          <a:p>
            <a:r>
              <a:rPr lang="en-US" dirty="0"/>
              <a:t>Click to edit Master title style</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Copyright © Texas Education Agency 2020. All rights reserved.</a:t>
            </a:r>
          </a:p>
        </p:txBody>
      </p:sp>
      <p:sp>
        <p:nvSpPr>
          <p:cNvPr id="7" name="Slide Number Placeholder 6"/>
          <p:cNvSpPr>
            <a:spLocks noGrp="1"/>
          </p:cNvSpPr>
          <p:nvPr>
            <p:ph type="sldNum" sz="quarter" idx="12"/>
          </p:nvPr>
        </p:nvSpPr>
        <p:spPr/>
        <p:txBody>
          <a:bodyPr/>
          <a:lstStyle/>
          <a:p>
            <a:fld id="{0088AB57-2DBE-44A3-AE96-942C49E954BF}" type="slidenum">
              <a:rPr lang="en-US" smtClean="0"/>
              <a:t>‹#›</a:t>
            </a:fld>
            <a:endParaRPr lang="en-US"/>
          </a:p>
        </p:txBody>
      </p:sp>
      <p:sp>
        <p:nvSpPr>
          <p:cNvPr id="8" name="Content Placeholder 2"/>
          <p:cNvSpPr>
            <a:spLocks noGrp="1"/>
          </p:cNvSpPr>
          <p:nvPr>
            <p:ph sz="half" idx="13"/>
          </p:nvPr>
        </p:nvSpPr>
        <p:spPr>
          <a:xfrm>
            <a:off x="1037902" y="1881359"/>
            <a:ext cx="4937761" cy="4023359"/>
          </a:xfrm>
        </p:spPr>
        <p:txBody>
          <a:bodyPr/>
          <a:lstStyle>
            <a:lvl1pPr marL="457200" indent="-457200">
              <a:buFont typeface="Arial" panose="020B0604020202020204" pitchFamily="34" charset="0"/>
              <a:buChar char="•"/>
              <a:defRPr b="1" i="1">
                <a:solidFill>
                  <a:srgbClr val="DA3E26"/>
                </a:solidFill>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baseline="0">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p:cNvSpPr>
            <a:spLocks noGrp="1"/>
          </p:cNvSpPr>
          <p:nvPr>
            <p:ph sz="half" idx="14"/>
          </p:nvPr>
        </p:nvSpPr>
        <p:spPr>
          <a:xfrm>
            <a:off x="6216337" y="1881359"/>
            <a:ext cx="4937760" cy="4023359"/>
          </a:xfrm>
        </p:spPr>
        <p:txBody>
          <a:bodyPr/>
          <a:lstStyle>
            <a:lvl1pPr marL="457200" indent="-457200">
              <a:buFont typeface="Arial" panose="020B0604020202020204" pitchFamily="34" charset="0"/>
              <a:buChar char="•"/>
              <a:defRPr b="1" i="1">
                <a:solidFill>
                  <a:srgbClr val="DA3E26"/>
                </a:solidFill>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8">
            <a:extLst>
              <a:ext uri="{FF2B5EF4-FFF2-40B4-BE49-F238E27FC236}">
                <a16:creationId xmlns:a16="http://schemas.microsoft.com/office/drawing/2014/main" id="{3799346D-5D98-D948-A118-BA4E55B1DECF}"/>
              </a:ext>
            </a:extLst>
          </p:cNvPr>
          <p:cNvSpPr>
            <a:spLocks noGrp="1"/>
          </p:cNvSpPr>
          <p:nvPr>
            <p:ph type="pic" sz="quarter" idx="15" hasCustomPrompt="1"/>
          </p:nvPr>
        </p:nvSpPr>
        <p:spPr>
          <a:xfrm>
            <a:off x="10704513" y="85725"/>
            <a:ext cx="1377950" cy="1096963"/>
          </a:xfrm>
        </p:spPr>
        <p:txBody>
          <a:bodyPr/>
          <a:lstStyle/>
          <a:p>
            <a:r>
              <a:rPr lang="en-US" dirty="0"/>
              <a:t>Logo</a:t>
            </a:r>
          </a:p>
        </p:txBody>
      </p:sp>
    </p:spTree>
    <p:extLst>
      <p:ext uri="{BB962C8B-B14F-4D97-AF65-F5344CB8AC3E}">
        <p14:creationId xmlns:p14="http://schemas.microsoft.com/office/powerpoint/2010/main" val="2446801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EA Opener - 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0" y="2872510"/>
            <a:ext cx="9138089" cy="1455647"/>
          </a:xfrm>
          <a:prstGeom prst="rect">
            <a:avLst/>
          </a:prstGeom>
          <a:solidFill>
            <a:schemeClr val="bg1">
              <a:lumMod val="95000"/>
            </a:schemeClr>
          </a:solidFill>
        </p:spPr>
        <p:txBody>
          <a:bodyPr anchor="ctr">
            <a:noAutofit/>
          </a:bodyPr>
          <a:lstStyle>
            <a:lvl1pPr algn="ctr">
              <a:defRPr lang="en-US" sz="6000" b="1" kern="1200" baseline="0" dirty="0" smtClean="0">
                <a:solidFill>
                  <a:srgbClr val="3C6EBE"/>
                </a:solidFill>
                <a:latin typeface="+mn-lt"/>
                <a:ea typeface="+mn-ea"/>
                <a:cs typeface="+mn-cs"/>
              </a:defRPr>
            </a:lvl1pPr>
          </a:lstStyle>
          <a:p>
            <a:r>
              <a:rPr lang="en-US" dirty="0"/>
              <a:t>Edit Section Title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Copyright © Texas Education Agency 2020. All rights reserved.</a:t>
            </a:r>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11" name="Subtitle 2"/>
          <p:cNvSpPr>
            <a:spLocks noGrp="1"/>
          </p:cNvSpPr>
          <p:nvPr>
            <p:ph type="subTitle" idx="1" hasCustomPrompt="1"/>
          </p:nvPr>
        </p:nvSpPr>
        <p:spPr>
          <a:xfrm>
            <a:off x="1524000" y="4328159"/>
            <a:ext cx="9144000" cy="865633"/>
          </a:xfrm>
          <a:prstGeom prst="rect">
            <a:avLst/>
          </a:prstGeom>
          <a:solidFill>
            <a:schemeClr val="bg1">
              <a:lumMod val="95000"/>
            </a:schemeClr>
          </a:solidFill>
        </p:spPr>
        <p:txBody>
          <a:bodyPr anchor="t"/>
          <a:lstStyle>
            <a:lvl1pPr marL="0" indent="0" algn="ctr">
              <a:lnSpc>
                <a:spcPct val="90000"/>
              </a:lnSpc>
              <a:buNone/>
              <a:defRPr sz="2400" b="1" spc="140" baseline="0">
                <a:solidFill>
                  <a:srgbClr val="44546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 STYLE</a:t>
            </a:r>
          </a:p>
        </p:txBody>
      </p:sp>
      <p:sp>
        <p:nvSpPr>
          <p:cNvPr id="8" name="Picture Placeholder 7"/>
          <p:cNvSpPr>
            <a:spLocks noGrp="1"/>
          </p:cNvSpPr>
          <p:nvPr>
            <p:ph type="pic" sz="quarter" idx="13"/>
          </p:nvPr>
        </p:nvSpPr>
        <p:spPr>
          <a:xfrm>
            <a:off x="0" y="1257300"/>
            <a:ext cx="12192000" cy="5600700"/>
          </a:xfrm>
          <a:prstGeom prst="rect">
            <a:avLst/>
          </a:prstGeom>
        </p:spPr>
        <p:txBody>
          <a:bodyPr/>
          <a:lstStyle/>
          <a:p>
            <a:endParaRPr lang="en-US" dirty="0"/>
          </a:p>
        </p:txBody>
      </p:sp>
    </p:spTree>
    <p:extLst>
      <p:ext uri="{BB962C8B-B14F-4D97-AF65-F5344CB8AC3E}">
        <p14:creationId xmlns:p14="http://schemas.microsoft.com/office/powerpoint/2010/main" val="17277109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2" name="Title 1"/>
          <p:cNvSpPr>
            <a:spLocks noGrp="1"/>
          </p:cNvSpPr>
          <p:nvPr>
            <p:ph type="title"/>
          </p:nvPr>
        </p:nvSpPr>
        <p:spPr>
          <a:xfrm>
            <a:off x="1755912" y="243951"/>
            <a:ext cx="8753591" cy="710206"/>
          </a:xfrm>
        </p:spPr>
        <p:txBody>
          <a:bodyPr/>
          <a:lstStyle/>
          <a:p>
            <a:r>
              <a:rPr lang="en-US"/>
              <a:t>Click to edit Master 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Copyright © Texas Education Agency 2020. All rights reserved.</a:t>
            </a:r>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7" name="Content Placeholder 2"/>
          <p:cNvSpPr>
            <a:spLocks noGrp="1"/>
          </p:cNvSpPr>
          <p:nvPr>
            <p:ph idx="13"/>
          </p:nvPr>
        </p:nvSpPr>
        <p:spPr>
          <a:xfrm>
            <a:off x="838199" y="1825625"/>
            <a:ext cx="10515599" cy="4302459"/>
          </a:xfrm>
        </p:spPr>
        <p:txBody>
          <a:bodyPr/>
          <a:lstStyle>
            <a:lvl1pPr>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4472C4"/>
              </a:buClr>
              <a:buFontTx/>
              <a:buChar char="◦"/>
              <a:defRPr>
                <a:latin typeface="Calibri" panose="020F0502020204030204" pitchFamily="34" charset="0"/>
                <a:cs typeface="Calibri" panose="020F0502020204030204" pitchFamily="34" charset="0"/>
              </a:defRPr>
            </a:lvl4pPr>
            <a:lvl5pPr>
              <a:buClr>
                <a:srgbClr val="DA3E26"/>
              </a:buClr>
              <a:defRPr>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8">
            <a:extLst>
              <a:ext uri="{FF2B5EF4-FFF2-40B4-BE49-F238E27FC236}">
                <a16:creationId xmlns:a16="http://schemas.microsoft.com/office/drawing/2014/main" id="{A12AD04B-FD68-AC47-8832-1731094D24F3}"/>
              </a:ext>
            </a:extLst>
          </p:cNvPr>
          <p:cNvSpPr>
            <a:spLocks noGrp="1"/>
          </p:cNvSpPr>
          <p:nvPr>
            <p:ph type="pic" sz="quarter" idx="14" hasCustomPrompt="1"/>
          </p:nvPr>
        </p:nvSpPr>
        <p:spPr>
          <a:xfrm>
            <a:off x="10704513" y="85725"/>
            <a:ext cx="1377950" cy="1096963"/>
          </a:xfrm>
        </p:spPr>
        <p:txBody>
          <a:bodyPr/>
          <a:lstStyle/>
          <a:p>
            <a:r>
              <a:rPr lang="en-US" dirty="0"/>
              <a:t>Logo</a:t>
            </a:r>
          </a:p>
        </p:txBody>
      </p:sp>
    </p:spTree>
    <p:extLst>
      <p:ext uri="{BB962C8B-B14F-4D97-AF65-F5344CB8AC3E}">
        <p14:creationId xmlns:p14="http://schemas.microsoft.com/office/powerpoint/2010/main" val="17927331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ullet List 2-Column">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8720488"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Copyright © Texas Education Agency 2020. All rights reserved.</a:t>
            </a:r>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14" name="Content Placeholder 3"/>
          <p:cNvSpPr>
            <a:spLocks noGrp="1"/>
          </p:cNvSpPr>
          <p:nvPr>
            <p:ph sz="half" idx="2"/>
          </p:nvPr>
        </p:nvSpPr>
        <p:spPr>
          <a:xfrm>
            <a:off x="978527" y="1845733"/>
            <a:ext cx="4937760" cy="40233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4472C4"/>
              </a:buClr>
              <a:buFontTx/>
              <a:buChar char="◦"/>
              <a:defRPr>
                <a:latin typeface="Calibri" panose="020F0502020204030204" pitchFamily="34" charset="0"/>
                <a:cs typeface="Calibri" panose="020F0502020204030204" pitchFamily="34" charset="0"/>
              </a:defRPr>
            </a:lvl4pPr>
            <a:lvl5pPr>
              <a:buClr>
                <a:srgbClr val="DA3E26"/>
              </a:buClr>
              <a:defRPr>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5"/>
          <p:cNvSpPr>
            <a:spLocks noGrp="1"/>
          </p:cNvSpPr>
          <p:nvPr>
            <p:ph sz="quarter" idx="4"/>
          </p:nvPr>
        </p:nvSpPr>
        <p:spPr>
          <a:xfrm>
            <a:off x="6275713" y="1845733"/>
            <a:ext cx="4937760" cy="40233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4472C4"/>
              </a:buClr>
              <a:buFontTx/>
              <a:buChar char="◦"/>
              <a:defRPr>
                <a:latin typeface="Calibri" panose="020F0502020204030204" pitchFamily="34" charset="0"/>
                <a:cs typeface="Calibri" panose="020F0502020204030204" pitchFamily="34" charset="0"/>
              </a:defRPr>
            </a:lvl4pPr>
            <a:lvl5pPr>
              <a:buClr>
                <a:srgbClr val="DA3E26"/>
              </a:buClr>
              <a:defRPr b="0">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8">
            <a:extLst>
              <a:ext uri="{FF2B5EF4-FFF2-40B4-BE49-F238E27FC236}">
                <a16:creationId xmlns:a16="http://schemas.microsoft.com/office/drawing/2014/main" id="{5D66FD89-64C4-9044-BA18-28978645C110}"/>
              </a:ext>
            </a:extLst>
          </p:cNvPr>
          <p:cNvSpPr>
            <a:spLocks noGrp="1"/>
          </p:cNvSpPr>
          <p:nvPr>
            <p:ph type="pic" sz="quarter" idx="13" hasCustomPrompt="1"/>
          </p:nvPr>
        </p:nvSpPr>
        <p:spPr>
          <a:xfrm>
            <a:off x="10704513" y="85725"/>
            <a:ext cx="1377950" cy="1096963"/>
          </a:xfrm>
        </p:spPr>
        <p:txBody>
          <a:bodyPr/>
          <a:lstStyle/>
          <a:p>
            <a:r>
              <a:rPr lang="en-US" dirty="0"/>
              <a:t>Logo</a:t>
            </a:r>
          </a:p>
        </p:txBody>
      </p:sp>
    </p:spTree>
    <p:extLst>
      <p:ext uri="{BB962C8B-B14F-4D97-AF65-F5344CB8AC3E}">
        <p14:creationId xmlns:p14="http://schemas.microsoft.com/office/powerpoint/2010/main" val="20048622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Block">
    <p:spTree>
      <p:nvGrpSpPr>
        <p:cNvPr id="1" name=""/>
        <p:cNvGrpSpPr/>
        <p:nvPr/>
      </p:nvGrpSpPr>
      <p:grpSpPr>
        <a:xfrm>
          <a:off x="0" y="0"/>
          <a:ext cx="0" cy="0"/>
          <a:chOff x="0" y="0"/>
          <a:chExt cx="0" cy="0"/>
        </a:xfrm>
      </p:grpSpPr>
      <p:sp>
        <p:nvSpPr>
          <p:cNvPr id="2" name="Title 1"/>
          <p:cNvSpPr>
            <a:spLocks noGrp="1"/>
          </p:cNvSpPr>
          <p:nvPr>
            <p:ph type="title"/>
          </p:nvPr>
        </p:nvSpPr>
        <p:spPr>
          <a:xfrm>
            <a:off x="1755912" y="243951"/>
            <a:ext cx="8777976" cy="710206"/>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Copyright © Texas Education Agency 2020. All rights reserved.</a:t>
            </a:r>
          </a:p>
        </p:txBody>
      </p:sp>
      <p:sp>
        <p:nvSpPr>
          <p:cNvPr id="5" name="Slide Number Placeholder 4"/>
          <p:cNvSpPr>
            <a:spLocks noGrp="1"/>
          </p:cNvSpPr>
          <p:nvPr>
            <p:ph type="sldNum" sz="quarter" idx="12"/>
          </p:nvPr>
        </p:nvSpPr>
        <p:spPr/>
        <p:txBody>
          <a:bodyPr/>
          <a:lstStyle/>
          <a:p>
            <a:fld id="{0088AB57-2DBE-44A3-AE96-942C49E954BF}" type="slidenum">
              <a:rPr lang="en-US" smtClean="0"/>
              <a:pPr/>
              <a:t>‹#›</a:t>
            </a:fld>
            <a:endParaRPr lang="en-US"/>
          </a:p>
        </p:txBody>
      </p:sp>
      <p:sp>
        <p:nvSpPr>
          <p:cNvPr id="7" name="Content Placeholder 6"/>
          <p:cNvSpPr>
            <a:spLocks noGrp="1"/>
          </p:cNvSpPr>
          <p:nvPr>
            <p:ph sz="quarter" idx="13"/>
          </p:nvPr>
        </p:nvSpPr>
        <p:spPr>
          <a:xfrm>
            <a:off x="423863" y="1687515"/>
            <a:ext cx="11344274" cy="4181578"/>
          </a:xfrm>
        </p:spPr>
        <p:txBody>
          <a:bodyPr/>
          <a:lstStyle>
            <a:lvl1pPr marL="0" indent="0">
              <a:buNone/>
              <a:defRPr>
                <a:latin typeface="Open Sans" panose="020B0606030504020204"/>
              </a:defRPr>
            </a:lvl1pPr>
          </a:lstStyle>
          <a:p>
            <a:pPr lvl="0"/>
            <a:endParaRPr lang="en-US" dirty="0"/>
          </a:p>
        </p:txBody>
      </p:sp>
      <p:sp>
        <p:nvSpPr>
          <p:cNvPr id="8" name="Picture Placeholder 8">
            <a:extLst>
              <a:ext uri="{FF2B5EF4-FFF2-40B4-BE49-F238E27FC236}">
                <a16:creationId xmlns:a16="http://schemas.microsoft.com/office/drawing/2014/main" id="{FFF09304-98CE-1740-BEA0-2A5A97249036}"/>
              </a:ext>
            </a:extLst>
          </p:cNvPr>
          <p:cNvSpPr>
            <a:spLocks noGrp="1"/>
          </p:cNvSpPr>
          <p:nvPr>
            <p:ph type="pic" sz="quarter" idx="14" hasCustomPrompt="1"/>
          </p:nvPr>
        </p:nvSpPr>
        <p:spPr>
          <a:xfrm>
            <a:off x="10704513" y="85725"/>
            <a:ext cx="1377950" cy="1096963"/>
          </a:xfrm>
        </p:spPr>
        <p:txBody>
          <a:bodyPr/>
          <a:lstStyle/>
          <a:p>
            <a:r>
              <a:rPr lang="en-US" dirty="0"/>
              <a:t>Logo</a:t>
            </a:r>
          </a:p>
        </p:txBody>
      </p:sp>
    </p:spTree>
    <p:extLst>
      <p:ext uri="{BB962C8B-B14F-4D97-AF65-F5344CB8AC3E}">
        <p14:creationId xmlns:p14="http://schemas.microsoft.com/office/powerpoint/2010/main" val="32249242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2-Columns">
    <p:spTree>
      <p:nvGrpSpPr>
        <p:cNvPr id="1" name=""/>
        <p:cNvGrpSpPr/>
        <p:nvPr/>
      </p:nvGrpSpPr>
      <p:grpSpPr>
        <a:xfrm>
          <a:off x="0" y="0"/>
          <a:ext cx="0" cy="0"/>
          <a:chOff x="0" y="0"/>
          <a:chExt cx="0" cy="0"/>
        </a:xfrm>
      </p:grpSpPr>
      <p:sp>
        <p:nvSpPr>
          <p:cNvPr id="2" name="Title 1"/>
          <p:cNvSpPr>
            <a:spLocks noGrp="1"/>
          </p:cNvSpPr>
          <p:nvPr>
            <p:ph type="title"/>
          </p:nvPr>
        </p:nvSpPr>
        <p:spPr>
          <a:xfrm>
            <a:off x="1755912" y="243951"/>
            <a:ext cx="8765783" cy="710206"/>
          </a:xfrm>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Copyright © Texas Education Agency 2020. All rights reserved.</a:t>
            </a:r>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6" name="Content Placeholder 3"/>
          <p:cNvSpPr>
            <a:spLocks noGrp="1"/>
          </p:cNvSpPr>
          <p:nvPr>
            <p:ph sz="half" idx="2"/>
          </p:nvPr>
        </p:nvSpPr>
        <p:spPr>
          <a:xfrm>
            <a:off x="423863" y="1687515"/>
            <a:ext cx="5492424" cy="4181578"/>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dirty="0"/>
          </a:p>
        </p:txBody>
      </p:sp>
      <p:sp>
        <p:nvSpPr>
          <p:cNvPr id="7" name="Content Placeholder 5"/>
          <p:cNvSpPr>
            <a:spLocks noGrp="1"/>
          </p:cNvSpPr>
          <p:nvPr>
            <p:ph sz="quarter" idx="4"/>
          </p:nvPr>
        </p:nvSpPr>
        <p:spPr>
          <a:xfrm>
            <a:off x="6275713" y="1687515"/>
            <a:ext cx="5492424" cy="4181578"/>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8" name="Picture Placeholder 8">
            <a:extLst>
              <a:ext uri="{FF2B5EF4-FFF2-40B4-BE49-F238E27FC236}">
                <a16:creationId xmlns:a16="http://schemas.microsoft.com/office/drawing/2014/main" id="{1781C794-6E72-FC4F-A56A-87E1C0F423BC}"/>
              </a:ext>
            </a:extLst>
          </p:cNvPr>
          <p:cNvSpPr>
            <a:spLocks noGrp="1"/>
          </p:cNvSpPr>
          <p:nvPr>
            <p:ph type="pic" sz="quarter" idx="13" hasCustomPrompt="1"/>
          </p:nvPr>
        </p:nvSpPr>
        <p:spPr>
          <a:xfrm>
            <a:off x="10704513" y="85725"/>
            <a:ext cx="1377950" cy="1096963"/>
          </a:xfrm>
        </p:spPr>
        <p:txBody>
          <a:bodyPr/>
          <a:lstStyle/>
          <a:p>
            <a:r>
              <a:rPr lang="en-US" dirty="0"/>
              <a:t>Logo</a:t>
            </a:r>
          </a:p>
        </p:txBody>
      </p:sp>
    </p:spTree>
    <p:extLst>
      <p:ext uri="{BB962C8B-B14F-4D97-AF65-F5344CB8AC3E}">
        <p14:creationId xmlns:p14="http://schemas.microsoft.com/office/powerpoint/2010/main" val="27303293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Multi-Columns">
    <p:spTree>
      <p:nvGrpSpPr>
        <p:cNvPr id="1" name=""/>
        <p:cNvGrpSpPr/>
        <p:nvPr/>
      </p:nvGrpSpPr>
      <p:grpSpPr>
        <a:xfrm>
          <a:off x="0" y="0"/>
          <a:ext cx="0" cy="0"/>
          <a:chOff x="0" y="0"/>
          <a:chExt cx="0" cy="0"/>
        </a:xfrm>
      </p:grpSpPr>
      <p:sp>
        <p:nvSpPr>
          <p:cNvPr id="2" name="Title 1"/>
          <p:cNvSpPr>
            <a:spLocks noGrp="1"/>
          </p:cNvSpPr>
          <p:nvPr>
            <p:ph type="title"/>
          </p:nvPr>
        </p:nvSpPr>
        <p:spPr>
          <a:xfrm>
            <a:off x="1755912" y="243951"/>
            <a:ext cx="8790167" cy="710206"/>
          </a:xfrm>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Copyright © Texas Education Agency 2020. All rights reserved.</a:t>
            </a:r>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6" name="Content Placeholder 3"/>
          <p:cNvSpPr>
            <a:spLocks noGrp="1"/>
          </p:cNvSpPr>
          <p:nvPr>
            <p:ph sz="half" idx="2"/>
          </p:nvPr>
        </p:nvSpPr>
        <p:spPr>
          <a:xfrm>
            <a:off x="423862" y="168751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dirty="0"/>
          </a:p>
        </p:txBody>
      </p:sp>
      <p:sp>
        <p:nvSpPr>
          <p:cNvPr id="7" name="Content Placeholder 5"/>
          <p:cNvSpPr>
            <a:spLocks noGrp="1"/>
          </p:cNvSpPr>
          <p:nvPr>
            <p:ph sz="quarter" idx="4"/>
          </p:nvPr>
        </p:nvSpPr>
        <p:spPr>
          <a:xfrm>
            <a:off x="4094218" y="1687514"/>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8" name="Content Placeholder 5"/>
          <p:cNvSpPr>
            <a:spLocks noGrp="1"/>
          </p:cNvSpPr>
          <p:nvPr>
            <p:ph sz="quarter" idx="13"/>
          </p:nvPr>
        </p:nvSpPr>
        <p:spPr>
          <a:xfrm>
            <a:off x="7760524" y="1687514"/>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10" name="Content Placeholder 5"/>
          <p:cNvSpPr>
            <a:spLocks noGrp="1"/>
          </p:cNvSpPr>
          <p:nvPr>
            <p:ph sz="quarter" idx="14"/>
          </p:nvPr>
        </p:nvSpPr>
        <p:spPr>
          <a:xfrm>
            <a:off x="423862" y="4108326"/>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11" name="Content Placeholder 5"/>
          <p:cNvSpPr>
            <a:spLocks noGrp="1"/>
          </p:cNvSpPr>
          <p:nvPr>
            <p:ph sz="quarter" idx="15"/>
          </p:nvPr>
        </p:nvSpPr>
        <p:spPr>
          <a:xfrm>
            <a:off x="4094218" y="410832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12" name="Content Placeholder 5"/>
          <p:cNvSpPr>
            <a:spLocks noGrp="1"/>
          </p:cNvSpPr>
          <p:nvPr>
            <p:ph sz="quarter" idx="16"/>
          </p:nvPr>
        </p:nvSpPr>
        <p:spPr>
          <a:xfrm>
            <a:off x="7760524" y="410832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13" name="Picture Placeholder 8">
            <a:extLst>
              <a:ext uri="{FF2B5EF4-FFF2-40B4-BE49-F238E27FC236}">
                <a16:creationId xmlns:a16="http://schemas.microsoft.com/office/drawing/2014/main" id="{BE0BB3F8-302E-3249-B420-412CDC7D5CDF}"/>
              </a:ext>
            </a:extLst>
          </p:cNvPr>
          <p:cNvSpPr>
            <a:spLocks noGrp="1"/>
          </p:cNvSpPr>
          <p:nvPr>
            <p:ph type="pic" sz="quarter" idx="17" hasCustomPrompt="1"/>
          </p:nvPr>
        </p:nvSpPr>
        <p:spPr>
          <a:xfrm>
            <a:off x="10704513" y="85725"/>
            <a:ext cx="1377950" cy="1096963"/>
          </a:xfrm>
        </p:spPr>
        <p:txBody>
          <a:bodyPr/>
          <a:lstStyle/>
          <a:p>
            <a:r>
              <a:rPr lang="en-US" dirty="0"/>
              <a:t>Logo</a:t>
            </a:r>
          </a:p>
        </p:txBody>
      </p:sp>
    </p:spTree>
    <p:extLst>
      <p:ext uri="{BB962C8B-B14F-4D97-AF65-F5344CB8AC3E}">
        <p14:creationId xmlns:p14="http://schemas.microsoft.com/office/powerpoint/2010/main" val="11157668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6_Object - text on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5913" y="243951"/>
            <a:ext cx="8748536" cy="710206"/>
          </a:xfrm>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Copyright © Texas Education Agency 2020. All rights reserved.</a:t>
            </a:r>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11" name="Content Placeholder 10"/>
          <p:cNvSpPr>
            <a:spLocks noGrp="1"/>
          </p:cNvSpPr>
          <p:nvPr>
            <p:ph sz="quarter" idx="14"/>
          </p:nvPr>
        </p:nvSpPr>
        <p:spPr>
          <a:xfrm>
            <a:off x="385763" y="1563757"/>
            <a:ext cx="5534025" cy="4644538"/>
          </a:xfrm>
        </p:spPr>
        <p:txBody>
          <a:bodyPr/>
          <a:lstStyle>
            <a:lvl1pPr marL="0" indent="0">
              <a:buNone/>
              <a:defRPr b="0">
                <a:latin typeface="Calibri" panose="020F0502020204030204" pitchFamily="34" charset="0"/>
                <a:cs typeface="Calibri" panose="020F0502020204030204" pitchFamily="34" charset="0"/>
              </a:defRPr>
            </a:lvl1pPr>
          </a:lstStyle>
          <a:p>
            <a:pPr lvl="0"/>
            <a:endParaRPr lang="en-US" dirty="0"/>
          </a:p>
        </p:txBody>
      </p:sp>
      <p:sp>
        <p:nvSpPr>
          <p:cNvPr id="12" name="Text Placeholder 10"/>
          <p:cNvSpPr>
            <a:spLocks noGrp="1"/>
          </p:cNvSpPr>
          <p:nvPr>
            <p:ph type="body" sz="quarter" idx="15"/>
          </p:nvPr>
        </p:nvSpPr>
        <p:spPr>
          <a:xfrm>
            <a:off x="6566064" y="1563757"/>
            <a:ext cx="5101055" cy="4644538"/>
          </a:xfrm>
          <a:solidFill>
            <a:srgbClr val="0D6CB9"/>
          </a:solidFill>
        </p:spPr>
        <p:txBody>
          <a:bodyPr lIns="365760" tIns="365760" rIns="365760" bIns="365760"/>
          <a:lstStyle>
            <a:lvl1pPr marL="0" indent="0">
              <a:buNone/>
              <a:defRPr b="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8" name="Picture Placeholder 8">
            <a:extLst>
              <a:ext uri="{FF2B5EF4-FFF2-40B4-BE49-F238E27FC236}">
                <a16:creationId xmlns:a16="http://schemas.microsoft.com/office/drawing/2014/main" id="{D5897D95-C9FF-2B48-A4B0-164509FE9EC2}"/>
              </a:ext>
            </a:extLst>
          </p:cNvPr>
          <p:cNvSpPr>
            <a:spLocks noGrp="1"/>
          </p:cNvSpPr>
          <p:nvPr>
            <p:ph type="pic" sz="quarter" idx="13" hasCustomPrompt="1"/>
          </p:nvPr>
        </p:nvSpPr>
        <p:spPr>
          <a:xfrm>
            <a:off x="10704513" y="85725"/>
            <a:ext cx="1377950" cy="1096963"/>
          </a:xfrm>
        </p:spPr>
        <p:txBody>
          <a:bodyPr/>
          <a:lstStyle/>
          <a:p>
            <a:r>
              <a:rPr lang="en-US" dirty="0"/>
              <a:t>Logo</a:t>
            </a:r>
          </a:p>
        </p:txBody>
      </p:sp>
    </p:spTree>
    <p:extLst>
      <p:ext uri="{BB962C8B-B14F-4D97-AF65-F5344CB8AC3E}">
        <p14:creationId xmlns:p14="http://schemas.microsoft.com/office/powerpoint/2010/main" val="1016868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7_Object - text on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5913" y="243951"/>
            <a:ext cx="8748536" cy="710206"/>
          </a:xfrm>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Copyright © Texas Education Agency 2020. All rights reserved.</a:t>
            </a:r>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11" name="Content Placeholder 10"/>
          <p:cNvSpPr>
            <a:spLocks noGrp="1"/>
          </p:cNvSpPr>
          <p:nvPr>
            <p:ph sz="quarter" idx="14"/>
          </p:nvPr>
        </p:nvSpPr>
        <p:spPr>
          <a:xfrm>
            <a:off x="6185936" y="1563757"/>
            <a:ext cx="5534025" cy="4644538"/>
          </a:xfrm>
        </p:spPr>
        <p:txBody>
          <a:bodyPr/>
          <a:lstStyle>
            <a:lvl1pPr marL="0" indent="0">
              <a:buNone/>
              <a:defRPr b="0">
                <a:latin typeface="Calibri" panose="020F0502020204030204" pitchFamily="34" charset="0"/>
                <a:cs typeface="Calibri" panose="020F0502020204030204" pitchFamily="34" charset="0"/>
              </a:defRPr>
            </a:lvl1pPr>
          </a:lstStyle>
          <a:p>
            <a:pPr lvl="0"/>
            <a:endParaRPr lang="en-US" dirty="0"/>
          </a:p>
        </p:txBody>
      </p:sp>
      <p:sp>
        <p:nvSpPr>
          <p:cNvPr id="12" name="Text Placeholder 10"/>
          <p:cNvSpPr>
            <a:spLocks noGrp="1"/>
          </p:cNvSpPr>
          <p:nvPr>
            <p:ph type="body" sz="quarter" idx="15"/>
          </p:nvPr>
        </p:nvSpPr>
        <p:spPr>
          <a:xfrm>
            <a:off x="365985" y="1563757"/>
            <a:ext cx="5101055" cy="4644538"/>
          </a:xfrm>
          <a:solidFill>
            <a:srgbClr val="0D6CB9"/>
          </a:solidFill>
        </p:spPr>
        <p:txBody>
          <a:bodyPr lIns="365760" tIns="365760" rIns="365760" bIns="365760"/>
          <a:lstStyle>
            <a:lvl1pPr marL="0" indent="0">
              <a:buNone/>
              <a:defRPr b="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8" name="Picture Placeholder 8">
            <a:extLst>
              <a:ext uri="{FF2B5EF4-FFF2-40B4-BE49-F238E27FC236}">
                <a16:creationId xmlns:a16="http://schemas.microsoft.com/office/drawing/2014/main" id="{D5897D95-C9FF-2B48-A4B0-164509FE9EC2}"/>
              </a:ext>
            </a:extLst>
          </p:cNvPr>
          <p:cNvSpPr>
            <a:spLocks noGrp="1"/>
          </p:cNvSpPr>
          <p:nvPr>
            <p:ph type="pic" sz="quarter" idx="13" hasCustomPrompt="1"/>
          </p:nvPr>
        </p:nvSpPr>
        <p:spPr>
          <a:xfrm>
            <a:off x="10704513" y="85725"/>
            <a:ext cx="1377950" cy="1096963"/>
          </a:xfrm>
        </p:spPr>
        <p:txBody>
          <a:bodyPr/>
          <a:lstStyle/>
          <a:p>
            <a:r>
              <a:rPr lang="en-US" dirty="0"/>
              <a:t>Logo</a:t>
            </a:r>
          </a:p>
        </p:txBody>
      </p:sp>
    </p:spTree>
    <p:extLst>
      <p:ext uri="{BB962C8B-B14F-4D97-AF65-F5344CB8AC3E}">
        <p14:creationId xmlns:p14="http://schemas.microsoft.com/office/powerpoint/2010/main" val="41278237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mage with Text Wide">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875706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Copyright © Texas Education Agency 2020. All rights reserved.</a:t>
            </a:r>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10" name="Picture Placeholder 6"/>
          <p:cNvSpPr>
            <a:spLocks noGrp="1"/>
          </p:cNvSpPr>
          <p:nvPr>
            <p:ph type="pic" sz="quarter" idx="13"/>
          </p:nvPr>
        </p:nvSpPr>
        <p:spPr>
          <a:xfrm>
            <a:off x="401639" y="1645920"/>
            <a:ext cx="11379991" cy="3648710"/>
          </a:xfrm>
        </p:spPr>
        <p:txBody>
          <a:bodyPr/>
          <a:lstStyle>
            <a:lvl1pPr marL="0" indent="0">
              <a:buFontTx/>
              <a:buNone/>
              <a:defRPr b="0">
                <a:latin typeface="Calibri" panose="020F0502020204030204" pitchFamily="34" charset="0"/>
                <a:cs typeface="Calibri" panose="020F0502020204030204" pitchFamily="34" charset="0"/>
              </a:defRPr>
            </a:lvl1pPr>
          </a:lstStyle>
          <a:p>
            <a:endParaRPr lang="en-US" dirty="0"/>
          </a:p>
        </p:txBody>
      </p:sp>
      <p:sp>
        <p:nvSpPr>
          <p:cNvPr id="11" name="Text Placeholder 11"/>
          <p:cNvSpPr>
            <a:spLocks noGrp="1"/>
          </p:cNvSpPr>
          <p:nvPr>
            <p:ph type="body" sz="quarter" idx="14"/>
          </p:nvPr>
        </p:nvSpPr>
        <p:spPr>
          <a:xfrm>
            <a:off x="401638" y="5657088"/>
            <a:ext cx="11379200" cy="543686"/>
          </a:xfrm>
          <a:gradFill>
            <a:gsLst>
              <a:gs pos="26000">
                <a:srgbClr val="203864"/>
              </a:gs>
              <a:gs pos="50000">
                <a:srgbClr val="2F5CAC"/>
              </a:gs>
              <a:gs pos="100000">
                <a:srgbClr val="4472C4"/>
              </a:gs>
            </a:gsLst>
            <a:lin ang="3000000" scaled="0"/>
          </a:gradFill>
        </p:spPr>
        <p:txBody>
          <a:bodyPr/>
          <a:lstStyle>
            <a:lvl1pPr marL="365760" indent="0" algn="ctr">
              <a:lnSpc>
                <a:spcPct val="120000"/>
              </a:lnSpc>
              <a:buNone/>
              <a:defRPr sz="2400" b="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12" name="Picture Placeholder 8">
            <a:extLst>
              <a:ext uri="{FF2B5EF4-FFF2-40B4-BE49-F238E27FC236}">
                <a16:creationId xmlns:a16="http://schemas.microsoft.com/office/drawing/2014/main" id="{8182D125-C8EF-A144-B545-5231C0440989}"/>
              </a:ext>
            </a:extLst>
          </p:cNvPr>
          <p:cNvSpPr>
            <a:spLocks noGrp="1"/>
          </p:cNvSpPr>
          <p:nvPr>
            <p:ph type="pic" sz="quarter" idx="15" hasCustomPrompt="1"/>
          </p:nvPr>
        </p:nvSpPr>
        <p:spPr>
          <a:xfrm>
            <a:off x="10704513" y="85725"/>
            <a:ext cx="1377950" cy="1096963"/>
          </a:xfrm>
        </p:spPr>
        <p:txBody>
          <a:bodyPr/>
          <a:lstStyle/>
          <a:p>
            <a:r>
              <a:rPr lang="en-US" dirty="0"/>
              <a:t>Logo</a:t>
            </a:r>
          </a:p>
        </p:txBody>
      </p:sp>
    </p:spTree>
    <p:extLst>
      <p:ext uri="{BB962C8B-B14F-4D97-AF65-F5344CB8AC3E}">
        <p14:creationId xmlns:p14="http://schemas.microsoft.com/office/powerpoint/2010/main" val="31892160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meline 1">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8720488"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Copyright © Texas Education Agency 2020. All rights reserved.</a:t>
            </a:r>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cxnSp>
        <p:nvCxnSpPr>
          <p:cNvPr id="10" name="Straight Connector 9"/>
          <p:cNvCxnSpPr/>
          <p:nvPr userDrawn="1"/>
        </p:nvCxnSpPr>
        <p:spPr>
          <a:xfrm>
            <a:off x="7725145" y="3631342"/>
            <a:ext cx="12700" cy="513897"/>
          </a:xfrm>
          <a:prstGeom prst="line">
            <a:avLst/>
          </a:prstGeom>
          <a:ln w="53975" cap="rnd">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495912" y="3639580"/>
            <a:ext cx="12700" cy="513897"/>
          </a:xfrm>
          <a:prstGeom prst="line">
            <a:avLst/>
          </a:prstGeom>
          <a:ln w="53975" cap="rnd">
            <a:solidFill>
              <a:srgbClr val="EA0C0C"/>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endCxn id="20" idx="4"/>
          </p:cNvCxnSpPr>
          <p:nvPr userDrawn="1"/>
        </p:nvCxnSpPr>
        <p:spPr>
          <a:xfrm>
            <a:off x="6110254" y="3256246"/>
            <a:ext cx="12700" cy="513897"/>
          </a:xfrm>
          <a:prstGeom prst="line">
            <a:avLst/>
          </a:prstGeom>
          <a:ln w="53975" cap="rnd">
            <a:solidFill>
              <a:srgbClr val="69447B"/>
            </a:solidFill>
            <a:prstDash val="sysDot"/>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3738697" y="3553467"/>
            <a:ext cx="1530393" cy="293653"/>
          </a:xfrm>
          <a:prstGeom prst="rect">
            <a:avLst/>
          </a:prstGeom>
          <a:solidFill>
            <a:srgbClr val="DA3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5352764" y="3553467"/>
            <a:ext cx="1530393" cy="293653"/>
          </a:xfrm>
          <a:prstGeom prst="rect">
            <a:avLst/>
          </a:prstGeom>
          <a:solidFill>
            <a:srgbClr val="694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6967303" y="3553467"/>
            <a:ext cx="1530393" cy="293653"/>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8573098" y="3553467"/>
            <a:ext cx="1530393" cy="293653"/>
          </a:xfrm>
          <a:prstGeom prst="rect">
            <a:avLst/>
          </a:prstGeom>
          <a:solidFill>
            <a:srgbClr val="3C6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2124157" y="3553467"/>
            <a:ext cx="1530393" cy="293653"/>
          </a:xfrm>
          <a:prstGeom prst="rect">
            <a:avLst/>
          </a:prstGeom>
          <a:solidFill>
            <a:srgbClr val="A83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userDrawn="1"/>
        </p:nvSpPr>
        <p:spPr>
          <a:xfrm>
            <a:off x="6049541" y="362331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endCxn id="22" idx="4"/>
          </p:cNvCxnSpPr>
          <p:nvPr userDrawn="1"/>
        </p:nvCxnSpPr>
        <p:spPr>
          <a:xfrm>
            <a:off x="9332363" y="3259815"/>
            <a:ext cx="12700" cy="513897"/>
          </a:xfrm>
          <a:prstGeom prst="line">
            <a:avLst/>
          </a:prstGeom>
          <a:ln w="53975" cap="rnd">
            <a:solidFill>
              <a:srgbClr val="4472C4"/>
            </a:solidFill>
            <a:prstDash val="sysDot"/>
          </a:ln>
        </p:spPr>
        <p:style>
          <a:lnRef idx="1">
            <a:schemeClr val="accent1"/>
          </a:lnRef>
          <a:fillRef idx="0">
            <a:schemeClr val="accent1"/>
          </a:fillRef>
          <a:effectRef idx="0">
            <a:schemeClr val="accent1"/>
          </a:effectRef>
          <a:fontRef idx="minor">
            <a:schemeClr val="tx1"/>
          </a:fontRef>
        </p:style>
      </p:cxnSp>
      <p:sp>
        <p:nvSpPr>
          <p:cNvPr id="22" name="Oval 21"/>
          <p:cNvSpPr/>
          <p:nvPr userDrawn="1"/>
        </p:nvSpPr>
        <p:spPr>
          <a:xfrm>
            <a:off x="9271650" y="3626886"/>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endCxn id="24" idx="4"/>
          </p:cNvCxnSpPr>
          <p:nvPr userDrawn="1"/>
        </p:nvCxnSpPr>
        <p:spPr>
          <a:xfrm>
            <a:off x="2889534" y="3266406"/>
            <a:ext cx="12700" cy="513897"/>
          </a:xfrm>
          <a:prstGeom prst="line">
            <a:avLst/>
          </a:prstGeom>
          <a:ln w="53975" cap="rnd">
            <a:solidFill>
              <a:srgbClr val="A8301C"/>
            </a:solidFill>
            <a:prstDash val="sysDot"/>
          </a:ln>
        </p:spPr>
        <p:style>
          <a:lnRef idx="1">
            <a:schemeClr val="accent1"/>
          </a:lnRef>
          <a:fillRef idx="0">
            <a:schemeClr val="accent1"/>
          </a:fillRef>
          <a:effectRef idx="0">
            <a:schemeClr val="accent1"/>
          </a:effectRef>
          <a:fontRef idx="minor">
            <a:schemeClr val="tx1"/>
          </a:fontRef>
        </p:style>
      </p:cxnSp>
      <p:sp>
        <p:nvSpPr>
          <p:cNvPr id="24" name="Oval 23"/>
          <p:cNvSpPr/>
          <p:nvPr userDrawn="1"/>
        </p:nvSpPr>
        <p:spPr>
          <a:xfrm>
            <a:off x="2828821" y="363347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userDrawn="1"/>
        </p:nvSpPr>
        <p:spPr>
          <a:xfrm>
            <a:off x="4423941" y="364363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userDrawn="1"/>
        </p:nvSpPr>
        <p:spPr>
          <a:xfrm>
            <a:off x="7664981" y="361315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8"/>
          </p:nvPr>
        </p:nvSpPr>
        <p:spPr>
          <a:xfrm>
            <a:off x="2116158" y="2535256"/>
            <a:ext cx="1514363" cy="681271"/>
          </a:xfrm>
        </p:spPr>
        <p:txBody>
          <a:bodyPr anchor="ctr">
            <a:normAutofit/>
          </a:bodyPr>
          <a:lstStyle>
            <a:lvl1pPr marL="0" indent="0" algn="ctr">
              <a:buNone/>
              <a:defRPr sz="1800" b="0">
                <a:solidFill>
                  <a:schemeClr val="tx1"/>
                </a:solidFill>
              </a:defRPr>
            </a:lvl1pPr>
          </a:lstStyle>
          <a:p>
            <a:pPr lvl="0"/>
            <a:endParaRPr lang="en-US" dirty="0"/>
          </a:p>
        </p:txBody>
      </p:sp>
      <p:sp>
        <p:nvSpPr>
          <p:cNvPr id="32" name="Text Placeholder 3"/>
          <p:cNvSpPr>
            <a:spLocks noGrp="1"/>
          </p:cNvSpPr>
          <p:nvPr>
            <p:ph type="body" sz="quarter" idx="19"/>
          </p:nvPr>
        </p:nvSpPr>
        <p:spPr>
          <a:xfrm>
            <a:off x="3754727" y="4166491"/>
            <a:ext cx="1514363" cy="681271"/>
          </a:xfrm>
        </p:spPr>
        <p:txBody>
          <a:bodyPr anchor="ctr">
            <a:normAutofit/>
          </a:bodyPr>
          <a:lstStyle>
            <a:lvl1pPr marL="0" indent="0" algn="ctr">
              <a:buNone/>
              <a:defRPr sz="1800" b="0">
                <a:solidFill>
                  <a:schemeClr val="tx1"/>
                </a:solidFill>
              </a:defRPr>
            </a:lvl1pPr>
          </a:lstStyle>
          <a:p>
            <a:pPr lvl="0"/>
            <a:endParaRPr lang="en-US" dirty="0"/>
          </a:p>
        </p:txBody>
      </p:sp>
      <p:sp>
        <p:nvSpPr>
          <p:cNvPr id="33" name="Text Placeholder 3"/>
          <p:cNvSpPr>
            <a:spLocks noGrp="1"/>
          </p:cNvSpPr>
          <p:nvPr>
            <p:ph type="body" sz="quarter" idx="20"/>
          </p:nvPr>
        </p:nvSpPr>
        <p:spPr>
          <a:xfrm>
            <a:off x="5338818" y="2535257"/>
            <a:ext cx="1514363" cy="681271"/>
          </a:xfrm>
        </p:spPr>
        <p:txBody>
          <a:bodyPr anchor="ctr">
            <a:normAutofit/>
          </a:bodyPr>
          <a:lstStyle>
            <a:lvl1pPr marL="0" indent="0" algn="ctr">
              <a:buNone/>
              <a:defRPr sz="1800" b="0">
                <a:solidFill>
                  <a:schemeClr val="tx1"/>
                </a:solidFill>
              </a:defRPr>
            </a:lvl1pPr>
          </a:lstStyle>
          <a:p>
            <a:pPr lvl="0"/>
            <a:endParaRPr lang="en-US" dirty="0"/>
          </a:p>
        </p:txBody>
      </p:sp>
      <p:sp>
        <p:nvSpPr>
          <p:cNvPr id="34" name="Text Placeholder 3"/>
          <p:cNvSpPr>
            <a:spLocks noGrp="1"/>
          </p:cNvSpPr>
          <p:nvPr>
            <p:ph type="body" sz="quarter" idx="21"/>
          </p:nvPr>
        </p:nvSpPr>
        <p:spPr>
          <a:xfrm>
            <a:off x="7054625" y="4166491"/>
            <a:ext cx="1514363" cy="681271"/>
          </a:xfrm>
        </p:spPr>
        <p:txBody>
          <a:bodyPr anchor="ctr">
            <a:normAutofit/>
          </a:bodyPr>
          <a:lstStyle>
            <a:lvl1pPr marL="0" indent="0" algn="ctr">
              <a:buNone/>
              <a:defRPr sz="1800" b="0">
                <a:solidFill>
                  <a:schemeClr val="tx1"/>
                </a:solidFill>
              </a:defRPr>
            </a:lvl1pPr>
          </a:lstStyle>
          <a:p>
            <a:pPr lvl="0"/>
            <a:endParaRPr lang="en-US" dirty="0"/>
          </a:p>
        </p:txBody>
      </p:sp>
      <p:sp>
        <p:nvSpPr>
          <p:cNvPr id="35" name="Text Placeholder 3"/>
          <p:cNvSpPr>
            <a:spLocks noGrp="1"/>
          </p:cNvSpPr>
          <p:nvPr>
            <p:ph type="body" sz="quarter" idx="22"/>
          </p:nvPr>
        </p:nvSpPr>
        <p:spPr>
          <a:xfrm>
            <a:off x="8581531" y="2535257"/>
            <a:ext cx="1514363" cy="681271"/>
          </a:xfrm>
        </p:spPr>
        <p:txBody>
          <a:bodyPr anchor="ctr">
            <a:normAutofit/>
          </a:bodyPr>
          <a:lstStyle>
            <a:lvl1pPr marL="0" indent="0" algn="ctr">
              <a:buNone/>
              <a:defRPr sz="1800" b="0">
                <a:solidFill>
                  <a:schemeClr val="tx1"/>
                </a:solidFill>
              </a:defRPr>
            </a:lvl1pPr>
          </a:lstStyle>
          <a:p>
            <a:pPr lvl="0"/>
            <a:endParaRPr lang="en-US" dirty="0"/>
          </a:p>
        </p:txBody>
      </p:sp>
      <p:sp>
        <p:nvSpPr>
          <p:cNvPr id="5" name="Text Placeholder 4"/>
          <p:cNvSpPr>
            <a:spLocks noGrp="1"/>
          </p:cNvSpPr>
          <p:nvPr>
            <p:ph type="body" sz="quarter" idx="23" hasCustomPrompt="1"/>
          </p:nvPr>
        </p:nvSpPr>
        <p:spPr>
          <a:xfrm>
            <a:off x="2124157" y="5303521"/>
            <a:ext cx="7979333" cy="595024"/>
          </a:xfrm>
        </p:spPr>
        <p:txBody>
          <a:bodyPr anchor="ctr"/>
          <a:lstStyle>
            <a:lvl1pPr marL="0" indent="0" algn="ctr">
              <a:buNone/>
              <a:defRPr sz="2400" b="0" baseline="0">
                <a:latin typeface="Calibri" panose="020F0502020204030204" pitchFamily="34" charset="0"/>
                <a:cs typeface="Calibri" panose="020F0502020204030204" pitchFamily="34" charset="0"/>
              </a:defRPr>
            </a:lvl1pPr>
          </a:lstStyle>
          <a:p>
            <a:pPr lvl="0"/>
            <a:r>
              <a:rPr lang="en-US" dirty="0"/>
              <a:t>Contact Communications for custom timelines</a:t>
            </a:r>
          </a:p>
        </p:txBody>
      </p:sp>
      <p:sp>
        <p:nvSpPr>
          <p:cNvPr id="27" name="Picture Placeholder 8">
            <a:extLst>
              <a:ext uri="{FF2B5EF4-FFF2-40B4-BE49-F238E27FC236}">
                <a16:creationId xmlns:a16="http://schemas.microsoft.com/office/drawing/2014/main" id="{60B34316-7C16-3240-A288-5BD4B828E473}"/>
              </a:ext>
            </a:extLst>
          </p:cNvPr>
          <p:cNvSpPr>
            <a:spLocks noGrp="1"/>
          </p:cNvSpPr>
          <p:nvPr>
            <p:ph type="pic" sz="quarter" idx="13" hasCustomPrompt="1"/>
          </p:nvPr>
        </p:nvSpPr>
        <p:spPr>
          <a:xfrm>
            <a:off x="10704513" y="85725"/>
            <a:ext cx="1377950" cy="1096963"/>
          </a:xfrm>
        </p:spPr>
        <p:txBody>
          <a:bodyPr/>
          <a:lstStyle/>
          <a:p>
            <a:r>
              <a:rPr lang="en-US" dirty="0"/>
              <a:t>Logo</a:t>
            </a:r>
          </a:p>
        </p:txBody>
      </p:sp>
    </p:spTree>
    <p:extLst>
      <p:ext uri="{BB962C8B-B14F-4D97-AF65-F5344CB8AC3E}">
        <p14:creationId xmlns:p14="http://schemas.microsoft.com/office/powerpoint/2010/main" val="28533556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meline 2">
    <p:spTree>
      <p:nvGrpSpPr>
        <p:cNvPr id="1" name=""/>
        <p:cNvGrpSpPr/>
        <p:nvPr/>
      </p:nvGrpSpPr>
      <p:grpSpPr>
        <a:xfrm>
          <a:off x="0" y="0"/>
          <a:ext cx="0" cy="0"/>
          <a:chOff x="0" y="0"/>
          <a:chExt cx="0" cy="0"/>
        </a:xfrm>
      </p:grpSpPr>
      <p:sp>
        <p:nvSpPr>
          <p:cNvPr id="2" name="Title 1"/>
          <p:cNvSpPr>
            <a:spLocks noGrp="1"/>
          </p:cNvSpPr>
          <p:nvPr>
            <p:ph type="title"/>
          </p:nvPr>
        </p:nvSpPr>
        <p:spPr>
          <a:xfrm>
            <a:off x="1764631" y="224589"/>
            <a:ext cx="8737401"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Copyright © Texas Education Agency 2020. All rights reserved.</a:t>
            </a:r>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27" name="Text Placeholder 8"/>
          <p:cNvSpPr>
            <a:spLocks noGrp="1"/>
          </p:cNvSpPr>
          <p:nvPr>
            <p:ph type="body" sz="quarter" idx="13" hasCustomPrompt="1"/>
          </p:nvPr>
        </p:nvSpPr>
        <p:spPr>
          <a:xfrm>
            <a:off x="660416" y="1515070"/>
            <a:ext cx="1530350" cy="629227"/>
          </a:xfrm>
          <a:prstGeom prst="rect">
            <a:avLst/>
          </a:prstGeom>
        </p:spPr>
        <p:txBody>
          <a:bodyPr/>
          <a:lstStyle>
            <a:lvl1pPr marL="0" indent="0" algn="ctr">
              <a:lnSpc>
                <a:spcPct val="100000"/>
              </a:lnSpc>
              <a:spcBef>
                <a:spcPts val="0"/>
              </a:spcBef>
              <a:buNone/>
              <a:defRPr sz="1600" b="0"/>
            </a:lvl1pPr>
          </a:lstStyle>
          <a:p>
            <a:pPr lvl="0"/>
            <a:r>
              <a:rPr lang="en-US" dirty="0"/>
              <a:t>Text</a:t>
            </a:r>
          </a:p>
          <a:p>
            <a:pPr lvl="0"/>
            <a:r>
              <a:rPr lang="en-US" dirty="0"/>
              <a:t>placeholder</a:t>
            </a:r>
          </a:p>
        </p:txBody>
      </p:sp>
      <p:sp>
        <p:nvSpPr>
          <p:cNvPr id="28" name="Text Placeholder 8"/>
          <p:cNvSpPr>
            <a:spLocks noGrp="1"/>
          </p:cNvSpPr>
          <p:nvPr>
            <p:ph type="body" sz="quarter" idx="14" hasCustomPrompt="1"/>
          </p:nvPr>
        </p:nvSpPr>
        <p:spPr>
          <a:xfrm>
            <a:off x="8446127" y="1515070"/>
            <a:ext cx="1530350" cy="629227"/>
          </a:xfrm>
          <a:prstGeom prst="rect">
            <a:avLst/>
          </a:prstGeom>
        </p:spPr>
        <p:txBody>
          <a:bodyPr/>
          <a:lstStyle>
            <a:lvl1pPr marL="0" indent="0" algn="ctr">
              <a:lnSpc>
                <a:spcPct val="100000"/>
              </a:lnSpc>
              <a:spcBef>
                <a:spcPts val="0"/>
              </a:spcBef>
              <a:buNone/>
              <a:defRPr sz="1600" b="0"/>
            </a:lvl1pPr>
          </a:lstStyle>
          <a:p>
            <a:pPr lvl="0"/>
            <a:r>
              <a:rPr lang="en-US" dirty="0"/>
              <a:t>Text</a:t>
            </a:r>
          </a:p>
          <a:p>
            <a:pPr lvl="0"/>
            <a:r>
              <a:rPr lang="en-US" dirty="0"/>
              <a:t>placeholder</a:t>
            </a:r>
          </a:p>
        </p:txBody>
      </p:sp>
      <p:sp>
        <p:nvSpPr>
          <p:cNvPr id="29" name="TextBox 28"/>
          <p:cNvSpPr txBox="1"/>
          <p:nvPr userDrawn="1"/>
        </p:nvSpPr>
        <p:spPr>
          <a:xfrm>
            <a:off x="791680" y="2937882"/>
            <a:ext cx="569010" cy="235737"/>
          </a:xfrm>
          <a:prstGeom prst="rect">
            <a:avLst/>
          </a:prstGeom>
          <a:noFill/>
        </p:spPr>
        <p:txBody>
          <a:bodyPr wrap="square" lIns="0" tIns="0" rIns="0" bIns="0" rtlCol="0">
            <a:noAutofit/>
          </a:bodyPr>
          <a:lstStyle/>
          <a:p>
            <a:pPr algn="ctr"/>
            <a:r>
              <a:rPr lang="en-ZA" sz="1000" b="1" dirty="0">
                <a:solidFill>
                  <a:schemeClr val="tx1">
                    <a:lumMod val="75000"/>
                    <a:lumOff val="25000"/>
                  </a:schemeClr>
                </a:solidFill>
              </a:rPr>
              <a:t>20YY</a:t>
            </a:r>
          </a:p>
        </p:txBody>
      </p:sp>
      <p:sp>
        <p:nvSpPr>
          <p:cNvPr id="30" name="Oval 29" title="Milestone Number"/>
          <p:cNvSpPr/>
          <p:nvPr userDrawn="1"/>
        </p:nvSpPr>
        <p:spPr>
          <a:xfrm>
            <a:off x="1148144" y="4457098"/>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01</a:t>
            </a:r>
          </a:p>
        </p:txBody>
      </p:sp>
      <p:pic>
        <p:nvPicPr>
          <p:cNvPr id="31" name="Graphic 30"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33310" y="3915499"/>
            <a:ext cx="581025" cy="295275"/>
          </a:xfrm>
          <a:prstGeom prst="rect">
            <a:avLst/>
          </a:prstGeom>
        </p:spPr>
      </p:pic>
      <p:sp>
        <p:nvSpPr>
          <p:cNvPr id="36" name="Oval 35" title="Milestone Number"/>
          <p:cNvSpPr/>
          <p:nvPr userDrawn="1"/>
        </p:nvSpPr>
        <p:spPr>
          <a:xfrm>
            <a:off x="1223822" y="2133143"/>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02</a:t>
            </a:r>
          </a:p>
        </p:txBody>
      </p:sp>
      <p:pic>
        <p:nvPicPr>
          <p:cNvPr id="37" name="Graphic 36"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282716" y="2801036"/>
            <a:ext cx="581025" cy="295275"/>
          </a:xfrm>
          <a:prstGeom prst="rect">
            <a:avLst/>
          </a:prstGeom>
        </p:spPr>
      </p:pic>
      <p:sp>
        <p:nvSpPr>
          <p:cNvPr id="38" name="TextBox 37"/>
          <p:cNvSpPr txBox="1"/>
          <p:nvPr userDrawn="1"/>
        </p:nvSpPr>
        <p:spPr>
          <a:xfrm>
            <a:off x="3382576" y="2940070"/>
            <a:ext cx="569010" cy="235737"/>
          </a:xfrm>
          <a:prstGeom prst="rect">
            <a:avLst/>
          </a:prstGeom>
          <a:noFill/>
        </p:spPr>
        <p:txBody>
          <a:bodyPr wrap="square" lIns="0" tIns="0" rIns="0" bIns="0" rtlCol="0">
            <a:noAutofit/>
          </a:bodyPr>
          <a:lstStyle/>
          <a:p>
            <a:pPr algn="ctr"/>
            <a:r>
              <a:rPr lang="en-ZA" sz="1000" b="1" dirty="0">
                <a:solidFill>
                  <a:schemeClr val="tx1">
                    <a:lumMod val="75000"/>
                    <a:lumOff val="25000"/>
                  </a:schemeClr>
                </a:solidFill>
              </a:rPr>
              <a:t>20YY</a:t>
            </a:r>
          </a:p>
        </p:txBody>
      </p:sp>
      <p:sp>
        <p:nvSpPr>
          <p:cNvPr id="39" name="Oval 38" title="Milestone Number"/>
          <p:cNvSpPr/>
          <p:nvPr userDrawn="1"/>
        </p:nvSpPr>
        <p:spPr>
          <a:xfrm>
            <a:off x="3763749" y="4434293"/>
            <a:ext cx="407673" cy="407673"/>
          </a:xfrm>
          <a:prstGeom prst="ellipse">
            <a:avLst/>
          </a:prstGeom>
          <a:solidFill>
            <a:srgbClr val="548235"/>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03</a:t>
            </a:r>
          </a:p>
        </p:txBody>
      </p:sp>
      <p:pic>
        <p:nvPicPr>
          <p:cNvPr id="40" name="Graphic 39"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3508784" y="3926541"/>
            <a:ext cx="581025" cy="295275"/>
          </a:xfrm>
          <a:prstGeom prst="rect">
            <a:avLst/>
          </a:prstGeom>
        </p:spPr>
      </p:pic>
      <p:sp>
        <p:nvSpPr>
          <p:cNvPr id="41" name="TextBox 40"/>
          <p:cNvSpPr txBox="1"/>
          <p:nvPr userDrawn="1"/>
        </p:nvSpPr>
        <p:spPr>
          <a:xfrm>
            <a:off x="5963110" y="2930904"/>
            <a:ext cx="569010" cy="235737"/>
          </a:xfrm>
          <a:prstGeom prst="rect">
            <a:avLst/>
          </a:prstGeom>
          <a:noFill/>
        </p:spPr>
        <p:txBody>
          <a:bodyPr wrap="square" lIns="0" tIns="0" rIns="0" bIns="0" rtlCol="0">
            <a:noAutofit/>
          </a:bodyPr>
          <a:lstStyle/>
          <a:p>
            <a:pPr algn="ctr"/>
            <a:r>
              <a:rPr lang="en-ZA" sz="1000" b="1" dirty="0">
                <a:solidFill>
                  <a:schemeClr val="tx1">
                    <a:lumMod val="75000"/>
                    <a:lumOff val="25000"/>
                  </a:schemeClr>
                </a:solidFill>
              </a:rPr>
              <a:t>20YY</a:t>
            </a:r>
          </a:p>
        </p:txBody>
      </p:sp>
      <p:sp>
        <p:nvSpPr>
          <p:cNvPr id="42" name="Oval 41" title="Milestone Number"/>
          <p:cNvSpPr/>
          <p:nvPr userDrawn="1"/>
        </p:nvSpPr>
        <p:spPr>
          <a:xfrm>
            <a:off x="6352338" y="4434293"/>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04</a:t>
            </a:r>
          </a:p>
        </p:txBody>
      </p:sp>
      <p:pic>
        <p:nvPicPr>
          <p:cNvPr id="43" name="Graphic 42"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112304" y="3936872"/>
            <a:ext cx="581025" cy="295275"/>
          </a:xfrm>
          <a:prstGeom prst="rect">
            <a:avLst/>
          </a:prstGeom>
        </p:spPr>
      </p:pic>
      <p:sp>
        <p:nvSpPr>
          <p:cNvPr id="44" name="Oval 43" title="Milestone Number"/>
          <p:cNvSpPr/>
          <p:nvPr userDrawn="1"/>
        </p:nvSpPr>
        <p:spPr>
          <a:xfrm>
            <a:off x="6427901" y="2129570"/>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05</a:t>
            </a:r>
          </a:p>
        </p:txBody>
      </p:sp>
      <p:pic>
        <p:nvPicPr>
          <p:cNvPr id="45" name="Graphic 44"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466252" y="2801036"/>
            <a:ext cx="581025" cy="295275"/>
          </a:xfrm>
          <a:prstGeom prst="rect">
            <a:avLst/>
          </a:prstGeom>
        </p:spPr>
      </p:pic>
      <p:sp>
        <p:nvSpPr>
          <p:cNvPr id="46" name="TextBox 45"/>
          <p:cNvSpPr txBox="1"/>
          <p:nvPr userDrawn="1"/>
        </p:nvSpPr>
        <p:spPr>
          <a:xfrm>
            <a:off x="8552678" y="2930904"/>
            <a:ext cx="569010" cy="235737"/>
          </a:xfrm>
          <a:prstGeom prst="rect">
            <a:avLst/>
          </a:prstGeom>
          <a:noFill/>
        </p:spPr>
        <p:txBody>
          <a:bodyPr wrap="square" lIns="0" tIns="0" rIns="0" bIns="0" rtlCol="0">
            <a:noAutofit/>
          </a:bodyPr>
          <a:lstStyle/>
          <a:p>
            <a:pPr algn="ctr"/>
            <a:r>
              <a:rPr lang="en-ZA" sz="1000" b="1" dirty="0">
                <a:solidFill>
                  <a:schemeClr val="tx1">
                    <a:lumMod val="75000"/>
                    <a:lumOff val="25000"/>
                  </a:schemeClr>
                </a:solidFill>
              </a:rPr>
              <a:t>20YY</a:t>
            </a:r>
          </a:p>
        </p:txBody>
      </p:sp>
      <p:sp>
        <p:nvSpPr>
          <p:cNvPr id="47" name="Oval 46" title="Milestone Number"/>
          <p:cNvSpPr/>
          <p:nvPr userDrawn="1"/>
        </p:nvSpPr>
        <p:spPr>
          <a:xfrm>
            <a:off x="8917851" y="4434292"/>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06</a:t>
            </a:r>
          </a:p>
        </p:txBody>
      </p:sp>
      <p:pic>
        <p:nvPicPr>
          <p:cNvPr id="48" name="Graphic 47"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8683538" y="3936872"/>
            <a:ext cx="581025" cy="295275"/>
          </a:xfrm>
          <a:prstGeom prst="rect">
            <a:avLst/>
          </a:prstGeom>
        </p:spPr>
      </p:pic>
      <p:sp>
        <p:nvSpPr>
          <p:cNvPr id="49" name="Oval 48" title="Milestone Number"/>
          <p:cNvSpPr/>
          <p:nvPr userDrawn="1"/>
        </p:nvSpPr>
        <p:spPr>
          <a:xfrm>
            <a:off x="8954928" y="2126446"/>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07</a:t>
            </a:r>
          </a:p>
        </p:txBody>
      </p:sp>
      <p:pic>
        <p:nvPicPr>
          <p:cNvPr id="50" name="Graphic 49"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056844" y="2801036"/>
            <a:ext cx="581025" cy="295275"/>
          </a:xfrm>
          <a:prstGeom prst="rect">
            <a:avLst/>
          </a:prstGeom>
        </p:spPr>
      </p:pic>
      <p:grpSp>
        <p:nvGrpSpPr>
          <p:cNvPr id="51" name="Group 50" title="Today Flag Icon"/>
          <p:cNvGrpSpPr/>
          <p:nvPr userDrawn="1"/>
        </p:nvGrpSpPr>
        <p:grpSpPr>
          <a:xfrm>
            <a:off x="10298196" y="2129570"/>
            <a:ext cx="407673" cy="407673"/>
            <a:chOff x="10636741" y="2652807"/>
            <a:chExt cx="296963" cy="296963"/>
          </a:xfrm>
        </p:grpSpPr>
        <p:sp>
          <p:nvSpPr>
            <p:cNvPr id="52" name="Oval 51"/>
            <p:cNvSpPr/>
            <p:nvPr/>
          </p:nvSpPr>
          <p:spPr>
            <a:xfrm>
              <a:off x="10636741" y="2652807"/>
              <a:ext cx="296963" cy="296963"/>
            </a:xfrm>
            <a:prstGeom prst="ellipse">
              <a:avLst/>
            </a:prstGeom>
            <a:solidFill>
              <a:schemeClr val="tx1">
                <a:lumMod val="75000"/>
                <a:lumOff val="25000"/>
              </a:schemeClr>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ZA" sz="600" dirty="0">
                <a:solidFill>
                  <a:schemeClr val="tx1">
                    <a:lumMod val="50000"/>
                    <a:lumOff val="50000"/>
                  </a:schemeClr>
                </a:solidFill>
              </a:endParaRPr>
            </a:p>
          </p:txBody>
        </p:sp>
        <p:pic>
          <p:nvPicPr>
            <p:cNvPr id="53" name="Graphic 52" title="Flag Icon"/>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10816" y="2716810"/>
              <a:ext cx="149367" cy="168956"/>
            </a:xfrm>
            <a:prstGeom prst="rect">
              <a:avLst/>
            </a:prstGeom>
          </p:spPr>
        </p:pic>
      </p:grpSp>
      <p:pic>
        <p:nvPicPr>
          <p:cNvPr id="54" name="Graphic 53"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0359158" y="2801036"/>
            <a:ext cx="581025" cy="295275"/>
          </a:xfrm>
          <a:prstGeom prst="rect">
            <a:avLst/>
          </a:prstGeom>
        </p:spPr>
      </p:pic>
      <p:grpSp>
        <p:nvGrpSpPr>
          <p:cNvPr id="55" name="Group 54" title="Year 4"/>
          <p:cNvGrpSpPr/>
          <p:nvPr userDrawn="1"/>
        </p:nvGrpSpPr>
        <p:grpSpPr>
          <a:xfrm>
            <a:off x="8481353" y="3119046"/>
            <a:ext cx="3133180" cy="562188"/>
            <a:chOff x="8481353" y="3119046"/>
            <a:chExt cx="3133180" cy="562188"/>
          </a:xfrm>
        </p:grpSpPr>
        <p:cxnSp>
          <p:nvCxnSpPr>
            <p:cNvPr id="56" name="Straight Connector 55" title="Q lines"/>
            <p:cNvCxnSpPr>
              <a:cxnSpLocks/>
            </p:cNvCxnSpPr>
            <p:nvPr/>
          </p:nvCxnSpPr>
          <p:spPr>
            <a:xfrm>
              <a:off x="1078575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7" name="Straight Connector 56" title="Q lines"/>
            <p:cNvCxnSpPr>
              <a:cxnSpLocks/>
            </p:cNvCxnSpPr>
            <p:nvPr/>
          </p:nvCxnSpPr>
          <p:spPr>
            <a:xfrm>
              <a:off x="9481202"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58" name="Arrow: Right 132" title="Year Arrow"/>
            <p:cNvSpPr/>
            <p:nvPr/>
          </p:nvSpPr>
          <p:spPr>
            <a:xfrm>
              <a:off x="8481353" y="3325978"/>
              <a:ext cx="3133180" cy="355256"/>
            </a:xfrm>
            <a:prstGeom prst="rightArrow">
              <a:avLst>
                <a:gd name="adj1" fmla="val 100000"/>
                <a:gd name="adj2" fmla="val 50000"/>
              </a:avLst>
            </a:prstGeom>
            <a:gradFill flip="none" rotWithShape="1">
              <a:gsLst>
                <a:gs pos="0">
                  <a:schemeClr val="accent1">
                    <a:lumMod val="20000"/>
                    <a:lumOff val="80000"/>
                  </a:schemeClr>
                </a:gs>
                <a:gs pos="100000">
                  <a:srgbClr val="2F5CA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p>
          </p:txBody>
        </p:sp>
        <p:sp>
          <p:nvSpPr>
            <p:cNvPr id="59" name="Oval 58" title="Quarter Background Cirlce"/>
            <p:cNvSpPr/>
            <p:nvPr/>
          </p:nvSpPr>
          <p:spPr>
            <a:xfrm>
              <a:off x="1068250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title="Quarter Background Cirlce"/>
            <p:cNvSpPr/>
            <p:nvPr/>
          </p:nvSpPr>
          <p:spPr>
            <a:xfrm>
              <a:off x="1003192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title="Quarter Background Cirlce"/>
            <p:cNvSpPr/>
            <p:nvPr/>
          </p:nvSpPr>
          <p:spPr>
            <a:xfrm>
              <a:off x="938467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title="Quarter Background Cirlce"/>
            <p:cNvSpPr/>
            <p:nvPr/>
          </p:nvSpPr>
          <p:spPr>
            <a:xfrm>
              <a:off x="873163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title="Q lines"/>
            <p:cNvCxnSpPr>
              <a:cxnSpLocks/>
            </p:cNvCxnSpPr>
            <p:nvPr/>
          </p:nvCxnSpPr>
          <p:spPr>
            <a:xfrm>
              <a:off x="8836180"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4" name="Straight Connector 63" title="Q lines"/>
            <p:cNvCxnSpPr>
              <a:cxnSpLocks/>
            </p:cNvCxnSpPr>
            <p:nvPr/>
          </p:nvCxnSpPr>
          <p:spPr>
            <a:xfrm>
              <a:off x="10130964"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65" name="TextBox 64" title="Quarter Number"/>
            <p:cNvSpPr txBox="1"/>
            <p:nvPr/>
          </p:nvSpPr>
          <p:spPr>
            <a:xfrm>
              <a:off x="869683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Q1</a:t>
              </a:r>
              <a:endParaRPr lang="en-ZA" sz="1000" dirty="0">
                <a:solidFill>
                  <a:schemeClr val="bg1">
                    <a:lumMod val="75000"/>
                  </a:schemeClr>
                </a:solidFill>
              </a:endParaRPr>
            </a:p>
          </p:txBody>
        </p:sp>
        <p:sp>
          <p:nvSpPr>
            <p:cNvPr id="66" name="TextBox 65" title="Quarter Number"/>
            <p:cNvSpPr txBox="1"/>
            <p:nvPr/>
          </p:nvSpPr>
          <p:spPr>
            <a:xfrm>
              <a:off x="934434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Q2</a:t>
              </a:r>
              <a:endParaRPr lang="en-ZA" sz="1000" dirty="0">
                <a:solidFill>
                  <a:schemeClr val="tx1">
                    <a:lumMod val="65000"/>
                    <a:lumOff val="35000"/>
                  </a:schemeClr>
                </a:solidFill>
              </a:endParaRPr>
            </a:p>
          </p:txBody>
        </p:sp>
        <p:sp>
          <p:nvSpPr>
            <p:cNvPr id="67" name="TextBox 66" title="Quarter Number"/>
            <p:cNvSpPr txBox="1"/>
            <p:nvPr/>
          </p:nvSpPr>
          <p:spPr>
            <a:xfrm>
              <a:off x="999186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Q3</a:t>
              </a:r>
              <a:endParaRPr lang="en-ZA" sz="1000" dirty="0">
                <a:solidFill>
                  <a:schemeClr val="tx1">
                    <a:lumMod val="65000"/>
                    <a:lumOff val="35000"/>
                  </a:schemeClr>
                </a:solidFill>
              </a:endParaRPr>
            </a:p>
          </p:txBody>
        </p:sp>
        <p:sp>
          <p:nvSpPr>
            <p:cNvPr id="68" name="TextBox 67" title="Quarter Number"/>
            <p:cNvSpPr txBox="1"/>
            <p:nvPr/>
          </p:nvSpPr>
          <p:spPr>
            <a:xfrm>
              <a:off x="10639376"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Q4</a:t>
              </a:r>
              <a:endParaRPr lang="en-ZA" sz="1000" dirty="0">
                <a:solidFill>
                  <a:schemeClr val="tx1">
                    <a:lumMod val="65000"/>
                    <a:lumOff val="35000"/>
                  </a:schemeClr>
                </a:solidFill>
              </a:endParaRPr>
            </a:p>
          </p:txBody>
        </p:sp>
      </p:grpSp>
      <p:grpSp>
        <p:nvGrpSpPr>
          <p:cNvPr id="69" name="Group 68" title="Year 3"/>
          <p:cNvGrpSpPr/>
          <p:nvPr userDrawn="1"/>
        </p:nvGrpSpPr>
        <p:grpSpPr>
          <a:xfrm>
            <a:off x="5886628" y="3119046"/>
            <a:ext cx="2784204" cy="562188"/>
            <a:chOff x="5886628" y="3119046"/>
            <a:chExt cx="2784204" cy="562188"/>
          </a:xfrm>
        </p:grpSpPr>
        <p:cxnSp>
          <p:nvCxnSpPr>
            <p:cNvPr id="70" name="Straight Connector 69" title="Q lines"/>
            <p:cNvCxnSpPr>
              <a:cxnSpLocks/>
            </p:cNvCxnSpPr>
            <p:nvPr/>
          </p:nvCxnSpPr>
          <p:spPr>
            <a:xfrm>
              <a:off x="6890490"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1" name="Arrow: Right 184" title="Year Arrow"/>
            <p:cNvSpPr/>
            <p:nvPr/>
          </p:nvSpPr>
          <p:spPr>
            <a:xfrm>
              <a:off x="5886628" y="3325978"/>
              <a:ext cx="2784204" cy="355256"/>
            </a:xfrm>
            <a:prstGeom prst="rightArrow">
              <a:avLst>
                <a:gd name="adj1" fmla="val 100000"/>
                <a:gd name="adj2" fmla="val 50000"/>
              </a:avLst>
            </a:prstGeom>
            <a:gradFill flip="none" rotWithShape="1">
              <a:gsLst>
                <a:gs pos="0">
                  <a:schemeClr val="accent3">
                    <a:lumMod val="20000"/>
                    <a:lumOff val="80000"/>
                  </a:schemeClr>
                </a:gs>
                <a:gs pos="100000">
                  <a:srgbClr val="69447B"/>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p>
          </p:txBody>
        </p:sp>
        <p:sp>
          <p:nvSpPr>
            <p:cNvPr id="72" name="Oval 71" title="Quarter Background Cirlce"/>
            <p:cNvSpPr/>
            <p:nvPr/>
          </p:nvSpPr>
          <p:spPr>
            <a:xfrm>
              <a:off x="809593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title="Quarter Background Cirlce"/>
            <p:cNvSpPr/>
            <p:nvPr/>
          </p:nvSpPr>
          <p:spPr>
            <a:xfrm>
              <a:off x="7443121"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title="Quarter Background Cirlce"/>
            <p:cNvSpPr/>
            <p:nvPr/>
          </p:nvSpPr>
          <p:spPr>
            <a:xfrm>
              <a:off x="679184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title="Quarter Background Cirlce"/>
            <p:cNvSpPr/>
            <p:nvPr/>
          </p:nvSpPr>
          <p:spPr>
            <a:xfrm>
              <a:off x="6140756"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Connector 75" title="Q lines"/>
            <p:cNvCxnSpPr>
              <a:cxnSpLocks/>
            </p:cNvCxnSpPr>
            <p:nvPr/>
          </p:nvCxnSpPr>
          <p:spPr>
            <a:xfrm>
              <a:off x="6246612"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7" name="Straight Connector 76" title="Q lines"/>
            <p:cNvCxnSpPr>
              <a:cxnSpLocks/>
            </p:cNvCxnSpPr>
            <p:nvPr/>
          </p:nvCxnSpPr>
          <p:spPr>
            <a:xfrm>
              <a:off x="7541396"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8" name="Straight Connector 77" title="Q lines"/>
            <p:cNvCxnSpPr>
              <a:cxnSpLocks/>
            </p:cNvCxnSpPr>
            <p:nvPr/>
          </p:nvCxnSpPr>
          <p:spPr>
            <a:xfrm>
              <a:off x="8188788"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9" name="TextBox 78" title="Quarter Number"/>
            <p:cNvSpPr txBox="1"/>
            <p:nvPr/>
          </p:nvSpPr>
          <p:spPr>
            <a:xfrm>
              <a:off x="610677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Q1</a:t>
              </a:r>
              <a:endParaRPr lang="en-ZA" sz="1000" dirty="0">
                <a:solidFill>
                  <a:schemeClr val="bg1">
                    <a:lumMod val="75000"/>
                  </a:schemeClr>
                </a:solidFill>
              </a:endParaRPr>
            </a:p>
          </p:txBody>
        </p:sp>
        <p:sp>
          <p:nvSpPr>
            <p:cNvPr id="80" name="TextBox 79" title="Quarter Number"/>
            <p:cNvSpPr txBox="1"/>
            <p:nvPr/>
          </p:nvSpPr>
          <p:spPr>
            <a:xfrm>
              <a:off x="675428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Q2</a:t>
              </a:r>
              <a:endParaRPr lang="en-ZA" sz="1000" dirty="0">
                <a:solidFill>
                  <a:schemeClr val="tx1">
                    <a:lumMod val="65000"/>
                    <a:lumOff val="35000"/>
                  </a:schemeClr>
                </a:solidFill>
              </a:endParaRPr>
            </a:p>
          </p:txBody>
        </p:sp>
        <p:sp>
          <p:nvSpPr>
            <p:cNvPr id="81" name="TextBox 80" title="Quarter Number"/>
            <p:cNvSpPr txBox="1"/>
            <p:nvPr/>
          </p:nvSpPr>
          <p:spPr>
            <a:xfrm>
              <a:off x="740180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Q3</a:t>
              </a:r>
              <a:endParaRPr lang="en-ZA" sz="1000" dirty="0">
                <a:solidFill>
                  <a:schemeClr val="tx1">
                    <a:lumMod val="65000"/>
                    <a:lumOff val="35000"/>
                  </a:schemeClr>
                </a:solidFill>
              </a:endParaRPr>
            </a:p>
          </p:txBody>
        </p:sp>
        <p:sp>
          <p:nvSpPr>
            <p:cNvPr id="82" name="TextBox 81" title="Quarter Number"/>
            <p:cNvSpPr txBox="1"/>
            <p:nvPr/>
          </p:nvSpPr>
          <p:spPr>
            <a:xfrm>
              <a:off x="804931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Q4</a:t>
              </a:r>
              <a:endParaRPr lang="en-ZA" sz="1000" dirty="0">
                <a:solidFill>
                  <a:schemeClr val="tx1">
                    <a:lumMod val="65000"/>
                    <a:lumOff val="35000"/>
                  </a:schemeClr>
                </a:solidFill>
              </a:endParaRPr>
            </a:p>
          </p:txBody>
        </p:sp>
      </p:grpSp>
      <p:grpSp>
        <p:nvGrpSpPr>
          <p:cNvPr id="83" name="Group 82" title="Year 2"/>
          <p:cNvGrpSpPr/>
          <p:nvPr userDrawn="1"/>
        </p:nvGrpSpPr>
        <p:grpSpPr>
          <a:xfrm>
            <a:off x="3309141" y="3119046"/>
            <a:ext cx="2759196" cy="561751"/>
            <a:chOff x="3309141" y="3119046"/>
            <a:chExt cx="2759196" cy="561751"/>
          </a:xfrm>
        </p:grpSpPr>
        <p:sp>
          <p:nvSpPr>
            <p:cNvPr id="84" name="Arrow: Right 130" title="Year Arrow"/>
            <p:cNvSpPr/>
            <p:nvPr/>
          </p:nvSpPr>
          <p:spPr>
            <a:xfrm>
              <a:off x="3309141" y="3325541"/>
              <a:ext cx="2759196" cy="355256"/>
            </a:xfrm>
            <a:prstGeom prst="rightArrow">
              <a:avLst>
                <a:gd name="adj1" fmla="val 100000"/>
                <a:gd name="adj2" fmla="val 50000"/>
              </a:avLst>
            </a:prstGeom>
            <a:gradFill flip="none" rotWithShape="1">
              <a:gsLst>
                <a:gs pos="0">
                  <a:schemeClr val="accent6">
                    <a:lumMod val="20000"/>
                    <a:lumOff val="80000"/>
                  </a:schemeClr>
                </a:gs>
                <a:gs pos="100000">
                  <a:srgbClr val="54823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p>
          </p:txBody>
        </p:sp>
        <p:sp>
          <p:nvSpPr>
            <p:cNvPr id="85" name="Oval 84" title="Quarter Background Cirlce"/>
            <p:cNvSpPr/>
            <p:nvPr/>
          </p:nvSpPr>
          <p:spPr>
            <a:xfrm>
              <a:off x="549490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title="Quarter Background Cirlce"/>
            <p:cNvSpPr/>
            <p:nvPr/>
          </p:nvSpPr>
          <p:spPr>
            <a:xfrm>
              <a:off x="484587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title="Quarter Background Cirlce"/>
            <p:cNvSpPr/>
            <p:nvPr/>
          </p:nvSpPr>
          <p:spPr>
            <a:xfrm>
              <a:off x="420935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title="Quarter Background Cirlce"/>
            <p:cNvSpPr/>
            <p:nvPr/>
          </p:nvSpPr>
          <p:spPr>
            <a:xfrm>
              <a:off x="355216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9" name="Straight Connector 88" title="Q lines"/>
            <p:cNvCxnSpPr>
              <a:cxnSpLocks/>
            </p:cNvCxnSpPr>
            <p:nvPr/>
          </p:nvCxnSpPr>
          <p:spPr>
            <a:xfrm>
              <a:off x="3657043"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0" name="Straight Connector 89" title="Q lines"/>
            <p:cNvCxnSpPr>
              <a:cxnSpLocks/>
            </p:cNvCxnSpPr>
            <p:nvPr/>
          </p:nvCxnSpPr>
          <p:spPr>
            <a:xfrm>
              <a:off x="4304435"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1" name="Straight Connector 90" title="Q lines"/>
            <p:cNvCxnSpPr>
              <a:cxnSpLocks/>
            </p:cNvCxnSpPr>
            <p:nvPr/>
          </p:nvCxnSpPr>
          <p:spPr>
            <a:xfrm>
              <a:off x="495182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2" name="Straight Connector 91" title="Q lines"/>
            <p:cNvCxnSpPr>
              <a:cxnSpLocks/>
            </p:cNvCxnSpPr>
            <p:nvPr/>
          </p:nvCxnSpPr>
          <p:spPr>
            <a:xfrm>
              <a:off x="559921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3" name="TextBox 92" title="Quarter Number"/>
            <p:cNvSpPr txBox="1"/>
            <p:nvPr/>
          </p:nvSpPr>
          <p:spPr>
            <a:xfrm>
              <a:off x="351671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Q1</a:t>
              </a:r>
              <a:endParaRPr lang="en-ZA" sz="1000" dirty="0">
                <a:solidFill>
                  <a:schemeClr val="bg1">
                    <a:lumMod val="75000"/>
                  </a:schemeClr>
                </a:solidFill>
              </a:endParaRPr>
            </a:p>
          </p:txBody>
        </p:sp>
        <p:sp>
          <p:nvSpPr>
            <p:cNvPr id="94" name="TextBox 93" title="Quarter Number"/>
            <p:cNvSpPr txBox="1"/>
            <p:nvPr/>
          </p:nvSpPr>
          <p:spPr>
            <a:xfrm>
              <a:off x="416422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Q2</a:t>
              </a:r>
              <a:endParaRPr lang="en-ZA" sz="1000" dirty="0">
                <a:solidFill>
                  <a:schemeClr val="tx1">
                    <a:lumMod val="65000"/>
                    <a:lumOff val="35000"/>
                  </a:schemeClr>
                </a:solidFill>
              </a:endParaRPr>
            </a:p>
          </p:txBody>
        </p:sp>
        <p:sp>
          <p:nvSpPr>
            <p:cNvPr id="95" name="TextBox 94" title="Quarter Number"/>
            <p:cNvSpPr txBox="1"/>
            <p:nvPr/>
          </p:nvSpPr>
          <p:spPr>
            <a:xfrm>
              <a:off x="481174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Q3</a:t>
              </a:r>
              <a:endParaRPr lang="en-ZA" sz="1000" dirty="0">
                <a:solidFill>
                  <a:schemeClr val="tx1">
                    <a:lumMod val="65000"/>
                    <a:lumOff val="35000"/>
                  </a:schemeClr>
                </a:solidFill>
              </a:endParaRPr>
            </a:p>
          </p:txBody>
        </p:sp>
        <p:sp>
          <p:nvSpPr>
            <p:cNvPr id="96" name="TextBox 95" title="Quarter Number"/>
            <p:cNvSpPr txBox="1"/>
            <p:nvPr/>
          </p:nvSpPr>
          <p:spPr>
            <a:xfrm>
              <a:off x="545925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Q4</a:t>
              </a:r>
              <a:endParaRPr lang="en-ZA" sz="1000" dirty="0">
                <a:solidFill>
                  <a:schemeClr val="tx1">
                    <a:lumMod val="65000"/>
                    <a:lumOff val="35000"/>
                  </a:schemeClr>
                </a:solidFill>
              </a:endParaRPr>
            </a:p>
          </p:txBody>
        </p:sp>
      </p:grpSp>
      <p:grpSp>
        <p:nvGrpSpPr>
          <p:cNvPr id="97" name="Group 96" title="Year 1"/>
          <p:cNvGrpSpPr/>
          <p:nvPr userDrawn="1"/>
        </p:nvGrpSpPr>
        <p:grpSpPr>
          <a:xfrm>
            <a:off x="791681" y="3119046"/>
            <a:ext cx="2695434" cy="561751"/>
            <a:chOff x="791681" y="3119046"/>
            <a:chExt cx="2695434" cy="561751"/>
          </a:xfrm>
        </p:grpSpPr>
        <p:cxnSp>
          <p:nvCxnSpPr>
            <p:cNvPr id="98" name="Straight Connector 97" title="Q lines"/>
            <p:cNvCxnSpPr>
              <a:cxnSpLocks/>
            </p:cNvCxnSpPr>
            <p:nvPr/>
          </p:nvCxnSpPr>
          <p:spPr>
            <a:xfrm>
              <a:off x="170330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9" name="Arrow: Right 129" title="Year Arrow"/>
            <p:cNvSpPr/>
            <p:nvPr/>
          </p:nvSpPr>
          <p:spPr>
            <a:xfrm>
              <a:off x="791681" y="3325541"/>
              <a:ext cx="2695434" cy="355256"/>
            </a:xfrm>
            <a:prstGeom prst="rightArrow">
              <a:avLst>
                <a:gd name="adj1" fmla="val 100000"/>
                <a:gd name="adj2" fmla="val 50000"/>
              </a:avLst>
            </a:prstGeom>
            <a:gradFill flip="none" rotWithShape="1">
              <a:gsLst>
                <a:gs pos="0">
                  <a:schemeClr val="accent2">
                    <a:lumMod val="20000"/>
                    <a:lumOff val="80000"/>
                  </a:schemeClr>
                </a:gs>
                <a:gs pos="100000">
                  <a:srgbClr val="EA0C0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p>
          </p:txBody>
        </p:sp>
        <p:sp>
          <p:nvSpPr>
            <p:cNvPr id="100" name="Oval 99" title="Quarter Background Cirlce"/>
            <p:cNvSpPr/>
            <p:nvPr/>
          </p:nvSpPr>
          <p:spPr>
            <a:xfrm>
              <a:off x="291363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title="Quarter Background Cirlce"/>
            <p:cNvSpPr/>
            <p:nvPr/>
          </p:nvSpPr>
          <p:spPr>
            <a:xfrm>
              <a:off x="2256010"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title="Quarter Background Cirlce"/>
            <p:cNvSpPr/>
            <p:nvPr/>
          </p:nvSpPr>
          <p:spPr>
            <a:xfrm>
              <a:off x="161174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title="Quarter Background Cirlce"/>
            <p:cNvSpPr/>
            <p:nvPr/>
          </p:nvSpPr>
          <p:spPr>
            <a:xfrm>
              <a:off x="96578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4" name="Straight Connector 103" title="Q lines"/>
            <p:cNvCxnSpPr>
              <a:cxnSpLocks/>
            </p:cNvCxnSpPr>
            <p:nvPr/>
          </p:nvCxnSpPr>
          <p:spPr>
            <a:xfrm>
              <a:off x="1067475"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5" name="Straight Connector 104" title="Q lines"/>
            <p:cNvCxnSpPr>
              <a:cxnSpLocks/>
            </p:cNvCxnSpPr>
            <p:nvPr/>
          </p:nvCxnSpPr>
          <p:spPr>
            <a:xfrm>
              <a:off x="236225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6" name="Straight Connector 105" title="Q lines"/>
            <p:cNvCxnSpPr>
              <a:cxnSpLocks/>
            </p:cNvCxnSpPr>
            <p:nvPr/>
          </p:nvCxnSpPr>
          <p:spPr>
            <a:xfrm>
              <a:off x="3009651"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07" name="TextBox 106" title="Quarter Number"/>
            <p:cNvSpPr txBox="1"/>
            <p:nvPr/>
          </p:nvSpPr>
          <p:spPr>
            <a:xfrm>
              <a:off x="92665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Q1</a:t>
              </a:r>
              <a:endParaRPr lang="en-ZA" sz="1000" dirty="0">
                <a:solidFill>
                  <a:schemeClr val="bg1">
                    <a:lumMod val="75000"/>
                  </a:schemeClr>
                </a:solidFill>
              </a:endParaRPr>
            </a:p>
          </p:txBody>
        </p:sp>
        <p:sp>
          <p:nvSpPr>
            <p:cNvPr id="108" name="TextBox 107" title="Quarter Number"/>
            <p:cNvSpPr txBox="1"/>
            <p:nvPr/>
          </p:nvSpPr>
          <p:spPr>
            <a:xfrm>
              <a:off x="157416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Q2</a:t>
              </a:r>
              <a:endParaRPr lang="en-ZA" sz="1000" dirty="0">
                <a:solidFill>
                  <a:schemeClr val="tx1">
                    <a:lumMod val="65000"/>
                    <a:lumOff val="35000"/>
                  </a:schemeClr>
                </a:solidFill>
              </a:endParaRPr>
            </a:p>
          </p:txBody>
        </p:sp>
        <p:sp>
          <p:nvSpPr>
            <p:cNvPr id="109" name="TextBox 108" title="Quarter Number"/>
            <p:cNvSpPr txBox="1"/>
            <p:nvPr/>
          </p:nvSpPr>
          <p:spPr>
            <a:xfrm>
              <a:off x="222168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Q3</a:t>
              </a:r>
              <a:endParaRPr lang="en-ZA" sz="1000" dirty="0">
                <a:solidFill>
                  <a:schemeClr val="tx1">
                    <a:lumMod val="65000"/>
                    <a:lumOff val="35000"/>
                  </a:schemeClr>
                </a:solidFill>
              </a:endParaRPr>
            </a:p>
          </p:txBody>
        </p:sp>
        <p:sp>
          <p:nvSpPr>
            <p:cNvPr id="110" name="TextBox 109" title="Quarter Number"/>
            <p:cNvSpPr txBox="1"/>
            <p:nvPr/>
          </p:nvSpPr>
          <p:spPr>
            <a:xfrm>
              <a:off x="286919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Q4</a:t>
              </a:r>
              <a:endParaRPr lang="en-ZA" sz="1000" dirty="0">
                <a:solidFill>
                  <a:schemeClr val="tx1">
                    <a:lumMod val="65000"/>
                    <a:lumOff val="35000"/>
                  </a:schemeClr>
                </a:solidFill>
              </a:endParaRPr>
            </a:p>
          </p:txBody>
        </p:sp>
      </p:grpSp>
      <p:sp>
        <p:nvSpPr>
          <p:cNvPr id="111" name="Text Placeholder 8"/>
          <p:cNvSpPr>
            <a:spLocks noGrp="1"/>
          </p:cNvSpPr>
          <p:nvPr>
            <p:ph type="body" sz="quarter" idx="15" hasCustomPrompt="1"/>
          </p:nvPr>
        </p:nvSpPr>
        <p:spPr>
          <a:xfrm>
            <a:off x="5874314" y="1515070"/>
            <a:ext cx="1530350" cy="629227"/>
          </a:xfrm>
          <a:prstGeom prst="rect">
            <a:avLst/>
          </a:prstGeom>
        </p:spPr>
        <p:txBody>
          <a:bodyPr/>
          <a:lstStyle>
            <a:lvl1pPr marL="0" indent="0" algn="ctr">
              <a:lnSpc>
                <a:spcPct val="100000"/>
              </a:lnSpc>
              <a:spcBef>
                <a:spcPts val="0"/>
              </a:spcBef>
              <a:buNone/>
              <a:defRPr sz="1600" b="0"/>
            </a:lvl1pPr>
          </a:lstStyle>
          <a:p>
            <a:pPr lvl="0"/>
            <a:r>
              <a:rPr lang="en-US" dirty="0"/>
              <a:t>Text</a:t>
            </a:r>
          </a:p>
          <a:p>
            <a:pPr lvl="0"/>
            <a:r>
              <a:rPr lang="en-US" dirty="0"/>
              <a:t>placeholder</a:t>
            </a:r>
          </a:p>
        </p:txBody>
      </p:sp>
      <p:sp>
        <p:nvSpPr>
          <p:cNvPr id="112" name="Text Placeholder 8"/>
          <p:cNvSpPr>
            <a:spLocks noGrp="1"/>
          </p:cNvSpPr>
          <p:nvPr>
            <p:ph type="body" sz="quarter" idx="16" hasCustomPrompt="1"/>
          </p:nvPr>
        </p:nvSpPr>
        <p:spPr>
          <a:xfrm>
            <a:off x="9760199" y="1515070"/>
            <a:ext cx="1530350" cy="629227"/>
          </a:xfrm>
          <a:prstGeom prst="rect">
            <a:avLst/>
          </a:prstGeom>
        </p:spPr>
        <p:txBody>
          <a:bodyPr/>
          <a:lstStyle>
            <a:lvl1pPr marL="0" indent="0" algn="ctr">
              <a:lnSpc>
                <a:spcPct val="100000"/>
              </a:lnSpc>
              <a:spcBef>
                <a:spcPts val="0"/>
              </a:spcBef>
              <a:buNone/>
              <a:defRPr sz="1600" b="0"/>
            </a:lvl1pPr>
          </a:lstStyle>
          <a:p>
            <a:pPr lvl="0"/>
            <a:r>
              <a:rPr lang="en-US" dirty="0"/>
              <a:t>Text</a:t>
            </a:r>
          </a:p>
          <a:p>
            <a:pPr lvl="0"/>
            <a:r>
              <a:rPr lang="en-US" dirty="0"/>
              <a:t>placeholder</a:t>
            </a:r>
          </a:p>
        </p:txBody>
      </p:sp>
      <p:sp>
        <p:nvSpPr>
          <p:cNvPr id="113" name="Text Placeholder 8"/>
          <p:cNvSpPr>
            <a:spLocks noGrp="1"/>
          </p:cNvSpPr>
          <p:nvPr>
            <p:ph type="body" sz="quarter" idx="17" hasCustomPrompt="1"/>
          </p:nvPr>
        </p:nvSpPr>
        <p:spPr>
          <a:xfrm>
            <a:off x="594428" y="4927573"/>
            <a:ext cx="1530350" cy="629227"/>
          </a:xfrm>
          <a:prstGeom prst="rect">
            <a:avLst/>
          </a:prstGeom>
        </p:spPr>
        <p:txBody>
          <a:bodyPr/>
          <a:lstStyle>
            <a:lvl1pPr marL="0" indent="0" algn="ctr">
              <a:lnSpc>
                <a:spcPct val="100000"/>
              </a:lnSpc>
              <a:spcBef>
                <a:spcPts val="0"/>
              </a:spcBef>
              <a:buNone/>
              <a:defRPr sz="1600" b="0"/>
            </a:lvl1pPr>
          </a:lstStyle>
          <a:p>
            <a:pPr lvl="0"/>
            <a:r>
              <a:rPr lang="en-US" dirty="0"/>
              <a:t>Text</a:t>
            </a:r>
          </a:p>
          <a:p>
            <a:pPr lvl="0"/>
            <a:r>
              <a:rPr lang="en-US" dirty="0"/>
              <a:t>placeholder</a:t>
            </a:r>
          </a:p>
        </p:txBody>
      </p:sp>
      <p:sp>
        <p:nvSpPr>
          <p:cNvPr id="114" name="Text Placeholder 8"/>
          <p:cNvSpPr>
            <a:spLocks noGrp="1"/>
          </p:cNvSpPr>
          <p:nvPr>
            <p:ph type="body" sz="quarter" idx="23" hasCustomPrompt="1"/>
          </p:nvPr>
        </p:nvSpPr>
        <p:spPr>
          <a:xfrm>
            <a:off x="3196226" y="4927573"/>
            <a:ext cx="1530350" cy="629227"/>
          </a:xfrm>
          <a:prstGeom prst="rect">
            <a:avLst/>
          </a:prstGeom>
        </p:spPr>
        <p:txBody>
          <a:bodyPr/>
          <a:lstStyle>
            <a:lvl1pPr marL="0" indent="0" algn="ctr">
              <a:lnSpc>
                <a:spcPct val="100000"/>
              </a:lnSpc>
              <a:spcBef>
                <a:spcPts val="0"/>
              </a:spcBef>
              <a:buNone/>
              <a:defRPr sz="1600" b="0"/>
            </a:lvl1pPr>
          </a:lstStyle>
          <a:p>
            <a:pPr lvl="0"/>
            <a:r>
              <a:rPr lang="en-US" dirty="0"/>
              <a:t>Text</a:t>
            </a:r>
          </a:p>
          <a:p>
            <a:pPr lvl="0"/>
            <a:r>
              <a:rPr lang="en-US" dirty="0"/>
              <a:t>placeholder</a:t>
            </a:r>
          </a:p>
        </p:txBody>
      </p:sp>
      <p:sp>
        <p:nvSpPr>
          <p:cNvPr id="115" name="Text Placeholder 8"/>
          <p:cNvSpPr>
            <a:spLocks noGrp="1"/>
          </p:cNvSpPr>
          <p:nvPr>
            <p:ph type="body" sz="quarter" idx="24" hasCustomPrompt="1"/>
          </p:nvPr>
        </p:nvSpPr>
        <p:spPr>
          <a:xfrm>
            <a:off x="5807451" y="4927573"/>
            <a:ext cx="1530350" cy="629227"/>
          </a:xfrm>
          <a:prstGeom prst="rect">
            <a:avLst/>
          </a:prstGeom>
        </p:spPr>
        <p:txBody>
          <a:bodyPr/>
          <a:lstStyle>
            <a:lvl1pPr marL="0" indent="0" algn="ctr">
              <a:lnSpc>
                <a:spcPct val="100000"/>
              </a:lnSpc>
              <a:spcBef>
                <a:spcPts val="0"/>
              </a:spcBef>
              <a:buNone/>
              <a:defRPr sz="1600" b="0"/>
            </a:lvl1pPr>
          </a:lstStyle>
          <a:p>
            <a:pPr lvl="0"/>
            <a:r>
              <a:rPr lang="en-US" dirty="0"/>
              <a:t>Text</a:t>
            </a:r>
          </a:p>
          <a:p>
            <a:pPr lvl="0"/>
            <a:r>
              <a:rPr lang="en-US" dirty="0"/>
              <a:t>placeholder</a:t>
            </a:r>
          </a:p>
        </p:txBody>
      </p:sp>
      <p:sp>
        <p:nvSpPr>
          <p:cNvPr id="116" name="Text Placeholder 8"/>
          <p:cNvSpPr>
            <a:spLocks noGrp="1"/>
          </p:cNvSpPr>
          <p:nvPr>
            <p:ph type="body" sz="quarter" idx="25" hasCustomPrompt="1"/>
          </p:nvPr>
        </p:nvSpPr>
        <p:spPr>
          <a:xfrm>
            <a:off x="8362114" y="4927573"/>
            <a:ext cx="1530350" cy="629227"/>
          </a:xfrm>
          <a:prstGeom prst="rect">
            <a:avLst/>
          </a:prstGeom>
        </p:spPr>
        <p:txBody>
          <a:bodyPr/>
          <a:lstStyle>
            <a:lvl1pPr marL="0" indent="0" algn="ctr">
              <a:lnSpc>
                <a:spcPct val="100000"/>
              </a:lnSpc>
              <a:spcBef>
                <a:spcPts val="0"/>
              </a:spcBef>
              <a:buNone/>
              <a:defRPr sz="1600" b="0"/>
            </a:lvl1pPr>
          </a:lstStyle>
          <a:p>
            <a:pPr lvl="0"/>
            <a:r>
              <a:rPr lang="en-US" dirty="0"/>
              <a:t>Text</a:t>
            </a:r>
          </a:p>
          <a:p>
            <a:pPr lvl="0"/>
            <a:r>
              <a:rPr lang="en-US" dirty="0"/>
              <a:t>placeholder</a:t>
            </a:r>
          </a:p>
        </p:txBody>
      </p:sp>
      <p:sp>
        <p:nvSpPr>
          <p:cNvPr id="117" name="Text Placeholder 4"/>
          <p:cNvSpPr>
            <a:spLocks noGrp="1"/>
          </p:cNvSpPr>
          <p:nvPr>
            <p:ph type="body" sz="quarter" idx="26" hasCustomPrompt="1"/>
          </p:nvPr>
        </p:nvSpPr>
        <p:spPr>
          <a:xfrm>
            <a:off x="594428" y="5724950"/>
            <a:ext cx="10898877" cy="595024"/>
          </a:xfrm>
        </p:spPr>
        <p:txBody>
          <a:bodyPr anchor="ctr"/>
          <a:lstStyle>
            <a:lvl1pPr marL="0" indent="0" algn="ctr">
              <a:buNone/>
              <a:defRPr sz="2400" b="0" baseline="0">
                <a:latin typeface="Calibri" panose="020F0502020204030204" pitchFamily="34" charset="0"/>
                <a:cs typeface="Calibri" panose="020F0502020204030204" pitchFamily="34" charset="0"/>
              </a:defRPr>
            </a:lvl1pPr>
          </a:lstStyle>
          <a:p>
            <a:pPr lvl="0"/>
            <a:r>
              <a:rPr lang="en-US" dirty="0"/>
              <a:t>Contact Communications for custom timelines</a:t>
            </a:r>
          </a:p>
        </p:txBody>
      </p:sp>
      <p:sp>
        <p:nvSpPr>
          <p:cNvPr id="118" name="Picture Placeholder 8">
            <a:extLst>
              <a:ext uri="{FF2B5EF4-FFF2-40B4-BE49-F238E27FC236}">
                <a16:creationId xmlns:a16="http://schemas.microsoft.com/office/drawing/2014/main" id="{FAB3C01E-2A36-264D-931E-D93BDD458FB1}"/>
              </a:ext>
            </a:extLst>
          </p:cNvPr>
          <p:cNvSpPr>
            <a:spLocks noGrp="1"/>
          </p:cNvSpPr>
          <p:nvPr>
            <p:ph type="pic" sz="quarter" idx="27" hasCustomPrompt="1"/>
          </p:nvPr>
        </p:nvSpPr>
        <p:spPr>
          <a:xfrm>
            <a:off x="10704513" y="85725"/>
            <a:ext cx="1377950" cy="1096963"/>
          </a:xfrm>
        </p:spPr>
        <p:txBody>
          <a:bodyPr/>
          <a:lstStyle/>
          <a:p>
            <a:r>
              <a:rPr lang="en-US" dirty="0"/>
              <a:t>Logo</a:t>
            </a:r>
          </a:p>
        </p:txBody>
      </p:sp>
    </p:spTree>
    <p:extLst>
      <p:ext uri="{BB962C8B-B14F-4D97-AF65-F5344CB8AC3E}">
        <p14:creationId xmlns:p14="http://schemas.microsoft.com/office/powerpoint/2010/main" val="2643043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EA Opener - Section titl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1265238"/>
            <a:ext cx="12192000" cy="5592762"/>
          </a:xfrm>
          <a:prstGeom prst="rect">
            <a:avLst/>
          </a:prstGeom>
        </p:spPr>
        <p:txBody>
          <a:bodyPr/>
          <a:lstStyle/>
          <a:p>
            <a:endParaRPr lang="en-US" dirty="0"/>
          </a:p>
        </p:txBody>
      </p:sp>
      <p:sp>
        <p:nvSpPr>
          <p:cNvPr id="2" name="Title 1"/>
          <p:cNvSpPr>
            <a:spLocks noGrp="1"/>
          </p:cNvSpPr>
          <p:nvPr>
            <p:ph type="title" hasCustomPrompt="1"/>
          </p:nvPr>
        </p:nvSpPr>
        <p:spPr>
          <a:xfrm>
            <a:off x="0" y="3329051"/>
            <a:ext cx="12192000" cy="906065"/>
          </a:xfrm>
          <a:prstGeom prst="rect">
            <a:avLst/>
          </a:prstGeom>
          <a:gradFill>
            <a:gsLst>
              <a:gs pos="66000">
                <a:srgbClr val="4472C4"/>
              </a:gs>
              <a:gs pos="100000">
                <a:srgbClr val="203864"/>
              </a:gs>
            </a:gsLst>
            <a:lin ang="1800000" scaled="0"/>
          </a:gradFill>
        </p:spPr>
        <p:txBody>
          <a:bodyPr anchor="ctr"/>
          <a:lstStyle>
            <a:lvl1pPr algn="ctr">
              <a:defRPr>
                <a:solidFill>
                  <a:schemeClr val="bg1"/>
                </a:solidFill>
                <a:latin typeface="Calibri (Body)"/>
              </a:defRPr>
            </a:lvl1pPr>
          </a:lstStyle>
          <a:p>
            <a:r>
              <a:rPr lang="en-US" dirty="0"/>
              <a:t>Edit Section Title</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Copyright © Texas Education Agency 2020. All rights reserved.</a:t>
            </a:r>
          </a:p>
        </p:txBody>
      </p:sp>
      <p:sp>
        <p:nvSpPr>
          <p:cNvPr id="7" name="Slide Number Placeholder 6"/>
          <p:cNvSpPr>
            <a:spLocks noGrp="1"/>
          </p:cNvSpPr>
          <p:nvPr>
            <p:ph type="sldNum" sz="quarter" idx="12"/>
          </p:nvPr>
        </p:nvSpPr>
        <p:spPr/>
        <p:txBody>
          <a:bodyPr/>
          <a:lstStyle/>
          <a:p>
            <a:fld id="{0088AB57-2DBE-44A3-AE96-942C49E954BF}" type="slidenum">
              <a:rPr lang="en-US" smtClean="0"/>
              <a:t>‹#›</a:t>
            </a:fld>
            <a:endParaRPr lang="en-US"/>
          </a:p>
        </p:txBody>
      </p:sp>
    </p:spTree>
    <p:extLst>
      <p:ext uri="{BB962C8B-B14F-4D97-AF65-F5344CB8AC3E}">
        <p14:creationId xmlns:p14="http://schemas.microsoft.com/office/powerpoint/2010/main" val="5431544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Copyright © Texas Education Agency 2020. All rights reserved.</a:t>
            </a:r>
          </a:p>
        </p:txBody>
      </p:sp>
      <p:sp>
        <p:nvSpPr>
          <p:cNvPr id="4" name="Slide Number Placeholder 3"/>
          <p:cNvSpPr>
            <a:spLocks noGrp="1"/>
          </p:cNvSpPr>
          <p:nvPr>
            <p:ph type="sldNum" sz="quarter" idx="12"/>
          </p:nvPr>
        </p:nvSpPr>
        <p:spPr/>
        <p:txBody>
          <a:bodyPr/>
          <a:lstStyle/>
          <a:p>
            <a:fld id="{0088AB57-2DBE-44A3-AE96-942C49E954BF}" type="slidenum">
              <a:rPr lang="en-US" smtClean="0"/>
              <a:t>‹#›</a:t>
            </a:fld>
            <a:endParaRPr lang="en-US"/>
          </a:p>
        </p:txBody>
      </p:sp>
      <p:sp>
        <p:nvSpPr>
          <p:cNvPr id="5" name="Picture Placeholder 8">
            <a:extLst>
              <a:ext uri="{FF2B5EF4-FFF2-40B4-BE49-F238E27FC236}">
                <a16:creationId xmlns:a16="http://schemas.microsoft.com/office/drawing/2014/main" id="{7C88DBCA-A64D-1740-B976-40AA065451C1}"/>
              </a:ext>
            </a:extLst>
          </p:cNvPr>
          <p:cNvSpPr>
            <a:spLocks noGrp="1"/>
          </p:cNvSpPr>
          <p:nvPr>
            <p:ph type="pic" sz="quarter" idx="13" hasCustomPrompt="1"/>
          </p:nvPr>
        </p:nvSpPr>
        <p:spPr>
          <a:xfrm>
            <a:off x="10704513" y="85725"/>
            <a:ext cx="1377950" cy="1096963"/>
          </a:xfrm>
        </p:spPr>
        <p:txBody>
          <a:bodyPr/>
          <a:lstStyle/>
          <a:p>
            <a:r>
              <a:rPr lang="en-US" dirty="0"/>
              <a:t>Logo</a:t>
            </a:r>
          </a:p>
        </p:txBody>
      </p:sp>
    </p:spTree>
    <p:extLst>
      <p:ext uri="{BB962C8B-B14F-4D97-AF65-F5344CB8AC3E}">
        <p14:creationId xmlns:p14="http://schemas.microsoft.com/office/powerpoint/2010/main" val="24932744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userDrawn="1">
  <p:cSld name="TEA Opener - Section titl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1265238"/>
            <a:ext cx="12192000" cy="5592762"/>
          </a:xfrm>
          <a:prstGeom prst="rect">
            <a:avLst/>
          </a:prstGeom>
        </p:spPr>
        <p:txBody>
          <a:bodyPr/>
          <a:lstStyle/>
          <a:p>
            <a:endParaRPr lang="en-US" dirty="0"/>
          </a:p>
        </p:txBody>
      </p:sp>
      <p:sp>
        <p:nvSpPr>
          <p:cNvPr id="2" name="Title 1"/>
          <p:cNvSpPr>
            <a:spLocks noGrp="1"/>
          </p:cNvSpPr>
          <p:nvPr>
            <p:ph type="title" hasCustomPrompt="1"/>
          </p:nvPr>
        </p:nvSpPr>
        <p:spPr>
          <a:xfrm>
            <a:off x="0" y="3329051"/>
            <a:ext cx="12192000" cy="906065"/>
          </a:xfrm>
          <a:prstGeom prst="rect">
            <a:avLst/>
          </a:prstGeom>
          <a:gradFill>
            <a:gsLst>
              <a:gs pos="66000">
                <a:srgbClr val="4472C4"/>
              </a:gs>
              <a:gs pos="100000">
                <a:srgbClr val="203864"/>
              </a:gs>
            </a:gsLst>
            <a:lin ang="1800000" scaled="0"/>
          </a:gradFill>
        </p:spPr>
        <p:txBody>
          <a:bodyPr anchor="ctr"/>
          <a:lstStyle>
            <a:lvl1pPr algn="ctr">
              <a:defRPr>
                <a:solidFill>
                  <a:schemeClr val="bg1"/>
                </a:solidFill>
                <a:latin typeface="Calibri (Body)"/>
              </a:defRPr>
            </a:lvl1pPr>
          </a:lstStyle>
          <a:p>
            <a:r>
              <a:rPr lang="en-US" dirty="0"/>
              <a:t>Edit Section Title</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Copyright © Texas Education Agency 2020. All rights reserved.</a:t>
            </a:r>
          </a:p>
        </p:txBody>
      </p:sp>
      <p:sp>
        <p:nvSpPr>
          <p:cNvPr id="7" name="Slide Number Placeholder 6"/>
          <p:cNvSpPr>
            <a:spLocks noGrp="1"/>
          </p:cNvSpPr>
          <p:nvPr>
            <p:ph type="sldNum" sz="quarter" idx="12"/>
          </p:nvPr>
        </p:nvSpPr>
        <p:spPr/>
        <p:txBody>
          <a:bodyPr/>
          <a:lstStyle/>
          <a:p>
            <a:fld id="{0088AB57-2DBE-44A3-AE96-942C49E954BF}" type="slidenum">
              <a:rPr lang="en-US" smtClean="0"/>
              <a:t>‹#›</a:t>
            </a:fld>
            <a:endParaRPr lang="en-US"/>
          </a:p>
        </p:txBody>
      </p:sp>
    </p:spTree>
    <p:extLst>
      <p:ext uri="{BB962C8B-B14F-4D97-AF65-F5344CB8AC3E}">
        <p14:creationId xmlns:p14="http://schemas.microsoft.com/office/powerpoint/2010/main" val="31354124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A Opener - Blank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55714"/>
            <a:ext cx="12192000" cy="5602286"/>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3262093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A Opener - Blank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16992" y="1255714"/>
            <a:ext cx="5702808" cy="5327966"/>
          </a:xfrm>
          <a:prstGeom prst="rect">
            <a:avLst/>
          </a:prstGeom>
        </p:spPr>
        <p:txBody>
          <a:bodyPr/>
          <a:lstStyle>
            <a:lvl1pPr marL="0" indent="0">
              <a:buNone/>
              <a:defRPr/>
            </a:lvl1pPr>
          </a:lstStyle>
          <a:p>
            <a:pPr lvl="0"/>
            <a:endParaRPr lang="en-US" dirty="0"/>
          </a:p>
        </p:txBody>
      </p:sp>
      <p:sp>
        <p:nvSpPr>
          <p:cNvPr id="4" name="Content Placeholder 3"/>
          <p:cNvSpPr>
            <a:spLocks noGrp="1"/>
          </p:cNvSpPr>
          <p:nvPr>
            <p:ph sz="half" idx="2"/>
          </p:nvPr>
        </p:nvSpPr>
        <p:spPr>
          <a:xfrm>
            <a:off x="6172200" y="1255713"/>
            <a:ext cx="5702808" cy="5327967"/>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36219289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solidFill>
                <a:schemeClr val="accent1">
                  <a:lumMod val="60000"/>
                  <a:lumOff val="40000"/>
                </a:schemeClr>
              </a:solidFill>
            </a:endParaRPr>
          </a:p>
        </p:txBody>
      </p:sp>
      <p:sp>
        <p:nvSpPr>
          <p:cNvPr id="4" name="Footer Placeholder 3"/>
          <p:cNvSpPr>
            <a:spLocks noGrp="1"/>
          </p:cNvSpPr>
          <p:nvPr>
            <p:ph type="ftr" sz="quarter" idx="11"/>
          </p:nvPr>
        </p:nvSpPr>
        <p:spPr/>
        <p:txBody>
          <a:bodyPr/>
          <a:lstStyle/>
          <a:p>
            <a:r>
              <a:rPr lang="en-US">
                <a:solidFill>
                  <a:schemeClr val="accent1">
                    <a:lumMod val="60000"/>
                    <a:lumOff val="40000"/>
                  </a:schemeClr>
                </a:solidFill>
              </a:rPr>
              <a:t>Copyright © Texas Education Agency 2020. All rights reserved.</a:t>
            </a:r>
            <a:endParaRPr lang="en-US" dirty="0">
              <a:solidFill>
                <a:schemeClr val="accent1">
                  <a:lumMod val="60000"/>
                  <a:lumOff val="40000"/>
                </a:schemeClr>
              </a:solidFill>
            </a:endParaRPr>
          </a:p>
        </p:txBody>
      </p:sp>
    </p:spTree>
    <p:extLst>
      <p:ext uri="{BB962C8B-B14F-4D97-AF65-F5344CB8AC3E}">
        <p14:creationId xmlns:p14="http://schemas.microsoft.com/office/powerpoint/2010/main" val="32601416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solidFill>
                <a:schemeClr val="accent1">
                  <a:lumMod val="60000"/>
                  <a:lumOff val="40000"/>
                </a:schemeClr>
              </a:solidFill>
            </a:endParaRPr>
          </a:p>
        </p:txBody>
      </p:sp>
      <p:sp>
        <p:nvSpPr>
          <p:cNvPr id="4" name="Footer Placeholder 3"/>
          <p:cNvSpPr>
            <a:spLocks noGrp="1"/>
          </p:cNvSpPr>
          <p:nvPr>
            <p:ph type="ftr" sz="quarter" idx="11"/>
          </p:nvPr>
        </p:nvSpPr>
        <p:spPr/>
        <p:txBody>
          <a:bodyPr/>
          <a:lstStyle/>
          <a:p>
            <a:r>
              <a:rPr lang="en-US">
                <a:solidFill>
                  <a:schemeClr val="accent1">
                    <a:lumMod val="60000"/>
                    <a:lumOff val="40000"/>
                  </a:schemeClr>
                </a:solidFill>
              </a:rPr>
              <a:t>Copyright © Texas Education Agency 2020. All rights reserved.</a:t>
            </a:r>
            <a:endParaRPr lang="en-US" dirty="0">
              <a:solidFill>
                <a:schemeClr val="accent1">
                  <a:lumMod val="60000"/>
                  <a:lumOff val="40000"/>
                </a:schemeClr>
              </a:solidFill>
            </a:endParaRPr>
          </a:p>
        </p:txBody>
      </p:sp>
      <p:sp>
        <p:nvSpPr>
          <p:cNvPr id="5" name="Rectangle 4"/>
          <p:cNvSpPr/>
          <p:nvPr userDrawn="1"/>
        </p:nvSpPr>
        <p:spPr>
          <a:xfrm>
            <a:off x="1152525" y="1577057"/>
            <a:ext cx="8438776" cy="2918748"/>
          </a:xfrm>
          <a:prstGeom prst="rect">
            <a:avLst/>
          </a:prstGeom>
        </p:spPr>
        <p:txBody>
          <a:bodyPr wrap="square">
            <a:spAutoFit/>
          </a:bodyPr>
          <a:lstStyle/>
          <a:p>
            <a:pPr>
              <a:spcAft>
                <a:spcPts val="200"/>
              </a:spcAft>
            </a:pPr>
            <a:r>
              <a:rPr lang="en-US" b="1" i="1" dirty="0">
                <a:solidFill>
                  <a:srgbClr val="F06039"/>
                </a:solidFill>
                <a:latin typeface="Open Sans Semibold" charset="0"/>
                <a:ea typeface="Open Sans Semibold" charset="0"/>
                <a:cs typeface="Open Sans Semibold" charset="0"/>
              </a:rPr>
              <a:t>Heading</a:t>
            </a:r>
            <a:endParaRPr lang="en-US" dirty="0">
              <a:solidFill>
                <a:srgbClr val="F06039"/>
              </a:solidFill>
              <a:latin typeface="Calibri" panose="020F0502020204030204" pitchFamily="34" charset="0"/>
              <a:ea typeface="Calibri" panose="020F0502020204030204" pitchFamily="34" charset="0"/>
            </a:endParaRPr>
          </a:p>
          <a:p>
            <a:pPr marL="342900" marR="0" lvl="0" indent="-342900" fontAlgn="ctr">
              <a:lnSpc>
                <a:spcPts val="2400"/>
              </a:lnSpc>
              <a:spcBef>
                <a:spcPts val="0"/>
              </a:spcBef>
              <a:spcAft>
                <a:spcPts val="200"/>
              </a:spcAft>
              <a:buFont typeface="+mj-lt"/>
              <a:buAutoNum type="arabicPeriod"/>
              <a:tabLst>
                <a:tab pos="457200" algn="l"/>
              </a:tabLst>
            </a:pPr>
            <a:r>
              <a:rPr lang="en-US" b="0" i="0" dirty="0">
                <a:latin typeface="Open Sans" charset="0"/>
                <a:ea typeface="Open Sans" charset="0"/>
                <a:cs typeface="Open Sans" charset="0"/>
              </a:rPr>
              <a:t>Content</a:t>
            </a:r>
          </a:p>
          <a:p>
            <a:pPr marL="342900" marR="0" lvl="0" indent="-342900" fontAlgn="ctr">
              <a:lnSpc>
                <a:spcPts val="2400"/>
              </a:lnSpc>
              <a:spcBef>
                <a:spcPts val="0"/>
              </a:spcBef>
              <a:spcAft>
                <a:spcPts val="200"/>
              </a:spcAft>
              <a:buFont typeface="+mj-lt"/>
              <a:buAutoNum type="arabicPeriod"/>
              <a:tabLst>
                <a:tab pos="457200" algn="l"/>
              </a:tabLst>
            </a:pPr>
            <a:r>
              <a:rPr lang="en-US" b="0" i="0" dirty="0">
                <a:latin typeface="Open Sans" charset="0"/>
                <a:ea typeface="Open Sans" charset="0"/>
                <a:cs typeface="Open Sans" charset="0"/>
              </a:rPr>
              <a:t>Content</a:t>
            </a:r>
          </a:p>
          <a:p>
            <a:pPr marL="342900" marR="0" lvl="0" indent="-342900" fontAlgn="ctr">
              <a:lnSpc>
                <a:spcPts val="2400"/>
              </a:lnSpc>
              <a:spcBef>
                <a:spcPts val="0"/>
              </a:spcBef>
              <a:spcAft>
                <a:spcPts val="200"/>
              </a:spcAft>
              <a:buFont typeface="+mj-lt"/>
              <a:buAutoNum type="arabicPeriod"/>
              <a:tabLst>
                <a:tab pos="457200" algn="l"/>
              </a:tabLst>
            </a:pPr>
            <a:r>
              <a:rPr lang="en-US" b="0" i="0" dirty="0">
                <a:latin typeface="Open Sans" charset="0"/>
                <a:ea typeface="Open Sans" charset="0"/>
                <a:cs typeface="Open Sans" charset="0"/>
              </a:rPr>
              <a:t>Content</a:t>
            </a:r>
          </a:p>
          <a:p>
            <a:pPr marL="342900" marR="0" lvl="0" indent="-342900" fontAlgn="ctr">
              <a:lnSpc>
                <a:spcPts val="2400"/>
              </a:lnSpc>
              <a:spcBef>
                <a:spcPts val="0"/>
              </a:spcBef>
              <a:spcAft>
                <a:spcPts val="200"/>
              </a:spcAft>
              <a:buFont typeface="+mj-lt"/>
              <a:buAutoNum type="arabicPeriod"/>
              <a:tabLst>
                <a:tab pos="457200" algn="l"/>
              </a:tabLst>
            </a:pPr>
            <a:r>
              <a:rPr lang="en-US" b="0" i="0" dirty="0">
                <a:latin typeface="Open Sans" charset="0"/>
                <a:ea typeface="Open Sans" charset="0"/>
                <a:cs typeface="Open Sans" charset="0"/>
              </a:rPr>
              <a:t>Content</a:t>
            </a:r>
          </a:p>
          <a:p>
            <a:pPr marR="0" lvl="0" fontAlgn="ctr">
              <a:spcBef>
                <a:spcPts val="0"/>
              </a:spcBef>
              <a:spcAft>
                <a:spcPts val="0"/>
              </a:spcAft>
              <a:tabLst>
                <a:tab pos="457200" algn="l"/>
              </a:tabLst>
            </a:pPr>
            <a:endParaRPr lang="en-US" dirty="0">
              <a:latin typeface="Calibri" panose="020F0502020204030204" pitchFamily="34" charset="0"/>
              <a:ea typeface="Calibri" panose="020F0502020204030204" pitchFamily="34" charset="0"/>
            </a:endParaRPr>
          </a:p>
          <a:p>
            <a:pPr marR="0" lvl="0" fontAlgn="ctr">
              <a:spcBef>
                <a:spcPts val="0"/>
              </a:spcBef>
              <a:spcAft>
                <a:spcPts val="200"/>
              </a:spcAft>
              <a:tabLst>
                <a:tab pos="457200" algn="l"/>
              </a:tabLst>
            </a:pPr>
            <a:r>
              <a:rPr lang="en-US" b="1" i="1" dirty="0">
                <a:solidFill>
                  <a:srgbClr val="F06039"/>
                </a:solidFill>
                <a:latin typeface="Open Sans Semibold" charset="0"/>
                <a:ea typeface="Open Sans Semibold" charset="0"/>
                <a:cs typeface="Open Sans Semibold" charset="0"/>
              </a:rPr>
              <a:t>Heading</a:t>
            </a:r>
            <a:endParaRPr lang="en-US" i="1" dirty="0">
              <a:solidFill>
                <a:srgbClr val="F06039"/>
              </a:solidFill>
              <a:latin typeface="Calibri" panose="020F0502020204030204" pitchFamily="34" charset="0"/>
              <a:ea typeface="Calibri" panose="020F0502020204030204" pitchFamily="34" charset="0"/>
            </a:endParaRPr>
          </a:p>
          <a:p>
            <a:pPr marL="342900" marR="0" lvl="0" indent="-342900" fontAlgn="ctr">
              <a:lnSpc>
                <a:spcPts val="2400"/>
              </a:lnSpc>
              <a:spcBef>
                <a:spcPts val="0"/>
              </a:spcBef>
              <a:spcAft>
                <a:spcPts val="200"/>
              </a:spcAft>
              <a:buFont typeface="+mj-lt"/>
              <a:buAutoNum type="arabicPeriod"/>
              <a:tabLst>
                <a:tab pos="457200" algn="l"/>
              </a:tabLst>
            </a:pPr>
            <a:r>
              <a:rPr lang="en-US" b="0" i="0" dirty="0">
                <a:latin typeface="Open Sans" charset="0"/>
                <a:ea typeface="Open Sans" charset="0"/>
                <a:cs typeface="Open Sans" charset="0"/>
              </a:rPr>
              <a:t>Content</a:t>
            </a:r>
          </a:p>
          <a:p>
            <a:pPr marR="0" lvl="0" fontAlgn="ctr">
              <a:spcBef>
                <a:spcPts val="0"/>
              </a:spcBef>
              <a:spcAft>
                <a:spcPts val="0"/>
              </a:spcAft>
              <a:tabLst>
                <a:tab pos="457200" algn="l"/>
              </a:tabLst>
            </a:pPr>
            <a:endParaRPr lang="en-US" dirty="0">
              <a:latin typeface="Calibri" panose="020F0502020204030204" pitchFamily="34" charset="0"/>
              <a:ea typeface="Calibri" panose="020F0502020204030204" pitchFamily="34" charset="0"/>
            </a:endParaRPr>
          </a:p>
        </p:txBody>
      </p:sp>
      <p:sp>
        <p:nvSpPr>
          <p:cNvPr id="7" name="Title 10"/>
          <p:cNvSpPr txBox="1">
            <a:spLocks/>
          </p:cNvSpPr>
          <p:nvPr userDrawn="1"/>
        </p:nvSpPr>
        <p:spPr>
          <a:xfrm>
            <a:off x="1978570" y="248815"/>
            <a:ext cx="8221489" cy="6772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0" i="0" dirty="0">
                <a:latin typeface="Open Sans" charset="0"/>
                <a:ea typeface="Open Sans" charset="0"/>
                <a:cs typeface="Open Sans" charset="0"/>
              </a:rPr>
              <a:t>TOC Slide</a:t>
            </a:r>
          </a:p>
        </p:txBody>
      </p:sp>
    </p:spTree>
    <p:extLst>
      <p:ext uri="{BB962C8B-B14F-4D97-AF65-F5344CB8AC3E}">
        <p14:creationId xmlns:p14="http://schemas.microsoft.com/office/powerpoint/2010/main" val="26462438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endParaRPr lang="en-US" dirty="0">
              <a:solidFill>
                <a:schemeClr val="accent1">
                  <a:lumMod val="60000"/>
                  <a:lumOff val="40000"/>
                </a:schemeClr>
              </a:solidFill>
            </a:endParaRPr>
          </a:p>
        </p:txBody>
      </p:sp>
      <p:sp>
        <p:nvSpPr>
          <p:cNvPr id="8"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r>
              <a:rPr lang="en-US">
                <a:solidFill>
                  <a:schemeClr val="accent1">
                    <a:lumMod val="60000"/>
                    <a:lumOff val="40000"/>
                  </a:schemeClr>
                </a:solidFill>
              </a:rPr>
              <a:t>Copyright © Texas Education Agency 2020. All rights reserved.</a:t>
            </a:r>
            <a:endParaRPr lang="en-US" dirty="0">
              <a:solidFill>
                <a:schemeClr val="accent1">
                  <a:lumMod val="60000"/>
                  <a:lumOff val="40000"/>
                </a:schemeClr>
              </a:solidFill>
            </a:endParaRPr>
          </a:p>
        </p:txBody>
      </p:sp>
      <p:sp>
        <p:nvSpPr>
          <p:cNvPr id="9" name="Content Placeholder 2"/>
          <p:cNvSpPr txBox="1">
            <a:spLocks/>
          </p:cNvSpPr>
          <p:nvPr userDrawn="1"/>
        </p:nvSpPr>
        <p:spPr>
          <a:xfrm>
            <a:off x="1097280" y="2038864"/>
            <a:ext cx="10058400" cy="383022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US" dirty="0">
                <a:latin typeface="Open Sans" charset="0"/>
                <a:ea typeface="Open Sans" charset="0"/>
                <a:cs typeface="Open Sans" charset="0"/>
              </a:rPr>
              <a:t>Click to edit Master text style</a:t>
            </a:r>
            <a:r>
              <a:rPr lang="en-US" dirty="0"/>
              <a:t>s</a:t>
            </a:r>
          </a:p>
          <a:p>
            <a:pPr marL="800100" lvl="1" indent="-342900" algn="l">
              <a:buClr>
                <a:srgbClr val="F06039"/>
              </a:buClr>
              <a:buFont typeface="Wingdings" charset="2"/>
              <a:buChar char="§"/>
              <a:tabLst/>
            </a:pPr>
            <a:r>
              <a:rPr lang="en-US" dirty="0">
                <a:latin typeface="Open Sans" charset="0"/>
                <a:ea typeface="Open Sans" charset="0"/>
                <a:cs typeface="Open Sans" charset="0"/>
              </a:rPr>
              <a:t>Second level</a:t>
            </a:r>
          </a:p>
          <a:p>
            <a:pPr marL="1090613" lvl="2" indent="-176213" algn="l">
              <a:buClr>
                <a:srgbClr val="1482C5"/>
              </a:buClr>
              <a:buSzPct val="95000"/>
              <a:buFont typeface="Arial" charset="0"/>
              <a:buChar char="•"/>
              <a:tabLst/>
            </a:pPr>
            <a:r>
              <a:rPr lang="en-US" dirty="0">
                <a:latin typeface="Open Sans" charset="0"/>
                <a:ea typeface="Open Sans" charset="0"/>
                <a:cs typeface="Open Sans" charset="0"/>
              </a:rPr>
              <a:t>Third level</a:t>
            </a:r>
          </a:p>
          <a:p>
            <a:pPr marL="1492250" lvl="3" indent="-215900" algn="l">
              <a:buClr>
                <a:srgbClr val="1482C5"/>
              </a:buClr>
              <a:buSzPct val="80000"/>
              <a:buFont typeface="Courier New" charset="0"/>
              <a:buChar char="o"/>
              <a:tabLst/>
            </a:pPr>
            <a:r>
              <a:rPr lang="en-US" dirty="0">
                <a:latin typeface="Open Sans" charset="0"/>
                <a:ea typeface="Open Sans" charset="0"/>
                <a:cs typeface="Open Sans" charset="0"/>
              </a:rPr>
              <a:t>Fourth level</a:t>
            </a:r>
          </a:p>
          <a:p>
            <a:pPr marL="2005013" lvl="4" indent="-176213" algn="l">
              <a:buClr>
                <a:srgbClr val="F06039"/>
              </a:buClr>
              <a:buFont typeface="Arial" charset="0"/>
              <a:buChar char="•"/>
              <a:tabLst/>
            </a:pPr>
            <a:r>
              <a:rPr lang="en-US" dirty="0">
                <a:latin typeface="Open Sans" charset="0"/>
                <a:ea typeface="Open Sans" charset="0"/>
                <a:cs typeface="Open Sans" charset="0"/>
              </a:rPr>
              <a:t>Fifth level</a:t>
            </a:r>
          </a:p>
        </p:txBody>
      </p:sp>
      <p:sp>
        <p:nvSpPr>
          <p:cNvPr id="10" name="Title 10"/>
          <p:cNvSpPr txBox="1">
            <a:spLocks/>
          </p:cNvSpPr>
          <p:nvPr userDrawn="1"/>
        </p:nvSpPr>
        <p:spPr>
          <a:xfrm>
            <a:off x="1978570" y="248815"/>
            <a:ext cx="8221489" cy="6772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0" i="0" dirty="0">
                <a:latin typeface="Open Sans" charset="0"/>
                <a:ea typeface="Open Sans" charset="0"/>
                <a:cs typeface="Open Sans" charset="0"/>
              </a:rPr>
              <a:t>Bullet List Slide</a:t>
            </a:r>
          </a:p>
        </p:txBody>
      </p:sp>
    </p:spTree>
    <p:extLst>
      <p:ext uri="{BB962C8B-B14F-4D97-AF65-F5344CB8AC3E}">
        <p14:creationId xmlns:p14="http://schemas.microsoft.com/office/powerpoint/2010/main" val="347549259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endParaRPr lang="en-US" dirty="0">
              <a:solidFill>
                <a:schemeClr val="accent1">
                  <a:lumMod val="60000"/>
                  <a:lumOff val="40000"/>
                </a:schemeClr>
              </a:solidFill>
            </a:endParaRPr>
          </a:p>
        </p:txBody>
      </p:sp>
      <p:sp>
        <p:nvSpPr>
          <p:cNvPr id="8"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r>
              <a:rPr lang="en-US">
                <a:solidFill>
                  <a:schemeClr val="accent1">
                    <a:lumMod val="60000"/>
                    <a:lumOff val="40000"/>
                  </a:schemeClr>
                </a:solidFill>
              </a:rPr>
              <a:t>Copyright © Texas Education Agency 2020. All rights reserved.</a:t>
            </a:r>
            <a:endParaRPr lang="en-US" dirty="0">
              <a:solidFill>
                <a:schemeClr val="accent1">
                  <a:lumMod val="60000"/>
                  <a:lumOff val="40000"/>
                </a:schemeClr>
              </a:solidFill>
            </a:endParaRPr>
          </a:p>
        </p:txBody>
      </p:sp>
      <p:sp>
        <p:nvSpPr>
          <p:cNvPr id="11" name="Content Placeholder 2"/>
          <p:cNvSpPr txBox="1">
            <a:spLocks/>
          </p:cNvSpPr>
          <p:nvPr userDrawn="1"/>
        </p:nvSpPr>
        <p:spPr>
          <a:xfrm>
            <a:off x="1097280" y="2038864"/>
            <a:ext cx="10058400" cy="3830229"/>
          </a:xfrm>
          <a:prstGeom prst="rect">
            <a:avLst/>
          </a:prstGeom>
        </p:spPr>
        <p:txBody>
          <a:bodyPr vert="horz" lIns="91440" tIns="45720" rIns="91440" bIns="45720" numCol="2"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US" dirty="0">
                <a:latin typeface="Open Sans" charset="0"/>
                <a:ea typeface="Open Sans" charset="0"/>
                <a:cs typeface="Open Sans" charset="0"/>
              </a:rPr>
              <a:t>Click to edit Master text style</a:t>
            </a:r>
            <a:r>
              <a:rPr lang="en-US" dirty="0"/>
              <a:t>s</a:t>
            </a:r>
          </a:p>
          <a:p>
            <a:pPr marL="800100" lvl="1" indent="-342900" algn="l">
              <a:buClr>
                <a:srgbClr val="F06039"/>
              </a:buClr>
              <a:buFont typeface="Wingdings" charset="2"/>
              <a:buChar char="§"/>
              <a:tabLst/>
            </a:pPr>
            <a:r>
              <a:rPr lang="en-US" dirty="0">
                <a:latin typeface="Open Sans" charset="0"/>
                <a:ea typeface="Open Sans" charset="0"/>
                <a:cs typeface="Open Sans" charset="0"/>
              </a:rPr>
              <a:t>Second level</a:t>
            </a:r>
          </a:p>
          <a:p>
            <a:pPr marL="1090613" lvl="2" indent="-176213" algn="l">
              <a:buClr>
                <a:srgbClr val="1482C5"/>
              </a:buClr>
              <a:buSzPct val="95000"/>
              <a:buFont typeface="Arial" charset="0"/>
              <a:buChar char="•"/>
              <a:tabLst/>
            </a:pPr>
            <a:r>
              <a:rPr lang="en-US" dirty="0">
                <a:latin typeface="Open Sans" charset="0"/>
                <a:ea typeface="Open Sans" charset="0"/>
                <a:cs typeface="Open Sans" charset="0"/>
              </a:rPr>
              <a:t>Third level</a:t>
            </a:r>
          </a:p>
          <a:p>
            <a:pPr marL="1492250" lvl="3" indent="-215900" algn="l">
              <a:buClr>
                <a:srgbClr val="1482C5"/>
              </a:buClr>
              <a:buSzPct val="80000"/>
              <a:buFont typeface="Courier New" charset="0"/>
              <a:buChar char="o"/>
              <a:tabLst/>
            </a:pPr>
            <a:r>
              <a:rPr lang="en-US" dirty="0">
                <a:latin typeface="Open Sans" charset="0"/>
                <a:ea typeface="Open Sans" charset="0"/>
                <a:cs typeface="Open Sans" charset="0"/>
              </a:rPr>
              <a:t>Fourth level</a:t>
            </a:r>
          </a:p>
          <a:p>
            <a:pPr marL="2005013" lvl="4" indent="-176213" algn="l">
              <a:buClr>
                <a:srgbClr val="F06039"/>
              </a:buClr>
              <a:buFont typeface="Arial" charset="0"/>
              <a:buChar char="•"/>
              <a:tabLst/>
            </a:pPr>
            <a:r>
              <a:rPr lang="en-US" dirty="0">
                <a:latin typeface="Open Sans" charset="0"/>
                <a:ea typeface="Open Sans" charset="0"/>
                <a:cs typeface="Open Sans" charset="0"/>
              </a:rPr>
              <a:t>Fifth level</a:t>
            </a:r>
          </a:p>
          <a:p>
            <a:pPr algn="l"/>
            <a:endParaRPr lang="en-US" dirty="0">
              <a:latin typeface="Open Sans" charset="0"/>
              <a:ea typeface="Open Sans" charset="0"/>
              <a:cs typeface="Open Sans" charset="0"/>
            </a:endParaRPr>
          </a:p>
          <a:p>
            <a:pPr algn="l"/>
            <a:endParaRPr lang="en-US" dirty="0">
              <a:latin typeface="Open Sans" charset="0"/>
              <a:ea typeface="Open Sans" charset="0"/>
              <a:cs typeface="Open Sans" charset="0"/>
            </a:endParaRPr>
          </a:p>
          <a:p>
            <a:pPr algn="l"/>
            <a:endParaRPr lang="en-US" dirty="0">
              <a:latin typeface="Open Sans" charset="0"/>
              <a:ea typeface="Open Sans" charset="0"/>
              <a:cs typeface="Open Sans" charset="0"/>
            </a:endParaRPr>
          </a:p>
          <a:p>
            <a:pPr algn="l"/>
            <a:endParaRPr lang="en-US" dirty="0">
              <a:latin typeface="Open Sans" charset="0"/>
              <a:ea typeface="Open Sans" charset="0"/>
              <a:cs typeface="Open Sans" charset="0"/>
            </a:endParaRPr>
          </a:p>
          <a:p>
            <a:pPr algn="l"/>
            <a:r>
              <a:rPr lang="en-US" dirty="0">
                <a:latin typeface="Open Sans" charset="0"/>
                <a:ea typeface="Open Sans" charset="0"/>
                <a:cs typeface="Open Sans" charset="0"/>
              </a:rPr>
              <a:t>Click to edit Master text style</a:t>
            </a:r>
            <a:r>
              <a:rPr lang="en-US" dirty="0"/>
              <a:t>s</a:t>
            </a:r>
          </a:p>
          <a:p>
            <a:pPr marL="800100" lvl="1" indent="-342900" algn="l">
              <a:buClr>
                <a:srgbClr val="F06039"/>
              </a:buClr>
              <a:buFont typeface="Wingdings" charset="2"/>
              <a:buChar char="§"/>
              <a:tabLst/>
            </a:pPr>
            <a:r>
              <a:rPr lang="en-US" dirty="0">
                <a:latin typeface="Open Sans" charset="0"/>
                <a:ea typeface="Open Sans" charset="0"/>
                <a:cs typeface="Open Sans" charset="0"/>
              </a:rPr>
              <a:t>Second level</a:t>
            </a:r>
          </a:p>
          <a:p>
            <a:pPr marL="1090613" lvl="2" indent="-176213" algn="l">
              <a:buClr>
                <a:srgbClr val="1482C5"/>
              </a:buClr>
              <a:buSzPct val="95000"/>
              <a:buFont typeface="Arial" charset="0"/>
              <a:buChar char="•"/>
              <a:tabLst/>
            </a:pPr>
            <a:r>
              <a:rPr lang="en-US" dirty="0">
                <a:latin typeface="Open Sans" charset="0"/>
                <a:ea typeface="Open Sans" charset="0"/>
                <a:cs typeface="Open Sans" charset="0"/>
              </a:rPr>
              <a:t>Third level</a:t>
            </a:r>
          </a:p>
          <a:p>
            <a:pPr marL="1492250" lvl="3" indent="-215900" algn="l">
              <a:buClr>
                <a:srgbClr val="1482C5"/>
              </a:buClr>
              <a:buSzPct val="80000"/>
              <a:buFont typeface="Courier New" charset="0"/>
              <a:buChar char="o"/>
              <a:tabLst/>
            </a:pPr>
            <a:r>
              <a:rPr lang="en-US" dirty="0">
                <a:latin typeface="Open Sans" charset="0"/>
                <a:ea typeface="Open Sans" charset="0"/>
                <a:cs typeface="Open Sans" charset="0"/>
              </a:rPr>
              <a:t>Fourth level</a:t>
            </a:r>
          </a:p>
          <a:p>
            <a:pPr marL="2005013" lvl="4" indent="-176213" algn="l">
              <a:buClr>
                <a:srgbClr val="F06039"/>
              </a:buClr>
              <a:buFont typeface="Arial" charset="0"/>
              <a:buChar char="•"/>
              <a:tabLst/>
            </a:pPr>
            <a:r>
              <a:rPr lang="en-US" dirty="0">
                <a:latin typeface="Open Sans" charset="0"/>
                <a:ea typeface="Open Sans" charset="0"/>
                <a:cs typeface="Open Sans" charset="0"/>
              </a:rPr>
              <a:t>Fifth level</a:t>
            </a:r>
          </a:p>
        </p:txBody>
      </p:sp>
      <p:sp>
        <p:nvSpPr>
          <p:cNvPr id="12" name="Title 10"/>
          <p:cNvSpPr txBox="1">
            <a:spLocks/>
          </p:cNvSpPr>
          <p:nvPr userDrawn="1"/>
        </p:nvSpPr>
        <p:spPr>
          <a:xfrm>
            <a:off x="1978570" y="248815"/>
            <a:ext cx="8221489" cy="6772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0" i="0" dirty="0">
                <a:latin typeface="Open Sans" charset="0"/>
                <a:ea typeface="Open Sans" charset="0"/>
                <a:cs typeface="Open Sans" charset="0"/>
              </a:rPr>
              <a:t>2-column</a:t>
            </a:r>
            <a:r>
              <a:rPr lang="en-US" sz="3600" b="0" i="0" baseline="0" dirty="0">
                <a:latin typeface="Open Sans" charset="0"/>
                <a:ea typeface="Open Sans" charset="0"/>
                <a:cs typeface="Open Sans" charset="0"/>
              </a:rPr>
              <a:t> </a:t>
            </a:r>
            <a:r>
              <a:rPr lang="en-US" sz="3600" b="0" i="0" dirty="0">
                <a:latin typeface="Open Sans" charset="0"/>
                <a:ea typeface="Open Sans" charset="0"/>
                <a:cs typeface="Open Sans" charset="0"/>
              </a:rPr>
              <a:t>Bullet List Slide</a:t>
            </a:r>
          </a:p>
        </p:txBody>
      </p:sp>
    </p:spTree>
    <p:extLst>
      <p:ext uri="{BB962C8B-B14F-4D97-AF65-F5344CB8AC3E}">
        <p14:creationId xmlns:p14="http://schemas.microsoft.com/office/powerpoint/2010/main" val="396853646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Date Placeholder 3"/>
          <p:cNvSpPr>
            <a:spLocks noGrp="1"/>
          </p:cNvSpPr>
          <p:nvPr>
            <p:ph type="dt" sz="half" idx="10"/>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endParaRPr lang="en-US" dirty="0">
              <a:solidFill>
                <a:schemeClr val="accent1">
                  <a:lumMod val="60000"/>
                  <a:lumOff val="40000"/>
                </a:schemeClr>
              </a:solidFill>
            </a:endParaRPr>
          </a:p>
        </p:txBody>
      </p:sp>
      <p:sp>
        <p:nvSpPr>
          <p:cNvPr id="9"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r>
              <a:rPr lang="en-US">
                <a:solidFill>
                  <a:schemeClr val="accent1">
                    <a:lumMod val="60000"/>
                    <a:lumOff val="40000"/>
                  </a:schemeClr>
                </a:solidFill>
              </a:rPr>
              <a:t>Copyright © Texas Education Agency 2020. All rights reserved.</a:t>
            </a:r>
            <a:endParaRPr lang="en-US" dirty="0">
              <a:solidFill>
                <a:schemeClr val="accent1">
                  <a:lumMod val="60000"/>
                  <a:lumOff val="40000"/>
                </a:schemeClr>
              </a:solidFill>
            </a:endParaRPr>
          </a:p>
        </p:txBody>
      </p:sp>
      <p:sp>
        <p:nvSpPr>
          <p:cNvPr id="10" name="Title 10"/>
          <p:cNvSpPr txBox="1">
            <a:spLocks/>
          </p:cNvSpPr>
          <p:nvPr userDrawn="1"/>
        </p:nvSpPr>
        <p:spPr>
          <a:xfrm>
            <a:off x="1978570" y="248815"/>
            <a:ext cx="8221489" cy="6772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0" i="0" dirty="0">
                <a:latin typeface="Open Sans" charset="0"/>
                <a:ea typeface="Open Sans" charset="0"/>
                <a:cs typeface="Open Sans" charset="0"/>
              </a:rPr>
              <a:t>Image with Text Slide</a:t>
            </a:r>
          </a:p>
        </p:txBody>
      </p:sp>
      <p:sp>
        <p:nvSpPr>
          <p:cNvPr id="12" name="Content Placeholder 11"/>
          <p:cNvSpPr>
            <a:spLocks noGrp="1"/>
          </p:cNvSpPr>
          <p:nvPr>
            <p:ph sz="quarter" idx="11"/>
          </p:nvPr>
        </p:nvSpPr>
        <p:spPr>
          <a:xfrm>
            <a:off x="401638" y="1593850"/>
            <a:ext cx="11463337" cy="4606925"/>
          </a:xfrm>
          <a:prstGeom prst="rect">
            <a:avLst/>
          </a:prstGeo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p:txBody>
      </p:sp>
      <p:sp>
        <p:nvSpPr>
          <p:cNvPr id="13" name="Rectangle 12"/>
          <p:cNvSpPr/>
          <p:nvPr userDrawn="1"/>
        </p:nvSpPr>
        <p:spPr>
          <a:xfrm>
            <a:off x="7459935" y="2618319"/>
            <a:ext cx="3802858" cy="2346908"/>
          </a:xfrm>
          <a:prstGeom prst="rect">
            <a:avLst/>
          </a:prstGeom>
          <a:gradFill flip="none" rotWithShape="1">
            <a:gsLst>
              <a:gs pos="0">
                <a:schemeClr val="accent5">
                  <a:alpha val="71000"/>
                  <a:lumMod val="80000"/>
                </a:schemeClr>
              </a:gs>
              <a:gs pos="100000">
                <a:schemeClr val="accent1">
                  <a:lumMod val="75000"/>
                </a:schemeClr>
              </a:gs>
            </a:gsLst>
            <a:lin ang="1200000" scaled="0"/>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0" i="0" dirty="0">
                <a:solidFill>
                  <a:schemeClr val="bg1"/>
                </a:solidFill>
                <a:latin typeface="Open Sans" charset="0"/>
                <a:ea typeface="Open Sans" charset="0"/>
                <a:cs typeface="Open Sans" charset="0"/>
              </a:rPr>
              <a:t>Text about the</a:t>
            </a:r>
            <a:r>
              <a:rPr lang="en-US" sz="2400" b="0" i="0" baseline="0" dirty="0">
                <a:solidFill>
                  <a:schemeClr val="bg1"/>
                </a:solidFill>
                <a:latin typeface="Open Sans" charset="0"/>
                <a:ea typeface="Open Sans" charset="0"/>
                <a:cs typeface="Open Sans" charset="0"/>
              </a:rPr>
              <a:t> image </a:t>
            </a:r>
            <a:r>
              <a:rPr lang="en-US" sz="2400" b="0" i="0" dirty="0">
                <a:solidFill>
                  <a:schemeClr val="bg1"/>
                </a:solidFill>
                <a:latin typeface="Open Sans" charset="0"/>
                <a:ea typeface="Open Sans" charset="0"/>
                <a:cs typeface="Open Sans" charset="0"/>
              </a:rPr>
              <a:t>goes</a:t>
            </a:r>
            <a:r>
              <a:rPr lang="en-US" sz="2400" b="0" i="0" baseline="0" dirty="0">
                <a:solidFill>
                  <a:schemeClr val="bg1"/>
                </a:solidFill>
                <a:latin typeface="Open Sans" charset="0"/>
                <a:ea typeface="Open Sans" charset="0"/>
                <a:cs typeface="Open Sans" charset="0"/>
              </a:rPr>
              <a:t> in this box</a:t>
            </a:r>
            <a:endParaRPr lang="en-US" sz="2400" b="0" i="0" dirty="0">
              <a:solidFill>
                <a:schemeClr val="bg1"/>
              </a:solidFill>
              <a:latin typeface="Open Sans" charset="0"/>
              <a:ea typeface="Open Sans" charset="0"/>
              <a:cs typeface="Open Sans" charset="0"/>
            </a:endParaRPr>
          </a:p>
        </p:txBody>
      </p:sp>
    </p:spTree>
    <p:extLst>
      <p:ext uri="{BB962C8B-B14F-4D97-AF65-F5344CB8AC3E}">
        <p14:creationId xmlns:p14="http://schemas.microsoft.com/office/powerpoint/2010/main" val="73588014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41" name="Straight Connector 40"/>
          <p:cNvCxnSpPr/>
          <p:nvPr userDrawn="1"/>
        </p:nvCxnSpPr>
        <p:spPr>
          <a:xfrm>
            <a:off x="2741266" y="3836983"/>
            <a:ext cx="0" cy="442716"/>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38" name="Rectangle 37"/>
          <p:cNvSpPr/>
          <p:nvPr userDrawn="1"/>
        </p:nvSpPr>
        <p:spPr>
          <a:xfrm>
            <a:off x="1703700" y="3527606"/>
            <a:ext cx="1054934" cy="357513"/>
          </a:xfrm>
          <a:prstGeom prst="rect">
            <a:avLst/>
          </a:prstGeom>
          <a:gradFill flip="none" rotWithShape="1">
            <a:gsLst>
              <a:gs pos="0">
                <a:schemeClr val="bg1"/>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Pentagon 36"/>
          <p:cNvSpPr/>
          <p:nvPr userDrawn="1"/>
        </p:nvSpPr>
        <p:spPr>
          <a:xfrm>
            <a:off x="9373795" y="3530516"/>
            <a:ext cx="1109907" cy="355683"/>
          </a:xfrm>
          <a:prstGeom prst="homePlate">
            <a:avLst/>
          </a:prstGeom>
          <a:gradFill flip="none" rotWithShape="1">
            <a:gsLst>
              <a:gs pos="0">
                <a:schemeClr val="accent1">
                  <a:lumMod val="5000"/>
                  <a:lumOff val="95000"/>
                </a:schemeClr>
              </a:gs>
              <a:gs pos="69000">
                <a:schemeClr val="accent5"/>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userDrawn="1"/>
        </p:nvSpPr>
        <p:spPr>
          <a:xfrm>
            <a:off x="2671572" y="3528463"/>
            <a:ext cx="2250898" cy="3575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userDrawn="1"/>
        </p:nvSpPr>
        <p:spPr>
          <a:xfrm>
            <a:off x="4905100" y="3527606"/>
            <a:ext cx="2185777" cy="35751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userDrawn="1"/>
        </p:nvSpPr>
        <p:spPr>
          <a:xfrm>
            <a:off x="7080606" y="3529572"/>
            <a:ext cx="2293190" cy="3575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3"/>
          <p:cNvSpPr>
            <a:spLocks noGrp="1"/>
          </p:cNvSpPr>
          <p:nvPr>
            <p:ph type="dt" sz="half" idx="2"/>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endParaRPr lang="en-US" dirty="0">
              <a:solidFill>
                <a:schemeClr val="accent1">
                  <a:lumMod val="60000"/>
                  <a:lumOff val="40000"/>
                </a:schemeClr>
              </a:solidFill>
            </a:endParaRPr>
          </a:p>
        </p:txBody>
      </p:sp>
      <p:sp>
        <p:nvSpPr>
          <p:cNvPr id="6"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r>
              <a:rPr lang="en-US">
                <a:solidFill>
                  <a:schemeClr val="accent1">
                    <a:lumMod val="60000"/>
                    <a:lumOff val="40000"/>
                  </a:schemeClr>
                </a:solidFill>
              </a:rPr>
              <a:t>Copyright © Texas Education Agency 2020. All rights reserved.</a:t>
            </a:r>
            <a:endParaRPr lang="en-US" dirty="0">
              <a:solidFill>
                <a:schemeClr val="accent1">
                  <a:lumMod val="60000"/>
                  <a:lumOff val="40000"/>
                </a:schemeClr>
              </a:solidFill>
            </a:endParaRPr>
          </a:p>
        </p:txBody>
      </p:sp>
      <p:sp>
        <p:nvSpPr>
          <p:cNvPr id="7" name="Title 10"/>
          <p:cNvSpPr txBox="1">
            <a:spLocks/>
          </p:cNvSpPr>
          <p:nvPr userDrawn="1"/>
        </p:nvSpPr>
        <p:spPr>
          <a:xfrm>
            <a:off x="1978570" y="248815"/>
            <a:ext cx="8221489" cy="6772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0" i="0" dirty="0">
                <a:latin typeface="Open Sans" charset="0"/>
                <a:ea typeface="Open Sans" charset="0"/>
                <a:cs typeface="Open Sans" charset="0"/>
              </a:rPr>
              <a:t>Timeline Slide</a:t>
            </a:r>
          </a:p>
        </p:txBody>
      </p:sp>
      <p:cxnSp>
        <p:nvCxnSpPr>
          <p:cNvPr id="10" name="Straight Connector 9"/>
          <p:cNvCxnSpPr/>
          <p:nvPr userDrawn="1"/>
        </p:nvCxnSpPr>
        <p:spPr>
          <a:xfrm>
            <a:off x="4926565" y="3081071"/>
            <a:ext cx="0" cy="507770"/>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userDrawn="1"/>
        </p:nvSpPr>
        <p:spPr>
          <a:xfrm>
            <a:off x="3281097" y="2411719"/>
            <a:ext cx="3309414"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dirty="0">
                <a:solidFill>
                  <a:schemeClr val="tx1"/>
                </a:solidFill>
                <a:latin typeface="Open Sans" charset="0"/>
                <a:ea typeface="Open Sans" charset="0"/>
                <a:cs typeface="Open Sans" charset="0"/>
              </a:rPr>
              <a:t>Event Text </a:t>
            </a:r>
          </a:p>
          <a:p>
            <a:pPr algn="ctr">
              <a:lnSpc>
                <a:spcPct val="100000"/>
              </a:lnSpc>
            </a:pPr>
            <a:r>
              <a:rPr lang="en-US" sz="1800" b="1" i="0" dirty="0">
                <a:solidFill>
                  <a:schemeClr val="accent4"/>
                </a:solidFill>
                <a:latin typeface="Open Sans" charset="0"/>
                <a:ea typeface="Open Sans" charset="0"/>
                <a:cs typeface="Open Sans" charset="0"/>
              </a:rPr>
              <a:t>(Timeline Date)</a:t>
            </a:r>
          </a:p>
        </p:txBody>
      </p:sp>
      <p:cxnSp>
        <p:nvCxnSpPr>
          <p:cNvPr id="16" name="Straight Connector 15"/>
          <p:cNvCxnSpPr/>
          <p:nvPr userDrawn="1"/>
        </p:nvCxnSpPr>
        <p:spPr>
          <a:xfrm>
            <a:off x="7103466" y="3836983"/>
            <a:ext cx="0" cy="442716"/>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9373796" y="3030429"/>
            <a:ext cx="0" cy="558412"/>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21" name="Title 1"/>
          <p:cNvSpPr txBox="1">
            <a:spLocks/>
          </p:cNvSpPr>
          <p:nvPr userDrawn="1"/>
        </p:nvSpPr>
        <p:spPr>
          <a:xfrm>
            <a:off x="1086559" y="4302473"/>
            <a:ext cx="3309414" cy="1369851"/>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dirty="0">
                <a:solidFill>
                  <a:schemeClr val="tx1"/>
                </a:solidFill>
                <a:latin typeface="Open Sans" charset="0"/>
                <a:ea typeface="Open Sans" charset="0"/>
                <a:cs typeface="Open Sans" charset="0"/>
              </a:rPr>
              <a:t>Event Text </a:t>
            </a:r>
          </a:p>
          <a:p>
            <a:pPr algn="ctr">
              <a:lnSpc>
                <a:spcPct val="100000"/>
              </a:lnSpc>
            </a:pPr>
            <a:r>
              <a:rPr lang="en-US" sz="1800" b="1" i="0" dirty="0">
                <a:solidFill>
                  <a:schemeClr val="accent4"/>
                </a:solidFill>
                <a:latin typeface="Open Sans" charset="0"/>
                <a:ea typeface="Open Sans" charset="0"/>
                <a:cs typeface="Open Sans" charset="0"/>
              </a:rPr>
              <a:t>(Timeline Date)</a:t>
            </a:r>
          </a:p>
        </p:txBody>
      </p:sp>
      <p:sp>
        <p:nvSpPr>
          <p:cNvPr id="22" name="Title 1"/>
          <p:cNvSpPr txBox="1">
            <a:spLocks/>
          </p:cNvSpPr>
          <p:nvPr userDrawn="1"/>
        </p:nvSpPr>
        <p:spPr>
          <a:xfrm>
            <a:off x="5081601" y="4291840"/>
            <a:ext cx="4055909" cy="1369851"/>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dirty="0">
                <a:solidFill>
                  <a:schemeClr val="tx1"/>
                </a:solidFill>
                <a:latin typeface="Open Sans" charset="0"/>
                <a:ea typeface="Open Sans" charset="0"/>
                <a:cs typeface="Open Sans" charset="0"/>
              </a:rPr>
              <a:t>Event Text </a:t>
            </a:r>
          </a:p>
          <a:p>
            <a:pPr algn="ctr">
              <a:lnSpc>
                <a:spcPct val="100000"/>
              </a:lnSpc>
            </a:pPr>
            <a:r>
              <a:rPr lang="en-US" sz="1800" b="1" i="0" dirty="0">
                <a:solidFill>
                  <a:schemeClr val="accent4"/>
                </a:solidFill>
                <a:latin typeface="Open Sans" charset="0"/>
                <a:ea typeface="Open Sans" charset="0"/>
                <a:cs typeface="Open Sans" charset="0"/>
              </a:rPr>
              <a:t>(Timeline Date)</a:t>
            </a:r>
          </a:p>
        </p:txBody>
      </p:sp>
      <p:sp>
        <p:nvSpPr>
          <p:cNvPr id="26" name="Title 1"/>
          <p:cNvSpPr txBox="1">
            <a:spLocks/>
          </p:cNvSpPr>
          <p:nvPr userDrawn="1"/>
        </p:nvSpPr>
        <p:spPr>
          <a:xfrm>
            <a:off x="7363040" y="2392007"/>
            <a:ext cx="4055909"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dirty="0">
                <a:solidFill>
                  <a:schemeClr val="tx1"/>
                </a:solidFill>
                <a:latin typeface="Open Sans" charset="0"/>
                <a:ea typeface="Open Sans" charset="0"/>
                <a:cs typeface="Open Sans" charset="0"/>
              </a:rPr>
              <a:t>Event Text </a:t>
            </a:r>
          </a:p>
          <a:p>
            <a:pPr algn="ctr">
              <a:lnSpc>
                <a:spcPct val="100000"/>
              </a:lnSpc>
            </a:pPr>
            <a:r>
              <a:rPr lang="en-US" sz="1800" b="1" i="0" dirty="0">
                <a:solidFill>
                  <a:schemeClr val="accent4"/>
                </a:solidFill>
                <a:latin typeface="Open Sans" charset="0"/>
                <a:ea typeface="Open Sans" charset="0"/>
                <a:cs typeface="Open Sans" charset="0"/>
              </a:rPr>
              <a:t>(Timeline Date)</a:t>
            </a:r>
          </a:p>
        </p:txBody>
      </p:sp>
      <p:pic>
        <p:nvPicPr>
          <p:cNvPr id="3" name="Picture 2"/>
          <p:cNvPicPr>
            <a:picLocks noChangeAspect="1"/>
          </p:cNvPicPr>
          <p:nvPr userDrawn="1"/>
        </p:nvPicPr>
        <p:blipFill>
          <a:blip r:embed="rId2"/>
          <a:stretch>
            <a:fillRect/>
          </a:stretch>
        </p:blipFill>
        <p:spPr>
          <a:xfrm>
            <a:off x="2558742" y="3508751"/>
            <a:ext cx="377394" cy="393803"/>
          </a:xfrm>
          <a:prstGeom prst="rect">
            <a:avLst/>
          </a:prstGeom>
        </p:spPr>
      </p:pic>
      <p:pic>
        <p:nvPicPr>
          <p:cNvPr id="33" name="Picture 32"/>
          <p:cNvPicPr>
            <a:picLocks noChangeAspect="1"/>
          </p:cNvPicPr>
          <p:nvPr userDrawn="1"/>
        </p:nvPicPr>
        <p:blipFill>
          <a:blip r:embed="rId2"/>
          <a:stretch>
            <a:fillRect/>
          </a:stretch>
        </p:blipFill>
        <p:spPr>
          <a:xfrm>
            <a:off x="4739375" y="3508751"/>
            <a:ext cx="377394" cy="393803"/>
          </a:xfrm>
          <a:prstGeom prst="rect">
            <a:avLst/>
          </a:prstGeom>
        </p:spPr>
      </p:pic>
      <p:pic>
        <p:nvPicPr>
          <p:cNvPr id="34" name="Picture 33"/>
          <p:cNvPicPr>
            <a:picLocks noChangeAspect="1"/>
          </p:cNvPicPr>
          <p:nvPr userDrawn="1"/>
        </p:nvPicPr>
        <p:blipFill>
          <a:blip r:embed="rId2"/>
          <a:stretch>
            <a:fillRect/>
          </a:stretch>
        </p:blipFill>
        <p:spPr>
          <a:xfrm>
            <a:off x="6914769" y="3508751"/>
            <a:ext cx="377394" cy="393803"/>
          </a:xfrm>
          <a:prstGeom prst="rect">
            <a:avLst/>
          </a:prstGeom>
        </p:spPr>
      </p:pic>
      <p:pic>
        <p:nvPicPr>
          <p:cNvPr id="35" name="Picture 34"/>
          <p:cNvPicPr>
            <a:picLocks noChangeAspect="1"/>
          </p:cNvPicPr>
          <p:nvPr userDrawn="1"/>
        </p:nvPicPr>
        <p:blipFill>
          <a:blip r:embed="rId2"/>
          <a:stretch>
            <a:fillRect/>
          </a:stretch>
        </p:blipFill>
        <p:spPr>
          <a:xfrm>
            <a:off x="9185961" y="3508751"/>
            <a:ext cx="377394" cy="393803"/>
          </a:xfrm>
          <a:prstGeom prst="rect">
            <a:avLst/>
          </a:prstGeom>
        </p:spPr>
      </p:pic>
    </p:spTree>
    <p:extLst>
      <p:ext uri="{BB962C8B-B14F-4D97-AF65-F5344CB8AC3E}">
        <p14:creationId xmlns:p14="http://schemas.microsoft.com/office/powerpoint/2010/main" val="3264269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EA Opener - Section Orange/Blu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0" y="1254125"/>
            <a:ext cx="12192000" cy="5070475"/>
          </a:xfrm>
          <a:prstGeom prst="rect">
            <a:avLst/>
          </a:prstGeom>
        </p:spPr>
        <p:txBody>
          <a:bodyPr/>
          <a:lstStyle/>
          <a:p>
            <a:endParaRPr lang="en-US" dirty="0"/>
          </a:p>
        </p:txBody>
      </p:sp>
      <p:sp>
        <p:nvSpPr>
          <p:cNvPr id="2" name="Title 1"/>
          <p:cNvSpPr>
            <a:spLocks noGrp="1"/>
          </p:cNvSpPr>
          <p:nvPr>
            <p:ph type="title" hasCustomPrompt="1"/>
          </p:nvPr>
        </p:nvSpPr>
        <p:spPr>
          <a:xfrm>
            <a:off x="1524000" y="2872510"/>
            <a:ext cx="9138089" cy="1455647"/>
          </a:xfrm>
          <a:prstGeom prst="rect">
            <a:avLst/>
          </a:prstGeom>
          <a:solidFill>
            <a:schemeClr val="bg1">
              <a:lumMod val="95000"/>
            </a:schemeClr>
          </a:solidFill>
        </p:spPr>
        <p:txBody>
          <a:bodyPr anchor="ctr">
            <a:noAutofit/>
          </a:bodyPr>
          <a:lstStyle>
            <a:lvl1pPr algn="ctr">
              <a:defRPr lang="en-US" sz="6000" b="1" kern="1200" baseline="0" dirty="0" smtClean="0">
                <a:solidFill>
                  <a:srgbClr val="3C6EBE"/>
                </a:solidFill>
                <a:latin typeface="+mn-lt"/>
                <a:ea typeface="+mn-ea"/>
                <a:cs typeface="+mn-cs"/>
              </a:defRPr>
            </a:lvl1pPr>
          </a:lstStyle>
          <a:p>
            <a:r>
              <a:rPr lang="en-US" dirty="0"/>
              <a:t>Edit Section Title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Copyright © Texas Education Agency 2020. All rights reserved.</a:t>
            </a:r>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11" name="Subtitle 2"/>
          <p:cNvSpPr>
            <a:spLocks noGrp="1"/>
          </p:cNvSpPr>
          <p:nvPr>
            <p:ph type="subTitle" idx="1" hasCustomPrompt="1"/>
          </p:nvPr>
        </p:nvSpPr>
        <p:spPr>
          <a:xfrm>
            <a:off x="1524000" y="4328159"/>
            <a:ext cx="9144000" cy="865633"/>
          </a:xfrm>
          <a:prstGeom prst="rect">
            <a:avLst/>
          </a:prstGeom>
          <a:solidFill>
            <a:schemeClr val="bg1">
              <a:lumMod val="95000"/>
            </a:schemeClr>
          </a:solidFill>
        </p:spPr>
        <p:txBody>
          <a:bodyPr anchor="ctr"/>
          <a:lstStyle>
            <a:lvl1pPr marL="0" indent="0" algn="ctr">
              <a:lnSpc>
                <a:spcPct val="90000"/>
              </a:lnSpc>
              <a:buNone/>
              <a:defRPr sz="2400" b="1" spc="140" baseline="0">
                <a:solidFill>
                  <a:srgbClr val="44546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 STYLE</a:t>
            </a:r>
          </a:p>
        </p:txBody>
      </p:sp>
    </p:spTree>
    <p:extLst>
      <p:ext uri="{BB962C8B-B14F-4D97-AF65-F5344CB8AC3E}">
        <p14:creationId xmlns:p14="http://schemas.microsoft.com/office/powerpoint/2010/main" val="136997369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cxnSp>
        <p:nvCxnSpPr>
          <p:cNvPr id="41" name="Straight Connector 40"/>
          <p:cNvCxnSpPr/>
          <p:nvPr userDrawn="1"/>
        </p:nvCxnSpPr>
        <p:spPr>
          <a:xfrm>
            <a:off x="2741266" y="3836983"/>
            <a:ext cx="0" cy="442716"/>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38" name="Rectangle 37"/>
          <p:cNvSpPr/>
          <p:nvPr userDrawn="1"/>
        </p:nvSpPr>
        <p:spPr>
          <a:xfrm>
            <a:off x="1703700" y="3527606"/>
            <a:ext cx="1054934" cy="357513"/>
          </a:xfrm>
          <a:prstGeom prst="rect">
            <a:avLst/>
          </a:prstGeom>
          <a:gradFill flip="none" rotWithShape="1">
            <a:gsLst>
              <a:gs pos="0">
                <a:schemeClr val="bg1"/>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Pentagon 36"/>
          <p:cNvSpPr/>
          <p:nvPr userDrawn="1"/>
        </p:nvSpPr>
        <p:spPr>
          <a:xfrm>
            <a:off x="9350645" y="3530516"/>
            <a:ext cx="1109907" cy="355683"/>
          </a:xfrm>
          <a:prstGeom prst="homePlate">
            <a:avLst/>
          </a:prstGeom>
          <a:gradFill flip="none" rotWithShape="1">
            <a:gsLst>
              <a:gs pos="0">
                <a:schemeClr val="accent1">
                  <a:lumMod val="5000"/>
                  <a:lumOff val="95000"/>
                </a:schemeClr>
              </a:gs>
              <a:gs pos="69000">
                <a:schemeClr val="accent5"/>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userDrawn="1"/>
        </p:nvSpPr>
        <p:spPr>
          <a:xfrm>
            <a:off x="2671572" y="3528463"/>
            <a:ext cx="2250898" cy="357513"/>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userDrawn="1"/>
        </p:nvSpPr>
        <p:spPr>
          <a:xfrm>
            <a:off x="4905100" y="3527606"/>
            <a:ext cx="2185777" cy="357513"/>
          </a:xfrm>
          <a:prstGeom prst="rect">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userDrawn="1"/>
        </p:nvSpPr>
        <p:spPr>
          <a:xfrm>
            <a:off x="7080606" y="3529572"/>
            <a:ext cx="2293190" cy="357513"/>
          </a:xfrm>
          <a:prstGeom prst="rect">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3"/>
          <p:cNvSpPr>
            <a:spLocks noGrp="1"/>
          </p:cNvSpPr>
          <p:nvPr>
            <p:ph type="dt" sz="half" idx="2"/>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endParaRPr lang="en-US" dirty="0">
              <a:solidFill>
                <a:schemeClr val="accent1">
                  <a:lumMod val="60000"/>
                  <a:lumOff val="40000"/>
                </a:schemeClr>
              </a:solidFill>
            </a:endParaRPr>
          </a:p>
        </p:txBody>
      </p:sp>
      <p:sp>
        <p:nvSpPr>
          <p:cNvPr id="6"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r>
              <a:rPr lang="en-US">
                <a:solidFill>
                  <a:schemeClr val="accent1">
                    <a:lumMod val="60000"/>
                    <a:lumOff val="40000"/>
                  </a:schemeClr>
                </a:solidFill>
              </a:rPr>
              <a:t>Copyright © Texas Education Agency 2020. All rights reserved.</a:t>
            </a:r>
            <a:endParaRPr lang="en-US" dirty="0">
              <a:solidFill>
                <a:schemeClr val="accent1">
                  <a:lumMod val="60000"/>
                  <a:lumOff val="40000"/>
                </a:schemeClr>
              </a:solidFill>
            </a:endParaRPr>
          </a:p>
        </p:txBody>
      </p:sp>
      <p:sp>
        <p:nvSpPr>
          <p:cNvPr id="7" name="Title 10"/>
          <p:cNvSpPr txBox="1">
            <a:spLocks/>
          </p:cNvSpPr>
          <p:nvPr userDrawn="1"/>
        </p:nvSpPr>
        <p:spPr>
          <a:xfrm>
            <a:off x="1978570" y="248815"/>
            <a:ext cx="8221489" cy="6772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0" i="0" dirty="0">
                <a:latin typeface="Open Sans" charset="0"/>
                <a:ea typeface="Open Sans" charset="0"/>
                <a:cs typeface="Open Sans" charset="0"/>
              </a:rPr>
              <a:t>Timeline Slide</a:t>
            </a:r>
          </a:p>
        </p:txBody>
      </p:sp>
      <p:cxnSp>
        <p:nvCxnSpPr>
          <p:cNvPr id="10" name="Straight Connector 9"/>
          <p:cNvCxnSpPr/>
          <p:nvPr userDrawn="1"/>
        </p:nvCxnSpPr>
        <p:spPr>
          <a:xfrm>
            <a:off x="4926565" y="3081071"/>
            <a:ext cx="0" cy="507770"/>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userDrawn="1"/>
        </p:nvSpPr>
        <p:spPr>
          <a:xfrm>
            <a:off x="3281097" y="2411719"/>
            <a:ext cx="3309414"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dirty="0">
                <a:solidFill>
                  <a:schemeClr val="tx1"/>
                </a:solidFill>
                <a:latin typeface="Open Sans" charset="0"/>
                <a:ea typeface="Open Sans" charset="0"/>
                <a:cs typeface="Open Sans" charset="0"/>
              </a:rPr>
              <a:t>Event Text </a:t>
            </a:r>
          </a:p>
          <a:p>
            <a:pPr algn="ctr">
              <a:lnSpc>
                <a:spcPct val="100000"/>
              </a:lnSpc>
            </a:pPr>
            <a:r>
              <a:rPr lang="en-US" sz="1800" b="1" i="0" dirty="0">
                <a:solidFill>
                  <a:schemeClr val="accent4"/>
                </a:solidFill>
                <a:latin typeface="Open Sans" charset="0"/>
                <a:ea typeface="Open Sans" charset="0"/>
                <a:cs typeface="Open Sans" charset="0"/>
              </a:rPr>
              <a:t>(Timeline Date)</a:t>
            </a:r>
          </a:p>
        </p:txBody>
      </p:sp>
      <p:cxnSp>
        <p:nvCxnSpPr>
          <p:cNvPr id="16" name="Straight Connector 15"/>
          <p:cNvCxnSpPr/>
          <p:nvPr userDrawn="1"/>
        </p:nvCxnSpPr>
        <p:spPr>
          <a:xfrm>
            <a:off x="7103466" y="3836983"/>
            <a:ext cx="0" cy="442716"/>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9373796" y="3030429"/>
            <a:ext cx="0" cy="558412"/>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21" name="Title 1"/>
          <p:cNvSpPr txBox="1">
            <a:spLocks/>
          </p:cNvSpPr>
          <p:nvPr userDrawn="1"/>
        </p:nvSpPr>
        <p:spPr>
          <a:xfrm>
            <a:off x="1086559" y="4302473"/>
            <a:ext cx="3309414" cy="1369851"/>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dirty="0">
                <a:solidFill>
                  <a:schemeClr val="tx1"/>
                </a:solidFill>
                <a:latin typeface="Open Sans" charset="0"/>
                <a:ea typeface="Open Sans" charset="0"/>
                <a:cs typeface="Open Sans" charset="0"/>
              </a:rPr>
              <a:t>Event Text </a:t>
            </a:r>
          </a:p>
          <a:p>
            <a:pPr algn="ctr">
              <a:lnSpc>
                <a:spcPct val="100000"/>
              </a:lnSpc>
            </a:pPr>
            <a:r>
              <a:rPr lang="en-US" sz="1800" b="1" i="0" dirty="0">
                <a:solidFill>
                  <a:schemeClr val="accent4"/>
                </a:solidFill>
                <a:latin typeface="Open Sans" charset="0"/>
                <a:ea typeface="Open Sans" charset="0"/>
                <a:cs typeface="Open Sans" charset="0"/>
              </a:rPr>
              <a:t>(Timeline Date)</a:t>
            </a:r>
          </a:p>
        </p:txBody>
      </p:sp>
      <p:sp>
        <p:nvSpPr>
          <p:cNvPr id="22" name="Title 1"/>
          <p:cNvSpPr txBox="1">
            <a:spLocks/>
          </p:cNvSpPr>
          <p:nvPr userDrawn="1"/>
        </p:nvSpPr>
        <p:spPr>
          <a:xfrm>
            <a:off x="5081601" y="4291840"/>
            <a:ext cx="4055909" cy="1369851"/>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dirty="0">
                <a:solidFill>
                  <a:schemeClr val="tx1"/>
                </a:solidFill>
                <a:latin typeface="Open Sans" charset="0"/>
                <a:ea typeface="Open Sans" charset="0"/>
                <a:cs typeface="Open Sans" charset="0"/>
              </a:rPr>
              <a:t>Event Text </a:t>
            </a:r>
          </a:p>
          <a:p>
            <a:pPr algn="ctr">
              <a:lnSpc>
                <a:spcPct val="100000"/>
              </a:lnSpc>
            </a:pPr>
            <a:r>
              <a:rPr lang="en-US" sz="1800" b="1" i="0" dirty="0">
                <a:solidFill>
                  <a:schemeClr val="accent4"/>
                </a:solidFill>
                <a:latin typeface="Open Sans" charset="0"/>
                <a:ea typeface="Open Sans" charset="0"/>
                <a:cs typeface="Open Sans" charset="0"/>
              </a:rPr>
              <a:t>(Timeline Date)</a:t>
            </a:r>
          </a:p>
        </p:txBody>
      </p:sp>
      <p:sp>
        <p:nvSpPr>
          <p:cNvPr id="26" name="Title 1"/>
          <p:cNvSpPr txBox="1">
            <a:spLocks/>
          </p:cNvSpPr>
          <p:nvPr userDrawn="1"/>
        </p:nvSpPr>
        <p:spPr>
          <a:xfrm>
            <a:off x="7363040" y="2392007"/>
            <a:ext cx="4055909"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dirty="0">
                <a:solidFill>
                  <a:schemeClr val="tx1"/>
                </a:solidFill>
                <a:latin typeface="Open Sans" charset="0"/>
                <a:ea typeface="Open Sans" charset="0"/>
                <a:cs typeface="Open Sans" charset="0"/>
              </a:rPr>
              <a:t>Event Text </a:t>
            </a:r>
          </a:p>
          <a:p>
            <a:pPr algn="ctr">
              <a:lnSpc>
                <a:spcPct val="100000"/>
              </a:lnSpc>
            </a:pPr>
            <a:r>
              <a:rPr lang="en-US" sz="1800" b="1" i="0" dirty="0">
                <a:solidFill>
                  <a:schemeClr val="accent4"/>
                </a:solidFill>
                <a:latin typeface="Open Sans" charset="0"/>
                <a:ea typeface="Open Sans" charset="0"/>
                <a:cs typeface="Open Sans" charset="0"/>
              </a:rPr>
              <a:t>(Timeline Date)</a:t>
            </a:r>
          </a:p>
        </p:txBody>
      </p:sp>
      <p:pic>
        <p:nvPicPr>
          <p:cNvPr id="3" name="Picture 2"/>
          <p:cNvPicPr>
            <a:picLocks noChangeAspect="1"/>
          </p:cNvPicPr>
          <p:nvPr userDrawn="1"/>
        </p:nvPicPr>
        <p:blipFill>
          <a:blip r:embed="rId2"/>
          <a:stretch>
            <a:fillRect/>
          </a:stretch>
        </p:blipFill>
        <p:spPr>
          <a:xfrm>
            <a:off x="2558742" y="3508751"/>
            <a:ext cx="377394" cy="393803"/>
          </a:xfrm>
          <a:prstGeom prst="rect">
            <a:avLst/>
          </a:prstGeom>
        </p:spPr>
      </p:pic>
      <p:pic>
        <p:nvPicPr>
          <p:cNvPr id="33" name="Picture 32"/>
          <p:cNvPicPr>
            <a:picLocks noChangeAspect="1"/>
          </p:cNvPicPr>
          <p:nvPr userDrawn="1"/>
        </p:nvPicPr>
        <p:blipFill>
          <a:blip r:embed="rId2"/>
          <a:stretch>
            <a:fillRect/>
          </a:stretch>
        </p:blipFill>
        <p:spPr>
          <a:xfrm>
            <a:off x="4739375" y="3508751"/>
            <a:ext cx="377394" cy="393803"/>
          </a:xfrm>
          <a:prstGeom prst="rect">
            <a:avLst/>
          </a:prstGeom>
        </p:spPr>
      </p:pic>
      <p:pic>
        <p:nvPicPr>
          <p:cNvPr id="34" name="Picture 33"/>
          <p:cNvPicPr>
            <a:picLocks noChangeAspect="1"/>
          </p:cNvPicPr>
          <p:nvPr userDrawn="1"/>
        </p:nvPicPr>
        <p:blipFill>
          <a:blip r:embed="rId2"/>
          <a:stretch>
            <a:fillRect/>
          </a:stretch>
        </p:blipFill>
        <p:spPr>
          <a:xfrm>
            <a:off x="6914769" y="3508751"/>
            <a:ext cx="377394" cy="393803"/>
          </a:xfrm>
          <a:prstGeom prst="rect">
            <a:avLst/>
          </a:prstGeom>
        </p:spPr>
      </p:pic>
      <p:pic>
        <p:nvPicPr>
          <p:cNvPr id="35" name="Picture 34"/>
          <p:cNvPicPr>
            <a:picLocks noChangeAspect="1"/>
          </p:cNvPicPr>
          <p:nvPr userDrawn="1"/>
        </p:nvPicPr>
        <p:blipFill>
          <a:blip r:embed="rId2"/>
          <a:stretch>
            <a:fillRect/>
          </a:stretch>
        </p:blipFill>
        <p:spPr>
          <a:xfrm>
            <a:off x="9185961" y="3508751"/>
            <a:ext cx="377394" cy="393803"/>
          </a:xfrm>
          <a:prstGeom prst="rect">
            <a:avLst/>
          </a:prstGeom>
        </p:spPr>
      </p:pic>
    </p:spTree>
    <p:extLst>
      <p:ext uri="{BB962C8B-B14F-4D97-AF65-F5344CB8AC3E}">
        <p14:creationId xmlns:p14="http://schemas.microsoft.com/office/powerpoint/2010/main" val="259856650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cxnSp>
        <p:nvCxnSpPr>
          <p:cNvPr id="53" name="Straight Connector 52"/>
          <p:cNvCxnSpPr/>
          <p:nvPr userDrawn="1"/>
        </p:nvCxnSpPr>
        <p:spPr>
          <a:xfrm>
            <a:off x="7725145" y="3152818"/>
            <a:ext cx="12700" cy="513897"/>
          </a:xfrm>
          <a:prstGeom prst="line">
            <a:avLst/>
          </a:prstGeom>
          <a:ln w="53975" cap="rnd">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a:xfrm>
            <a:off x="4495912" y="3161056"/>
            <a:ext cx="12700" cy="513897"/>
          </a:xfrm>
          <a:prstGeom prst="line">
            <a:avLst/>
          </a:prstGeom>
          <a:ln w="53975"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5" name="Date Placeholder 3"/>
          <p:cNvSpPr>
            <a:spLocks noGrp="1"/>
          </p:cNvSpPr>
          <p:nvPr>
            <p:ph type="dt" sz="half" idx="2"/>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endParaRPr lang="en-US" dirty="0">
              <a:solidFill>
                <a:schemeClr val="accent1">
                  <a:lumMod val="60000"/>
                  <a:lumOff val="40000"/>
                </a:schemeClr>
              </a:solidFill>
            </a:endParaRPr>
          </a:p>
        </p:txBody>
      </p:sp>
      <p:sp>
        <p:nvSpPr>
          <p:cNvPr id="6"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r>
              <a:rPr lang="en-US">
                <a:solidFill>
                  <a:schemeClr val="accent1">
                    <a:lumMod val="60000"/>
                    <a:lumOff val="40000"/>
                  </a:schemeClr>
                </a:solidFill>
              </a:rPr>
              <a:t>Copyright © Texas Education Agency 2020. All rights reserved.</a:t>
            </a:r>
            <a:endParaRPr lang="en-US" dirty="0">
              <a:solidFill>
                <a:schemeClr val="accent1">
                  <a:lumMod val="60000"/>
                  <a:lumOff val="40000"/>
                </a:schemeClr>
              </a:solidFill>
            </a:endParaRPr>
          </a:p>
        </p:txBody>
      </p:sp>
      <p:sp>
        <p:nvSpPr>
          <p:cNvPr id="7" name="Title 10"/>
          <p:cNvSpPr txBox="1">
            <a:spLocks/>
          </p:cNvSpPr>
          <p:nvPr userDrawn="1"/>
        </p:nvSpPr>
        <p:spPr>
          <a:xfrm>
            <a:off x="1978570" y="248815"/>
            <a:ext cx="8221489" cy="6772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0" i="0" dirty="0">
                <a:latin typeface="Open Sans" charset="0"/>
                <a:ea typeface="Open Sans" charset="0"/>
                <a:cs typeface="Open Sans" charset="0"/>
              </a:rPr>
              <a:t>Timeline Slide</a:t>
            </a:r>
          </a:p>
        </p:txBody>
      </p:sp>
      <p:cxnSp>
        <p:nvCxnSpPr>
          <p:cNvPr id="13" name="Straight Connector 12"/>
          <p:cNvCxnSpPr>
            <a:endCxn id="3" idx="4"/>
          </p:cNvCxnSpPr>
          <p:nvPr userDrawn="1"/>
        </p:nvCxnSpPr>
        <p:spPr>
          <a:xfrm>
            <a:off x="6110254" y="2777722"/>
            <a:ext cx="12700" cy="513897"/>
          </a:xfrm>
          <a:prstGeom prst="line">
            <a:avLst/>
          </a:prstGeom>
          <a:ln w="53975" cap="rnd">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userDrawn="1"/>
        </p:nvSpPr>
        <p:spPr>
          <a:xfrm>
            <a:off x="1231814" y="2060627"/>
            <a:ext cx="3309414"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dirty="0">
                <a:solidFill>
                  <a:schemeClr val="tx1"/>
                </a:solidFill>
                <a:latin typeface="Open Sans" charset="0"/>
                <a:ea typeface="Open Sans" charset="0"/>
                <a:cs typeface="Open Sans" charset="0"/>
              </a:rPr>
              <a:t>Event Text </a:t>
            </a:r>
          </a:p>
          <a:p>
            <a:pPr algn="ctr">
              <a:lnSpc>
                <a:spcPct val="100000"/>
              </a:lnSpc>
            </a:pPr>
            <a:r>
              <a:rPr lang="en-US" sz="1800" b="1" i="0" dirty="0">
                <a:solidFill>
                  <a:schemeClr val="accent2"/>
                </a:solidFill>
                <a:latin typeface="Open Sans" charset="0"/>
                <a:ea typeface="Open Sans" charset="0"/>
                <a:cs typeface="Open Sans" charset="0"/>
              </a:rPr>
              <a:t>(Timeline Date)</a:t>
            </a:r>
          </a:p>
        </p:txBody>
      </p:sp>
      <p:sp>
        <p:nvSpPr>
          <p:cNvPr id="21" name="Title 1"/>
          <p:cNvSpPr txBox="1">
            <a:spLocks/>
          </p:cNvSpPr>
          <p:nvPr userDrawn="1"/>
        </p:nvSpPr>
        <p:spPr>
          <a:xfrm>
            <a:off x="2869455" y="3723456"/>
            <a:ext cx="3309414"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dirty="0">
                <a:solidFill>
                  <a:schemeClr val="tx1"/>
                </a:solidFill>
                <a:latin typeface="Open Sans" charset="0"/>
                <a:ea typeface="Open Sans" charset="0"/>
                <a:cs typeface="Open Sans" charset="0"/>
              </a:rPr>
              <a:t>Event Text </a:t>
            </a:r>
          </a:p>
          <a:p>
            <a:pPr algn="ctr">
              <a:lnSpc>
                <a:spcPct val="100000"/>
              </a:lnSpc>
            </a:pPr>
            <a:r>
              <a:rPr lang="en-US" sz="1800" b="1" i="0" dirty="0">
                <a:solidFill>
                  <a:schemeClr val="accent4"/>
                </a:solidFill>
                <a:latin typeface="Open Sans" charset="0"/>
                <a:ea typeface="Open Sans" charset="0"/>
                <a:cs typeface="Open Sans" charset="0"/>
              </a:rPr>
              <a:t>(Timeline Date)</a:t>
            </a:r>
          </a:p>
        </p:txBody>
      </p:sp>
      <p:sp>
        <p:nvSpPr>
          <p:cNvPr id="22" name="Title 1"/>
          <p:cNvSpPr txBox="1">
            <a:spLocks/>
          </p:cNvSpPr>
          <p:nvPr userDrawn="1"/>
        </p:nvSpPr>
        <p:spPr>
          <a:xfrm>
            <a:off x="5735024" y="3703136"/>
            <a:ext cx="4055909"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dirty="0">
                <a:solidFill>
                  <a:schemeClr val="tx1"/>
                </a:solidFill>
                <a:latin typeface="Open Sans" charset="0"/>
                <a:ea typeface="Open Sans" charset="0"/>
                <a:cs typeface="Open Sans" charset="0"/>
              </a:rPr>
              <a:t>Event Text </a:t>
            </a:r>
          </a:p>
          <a:p>
            <a:pPr algn="ctr">
              <a:lnSpc>
                <a:spcPct val="100000"/>
              </a:lnSpc>
            </a:pPr>
            <a:r>
              <a:rPr lang="en-US" sz="1800" b="1" i="0" dirty="0">
                <a:solidFill>
                  <a:schemeClr val="accent5"/>
                </a:solidFill>
                <a:latin typeface="Open Sans" charset="0"/>
                <a:ea typeface="Open Sans" charset="0"/>
                <a:cs typeface="Open Sans" charset="0"/>
              </a:rPr>
              <a:t>(Timeline Date)</a:t>
            </a:r>
          </a:p>
        </p:txBody>
      </p:sp>
      <p:sp>
        <p:nvSpPr>
          <p:cNvPr id="23" name="Title 1"/>
          <p:cNvSpPr txBox="1">
            <a:spLocks/>
          </p:cNvSpPr>
          <p:nvPr userDrawn="1"/>
        </p:nvSpPr>
        <p:spPr>
          <a:xfrm>
            <a:off x="4434101" y="2060626"/>
            <a:ext cx="3309414"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dirty="0">
                <a:solidFill>
                  <a:schemeClr val="tx1"/>
                </a:solidFill>
                <a:latin typeface="Open Sans" charset="0"/>
                <a:ea typeface="Open Sans" charset="0"/>
                <a:cs typeface="Open Sans" charset="0"/>
              </a:rPr>
              <a:t>Event Text </a:t>
            </a:r>
          </a:p>
          <a:p>
            <a:pPr algn="ctr">
              <a:lnSpc>
                <a:spcPct val="100000"/>
              </a:lnSpc>
            </a:pPr>
            <a:r>
              <a:rPr lang="en-US" sz="1800" b="1" i="0" dirty="0">
                <a:solidFill>
                  <a:schemeClr val="accent6"/>
                </a:solidFill>
                <a:latin typeface="Open Sans" charset="0"/>
                <a:ea typeface="Open Sans" charset="0"/>
                <a:cs typeface="Open Sans" charset="0"/>
              </a:rPr>
              <a:t>(Timeline Date)</a:t>
            </a:r>
          </a:p>
        </p:txBody>
      </p:sp>
      <p:sp>
        <p:nvSpPr>
          <p:cNvPr id="26" name="Title 1"/>
          <p:cNvSpPr txBox="1">
            <a:spLocks/>
          </p:cNvSpPr>
          <p:nvPr userDrawn="1"/>
        </p:nvSpPr>
        <p:spPr>
          <a:xfrm>
            <a:off x="7290439" y="2050576"/>
            <a:ext cx="4055909"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dirty="0">
                <a:solidFill>
                  <a:schemeClr val="tx1"/>
                </a:solidFill>
                <a:latin typeface="Open Sans" charset="0"/>
                <a:ea typeface="Open Sans" charset="0"/>
                <a:cs typeface="Open Sans" charset="0"/>
              </a:rPr>
              <a:t>Event Text </a:t>
            </a:r>
          </a:p>
          <a:p>
            <a:pPr algn="ctr">
              <a:lnSpc>
                <a:spcPct val="100000"/>
              </a:lnSpc>
            </a:pPr>
            <a:r>
              <a:rPr lang="en-US" sz="1800" b="1" i="0" dirty="0">
                <a:solidFill>
                  <a:schemeClr val="accent1"/>
                </a:solidFill>
                <a:latin typeface="Open Sans" charset="0"/>
                <a:ea typeface="Open Sans" charset="0"/>
                <a:cs typeface="Open Sans" charset="0"/>
              </a:rPr>
              <a:t>(Timeline Date)</a:t>
            </a:r>
          </a:p>
        </p:txBody>
      </p:sp>
      <p:sp>
        <p:nvSpPr>
          <p:cNvPr id="2" name="Rectangle 1"/>
          <p:cNvSpPr/>
          <p:nvPr userDrawn="1"/>
        </p:nvSpPr>
        <p:spPr>
          <a:xfrm>
            <a:off x="3738697" y="3074943"/>
            <a:ext cx="1530393" cy="29365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userDrawn="1"/>
        </p:nvSpPr>
        <p:spPr>
          <a:xfrm>
            <a:off x="5352764" y="3074943"/>
            <a:ext cx="1530393" cy="29365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p:cNvSpPr/>
          <p:nvPr userDrawn="1"/>
        </p:nvSpPr>
        <p:spPr>
          <a:xfrm>
            <a:off x="6967303" y="3074943"/>
            <a:ext cx="1530393" cy="29365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userDrawn="1"/>
        </p:nvSpPr>
        <p:spPr>
          <a:xfrm>
            <a:off x="8573098" y="3074943"/>
            <a:ext cx="1530393" cy="2936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userDrawn="1"/>
        </p:nvSpPr>
        <p:spPr>
          <a:xfrm>
            <a:off x="2124157" y="3074943"/>
            <a:ext cx="1530393" cy="2936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p:cNvSpPr/>
          <p:nvPr userDrawn="1"/>
        </p:nvSpPr>
        <p:spPr>
          <a:xfrm>
            <a:off x="6049541" y="3144793"/>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p:cNvCxnSpPr>
            <a:endCxn id="42" idx="4"/>
          </p:cNvCxnSpPr>
          <p:nvPr userDrawn="1"/>
        </p:nvCxnSpPr>
        <p:spPr>
          <a:xfrm>
            <a:off x="9332363" y="2781291"/>
            <a:ext cx="12700" cy="513897"/>
          </a:xfrm>
          <a:prstGeom prst="line">
            <a:avLst/>
          </a:prstGeom>
          <a:ln w="53975"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42" name="Oval 41"/>
          <p:cNvSpPr/>
          <p:nvPr userDrawn="1"/>
        </p:nvSpPr>
        <p:spPr>
          <a:xfrm>
            <a:off x="9271650" y="3148362"/>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3" name="Straight Connector 42"/>
          <p:cNvCxnSpPr>
            <a:endCxn id="44" idx="4"/>
          </p:cNvCxnSpPr>
          <p:nvPr userDrawn="1"/>
        </p:nvCxnSpPr>
        <p:spPr>
          <a:xfrm>
            <a:off x="2889534" y="2787882"/>
            <a:ext cx="12700" cy="513897"/>
          </a:xfrm>
          <a:prstGeom prst="line">
            <a:avLst/>
          </a:prstGeom>
          <a:ln w="53975"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44" name="Oval 43"/>
          <p:cNvSpPr/>
          <p:nvPr userDrawn="1"/>
        </p:nvSpPr>
        <p:spPr>
          <a:xfrm>
            <a:off x="2828821" y="3154953"/>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p:cNvSpPr/>
          <p:nvPr userDrawn="1"/>
        </p:nvSpPr>
        <p:spPr>
          <a:xfrm>
            <a:off x="4423941" y="3165113"/>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p:cNvSpPr/>
          <p:nvPr userDrawn="1"/>
        </p:nvSpPr>
        <p:spPr>
          <a:xfrm>
            <a:off x="7664981" y="3134633"/>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7703496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4" name="Rectangle 13"/>
          <p:cNvSpPr/>
          <p:nvPr userDrawn="1"/>
        </p:nvSpPr>
        <p:spPr>
          <a:xfrm>
            <a:off x="0" y="1224366"/>
            <a:ext cx="12192000" cy="5067946"/>
          </a:xfrm>
          <a:prstGeom prst="rect">
            <a:avLst/>
          </a:prstGeom>
          <a:gradFill>
            <a:gsLst>
              <a:gs pos="0">
                <a:schemeClr val="accent5">
                  <a:alpha val="71000"/>
                  <a:lumMod val="80000"/>
                </a:schemeClr>
              </a:gs>
              <a:gs pos="100000">
                <a:schemeClr val="accent1">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ate Placeholder 3"/>
          <p:cNvSpPr>
            <a:spLocks noGrp="1"/>
          </p:cNvSpPr>
          <p:nvPr>
            <p:ph type="dt" sz="half" idx="10"/>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endParaRPr lang="en-US" dirty="0">
              <a:solidFill>
                <a:schemeClr val="accent1">
                  <a:lumMod val="60000"/>
                  <a:lumOff val="40000"/>
                </a:schemeClr>
              </a:solidFill>
            </a:endParaRPr>
          </a:p>
        </p:txBody>
      </p:sp>
      <p:sp>
        <p:nvSpPr>
          <p:cNvPr id="9"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r>
              <a:rPr lang="en-US">
                <a:solidFill>
                  <a:schemeClr val="accent1">
                    <a:lumMod val="60000"/>
                    <a:lumOff val="40000"/>
                  </a:schemeClr>
                </a:solidFill>
              </a:rPr>
              <a:t>Copyright © Texas Education Agency 2020. All rights reserved.</a:t>
            </a:r>
            <a:endParaRPr lang="en-US" dirty="0">
              <a:solidFill>
                <a:schemeClr val="accent1">
                  <a:lumMod val="60000"/>
                  <a:lumOff val="40000"/>
                </a:schemeClr>
              </a:solidFill>
            </a:endParaRPr>
          </a:p>
        </p:txBody>
      </p:sp>
      <p:sp>
        <p:nvSpPr>
          <p:cNvPr id="13" name="Title 1"/>
          <p:cNvSpPr txBox="1">
            <a:spLocks/>
          </p:cNvSpPr>
          <p:nvPr userDrawn="1"/>
        </p:nvSpPr>
        <p:spPr>
          <a:xfrm>
            <a:off x="1066799" y="3007213"/>
            <a:ext cx="10058400" cy="13295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solidFill>
                  <a:schemeClr val="bg1"/>
                </a:solidFill>
                <a:latin typeface="Open Sans Semibold" charset="0"/>
                <a:ea typeface="Open Sans Semibold" charset="0"/>
                <a:cs typeface="Open Sans Semibold" charset="0"/>
              </a:rPr>
              <a:t>Section Break Slide</a:t>
            </a:r>
          </a:p>
        </p:txBody>
      </p:sp>
    </p:spTree>
    <p:extLst>
      <p:ext uri="{BB962C8B-B14F-4D97-AF65-F5344CB8AC3E}">
        <p14:creationId xmlns:p14="http://schemas.microsoft.com/office/powerpoint/2010/main" val="186666296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14" name="Rectangle 13"/>
          <p:cNvSpPr/>
          <p:nvPr userDrawn="1"/>
        </p:nvSpPr>
        <p:spPr>
          <a:xfrm>
            <a:off x="0" y="1224366"/>
            <a:ext cx="12192000" cy="5067946"/>
          </a:xfrm>
          <a:prstGeom prst="rect">
            <a:avLst/>
          </a:prstGeom>
          <a:gradFill flip="none" rotWithShape="1">
            <a:gsLst>
              <a:gs pos="0">
                <a:srgbClr val="00B4C2">
                  <a:lumMod val="84000"/>
                </a:srgbClr>
              </a:gs>
              <a:gs pos="81000">
                <a:schemeClr val="accent1">
                  <a:lumMod val="75000"/>
                </a:schemeClr>
              </a:gs>
              <a:gs pos="98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ate Placeholder 3"/>
          <p:cNvSpPr>
            <a:spLocks noGrp="1"/>
          </p:cNvSpPr>
          <p:nvPr>
            <p:ph type="dt" sz="half" idx="10"/>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endParaRPr lang="en-US" dirty="0">
              <a:solidFill>
                <a:schemeClr val="accent1">
                  <a:lumMod val="60000"/>
                  <a:lumOff val="40000"/>
                </a:schemeClr>
              </a:solidFill>
            </a:endParaRPr>
          </a:p>
        </p:txBody>
      </p:sp>
      <p:sp>
        <p:nvSpPr>
          <p:cNvPr id="9"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r>
              <a:rPr lang="en-US">
                <a:solidFill>
                  <a:schemeClr val="accent1">
                    <a:lumMod val="60000"/>
                    <a:lumOff val="40000"/>
                  </a:schemeClr>
                </a:solidFill>
              </a:rPr>
              <a:t>Copyright © Texas Education Agency 2020. All rights reserved.</a:t>
            </a:r>
            <a:endParaRPr lang="en-US" dirty="0">
              <a:solidFill>
                <a:schemeClr val="accent1">
                  <a:lumMod val="60000"/>
                  <a:lumOff val="40000"/>
                </a:schemeClr>
              </a:solidFill>
            </a:endParaRPr>
          </a:p>
        </p:txBody>
      </p:sp>
      <p:sp>
        <p:nvSpPr>
          <p:cNvPr id="13" name="Title 1"/>
          <p:cNvSpPr txBox="1">
            <a:spLocks/>
          </p:cNvSpPr>
          <p:nvPr userDrawn="1"/>
        </p:nvSpPr>
        <p:spPr>
          <a:xfrm>
            <a:off x="1066799" y="3007213"/>
            <a:ext cx="10058400" cy="13295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solidFill>
                  <a:schemeClr val="bg1"/>
                </a:solidFill>
                <a:latin typeface="Open Sans Semibold" charset="0"/>
                <a:ea typeface="Open Sans Semibold" charset="0"/>
                <a:cs typeface="Open Sans Semibold" charset="0"/>
              </a:rPr>
              <a:t>Section Break Slide</a:t>
            </a:r>
          </a:p>
        </p:txBody>
      </p:sp>
    </p:spTree>
    <p:extLst>
      <p:ext uri="{BB962C8B-B14F-4D97-AF65-F5344CB8AC3E}">
        <p14:creationId xmlns:p14="http://schemas.microsoft.com/office/powerpoint/2010/main" val="193097102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_Content with Caption">
    <p:spTree>
      <p:nvGrpSpPr>
        <p:cNvPr id="1" name=""/>
        <p:cNvGrpSpPr/>
        <p:nvPr/>
      </p:nvGrpSpPr>
      <p:grpSpPr>
        <a:xfrm>
          <a:off x="0" y="0"/>
          <a:ext cx="0" cy="0"/>
          <a:chOff x="0" y="0"/>
          <a:chExt cx="0" cy="0"/>
        </a:xfrm>
      </p:grpSpPr>
      <p:sp>
        <p:nvSpPr>
          <p:cNvPr id="14" name="Rectangle 13"/>
          <p:cNvSpPr/>
          <p:nvPr userDrawn="1"/>
        </p:nvSpPr>
        <p:spPr>
          <a:xfrm>
            <a:off x="0" y="2433234"/>
            <a:ext cx="12192000" cy="3099662"/>
          </a:xfrm>
          <a:prstGeom prst="rect">
            <a:avLst/>
          </a:prstGeom>
          <a:gradFill flip="none" rotWithShape="1">
            <a:gsLst>
              <a:gs pos="0">
                <a:srgbClr val="00B4C2">
                  <a:lumMod val="84000"/>
                </a:srgbClr>
              </a:gs>
              <a:gs pos="81000">
                <a:schemeClr val="accent1">
                  <a:lumMod val="75000"/>
                </a:schemeClr>
              </a:gs>
              <a:gs pos="98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ate Placeholder 3"/>
          <p:cNvSpPr>
            <a:spLocks noGrp="1"/>
          </p:cNvSpPr>
          <p:nvPr>
            <p:ph type="dt" sz="half" idx="10"/>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endParaRPr lang="en-US" dirty="0">
              <a:solidFill>
                <a:schemeClr val="accent1">
                  <a:lumMod val="60000"/>
                  <a:lumOff val="40000"/>
                </a:schemeClr>
              </a:solidFill>
            </a:endParaRPr>
          </a:p>
        </p:txBody>
      </p:sp>
      <p:sp>
        <p:nvSpPr>
          <p:cNvPr id="9"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r>
              <a:rPr lang="en-US">
                <a:solidFill>
                  <a:schemeClr val="accent1">
                    <a:lumMod val="60000"/>
                    <a:lumOff val="40000"/>
                  </a:schemeClr>
                </a:solidFill>
              </a:rPr>
              <a:t>Copyright © Texas Education Agency 2020. All rights reserved.</a:t>
            </a:r>
            <a:endParaRPr lang="en-US" dirty="0">
              <a:solidFill>
                <a:schemeClr val="accent1">
                  <a:lumMod val="60000"/>
                  <a:lumOff val="40000"/>
                </a:schemeClr>
              </a:solidFill>
            </a:endParaRPr>
          </a:p>
        </p:txBody>
      </p:sp>
      <p:sp>
        <p:nvSpPr>
          <p:cNvPr id="13" name="Title 1"/>
          <p:cNvSpPr txBox="1">
            <a:spLocks/>
          </p:cNvSpPr>
          <p:nvPr userDrawn="1"/>
        </p:nvSpPr>
        <p:spPr>
          <a:xfrm>
            <a:off x="1066800" y="3131199"/>
            <a:ext cx="10058400" cy="13295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solidFill>
                  <a:schemeClr val="bg1"/>
                </a:solidFill>
                <a:latin typeface="Open Sans Semibold" charset="0"/>
                <a:ea typeface="Open Sans Semibold" charset="0"/>
                <a:cs typeface="Open Sans Semibold" charset="0"/>
              </a:rPr>
              <a:t>Section Break Slide</a:t>
            </a:r>
          </a:p>
        </p:txBody>
      </p:sp>
    </p:spTree>
    <p:extLst>
      <p:ext uri="{BB962C8B-B14F-4D97-AF65-F5344CB8AC3E}">
        <p14:creationId xmlns:p14="http://schemas.microsoft.com/office/powerpoint/2010/main" val="420269938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14" name="Rectangle 13"/>
          <p:cNvSpPr/>
          <p:nvPr userDrawn="1"/>
        </p:nvSpPr>
        <p:spPr>
          <a:xfrm>
            <a:off x="0" y="1224366"/>
            <a:ext cx="12192000" cy="5067946"/>
          </a:xfrm>
          <a:prstGeom prst="rect">
            <a:avLst/>
          </a:prstGeom>
          <a:gradFill>
            <a:gsLst>
              <a:gs pos="0">
                <a:srgbClr val="FF8135">
                  <a:lumMod val="96000"/>
                  <a:lumOff val="4000"/>
                </a:srgbClr>
              </a:gs>
              <a:gs pos="48000">
                <a:srgbClr val="2E75B6"/>
              </a:gs>
              <a:gs pos="16000">
                <a:schemeClr val="accent5">
                  <a:lumMod val="75000"/>
                </a:schemeClr>
              </a:gs>
              <a:gs pos="100000">
                <a:srgbClr val="005786">
                  <a:lumMod val="96000"/>
                </a:srgb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ate Placeholder 3"/>
          <p:cNvSpPr>
            <a:spLocks noGrp="1"/>
          </p:cNvSpPr>
          <p:nvPr>
            <p:ph type="dt" sz="half" idx="10"/>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endParaRPr lang="en-US" dirty="0">
              <a:solidFill>
                <a:schemeClr val="accent1">
                  <a:lumMod val="60000"/>
                  <a:lumOff val="40000"/>
                </a:schemeClr>
              </a:solidFill>
            </a:endParaRPr>
          </a:p>
        </p:txBody>
      </p:sp>
      <p:sp>
        <p:nvSpPr>
          <p:cNvPr id="9"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r>
              <a:rPr lang="en-US">
                <a:solidFill>
                  <a:schemeClr val="accent1">
                    <a:lumMod val="60000"/>
                    <a:lumOff val="40000"/>
                  </a:schemeClr>
                </a:solidFill>
              </a:rPr>
              <a:t>Copyright © Texas Education Agency 2020. All rights reserved.</a:t>
            </a:r>
            <a:endParaRPr lang="en-US" dirty="0">
              <a:solidFill>
                <a:schemeClr val="accent1">
                  <a:lumMod val="60000"/>
                  <a:lumOff val="40000"/>
                </a:schemeClr>
              </a:solidFill>
            </a:endParaRPr>
          </a:p>
        </p:txBody>
      </p:sp>
      <p:sp>
        <p:nvSpPr>
          <p:cNvPr id="13" name="Title 1"/>
          <p:cNvSpPr txBox="1">
            <a:spLocks/>
          </p:cNvSpPr>
          <p:nvPr userDrawn="1"/>
        </p:nvSpPr>
        <p:spPr>
          <a:xfrm>
            <a:off x="1066799" y="3007213"/>
            <a:ext cx="10058400" cy="13295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solidFill>
                  <a:schemeClr val="bg1"/>
                </a:solidFill>
                <a:latin typeface="Open Sans Semibold" charset="0"/>
                <a:ea typeface="Open Sans Semibold" charset="0"/>
                <a:cs typeface="Open Sans Semibold" charset="0"/>
              </a:rPr>
              <a:t>Section Break Slide</a:t>
            </a:r>
          </a:p>
        </p:txBody>
      </p:sp>
    </p:spTree>
    <p:extLst>
      <p:ext uri="{BB962C8B-B14F-4D97-AF65-F5344CB8AC3E}">
        <p14:creationId xmlns:p14="http://schemas.microsoft.com/office/powerpoint/2010/main" val="42654200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_Content with Caption">
    <p:spTree>
      <p:nvGrpSpPr>
        <p:cNvPr id="1" name=""/>
        <p:cNvGrpSpPr/>
        <p:nvPr/>
      </p:nvGrpSpPr>
      <p:grpSpPr>
        <a:xfrm>
          <a:off x="0" y="0"/>
          <a:ext cx="0" cy="0"/>
          <a:chOff x="0" y="0"/>
          <a:chExt cx="0" cy="0"/>
        </a:xfrm>
      </p:grpSpPr>
      <p:sp>
        <p:nvSpPr>
          <p:cNvPr id="14" name="Rectangle 13"/>
          <p:cNvSpPr/>
          <p:nvPr userDrawn="1"/>
        </p:nvSpPr>
        <p:spPr>
          <a:xfrm>
            <a:off x="92467" y="2576945"/>
            <a:ext cx="12192000" cy="2707574"/>
          </a:xfrm>
          <a:prstGeom prst="rect">
            <a:avLst/>
          </a:prstGeom>
          <a:gradFill>
            <a:gsLst>
              <a:gs pos="0">
                <a:srgbClr val="FF8135">
                  <a:lumMod val="96000"/>
                  <a:lumOff val="4000"/>
                </a:srgbClr>
              </a:gs>
              <a:gs pos="48000">
                <a:srgbClr val="2E75B6"/>
              </a:gs>
              <a:gs pos="16000">
                <a:schemeClr val="accent5">
                  <a:lumMod val="75000"/>
                </a:schemeClr>
              </a:gs>
              <a:gs pos="100000">
                <a:srgbClr val="005786">
                  <a:lumMod val="96000"/>
                </a:srgb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ate Placeholder 3"/>
          <p:cNvSpPr>
            <a:spLocks noGrp="1"/>
          </p:cNvSpPr>
          <p:nvPr>
            <p:ph type="dt" sz="half" idx="10"/>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endParaRPr lang="en-US" dirty="0">
              <a:solidFill>
                <a:schemeClr val="accent1">
                  <a:lumMod val="60000"/>
                  <a:lumOff val="40000"/>
                </a:schemeClr>
              </a:solidFill>
            </a:endParaRPr>
          </a:p>
        </p:txBody>
      </p:sp>
      <p:sp>
        <p:nvSpPr>
          <p:cNvPr id="9"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r>
              <a:rPr lang="en-US">
                <a:solidFill>
                  <a:schemeClr val="accent1">
                    <a:lumMod val="60000"/>
                    <a:lumOff val="40000"/>
                  </a:schemeClr>
                </a:solidFill>
              </a:rPr>
              <a:t>Copyright © Texas Education Agency 2020. All rights reserved.</a:t>
            </a:r>
            <a:endParaRPr lang="en-US" dirty="0">
              <a:solidFill>
                <a:schemeClr val="accent1">
                  <a:lumMod val="60000"/>
                  <a:lumOff val="40000"/>
                </a:schemeClr>
              </a:solidFill>
            </a:endParaRPr>
          </a:p>
        </p:txBody>
      </p:sp>
      <p:sp>
        <p:nvSpPr>
          <p:cNvPr id="13" name="Title 1"/>
          <p:cNvSpPr txBox="1">
            <a:spLocks/>
          </p:cNvSpPr>
          <p:nvPr userDrawn="1"/>
        </p:nvSpPr>
        <p:spPr>
          <a:xfrm>
            <a:off x="1068389" y="3054714"/>
            <a:ext cx="10058400" cy="13295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solidFill>
                  <a:schemeClr val="bg1"/>
                </a:solidFill>
                <a:latin typeface="Open Sans Semibold" charset="0"/>
                <a:ea typeface="Open Sans Semibold" charset="0"/>
                <a:cs typeface="Open Sans Semibold" charset="0"/>
              </a:rPr>
              <a:t>Section Break Slide</a:t>
            </a:r>
          </a:p>
        </p:txBody>
      </p:sp>
    </p:spTree>
    <p:extLst>
      <p:ext uri="{BB962C8B-B14F-4D97-AF65-F5344CB8AC3E}">
        <p14:creationId xmlns:p14="http://schemas.microsoft.com/office/powerpoint/2010/main" val="142367364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Date Placeholder 3"/>
          <p:cNvSpPr>
            <a:spLocks noGrp="1"/>
          </p:cNvSpPr>
          <p:nvPr>
            <p:ph type="dt" sz="half" idx="10"/>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endParaRPr lang="en-US" dirty="0">
              <a:solidFill>
                <a:schemeClr val="accent1">
                  <a:lumMod val="60000"/>
                  <a:lumOff val="40000"/>
                </a:schemeClr>
              </a:solidFill>
            </a:endParaRPr>
          </a:p>
        </p:txBody>
      </p:sp>
      <p:sp>
        <p:nvSpPr>
          <p:cNvPr id="9"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r>
              <a:rPr lang="en-US">
                <a:solidFill>
                  <a:schemeClr val="accent1">
                    <a:lumMod val="60000"/>
                    <a:lumOff val="40000"/>
                  </a:schemeClr>
                </a:solidFill>
              </a:rPr>
              <a:t>Copyright © Texas Education Agency 2020. All rights reserved.</a:t>
            </a:r>
            <a:endParaRPr lang="en-US" dirty="0">
              <a:solidFill>
                <a:schemeClr val="accent1">
                  <a:lumMod val="60000"/>
                  <a:lumOff val="40000"/>
                </a:schemeClr>
              </a:solidFill>
            </a:endParaRPr>
          </a:p>
        </p:txBody>
      </p:sp>
      <p:sp>
        <p:nvSpPr>
          <p:cNvPr id="11" name="Title 1"/>
          <p:cNvSpPr txBox="1">
            <a:spLocks/>
          </p:cNvSpPr>
          <p:nvPr userDrawn="1"/>
        </p:nvSpPr>
        <p:spPr>
          <a:xfrm>
            <a:off x="0" y="3044798"/>
            <a:ext cx="12192000" cy="852644"/>
          </a:xfrm>
          <a:prstGeom prst="rect">
            <a:avLst/>
          </a:prstGeom>
          <a:gradFill>
            <a:gsLst>
              <a:gs pos="48000">
                <a:srgbClr val="2E75B6"/>
              </a:gs>
              <a:gs pos="0">
                <a:schemeClr val="accent5">
                  <a:lumMod val="75000"/>
                </a:schemeClr>
              </a:gs>
              <a:gs pos="100000">
                <a:srgbClr val="005786">
                  <a:lumMod val="96000"/>
                </a:srgbClr>
              </a:gs>
            </a:gsLst>
            <a:lin ang="1800000" scaled="0"/>
          </a:gradFill>
        </p:spPr>
        <p:txBody>
          <a:bodyPr anchor="ct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4400" b="0" i="0" dirty="0">
                <a:solidFill>
                  <a:schemeClr val="bg1"/>
                </a:solidFill>
                <a:latin typeface="Open Sans" charset="0"/>
                <a:ea typeface="Open Sans" charset="0"/>
                <a:cs typeface="Open Sans" charset="0"/>
              </a:rPr>
              <a:t>Notes/Appendix Slide</a:t>
            </a:r>
          </a:p>
        </p:txBody>
      </p:sp>
    </p:spTree>
    <p:extLst>
      <p:ext uri="{BB962C8B-B14F-4D97-AF65-F5344CB8AC3E}">
        <p14:creationId xmlns:p14="http://schemas.microsoft.com/office/powerpoint/2010/main" val="274442505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2" name="Date Placeholder 3"/>
          <p:cNvSpPr>
            <a:spLocks noGrp="1"/>
          </p:cNvSpPr>
          <p:nvPr>
            <p:ph type="dt" sz="half" idx="2"/>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endParaRPr lang="en-US" dirty="0">
              <a:solidFill>
                <a:schemeClr val="accent1">
                  <a:lumMod val="60000"/>
                  <a:lumOff val="40000"/>
                </a:schemeClr>
              </a:solidFill>
            </a:endParaRPr>
          </a:p>
        </p:txBody>
      </p:sp>
      <p:sp>
        <p:nvSpPr>
          <p:cNvPr id="13"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r>
              <a:rPr lang="en-US">
                <a:solidFill>
                  <a:schemeClr val="accent1">
                    <a:lumMod val="60000"/>
                    <a:lumOff val="40000"/>
                  </a:schemeClr>
                </a:solidFill>
              </a:rPr>
              <a:t>Copyright © Texas Education Agency 2020. All rights reserved.</a:t>
            </a:r>
            <a:endParaRPr lang="en-US" dirty="0">
              <a:solidFill>
                <a:schemeClr val="accent1">
                  <a:lumMod val="60000"/>
                  <a:lumOff val="40000"/>
                </a:schemeClr>
              </a:solidFill>
            </a:endParaRPr>
          </a:p>
        </p:txBody>
      </p:sp>
      <p:sp>
        <p:nvSpPr>
          <p:cNvPr id="10" name="Title 1"/>
          <p:cNvSpPr>
            <a:spLocks noGrp="1"/>
          </p:cNvSpPr>
          <p:nvPr>
            <p:ph type="ctrTitle"/>
          </p:nvPr>
        </p:nvSpPr>
        <p:spPr>
          <a:xfrm>
            <a:off x="1524000" y="1122363"/>
            <a:ext cx="9144000" cy="2387600"/>
          </a:xfrm>
          <a:prstGeom prst="rect">
            <a:avLst/>
          </a:prstGeom>
        </p:spPr>
        <p:txBody>
          <a:bodyPr anchor="b"/>
          <a:lstStyle>
            <a:lvl1pPr algn="ctr">
              <a:defRPr sz="5000" b="0" i="0">
                <a:latin typeface="Open Sans" charset="0"/>
                <a:ea typeface="Open Sans" charset="0"/>
                <a:cs typeface="Open Sans" charset="0"/>
              </a:defRPr>
            </a:lvl1pPr>
          </a:lstStyle>
          <a:p>
            <a:r>
              <a:rPr lang="en-US" dirty="0"/>
              <a:t>Click to edit Master title style</a:t>
            </a:r>
          </a:p>
        </p:txBody>
      </p:sp>
      <p:sp>
        <p:nvSpPr>
          <p:cNvPr id="11"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b="0" i="0">
                <a:latin typeface="Open Sans" charset="0"/>
                <a:ea typeface="Open Sans" charset="0"/>
                <a:cs typeface="Open Sans"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99164441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858439"/>
            <a:ext cx="9144000" cy="1455651"/>
          </a:xfrm>
          <a:solidFill>
            <a:schemeClr val="bg1">
              <a:lumMod val="95000"/>
            </a:schemeClr>
          </a:solidFill>
        </p:spPr>
        <p:txBody>
          <a:bodyPr anchor="ctr">
            <a:normAutofit/>
          </a:bodyPr>
          <a:lstStyle>
            <a:lvl1pPr algn="ctr">
              <a:defRPr sz="5600" b="1">
                <a:solidFill>
                  <a:srgbClr val="3C6EBE"/>
                </a:solidFill>
                <a:latin typeface="+mn-lt"/>
              </a:defRPr>
            </a:lvl1pPr>
          </a:lstStyle>
          <a:p>
            <a:r>
              <a:rPr lang="en-US" dirty="0"/>
              <a:t>Edit Master title</a:t>
            </a:r>
          </a:p>
        </p:txBody>
      </p:sp>
      <p:sp>
        <p:nvSpPr>
          <p:cNvPr id="3" name="Subtitle 2"/>
          <p:cNvSpPr>
            <a:spLocks noGrp="1"/>
          </p:cNvSpPr>
          <p:nvPr>
            <p:ph type="subTitle" idx="1" hasCustomPrompt="1"/>
          </p:nvPr>
        </p:nvSpPr>
        <p:spPr>
          <a:xfrm>
            <a:off x="1524000" y="4315096"/>
            <a:ext cx="9144000" cy="851564"/>
          </a:xfrm>
          <a:solidFill>
            <a:schemeClr val="bg1">
              <a:lumMod val="95000"/>
            </a:schemeClr>
          </a:solidFill>
        </p:spPr>
        <p:txBody>
          <a:bodyPr anchor="t"/>
          <a:lstStyle>
            <a:lvl1pPr marL="0" indent="0" algn="ctr">
              <a:buNone/>
              <a:defRPr sz="2400" b="1" spc="140" baseline="0">
                <a:solidFill>
                  <a:srgbClr val="44546A"/>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MASTER SUBTITLE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Copyright © Texas Education Agency 2020. All rights reserved.</a:t>
            </a:r>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Tree>
    <p:extLst>
      <p:ext uri="{BB962C8B-B14F-4D97-AF65-F5344CB8AC3E}">
        <p14:creationId xmlns:p14="http://schemas.microsoft.com/office/powerpoint/2010/main" val="3962960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Bar - Sec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3329051"/>
            <a:ext cx="12192000" cy="906065"/>
          </a:xfrm>
          <a:prstGeom prst="rect">
            <a:avLst/>
          </a:prstGeom>
          <a:gradFill>
            <a:gsLst>
              <a:gs pos="66000">
                <a:srgbClr val="4472C4"/>
              </a:gs>
              <a:gs pos="100000">
                <a:srgbClr val="203864"/>
              </a:gs>
            </a:gsLst>
            <a:lin ang="1800000" scaled="0"/>
          </a:gradFill>
        </p:spPr>
        <p:txBody>
          <a:bodyPr anchor="ctr"/>
          <a:lstStyle>
            <a:lvl1pPr algn="ctr">
              <a:defRPr>
                <a:solidFill>
                  <a:schemeClr val="bg1"/>
                </a:solidFill>
                <a:latin typeface="Calibri (Body)"/>
              </a:defRPr>
            </a:lvl1pPr>
          </a:lstStyle>
          <a:p>
            <a:r>
              <a:rPr lang="en-US" dirty="0"/>
              <a:t>Edit Section Title</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Copyright © Texas Education Agency 2020. All rights reserved.</a:t>
            </a:r>
          </a:p>
        </p:txBody>
      </p:sp>
      <p:sp>
        <p:nvSpPr>
          <p:cNvPr id="7" name="Slide Number Placeholder 6"/>
          <p:cNvSpPr>
            <a:spLocks noGrp="1"/>
          </p:cNvSpPr>
          <p:nvPr>
            <p:ph type="sldNum" sz="quarter" idx="12"/>
          </p:nvPr>
        </p:nvSpPr>
        <p:spPr/>
        <p:txBody>
          <a:bodyPr/>
          <a:lstStyle/>
          <a:p>
            <a:fld id="{0088AB57-2DBE-44A3-AE96-942C49E954BF}" type="slidenum">
              <a:rPr lang="en-US" smtClean="0"/>
              <a:t>‹#›</a:t>
            </a:fld>
            <a:endParaRPr lang="en-US"/>
          </a:p>
        </p:txBody>
      </p:sp>
    </p:spTree>
    <p:extLst>
      <p:ext uri="{BB962C8B-B14F-4D97-AF65-F5344CB8AC3E}">
        <p14:creationId xmlns:p14="http://schemas.microsoft.com/office/powerpoint/2010/main" val="277012672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 Alternat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1460701"/>
            <a:ext cx="9997440" cy="3566160"/>
          </a:xfrm>
        </p:spPr>
        <p:txBody>
          <a:bodyPr anchor="ctr">
            <a:normAutofit/>
          </a:bodyPr>
          <a:lstStyle>
            <a:lvl1pPr algn="ctr">
              <a:defRPr sz="6600" b="1">
                <a:solidFill>
                  <a:srgbClr val="3C6EBE"/>
                </a:solidFill>
                <a:latin typeface="Open Sans Semibold" panose="020B0606030504020204"/>
              </a:defRPr>
            </a:lvl1pPr>
          </a:lstStyle>
          <a:p>
            <a:r>
              <a:rPr lang="en-US" dirty="0"/>
              <a:t>Click to edit Master title</a:t>
            </a:r>
          </a:p>
        </p:txBody>
      </p:sp>
      <p:sp>
        <p:nvSpPr>
          <p:cNvPr id="3" name="Subtitle 2"/>
          <p:cNvSpPr>
            <a:spLocks noGrp="1"/>
          </p:cNvSpPr>
          <p:nvPr>
            <p:ph type="subTitle" idx="1" hasCustomPrompt="1"/>
          </p:nvPr>
        </p:nvSpPr>
        <p:spPr>
          <a:xfrm>
            <a:off x="1097280" y="5026861"/>
            <a:ext cx="9997440" cy="1273508"/>
          </a:xfrm>
        </p:spPr>
        <p:txBody>
          <a:bodyPr anchor="ctr"/>
          <a:lstStyle>
            <a:lvl1pPr marL="0" indent="0" algn="ctr">
              <a:buNone/>
              <a:defRPr sz="2400" b="1" spc="200" baseline="0">
                <a:solidFill>
                  <a:srgbClr val="44546A"/>
                </a:solidFill>
                <a:latin typeface="Open Sans (Heading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Copyright © Texas Education Agency 2020. All rights reserved.</a:t>
            </a:r>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Tree>
    <p:extLst>
      <p:ext uri="{BB962C8B-B14F-4D97-AF65-F5344CB8AC3E}">
        <p14:creationId xmlns:p14="http://schemas.microsoft.com/office/powerpoint/2010/main" val="207027143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Copyright © Texas Education Agency 2020. All rights reserved.</a:t>
            </a:r>
          </a:p>
        </p:txBody>
      </p:sp>
      <p:sp>
        <p:nvSpPr>
          <p:cNvPr id="7" name="Slide Number Placeholder 6"/>
          <p:cNvSpPr>
            <a:spLocks noGrp="1"/>
          </p:cNvSpPr>
          <p:nvPr>
            <p:ph type="sldNum" sz="quarter" idx="12"/>
          </p:nvPr>
        </p:nvSpPr>
        <p:spPr/>
        <p:txBody>
          <a:bodyPr/>
          <a:lstStyle/>
          <a:p>
            <a:fld id="{0088AB57-2DBE-44A3-AE96-942C49E954BF}" type="slidenum">
              <a:rPr lang="en-US" smtClean="0"/>
              <a:t>‹#›</a:t>
            </a:fld>
            <a:endParaRPr lang="en-US"/>
          </a:p>
        </p:txBody>
      </p:sp>
      <p:sp>
        <p:nvSpPr>
          <p:cNvPr id="8" name="Content Placeholder 2"/>
          <p:cNvSpPr>
            <a:spLocks noGrp="1"/>
          </p:cNvSpPr>
          <p:nvPr>
            <p:ph sz="half" idx="13"/>
          </p:nvPr>
        </p:nvSpPr>
        <p:spPr>
          <a:xfrm>
            <a:off x="1037902" y="1881359"/>
            <a:ext cx="4937761" cy="4023359"/>
          </a:xfrm>
        </p:spPr>
        <p:txBody>
          <a:bodyPr/>
          <a:lstStyle>
            <a:lvl1pPr marL="457200" indent="-457200">
              <a:buFont typeface="Arial" panose="020B0604020202020204" pitchFamily="34" charset="0"/>
              <a:buChar char="•"/>
              <a:defRPr b="1" i="1">
                <a:solidFill>
                  <a:srgbClr val="DA3E26"/>
                </a:solidFill>
                <a:latin typeface="Open Sans (Headings)"/>
              </a:defRPr>
            </a:lvl1pPr>
            <a:lvl2pPr>
              <a:defRPr>
                <a:latin typeface="Open Sans (Headings)"/>
              </a:defRPr>
            </a:lvl2pPr>
            <a:lvl3pPr>
              <a:defRPr>
                <a:latin typeface="Open Sans (Headings)"/>
              </a:defRPr>
            </a:lvl3pPr>
            <a:lvl4pPr>
              <a:defRPr baseline="0">
                <a:latin typeface="Open Sans (Headings)"/>
              </a:defRPr>
            </a:lvl4pPr>
            <a:lvl5pPr>
              <a:defRPr>
                <a:latin typeface="Open Sans (Headings)"/>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Firth Level</a:t>
            </a:r>
          </a:p>
        </p:txBody>
      </p:sp>
      <p:sp>
        <p:nvSpPr>
          <p:cNvPr id="9" name="Content Placeholder 3"/>
          <p:cNvSpPr>
            <a:spLocks noGrp="1"/>
          </p:cNvSpPr>
          <p:nvPr>
            <p:ph sz="half" idx="14"/>
          </p:nvPr>
        </p:nvSpPr>
        <p:spPr>
          <a:xfrm>
            <a:off x="6216337" y="1881359"/>
            <a:ext cx="4937760" cy="4023359"/>
          </a:xfrm>
        </p:spPr>
        <p:txBody>
          <a:bodyPr/>
          <a:lstStyle>
            <a:lvl1pPr marL="457200" indent="-457200">
              <a:buFont typeface="Arial" panose="020B0604020202020204" pitchFamily="34" charset="0"/>
              <a:buChar char="•"/>
              <a:defRPr b="1" i="1">
                <a:solidFill>
                  <a:srgbClr val="DA3E26"/>
                </a:solidFill>
                <a:latin typeface="Open Sans (Headings)"/>
              </a:defRPr>
            </a:lvl1pPr>
            <a:lvl2pPr>
              <a:defRPr>
                <a:latin typeface="Open Sans (Headings)"/>
              </a:defRPr>
            </a:lvl2pPr>
            <a:lvl3pPr>
              <a:defRPr>
                <a:latin typeface="Open Sans (Headings)"/>
              </a:defRPr>
            </a:lvl3pPr>
            <a:lvl4pPr>
              <a:defRPr>
                <a:latin typeface="Open Sans (Headings)"/>
              </a:defRPr>
            </a:lvl4pPr>
            <a:lvl5pPr>
              <a:defRPr>
                <a:latin typeface="Open Sans (Headings)"/>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Firth Level</a:t>
            </a:r>
          </a:p>
        </p:txBody>
      </p:sp>
    </p:spTree>
    <p:extLst>
      <p:ext uri="{BB962C8B-B14F-4D97-AF65-F5344CB8AC3E}">
        <p14:creationId xmlns:p14="http://schemas.microsoft.com/office/powerpoint/2010/main" val="5095950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Copyright © Texas Education Agency 2020. All rights reserved.</a:t>
            </a:r>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7" name="Content Placeholder 2"/>
          <p:cNvSpPr>
            <a:spLocks noGrp="1"/>
          </p:cNvSpPr>
          <p:nvPr>
            <p:ph idx="13"/>
          </p:nvPr>
        </p:nvSpPr>
        <p:spPr>
          <a:xfrm>
            <a:off x="838199" y="1825625"/>
            <a:ext cx="10515599" cy="4302459"/>
          </a:xfrm>
        </p:spPr>
        <p:txBody>
          <a:bodyPr/>
          <a:lstStyle>
            <a:lvl1pPr>
              <a:defRPr b="1">
                <a:latin typeface="Open Sans Semibold"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9240149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ullet List 2-Column">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Copyright © Texas Education Agency 2020. All rights reserved.</a:t>
            </a:r>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14" name="Content Placeholder 3"/>
          <p:cNvSpPr>
            <a:spLocks noGrp="1"/>
          </p:cNvSpPr>
          <p:nvPr>
            <p:ph sz="half" idx="2"/>
          </p:nvPr>
        </p:nvSpPr>
        <p:spPr>
          <a:xfrm>
            <a:off x="978527" y="1845733"/>
            <a:ext cx="4937760" cy="4023359"/>
          </a:xfrm>
        </p:spPr>
        <p:txBody>
          <a:bodyPr/>
          <a:lstStyle>
            <a:lvl1pPr marL="0" indent="0">
              <a:buNone/>
              <a:defRPr b="1">
                <a:latin typeface="Open Sans Semibold"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5"/>
          <p:cNvSpPr>
            <a:spLocks noGrp="1"/>
          </p:cNvSpPr>
          <p:nvPr>
            <p:ph sz="quarter" idx="4"/>
          </p:nvPr>
        </p:nvSpPr>
        <p:spPr>
          <a:xfrm>
            <a:off x="6275713" y="1845733"/>
            <a:ext cx="4937760" cy="4023359"/>
          </a:xfrm>
        </p:spPr>
        <p:txBody>
          <a:bodyPr/>
          <a:lstStyle>
            <a:lvl1pPr marL="0" indent="0">
              <a:buNone/>
              <a:defRPr b="1">
                <a:latin typeface="Open Sans Semibold"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2375640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ntent Bloc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Copyright © Texas Education Agency 2020. All rights reserved.</a:t>
            </a:r>
          </a:p>
        </p:txBody>
      </p:sp>
      <p:sp>
        <p:nvSpPr>
          <p:cNvPr id="5" name="Slide Number Placeholder 4"/>
          <p:cNvSpPr>
            <a:spLocks noGrp="1"/>
          </p:cNvSpPr>
          <p:nvPr>
            <p:ph type="sldNum" sz="quarter" idx="12"/>
          </p:nvPr>
        </p:nvSpPr>
        <p:spPr/>
        <p:txBody>
          <a:bodyPr/>
          <a:lstStyle/>
          <a:p>
            <a:fld id="{0088AB57-2DBE-44A3-AE96-942C49E954BF}" type="slidenum">
              <a:rPr lang="en-US" smtClean="0"/>
              <a:pPr/>
              <a:t>‹#›</a:t>
            </a:fld>
            <a:endParaRPr lang="en-US"/>
          </a:p>
        </p:txBody>
      </p:sp>
      <p:sp>
        <p:nvSpPr>
          <p:cNvPr id="7" name="Content Placeholder 6"/>
          <p:cNvSpPr>
            <a:spLocks noGrp="1"/>
          </p:cNvSpPr>
          <p:nvPr>
            <p:ph sz="quarter" idx="13"/>
          </p:nvPr>
        </p:nvSpPr>
        <p:spPr>
          <a:xfrm>
            <a:off x="423863" y="1687515"/>
            <a:ext cx="11344274" cy="4181578"/>
          </a:xfrm>
        </p:spPr>
        <p:txBody>
          <a:bodyPr/>
          <a:lstStyle>
            <a:lvl1pPr marL="0" indent="0">
              <a:buNone/>
              <a:defRPr>
                <a:latin typeface="Open Sans" panose="020B0606030504020204"/>
              </a:defRPr>
            </a:lvl1pPr>
          </a:lstStyle>
          <a:p>
            <a:pPr lvl="0"/>
            <a:endParaRPr lang="en-US" dirty="0"/>
          </a:p>
        </p:txBody>
      </p:sp>
    </p:spTree>
    <p:extLst>
      <p:ext uri="{BB962C8B-B14F-4D97-AF65-F5344CB8AC3E}">
        <p14:creationId xmlns:p14="http://schemas.microsoft.com/office/powerpoint/2010/main" val="94311414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ntent 2-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Copyright © Texas Education Agency 2020. All rights reserved.</a:t>
            </a:r>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6" name="Content Placeholder 3"/>
          <p:cNvSpPr>
            <a:spLocks noGrp="1"/>
          </p:cNvSpPr>
          <p:nvPr>
            <p:ph sz="half" idx="2"/>
          </p:nvPr>
        </p:nvSpPr>
        <p:spPr>
          <a:xfrm>
            <a:off x="423863" y="1687515"/>
            <a:ext cx="5492424" cy="4181578"/>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dirty="0"/>
          </a:p>
        </p:txBody>
      </p:sp>
      <p:sp>
        <p:nvSpPr>
          <p:cNvPr id="7" name="Content Placeholder 5"/>
          <p:cNvSpPr>
            <a:spLocks noGrp="1"/>
          </p:cNvSpPr>
          <p:nvPr>
            <p:ph sz="quarter" idx="4"/>
          </p:nvPr>
        </p:nvSpPr>
        <p:spPr>
          <a:xfrm>
            <a:off x="6275713" y="1687515"/>
            <a:ext cx="5492424" cy="4181578"/>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Tree>
    <p:extLst>
      <p:ext uri="{BB962C8B-B14F-4D97-AF65-F5344CB8AC3E}">
        <p14:creationId xmlns:p14="http://schemas.microsoft.com/office/powerpoint/2010/main" val="50171489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ontent Multi-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Copyright © Texas Education Agency 2020. All rights reserved.</a:t>
            </a:r>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6" name="Content Placeholder 3"/>
          <p:cNvSpPr>
            <a:spLocks noGrp="1"/>
          </p:cNvSpPr>
          <p:nvPr>
            <p:ph sz="half" idx="2"/>
          </p:nvPr>
        </p:nvSpPr>
        <p:spPr>
          <a:xfrm>
            <a:off x="423862" y="1687515"/>
            <a:ext cx="3429000" cy="2113877"/>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dirty="0"/>
          </a:p>
        </p:txBody>
      </p:sp>
      <p:sp>
        <p:nvSpPr>
          <p:cNvPr id="7" name="Content Placeholder 5"/>
          <p:cNvSpPr>
            <a:spLocks noGrp="1"/>
          </p:cNvSpPr>
          <p:nvPr>
            <p:ph sz="quarter" idx="4"/>
          </p:nvPr>
        </p:nvSpPr>
        <p:spPr>
          <a:xfrm>
            <a:off x="4094218" y="1687514"/>
            <a:ext cx="3429000" cy="2113877"/>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8" name="Content Placeholder 5"/>
          <p:cNvSpPr>
            <a:spLocks noGrp="1"/>
          </p:cNvSpPr>
          <p:nvPr>
            <p:ph sz="quarter" idx="13"/>
          </p:nvPr>
        </p:nvSpPr>
        <p:spPr>
          <a:xfrm>
            <a:off x="7760524" y="1687514"/>
            <a:ext cx="3429000" cy="2113877"/>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10" name="Content Placeholder 5"/>
          <p:cNvSpPr>
            <a:spLocks noGrp="1"/>
          </p:cNvSpPr>
          <p:nvPr>
            <p:ph sz="quarter" idx="14"/>
          </p:nvPr>
        </p:nvSpPr>
        <p:spPr>
          <a:xfrm>
            <a:off x="423862" y="4108326"/>
            <a:ext cx="3429000" cy="2113877"/>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11" name="Content Placeholder 5"/>
          <p:cNvSpPr>
            <a:spLocks noGrp="1"/>
          </p:cNvSpPr>
          <p:nvPr>
            <p:ph sz="quarter" idx="15"/>
          </p:nvPr>
        </p:nvSpPr>
        <p:spPr>
          <a:xfrm>
            <a:off x="4094218" y="4108325"/>
            <a:ext cx="3429000" cy="2113877"/>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12" name="Content Placeholder 5"/>
          <p:cNvSpPr>
            <a:spLocks noGrp="1"/>
          </p:cNvSpPr>
          <p:nvPr>
            <p:ph sz="quarter" idx="16"/>
          </p:nvPr>
        </p:nvSpPr>
        <p:spPr>
          <a:xfrm>
            <a:off x="7760524" y="4108325"/>
            <a:ext cx="3429000" cy="2113877"/>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Tree>
    <p:extLst>
      <p:ext uri="{BB962C8B-B14F-4D97-AF65-F5344CB8AC3E}">
        <p14:creationId xmlns:p14="http://schemas.microsoft.com/office/powerpoint/2010/main" val="106547399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Object - text on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Copyright © Texas Education Agency 2020. All rights reserved.</a:t>
            </a:r>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11" name="Content Placeholder 10"/>
          <p:cNvSpPr>
            <a:spLocks noGrp="1"/>
          </p:cNvSpPr>
          <p:nvPr>
            <p:ph sz="quarter" idx="14"/>
          </p:nvPr>
        </p:nvSpPr>
        <p:spPr>
          <a:xfrm>
            <a:off x="385763" y="1563757"/>
            <a:ext cx="5534025" cy="4644538"/>
          </a:xfrm>
        </p:spPr>
        <p:txBody>
          <a:bodyPr/>
          <a:lstStyle>
            <a:lvl1pPr marL="0" indent="0">
              <a:buNone/>
              <a:defRPr>
                <a:latin typeface="Open Sans" panose="020B0606030504020204"/>
              </a:defRPr>
            </a:lvl1pPr>
          </a:lstStyle>
          <a:p>
            <a:pPr lvl="0"/>
            <a:endParaRPr lang="en-US" dirty="0"/>
          </a:p>
        </p:txBody>
      </p:sp>
      <p:sp>
        <p:nvSpPr>
          <p:cNvPr id="12" name="Text Placeholder 10"/>
          <p:cNvSpPr>
            <a:spLocks noGrp="1"/>
          </p:cNvSpPr>
          <p:nvPr>
            <p:ph type="body" sz="quarter" idx="15"/>
          </p:nvPr>
        </p:nvSpPr>
        <p:spPr>
          <a:xfrm>
            <a:off x="6566064" y="1876926"/>
            <a:ext cx="5101055" cy="4074694"/>
          </a:xfrm>
        </p:spPr>
        <p:txBody>
          <a:bodyPr/>
          <a:lstStyle>
            <a:lvl1pPr marL="0" indent="0">
              <a:buNone/>
              <a:defRPr>
                <a:solidFill>
                  <a:schemeClr val="bg1"/>
                </a:solidFill>
                <a:latin typeface="Open Sans" panose="020B0606030504020204"/>
              </a:defRPr>
            </a:lvl1pPr>
          </a:lstStyle>
          <a:p>
            <a:pPr lvl="0"/>
            <a:endParaRPr lang="en-US" dirty="0"/>
          </a:p>
        </p:txBody>
      </p:sp>
    </p:spTree>
    <p:extLst>
      <p:ext uri="{BB962C8B-B14F-4D97-AF65-F5344CB8AC3E}">
        <p14:creationId xmlns:p14="http://schemas.microsoft.com/office/powerpoint/2010/main" val="385340026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Object - text on le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Copyright © Texas Education Agency 2020. All rights reserved.</a:t>
            </a:r>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8" name="Content Placeholder 7"/>
          <p:cNvSpPr>
            <a:spLocks noGrp="1"/>
          </p:cNvSpPr>
          <p:nvPr>
            <p:ph sz="quarter" idx="13"/>
          </p:nvPr>
        </p:nvSpPr>
        <p:spPr>
          <a:xfrm>
            <a:off x="6096000" y="1620838"/>
            <a:ext cx="5534025" cy="4603750"/>
          </a:xfrm>
        </p:spPr>
        <p:txBody>
          <a:bodyPr/>
          <a:lstStyle>
            <a:lvl1pPr marL="0" indent="0">
              <a:buNone/>
              <a:defRPr>
                <a:latin typeface="Open Sans" panose="020B0606030504020204"/>
              </a:defRPr>
            </a:lvl1pPr>
          </a:lstStyle>
          <a:p>
            <a:pPr lvl="0"/>
            <a:endParaRPr lang="en-US" dirty="0"/>
          </a:p>
        </p:txBody>
      </p:sp>
      <p:sp>
        <p:nvSpPr>
          <p:cNvPr id="11" name="Text Placeholder 10"/>
          <p:cNvSpPr>
            <a:spLocks noGrp="1"/>
          </p:cNvSpPr>
          <p:nvPr>
            <p:ph type="body" sz="quarter" idx="14"/>
          </p:nvPr>
        </p:nvSpPr>
        <p:spPr>
          <a:xfrm>
            <a:off x="518193" y="1876926"/>
            <a:ext cx="5101055" cy="4074694"/>
          </a:xfrm>
        </p:spPr>
        <p:txBody>
          <a:bodyPr anchor="ctr"/>
          <a:lstStyle>
            <a:lvl1pPr marL="0" indent="0">
              <a:buNone/>
              <a:defRPr>
                <a:solidFill>
                  <a:schemeClr val="bg1"/>
                </a:solidFill>
                <a:latin typeface="Open Sans" panose="020B0606030504020204"/>
              </a:defRPr>
            </a:lvl1pPr>
          </a:lstStyle>
          <a:p>
            <a:pPr lvl="0"/>
            <a:endParaRPr lang="en-US" dirty="0"/>
          </a:p>
        </p:txBody>
      </p:sp>
    </p:spTree>
    <p:extLst>
      <p:ext uri="{BB962C8B-B14F-4D97-AF65-F5344CB8AC3E}">
        <p14:creationId xmlns:p14="http://schemas.microsoft.com/office/powerpoint/2010/main" val="150383786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Image with Text Wide">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Copyright © Texas Education Agency 2020. All rights reserved.</a:t>
            </a:r>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10" name="Picture Placeholder 6"/>
          <p:cNvSpPr>
            <a:spLocks noGrp="1"/>
          </p:cNvSpPr>
          <p:nvPr>
            <p:ph type="pic" sz="quarter" idx="13"/>
          </p:nvPr>
        </p:nvSpPr>
        <p:spPr>
          <a:xfrm>
            <a:off x="401639" y="1645920"/>
            <a:ext cx="11379991" cy="3648710"/>
          </a:xfrm>
        </p:spPr>
        <p:txBody>
          <a:bodyPr/>
          <a:lstStyle>
            <a:lvl1pPr marL="0" indent="0">
              <a:buFontTx/>
              <a:buNone/>
              <a:defRPr>
                <a:latin typeface="Open Sans (Headings)"/>
              </a:defRPr>
            </a:lvl1pPr>
          </a:lstStyle>
          <a:p>
            <a:endParaRPr lang="en-US" dirty="0"/>
          </a:p>
        </p:txBody>
      </p:sp>
      <p:sp>
        <p:nvSpPr>
          <p:cNvPr id="11" name="Text Placeholder 11"/>
          <p:cNvSpPr>
            <a:spLocks noGrp="1"/>
          </p:cNvSpPr>
          <p:nvPr>
            <p:ph type="body" sz="quarter" idx="14"/>
          </p:nvPr>
        </p:nvSpPr>
        <p:spPr>
          <a:xfrm>
            <a:off x="401638" y="5657088"/>
            <a:ext cx="11379200" cy="543686"/>
          </a:xfrm>
          <a:gradFill>
            <a:gsLst>
              <a:gs pos="26000">
                <a:srgbClr val="203864"/>
              </a:gs>
              <a:gs pos="50000">
                <a:srgbClr val="2F5CAC"/>
              </a:gs>
              <a:gs pos="100000">
                <a:srgbClr val="4472C4"/>
              </a:gs>
            </a:gsLst>
            <a:lin ang="3000000" scaled="0"/>
          </a:gradFill>
        </p:spPr>
        <p:txBody>
          <a:bodyPr/>
          <a:lstStyle>
            <a:lvl1pPr marL="365760" indent="0" algn="ctr">
              <a:lnSpc>
                <a:spcPct val="120000"/>
              </a:lnSpc>
              <a:buNone/>
              <a:defRPr sz="2400">
                <a:solidFill>
                  <a:schemeClr val="bg1"/>
                </a:solidFill>
                <a:latin typeface="Open Sans (Headings)"/>
              </a:defRPr>
            </a:lvl1pPr>
          </a:lstStyle>
          <a:p>
            <a:pPr lvl="0"/>
            <a:endParaRPr lang="en-US" dirty="0"/>
          </a:p>
        </p:txBody>
      </p:sp>
    </p:spTree>
    <p:extLst>
      <p:ext uri="{BB962C8B-B14F-4D97-AF65-F5344CB8AC3E}">
        <p14:creationId xmlns:p14="http://schemas.microsoft.com/office/powerpoint/2010/main" val="3236329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Orange/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28602" y="1975259"/>
            <a:ext cx="9534796" cy="3566160"/>
          </a:xfrm>
          <a:prstGeom prst="rect">
            <a:avLst/>
          </a:prstGeom>
        </p:spPr>
        <p:txBody>
          <a:bodyPr anchor="ctr">
            <a:normAutofit/>
          </a:bodyPr>
          <a:lstStyle>
            <a:lvl1pPr algn="ctr">
              <a:defRPr sz="6500">
                <a:solidFill>
                  <a:schemeClr val="bg1"/>
                </a:solidFill>
                <a:latin typeface="Calibri" panose="020F0502020204030204" pitchFamily="34" charset="0"/>
                <a:cs typeface="Calibri" panose="020F0502020204030204" pitchFamily="34" charset="0"/>
              </a:defRPr>
            </a:lvl1pPr>
          </a:lstStyle>
          <a:p>
            <a:r>
              <a:rPr lang="en-US" dirty="0"/>
              <a:t>Click to edit Section title</a:t>
            </a:r>
          </a:p>
        </p:txBody>
      </p:sp>
      <p:sp>
        <p:nvSpPr>
          <p:cNvPr id="4" name="Date Placeholder 3"/>
          <p:cNvSpPr>
            <a:spLocks noGrp="1"/>
          </p:cNvSpPr>
          <p:nvPr>
            <p:ph type="dt" sz="half" idx="10"/>
          </p:nvPr>
        </p:nvSpPr>
        <p:spPr>
          <a:xfrm>
            <a:off x="838200" y="6497053"/>
            <a:ext cx="2743200" cy="224422"/>
          </a:xfrm>
        </p:spPr>
        <p:txBody>
          <a:bodyPr/>
          <a:lstStyle>
            <a:lvl1pPr>
              <a:defRPr>
                <a:solidFill>
                  <a:schemeClr val="bg1"/>
                </a:solidFill>
              </a:defRPr>
            </a:lvl1pPr>
          </a:lstStyle>
          <a:p>
            <a:endParaRPr lang="en-US"/>
          </a:p>
        </p:txBody>
      </p:sp>
      <p:sp>
        <p:nvSpPr>
          <p:cNvPr id="5" name="Footer Placeholder 4"/>
          <p:cNvSpPr>
            <a:spLocks noGrp="1"/>
          </p:cNvSpPr>
          <p:nvPr>
            <p:ph type="ftr" sz="quarter" idx="11"/>
          </p:nvPr>
        </p:nvSpPr>
        <p:spPr>
          <a:xfrm>
            <a:off x="4038600" y="6497053"/>
            <a:ext cx="4114800" cy="224422"/>
          </a:xfrm>
        </p:spPr>
        <p:txBody>
          <a:bodyPr/>
          <a:lstStyle>
            <a:lvl1pPr>
              <a:defRPr>
                <a:solidFill>
                  <a:schemeClr val="bg1"/>
                </a:solidFill>
              </a:defRPr>
            </a:lvl1pPr>
          </a:lstStyle>
          <a:p>
            <a:r>
              <a:rPr lang="en-US"/>
              <a:t>Copyright © Texas Education Agency 2020. All rights reserved.</a:t>
            </a:r>
          </a:p>
        </p:txBody>
      </p:sp>
      <p:sp>
        <p:nvSpPr>
          <p:cNvPr id="6" name="Slide Number Placeholder 5"/>
          <p:cNvSpPr>
            <a:spLocks noGrp="1"/>
          </p:cNvSpPr>
          <p:nvPr>
            <p:ph type="sldNum" sz="quarter" idx="12"/>
          </p:nvPr>
        </p:nvSpPr>
        <p:spPr>
          <a:xfrm>
            <a:off x="8610600" y="6497053"/>
            <a:ext cx="2743200" cy="224422"/>
          </a:xfrm>
        </p:spPr>
        <p:txBody>
          <a:bodyPr/>
          <a:lstStyle>
            <a:lvl1pPr>
              <a:defRPr>
                <a:solidFill>
                  <a:schemeClr val="bg1"/>
                </a:solidFill>
              </a:defRPr>
            </a:lvl1pPr>
          </a:lstStyle>
          <a:p>
            <a:fld id="{0088AB57-2DBE-44A3-AE96-942C49E954BF}" type="slidenum">
              <a:rPr lang="en-US" smtClean="0"/>
              <a:pPr/>
              <a:t>‹#›</a:t>
            </a:fld>
            <a:endParaRPr lang="en-US"/>
          </a:p>
        </p:txBody>
      </p:sp>
    </p:spTree>
    <p:extLst>
      <p:ext uri="{BB962C8B-B14F-4D97-AF65-F5344CB8AC3E}">
        <p14:creationId xmlns:p14="http://schemas.microsoft.com/office/powerpoint/2010/main" val="420116843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Timeline 1">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Copyright © Texas Education Agency 2020. All rights reserved.</a:t>
            </a:r>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cxnSp>
        <p:nvCxnSpPr>
          <p:cNvPr id="10" name="Straight Connector 9"/>
          <p:cNvCxnSpPr/>
          <p:nvPr userDrawn="1"/>
        </p:nvCxnSpPr>
        <p:spPr>
          <a:xfrm>
            <a:off x="7725145" y="3631342"/>
            <a:ext cx="12700" cy="513897"/>
          </a:xfrm>
          <a:prstGeom prst="line">
            <a:avLst/>
          </a:prstGeom>
          <a:ln w="53975" cap="rnd">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495912" y="3639580"/>
            <a:ext cx="12700" cy="513897"/>
          </a:xfrm>
          <a:prstGeom prst="line">
            <a:avLst/>
          </a:prstGeom>
          <a:ln w="53975" cap="rnd">
            <a:solidFill>
              <a:srgbClr val="EA0C0C"/>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endCxn id="20" idx="4"/>
          </p:cNvCxnSpPr>
          <p:nvPr userDrawn="1"/>
        </p:nvCxnSpPr>
        <p:spPr>
          <a:xfrm>
            <a:off x="6110254" y="3256246"/>
            <a:ext cx="12700" cy="513897"/>
          </a:xfrm>
          <a:prstGeom prst="line">
            <a:avLst/>
          </a:prstGeom>
          <a:ln w="53975" cap="rnd">
            <a:solidFill>
              <a:srgbClr val="69447B"/>
            </a:solidFill>
            <a:prstDash val="sysDot"/>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3738697" y="3553467"/>
            <a:ext cx="1530393" cy="293653"/>
          </a:xfrm>
          <a:prstGeom prst="rect">
            <a:avLst/>
          </a:prstGeom>
          <a:solidFill>
            <a:srgbClr val="DA3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5352764" y="3553467"/>
            <a:ext cx="1530393" cy="293653"/>
          </a:xfrm>
          <a:prstGeom prst="rect">
            <a:avLst/>
          </a:prstGeom>
          <a:solidFill>
            <a:srgbClr val="694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6967303" y="3553467"/>
            <a:ext cx="1530393" cy="293653"/>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8573098" y="3553467"/>
            <a:ext cx="1530393" cy="293653"/>
          </a:xfrm>
          <a:prstGeom prst="rect">
            <a:avLst/>
          </a:prstGeom>
          <a:solidFill>
            <a:srgbClr val="3C6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2124157" y="3553467"/>
            <a:ext cx="1530393" cy="293653"/>
          </a:xfrm>
          <a:prstGeom prst="rect">
            <a:avLst/>
          </a:prstGeom>
          <a:solidFill>
            <a:srgbClr val="A83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userDrawn="1"/>
        </p:nvSpPr>
        <p:spPr>
          <a:xfrm>
            <a:off x="6049541" y="362331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endCxn id="22" idx="4"/>
          </p:cNvCxnSpPr>
          <p:nvPr userDrawn="1"/>
        </p:nvCxnSpPr>
        <p:spPr>
          <a:xfrm>
            <a:off x="9332363" y="3259815"/>
            <a:ext cx="12700" cy="513897"/>
          </a:xfrm>
          <a:prstGeom prst="line">
            <a:avLst/>
          </a:prstGeom>
          <a:ln w="53975" cap="rnd">
            <a:solidFill>
              <a:srgbClr val="4472C4"/>
            </a:solidFill>
            <a:prstDash val="sysDot"/>
          </a:ln>
        </p:spPr>
        <p:style>
          <a:lnRef idx="1">
            <a:schemeClr val="accent1"/>
          </a:lnRef>
          <a:fillRef idx="0">
            <a:schemeClr val="accent1"/>
          </a:fillRef>
          <a:effectRef idx="0">
            <a:schemeClr val="accent1"/>
          </a:effectRef>
          <a:fontRef idx="minor">
            <a:schemeClr val="tx1"/>
          </a:fontRef>
        </p:style>
      </p:cxnSp>
      <p:sp>
        <p:nvSpPr>
          <p:cNvPr id="22" name="Oval 21"/>
          <p:cNvSpPr/>
          <p:nvPr userDrawn="1"/>
        </p:nvSpPr>
        <p:spPr>
          <a:xfrm>
            <a:off x="9271650" y="3626886"/>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endCxn id="24" idx="4"/>
          </p:cNvCxnSpPr>
          <p:nvPr userDrawn="1"/>
        </p:nvCxnSpPr>
        <p:spPr>
          <a:xfrm>
            <a:off x="2889534" y="3266406"/>
            <a:ext cx="12700" cy="513897"/>
          </a:xfrm>
          <a:prstGeom prst="line">
            <a:avLst/>
          </a:prstGeom>
          <a:ln w="53975" cap="rnd">
            <a:solidFill>
              <a:srgbClr val="A8301C"/>
            </a:solidFill>
            <a:prstDash val="sysDot"/>
          </a:ln>
        </p:spPr>
        <p:style>
          <a:lnRef idx="1">
            <a:schemeClr val="accent1"/>
          </a:lnRef>
          <a:fillRef idx="0">
            <a:schemeClr val="accent1"/>
          </a:fillRef>
          <a:effectRef idx="0">
            <a:schemeClr val="accent1"/>
          </a:effectRef>
          <a:fontRef idx="minor">
            <a:schemeClr val="tx1"/>
          </a:fontRef>
        </p:style>
      </p:cxnSp>
      <p:sp>
        <p:nvSpPr>
          <p:cNvPr id="24" name="Oval 23"/>
          <p:cNvSpPr/>
          <p:nvPr userDrawn="1"/>
        </p:nvSpPr>
        <p:spPr>
          <a:xfrm>
            <a:off x="2828821" y="363347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userDrawn="1"/>
        </p:nvSpPr>
        <p:spPr>
          <a:xfrm>
            <a:off x="4423941" y="364363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userDrawn="1"/>
        </p:nvSpPr>
        <p:spPr>
          <a:xfrm>
            <a:off x="7664981" y="361315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8"/>
          </p:nvPr>
        </p:nvSpPr>
        <p:spPr>
          <a:xfrm>
            <a:off x="2116158" y="2535256"/>
            <a:ext cx="1514363" cy="681271"/>
          </a:xfrm>
        </p:spPr>
        <p:txBody>
          <a:bodyPr anchor="ctr">
            <a:normAutofit/>
          </a:bodyPr>
          <a:lstStyle>
            <a:lvl1pPr marL="0" indent="0" algn="ctr">
              <a:buNone/>
              <a:defRPr sz="1800">
                <a:solidFill>
                  <a:schemeClr val="tx1"/>
                </a:solidFill>
              </a:defRPr>
            </a:lvl1pPr>
          </a:lstStyle>
          <a:p>
            <a:pPr lvl="0"/>
            <a:endParaRPr lang="en-US" dirty="0"/>
          </a:p>
        </p:txBody>
      </p:sp>
      <p:sp>
        <p:nvSpPr>
          <p:cNvPr id="32" name="Text Placeholder 3"/>
          <p:cNvSpPr>
            <a:spLocks noGrp="1"/>
          </p:cNvSpPr>
          <p:nvPr>
            <p:ph type="body" sz="quarter" idx="19"/>
          </p:nvPr>
        </p:nvSpPr>
        <p:spPr>
          <a:xfrm>
            <a:off x="3754727" y="4166491"/>
            <a:ext cx="1514363" cy="681271"/>
          </a:xfrm>
        </p:spPr>
        <p:txBody>
          <a:bodyPr anchor="ctr">
            <a:normAutofit/>
          </a:bodyPr>
          <a:lstStyle>
            <a:lvl1pPr marL="0" indent="0" algn="ctr">
              <a:buNone/>
              <a:defRPr sz="1800">
                <a:solidFill>
                  <a:schemeClr val="tx1"/>
                </a:solidFill>
              </a:defRPr>
            </a:lvl1pPr>
          </a:lstStyle>
          <a:p>
            <a:pPr lvl="0"/>
            <a:endParaRPr lang="en-US" dirty="0"/>
          </a:p>
        </p:txBody>
      </p:sp>
      <p:sp>
        <p:nvSpPr>
          <p:cNvPr id="33" name="Text Placeholder 3"/>
          <p:cNvSpPr>
            <a:spLocks noGrp="1"/>
          </p:cNvSpPr>
          <p:nvPr>
            <p:ph type="body" sz="quarter" idx="20"/>
          </p:nvPr>
        </p:nvSpPr>
        <p:spPr>
          <a:xfrm>
            <a:off x="5338818" y="2535257"/>
            <a:ext cx="1514363" cy="681271"/>
          </a:xfrm>
        </p:spPr>
        <p:txBody>
          <a:bodyPr anchor="ctr">
            <a:normAutofit/>
          </a:bodyPr>
          <a:lstStyle>
            <a:lvl1pPr marL="0" indent="0" algn="ctr">
              <a:buNone/>
              <a:defRPr sz="1800">
                <a:solidFill>
                  <a:schemeClr val="tx1"/>
                </a:solidFill>
              </a:defRPr>
            </a:lvl1pPr>
          </a:lstStyle>
          <a:p>
            <a:pPr lvl="0"/>
            <a:endParaRPr lang="en-US" dirty="0"/>
          </a:p>
        </p:txBody>
      </p:sp>
      <p:sp>
        <p:nvSpPr>
          <p:cNvPr id="34" name="Text Placeholder 3"/>
          <p:cNvSpPr>
            <a:spLocks noGrp="1"/>
          </p:cNvSpPr>
          <p:nvPr>
            <p:ph type="body" sz="quarter" idx="21"/>
          </p:nvPr>
        </p:nvSpPr>
        <p:spPr>
          <a:xfrm>
            <a:off x="7054625" y="4166491"/>
            <a:ext cx="1514363" cy="681271"/>
          </a:xfrm>
        </p:spPr>
        <p:txBody>
          <a:bodyPr anchor="ctr">
            <a:normAutofit/>
          </a:bodyPr>
          <a:lstStyle>
            <a:lvl1pPr marL="0" indent="0" algn="ctr">
              <a:buNone/>
              <a:defRPr sz="1800">
                <a:solidFill>
                  <a:schemeClr val="tx1"/>
                </a:solidFill>
              </a:defRPr>
            </a:lvl1pPr>
          </a:lstStyle>
          <a:p>
            <a:pPr lvl="0"/>
            <a:endParaRPr lang="en-US" dirty="0"/>
          </a:p>
        </p:txBody>
      </p:sp>
      <p:sp>
        <p:nvSpPr>
          <p:cNvPr id="35" name="Text Placeholder 3"/>
          <p:cNvSpPr>
            <a:spLocks noGrp="1"/>
          </p:cNvSpPr>
          <p:nvPr>
            <p:ph type="body" sz="quarter" idx="22"/>
          </p:nvPr>
        </p:nvSpPr>
        <p:spPr>
          <a:xfrm>
            <a:off x="8581531" y="2535257"/>
            <a:ext cx="1514363" cy="681271"/>
          </a:xfrm>
        </p:spPr>
        <p:txBody>
          <a:bodyPr anchor="ctr">
            <a:normAutofit/>
          </a:bodyPr>
          <a:lstStyle>
            <a:lvl1pPr marL="0" indent="0" algn="ctr">
              <a:buNone/>
              <a:defRPr sz="1800">
                <a:solidFill>
                  <a:schemeClr val="tx1"/>
                </a:solidFill>
              </a:defRPr>
            </a:lvl1pPr>
          </a:lstStyle>
          <a:p>
            <a:pPr lvl="0"/>
            <a:endParaRPr lang="en-US" dirty="0"/>
          </a:p>
        </p:txBody>
      </p:sp>
      <p:sp>
        <p:nvSpPr>
          <p:cNvPr id="5" name="Text Placeholder 4"/>
          <p:cNvSpPr>
            <a:spLocks noGrp="1"/>
          </p:cNvSpPr>
          <p:nvPr>
            <p:ph type="body" sz="quarter" idx="23" hasCustomPrompt="1"/>
          </p:nvPr>
        </p:nvSpPr>
        <p:spPr>
          <a:xfrm>
            <a:off x="2124157" y="5303521"/>
            <a:ext cx="7979333" cy="595024"/>
          </a:xfrm>
        </p:spPr>
        <p:txBody>
          <a:bodyPr anchor="ctr"/>
          <a:lstStyle>
            <a:lvl1pPr marL="0" indent="0" algn="ctr">
              <a:buNone/>
              <a:defRPr sz="2400" baseline="0">
                <a:latin typeface="Open Sans (Body)"/>
              </a:defRPr>
            </a:lvl1pPr>
          </a:lstStyle>
          <a:p>
            <a:pPr lvl="0"/>
            <a:r>
              <a:rPr lang="en-US" dirty="0"/>
              <a:t>Contact Communications for custom timelines</a:t>
            </a:r>
          </a:p>
        </p:txBody>
      </p:sp>
    </p:spTree>
    <p:extLst>
      <p:ext uri="{BB962C8B-B14F-4D97-AF65-F5344CB8AC3E}">
        <p14:creationId xmlns:p14="http://schemas.microsoft.com/office/powerpoint/2010/main" val="364541595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Timeline 2">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Copyright © Texas Education Agency 2020. All rights reserved.</a:t>
            </a:r>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27" name="Text Placeholder 8"/>
          <p:cNvSpPr>
            <a:spLocks noGrp="1"/>
          </p:cNvSpPr>
          <p:nvPr>
            <p:ph type="body" sz="quarter" idx="13" hasCustomPrompt="1"/>
          </p:nvPr>
        </p:nvSpPr>
        <p:spPr>
          <a:xfrm>
            <a:off x="660416" y="1515070"/>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28" name="Text Placeholder 8"/>
          <p:cNvSpPr>
            <a:spLocks noGrp="1"/>
          </p:cNvSpPr>
          <p:nvPr>
            <p:ph type="body" sz="quarter" idx="14" hasCustomPrompt="1"/>
          </p:nvPr>
        </p:nvSpPr>
        <p:spPr>
          <a:xfrm>
            <a:off x="8446127" y="1515070"/>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29" name="TextBox 28"/>
          <p:cNvSpPr txBox="1"/>
          <p:nvPr userDrawn="1"/>
        </p:nvSpPr>
        <p:spPr>
          <a:xfrm>
            <a:off x="791680" y="2937882"/>
            <a:ext cx="569010" cy="235737"/>
          </a:xfrm>
          <a:prstGeom prst="rect">
            <a:avLst/>
          </a:prstGeom>
          <a:noFill/>
        </p:spPr>
        <p:txBody>
          <a:bodyPr wrap="square" lIns="0" tIns="0" rIns="0" bIns="0" rtlCol="0">
            <a:noAutofit/>
          </a:bodyPr>
          <a:lstStyle/>
          <a:p>
            <a:pPr algn="ctr"/>
            <a:r>
              <a:rPr lang="en-ZA" sz="1000" b="1" dirty="0">
                <a:solidFill>
                  <a:schemeClr val="tx1">
                    <a:lumMod val="75000"/>
                    <a:lumOff val="25000"/>
                  </a:schemeClr>
                </a:solidFill>
              </a:rPr>
              <a:t>20YY</a:t>
            </a:r>
          </a:p>
        </p:txBody>
      </p:sp>
      <p:sp>
        <p:nvSpPr>
          <p:cNvPr id="30" name="Oval 29" title="Milestone Number"/>
          <p:cNvSpPr/>
          <p:nvPr userDrawn="1"/>
        </p:nvSpPr>
        <p:spPr>
          <a:xfrm>
            <a:off x="1148144" y="4457098"/>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01</a:t>
            </a:r>
          </a:p>
        </p:txBody>
      </p:sp>
      <p:pic>
        <p:nvPicPr>
          <p:cNvPr id="31" name="Graphic 30"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33310" y="3915499"/>
            <a:ext cx="581025" cy="295275"/>
          </a:xfrm>
          <a:prstGeom prst="rect">
            <a:avLst/>
          </a:prstGeom>
        </p:spPr>
      </p:pic>
      <p:sp>
        <p:nvSpPr>
          <p:cNvPr id="36" name="Oval 35" title="Milestone Number"/>
          <p:cNvSpPr/>
          <p:nvPr userDrawn="1"/>
        </p:nvSpPr>
        <p:spPr>
          <a:xfrm>
            <a:off x="1223822" y="2133143"/>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02</a:t>
            </a:r>
          </a:p>
        </p:txBody>
      </p:sp>
      <p:pic>
        <p:nvPicPr>
          <p:cNvPr id="37" name="Graphic 36"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282716" y="2801036"/>
            <a:ext cx="581025" cy="295275"/>
          </a:xfrm>
          <a:prstGeom prst="rect">
            <a:avLst/>
          </a:prstGeom>
        </p:spPr>
      </p:pic>
      <p:sp>
        <p:nvSpPr>
          <p:cNvPr id="38" name="TextBox 37"/>
          <p:cNvSpPr txBox="1"/>
          <p:nvPr userDrawn="1"/>
        </p:nvSpPr>
        <p:spPr>
          <a:xfrm>
            <a:off x="3382576" y="2940070"/>
            <a:ext cx="569010" cy="235737"/>
          </a:xfrm>
          <a:prstGeom prst="rect">
            <a:avLst/>
          </a:prstGeom>
          <a:noFill/>
        </p:spPr>
        <p:txBody>
          <a:bodyPr wrap="square" lIns="0" tIns="0" rIns="0" bIns="0" rtlCol="0">
            <a:noAutofit/>
          </a:bodyPr>
          <a:lstStyle/>
          <a:p>
            <a:pPr algn="ctr"/>
            <a:r>
              <a:rPr lang="en-ZA" sz="1000" b="1" dirty="0">
                <a:solidFill>
                  <a:schemeClr val="tx1">
                    <a:lumMod val="75000"/>
                    <a:lumOff val="25000"/>
                  </a:schemeClr>
                </a:solidFill>
              </a:rPr>
              <a:t>20YY</a:t>
            </a:r>
          </a:p>
        </p:txBody>
      </p:sp>
      <p:sp>
        <p:nvSpPr>
          <p:cNvPr id="39" name="Oval 38" title="Milestone Number"/>
          <p:cNvSpPr/>
          <p:nvPr userDrawn="1"/>
        </p:nvSpPr>
        <p:spPr>
          <a:xfrm>
            <a:off x="3763749" y="4434293"/>
            <a:ext cx="407673" cy="407673"/>
          </a:xfrm>
          <a:prstGeom prst="ellipse">
            <a:avLst/>
          </a:prstGeom>
          <a:solidFill>
            <a:srgbClr val="548235"/>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03</a:t>
            </a:r>
          </a:p>
        </p:txBody>
      </p:sp>
      <p:pic>
        <p:nvPicPr>
          <p:cNvPr id="40" name="Graphic 39"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3508784" y="3926541"/>
            <a:ext cx="581025" cy="295275"/>
          </a:xfrm>
          <a:prstGeom prst="rect">
            <a:avLst/>
          </a:prstGeom>
        </p:spPr>
      </p:pic>
      <p:sp>
        <p:nvSpPr>
          <p:cNvPr id="41" name="TextBox 40"/>
          <p:cNvSpPr txBox="1"/>
          <p:nvPr userDrawn="1"/>
        </p:nvSpPr>
        <p:spPr>
          <a:xfrm>
            <a:off x="5963110" y="2930904"/>
            <a:ext cx="569010" cy="235737"/>
          </a:xfrm>
          <a:prstGeom prst="rect">
            <a:avLst/>
          </a:prstGeom>
          <a:noFill/>
        </p:spPr>
        <p:txBody>
          <a:bodyPr wrap="square" lIns="0" tIns="0" rIns="0" bIns="0" rtlCol="0">
            <a:noAutofit/>
          </a:bodyPr>
          <a:lstStyle/>
          <a:p>
            <a:pPr algn="ctr"/>
            <a:r>
              <a:rPr lang="en-ZA" sz="1000" b="1" dirty="0">
                <a:solidFill>
                  <a:schemeClr val="tx1">
                    <a:lumMod val="75000"/>
                    <a:lumOff val="25000"/>
                  </a:schemeClr>
                </a:solidFill>
              </a:rPr>
              <a:t>20YY</a:t>
            </a:r>
          </a:p>
        </p:txBody>
      </p:sp>
      <p:sp>
        <p:nvSpPr>
          <p:cNvPr id="42" name="Oval 41" title="Milestone Number"/>
          <p:cNvSpPr/>
          <p:nvPr userDrawn="1"/>
        </p:nvSpPr>
        <p:spPr>
          <a:xfrm>
            <a:off x="6352338" y="4434293"/>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04</a:t>
            </a:r>
          </a:p>
        </p:txBody>
      </p:sp>
      <p:pic>
        <p:nvPicPr>
          <p:cNvPr id="43" name="Graphic 42"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112304" y="3936872"/>
            <a:ext cx="581025" cy="295275"/>
          </a:xfrm>
          <a:prstGeom prst="rect">
            <a:avLst/>
          </a:prstGeom>
        </p:spPr>
      </p:pic>
      <p:sp>
        <p:nvSpPr>
          <p:cNvPr id="44" name="Oval 43" title="Milestone Number"/>
          <p:cNvSpPr/>
          <p:nvPr userDrawn="1"/>
        </p:nvSpPr>
        <p:spPr>
          <a:xfrm>
            <a:off x="6427901" y="2129570"/>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05</a:t>
            </a:r>
          </a:p>
        </p:txBody>
      </p:sp>
      <p:pic>
        <p:nvPicPr>
          <p:cNvPr id="45" name="Graphic 44"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466252" y="2801036"/>
            <a:ext cx="581025" cy="295275"/>
          </a:xfrm>
          <a:prstGeom prst="rect">
            <a:avLst/>
          </a:prstGeom>
        </p:spPr>
      </p:pic>
      <p:sp>
        <p:nvSpPr>
          <p:cNvPr id="46" name="TextBox 45"/>
          <p:cNvSpPr txBox="1"/>
          <p:nvPr userDrawn="1"/>
        </p:nvSpPr>
        <p:spPr>
          <a:xfrm>
            <a:off x="8552678" y="2930904"/>
            <a:ext cx="569010" cy="235737"/>
          </a:xfrm>
          <a:prstGeom prst="rect">
            <a:avLst/>
          </a:prstGeom>
          <a:noFill/>
        </p:spPr>
        <p:txBody>
          <a:bodyPr wrap="square" lIns="0" tIns="0" rIns="0" bIns="0" rtlCol="0">
            <a:noAutofit/>
          </a:bodyPr>
          <a:lstStyle/>
          <a:p>
            <a:pPr algn="ctr"/>
            <a:r>
              <a:rPr lang="en-ZA" sz="1000" b="1" dirty="0">
                <a:solidFill>
                  <a:schemeClr val="tx1">
                    <a:lumMod val="75000"/>
                    <a:lumOff val="25000"/>
                  </a:schemeClr>
                </a:solidFill>
              </a:rPr>
              <a:t>20YY</a:t>
            </a:r>
          </a:p>
        </p:txBody>
      </p:sp>
      <p:sp>
        <p:nvSpPr>
          <p:cNvPr id="47" name="Oval 46" title="Milestone Number"/>
          <p:cNvSpPr/>
          <p:nvPr userDrawn="1"/>
        </p:nvSpPr>
        <p:spPr>
          <a:xfrm>
            <a:off x="8917851" y="4434292"/>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06</a:t>
            </a:r>
          </a:p>
        </p:txBody>
      </p:sp>
      <p:pic>
        <p:nvPicPr>
          <p:cNvPr id="48" name="Graphic 47"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8683538" y="3936872"/>
            <a:ext cx="581025" cy="295275"/>
          </a:xfrm>
          <a:prstGeom prst="rect">
            <a:avLst/>
          </a:prstGeom>
        </p:spPr>
      </p:pic>
      <p:sp>
        <p:nvSpPr>
          <p:cNvPr id="49" name="Oval 48" title="Milestone Number"/>
          <p:cNvSpPr/>
          <p:nvPr userDrawn="1"/>
        </p:nvSpPr>
        <p:spPr>
          <a:xfrm>
            <a:off x="8954928" y="2126446"/>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07</a:t>
            </a:r>
          </a:p>
        </p:txBody>
      </p:sp>
      <p:pic>
        <p:nvPicPr>
          <p:cNvPr id="50" name="Graphic 49"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056844" y="2801036"/>
            <a:ext cx="581025" cy="295275"/>
          </a:xfrm>
          <a:prstGeom prst="rect">
            <a:avLst/>
          </a:prstGeom>
        </p:spPr>
      </p:pic>
      <p:grpSp>
        <p:nvGrpSpPr>
          <p:cNvPr id="51" name="Group 50" title="Today Flag Icon"/>
          <p:cNvGrpSpPr/>
          <p:nvPr userDrawn="1"/>
        </p:nvGrpSpPr>
        <p:grpSpPr>
          <a:xfrm>
            <a:off x="10298196" y="2129570"/>
            <a:ext cx="407673" cy="407673"/>
            <a:chOff x="10636741" y="2652807"/>
            <a:chExt cx="296963" cy="296963"/>
          </a:xfrm>
        </p:grpSpPr>
        <p:sp>
          <p:nvSpPr>
            <p:cNvPr id="52" name="Oval 51"/>
            <p:cNvSpPr/>
            <p:nvPr/>
          </p:nvSpPr>
          <p:spPr>
            <a:xfrm>
              <a:off x="10636741" y="2652807"/>
              <a:ext cx="296963" cy="296963"/>
            </a:xfrm>
            <a:prstGeom prst="ellipse">
              <a:avLst/>
            </a:prstGeom>
            <a:solidFill>
              <a:schemeClr val="tx1">
                <a:lumMod val="75000"/>
                <a:lumOff val="25000"/>
              </a:schemeClr>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ZA" sz="600" dirty="0">
                <a:solidFill>
                  <a:schemeClr val="tx1">
                    <a:lumMod val="50000"/>
                    <a:lumOff val="50000"/>
                  </a:schemeClr>
                </a:solidFill>
              </a:endParaRPr>
            </a:p>
          </p:txBody>
        </p:sp>
        <p:pic>
          <p:nvPicPr>
            <p:cNvPr id="53" name="Graphic 52" title="Flag Icon"/>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10816" y="2716810"/>
              <a:ext cx="149367" cy="168956"/>
            </a:xfrm>
            <a:prstGeom prst="rect">
              <a:avLst/>
            </a:prstGeom>
          </p:spPr>
        </p:pic>
      </p:grpSp>
      <p:pic>
        <p:nvPicPr>
          <p:cNvPr id="54" name="Graphic 53"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0359158" y="2801036"/>
            <a:ext cx="581025" cy="295275"/>
          </a:xfrm>
          <a:prstGeom prst="rect">
            <a:avLst/>
          </a:prstGeom>
        </p:spPr>
      </p:pic>
      <p:grpSp>
        <p:nvGrpSpPr>
          <p:cNvPr id="55" name="Group 54" title="Year 4"/>
          <p:cNvGrpSpPr/>
          <p:nvPr userDrawn="1"/>
        </p:nvGrpSpPr>
        <p:grpSpPr>
          <a:xfrm>
            <a:off x="8481353" y="3119046"/>
            <a:ext cx="3133180" cy="562188"/>
            <a:chOff x="8481353" y="3119046"/>
            <a:chExt cx="3133180" cy="562188"/>
          </a:xfrm>
        </p:grpSpPr>
        <p:cxnSp>
          <p:nvCxnSpPr>
            <p:cNvPr id="56" name="Straight Connector 55" title="Q lines"/>
            <p:cNvCxnSpPr>
              <a:cxnSpLocks/>
            </p:cNvCxnSpPr>
            <p:nvPr/>
          </p:nvCxnSpPr>
          <p:spPr>
            <a:xfrm>
              <a:off x="1078575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7" name="Straight Connector 56" title="Q lines"/>
            <p:cNvCxnSpPr>
              <a:cxnSpLocks/>
            </p:cNvCxnSpPr>
            <p:nvPr/>
          </p:nvCxnSpPr>
          <p:spPr>
            <a:xfrm>
              <a:off x="9481202"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58" name="Arrow: Right 132" title="Year Arrow"/>
            <p:cNvSpPr/>
            <p:nvPr/>
          </p:nvSpPr>
          <p:spPr>
            <a:xfrm>
              <a:off x="8481353" y="3325978"/>
              <a:ext cx="3133180" cy="355256"/>
            </a:xfrm>
            <a:prstGeom prst="rightArrow">
              <a:avLst>
                <a:gd name="adj1" fmla="val 100000"/>
                <a:gd name="adj2" fmla="val 50000"/>
              </a:avLst>
            </a:prstGeom>
            <a:gradFill flip="none" rotWithShape="1">
              <a:gsLst>
                <a:gs pos="0">
                  <a:schemeClr val="accent1">
                    <a:lumMod val="20000"/>
                    <a:lumOff val="80000"/>
                  </a:schemeClr>
                </a:gs>
                <a:gs pos="100000">
                  <a:srgbClr val="2F5CA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p>
          </p:txBody>
        </p:sp>
        <p:sp>
          <p:nvSpPr>
            <p:cNvPr id="59" name="Oval 58" title="Quarter Background Cirlce"/>
            <p:cNvSpPr/>
            <p:nvPr/>
          </p:nvSpPr>
          <p:spPr>
            <a:xfrm>
              <a:off x="1068250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title="Quarter Background Cirlce"/>
            <p:cNvSpPr/>
            <p:nvPr/>
          </p:nvSpPr>
          <p:spPr>
            <a:xfrm>
              <a:off x="1003192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title="Quarter Background Cirlce"/>
            <p:cNvSpPr/>
            <p:nvPr/>
          </p:nvSpPr>
          <p:spPr>
            <a:xfrm>
              <a:off x="938467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title="Quarter Background Cirlce"/>
            <p:cNvSpPr/>
            <p:nvPr/>
          </p:nvSpPr>
          <p:spPr>
            <a:xfrm>
              <a:off x="873163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title="Q lines"/>
            <p:cNvCxnSpPr>
              <a:cxnSpLocks/>
            </p:cNvCxnSpPr>
            <p:nvPr/>
          </p:nvCxnSpPr>
          <p:spPr>
            <a:xfrm>
              <a:off x="8836180"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4" name="Straight Connector 63" title="Q lines"/>
            <p:cNvCxnSpPr>
              <a:cxnSpLocks/>
            </p:cNvCxnSpPr>
            <p:nvPr/>
          </p:nvCxnSpPr>
          <p:spPr>
            <a:xfrm>
              <a:off x="10130964"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65" name="TextBox 64" title="Quarter Number"/>
            <p:cNvSpPr txBox="1"/>
            <p:nvPr/>
          </p:nvSpPr>
          <p:spPr>
            <a:xfrm>
              <a:off x="869683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Q1</a:t>
              </a:r>
              <a:endParaRPr lang="en-ZA" sz="1000" dirty="0">
                <a:solidFill>
                  <a:schemeClr val="bg1">
                    <a:lumMod val="75000"/>
                  </a:schemeClr>
                </a:solidFill>
              </a:endParaRPr>
            </a:p>
          </p:txBody>
        </p:sp>
        <p:sp>
          <p:nvSpPr>
            <p:cNvPr id="66" name="TextBox 65" title="Quarter Number"/>
            <p:cNvSpPr txBox="1"/>
            <p:nvPr/>
          </p:nvSpPr>
          <p:spPr>
            <a:xfrm>
              <a:off x="934434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Q2</a:t>
              </a:r>
              <a:endParaRPr lang="en-ZA" sz="1000" dirty="0">
                <a:solidFill>
                  <a:schemeClr val="tx1">
                    <a:lumMod val="65000"/>
                    <a:lumOff val="35000"/>
                  </a:schemeClr>
                </a:solidFill>
              </a:endParaRPr>
            </a:p>
          </p:txBody>
        </p:sp>
        <p:sp>
          <p:nvSpPr>
            <p:cNvPr id="67" name="TextBox 66" title="Quarter Number"/>
            <p:cNvSpPr txBox="1"/>
            <p:nvPr/>
          </p:nvSpPr>
          <p:spPr>
            <a:xfrm>
              <a:off x="999186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Q3</a:t>
              </a:r>
              <a:endParaRPr lang="en-ZA" sz="1000" dirty="0">
                <a:solidFill>
                  <a:schemeClr val="tx1">
                    <a:lumMod val="65000"/>
                    <a:lumOff val="35000"/>
                  </a:schemeClr>
                </a:solidFill>
              </a:endParaRPr>
            </a:p>
          </p:txBody>
        </p:sp>
        <p:sp>
          <p:nvSpPr>
            <p:cNvPr id="68" name="TextBox 67" title="Quarter Number"/>
            <p:cNvSpPr txBox="1"/>
            <p:nvPr/>
          </p:nvSpPr>
          <p:spPr>
            <a:xfrm>
              <a:off x="10639376"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Q4</a:t>
              </a:r>
              <a:endParaRPr lang="en-ZA" sz="1000" dirty="0">
                <a:solidFill>
                  <a:schemeClr val="tx1">
                    <a:lumMod val="65000"/>
                    <a:lumOff val="35000"/>
                  </a:schemeClr>
                </a:solidFill>
              </a:endParaRPr>
            </a:p>
          </p:txBody>
        </p:sp>
      </p:grpSp>
      <p:grpSp>
        <p:nvGrpSpPr>
          <p:cNvPr id="69" name="Group 68" title="Year 3"/>
          <p:cNvGrpSpPr/>
          <p:nvPr userDrawn="1"/>
        </p:nvGrpSpPr>
        <p:grpSpPr>
          <a:xfrm>
            <a:off x="5886628" y="3119046"/>
            <a:ext cx="2784204" cy="562188"/>
            <a:chOff x="5886628" y="3119046"/>
            <a:chExt cx="2784204" cy="562188"/>
          </a:xfrm>
        </p:grpSpPr>
        <p:cxnSp>
          <p:nvCxnSpPr>
            <p:cNvPr id="70" name="Straight Connector 69" title="Q lines"/>
            <p:cNvCxnSpPr>
              <a:cxnSpLocks/>
            </p:cNvCxnSpPr>
            <p:nvPr/>
          </p:nvCxnSpPr>
          <p:spPr>
            <a:xfrm>
              <a:off x="6890490"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1" name="Arrow: Right 184" title="Year Arrow"/>
            <p:cNvSpPr/>
            <p:nvPr/>
          </p:nvSpPr>
          <p:spPr>
            <a:xfrm>
              <a:off x="5886628" y="3325978"/>
              <a:ext cx="2784204" cy="355256"/>
            </a:xfrm>
            <a:prstGeom prst="rightArrow">
              <a:avLst>
                <a:gd name="adj1" fmla="val 100000"/>
                <a:gd name="adj2" fmla="val 50000"/>
              </a:avLst>
            </a:prstGeom>
            <a:gradFill flip="none" rotWithShape="1">
              <a:gsLst>
                <a:gs pos="0">
                  <a:schemeClr val="accent3">
                    <a:lumMod val="20000"/>
                    <a:lumOff val="80000"/>
                  </a:schemeClr>
                </a:gs>
                <a:gs pos="100000">
                  <a:srgbClr val="69447B"/>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p>
          </p:txBody>
        </p:sp>
        <p:sp>
          <p:nvSpPr>
            <p:cNvPr id="72" name="Oval 71" title="Quarter Background Cirlce"/>
            <p:cNvSpPr/>
            <p:nvPr/>
          </p:nvSpPr>
          <p:spPr>
            <a:xfrm>
              <a:off x="809593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title="Quarter Background Cirlce"/>
            <p:cNvSpPr/>
            <p:nvPr/>
          </p:nvSpPr>
          <p:spPr>
            <a:xfrm>
              <a:off x="7443121"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title="Quarter Background Cirlce"/>
            <p:cNvSpPr/>
            <p:nvPr/>
          </p:nvSpPr>
          <p:spPr>
            <a:xfrm>
              <a:off x="679184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title="Quarter Background Cirlce"/>
            <p:cNvSpPr/>
            <p:nvPr/>
          </p:nvSpPr>
          <p:spPr>
            <a:xfrm>
              <a:off x="6140756"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Connector 75" title="Q lines"/>
            <p:cNvCxnSpPr>
              <a:cxnSpLocks/>
            </p:cNvCxnSpPr>
            <p:nvPr/>
          </p:nvCxnSpPr>
          <p:spPr>
            <a:xfrm>
              <a:off x="6246612"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7" name="Straight Connector 76" title="Q lines"/>
            <p:cNvCxnSpPr>
              <a:cxnSpLocks/>
            </p:cNvCxnSpPr>
            <p:nvPr/>
          </p:nvCxnSpPr>
          <p:spPr>
            <a:xfrm>
              <a:off x="7541396"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8" name="Straight Connector 77" title="Q lines"/>
            <p:cNvCxnSpPr>
              <a:cxnSpLocks/>
            </p:cNvCxnSpPr>
            <p:nvPr/>
          </p:nvCxnSpPr>
          <p:spPr>
            <a:xfrm>
              <a:off x="8188788"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9" name="TextBox 78" title="Quarter Number"/>
            <p:cNvSpPr txBox="1"/>
            <p:nvPr/>
          </p:nvSpPr>
          <p:spPr>
            <a:xfrm>
              <a:off x="610677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Q1</a:t>
              </a:r>
              <a:endParaRPr lang="en-ZA" sz="1000" dirty="0">
                <a:solidFill>
                  <a:schemeClr val="bg1">
                    <a:lumMod val="75000"/>
                  </a:schemeClr>
                </a:solidFill>
              </a:endParaRPr>
            </a:p>
          </p:txBody>
        </p:sp>
        <p:sp>
          <p:nvSpPr>
            <p:cNvPr id="80" name="TextBox 79" title="Quarter Number"/>
            <p:cNvSpPr txBox="1"/>
            <p:nvPr/>
          </p:nvSpPr>
          <p:spPr>
            <a:xfrm>
              <a:off x="675428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Q2</a:t>
              </a:r>
              <a:endParaRPr lang="en-ZA" sz="1000" dirty="0">
                <a:solidFill>
                  <a:schemeClr val="tx1">
                    <a:lumMod val="65000"/>
                    <a:lumOff val="35000"/>
                  </a:schemeClr>
                </a:solidFill>
              </a:endParaRPr>
            </a:p>
          </p:txBody>
        </p:sp>
        <p:sp>
          <p:nvSpPr>
            <p:cNvPr id="81" name="TextBox 80" title="Quarter Number"/>
            <p:cNvSpPr txBox="1"/>
            <p:nvPr/>
          </p:nvSpPr>
          <p:spPr>
            <a:xfrm>
              <a:off x="740180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Q3</a:t>
              </a:r>
              <a:endParaRPr lang="en-ZA" sz="1000" dirty="0">
                <a:solidFill>
                  <a:schemeClr val="tx1">
                    <a:lumMod val="65000"/>
                    <a:lumOff val="35000"/>
                  </a:schemeClr>
                </a:solidFill>
              </a:endParaRPr>
            </a:p>
          </p:txBody>
        </p:sp>
        <p:sp>
          <p:nvSpPr>
            <p:cNvPr id="82" name="TextBox 81" title="Quarter Number"/>
            <p:cNvSpPr txBox="1"/>
            <p:nvPr/>
          </p:nvSpPr>
          <p:spPr>
            <a:xfrm>
              <a:off x="804931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Q4</a:t>
              </a:r>
              <a:endParaRPr lang="en-ZA" sz="1000" dirty="0">
                <a:solidFill>
                  <a:schemeClr val="tx1">
                    <a:lumMod val="65000"/>
                    <a:lumOff val="35000"/>
                  </a:schemeClr>
                </a:solidFill>
              </a:endParaRPr>
            </a:p>
          </p:txBody>
        </p:sp>
      </p:grpSp>
      <p:grpSp>
        <p:nvGrpSpPr>
          <p:cNvPr id="83" name="Group 82" title="Year 2"/>
          <p:cNvGrpSpPr/>
          <p:nvPr userDrawn="1"/>
        </p:nvGrpSpPr>
        <p:grpSpPr>
          <a:xfrm>
            <a:off x="3309141" y="3119046"/>
            <a:ext cx="2759196" cy="561751"/>
            <a:chOff x="3309141" y="3119046"/>
            <a:chExt cx="2759196" cy="561751"/>
          </a:xfrm>
        </p:grpSpPr>
        <p:sp>
          <p:nvSpPr>
            <p:cNvPr id="84" name="Arrow: Right 130" title="Year Arrow"/>
            <p:cNvSpPr/>
            <p:nvPr/>
          </p:nvSpPr>
          <p:spPr>
            <a:xfrm>
              <a:off x="3309141" y="3325541"/>
              <a:ext cx="2759196" cy="355256"/>
            </a:xfrm>
            <a:prstGeom prst="rightArrow">
              <a:avLst>
                <a:gd name="adj1" fmla="val 100000"/>
                <a:gd name="adj2" fmla="val 50000"/>
              </a:avLst>
            </a:prstGeom>
            <a:gradFill flip="none" rotWithShape="1">
              <a:gsLst>
                <a:gs pos="0">
                  <a:schemeClr val="accent6">
                    <a:lumMod val="20000"/>
                    <a:lumOff val="80000"/>
                  </a:schemeClr>
                </a:gs>
                <a:gs pos="100000">
                  <a:srgbClr val="54823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p>
          </p:txBody>
        </p:sp>
        <p:sp>
          <p:nvSpPr>
            <p:cNvPr id="85" name="Oval 84" title="Quarter Background Cirlce"/>
            <p:cNvSpPr/>
            <p:nvPr/>
          </p:nvSpPr>
          <p:spPr>
            <a:xfrm>
              <a:off x="549490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title="Quarter Background Cirlce"/>
            <p:cNvSpPr/>
            <p:nvPr/>
          </p:nvSpPr>
          <p:spPr>
            <a:xfrm>
              <a:off x="484587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title="Quarter Background Cirlce"/>
            <p:cNvSpPr/>
            <p:nvPr/>
          </p:nvSpPr>
          <p:spPr>
            <a:xfrm>
              <a:off x="420935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title="Quarter Background Cirlce"/>
            <p:cNvSpPr/>
            <p:nvPr/>
          </p:nvSpPr>
          <p:spPr>
            <a:xfrm>
              <a:off x="355216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9" name="Straight Connector 88" title="Q lines"/>
            <p:cNvCxnSpPr>
              <a:cxnSpLocks/>
            </p:cNvCxnSpPr>
            <p:nvPr/>
          </p:nvCxnSpPr>
          <p:spPr>
            <a:xfrm>
              <a:off x="3657043"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0" name="Straight Connector 89" title="Q lines"/>
            <p:cNvCxnSpPr>
              <a:cxnSpLocks/>
            </p:cNvCxnSpPr>
            <p:nvPr/>
          </p:nvCxnSpPr>
          <p:spPr>
            <a:xfrm>
              <a:off x="4304435"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1" name="Straight Connector 90" title="Q lines"/>
            <p:cNvCxnSpPr>
              <a:cxnSpLocks/>
            </p:cNvCxnSpPr>
            <p:nvPr/>
          </p:nvCxnSpPr>
          <p:spPr>
            <a:xfrm>
              <a:off x="495182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2" name="Straight Connector 91" title="Q lines"/>
            <p:cNvCxnSpPr>
              <a:cxnSpLocks/>
            </p:cNvCxnSpPr>
            <p:nvPr/>
          </p:nvCxnSpPr>
          <p:spPr>
            <a:xfrm>
              <a:off x="559921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3" name="TextBox 92" title="Quarter Number"/>
            <p:cNvSpPr txBox="1"/>
            <p:nvPr/>
          </p:nvSpPr>
          <p:spPr>
            <a:xfrm>
              <a:off x="351671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Q1</a:t>
              </a:r>
              <a:endParaRPr lang="en-ZA" sz="1000" dirty="0">
                <a:solidFill>
                  <a:schemeClr val="bg1">
                    <a:lumMod val="75000"/>
                  </a:schemeClr>
                </a:solidFill>
              </a:endParaRPr>
            </a:p>
          </p:txBody>
        </p:sp>
        <p:sp>
          <p:nvSpPr>
            <p:cNvPr id="94" name="TextBox 93" title="Quarter Number"/>
            <p:cNvSpPr txBox="1"/>
            <p:nvPr/>
          </p:nvSpPr>
          <p:spPr>
            <a:xfrm>
              <a:off x="416422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Q2</a:t>
              </a:r>
              <a:endParaRPr lang="en-ZA" sz="1000" dirty="0">
                <a:solidFill>
                  <a:schemeClr val="tx1">
                    <a:lumMod val="65000"/>
                    <a:lumOff val="35000"/>
                  </a:schemeClr>
                </a:solidFill>
              </a:endParaRPr>
            </a:p>
          </p:txBody>
        </p:sp>
        <p:sp>
          <p:nvSpPr>
            <p:cNvPr id="95" name="TextBox 94" title="Quarter Number"/>
            <p:cNvSpPr txBox="1"/>
            <p:nvPr/>
          </p:nvSpPr>
          <p:spPr>
            <a:xfrm>
              <a:off x="481174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Q3</a:t>
              </a:r>
              <a:endParaRPr lang="en-ZA" sz="1000" dirty="0">
                <a:solidFill>
                  <a:schemeClr val="tx1">
                    <a:lumMod val="65000"/>
                    <a:lumOff val="35000"/>
                  </a:schemeClr>
                </a:solidFill>
              </a:endParaRPr>
            </a:p>
          </p:txBody>
        </p:sp>
        <p:sp>
          <p:nvSpPr>
            <p:cNvPr id="96" name="TextBox 95" title="Quarter Number"/>
            <p:cNvSpPr txBox="1"/>
            <p:nvPr/>
          </p:nvSpPr>
          <p:spPr>
            <a:xfrm>
              <a:off x="545925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Q4</a:t>
              </a:r>
              <a:endParaRPr lang="en-ZA" sz="1000" dirty="0">
                <a:solidFill>
                  <a:schemeClr val="tx1">
                    <a:lumMod val="65000"/>
                    <a:lumOff val="35000"/>
                  </a:schemeClr>
                </a:solidFill>
              </a:endParaRPr>
            </a:p>
          </p:txBody>
        </p:sp>
      </p:grpSp>
      <p:grpSp>
        <p:nvGrpSpPr>
          <p:cNvPr id="97" name="Group 96" title="Year 1"/>
          <p:cNvGrpSpPr/>
          <p:nvPr userDrawn="1"/>
        </p:nvGrpSpPr>
        <p:grpSpPr>
          <a:xfrm>
            <a:off x="791681" y="3119046"/>
            <a:ext cx="2695434" cy="561751"/>
            <a:chOff x="791681" y="3119046"/>
            <a:chExt cx="2695434" cy="561751"/>
          </a:xfrm>
        </p:grpSpPr>
        <p:cxnSp>
          <p:nvCxnSpPr>
            <p:cNvPr id="98" name="Straight Connector 97" title="Q lines"/>
            <p:cNvCxnSpPr>
              <a:cxnSpLocks/>
            </p:cNvCxnSpPr>
            <p:nvPr/>
          </p:nvCxnSpPr>
          <p:spPr>
            <a:xfrm>
              <a:off x="170330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9" name="Arrow: Right 129" title="Year Arrow"/>
            <p:cNvSpPr/>
            <p:nvPr/>
          </p:nvSpPr>
          <p:spPr>
            <a:xfrm>
              <a:off x="791681" y="3325541"/>
              <a:ext cx="2695434" cy="355256"/>
            </a:xfrm>
            <a:prstGeom prst="rightArrow">
              <a:avLst>
                <a:gd name="adj1" fmla="val 100000"/>
                <a:gd name="adj2" fmla="val 50000"/>
              </a:avLst>
            </a:prstGeom>
            <a:gradFill flip="none" rotWithShape="1">
              <a:gsLst>
                <a:gs pos="0">
                  <a:schemeClr val="accent2">
                    <a:lumMod val="20000"/>
                    <a:lumOff val="80000"/>
                  </a:schemeClr>
                </a:gs>
                <a:gs pos="100000">
                  <a:srgbClr val="EA0C0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p>
          </p:txBody>
        </p:sp>
        <p:sp>
          <p:nvSpPr>
            <p:cNvPr id="100" name="Oval 99" title="Quarter Background Cirlce"/>
            <p:cNvSpPr/>
            <p:nvPr/>
          </p:nvSpPr>
          <p:spPr>
            <a:xfrm>
              <a:off x="291363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title="Quarter Background Cirlce"/>
            <p:cNvSpPr/>
            <p:nvPr/>
          </p:nvSpPr>
          <p:spPr>
            <a:xfrm>
              <a:off x="2256010"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title="Quarter Background Cirlce"/>
            <p:cNvSpPr/>
            <p:nvPr/>
          </p:nvSpPr>
          <p:spPr>
            <a:xfrm>
              <a:off x="161174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title="Quarter Background Cirlce"/>
            <p:cNvSpPr/>
            <p:nvPr/>
          </p:nvSpPr>
          <p:spPr>
            <a:xfrm>
              <a:off x="96578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4" name="Straight Connector 103" title="Q lines"/>
            <p:cNvCxnSpPr>
              <a:cxnSpLocks/>
            </p:cNvCxnSpPr>
            <p:nvPr/>
          </p:nvCxnSpPr>
          <p:spPr>
            <a:xfrm>
              <a:off x="1067475"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5" name="Straight Connector 104" title="Q lines"/>
            <p:cNvCxnSpPr>
              <a:cxnSpLocks/>
            </p:cNvCxnSpPr>
            <p:nvPr/>
          </p:nvCxnSpPr>
          <p:spPr>
            <a:xfrm>
              <a:off x="236225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6" name="Straight Connector 105" title="Q lines"/>
            <p:cNvCxnSpPr>
              <a:cxnSpLocks/>
            </p:cNvCxnSpPr>
            <p:nvPr/>
          </p:nvCxnSpPr>
          <p:spPr>
            <a:xfrm>
              <a:off x="3009651"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07" name="TextBox 106" title="Quarter Number"/>
            <p:cNvSpPr txBox="1"/>
            <p:nvPr/>
          </p:nvSpPr>
          <p:spPr>
            <a:xfrm>
              <a:off x="92665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Q1</a:t>
              </a:r>
              <a:endParaRPr lang="en-ZA" sz="1000" dirty="0">
                <a:solidFill>
                  <a:schemeClr val="bg1">
                    <a:lumMod val="75000"/>
                  </a:schemeClr>
                </a:solidFill>
              </a:endParaRPr>
            </a:p>
          </p:txBody>
        </p:sp>
        <p:sp>
          <p:nvSpPr>
            <p:cNvPr id="108" name="TextBox 107" title="Quarter Number"/>
            <p:cNvSpPr txBox="1"/>
            <p:nvPr/>
          </p:nvSpPr>
          <p:spPr>
            <a:xfrm>
              <a:off x="157416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Q2</a:t>
              </a:r>
              <a:endParaRPr lang="en-ZA" sz="1000" dirty="0">
                <a:solidFill>
                  <a:schemeClr val="tx1">
                    <a:lumMod val="65000"/>
                    <a:lumOff val="35000"/>
                  </a:schemeClr>
                </a:solidFill>
              </a:endParaRPr>
            </a:p>
          </p:txBody>
        </p:sp>
        <p:sp>
          <p:nvSpPr>
            <p:cNvPr id="109" name="TextBox 108" title="Quarter Number"/>
            <p:cNvSpPr txBox="1"/>
            <p:nvPr/>
          </p:nvSpPr>
          <p:spPr>
            <a:xfrm>
              <a:off x="222168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Q3</a:t>
              </a:r>
              <a:endParaRPr lang="en-ZA" sz="1000" dirty="0">
                <a:solidFill>
                  <a:schemeClr val="tx1">
                    <a:lumMod val="65000"/>
                    <a:lumOff val="35000"/>
                  </a:schemeClr>
                </a:solidFill>
              </a:endParaRPr>
            </a:p>
          </p:txBody>
        </p:sp>
        <p:sp>
          <p:nvSpPr>
            <p:cNvPr id="110" name="TextBox 109" title="Quarter Number"/>
            <p:cNvSpPr txBox="1"/>
            <p:nvPr/>
          </p:nvSpPr>
          <p:spPr>
            <a:xfrm>
              <a:off x="286919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Q4</a:t>
              </a:r>
              <a:endParaRPr lang="en-ZA" sz="1000" dirty="0">
                <a:solidFill>
                  <a:schemeClr val="tx1">
                    <a:lumMod val="65000"/>
                    <a:lumOff val="35000"/>
                  </a:schemeClr>
                </a:solidFill>
              </a:endParaRPr>
            </a:p>
          </p:txBody>
        </p:sp>
      </p:grpSp>
      <p:sp>
        <p:nvSpPr>
          <p:cNvPr id="111" name="Text Placeholder 8"/>
          <p:cNvSpPr>
            <a:spLocks noGrp="1"/>
          </p:cNvSpPr>
          <p:nvPr>
            <p:ph type="body" sz="quarter" idx="15" hasCustomPrompt="1"/>
          </p:nvPr>
        </p:nvSpPr>
        <p:spPr>
          <a:xfrm>
            <a:off x="5874314" y="1515070"/>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112" name="Text Placeholder 8"/>
          <p:cNvSpPr>
            <a:spLocks noGrp="1"/>
          </p:cNvSpPr>
          <p:nvPr>
            <p:ph type="body" sz="quarter" idx="16" hasCustomPrompt="1"/>
          </p:nvPr>
        </p:nvSpPr>
        <p:spPr>
          <a:xfrm>
            <a:off x="9760199" y="1515070"/>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113" name="Text Placeholder 8"/>
          <p:cNvSpPr>
            <a:spLocks noGrp="1"/>
          </p:cNvSpPr>
          <p:nvPr>
            <p:ph type="body" sz="quarter" idx="17" hasCustomPrompt="1"/>
          </p:nvPr>
        </p:nvSpPr>
        <p:spPr>
          <a:xfrm>
            <a:off x="594428" y="4927573"/>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114" name="Text Placeholder 8"/>
          <p:cNvSpPr>
            <a:spLocks noGrp="1"/>
          </p:cNvSpPr>
          <p:nvPr>
            <p:ph type="body" sz="quarter" idx="23" hasCustomPrompt="1"/>
          </p:nvPr>
        </p:nvSpPr>
        <p:spPr>
          <a:xfrm>
            <a:off x="3196226" y="4927573"/>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115" name="Text Placeholder 8"/>
          <p:cNvSpPr>
            <a:spLocks noGrp="1"/>
          </p:cNvSpPr>
          <p:nvPr>
            <p:ph type="body" sz="quarter" idx="24" hasCustomPrompt="1"/>
          </p:nvPr>
        </p:nvSpPr>
        <p:spPr>
          <a:xfrm>
            <a:off x="5807451" y="4927573"/>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116" name="Text Placeholder 8"/>
          <p:cNvSpPr>
            <a:spLocks noGrp="1"/>
          </p:cNvSpPr>
          <p:nvPr>
            <p:ph type="body" sz="quarter" idx="25" hasCustomPrompt="1"/>
          </p:nvPr>
        </p:nvSpPr>
        <p:spPr>
          <a:xfrm>
            <a:off x="8362114" y="4927573"/>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117" name="Text Placeholder 4"/>
          <p:cNvSpPr>
            <a:spLocks noGrp="1"/>
          </p:cNvSpPr>
          <p:nvPr>
            <p:ph type="body" sz="quarter" idx="26" hasCustomPrompt="1"/>
          </p:nvPr>
        </p:nvSpPr>
        <p:spPr>
          <a:xfrm>
            <a:off x="594428" y="5724950"/>
            <a:ext cx="10898877" cy="595024"/>
          </a:xfrm>
        </p:spPr>
        <p:txBody>
          <a:bodyPr anchor="ctr"/>
          <a:lstStyle>
            <a:lvl1pPr marL="0" indent="0" algn="ctr">
              <a:buNone/>
              <a:defRPr sz="2400" baseline="0">
                <a:latin typeface="Open Sans (Body)"/>
              </a:defRPr>
            </a:lvl1pPr>
          </a:lstStyle>
          <a:p>
            <a:pPr lvl="0"/>
            <a:r>
              <a:rPr lang="en-US" dirty="0"/>
              <a:t>Contact Communications for custom timelines</a:t>
            </a:r>
          </a:p>
        </p:txBody>
      </p:sp>
    </p:spTree>
    <p:extLst>
      <p:ext uri="{BB962C8B-B14F-4D97-AF65-F5344CB8AC3E}">
        <p14:creationId xmlns:p14="http://schemas.microsoft.com/office/powerpoint/2010/main" val="281712806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Copyright © Texas Education Agency 2020. All rights reserved.</a:t>
            </a:r>
          </a:p>
        </p:txBody>
      </p:sp>
      <p:sp>
        <p:nvSpPr>
          <p:cNvPr id="4" name="Slide Number Placeholder 3"/>
          <p:cNvSpPr>
            <a:spLocks noGrp="1"/>
          </p:cNvSpPr>
          <p:nvPr>
            <p:ph type="sldNum" sz="quarter" idx="12"/>
          </p:nvPr>
        </p:nvSpPr>
        <p:spPr/>
        <p:txBody>
          <a:bodyPr/>
          <a:lstStyle/>
          <a:p>
            <a:fld id="{0088AB57-2DBE-44A3-AE96-942C49E954BF}" type="slidenum">
              <a:rPr lang="en-US" smtClean="0"/>
              <a:t>‹#›</a:t>
            </a:fld>
            <a:endParaRPr lang="en-US"/>
          </a:p>
        </p:txBody>
      </p:sp>
    </p:spTree>
    <p:extLst>
      <p:ext uri="{BB962C8B-B14F-4D97-AF65-F5344CB8AC3E}">
        <p14:creationId xmlns:p14="http://schemas.microsoft.com/office/powerpoint/2010/main" val="234698178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solidFill>
                <a:schemeClr val="accent1">
                  <a:lumMod val="60000"/>
                  <a:lumOff val="40000"/>
                </a:schemeClr>
              </a:solidFill>
            </a:endParaRPr>
          </a:p>
        </p:txBody>
      </p:sp>
      <p:sp>
        <p:nvSpPr>
          <p:cNvPr id="4" name="Footer Placeholder 3"/>
          <p:cNvSpPr>
            <a:spLocks noGrp="1"/>
          </p:cNvSpPr>
          <p:nvPr>
            <p:ph type="ftr" sz="quarter" idx="11"/>
          </p:nvPr>
        </p:nvSpPr>
        <p:spPr/>
        <p:txBody>
          <a:bodyPr/>
          <a:lstStyle/>
          <a:p>
            <a:r>
              <a:rPr lang="en-US">
                <a:solidFill>
                  <a:schemeClr val="accent1">
                    <a:lumMod val="60000"/>
                    <a:lumOff val="40000"/>
                  </a:schemeClr>
                </a:solidFill>
              </a:rPr>
              <a:t>Copyright © Texas Education Agency 2020. All rights reserved.</a:t>
            </a:r>
            <a:endParaRPr lang="en-US" dirty="0">
              <a:solidFill>
                <a:schemeClr val="accent1">
                  <a:lumMod val="60000"/>
                  <a:lumOff val="40000"/>
                </a:schemeClr>
              </a:solidFill>
            </a:endParaRPr>
          </a:p>
        </p:txBody>
      </p:sp>
    </p:spTree>
    <p:extLst>
      <p:ext uri="{BB962C8B-B14F-4D97-AF65-F5344CB8AC3E}">
        <p14:creationId xmlns:p14="http://schemas.microsoft.com/office/powerpoint/2010/main" val="220862699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Copyright © Texas Education Agency 2020. All rights reserved.</a:t>
            </a:r>
          </a:p>
        </p:txBody>
      </p:sp>
      <p:sp>
        <p:nvSpPr>
          <p:cNvPr id="6" name="Slide Number Placeholder 5"/>
          <p:cNvSpPr>
            <a:spLocks noGrp="1"/>
          </p:cNvSpPr>
          <p:nvPr>
            <p:ph type="sldNum" sz="quarter" idx="12"/>
          </p:nvPr>
        </p:nvSpPr>
        <p:spPr/>
        <p:txBody>
          <a:bodyPr/>
          <a:lstStyle/>
          <a:p>
            <a:fld id="{EA89072E-2125-40D6-847A-9E6B768971D4}" type="slidenum">
              <a:rPr lang="en-US" smtClean="0"/>
              <a:t>‹#›</a:t>
            </a:fld>
            <a:endParaRPr lang="en-US"/>
          </a:p>
        </p:txBody>
      </p:sp>
    </p:spTree>
    <p:extLst>
      <p:ext uri="{BB962C8B-B14F-4D97-AF65-F5344CB8AC3E}">
        <p14:creationId xmlns:p14="http://schemas.microsoft.com/office/powerpoint/2010/main" val="374163809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userDrawn="1">
  <p:cSld name="Title Bar - Sec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3329051"/>
            <a:ext cx="12192000" cy="906065"/>
          </a:xfrm>
          <a:prstGeom prst="rect">
            <a:avLst/>
          </a:prstGeom>
          <a:gradFill>
            <a:gsLst>
              <a:gs pos="66000">
                <a:srgbClr val="4472C4"/>
              </a:gs>
              <a:gs pos="100000">
                <a:srgbClr val="203864"/>
              </a:gs>
            </a:gsLst>
            <a:lin ang="1800000" scaled="0"/>
          </a:gradFill>
        </p:spPr>
        <p:txBody>
          <a:bodyPr anchor="ctr"/>
          <a:lstStyle>
            <a:lvl1pPr algn="ctr">
              <a:defRPr>
                <a:solidFill>
                  <a:schemeClr val="bg1"/>
                </a:solidFill>
                <a:latin typeface="Calibri (Body)"/>
              </a:defRPr>
            </a:lvl1pPr>
          </a:lstStyle>
          <a:p>
            <a:r>
              <a:rPr lang="en-US" dirty="0"/>
              <a:t>Edit Section Title</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Copyright © Texas Education Agency 2020. All rights reserved.</a:t>
            </a:r>
            <a:endParaRPr lang="en-US" dirty="0"/>
          </a:p>
        </p:txBody>
      </p:sp>
      <p:sp>
        <p:nvSpPr>
          <p:cNvPr id="7" name="Slide Number Placeholder 6"/>
          <p:cNvSpPr>
            <a:spLocks noGrp="1"/>
          </p:cNvSpPr>
          <p:nvPr>
            <p:ph type="sldNum" sz="quarter" idx="12"/>
          </p:nvPr>
        </p:nvSpPr>
        <p:spPr/>
        <p:txBody>
          <a:bodyPr/>
          <a:lstStyle/>
          <a:p>
            <a:fld id="{0088AB57-2DBE-44A3-AE96-942C49E954BF}" type="slidenum">
              <a:rPr lang="en-US" smtClean="0"/>
              <a:t>‹#›</a:t>
            </a:fld>
            <a:endParaRPr lang="en-US" dirty="0"/>
          </a:p>
        </p:txBody>
      </p:sp>
    </p:spTree>
    <p:extLst>
      <p:ext uri="{BB962C8B-B14F-4D97-AF65-F5344CB8AC3E}">
        <p14:creationId xmlns:p14="http://schemas.microsoft.com/office/powerpoint/2010/main" val="265437032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562707" y="1508400"/>
            <a:ext cx="11068062" cy="45900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0926569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858439"/>
            <a:ext cx="9144000" cy="1455651"/>
          </a:xfrm>
          <a:solidFill>
            <a:schemeClr val="bg1">
              <a:lumMod val="95000"/>
            </a:schemeClr>
          </a:solidFill>
        </p:spPr>
        <p:txBody>
          <a:bodyPr anchor="ctr">
            <a:normAutofit/>
          </a:bodyPr>
          <a:lstStyle>
            <a:lvl1pPr algn="ctr">
              <a:defRPr sz="5600" b="1">
                <a:solidFill>
                  <a:srgbClr val="3C6EBE"/>
                </a:solidFill>
                <a:latin typeface="+mn-lt"/>
              </a:defRPr>
            </a:lvl1pPr>
          </a:lstStyle>
          <a:p>
            <a:r>
              <a:rPr lang="en-US" dirty="0"/>
              <a:t>Edit Master title</a:t>
            </a:r>
          </a:p>
        </p:txBody>
      </p:sp>
      <p:sp>
        <p:nvSpPr>
          <p:cNvPr id="3" name="Subtitle 2"/>
          <p:cNvSpPr>
            <a:spLocks noGrp="1"/>
          </p:cNvSpPr>
          <p:nvPr>
            <p:ph type="subTitle" idx="1" hasCustomPrompt="1"/>
          </p:nvPr>
        </p:nvSpPr>
        <p:spPr>
          <a:xfrm>
            <a:off x="1524000" y="4315096"/>
            <a:ext cx="9144000" cy="851564"/>
          </a:xfrm>
          <a:solidFill>
            <a:schemeClr val="bg1">
              <a:lumMod val="95000"/>
            </a:schemeClr>
          </a:solidFill>
        </p:spPr>
        <p:txBody>
          <a:bodyPr anchor="t"/>
          <a:lstStyle>
            <a:lvl1pPr marL="0" indent="0" algn="ctr">
              <a:buNone/>
              <a:defRPr sz="2400" b="1" spc="140" baseline="0">
                <a:solidFill>
                  <a:srgbClr val="44546A"/>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MASTER SUBTITLE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Copyright © Texas Education Agency 2020. All rights reserved.</a:t>
            </a:r>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11" name="Picture Placeholder 10"/>
          <p:cNvSpPr>
            <a:spLocks noGrp="1"/>
          </p:cNvSpPr>
          <p:nvPr>
            <p:ph type="pic" sz="quarter" idx="13"/>
          </p:nvPr>
        </p:nvSpPr>
        <p:spPr>
          <a:xfrm>
            <a:off x="0" y="1268412"/>
            <a:ext cx="12192000" cy="5589588"/>
          </a:xfrm>
        </p:spPr>
        <p:txBody>
          <a:bodyPr/>
          <a:lstStyle/>
          <a:p>
            <a:endParaRPr lang="en-US" dirty="0"/>
          </a:p>
        </p:txBody>
      </p:sp>
    </p:spTree>
    <p:extLst>
      <p:ext uri="{BB962C8B-B14F-4D97-AF65-F5344CB8AC3E}">
        <p14:creationId xmlns:p14="http://schemas.microsoft.com/office/powerpoint/2010/main" val="394850930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Title Slide - Alternat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1460701"/>
            <a:ext cx="9997440" cy="3566160"/>
          </a:xfrm>
        </p:spPr>
        <p:txBody>
          <a:bodyPr anchor="ctr">
            <a:normAutofit/>
          </a:bodyPr>
          <a:lstStyle>
            <a:lvl1pPr algn="ctr">
              <a:defRPr sz="6600" b="1">
                <a:solidFill>
                  <a:srgbClr val="3C6EBE"/>
                </a:solidFill>
                <a:latin typeface="Calibri" panose="020F0502020204030204" pitchFamily="34" charset="0"/>
                <a:cs typeface="Calibri" panose="020F0502020204030204" pitchFamily="34" charset="0"/>
              </a:defRPr>
            </a:lvl1pPr>
          </a:lstStyle>
          <a:p>
            <a:r>
              <a:rPr lang="en-US" dirty="0"/>
              <a:t>Click to edit Master title</a:t>
            </a:r>
          </a:p>
        </p:txBody>
      </p:sp>
      <p:sp>
        <p:nvSpPr>
          <p:cNvPr id="3" name="Subtitle 2"/>
          <p:cNvSpPr>
            <a:spLocks noGrp="1"/>
          </p:cNvSpPr>
          <p:nvPr>
            <p:ph type="subTitle" idx="1" hasCustomPrompt="1"/>
          </p:nvPr>
        </p:nvSpPr>
        <p:spPr>
          <a:xfrm>
            <a:off x="1097280" y="5026861"/>
            <a:ext cx="9997440" cy="1273508"/>
          </a:xfrm>
        </p:spPr>
        <p:txBody>
          <a:bodyPr anchor="ctr"/>
          <a:lstStyle>
            <a:lvl1pPr marL="0" indent="0" algn="ctr">
              <a:buNone/>
              <a:defRPr sz="2400" b="1" spc="200" baseline="0">
                <a:solidFill>
                  <a:srgbClr val="44546A"/>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Copyright © Texas Education Agency 2020. All rights reserved.</a:t>
            </a:r>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Tree>
    <p:extLst>
      <p:ext uri="{BB962C8B-B14F-4D97-AF65-F5344CB8AC3E}">
        <p14:creationId xmlns:p14="http://schemas.microsoft.com/office/powerpoint/2010/main" val="131065456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a:xfrm>
            <a:off x="1755912" y="243951"/>
            <a:ext cx="10009367" cy="710206"/>
          </a:xfrm>
        </p:spPr>
        <p:txBody>
          <a:bodyPr/>
          <a:lstStyle/>
          <a:p>
            <a:r>
              <a:rPr lang="en-US" dirty="0"/>
              <a:t>Click to edit Master title style</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Copyright © Texas Education Agency 2020. All rights reserved.</a:t>
            </a:r>
          </a:p>
        </p:txBody>
      </p:sp>
      <p:sp>
        <p:nvSpPr>
          <p:cNvPr id="7" name="Slide Number Placeholder 6"/>
          <p:cNvSpPr>
            <a:spLocks noGrp="1"/>
          </p:cNvSpPr>
          <p:nvPr>
            <p:ph type="sldNum" sz="quarter" idx="12"/>
          </p:nvPr>
        </p:nvSpPr>
        <p:spPr/>
        <p:txBody>
          <a:bodyPr/>
          <a:lstStyle/>
          <a:p>
            <a:fld id="{0088AB57-2DBE-44A3-AE96-942C49E954BF}" type="slidenum">
              <a:rPr lang="en-US" smtClean="0"/>
              <a:t>‹#›</a:t>
            </a:fld>
            <a:endParaRPr lang="en-US"/>
          </a:p>
        </p:txBody>
      </p:sp>
      <p:sp>
        <p:nvSpPr>
          <p:cNvPr id="8" name="Content Placeholder 2"/>
          <p:cNvSpPr>
            <a:spLocks noGrp="1"/>
          </p:cNvSpPr>
          <p:nvPr>
            <p:ph sz="half" idx="13"/>
          </p:nvPr>
        </p:nvSpPr>
        <p:spPr>
          <a:xfrm>
            <a:off x="1037902" y="1881359"/>
            <a:ext cx="4937761" cy="4023359"/>
          </a:xfrm>
        </p:spPr>
        <p:txBody>
          <a:bodyPr/>
          <a:lstStyle>
            <a:lvl1pPr marL="457200" indent="-457200">
              <a:buFont typeface="Arial" panose="020B0604020202020204" pitchFamily="34" charset="0"/>
              <a:buChar char="•"/>
              <a:defRPr b="1" i="1">
                <a:solidFill>
                  <a:srgbClr val="DA3E26"/>
                </a:solidFill>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1600200" indent="-228600">
              <a:buFont typeface="Wingdings" pitchFamily="2" charset="2"/>
              <a:buChar char="§"/>
              <a:defRPr baseline="0">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p:cNvSpPr>
            <a:spLocks noGrp="1"/>
          </p:cNvSpPr>
          <p:nvPr>
            <p:ph sz="half" idx="14"/>
          </p:nvPr>
        </p:nvSpPr>
        <p:spPr>
          <a:xfrm>
            <a:off x="6216337" y="1881359"/>
            <a:ext cx="4937760" cy="4023359"/>
          </a:xfrm>
        </p:spPr>
        <p:txBody>
          <a:bodyPr/>
          <a:lstStyle>
            <a:lvl1pPr marL="457200" indent="-457200">
              <a:buFont typeface="Arial" panose="020B0604020202020204" pitchFamily="34" charset="0"/>
              <a:buChar char="•"/>
              <a:defRPr b="1" i="1">
                <a:solidFill>
                  <a:srgbClr val="DA3E26"/>
                </a:solidFill>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29835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Image with Text Wide">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a:xfrm>
            <a:off x="838200" y="6529137"/>
            <a:ext cx="2743200" cy="192338"/>
          </a:xfrm>
          <a:prstGeom prst="rect">
            <a:avLst/>
          </a:prstGeom>
        </p:spPr>
        <p:txBody>
          <a:bodyPr/>
          <a:lstStyle/>
          <a:p>
            <a:endParaRPr lang="en-US"/>
          </a:p>
        </p:txBody>
      </p:sp>
      <p:sp>
        <p:nvSpPr>
          <p:cNvPr id="8" name="Footer Placeholder 7"/>
          <p:cNvSpPr>
            <a:spLocks noGrp="1"/>
          </p:cNvSpPr>
          <p:nvPr>
            <p:ph type="ftr" sz="quarter" idx="11"/>
          </p:nvPr>
        </p:nvSpPr>
        <p:spPr>
          <a:xfrm>
            <a:off x="4038600" y="6529137"/>
            <a:ext cx="4114800" cy="192338"/>
          </a:xfrm>
          <a:prstGeom prst="rect">
            <a:avLst/>
          </a:prstGeom>
        </p:spPr>
        <p:txBody>
          <a:bodyPr/>
          <a:lstStyle/>
          <a:p>
            <a:r>
              <a:rPr lang="en-US"/>
              <a:t>Copyright © Texas Education Agency 2020. All rights reserved.</a:t>
            </a:r>
          </a:p>
        </p:txBody>
      </p:sp>
      <p:sp>
        <p:nvSpPr>
          <p:cNvPr id="9" name="Slide Number Placeholder 8"/>
          <p:cNvSpPr>
            <a:spLocks noGrp="1"/>
          </p:cNvSpPr>
          <p:nvPr>
            <p:ph type="sldNum" sz="quarter" idx="12"/>
          </p:nvPr>
        </p:nvSpPr>
        <p:spPr>
          <a:xfrm>
            <a:off x="8610600" y="6529137"/>
            <a:ext cx="2743200" cy="192338"/>
          </a:xfrm>
          <a:prstGeom prst="rect">
            <a:avLst/>
          </a:prstGeom>
        </p:spPr>
        <p:txBody>
          <a:bodyPr/>
          <a:lstStyle/>
          <a:p>
            <a:fld id="{0088AB57-2DBE-44A3-AE96-942C49E954BF}" type="slidenum">
              <a:rPr lang="en-US" smtClean="0"/>
              <a:t>‹#›</a:t>
            </a:fld>
            <a:endParaRPr lang="en-US"/>
          </a:p>
        </p:txBody>
      </p:sp>
      <p:sp>
        <p:nvSpPr>
          <p:cNvPr id="10" name="Picture Placeholder 6"/>
          <p:cNvSpPr>
            <a:spLocks noGrp="1"/>
          </p:cNvSpPr>
          <p:nvPr>
            <p:ph type="pic" sz="quarter" idx="13"/>
          </p:nvPr>
        </p:nvSpPr>
        <p:spPr>
          <a:xfrm>
            <a:off x="401639" y="1645920"/>
            <a:ext cx="11379991" cy="3648710"/>
          </a:xfrm>
        </p:spPr>
        <p:txBody>
          <a:bodyPr/>
          <a:lstStyle>
            <a:lvl1pPr marL="0" indent="0">
              <a:buFontTx/>
              <a:buNone/>
              <a:defRPr>
                <a:latin typeface="Open Sans (Headings)"/>
              </a:defRPr>
            </a:lvl1pPr>
          </a:lstStyle>
          <a:p>
            <a:endParaRPr lang="en-US" dirty="0"/>
          </a:p>
        </p:txBody>
      </p:sp>
      <p:sp>
        <p:nvSpPr>
          <p:cNvPr id="11" name="Text Placeholder 11"/>
          <p:cNvSpPr>
            <a:spLocks noGrp="1"/>
          </p:cNvSpPr>
          <p:nvPr>
            <p:ph type="body" sz="quarter" idx="14"/>
          </p:nvPr>
        </p:nvSpPr>
        <p:spPr>
          <a:xfrm>
            <a:off x="401638" y="5657088"/>
            <a:ext cx="11379200" cy="543686"/>
          </a:xfrm>
          <a:gradFill>
            <a:gsLst>
              <a:gs pos="26000">
                <a:srgbClr val="203864"/>
              </a:gs>
              <a:gs pos="50000">
                <a:srgbClr val="2F5CAC"/>
              </a:gs>
              <a:gs pos="100000">
                <a:srgbClr val="4472C4"/>
              </a:gs>
            </a:gsLst>
            <a:lin ang="3000000" scaled="0"/>
          </a:gradFill>
        </p:spPr>
        <p:txBody>
          <a:bodyPr/>
          <a:lstStyle>
            <a:lvl1pPr marL="365760" indent="0" algn="ctr">
              <a:lnSpc>
                <a:spcPct val="120000"/>
              </a:lnSpc>
              <a:buNone/>
              <a:defRPr sz="2400">
                <a:solidFill>
                  <a:schemeClr val="bg1"/>
                </a:solidFill>
                <a:latin typeface="Open Sans (Headings)"/>
              </a:defRPr>
            </a:lvl1pPr>
          </a:lstStyle>
          <a:p>
            <a:pPr lvl="0"/>
            <a:endParaRPr lang="en-US" dirty="0"/>
          </a:p>
        </p:txBody>
      </p:sp>
    </p:spTree>
    <p:extLst>
      <p:ext uri="{BB962C8B-B14F-4D97-AF65-F5344CB8AC3E}">
        <p14:creationId xmlns:p14="http://schemas.microsoft.com/office/powerpoint/2010/main" val="356397572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Copyright © Texas Education Agency 2020. All rights reserved.</a:t>
            </a:r>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7" name="Content Placeholder 2"/>
          <p:cNvSpPr>
            <a:spLocks noGrp="1"/>
          </p:cNvSpPr>
          <p:nvPr>
            <p:ph idx="13"/>
          </p:nvPr>
        </p:nvSpPr>
        <p:spPr>
          <a:xfrm>
            <a:off x="838199" y="1825625"/>
            <a:ext cx="10515599" cy="43024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C00000"/>
              </a:buClr>
              <a:buFont typeface="Wingdings" pitchFamily="2" charset="2"/>
              <a:buChar char="§"/>
              <a:defRPr>
                <a:latin typeface="+mj-lt"/>
                <a:cs typeface="Calibri" panose="020F0502020204030204" pitchFamily="34" charset="0"/>
              </a:defRPr>
            </a:lvl4pPr>
            <a:lvl5pPr>
              <a:buClr>
                <a:srgbClr val="DA3E26"/>
              </a:buClr>
              <a:defRPr>
                <a:latin typeface="+mj-lt"/>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8227277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Bullet List 2-Column">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Copyright © Texas Education Agency 2020. All rights reserved.</a:t>
            </a:r>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14" name="Content Placeholder 3"/>
          <p:cNvSpPr>
            <a:spLocks noGrp="1"/>
          </p:cNvSpPr>
          <p:nvPr>
            <p:ph sz="half" idx="2"/>
          </p:nvPr>
        </p:nvSpPr>
        <p:spPr>
          <a:xfrm>
            <a:off x="978527" y="1845733"/>
            <a:ext cx="4937760" cy="40233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C00000"/>
              </a:buClr>
              <a:buFont typeface="Wingdings" pitchFamily="2" charset="2"/>
              <a:buChar char="§"/>
              <a:defRPr>
                <a:latin typeface="+mj-lt"/>
                <a:cs typeface="Calibri" panose="020F0502020204030204" pitchFamily="34" charset="0"/>
              </a:defRPr>
            </a:lvl4pPr>
            <a:lvl5pPr>
              <a:buClr>
                <a:srgbClr val="DA3E26"/>
              </a:buClr>
              <a:defRPr>
                <a:latin typeface="+mj-lt"/>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5"/>
          <p:cNvSpPr>
            <a:spLocks noGrp="1"/>
          </p:cNvSpPr>
          <p:nvPr>
            <p:ph sz="quarter" idx="4"/>
          </p:nvPr>
        </p:nvSpPr>
        <p:spPr>
          <a:xfrm>
            <a:off x="6275713" y="1845733"/>
            <a:ext cx="4937760" cy="40233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C00000"/>
              </a:buClr>
              <a:buFont typeface="Wingdings" pitchFamily="2" charset="2"/>
              <a:buChar char="§"/>
              <a:defRPr>
                <a:latin typeface="+mj-lt"/>
                <a:cs typeface="Calibri" panose="020F0502020204030204" pitchFamily="34" charset="0"/>
              </a:defRPr>
            </a:lvl4pPr>
            <a:lvl5pPr>
              <a:buClr>
                <a:srgbClr val="DA3E26"/>
              </a:buClr>
              <a:defRPr b="0">
                <a:latin typeface="+mj-lt"/>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2387093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ontent Bloc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Copyright © Texas Education Agency 2020. All rights reserved.</a:t>
            </a:r>
          </a:p>
        </p:txBody>
      </p:sp>
      <p:sp>
        <p:nvSpPr>
          <p:cNvPr id="5" name="Slide Number Placeholder 4"/>
          <p:cNvSpPr>
            <a:spLocks noGrp="1"/>
          </p:cNvSpPr>
          <p:nvPr>
            <p:ph type="sldNum" sz="quarter" idx="12"/>
          </p:nvPr>
        </p:nvSpPr>
        <p:spPr/>
        <p:txBody>
          <a:bodyPr/>
          <a:lstStyle/>
          <a:p>
            <a:fld id="{0088AB57-2DBE-44A3-AE96-942C49E954BF}" type="slidenum">
              <a:rPr lang="en-US" smtClean="0"/>
              <a:pPr/>
              <a:t>‹#›</a:t>
            </a:fld>
            <a:endParaRPr lang="en-US"/>
          </a:p>
        </p:txBody>
      </p:sp>
    </p:spTree>
    <p:extLst>
      <p:ext uri="{BB962C8B-B14F-4D97-AF65-F5344CB8AC3E}">
        <p14:creationId xmlns:p14="http://schemas.microsoft.com/office/powerpoint/2010/main" val="127797225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ntent 2-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Copyright © Texas Education Agency 2020. All rights reserved.</a:t>
            </a:r>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6" name="Content Placeholder 3"/>
          <p:cNvSpPr>
            <a:spLocks noGrp="1"/>
          </p:cNvSpPr>
          <p:nvPr>
            <p:ph sz="half" idx="2"/>
          </p:nvPr>
        </p:nvSpPr>
        <p:spPr>
          <a:xfrm>
            <a:off x="423863" y="1687515"/>
            <a:ext cx="5492424" cy="4181578"/>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dirty="0"/>
          </a:p>
        </p:txBody>
      </p:sp>
      <p:sp>
        <p:nvSpPr>
          <p:cNvPr id="7" name="Content Placeholder 5"/>
          <p:cNvSpPr>
            <a:spLocks noGrp="1"/>
          </p:cNvSpPr>
          <p:nvPr>
            <p:ph sz="quarter" idx="4"/>
          </p:nvPr>
        </p:nvSpPr>
        <p:spPr>
          <a:xfrm>
            <a:off x="6275713" y="1687515"/>
            <a:ext cx="5492424" cy="4181578"/>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Tree>
    <p:extLst>
      <p:ext uri="{BB962C8B-B14F-4D97-AF65-F5344CB8AC3E}">
        <p14:creationId xmlns:p14="http://schemas.microsoft.com/office/powerpoint/2010/main" val="171188874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ontent Multi-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Copyright © Texas Education Agency 2020. All rights reserved.</a:t>
            </a:r>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6" name="Content Placeholder 3"/>
          <p:cNvSpPr>
            <a:spLocks noGrp="1"/>
          </p:cNvSpPr>
          <p:nvPr>
            <p:ph sz="half" idx="2"/>
          </p:nvPr>
        </p:nvSpPr>
        <p:spPr>
          <a:xfrm>
            <a:off x="423862" y="168751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dirty="0"/>
          </a:p>
        </p:txBody>
      </p:sp>
      <p:sp>
        <p:nvSpPr>
          <p:cNvPr id="7" name="Content Placeholder 5"/>
          <p:cNvSpPr>
            <a:spLocks noGrp="1"/>
          </p:cNvSpPr>
          <p:nvPr>
            <p:ph sz="quarter" idx="4"/>
          </p:nvPr>
        </p:nvSpPr>
        <p:spPr>
          <a:xfrm>
            <a:off x="4094218" y="1687514"/>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8" name="Content Placeholder 5"/>
          <p:cNvSpPr>
            <a:spLocks noGrp="1"/>
          </p:cNvSpPr>
          <p:nvPr>
            <p:ph sz="quarter" idx="13"/>
          </p:nvPr>
        </p:nvSpPr>
        <p:spPr>
          <a:xfrm>
            <a:off x="7760524" y="1687514"/>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10" name="Content Placeholder 5"/>
          <p:cNvSpPr>
            <a:spLocks noGrp="1"/>
          </p:cNvSpPr>
          <p:nvPr>
            <p:ph sz="quarter" idx="14"/>
          </p:nvPr>
        </p:nvSpPr>
        <p:spPr>
          <a:xfrm>
            <a:off x="423862" y="4108326"/>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11" name="Content Placeholder 5"/>
          <p:cNvSpPr>
            <a:spLocks noGrp="1"/>
          </p:cNvSpPr>
          <p:nvPr>
            <p:ph sz="quarter" idx="15"/>
          </p:nvPr>
        </p:nvSpPr>
        <p:spPr>
          <a:xfrm>
            <a:off x="4094218" y="410832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12" name="Content Placeholder 5"/>
          <p:cNvSpPr>
            <a:spLocks noGrp="1"/>
          </p:cNvSpPr>
          <p:nvPr>
            <p:ph sz="quarter" idx="16"/>
          </p:nvPr>
        </p:nvSpPr>
        <p:spPr>
          <a:xfrm>
            <a:off x="7760524" y="410832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Tree>
    <p:extLst>
      <p:ext uri="{BB962C8B-B14F-4D97-AF65-F5344CB8AC3E}">
        <p14:creationId xmlns:p14="http://schemas.microsoft.com/office/powerpoint/2010/main" val="75333658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Object - text on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Copyright © Texas Education Agency 2020. All rights reserved.</a:t>
            </a:r>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11" name="Content Placeholder 10"/>
          <p:cNvSpPr>
            <a:spLocks noGrp="1"/>
          </p:cNvSpPr>
          <p:nvPr>
            <p:ph sz="quarter" idx="14"/>
          </p:nvPr>
        </p:nvSpPr>
        <p:spPr>
          <a:xfrm>
            <a:off x="385763" y="1563757"/>
            <a:ext cx="5534025" cy="4644538"/>
          </a:xfrm>
        </p:spPr>
        <p:txBody>
          <a:bodyPr/>
          <a:lstStyle>
            <a:lvl1pPr marL="0" indent="0">
              <a:buNone/>
              <a:defRPr>
                <a:latin typeface="Calibri" panose="020F0502020204030204" pitchFamily="34" charset="0"/>
                <a:cs typeface="Calibri" panose="020F0502020204030204" pitchFamily="34" charset="0"/>
              </a:defRPr>
            </a:lvl1pPr>
          </a:lstStyle>
          <a:p>
            <a:pPr lvl="0"/>
            <a:endParaRPr lang="en-US" dirty="0"/>
          </a:p>
        </p:txBody>
      </p:sp>
      <p:sp>
        <p:nvSpPr>
          <p:cNvPr id="12" name="Text Placeholder 10"/>
          <p:cNvSpPr>
            <a:spLocks noGrp="1"/>
          </p:cNvSpPr>
          <p:nvPr>
            <p:ph type="body" sz="quarter" idx="15"/>
          </p:nvPr>
        </p:nvSpPr>
        <p:spPr>
          <a:xfrm>
            <a:off x="6566064" y="1563757"/>
            <a:ext cx="5101055" cy="4644538"/>
          </a:xfrm>
          <a:solidFill>
            <a:srgbClr val="0D6CB9"/>
          </a:solidFill>
        </p:spPr>
        <p:txBody>
          <a:bodyPr lIns="365760" tIns="365760" rIns="365760" bIns="365760"/>
          <a:lstStyle>
            <a:lvl1pPr marL="0" indent="0">
              <a:buNone/>
              <a:defRPr>
                <a:solidFill>
                  <a:schemeClr val="bg1"/>
                </a:solidFill>
                <a:latin typeface="Calibri" panose="020F0502020204030204" pitchFamily="34" charset="0"/>
                <a:cs typeface="Calibri" panose="020F0502020204030204" pitchFamily="34" charset="0"/>
              </a:defRPr>
            </a:lvl1pPr>
          </a:lstStyle>
          <a:p>
            <a:pPr lvl="0"/>
            <a:endParaRPr lang="en-US" dirty="0"/>
          </a:p>
        </p:txBody>
      </p:sp>
    </p:spTree>
    <p:extLst>
      <p:ext uri="{BB962C8B-B14F-4D97-AF65-F5344CB8AC3E}">
        <p14:creationId xmlns:p14="http://schemas.microsoft.com/office/powerpoint/2010/main" val="82219870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3_Object - text on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Copyright © Texas Education Agency 2020. All rights reserved.</a:t>
            </a:r>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11" name="Content Placeholder 10"/>
          <p:cNvSpPr>
            <a:spLocks noGrp="1"/>
          </p:cNvSpPr>
          <p:nvPr>
            <p:ph sz="quarter" idx="14"/>
          </p:nvPr>
        </p:nvSpPr>
        <p:spPr>
          <a:xfrm>
            <a:off x="5848698" y="1563757"/>
            <a:ext cx="5534025" cy="4644538"/>
          </a:xfrm>
        </p:spPr>
        <p:txBody>
          <a:bodyPr/>
          <a:lstStyle>
            <a:lvl1pPr marL="0" indent="0">
              <a:buNone/>
              <a:defRPr>
                <a:latin typeface="Calibri" panose="020F0502020204030204" pitchFamily="34" charset="0"/>
                <a:cs typeface="Calibri" panose="020F0502020204030204" pitchFamily="34" charset="0"/>
              </a:defRPr>
            </a:lvl1pPr>
          </a:lstStyle>
          <a:p>
            <a:pPr lvl="0"/>
            <a:endParaRPr lang="en-US" dirty="0"/>
          </a:p>
        </p:txBody>
      </p:sp>
      <p:sp>
        <p:nvSpPr>
          <p:cNvPr id="12" name="Text Placeholder 10"/>
          <p:cNvSpPr>
            <a:spLocks noGrp="1"/>
          </p:cNvSpPr>
          <p:nvPr>
            <p:ph type="body" sz="quarter" idx="15"/>
          </p:nvPr>
        </p:nvSpPr>
        <p:spPr>
          <a:xfrm>
            <a:off x="388288" y="1563757"/>
            <a:ext cx="5101055" cy="4644538"/>
          </a:xfrm>
          <a:solidFill>
            <a:srgbClr val="0D6CB9"/>
          </a:solidFill>
        </p:spPr>
        <p:txBody>
          <a:bodyPr lIns="365760" tIns="365760" rIns="365760" bIns="365760"/>
          <a:lstStyle>
            <a:lvl1pPr marL="0" indent="0">
              <a:buNone/>
              <a:defRPr>
                <a:solidFill>
                  <a:schemeClr val="bg1"/>
                </a:solidFill>
                <a:latin typeface="Calibri" panose="020F0502020204030204" pitchFamily="34" charset="0"/>
                <a:cs typeface="Calibri" panose="020F0502020204030204" pitchFamily="34" charset="0"/>
              </a:defRPr>
            </a:lvl1pPr>
          </a:lstStyle>
          <a:p>
            <a:pPr lvl="0"/>
            <a:endParaRPr lang="en-US" dirty="0"/>
          </a:p>
        </p:txBody>
      </p:sp>
    </p:spTree>
    <p:extLst>
      <p:ext uri="{BB962C8B-B14F-4D97-AF65-F5344CB8AC3E}">
        <p14:creationId xmlns:p14="http://schemas.microsoft.com/office/powerpoint/2010/main" val="100207436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Object - text on le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Copyright © Texas Education Agency 2020. All rights reserved.</a:t>
            </a:r>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8" name="Content Placeholder 7"/>
          <p:cNvSpPr>
            <a:spLocks noGrp="1"/>
          </p:cNvSpPr>
          <p:nvPr>
            <p:ph sz="quarter" idx="13"/>
          </p:nvPr>
        </p:nvSpPr>
        <p:spPr>
          <a:xfrm>
            <a:off x="6096000" y="1620838"/>
            <a:ext cx="5534025" cy="4603750"/>
          </a:xfrm>
        </p:spPr>
        <p:txBody>
          <a:bodyPr/>
          <a:lstStyle>
            <a:lvl1pPr marL="0" indent="0">
              <a:buNone/>
              <a:defRPr>
                <a:latin typeface="Calibri" panose="020F0502020204030204" pitchFamily="34" charset="0"/>
                <a:cs typeface="Calibri" panose="020F0502020204030204" pitchFamily="34" charset="0"/>
              </a:defRPr>
            </a:lvl1pPr>
          </a:lstStyle>
          <a:p>
            <a:pPr lvl="0"/>
            <a:endParaRPr lang="en-US" dirty="0"/>
          </a:p>
        </p:txBody>
      </p:sp>
      <p:sp>
        <p:nvSpPr>
          <p:cNvPr id="11" name="Text Placeholder 10"/>
          <p:cNvSpPr>
            <a:spLocks noGrp="1"/>
          </p:cNvSpPr>
          <p:nvPr>
            <p:ph type="body" sz="quarter" idx="14"/>
          </p:nvPr>
        </p:nvSpPr>
        <p:spPr>
          <a:xfrm>
            <a:off x="518193" y="1620838"/>
            <a:ext cx="5101055" cy="4603750"/>
          </a:xfrm>
        </p:spPr>
        <p:txBody>
          <a:bodyPr anchor="t"/>
          <a:lstStyle>
            <a:lvl1pPr marL="0" indent="0">
              <a:buNone/>
              <a:defRPr>
                <a:solidFill>
                  <a:schemeClr val="tx1"/>
                </a:solidFill>
                <a:latin typeface="Calibri" panose="020F0502020204030204" pitchFamily="34" charset="0"/>
                <a:cs typeface="Calibri" panose="020F0502020204030204" pitchFamily="34" charset="0"/>
              </a:defRPr>
            </a:lvl1pPr>
          </a:lstStyle>
          <a:p>
            <a:pPr lvl="0"/>
            <a:endParaRPr lang="en-US" dirty="0"/>
          </a:p>
        </p:txBody>
      </p:sp>
    </p:spTree>
    <p:extLst>
      <p:ext uri="{BB962C8B-B14F-4D97-AF65-F5344CB8AC3E}">
        <p14:creationId xmlns:p14="http://schemas.microsoft.com/office/powerpoint/2010/main" val="249144381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Image with Text Wide">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Copyright © Texas Education Agency 2020. All rights reserved.</a:t>
            </a:r>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10" name="Picture Placeholder 6"/>
          <p:cNvSpPr>
            <a:spLocks noGrp="1"/>
          </p:cNvSpPr>
          <p:nvPr>
            <p:ph type="pic" sz="quarter" idx="13"/>
          </p:nvPr>
        </p:nvSpPr>
        <p:spPr>
          <a:xfrm>
            <a:off x="401639" y="1645920"/>
            <a:ext cx="11379991" cy="3648710"/>
          </a:xfrm>
        </p:spPr>
        <p:txBody>
          <a:bodyPr/>
          <a:lstStyle>
            <a:lvl1pPr marL="0" indent="0">
              <a:buFontTx/>
              <a:buNone/>
              <a:defRPr>
                <a:latin typeface="Calibri" panose="020F0502020204030204" pitchFamily="34" charset="0"/>
                <a:cs typeface="Calibri" panose="020F0502020204030204" pitchFamily="34" charset="0"/>
              </a:defRPr>
            </a:lvl1pPr>
          </a:lstStyle>
          <a:p>
            <a:endParaRPr lang="en-US" dirty="0"/>
          </a:p>
        </p:txBody>
      </p:sp>
      <p:sp>
        <p:nvSpPr>
          <p:cNvPr id="11" name="Text Placeholder 11"/>
          <p:cNvSpPr>
            <a:spLocks noGrp="1"/>
          </p:cNvSpPr>
          <p:nvPr>
            <p:ph type="body" sz="quarter" idx="14"/>
          </p:nvPr>
        </p:nvSpPr>
        <p:spPr>
          <a:xfrm>
            <a:off x="401638" y="5657088"/>
            <a:ext cx="11379200" cy="543686"/>
          </a:xfrm>
          <a:gradFill>
            <a:gsLst>
              <a:gs pos="26000">
                <a:srgbClr val="203864"/>
              </a:gs>
              <a:gs pos="50000">
                <a:srgbClr val="2F5CAC"/>
              </a:gs>
              <a:gs pos="100000">
                <a:srgbClr val="4472C4"/>
              </a:gs>
            </a:gsLst>
            <a:lin ang="3000000" scaled="0"/>
          </a:gradFill>
        </p:spPr>
        <p:txBody>
          <a:bodyPr/>
          <a:lstStyle>
            <a:lvl1pPr marL="365760" indent="0" algn="ctr">
              <a:lnSpc>
                <a:spcPct val="120000"/>
              </a:lnSpc>
              <a:buNone/>
              <a:defRPr sz="2400">
                <a:solidFill>
                  <a:schemeClr val="bg1"/>
                </a:solidFill>
                <a:latin typeface="Calibri" panose="020F0502020204030204" pitchFamily="34" charset="0"/>
                <a:cs typeface="Calibri" panose="020F0502020204030204" pitchFamily="34" charset="0"/>
              </a:defRPr>
            </a:lvl1pPr>
          </a:lstStyle>
          <a:p>
            <a:pPr lvl="0"/>
            <a:endParaRPr lang="en-US" dirty="0"/>
          </a:p>
        </p:txBody>
      </p:sp>
    </p:spTree>
    <p:extLst>
      <p:ext uri="{BB962C8B-B14F-4D97-AF65-F5344CB8AC3E}">
        <p14:creationId xmlns:p14="http://schemas.microsoft.com/office/powerpoint/2010/main" val="101212230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Timeline 1">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Copyright © Texas Education Agency 2020. All rights reserved.</a:t>
            </a:r>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cxnSp>
        <p:nvCxnSpPr>
          <p:cNvPr id="10" name="Straight Connector 9"/>
          <p:cNvCxnSpPr/>
          <p:nvPr userDrawn="1"/>
        </p:nvCxnSpPr>
        <p:spPr>
          <a:xfrm>
            <a:off x="7725145" y="3631342"/>
            <a:ext cx="12700" cy="513897"/>
          </a:xfrm>
          <a:prstGeom prst="line">
            <a:avLst/>
          </a:prstGeom>
          <a:ln w="53975" cap="rnd">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495912" y="3639580"/>
            <a:ext cx="12700" cy="513897"/>
          </a:xfrm>
          <a:prstGeom prst="line">
            <a:avLst/>
          </a:prstGeom>
          <a:ln w="53975" cap="rnd">
            <a:solidFill>
              <a:srgbClr val="EA0C0C"/>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endCxn id="20" idx="4"/>
          </p:cNvCxnSpPr>
          <p:nvPr userDrawn="1"/>
        </p:nvCxnSpPr>
        <p:spPr>
          <a:xfrm>
            <a:off x="6110254" y="3256246"/>
            <a:ext cx="12700" cy="513897"/>
          </a:xfrm>
          <a:prstGeom prst="line">
            <a:avLst/>
          </a:prstGeom>
          <a:ln w="53975" cap="rnd">
            <a:solidFill>
              <a:srgbClr val="69447B"/>
            </a:solidFill>
            <a:prstDash val="sysDot"/>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3738697" y="3553467"/>
            <a:ext cx="1530393" cy="293653"/>
          </a:xfrm>
          <a:prstGeom prst="rect">
            <a:avLst/>
          </a:prstGeom>
          <a:solidFill>
            <a:srgbClr val="DA3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5352764" y="3553467"/>
            <a:ext cx="1530393" cy="293653"/>
          </a:xfrm>
          <a:prstGeom prst="rect">
            <a:avLst/>
          </a:prstGeom>
          <a:solidFill>
            <a:srgbClr val="694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6967303" y="3553467"/>
            <a:ext cx="1530393" cy="293653"/>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2124157" y="3553467"/>
            <a:ext cx="1530393" cy="293653"/>
          </a:xfrm>
          <a:prstGeom prst="rect">
            <a:avLst/>
          </a:prstGeom>
          <a:solidFill>
            <a:srgbClr val="A83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userDrawn="1"/>
        </p:nvSpPr>
        <p:spPr>
          <a:xfrm>
            <a:off x="6049541" y="362331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userDrawn="1"/>
        </p:nvSpPr>
        <p:spPr>
          <a:xfrm>
            <a:off x="9271650" y="3626886"/>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endCxn id="24" idx="4"/>
          </p:cNvCxnSpPr>
          <p:nvPr userDrawn="1"/>
        </p:nvCxnSpPr>
        <p:spPr>
          <a:xfrm>
            <a:off x="2889534" y="3266406"/>
            <a:ext cx="12700" cy="513897"/>
          </a:xfrm>
          <a:prstGeom prst="line">
            <a:avLst/>
          </a:prstGeom>
          <a:ln w="53975" cap="rnd">
            <a:solidFill>
              <a:srgbClr val="A8301C"/>
            </a:solidFill>
            <a:prstDash val="sysDot"/>
          </a:ln>
        </p:spPr>
        <p:style>
          <a:lnRef idx="1">
            <a:schemeClr val="accent1"/>
          </a:lnRef>
          <a:fillRef idx="0">
            <a:schemeClr val="accent1"/>
          </a:fillRef>
          <a:effectRef idx="0">
            <a:schemeClr val="accent1"/>
          </a:effectRef>
          <a:fontRef idx="minor">
            <a:schemeClr val="tx1"/>
          </a:fontRef>
        </p:style>
      </p:cxnSp>
      <p:sp>
        <p:nvSpPr>
          <p:cNvPr id="24" name="Oval 23"/>
          <p:cNvSpPr/>
          <p:nvPr userDrawn="1"/>
        </p:nvSpPr>
        <p:spPr>
          <a:xfrm>
            <a:off x="2828821" y="363347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userDrawn="1"/>
        </p:nvSpPr>
        <p:spPr>
          <a:xfrm>
            <a:off x="4423941" y="364363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userDrawn="1"/>
        </p:nvSpPr>
        <p:spPr>
          <a:xfrm>
            <a:off x="7664981" y="361315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8"/>
          </p:nvPr>
        </p:nvSpPr>
        <p:spPr>
          <a:xfrm>
            <a:off x="2116158" y="2535256"/>
            <a:ext cx="1514363" cy="681271"/>
          </a:xfrm>
        </p:spPr>
        <p:txBody>
          <a:bodyPr anchor="ctr">
            <a:normAutofit/>
          </a:bodyPr>
          <a:lstStyle>
            <a:lvl1pPr marL="0" indent="0" algn="ctr">
              <a:buNone/>
              <a:defRPr sz="1800">
                <a:solidFill>
                  <a:schemeClr val="tx1"/>
                </a:solidFill>
              </a:defRPr>
            </a:lvl1pPr>
          </a:lstStyle>
          <a:p>
            <a:pPr lvl="0"/>
            <a:endParaRPr lang="en-US" dirty="0"/>
          </a:p>
        </p:txBody>
      </p:sp>
      <p:sp>
        <p:nvSpPr>
          <p:cNvPr id="32" name="Text Placeholder 3"/>
          <p:cNvSpPr>
            <a:spLocks noGrp="1"/>
          </p:cNvSpPr>
          <p:nvPr>
            <p:ph type="body" sz="quarter" idx="19"/>
          </p:nvPr>
        </p:nvSpPr>
        <p:spPr>
          <a:xfrm>
            <a:off x="3754727" y="4166491"/>
            <a:ext cx="1514363" cy="681271"/>
          </a:xfrm>
        </p:spPr>
        <p:txBody>
          <a:bodyPr anchor="ctr">
            <a:normAutofit/>
          </a:bodyPr>
          <a:lstStyle>
            <a:lvl1pPr marL="0" indent="0" algn="ctr">
              <a:buNone/>
              <a:defRPr sz="1800">
                <a:solidFill>
                  <a:schemeClr val="tx1"/>
                </a:solidFill>
              </a:defRPr>
            </a:lvl1pPr>
          </a:lstStyle>
          <a:p>
            <a:pPr lvl="0"/>
            <a:endParaRPr lang="en-US" dirty="0"/>
          </a:p>
        </p:txBody>
      </p:sp>
      <p:sp>
        <p:nvSpPr>
          <p:cNvPr id="33" name="Text Placeholder 3"/>
          <p:cNvSpPr>
            <a:spLocks noGrp="1"/>
          </p:cNvSpPr>
          <p:nvPr>
            <p:ph type="body" sz="quarter" idx="20"/>
          </p:nvPr>
        </p:nvSpPr>
        <p:spPr>
          <a:xfrm>
            <a:off x="5338818" y="2535257"/>
            <a:ext cx="1514363" cy="681271"/>
          </a:xfrm>
        </p:spPr>
        <p:txBody>
          <a:bodyPr anchor="ctr">
            <a:normAutofit/>
          </a:bodyPr>
          <a:lstStyle>
            <a:lvl1pPr marL="0" indent="0" algn="ctr">
              <a:buNone/>
              <a:defRPr sz="1800">
                <a:solidFill>
                  <a:schemeClr val="tx1"/>
                </a:solidFill>
              </a:defRPr>
            </a:lvl1pPr>
          </a:lstStyle>
          <a:p>
            <a:pPr lvl="0"/>
            <a:endParaRPr lang="en-US" dirty="0"/>
          </a:p>
        </p:txBody>
      </p:sp>
      <p:sp>
        <p:nvSpPr>
          <p:cNvPr id="34" name="Text Placeholder 3"/>
          <p:cNvSpPr>
            <a:spLocks noGrp="1"/>
          </p:cNvSpPr>
          <p:nvPr>
            <p:ph type="body" sz="quarter" idx="21"/>
          </p:nvPr>
        </p:nvSpPr>
        <p:spPr>
          <a:xfrm>
            <a:off x="7054625" y="4166491"/>
            <a:ext cx="1514363" cy="681271"/>
          </a:xfrm>
        </p:spPr>
        <p:txBody>
          <a:bodyPr anchor="ctr">
            <a:normAutofit/>
          </a:bodyPr>
          <a:lstStyle>
            <a:lvl1pPr marL="0" indent="0" algn="ctr">
              <a:buNone/>
              <a:defRPr sz="1800">
                <a:solidFill>
                  <a:schemeClr val="tx1"/>
                </a:solidFill>
              </a:defRPr>
            </a:lvl1pPr>
          </a:lstStyle>
          <a:p>
            <a:pPr lvl="0"/>
            <a:endParaRPr lang="en-US" dirty="0"/>
          </a:p>
        </p:txBody>
      </p:sp>
      <p:sp>
        <p:nvSpPr>
          <p:cNvPr id="5" name="Text Placeholder 4"/>
          <p:cNvSpPr>
            <a:spLocks noGrp="1"/>
          </p:cNvSpPr>
          <p:nvPr>
            <p:ph type="body" sz="quarter" idx="23" hasCustomPrompt="1"/>
          </p:nvPr>
        </p:nvSpPr>
        <p:spPr>
          <a:xfrm>
            <a:off x="2124157" y="5303521"/>
            <a:ext cx="7979333" cy="595024"/>
          </a:xfrm>
        </p:spPr>
        <p:txBody>
          <a:bodyPr anchor="ctr"/>
          <a:lstStyle>
            <a:lvl1pPr marL="0" indent="0" algn="ctr">
              <a:buNone/>
              <a:defRPr sz="2400" baseline="0">
                <a:latin typeface="Calibri" panose="020F0502020204030204" pitchFamily="34" charset="0"/>
                <a:cs typeface="Calibri" panose="020F0502020204030204" pitchFamily="34" charset="0"/>
              </a:defRPr>
            </a:lvl1pPr>
          </a:lstStyle>
          <a:p>
            <a:pPr lvl="0"/>
            <a:r>
              <a:rPr lang="en-US" dirty="0"/>
              <a:t>Contact Communications for custom timelines</a:t>
            </a:r>
          </a:p>
        </p:txBody>
      </p:sp>
      <p:sp>
        <p:nvSpPr>
          <p:cNvPr id="27" name="Rectangle 26">
            <a:extLst>
              <a:ext uri="{FF2B5EF4-FFF2-40B4-BE49-F238E27FC236}">
                <a16:creationId xmlns:a16="http://schemas.microsoft.com/office/drawing/2014/main" id="{4721AC14-E148-4FFF-8FC0-14467ACE5317}"/>
              </a:ext>
            </a:extLst>
          </p:cNvPr>
          <p:cNvSpPr/>
          <p:nvPr userDrawn="1"/>
        </p:nvSpPr>
        <p:spPr>
          <a:xfrm>
            <a:off x="8573098" y="3553467"/>
            <a:ext cx="1530393" cy="293653"/>
          </a:xfrm>
          <a:prstGeom prst="rect">
            <a:avLst/>
          </a:prstGeom>
          <a:solidFill>
            <a:srgbClr val="3C6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0339410A-1638-4EC8-9BD2-C389F5BC6BE8}"/>
              </a:ext>
            </a:extLst>
          </p:cNvPr>
          <p:cNvCxnSpPr/>
          <p:nvPr userDrawn="1"/>
        </p:nvCxnSpPr>
        <p:spPr>
          <a:xfrm>
            <a:off x="9332363" y="3259815"/>
            <a:ext cx="12700" cy="513897"/>
          </a:xfrm>
          <a:prstGeom prst="line">
            <a:avLst/>
          </a:prstGeom>
          <a:ln w="53975" cap="rnd">
            <a:solidFill>
              <a:srgbClr val="4472C4"/>
            </a:solidFill>
            <a:prstDash val="sysDot"/>
          </a:ln>
        </p:spPr>
        <p:style>
          <a:lnRef idx="1">
            <a:schemeClr val="accent1"/>
          </a:lnRef>
          <a:fillRef idx="0">
            <a:schemeClr val="accent1"/>
          </a:fillRef>
          <a:effectRef idx="0">
            <a:schemeClr val="accent1"/>
          </a:effectRef>
          <a:fontRef idx="minor">
            <a:schemeClr val="tx1"/>
          </a:fontRef>
        </p:style>
      </p:cxnSp>
      <p:sp>
        <p:nvSpPr>
          <p:cNvPr id="30" name="Text Placeholder 3">
            <a:extLst>
              <a:ext uri="{FF2B5EF4-FFF2-40B4-BE49-F238E27FC236}">
                <a16:creationId xmlns:a16="http://schemas.microsoft.com/office/drawing/2014/main" id="{FF10C51D-88D9-4276-A298-DA3EF2BF11E7}"/>
              </a:ext>
            </a:extLst>
          </p:cNvPr>
          <p:cNvSpPr>
            <a:spLocks noGrp="1"/>
          </p:cNvSpPr>
          <p:nvPr>
            <p:ph type="body" sz="quarter" idx="22"/>
          </p:nvPr>
        </p:nvSpPr>
        <p:spPr>
          <a:xfrm>
            <a:off x="8581531" y="2535257"/>
            <a:ext cx="1514363" cy="681271"/>
          </a:xfrm>
        </p:spPr>
        <p:txBody>
          <a:bodyPr anchor="ctr">
            <a:normAutofit/>
          </a:bodyPr>
          <a:lstStyle>
            <a:lvl1pPr marL="0" indent="0" algn="ctr">
              <a:buNone/>
              <a:defRPr sz="1800">
                <a:solidFill>
                  <a:schemeClr val="tx1"/>
                </a:solidFill>
              </a:defRPr>
            </a:lvl1pPr>
          </a:lstStyle>
          <a:p>
            <a:pPr lvl="0"/>
            <a:endParaRPr lang="en-US" dirty="0"/>
          </a:p>
        </p:txBody>
      </p:sp>
    </p:spTree>
    <p:extLst>
      <p:ext uri="{BB962C8B-B14F-4D97-AF65-F5344CB8AC3E}">
        <p14:creationId xmlns:p14="http://schemas.microsoft.com/office/powerpoint/2010/main" val="11147392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slideLayout" Target="../slideLayouts/slideLayout119.xml"/><Relationship Id="rId18" Type="http://schemas.openxmlformats.org/officeDocument/2006/relationships/slideLayout" Target="../slideLayouts/slideLayout124.xml"/><Relationship Id="rId3" Type="http://schemas.openxmlformats.org/officeDocument/2006/relationships/slideLayout" Target="../slideLayouts/slideLayout109.xml"/><Relationship Id="rId21" Type="http://schemas.openxmlformats.org/officeDocument/2006/relationships/image" Target="../media/image3.png"/><Relationship Id="rId7" Type="http://schemas.openxmlformats.org/officeDocument/2006/relationships/slideLayout" Target="../slideLayouts/slideLayout113.xml"/><Relationship Id="rId12" Type="http://schemas.openxmlformats.org/officeDocument/2006/relationships/slideLayout" Target="../slideLayouts/slideLayout118.xml"/><Relationship Id="rId17" Type="http://schemas.openxmlformats.org/officeDocument/2006/relationships/slideLayout" Target="../slideLayouts/slideLayout123.xml"/><Relationship Id="rId2" Type="http://schemas.openxmlformats.org/officeDocument/2006/relationships/slideLayout" Target="../slideLayouts/slideLayout108.xml"/><Relationship Id="rId16" Type="http://schemas.openxmlformats.org/officeDocument/2006/relationships/slideLayout" Target="../slideLayouts/slideLayout122.xml"/><Relationship Id="rId20" Type="http://schemas.openxmlformats.org/officeDocument/2006/relationships/theme" Target="../theme/theme10.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5" Type="http://schemas.openxmlformats.org/officeDocument/2006/relationships/slideLayout" Target="../slideLayouts/slideLayout121.xml"/><Relationship Id="rId10" Type="http://schemas.openxmlformats.org/officeDocument/2006/relationships/slideLayout" Target="../slideLayouts/slideLayout116.xml"/><Relationship Id="rId19" Type="http://schemas.openxmlformats.org/officeDocument/2006/relationships/slideLayout" Target="../slideLayouts/slideLayout125.xml"/><Relationship Id="rId4" Type="http://schemas.openxmlformats.org/officeDocument/2006/relationships/slideLayout" Target="../slideLayouts/slideLayout110.xml"/><Relationship Id="rId9" Type="http://schemas.openxmlformats.org/officeDocument/2006/relationships/slideLayout" Target="../slideLayouts/slideLayout115.xml"/><Relationship Id="rId14" Type="http://schemas.openxmlformats.org/officeDocument/2006/relationships/slideLayout" Target="../slideLayouts/slideLayout120.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6.xml"/><Relationship Id="rId7"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image" Target="../media/image3.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theme" Target="../theme/theme3.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image" Target="../media/image3.png"/><Relationship Id="rId2" Type="http://schemas.openxmlformats.org/officeDocument/2006/relationships/slideLayout" Target="../slideLayouts/slideLayout38.xml"/><Relationship Id="rId16" Type="http://schemas.openxmlformats.org/officeDocument/2006/relationships/theme" Target="../theme/theme5.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4" Type="http://schemas.openxmlformats.org/officeDocument/2006/relationships/image" Target="../media/image9.jp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18" Type="http://schemas.openxmlformats.org/officeDocument/2006/relationships/image" Target="../media/image11.jpg"/><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image" Target="../media/image10.jpg"/><Relationship Id="rId2" Type="http://schemas.openxmlformats.org/officeDocument/2006/relationships/slideLayout" Target="../slideLayouts/slideLayout55.xml"/><Relationship Id="rId16" Type="http://schemas.openxmlformats.org/officeDocument/2006/relationships/theme" Target="../theme/theme7.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10" Type="http://schemas.openxmlformats.org/officeDocument/2006/relationships/slideLayout" Target="../slideLayouts/slideLayout63.xml"/><Relationship Id="rId19" Type="http://schemas.openxmlformats.org/officeDocument/2006/relationships/image" Target="../media/image12.png"/><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slideLayout" Target="../slideLayouts/slideLayout8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image" Target="../media/image3.png"/><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10" Type="http://schemas.openxmlformats.org/officeDocument/2006/relationships/slideLayout" Target="../slideLayouts/slideLayout78.xml"/><Relationship Id="rId19" Type="http://schemas.openxmlformats.org/officeDocument/2006/relationships/theme" Target="../theme/theme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slideLayout" Target="../slideLayouts/slideLayout99.xml"/><Relationship Id="rId18" Type="http://schemas.openxmlformats.org/officeDocument/2006/relationships/slideLayout" Target="../slideLayouts/slideLayout104.xml"/><Relationship Id="rId3" Type="http://schemas.openxmlformats.org/officeDocument/2006/relationships/slideLayout" Target="../slideLayouts/slideLayout89.xml"/><Relationship Id="rId21" Type="http://schemas.openxmlformats.org/officeDocument/2006/relationships/theme" Target="../theme/theme9.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17" Type="http://schemas.openxmlformats.org/officeDocument/2006/relationships/slideLayout" Target="../slideLayouts/slideLayout103.xml"/><Relationship Id="rId2" Type="http://schemas.openxmlformats.org/officeDocument/2006/relationships/slideLayout" Target="../slideLayouts/slideLayout88.xml"/><Relationship Id="rId16" Type="http://schemas.openxmlformats.org/officeDocument/2006/relationships/slideLayout" Target="../slideLayouts/slideLayout102.xml"/><Relationship Id="rId20" Type="http://schemas.openxmlformats.org/officeDocument/2006/relationships/slideLayout" Target="../slideLayouts/slideLayout106.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5" Type="http://schemas.openxmlformats.org/officeDocument/2006/relationships/slideLayout" Target="../slideLayouts/slideLayout101.xml"/><Relationship Id="rId10" Type="http://schemas.openxmlformats.org/officeDocument/2006/relationships/slideLayout" Target="../slideLayouts/slideLayout96.xml"/><Relationship Id="rId19" Type="http://schemas.openxmlformats.org/officeDocument/2006/relationships/slideLayout" Target="../slideLayouts/slideLayout105.xml"/><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slideLayout" Target="../slideLayouts/slideLayout100.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86732"/>
            <a:ext cx="2743200" cy="334743"/>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5" name="Footer Placeholder 4"/>
          <p:cNvSpPr>
            <a:spLocks noGrp="1"/>
          </p:cNvSpPr>
          <p:nvPr>
            <p:ph type="ftr" sz="quarter" idx="3"/>
          </p:nvPr>
        </p:nvSpPr>
        <p:spPr>
          <a:xfrm>
            <a:off x="4038600" y="6386732"/>
            <a:ext cx="4114800" cy="334743"/>
          </a:xfrm>
          <a:prstGeom prst="rect">
            <a:avLst/>
          </a:prstGeom>
        </p:spPr>
        <p:txBody>
          <a:bodyPr vert="horz" lIns="91440" tIns="45720" rIns="91440" bIns="45720" rtlCol="0" anchor="ctr"/>
          <a:lstStyle>
            <a:lvl1pPr algn="ctr">
              <a:defRPr sz="1200">
                <a:solidFill>
                  <a:schemeClr val="bg1"/>
                </a:solidFill>
              </a:defRPr>
            </a:lvl1pPr>
          </a:lstStyle>
          <a:p>
            <a:r>
              <a:rPr lang="en-US"/>
              <a:t>Copyright © Texas Education Agency 2020. All rights reserved.</a:t>
            </a:r>
          </a:p>
        </p:txBody>
      </p:sp>
      <p:sp>
        <p:nvSpPr>
          <p:cNvPr id="6" name="Slide Number Placeholder 5"/>
          <p:cNvSpPr>
            <a:spLocks noGrp="1"/>
          </p:cNvSpPr>
          <p:nvPr>
            <p:ph type="sldNum" sz="quarter" idx="4"/>
          </p:nvPr>
        </p:nvSpPr>
        <p:spPr>
          <a:xfrm>
            <a:off x="8610600" y="6386732"/>
            <a:ext cx="2743200" cy="334743"/>
          </a:xfrm>
          <a:prstGeom prst="rect">
            <a:avLst/>
          </a:prstGeom>
        </p:spPr>
        <p:txBody>
          <a:bodyPr vert="horz" lIns="91440" tIns="45720" rIns="91440" bIns="45720" rtlCol="0" anchor="ctr"/>
          <a:lstStyle>
            <a:lvl1pPr algn="r">
              <a:defRPr sz="1200">
                <a:solidFill>
                  <a:schemeClr val="bg1"/>
                </a:solidFill>
              </a:defRPr>
            </a:lvl1pPr>
          </a:lstStyle>
          <a:p>
            <a:fld id="{0088AB57-2DBE-44A3-AE96-942C49E954BF}" type="slidenum">
              <a:rPr lang="en-US" smtClean="0"/>
              <a:pPr/>
              <a:t>‹#›</a:t>
            </a:fld>
            <a:endParaRPr lang="en-US"/>
          </a:p>
        </p:txBody>
      </p:sp>
    </p:spTree>
    <p:extLst>
      <p:ext uri="{BB962C8B-B14F-4D97-AF65-F5344CB8AC3E}">
        <p14:creationId xmlns:p14="http://schemas.microsoft.com/office/powerpoint/2010/main" val="1720896744"/>
      </p:ext>
    </p:extLst>
  </p:cSld>
  <p:clrMap bg1="lt1" tx1="dk1" bg2="lt2" tx2="dk2" accent1="accent1" accent2="accent2" accent3="accent3" accent4="accent4" accent5="accent5" accent6="accent6" hlink="hlink" folHlink="folHlink"/>
  <p:sldLayoutIdLst>
    <p:sldLayoutId id="2147483753" r:id="rId1"/>
    <p:sldLayoutId id="2147483665" r:id="rId2"/>
    <p:sldLayoutId id="2147483691"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55912" y="243951"/>
            <a:ext cx="9597887" cy="71020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529137"/>
            <a:ext cx="2743200" cy="192338"/>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5" name="Footer Placeholder 4"/>
          <p:cNvSpPr>
            <a:spLocks noGrp="1"/>
          </p:cNvSpPr>
          <p:nvPr>
            <p:ph type="ftr" sz="quarter" idx="3"/>
          </p:nvPr>
        </p:nvSpPr>
        <p:spPr>
          <a:xfrm>
            <a:off x="4038600" y="6529137"/>
            <a:ext cx="4114800" cy="192338"/>
          </a:xfrm>
          <a:prstGeom prst="rect">
            <a:avLst/>
          </a:prstGeom>
        </p:spPr>
        <p:txBody>
          <a:bodyPr vert="horz" lIns="91440" tIns="45720" rIns="91440" bIns="45720" rtlCol="0" anchor="ctr"/>
          <a:lstStyle>
            <a:lvl1pPr algn="ctr">
              <a:defRPr sz="1200">
                <a:solidFill>
                  <a:schemeClr val="bg1"/>
                </a:solidFill>
              </a:defRPr>
            </a:lvl1pPr>
          </a:lstStyle>
          <a:p>
            <a:r>
              <a:rPr lang="en-US"/>
              <a:t>Copyright © Texas Education Agency 2020. All rights reserved.</a:t>
            </a:r>
            <a:endParaRPr lang="en-US" dirty="0"/>
          </a:p>
        </p:txBody>
      </p:sp>
      <p:sp>
        <p:nvSpPr>
          <p:cNvPr id="6" name="Slide Number Placeholder 5"/>
          <p:cNvSpPr>
            <a:spLocks noGrp="1"/>
          </p:cNvSpPr>
          <p:nvPr>
            <p:ph type="sldNum" sz="quarter" idx="4"/>
          </p:nvPr>
        </p:nvSpPr>
        <p:spPr>
          <a:xfrm>
            <a:off x="8610600" y="6529137"/>
            <a:ext cx="2743200" cy="192338"/>
          </a:xfrm>
          <a:prstGeom prst="rect">
            <a:avLst/>
          </a:prstGeom>
        </p:spPr>
        <p:txBody>
          <a:bodyPr vert="horz" lIns="91440" tIns="45720" rIns="91440" bIns="45720" rtlCol="0" anchor="ctr"/>
          <a:lstStyle>
            <a:lvl1pPr algn="r">
              <a:defRPr sz="1200">
                <a:solidFill>
                  <a:schemeClr val="bg1"/>
                </a:solidFill>
              </a:defRPr>
            </a:lvl1pPr>
          </a:lstStyle>
          <a:p>
            <a:fld id="{0088AB57-2DBE-44A3-AE96-942C49E954BF}" type="slidenum">
              <a:rPr lang="en-US" smtClean="0"/>
              <a:pPr/>
              <a:t>‹#›</a:t>
            </a:fld>
            <a:endParaRPr lang="en-US" dirty="0"/>
          </a:p>
        </p:txBody>
      </p:sp>
    </p:spTree>
    <p:extLst>
      <p:ext uri="{BB962C8B-B14F-4D97-AF65-F5344CB8AC3E}">
        <p14:creationId xmlns:p14="http://schemas.microsoft.com/office/powerpoint/2010/main" val="3246156810"/>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 id="2147483873" r:id="rId12"/>
    <p:sldLayoutId id="2147483874" r:id="rId13"/>
    <p:sldLayoutId id="2147483875" r:id="rId14"/>
    <p:sldLayoutId id="2147483876" r:id="rId15"/>
    <p:sldLayoutId id="2147483877" r:id="rId16"/>
    <p:sldLayoutId id="2147483879" r:id="rId17"/>
    <p:sldLayoutId id="2147483880" r:id="rId18"/>
    <p:sldLayoutId id="2147483881" r:id="rId19"/>
  </p:sldLayoutIdLst>
  <p:hf hdr="0" dt="0"/>
  <p:txStyles>
    <p:titleStyle>
      <a:lvl1pPr algn="l" defTabSz="914400" rtl="0" eaLnBrk="1" latinLnBrk="0" hangingPunct="1">
        <a:lnSpc>
          <a:spcPct val="90000"/>
        </a:lnSpc>
        <a:spcBef>
          <a:spcPct val="0"/>
        </a:spcBef>
        <a:buNone/>
        <a:defRPr sz="3600" b="1" kern="1200">
          <a:solidFill>
            <a:srgbClr val="3C6EBE"/>
          </a:solidFill>
          <a:latin typeface="Calibri" panose="020F0502020204030204" pitchFamily="34" charset="0"/>
          <a:ea typeface="+mj-ea"/>
          <a:cs typeface="Calibri" panose="020F0502020204030204" pitchFamily="34" charset="0"/>
        </a:defRPr>
      </a:lvl1pPr>
    </p:titleStyle>
    <p:body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Wingdings"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5"/>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507579"/>
            <a:ext cx="2743200" cy="213896"/>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5" name="Footer Placeholder 4"/>
          <p:cNvSpPr>
            <a:spLocks noGrp="1"/>
          </p:cNvSpPr>
          <p:nvPr>
            <p:ph type="ftr" sz="quarter" idx="3"/>
          </p:nvPr>
        </p:nvSpPr>
        <p:spPr>
          <a:xfrm>
            <a:off x="4038600" y="6507579"/>
            <a:ext cx="4114800" cy="213896"/>
          </a:xfrm>
          <a:prstGeom prst="rect">
            <a:avLst/>
          </a:prstGeom>
        </p:spPr>
        <p:txBody>
          <a:bodyPr vert="horz" lIns="91440" tIns="45720" rIns="91440" bIns="45720" rtlCol="0" anchor="ctr"/>
          <a:lstStyle>
            <a:lvl1pPr algn="ctr">
              <a:defRPr sz="1200">
                <a:solidFill>
                  <a:schemeClr val="bg1"/>
                </a:solidFill>
              </a:defRPr>
            </a:lvl1pPr>
          </a:lstStyle>
          <a:p>
            <a:r>
              <a:rPr lang="en-US"/>
              <a:t>Copyright © Texas Education Agency 2020. All rights reserved.</a:t>
            </a:r>
            <a:endParaRPr lang="en-US" dirty="0"/>
          </a:p>
        </p:txBody>
      </p:sp>
      <p:sp>
        <p:nvSpPr>
          <p:cNvPr id="6" name="Slide Number Placeholder 5"/>
          <p:cNvSpPr>
            <a:spLocks noGrp="1"/>
          </p:cNvSpPr>
          <p:nvPr>
            <p:ph type="sldNum" sz="quarter" idx="4"/>
          </p:nvPr>
        </p:nvSpPr>
        <p:spPr>
          <a:xfrm>
            <a:off x="8610600" y="6507579"/>
            <a:ext cx="2743200" cy="213896"/>
          </a:xfrm>
          <a:prstGeom prst="rect">
            <a:avLst/>
          </a:prstGeom>
        </p:spPr>
        <p:txBody>
          <a:bodyPr vert="horz" lIns="91440" tIns="45720" rIns="91440" bIns="45720" rtlCol="0" anchor="ctr"/>
          <a:lstStyle>
            <a:lvl1pPr algn="r">
              <a:defRPr sz="1200">
                <a:solidFill>
                  <a:schemeClr val="bg1"/>
                </a:solidFill>
              </a:defRPr>
            </a:lvl1pPr>
          </a:lstStyle>
          <a:p>
            <a:fld id="{0088AB57-2DBE-44A3-AE96-942C49E954BF}" type="slidenum">
              <a:rPr lang="en-US" smtClean="0"/>
              <a:pPr/>
              <a:t>‹#›</a:t>
            </a:fld>
            <a:endParaRPr lang="en-US"/>
          </a:p>
        </p:txBody>
      </p:sp>
    </p:spTree>
    <p:extLst>
      <p:ext uri="{BB962C8B-B14F-4D97-AF65-F5344CB8AC3E}">
        <p14:creationId xmlns:p14="http://schemas.microsoft.com/office/powerpoint/2010/main" val="3730375413"/>
      </p:ext>
    </p:extLst>
  </p:cSld>
  <p:clrMap bg1="lt1" tx1="dk1" bg2="lt2" tx2="dk2" accent1="accent1" accent2="accent2" accent3="accent3" accent4="accent4" accent5="accent5" accent6="accent6" hlink="hlink" folHlink="folHlink"/>
  <p:sldLayoutIdLst>
    <p:sldLayoutId id="2147483707" r:id="rId1"/>
    <p:sldLayoutId id="2147483706" r:id="rId2"/>
    <p:sldLayoutId id="2147483708" r:id="rId3"/>
    <p:sldLayoutId id="2147483705" r:id="rId4"/>
    <p:sldLayoutId id="2147483695" r:id="rId5"/>
    <p:sldLayoutId id="2147483887" r:id="rId6"/>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55912" y="243951"/>
            <a:ext cx="9597887" cy="71020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529137"/>
            <a:ext cx="2743200" cy="192338"/>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5" name="Footer Placeholder 4"/>
          <p:cNvSpPr>
            <a:spLocks noGrp="1"/>
          </p:cNvSpPr>
          <p:nvPr>
            <p:ph type="ftr" sz="quarter" idx="3"/>
          </p:nvPr>
        </p:nvSpPr>
        <p:spPr>
          <a:xfrm>
            <a:off x="4038600" y="6529137"/>
            <a:ext cx="4114800" cy="192338"/>
          </a:xfrm>
          <a:prstGeom prst="rect">
            <a:avLst/>
          </a:prstGeom>
        </p:spPr>
        <p:txBody>
          <a:bodyPr vert="horz" lIns="91440" tIns="45720" rIns="91440" bIns="45720" rtlCol="0" anchor="ctr"/>
          <a:lstStyle>
            <a:lvl1pPr algn="ctr">
              <a:defRPr sz="1200">
                <a:solidFill>
                  <a:schemeClr val="bg1"/>
                </a:solidFill>
              </a:defRPr>
            </a:lvl1pPr>
          </a:lstStyle>
          <a:p>
            <a:r>
              <a:rPr lang="en-US"/>
              <a:t>Copyright © Texas Education Agency 2020. All rights reserved.</a:t>
            </a:r>
          </a:p>
        </p:txBody>
      </p:sp>
      <p:sp>
        <p:nvSpPr>
          <p:cNvPr id="6" name="Slide Number Placeholder 5"/>
          <p:cNvSpPr>
            <a:spLocks noGrp="1"/>
          </p:cNvSpPr>
          <p:nvPr>
            <p:ph type="sldNum" sz="quarter" idx="4"/>
          </p:nvPr>
        </p:nvSpPr>
        <p:spPr>
          <a:xfrm>
            <a:off x="8610600" y="6529137"/>
            <a:ext cx="2743200" cy="192338"/>
          </a:xfrm>
          <a:prstGeom prst="rect">
            <a:avLst/>
          </a:prstGeom>
        </p:spPr>
        <p:txBody>
          <a:bodyPr vert="horz" lIns="91440" tIns="45720" rIns="91440" bIns="45720" rtlCol="0" anchor="ctr"/>
          <a:lstStyle>
            <a:lvl1pPr algn="r">
              <a:defRPr sz="1200">
                <a:solidFill>
                  <a:schemeClr val="bg1"/>
                </a:solidFill>
              </a:defRPr>
            </a:lvl1pPr>
          </a:lstStyle>
          <a:p>
            <a:fld id="{0088AB57-2DBE-44A3-AE96-942C49E954BF}" type="slidenum">
              <a:rPr lang="en-US" smtClean="0"/>
              <a:pPr/>
              <a:t>‹#›</a:t>
            </a:fld>
            <a:endParaRPr lang="en-US"/>
          </a:p>
        </p:txBody>
      </p:sp>
    </p:spTree>
    <p:extLst>
      <p:ext uri="{BB962C8B-B14F-4D97-AF65-F5344CB8AC3E}">
        <p14:creationId xmlns:p14="http://schemas.microsoft.com/office/powerpoint/2010/main" val="2808656599"/>
      </p:ext>
    </p:extLst>
  </p:cSld>
  <p:clrMap bg1="lt1" tx1="dk1" bg2="lt2" tx2="dk2" accent1="accent1" accent2="accent2" accent3="accent3" accent4="accent4" accent5="accent5" accent6="accent6" hlink="hlink" folHlink="folHlink"/>
  <p:sldLayoutIdLst>
    <p:sldLayoutId id="2147483740" r:id="rId1"/>
    <p:sldLayoutId id="2147483754" r:id="rId2"/>
    <p:sldLayoutId id="2147483713" r:id="rId3"/>
    <p:sldLayoutId id="2147483711" r:id="rId4"/>
    <p:sldLayoutId id="2147483714" r:id="rId5"/>
    <p:sldLayoutId id="2147483739" r:id="rId6"/>
    <p:sldLayoutId id="2147483715" r:id="rId7"/>
    <p:sldLayoutId id="2147483755" r:id="rId8"/>
    <p:sldLayoutId id="2147483771" r:id="rId9"/>
    <p:sldLayoutId id="2147483773" r:id="rId10"/>
    <p:sldLayoutId id="2147483735" r:id="rId11"/>
    <p:sldLayoutId id="2147483736" r:id="rId12"/>
    <p:sldLayoutId id="2147483737" r:id="rId13"/>
    <p:sldLayoutId id="2147483900" r:id="rId14"/>
    <p:sldLayoutId id="2147483738" r:id="rId15"/>
    <p:sldLayoutId id="2147483716" r:id="rId16"/>
  </p:sldLayoutIdLst>
  <p:hf hdr="0" dt="0"/>
  <p:txStyles>
    <p:titleStyle>
      <a:lvl1pPr algn="l" defTabSz="914400" rtl="0" eaLnBrk="1" latinLnBrk="0" hangingPunct="1">
        <a:lnSpc>
          <a:spcPct val="90000"/>
        </a:lnSpc>
        <a:spcBef>
          <a:spcPct val="0"/>
        </a:spcBef>
        <a:buNone/>
        <a:defRPr sz="3600" b="1" kern="1200">
          <a:solidFill>
            <a:srgbClr val="3C6EBE"/>
          </a:solidFill>
          <a:latin typeface="Calibri" panose="020F0502020204030204" pitchFamily="34" charset="0"/>
          <a:ea typeface="+mj-ea"/>
          <a:cs typeface="Calibri" panose="020F0502020204030204" pitchFamily="34" charset="0"/>
        </a:defRPr>
      </a:lvl1pPr>
    </p:titleStyle>
    <p:body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Wingdings"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5"/>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25DC4C-ADBE-46B7-ABF7-052E339ED3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FB9818-289D-43B3-85D4-58E03B04B4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87A2CE-B8E2-4BDA-98C0-2FE23EBBC8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E7AFC5-74E7-4900-934C-6D0B9AA81013}" type="datetimeFigureOut">
              <a:rPr lang="en-US" smtClean="0"/>
              <a:t>3/25/2020</a:t>
            </a:fld>
            <a:endParaRPr lang="en-US"/>
          </a:p>
        </p:txBody>
      </p:sp>
      <p:sp>
        <p:nvSpPr>
          <p:cNvPr id="5" name="Footer Placeholder 4">
            <a:extLst>
              <a:ext uri="{FF2B5EF4-FFF2-40B4-BE49-F238E27FC236}">
                <a16:creationId xmlns:a16="http://schemas.microsoft.com/office/drawing/2014/main" id="{2A9291C9-0C08-4690-AF1F-FF1B71B4FE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EC7B524-E7AC-4845-BFF4-BF7F774120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982664-1136-4D37-BFAA-124E920E074C}" type="slidenum">
              <a:rPr lang="en-US" smtClean="0"/>
              <a:t>‹#›</a:t>
            </a:fld>
            <a:endParaRPr lang="en-US"/>
          </a:p>
        </p:txBody>
      </p:sp>
    </p:spTree>
    <p:extLst>
      <p:ext uri="{BB962C8B-B14F-4D97-AF65-F5344CB8AC3E}">
        <p14:creationId xmlns:p14="http://schemas.microsoft.com/office/powerpoint/2010/main" val="3075395598"/>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55912" y="243951"/>
            <a:ext cx="8562369" cy="71020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529137"/>
            <a:ext cx="2743200" cy="192338"/>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5" name="Footer Placeholder 4"/>
          <p:cNvSpPr>
            <a:spLocks noGrp="1"/>
          </p:cNvSpPr>
          <p:nvPr>
            <p:ph type="ftr" sz="quarter" idx="3"/>
          </p:nvPr>
        </p:nvSpPr>
        <p:spPr>
          <a:xfrm>
            <a:off x="4038600" y="6529137"/>
            <a:ext cx="4114800" cy="192338"/>
          </a:xfrm>
          <a:prstGeom prst="rect">
            <a:avLst/>
          </a:prstGeom>
        </p:spPr>
        <p:txBody>
          <a:bodyPr vert="horz" lIns="91440" tIns="45720" rIns="91440" bIns="45720" rtlCol="0" anchor="ctr"/>
          <a:lstStyle>
            <a:lvl1pPr algn="ctr">
              <a:defRPr sz="1200">
                <a:solidFill>
                  <a:schemeClr val="bg1"/>
                </a:solidFill>
              </a:defRPr>
            </a:lvl1pPr>
          </a:lstStyle>
          <a:p>
            <a:r>
              <a:rPr lang="en-US"/>
              <a:t>Copyright © Texas Education Agency 2020. All rights reserved.</a:t>
            </a:r>
          </a:p>
        </p:txBody>
      </p:sp>
      <p:sp>
        <p:nvSpPr>
          <p:cNvPr id="6" name="Slide Number Placeholder 5"/>
          <p:cNvSpPr>
            <a:spLocks noGrp="1"/>
          </p:cNvSpPr>
          <p:nvPr>
            <p:ph type="sldNum" sz="quarter" idx="4"/>
          </p:nvPr>
        </p:nvSpPr>
        <p:spPr>
          <a:xfrm>
            <a:off x="8610600" y="6529137"/>
            <a:ext cx="2743200" cy="192338"/>
          </a:xfrm>
          <a:prstGeom prst="rect">
            <a:avLst/>
          </a:prstGeom>
        </p:spPr>
        <p:txBody>
          <a:bodyPr vert="horz" lIns="91440" tIns="45720" rIns="91440" bIns="45720" rtlCol="0" anchor="ctr"/>
          <a:lstStyle>
            <a:lvl1pPr algn="r">
              <a:defRPr sz="1200">
                <a:solidFill>
                  <a:schemeClr val="bg1"/>
                </a:solidFill>
              </a:defRPr>
            </a:lvl1pPr>
          </a:lstStyle>
          <a:p>
            <a:fld id="{0088AB57-2DBE-44A3-AE96-942C49E954BF}" type="slidenum">
              <a:rPr lang="en-US" smtClean="0"/>
              <a:pPr/>
              <a:t>‹#›</a:t>
            </a:fld>
            <a:endParaRPr lang="en-US"/>
          </a:p>
        </p:txBody>
      </p:sp>
    </p:spTree>
    <p:extLst>
      <p:ext uri="{BB962C8B-B14F-4D97-AF65-F5344CB8AC3E}">
        <p14:creationId xmlns:p14="http://schemas.microsoft.com/office/powerpoint/2010/main" val="298391779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76" r:id="rId9"/>
    <p:sldLayoutId id="2147483777" r:id="rId10"/>
    <p:sldLayoutId id="2147483767" r:id="rId11"/>
    <p:sldLayoutId id="2147483768" r:id="rId12"/>
    <p:sldLayoutId id="2147483769" r:id="rId13"/>
    <p:sldLayoutId id="2147483770" r:id="rId14"/>
    <p:sldLayoutId id="2147483829" r:id="rId15"/>
  </p:sldLayoutIdLst>
  <p:hf hdr="0" dt="0"/>
  <p:txStyles>
    <p:titleStyle>
      <a:lvl1pPr algn="l" defTabSz="914400" rtl="0" eaLnBrk="1" latinLnBrk="0" hangingPunct="1">
        <a:lnSpc>
          <a:spcPct val="90000"/>
        </a:lnSpc>
        <a:spcBef>
          <a:spcPct val="0"/>
        </a:spcBef>
        <a:buNone/>
        <a:defRPr sz="3600" b="1" kern="1200">
          <a:solidFill>
            <a:srgbClr val="3C6EBE"/>
          </a:solidFill>
          <a:latin typeface="Calibri" panose="020F0502020204030204" pitchFamily="34" charset="0"/>
          <a:ea typeface="+mj-ea"/>
          <a:cs typeface="Calibri" panose="020F0502020204030204" pitchFamily="34" charset="0"/>
        </a:defRPr>
      </a:lvl1pPr>
    </p:titleStyle>
    <p:bodyStyle>
      <a:lvl1pPr marL="0" indent="0" algn="l" defTabSz="914400" rtl="0" eaLnBrk="1" latinLnBrk="0" hangingPunct="1">
        <a:lnSpc>
          <a:spcPct val="90000"/>
        </a:lnSpc>
        <a:spcBef>
          <a:spcPts val="1000"/>
        </a:spcBef>
        <a:buFont typeface="Wingdings" pitchFamily="2" charset="2"/>
        <a:buNone/>
        <a:defRPr sz="2800" b="1" kern="1200">
          <a:solidFill>
            <a:schemeClr val="tx1"/>
          </a:solidFill>
          <a:latin typeface="+mn-lt"/>
          <a:ea typeface="+mn-ea"/>
          <a:cs typeface="+mn-cs"/>
        </a:defRPr>
      </a:lvl1pPr>
      <a:lvl2pPr marL="800100" indent="-342900" algn="l" defTabSz="914400" rtl="0" eaLnBrk="1" latinLnBrk="0" hangingPunct="1">
        <a:lnSpc>
          <a:spcPct val="90000"/>
        </a:lnSpc>
        <a:spcBef>
          <a:spcPts val="500"/>
        </a:spcBef>
        <a:buClr>
          <a:srgbClr val="C00000"/>
        </a:buClr>
        <a:buFont typeface="Wingdings" pitchFamily="2" charset="2"/>
        <a:buChar char="§"/>
        <a:defRPr sz="2400" kern="1200">
          <a:solidFill>
            <a:schemeClr val="tx1"/>
          </a:solidFill>
          <a:latin typeface="+mn-lt"/>
          <a:ea typeface="+mn-ea"/>
          <a:cs typeface="+mn-cs"/>
        </a:defRPr>
      </a:lvl2pPr>
      <a:lvl3pPr marL="1257300" indent="-342900" algn="l" defTabSz="914400" rtl="0" eaLnBrk="1" latinLnBrk="0" hangingPunct="1">
        <a:lnSpc>
          <a:spcPct val="90000"/>
        </a:lnSpc>
        <a:spcBef>
          <a:spcPts val="500"/>
        </a:spcBef>
        <a:buFont typeface="Wingdings" pitchFamily="2" charset="2"/>
        <a:buChar char="§"/>
        <a:defRPr sz="2000" kern="1200">
          <a:solidFill>
            <a:srgbClr val="4472C4"/>
          </a:solidFill>
          <a:latin typeface="+mn-lt"/>
          <a:ea typeface="+mn-ea"/>
          <a:cs typeface="+mn-cs"/>
        </a:defRPr>
      </a:lvl3pPr>
      <a:lvl4pPr marL="1657350" indent="-28575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j-lt"/>
          <a:ea typeface="+mn-ea"/>
          <a:cs typeface="+mn-cs"/>
        </a:defRPr>
      </a:lvl4pPr>
      <a:lvl5pPr marL="2114550" indent="-28575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3531932"/>
      </p:ext>
    </p:extLst>
  </p:cSld>
  <p:clrMap bg1="lt1" tx1="dk1" bg2="lt2" tx2="dk2" accent1="accent1" accent2="accent2" accent3="accent3" accent4="accent4" accent5="accent5" accent6="accent6" hlink="hlink" folHlink="folHlink"/>
  <p:sldLayoutIdLst>
    <p:sldLayoutId id="2147483680" r:id="rId1"/>
    <p:sldLayoutId id="2147483682"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 y="6501402"/>
            <a:ext cx="12000217" cy="229917"/>
          </a:xfrm>
          <a:prstGeom prst="rect">
            <a:avLst/>
          </a:prstGeom>
        </p:spPr>
      </p:pic>
      <p:sp>
        <p:nvSpPr>
          <p:cNvPr id="8" name="Date Placeholder 3"/>
          <p:cNvSpPr>
            <a:spLocks noGrp="1"/>
          </p:cNvSpPr>
          <p:nvPr>
            <p:ph type="dt" sz="half" idx="2"/>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endParaRPr lang="en-US" dirty="0">
              <a:solidFill>
                <a:schemeClr val="accent1">
                  <a:lumMod val="60000"/>
                  <a:lumOff val="40000"/>
                </a:schemeClr>
              </a:solidFill>
            </a:endParaRPr>
          </a:p>
        </p:txBody>
      </p:sp>
      <p:sp>
        <p:nvSpPr>
          <p:cNvPr id="9"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r>
              <a:rPr lang="en-US">
                <a:solidFill>
                  <a:schemeClr val="accent1">
                    <a:lumMod val="60000"/>
                    <a:lumOff val="40000"/>
                  </a:schemeClr>
                </a:solidFill>
              </a:rPr>
              <a:t>Copyright © Texas Education Agency 2020. All rights reserved.</a:t>
            </a:r>
            <a:endParaRPr lang="en-US" dirty="0">
              <a:solidFill>
                <a:schemeClr val="accent1">
                  <a:lumMod val="60000"/>
                  <a:lumOff val="40000"/>
                </a:schemeClr>
              </a:solidFill>
            </a:endParaRPr>
          </a:p>
        </p:txBody>
      </p:sp>
      <p:pic>
        <p:nvPicPr>
          <p:cNvPr id="10" name="Picture 9"/>
          <p:cNvPicPr>
            <a:picLocks noChangeAspect="1"/>
          </p:cNvPicPr>
          <p:nvPr userDrawn="1"/>
        </p:nvPicPr>
        <p:blipFill>
          <a:blip r:embed="rId18">
            <a:alphaModFix amt="26000"/>
            <a:extLst>
              <a:ext uri="{28A0092B-C50C-407E-A947-70E740481C1C}">
                <a14:useLocalDpi xmlns:a14="http://schemas.microsoft.com/office/drawing/2010/main" val="0"/>
              </a:ext>
            </a:extLst>
          </a:blip>
          <a:stretch>
            <a:fillRect/>
          </a:stretch>
        </p:blipFill>
        <p:spPr>
          <a:xfrm>
            <a:off x="-1" y="0"/>
            <a:ext cx="12192001" cy="1273427"/>
          </a:xfrm>
          <a:prstGeom prst="rect">
            <a:avLst/>
          </a:prstGeom>
        </p:spPr>
      </p:pic>
      <p:pic>
        <p:nvPicPr>
          <p:cNvPr id="11" name="Picture 10"/>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226279" y="248815"/>
            <a:ext cx="1454954" cy="727477"/>
          </a:xfrm>
          <a:prstGeom prst="rect">
            <a:avLst/>
          </a:prstGeom>
          <a:noFill/>
        </p:spPr>
      </p:pic>
    </p:spTree>
    <p:extLst>
      <p:ext uri="{BB962C8B-B14F-4D97-AF65-F5344CB8AC3E}">
        <p14:creationId xmlns:p14="http://schemas.microsoft.com/office/powerpoint/2010/main" val="1341097530"/>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 id="2147483793" r:id="rId15"/>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55912" y="243951"/>
            <a:ext cx="9597887" cy="71020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529137"/>
            <a:ext cx="2743200" cy="192338"/>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5" name="Footer Placeholder 4"/>
          <p:cNvSpPr>
            <a:spLocks noGrp="1"/>
          </p:cNvSpPr>
          <p:nvPr>
            <p:ph type="ftr" sz="quarter" idx="3"/>
          </p:nvPr>
        </p:nvSpPr>
        <p:spPr>
          <a:xfrm>
            <a:off x="4038600" y="6529137"/>
            <a:ext cx="4114800" cy="192338"/>
          </a:xfrm>
          <a:prstGeom prst="rect">
            <a:avLst/>
          </a:prstGeom>
        </p:spPr>
        <p:txBody>
          <a:bodyPr vert="horz" lIns="91440" tIns="45720" rIns="91440" bIns="45720" rtlCol="0" anchor="ctr"/>
          <a:lstStyle>
            <a:lvl1pPr algn="ctr">
              <a:defRPr sz="1200">
                <a:solidFill>
                  <a:schemeClr val="bg1"/>
                </a:solidFill>
              </a:defRPr>
            </a:lvl1pPr>
          </a:lstStyle>
          <a:p>
            <a:r>
              <a:rPr lang="en-US"/>
              <a:t>Copyright © Texas Education Agency 2020. All rights reserved.</a:t>
            </a:r>
          </a:p>
        </p:txBody>
      </p:sp>
      <p:sp>
        <p:nvSpPr>
          <p:cNvPr id="6" name="Slide Number Placeholder 5"/>
          <p:cNvSpPr>
            <a:spLocks noGrp="1"/>
          </p:cNvSpPr>
          <p:nvPr>
            <p:ph type="sldNum" sz="quarter" idx="4"/>
          </p:nvPr>
        </p:nvSpPr>
        <p:spPr>
          <a:xfrm>
            <a:off x="8610600" y="6529137"/>
            <a:ext cx="2743200" cy="192338"/>
          </a:xfrm>
          <a:prstGeom prst="rect">
            <a:avLst/>
          </a:prstGeom>
        </p:spPr>
        <p:txBody>
          <a:bodyPr vert="horz" lIns="91440" tIns="45720" rIns="91440" bIns="45720" rtlCol="0" anchor="ctr"/>
          <a:lstStyle>
            <a:lvl1pPr algn="r">
              <a:defRPr sz="1200">
                <a:solidFill>
                  <a:schemeClr val="bg1"/>
                </a:solidFill>
              </a:defRPr>
            </a:lvl1pPr>
          </a:lstStyle>
          <a:p>
            <a:fld id="{0088AB57-2DBE-44A3-AE96-942C49E954BF}" type="slidenum">
              <a:rPr lang="en-US" smtClean="0"/>
              <a:pPr/>
              <a:t>‹#›</a:t>
            </a:fld>
            <a:endParaRPr lang="en-US"/>
          </a:p>
        </p:txBody>
      </p:sp>
    </p:spTree>
    <p:extLst>
      <p:ext uri="{BB962C8B-B14F-4D97-AF65-F5344CB8AC3E}">
        <p14:creationId xmlns:p14="http://schemas.microsoft.com/office/powerpoint/2010/main" val="223196508"/>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 id="2147483816" r:id="rId14"/>
    <p:sldLayoutId id="2147483817" r:id="rId15"/>
    <p:sldLayoutId id="2147483818" r:id="rId16"/>
    <p:sldLayoutId id="2147483819" r:id="rId17"/>
    <p:sldLayoutId id="2147483820" r:id="rId18"/>
  </p:sldLayoutIdLst>
  <p:hf hdr="0" dt="0"/>
  <p:txStyles>
    <p:titleStyle>
      <a:lvl1pPr algn="l" defTabSz="914400" rtl="0" eaLnBrk="1" latinLnBrk="0" hangingPunct="1">
        <a:lnSpc>
          <a:spcPct val="90000"/>
        </a:lnSpc>
        <a:spcBef>
          <a:spcPct val="0"/>
        </a:spcBef>
        <a:buNone/>
        <a:defRPr sz="3600" b="1" kern="1200">
          <a:solidFill>
            <a:srgbClr val="3C6EBE"/>
          </a:solidFill>
          <a:latin typeface="Open Sans Semibold"/>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55912" y="243951"/>
            <a:ext cx="9597887" cy="71020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529137"/>
            <a:ext cx="2743200" cy="192338"/>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5" name="Footer Placeholder 4"/>
          <p:cNvSpPr>
            <a:spLocks noGrp="1"/>
          </p:cNvSpPr>
          <p:nvPr>
            <p:ph type="ftr" sz="quarter" idx="3"/>
          </p:nvPr>
        </p:nvSpPr>
        <p:spPr>
          <a:xfrm>
            <a:off x="4038600" y="6529137"/>
            <a:ext cx="4114800" cy="192338"/>
          </a:xfrm>
          <a:prstGeom prst="rect">
            <a:avLst/>
          </a:prstGeom>
        </p:spPr>
        <p:txBody>
          <a:bodyPr vert="horz" lIns="91440" tIns="45720" rIns="91440" bIns="45720" rtlCol="0" anchor="ctr"/>
          <a:lstStyle>
            <a:lvl1pPr algn="ctr">
              <a:defRPr sz="1200">
                <a:solidFill>
                  <a:schemeClr val="bg1"/>
                </a:solidFill>
              </a:defRPr>
            </a:lvl1pPr>
          </a:lstStyle>
          <a:p>
            <a:r>
              <a:rPr lang="en-US"/>
              <a:t>Copyright © Texas Education Agency 2020. All rights reserved.</a:t>
            </a:r>
          </a:p>
        </p:txBody>
      </p:sp>
      <p:sp>
        <p:nvSpPr>
          <p:cNvPr id="6" name="Slide Number Placeholder 5"/>
          <p:cNvSpPr>
            <a:spLocks noGrp="1"/>
          </p:cNvSpPr>
          <p:nvPr>
            <p:ph type="sldNum" sz="quarter" idx="4"/>
          </p:nvPr>
        </p:nvSpPr>
        <p:spPr>
          <a:xfrm>
            <a:off x="8610600" y="6529137"/>
            <a:ext cx="2743200" cy="192338"/>
          </a:xfrm>
          <a:prstGeom prst="rect">
            <a:avLst/>
          </a:prstGeom>
        </p:spPr>
        <p:txBody>
          <a:bodyPr vert="horz" lIns="91440" tIns="45720" rIns="91440" bIns="45720" rtlCol="0" anchor="ctr"/>
          <a:lstStyle>
            <a:lvl1pPr algn="r">
              <a:defRPr sz="1200">
                <a:solidFill>
                  <a:schemeClr val="bg1"/>
                </a:solidFill>
              </a:defRPr>
            </a:lvl1pPr>
          </a:lstStyle>
          <a:p>
            <a:fld id="{0088AB57-2DBE-44A3-AE96-942C49E954BF}" type="slidenum">
              <a:rPr lang="en-US" smtClean="0"/>
              <a:pPr/>
              <a:t>‹#›</a:t>
            </a:fld>
            <a:endParaRPr lang="en-US"/>
          </a:p>
        </p:txBody>
      </p:sp>
    </p:spTree>
    <p:extLst>
      <p:ext uri="{BB962C8B-B14F-4D97-AF65-F5344CB8AC3E}">
        <p14:creationId xmlns:p14="http://schemas.microsoft.com/office/powerpoint/2010/main" val="3675126971"/>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 id="2147483852" r:id="rId13"/>
    <p:sldLayoutId id="2147483853" r:id="rId14"/>
    <p:sldLayoutId id="2147483854" r:id="rId15"/>
    <p:sldLayoutId id="2147483855" r:id="rId16"/>
    <p:sldLayoutId id="2147483856" r:id="rId17"/>
    <p:sldLayoutId id="2147483857" r:id="rId18"/>
    <p:sldLayoutId id="2147483858" r:id="rId19"/>
    <p:sldLayoutId id="2147483860" r:id="rId20"/>
  </p:sldLayoutIdLst>
  <p:hf hdr="0" dt="0"/>
  <p:txStyles>
    <p:titleStyle>
      <a:lvl1pPr algn="l" defTabSz="914400" rtl="0" eaLnBrk="1" latinLnBrk="0" hangingPunct="1">
        <a:lnSpc>
          <a:spcPct val="90000"/>
        </a:lnSpc>
        <a:spcBef>
          <a:spcPct val="0"/>
        </a:spcBef>
        <a:buNone/>
        <a:defRPr sz="3600" b="1" kern="1200">
          <a:solidFill>
            <a:srgbClr val="3C6EBE"/>
          </a:solidFill>
          <a:latin typeface="Calibri" panose="020F0502020204030204" pitchFamily="34" charset="0"/>
          <a:ea typeface="+mj-ea"/>
          <a:cs typeface="Calibri" panose="020F0502020204030204" pitchFamily="34" charset="0"/>
        </a:defRPr>
      </a:lvl1pPr>
    </p:titleStyle>
    <p:body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Wingdings"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5"/>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1.xml"/></Relationships>
</file>

<file path=ppt/slides/_rels/slide10.xml.rels><?xml version="1.0" encoding="UTF-8" standalone="yes"?>
<Relationships xmlns="http://schemas.openxmlformats.org/package/2006/relationships"><Relationship Id="rId2" Type="http://schemas.openxmlformats.org/officeDocument/2006/relationships/hyperlink" Target="mailto:copyrights@tea.texas.gov" TargetMode="Externa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103.xml"/><Relationship Id="rId4" Type="http://schemas.openxmlformats.org/officeDocument/2006/relationships/image" Target="../media/image23.sv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10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102.xml"/><Relationship Id="rId5" Type="http://schemas.openxmlformats.org/officeDocument/2006/relationships/image" Target="../media/image25.sv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102.xml"/><Relationship Id="rId5" Type="http://schemas.openxmlformats.org/officeDocument/2006/relationships/image" Target="../media/image27.sv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02.xml"/><Relationship Id="rId5" Type="http://schemas.openxmlformats.org/officeDocument/2006/relationships/image" Target="../media/image29.sv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02.xml"/><Relationship Id="rId5" Type="http://schemas.openxmlformats.org/officeDocument/2006/relationships/image" Target="../media/image29.sv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02.xml"/><Relationship Id="rId5" Type="http://schemas.openxmlformats.org/officeDocument/2006/relationships/image" Target="../media/image31.sv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02.xml"/><Relationship Id="rId5" Type="http://schemas.openxmlformats.org/officeDocument/2006/relationships/image" Target="../media/image33.sv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0" y="1255078"/>
            <a:ext cx="12192000" cy="7258051"/>
          </a:xfrm>
        </p:spPr>
      </p:pic>
      <p:sp>
        <p:nvSpPr>
          <p:cNvPr id="7" name="Title 1">
            <a:extLst>
              <a:ext uri="{FF2B5EF4-FFF2-40B4-BE49-F238E27FC236}">
                <a16:creationId xmlns:a16="http://schemas.microsoft.com/office/drawing/2014/main" id="{DBA4D4C2-326B-4895-9203-DCB1C122193A}"/>
              </a:ext>
            </a:extLst>
          </p:cNvPr>
          <p:cNvSpPr txBox="1">
            <a:spLocks/>
          </p:cNvSpPr>
          <p:nvPr/>
        </p:nvSpPr>
        <p:spPr>
          <a:xfrm>
            <a:off x="1885950" y="1255079"/>
            <a:ext cx="8492490" cy="1832679"/>
          </a:xfrm>
          <a:prstGeom prst="rect">
            <a:avLst/>
          </a:prstGeom>
          <a:solidFill>
            <a:schemeClr val="bg1">
              <a:lumMod val="95000"/>
              <a:alpha val="86000"/>
            </a:scheme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3600" b="1" kern="1200">
                <a:solidFill>
                  <a:schemeClr val="bg1"/>
                </a:solidFill>
                <a:latin typeface="Calibri (Body)"/>
                <a:ea typeface="+mj-ea"/>
                <a:cs typeface="Calibri" panose="020F0502020204030204" pitchFamily="34" charset="0"/>
              </a:defRPr>
            </a:lvl1pPr>
          </a:lstStyle>
          <a:p>
            <a:r>
              <a:rPr lang="en-US" sz="6600" dirty="0">
                <a:solidFill>
                  <a:srgbClr val="1482C5"/>
                </a:solidFill>
              </a:rPr>
              <a:t>TEA Curriculum Update</a:t>
            </a:r>
          </a:p>
          <a:p>
            <a:endParaRPr lang="en-US" sz="2400" dirty="0">
              <a:solidFill>
                <a:srgbClr val="1482C5"/>
              </a:solidFill>
            </a:endParaRPr>
          </a:p>
        </p:txBody>
      </p:sp>
      <p:sp>
        <p:nvSpPr>
          <p:cNvPr id="8" name="Subtitle 2">
            <a:extLst>
              <a:ext uri="{FF2B5EF4-FFF2-40B4-BE49-F238E27FC236}">
                <a16:creationId xmlns:a16="http://schemas.microsoft.com/office/drawing/2014/main" id="{51A59BAD-9E39-434C-8BF4-F11962C51984}"/>
              </a:ext>
            </a:extLst>
          </p:cNvPr>
          <p:cNvSpPr txBox="1">
            <a:spLocks/>
          </p:cNvSpPr>
          <p:nvPr/>
        </p:nvSpPr>
        <p:spPr>
          <a:xfrm>
            <a:off x="1885950" y="3087758"/>
            <a:ext cx="8492490" cy="1126434"/>
          </a:xfrm>
          <a:prstGeom prst="rect">
            <a:avLst/>
          </a:prstGeom>
          <a:solidFill>
            <a:schemeClr val="bg1">
              <a:lumMod val="95000"/>
              <a:alpha val="86000"/>
            </a:schemeClr>
          </a:solidFill>
        </p:spPr>
        <p:txBody>
          <a:bodyPr>
            <a:normAutofit fontScale="70000" lnSpcReduction="20000"/>
          </a:bodyPr>
          <a:lstStyle>
            <a:lvl1pPr marL="0" indent="0" algn="l" defTabSz="914400" rtl="0" eaLnBrk="1" latinLnBrk="0" hangingPunct="1">
              <a:lnSpc>
                <a:spcPct val="90000"/>
              </a:lnSpc>
              <a:spcBef>
                <a:spcPts val="1000"/>
              </a:spcBef>
              <a:buFont typeface="Wingdings" pitchFamily="2" charset="2"/>
              <a:buNone/>
              <a:defRPr sz="2800" b="1" kern="1200">
                <a:solidFill>
                  <a:schemeClr val="tx1"/>
                </a:solidFill>
                <a:latin typeface="+mn-lt"/>
                <a:ea typeface="+mn-ea"/>
                <a:cs typeface="+mn-cs"/>
              </a:defRPr>
            </a:lvl1pPr>
            <a:lvl2pPr marL="800100" indent="-342900" algn="l" defTabSz="914400" rtl="0" eaLnBrk="1" latinLnBrk="0" hangingPunct="1">
              <a:lnSpc>
                <a:spcPct val="90000"/>
              </a:lnSpc>
              <a:spcBef>
                <a:spcPts val="500"/>
              </a:spcBef>
              <a:buClr>
                <a:srgbClr val="C00000"/>
              </a:buClr>
              <a:buFont typeface="Wingdings" pitchFamily="2" charset="2"/>
              <a:buChar char="§"/>
              <a:defRPr sz="2400" kern="1200">
                <a:solidFill>
                  <a:schemeClr val="tx1"/>
                </a:solidFill>
                <a:latin typeface="+mn-lt"/>
                <a:ea typeface="+mn-ea"/>
                <a:cs typeface="+mn-cs"/>
              </a:defRPr>
            </a:lvl2pPr>
            <a:lvl3pPr marL="1257300" indent="-342900" algn="l" defTabSz="914400" rtl="0" eaLnBrk="1" latinLnBrk="0" hangingPunct="1">
              <a:lnSpc>
                <a:spcPct val="90000"/>
              </a:lnSpc>
              <a:spcBef>
                <a:spcPts val="500"/>
              </a:spcBef>
              <a:buFont typeface="Wingdings" pitchFamily="2" charset="2"/>
              <a:buChar char="§"/>
              <a:defRPr sz="2000" kern="1200">
                <a:solidFill>
                  <a:srgbClr val="4472C4"/>
                </a:solidFill>
                <a:latin typeface="+mn-lt"/>
                <a:ea typeface="+mn-ea"/>
                <a:cs typeface="+mn-cs"/>
              </a:defRPr>
            </a:lvl3pPr>
            <a:lvl4pPr marL="1657350" indent="-28575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j-lt"/>
                <a:ea typeface="+mn-ea"/>
                <a:cs typeface="+mn-cs"/>
              </a:defRPr>
            </a:lvl4pPr>
            <a:lvl5pPr marL="2114550" indent="-28575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dirty="0">
                <a:solidFill>
                  <a:schemeClr val="tx1">
                    <a:lumMod val="75000"/>
                    <a:lumOff val="25000"/>
                  </a:schemeClr>
                </a:solidFill>
              </a:rPr>
              <a:t>Curriculum Standards and Student Support Division </a:t>
            </a:r>
          </a:p>
          <a:p>
            <a:r>
              <a:rPr lang="en-US" dirty="0">
                <a:solidFill>
                  <a:schemeClr val="tx1">
                    <a:lumMod val="75000"/>
                    <a:lumOff val="25000"/>
                  </a:schemeClr>
                </a:solidFill>
                <a:latin typeface="+mj-lt"/>
              </a:rPr>
              <a:t>Jessica Snyder, Director of Special Projects</a:t>
            </a:r>
          </a:p>
        </p:txBody>
      </p:sp>
      <p:sp>
        <p:nvSpPr>
          <p:cNvPr id="2" name="Footer Placeholder 1">
            <a:extLst>
              <a:ext uri="{FF2B5EF4-FFF2-40B4-BE49-F238E27FC236}">
                <a16:creationId xmlns:a16="http://schemas.microsoft.com/office/drawing/2014/main" id="{7D5D93EB-D66C-4F4E-BA7B-36319E6B58E2}"/>
              </a:ext>
            </a:extLst>
          </p:cNvPr>
          <p:cNvSpPr>
            <a:spLocks noGrp="1"/>
          </p:cNvSpPr>
          <p:nvPr>
            <p:ph type="ftr" sz="quarter" idx="11"/>
          </p:nvPr>
        </p:nvSpPr>
        <p:spPr/>
        <p:txBody>
          <a:bodyPr/>
          <a:lstStyle/>
          <a:p>
            <a:r>
              <a:rPr lang="en-US"/>
              <a:t>Copyright © Texas Education Agency 2020. All rights reserved.</a:t>
            </a:r>
          </a:p>
        </p:txBody>
      </p:sp>
      <p:sp>
        <p:nvSpPr>
          <p:cNvPr id="3" name="Slide Number Placeholder 2">
            <a:extLst>
              <a:ext uri="{FF2B5EF4-FFF2-40B4-BE49-F238E27FC236}">
                <a16:creationId xmlns:a16="http://schemas.microsoft.com/office/drawing/2014/main" id="{D42C1B47-1C43-4E60-93D0-1DE7E8AE5047}"/>
              </a:ext>
            </a:extLst>
          </p:cNvPr>
          <p:cNvSpPr>
            <a:spLocks noGrp="1"/>
          </p:cNvSpPr>
          <p:nvPr>
            <p:ph type="sldNum" sz="quarter" idx="12"/>
          </p:nvPr>
        </p:nvSpPr>
        <p:spPr/>
        <p:txBody>
          <a:bodyPr/>
          <a:lstStyle/>
          <a:p>
            <a:fld id="{0088AB57-2DBE-44A3-AE96-942C49E954BF}" type="slidenum">
              <a:rPr lang="en-US" smtClean="0"/>
              <a:t>1</a:t>
            </a:fld>
            <a:endParaRPr lang="en-US"/>
          </a:p>
        </p:txBody>
      </p:sp>
    </p:spTree>
    <p:extLst>
      <p:ext uri="{BB962C8B-B14F-4D97-AF65-F5344CB8AC3E}">
        <p14:creationId xmlns:p14="http://schemas.microsoft.com/office/powerpoint/2010/main" val="1500921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D42E0-7997-480A-AFBC-B91B7CA68B78}"/>
              </a:ext>
            </a:extLst>
          </p:cNvPr>
          <p:cNvSpPr>
            <a:spLocks noGrp="1"/>
          </p:cNvSpPr>
          <p:nvPr>
            <p:ph type="title"/>
          </p:nvPr>
        </p:nvSpPr>
        <p:spPr/>
        <p:txBody>
          <a:bodyPr>
            <a:normAutofit/>
          </a:bodyPr>
          <a:lstStyle/>
          <a:p>
            <a:r>
              <a:rPr lang="en-US" sz="3200" dirty="0">
                <a:solidFill>
                  <a:schemeClr val="tx1"/>
                </a:solidFill>
              </a:rPr>
              <a:t>Copyright</a:t>
            </a:r>
          </a:p>
        </p:txBody>
      </p:sp>
      <p:sp>
        <p:nvSpPr>
          <p:cNvPr id="6" name="Rectangle 5">
            <a:extLst>
              <a:ext uri="{FF2B5EF4-FFF2-40B4-BE49-F238E27FC236}">
                <a16:creationId xmlns:a16="http://schemas.microsoft.com/office/drawing/2014/main" id="{854D32F9-384B-4371-92E3-799A739C6DF9}"/>
              </a:ext>
            </a:extLst>
          </p:cNvPr>
          <p:cNvSpPr/>
          <p:nvPr/>
        </p:nvSpPr>
        <p:spPr>
          <a:xfrm>
            <a:off x="602166" y="1594624"/>
            <a:ext cx="10972800" cy="4293483"/>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 2020 by the Texas Education Agency</a:t>
            </a:r>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Copyright © Notice.</a:t>
            </a:r>
          </a:p>
          <a:p>
            <a:endParaRPr lang="en-US" sz="13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 Materials are copyrighted © and trademarked ™ as the property of Texas Education Agency (TEA) and may not be reproduced without the express written permission of TEA except under the following conditions: </a:t>
            </a:r>
          </a:p>
          <a:p>
            <a:endParaRPr lang="en-US" sz="1400" dirty="0">
              <a:latin typeface="Arial" panose="020B0604020202020204" pitchFamily="34" charset="0"/>
              <a:cs typeface="Arial" panose="020B0604020202020204" pitchFamily="34" charset="0"/>
            </a:endParaRPr>
          </a:p>
          <a:p>
            <a:pPr marL="347472" indent="-347472"/>
            <a:r>
              <a:rPr lang="en-US" sz="1400" dirty="0">
                <a:latin typeface="Arial" panose="020B0604020202020204" pitchFamily="34" charset="0"/>
                <a:cs typeface="Arial" panose="020B0604020202020204" pitchFamily="34" charset="0"/>
              </a:rPr>
              <a:t>1)	Texas public school districts, charter schools, and education service centers may reproduce and use copies of the Materials and Related Materials for the districts' and schools' educational use without obtaining permission from TEA.</a:t>
            </a:r>
          </a:p>
          <a:p>
            <a:pPr marL="347472" indent="-347472"/>
            <a:r>
              <a:rPr lang="en-US" sz="1400" dirty="0">
                <a:latin typeface="Arial" panose="020B0604020202020204" pitchFamily="34" charset="0"/>
                <a:cs typeface="Arial" panose="020B0604020202020204" pitchFamily="34" charset="0"/>
              </a:rPr>
              <a:t>2)	Residents of the state of Texas may reproduce and use copies of the Materials and Related Materials for individual personal use only, without obtaining written permission from TEA.</a:t>
            </a:r>
          </a:p>
          <a:p>
            <a:pPr marL="347472" indent="-347472"/>
            <a:r>
              <a:rPr lang="en-US" sz="1400" dirty="0">
                <a:latin typeface="Arial" panose="020B0604020202020204" pitchFamily="34" charset="0"/>
                <a:cs typeface="Arial" panose="020B0604020202020204" pitchFamily="34" charset="0"/>
              </a:rPr>
              <a:t>3)	Any portion reproduced must be reproduced in its entirety and remain unedited, unaltered, and unchanged in any way.</a:t>
            </a:r>
          </a:p>
          <a:p>
            <a:pPr marL="342900" indent="-342900">
              <a:buAutoNum type="arabicParenR" startAt="4"/>
            </a:pPr>
            <a:r>
              <a:rPr lang="en-US" sz="1400" dirty="0">
                <a:latin typeface="Arial" panose="020B0604020202020204" pitchFamily="34" charset="0"/>
                <a:cs typeface="Arial" panose="020B0604020202020204" pitchFamily="34" charset="0"/>
              </a:rPr>
              <a:t>No monetary charge can be made for the reproduced materials or any document containing them; however, a reasonable charge to cover only the cost of reproduction and distribution may be charged.</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Private entities or persons located in Texas that are not Texas public school districts, charter schools, or education service centers, or any entity, whether public or private, educational or non-educational, located outside the state of Texas must obtain written approval from TEA and will be required to enter into a license agreement that may involve the payment of a licensing fee or a royalty. </a:t>
            </a:r>
          </a:p>
          <a:p>
            <a:r>
              <a:rPr lang="en-US" sz="1400" dirty="0">
                <a:latin typeface="Arial" panose="020B0604020202020204" pitchFamily="34" charset="0"/>
                <a:cs typeface="Arial" panose="020B0604020202020204" pitchFamily="34" charset="0"/>
              </a:rPr>
              <a:t>For information, contact the Office of Copyrights, Trademarks, License Agreements, and Royalties, Texas Education Agency, 1701 N. Congress Ave., Austin, Texas, 78701-1494; phone 512-463-9041, email: </a:t>
            </a:r>
            <a:r>
              <a:rPr lang="en-US" sz="1400" u="sng" dirty="0">
                <a:latin typeface="Arial" panose="020B0604020202020204" pitchFamily="34" charset="0"/>
                <a:cs typeface="Arial" panose="020B0604020202020204" pitchFamily="34" charset="0"/>
                <a:hlinkClick r:id="rId2"/>
              </a:rPr>
              <a:t>copyrights@tea.texas.gov</a:t>
            </a:r>
            <a:r>
              <a:rPr lang="en-US" sz="1400" dirty="0">
                <a:latin typeface="Arial" panose="020B0604020202020204" pitchFamily="34" charset="0"/>
                <a:cs typeface="Arial" panose="020B0604020202020204" pitchFamily="34" charset="0"/>
              </a:rPr>
              <a:t>.</a:t>
            </a:r>
          </a:p>
        </p:txBody>
      </p:sp>
      <p:sp>
        <p:nvSpPr>
          <p:cNvPr id="3" name="Footer Placeholder 2">
            <a:extLst>
              <a:ext uri="{FF2B5EF4-FFF2-40B4-BE49-F238E27FC236}">
                <a16:creationId xmlns:a16="http://schemas.microsoft.com/office/drawing/2014/main" id="{ED7358B5-94E7-4320-900F-8B8DDFD27FF5}"/>
              </a:ext>
            </a:extLst>
          </p:cNvPr>
          <p:cNvSpPr>
            <a:spLocks noGrp="1"/>
          </p:cNvSpPr>
          <p:nvPr>
            <p:ph type="ftr" sz="quarter" idx="11"/>
          </p:nvPr>
        </p:nvSpPr>
        <p:spPr/>
        <p:txBody>
          <a:bodyPr/>
          <a:lstStyle/>
          <a:p>
            <a:r>
              <a:rPr lang="en-US"/>
              <a:t>Copyright © Texas Education Agency 2020. All rights reserved.</a:t>
            </a:r>
          </a:p>
        </p:txBody>
      </p:sp>
      <p:sp>
        <p:nvSpPr>
          <p:cNvPr id="4" name="Slide Number Placeholder 3">
            <a:extLst>
              <a:ext uri="{FF2B5EF4-FFF2-40B4-BE49-F238E27FC236}">
                <a16:creationId xmlns:a16="http://schemas.microsoft.com/office/drawing/2014/main" id="{5165EB5D-D53B-4033-89F7-72C076AC0585}"/>
              </a:ext>
            </a:extLst>
          </p:cNvPr>
          <p:cNvSpPr>
            <a:spLocks noGrp="1"/>
          </p:cNvSpPr>
          <p:nvPr>
            <p:ph type="sldNum" sz="quarter" idx="12"/>
          </p:nvPr>
        </p:nvSpPr>
        <p:spPr/>
        <p:txBody>
          <a:bodyPr/>
          <a:lstStyle/>
          <a:p>
            <a:fld id="{0088AB57-2DBE-44A3-AE96-942C49E954BF}" type="slidenum">
              <a:rPr lang="en-US" smtClean="0"/>
              <a:t>10</a:t>
            </a:fld>
            <a:endParaRPr lang="en-US"/>
          </a:p>
        </p:txBody>
      </p:sp>
    </p:spTree>
    <p:extLst>
      <p:ext uri="{BB962C8B-B14F-4D97-AF65-F5344CB8AC3E}">
        <p14:creationId xmlns:p14="http://schemas.microsoft.com/office/powerpoint/2010/main" val="3813792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solidFill>
                  <a:srgbClr val="1482C5"/>
                </a:solidFill>
                <a:latin typeface="Open Sans" panose="020B0606030504020204"/>
              </a:rPr>
              <a:t>State</a:t>
            </a:r>
            <a:r>
              <a:rPr lang="en-US" sz="3200" dirty="0">
                <a:solidFill>
                  <a:srgbClr val="1482C5"/>
                </a:solidFill>
              </a:rPr>
              <a:t> </a:t>
            </a:r>
            <a:r>
              <a:rPr lang="en-US" sz="3400" dirty="0">
                <a:solidFill>
                  <a:srgbClr val="1482C5"/>
                </a:solidFill>
                <a:latin typeface="Open Sans" panose="020B0606030504020204"/>
              </a:rPr>
              <a:t>Board</a:t>
            </a:r>
            <a:r>
              <a:rPr lang="en-US" sz="3200" dirty="0">
                <a:solidFill>
                  <a:srgbClr val="1482C5"/>
                </a:solidFill>
              </a:rPr>
              <a:t> </a:t>
            </a:r>
            <a:r>
              <a:rPr lang="en-US" sz="3400" dirty="0">
                <a:solidFill>
                  <a:srgbClr val="1482C5"/>
                </a:solidFill>
                <a:latin typeface="Open Sans" panose="020B0606030504020204"/>
              </a:rPr>
              <a:t>of</a:t>
            </a:r>
            <a:r>
              <a:rPr lang="en-US" sz="3200" dirty="0">
                <a:solidFill>
                  <a:srgbClr val="1482C5"/>
                </a:solidFill>
              </a:rPr>
              <a:t> </a:t>
            </a:r>
            <a:r>
              <a:rPr lang="en-US" sz="3400" dirty="0">
                <a:solidFill>
                  <a:srgbClr val="1482C5"/>
                </a:solidFill>
                <a:latin typeface="Open Sans" panose="020B0606030504020204"/>
              </a:rPr>
              <a:t>Education – January 2020</a:t>
            </a:r>
          </a:p>
        </p:txBody>
      </p:sp>
      <p:sp>
        <p:nvSpPr>
          <p:cNvPr id="4" name="Content Placeholder 3"/>
          <p:cNvSpPr>
            <a:spLocks noGrp="1"/>
          </p:cNvSpPr>
          <p:nvPr>
            <p:ph sz="quarter" idx="13"/>
          </p:nvPr>
        </p:nvSpPr>
        <p:spPr>
          <a:xfrm>
            <a:off x="3480436" y="1314450"/>
            <a:ext cx="8454890" cy="5214687"/>
          </a:xfrm>
        </p:spPr>
        <p:txBody>
          <a:bodyPr vert="horz" lIns="91440" tIns="45720" rIns="91440" bIns="45720" rtlCol="0" anchor="t">
            <a:noAutofit/>
          </a:bodyPr>
          <a:lstStyle/>
          <a:p>
            <a:pPr>
              <a:lnSpc>
                <a:spcPct val="100000"/>
              </a:lnSpc>
              <a:spcBef>
                <a:spcPts val="600"/>
              </a:spcBef>
            </a:pPr>
            <a:r>
              <a:rPr lang="en-US" sz="2600" b="1" dirty="0">
                <a:solidFill>
                  <a:srgbClr val="1482C5"/>
                </a:solidFill>
              </a:rPr>
              <a:t>Proposed Revisions to TEKS for Technology Applications and CTE </a:t>
            </a:r>
          </a:p>
          <a:p>
            <a:pPr>
              <a:lnSpc>
                <a:spcPct val="100000"/>
              </a:lnSpc>
              <a:spcBef>
                <a:spcPts val="600"/>
              </a:spcBef>
            </a:pPr>
            <a:r>
              <a:rPr lang="en-US" sz="2600" dirty="0">
                <a:solidFill>
                  <a:schemeClr val="tx1">
                    <a:lumMod val="85000"/>
                    <a:lumOff val="15000"/>
                  </a:schemeClr>
                </a:solidFill>
              </a:rPr>
              <a:t>At the January 2020 meeting, the SBOE approved proposed revisions to the TEKS for technology applications and CTE. The proposed revisions would </a:t>
            </a:r>
          </a:p>
          <a:p>
            <a:pPr marL="801688" indent="-336550">
              <a:lnSpc>
                <a:spcPct val="100000"/>
              </a:lnSpc>
              <a:spcBef>
                <a:spcPts val="800"/>
              </a:spcBef>
              <a:buClr>
                <a:srgbClr val="F47F42"/>
              </a:buClr>
              <a:buFont typeface="Wingdings" panose="05000000000000000000" pitchFamily="2" charset="2"/>
              <a:buChar char="§"/>
            </a:pPr>
            <a:r>
              <a:rPr lang="en-US" sz="2600" dirty="0">
                <a:solidFill>
                  <a:schemeClr val="tx1">
                    <a:lumMod val="85000"/>
                    <a:lumOff val="15000"/>
                  </a:schemeClr>
                </a:solidFill>
              </a:rPr>
              <a:t>consolidate the technology applications courses for grades 9 through 12 in the appropriate CTE career cluster;</a:t>
            </a:r>
          </a:p>
          <a:p>
            <a:pPr marL="801688" indent="-336550">
              <a:lnSpc>
                <a:spcPct val="100000"/>
              </a:lnSpc>
              <a:spcBef>
                <a:spcPts val="800"/>
              </a:spcBef>
              <a:buClr>
                <a:srgbClr val="F47F42"/>
              </a:buClr>
              <a:buFont typeface="Wingdings" panose="05000000000000000000" pitchFamily="2" charset="2"/>
              <a:buChar char="§"/>
            </a:pPr>
            <a:r>
              <a:rPr lang="en-US" sz="2600" dirty="0">
                <a:solidFill>
                  <a:schemeClr val="tx1">
                    <a:lumMod val="85000"/>
                    <a:lumOff val="15000"/>
                  </a:schemeClr>
                </a:solidFill>
              </a:rPr>
              <a:t>eliminate duplicative courses; and </a:t>
            </a:r>
          </a:p>
          <a:p>
            <a:pPr marL="801688" indent="-336550">
              <a:lnSpc>
                <a:spcPct val="100000"/>
              </a:lnSpc>
              <a:spcBef>
                <a:spcPts val="800"/>
              </a:spcBef>
              <a:buClr>
                <a:srgbClr val="F47F42"/>
              </a:buClr>
              <a:buFont typeface="Wingdings" panose="05000000000000000000" pitchFamily="2" charset="2"/>
              <a:buChar char="§"/>
            </a:pPr>
            <a:r>
              <a:rPr lang="en-US" sz="2600" dirty="0">
                <a:solidFill>
                  <a:schemeClr val="tx1">
                    <a:lumMod val="85000"/>
                    <a:lumOff val="15000"/>
                  </a:schemeClr>
                </a:solidFill>
              </a:rPr>
              <a:t>add a new CTE Energy career cluster.</a:t>
            </a:r>
          </a:p>
        </p:txBody>
      </p:sp>
      <p:sp>
        <p:nvSpPr>
          <p:cNvPr id="7" name="Footer Placeholder 6">
            <a:extLst>
              <a:ext uri="{FF2B5EF4-FFF2-40B4-BE49-F238E27FC236}">
                <a16:creationId xmlns:a16="http://schemas.microsoft.com/office/drawing/2014/main" id="{35005FBF-59BC-4ECD-AAA1-E42D6A919AD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Copyright © Texas Education Agency 2020. All rights reserved.</a:t>
            </a:r>
          </a:p>
        </p:txBody>
      </p:sp>
      <p:pic>
        <p:nvPicPr>
          <p:cNvPr id="10" name="Graphic 9" descr="Meeting">
            <a:extLst>
              <a:ext uri="{FF2B5EF4-FFF2-40B4-BE49-F238E27FC236}">
                <a16:creationId xmlns:a16="http://schemas.microsoft.com/office/drawing/2014/main" id="{F86F20BF-2FEB-4AF8-A9A7-A6D8F816BF0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2055488"/>
            <a:ext cx="3341717" cy="3200399"/>
          </a:xfrm>
          <a:prstGeom prst="rect">
            <a:avLst/>
          </a:prstGeom>
        </p:spPr>
      </p:pic>
      <p:sp>
        <p:nvSpPr>
          <p:cNvPr id="3" name="Slide Number Placeholder 2">
            <a:extLst>
              <a:ext uri="{FF2B5EF4-FFF2-40B4-BE49-F238E27FC236}">
                <a16:creationId xmlns:a16="http://schemas.microsoft.com/office/drawing/2014/main" id="{45EF1BC2-7ECE-44F2-B3A5-0E1F542A5A18}"/>
              </a:ext>
            </a:extLst>
          </p:cNvPr>
          <p:cNvSpPr>
            <a:spLocks noGrp="1"/>
          </p:cNvSpPr>
          <p:nvPr>
            <p:ph type="sldNum" sz="quarter" idx="12"/>
          </p:nvPr>
        </p:nvSpPr>
        <p:spPr/>
        <p:txBody>
          <a:bodyPr/>
          <a:lstStyle/>
          <a:p>
            <a:fld id="{0088AB57-2DBE-44A3-AE96-942C49E954BF}" type="slidenum">
              <a:rPr lang="en-US" smtClean="0"/>
              <a:pPr/>
              <a:t>2</a:t>
            </a:fld>
            <a:endParaRPr lang="en-US" dirty="0"/>
          </a:p>
        </p:txBody>
      </p:sp>
      <p:sp>
        <p:nvSpPr>
          <p:cNvPr id="8" name="TextBox 7">
            <a:extLst>
              <a:ext uri="{FF2B5EF4-FFF2-40B4-BE49-F238E27FC236}">
                <a16:creationId xmlns:a16="http://schemas.microsoft.com/office/drawing/2014/main" id="{C59BEB75-873E-4E5C-AF19-D1F51F874B86}"/>
              </a:ext>
            </a:extLst>
          </p:cNvPr>
          <p:cNvSpPr txBox="1"/>
          <p:nvPr/>
        </p:nvSpPr>
        <p:spPr>
          <a:xfrm>
            <a:off x="259621" y="4794222"/>
            <a:ext cx="2915841" cy="1107996"/>
          </a:xfrm>
          <a:prstGeom prst="rect">
            <a:avLst/>
          </a:prstGeom>
          <a:noFill/>
          <a:ln w="15875">
            <a:solidFill>
              <a:schemeClr val="accent1">
                <a:shade val="60000"/>
                <a:hueOff val="0"/>
                <a:satOff val="0"/>
                <a:lumOff val="0"/>
              </a:schemeClr>
            </a:solidFill>
          </a:ln>
        </p:spPr>
        <p:txBody>
          <a:bodyPr wrap="square" rtlCol="0">
            <a:spAutoFit/>
          </a:bodyPr>
          <a:lstStyle/>
          <a:p>
            <a:pPr algn="ctr"/>
            <a:r>
              <a:rPr lang="en-US" sz="2200" dirty="0">
                <a:latin typeface="Open Sans" panose="020B0606030504020204"/>
              </a:rPr>
              <a:t>The 30-day public comment period began March 6, 2020.</a:t>
            </a:r>
          </a:p>
        </p:txBody>
      </p:sp>
    </p:spTree>
    <p:extLst>
      <p:ext uri="{BB962C8B-B14F-4D97-AF65-F5344CB8AC3E}">
        <p14:creationId xmlns:p14="http://schemas.microsoft.com/office/powerpoint/2010/main" val="1371287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0"/>
          <p:cNvSpPr txBox="1">
            <a:spLocks/>
          </p:cNvSpPr>
          <p:nvPr/>
        </p:nvSpPr>
        <p:spPr>
          <a:xfrm>
            <a:off x="1978570" y="248815"/>
            <a:ext cx="8221489" cy="6772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l">
              <a:defRPr/>
            </a:pPr>
            <a:r>
              <a:rPr lang="en-US" sz="3400" b="1" dirty="0">
                <a:solidFill>
                  <a:srgbClr val="1482C5"/>
                </a:solidFill>
                <a:latin typeface="Open Sans" panose="020B0606030504020204"/>
                <a:cs typeface="Calibri" panose="020F0502020204030204" pitchFamily="34" charset="0"/>
              </a:rPr>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502667"/>
            <a:ext cx="12000217" cy="229917"/>
          </a:xfrm>
          <a:prstGeom prst="rect">
            <a:avLst/>
          </a:prstGeom>
        </p:spPr>
      </p:pic>
      <p:sp>
        <p:nvSpPr>
          <p:cNvPr id="8" name="TextBox 7"/>
          <p:cNvSpPr txBox="1"/>
          <p:nvPr/>
        </p:nvSpPr>
        <p:spPr>
          <a:xfrm>
            <a:off x="82193" y="6492875"/>
            <a:ext cx="76028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682C5">
                    <a:lumMod val="60000"/>
                    <a:lumOff val="40000"/>
                  </a:srgbClr>
                </a:solidFill>
                <a:effectLst/>
                <a:uLnTx/>
                <a:uFillTx/>
                <a:latin typeface="Calibri" panose="020F0502020204030204"/>
                <a:ea typeface="+mn-ea"/>
                <a:cs typeface="+mn-cs"/>
              </a:rPr>
              <a:t>6</a:t>
            </a:r>
          </a:p>
        </p:txBody>
      </p:sp>
      <p:sp>
        <p:nvSpPr>
          <p:cNvPr id="4" name="Footer Placeholder 3">
            <a:extLst>
              <a:ext uri="{FF2B5EF4-FFF2-40B4-BE49-F238E27FC236}">
                <a16:creationId xmlns:a16="http://schemas.microsoft.com/office/drawing/2014/main" id="{ABD49AC0-5346-4CE5-A496-FE4B439E9E58}"/>
              </a:ext>
            </a:extLst>
          </p:cNvPr>
          <p:cNvSpPr>
            <a:spLocks noGrp="1"/>
          </p:cNvSpPr>
          <p:nvPr>
            <p:ph type="ftr" sz="quarter" idx="11"/>
          </p:nvPr>
        </p:nvSpPr>
        <p:spPr/>
        <p:txBody>
          <a:bodyPr/>
          <a:lstStyle/>
          <a:p>
            <a:r>
              <a:rPr lang="en-US">
                <a:solidFill>
                  <a:schemeClr val="accent1">
                    <a:lumMod val="60000"/>
                    <a:lumOff val="40000"/>
                  </a:schemeClr>
                </a:solidFill>
              </a:rPr>
              <a:t>Copyright © Texas Education Agency 2020. All rights reserved.</a:t>
            </a:r>
            <a:endParaRPr lang="en-US" dirty="0">
              <a:solidFill>
                <a:schemeClr val="accent1">
                  <a:lumMod val="60000"/>
                  <a:lumOff val="40000"/>
                </a:schemeClr>
              </a:solidFill>
            </a:endParaRPr>
          </a:p>
        </p:txBody>
      </p:sp>
      <p:sp>
        <p:nvSpPr>
          <p:cNvPr id="25" name="Rectangle 24">
            <a:extLst>
              <a:ext uri="{FF2B5EF4-FFF2-40B4-BE49-F238E27FC236}">
                <a16:creationId xmlns:a16="http://schemas.microsoft.com/office/drawing/2014/main" id="{3756350D-A043-401A-9C18-80BF5A0E3521}"/>
              </a:ext>
            </a:extLst>
          </p:cNvPr>
          <p:cNvSpPr/>
          <p:nvPr/>
        </p:nvSpPr>
        <p:spPr>
          <a:xfrm>
            <a:off x="1978570" y="2870101"/>
            <a:ext cx="8221489" cy="3519319"/>
          </a:xfrm>
          <a:prstGeom prst="rect">
            <a:avLst/>
          </a:prstGeom>
          <a:noFill/>
        </p:spPr>
      </p:sp>
      <p:sp>
        <p:nvSpPr>
          <p:cNvPr id="26" name="Freeform: Shape 25">
            <a:extLst>
              <a:ext uri="{FF2B5EF4-FFF2-40B4-BE49-F238E27FC236}">
                <a16:creationId xmlns:a16="http://schemas.microsoft.com/office/drawing/2014/main" id="{29181F3B-9964-4CAB-9426-D4D13495D7BB}"/>
              </a:ext>
            </a:extLst>
          </p:cNvPr>
          <p:cNvSpPr/>
          <p:nvPr/>
        </p:nvSpPr>
        <p:spPr>
          <a:xfrm>
            <a:off x="2195011" y="3698336"/>
            <a:ext cx="3658519" cy="1862847"/>
          </a:xfrm>
          <a:custGeom>
            <a:avLst/>
            <a:gdLst>
              <a:gd name="connsiteX0" fmla="*/ 0 w 3658519"/>
              <a:gd name="connsiteY0" fmla="*/ 186285 h 1862847"/>
              <a:gd name="connsiteX1" fmla="*/ 186285 w 3658519"/>
              <a:gd name="connsiteY1" fmla="*/ 0 h 1862847"/>
              <a:gd name="connsiteX2" fmla="*/ 3472234 w 3658519"/>
              <a:gd name="connsiteY2" fmla="*/ 0 h 1862847"/>
              <a:gd name="connsiteX3" fmla="*/ 3658519 w 3658519"/>
              <a:gd name="connsiteY3" fmla="*/ 186285 h 1862847"/>
              <a:gd name="connsiteX4" fmla="*/ 3658519 w 3658519"/>
              <a:gd name="connsiteY4" fmla="*/ 1676562 h 1862847"/>
              <a:gd name="connsiteX5" fmla="*/ 3472234 w 3658519"/>
              <a:gd name="connsiteY5" fmla="*/ 1862847 h 1862847"/>
              <a:gd name="connsiteX6" fmla="*/ 186285 w 3658519"/>
              <a:gd name="connsiteY6" fmla="*/ 1862847 h 1862847"/>
              <a:gd name="connsiteX7" fmla="*/ 0 w 3658519"/>
              <a:gd name="connsiteY7" fmla="*/ 1676562 h 1862847"/>
              <a:gd name="connsiteX8" fmla="*/ 0 w 3658519"/>
              <a:gd name="connsiteY8" fmla="*/ 186285 h 186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8519" h="1862847">
                <a:moveTo>
                  <a:pt x="0" y="186285"/>
                </a:moveTo>
                <a:cubicBezTo>
                  <a:pt x="0" y="83403"/>
                  <a:pt x="83403" y="0"/>
                  <a:pt x="186285" y="0"/>
                </a:cubicBezTo>
                <a:lnTo>
                  <a:pt x="3472234" y="0"/>
                </a:lnTo>
                <a:cubicBezTo>
                  <a:pt x="3575116" y="0"/>
                  <a:pt x="3658519" y="83403"/>
                  <a:pt x="3658519" y="186285"/>
                </a:cubicBezTo>
                <a:lnTo>
                  <a:pt x="3658519" y="1676562"/>
                </a:lnTo>
                <a:cubicBezTo>
                  <a:pt x="3658519" y="1779444"/>
                  <a:pt x="3575116" y="1862847"/>
                  <a:pt x="3472234" y="1862847"/>
                </a:cubicBezTo>
                <a:lnTo>
                  <a:pt x="186285" y="1862847"/>
                </a:lnTo>
                <a:cubicBezTo>
                  <a:pt x="83403" y="1862847"/>
                  <a:pt x="0" y="1779444"/>
                  <a:pt x="0" y="1676562"/>
                </a:cubicBezTo>
                <a:lnTo>
                  <a:pt x="0" y="18628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7896" tIns="67896" rIns="67896" bIns="67896" numCol="1" spcCol="1270" anchor="ctr" anchorCtr="0">
            <a:noAutofit/>
          </a:bodyPr>
          <a:lstStyle/>
          <a:p>
            <a:pPr marL="0" lvl="0" indent="0" algn="ctr" defTabSz="933450">
              <a:lnSpc>
                <a:spcPct val="90000"/>
              </a:lnSpc>
              <a:spcBef>
                <a:spcPct val="0"/>
              </a:spcBef>
              <a:spcAft>
                <a:spcPct val="35000"/>
              </a:spcAft>
              <a:buNone/>
            </a:pPr>
            <a:r>
              <a:rPr lang="en-US" sz="2100" b="1" kern="1200" dirty="0">
                <a:latin typeface="Open Sans" panose="020B0606030504020204"/>
              </a:rPr>
              <a:t>Technology Applications </a:t>
            </a:r>
          </a:p>
        </p:txBody>
      </p:sp>
      <p:sp>
        <p:nvSpPr>
          <p:cNvPr id="27" name="Freeform: Shape 26">
            <a:extLst>
              <a:ext uri="{FF2B5EF4-FFF2-40B4-BE49-F238E27FC236}">
                <a16:creationId xmlns:a16="http://schemas.microsoft.com/office/drawing/2014/main" id="{04A68E12-57AE-4C40-A580-589092B4B654}"/>
              </a:ext>
            </a:extLst>
          </p:cNvPr>
          <p:cNvSpPr/>
          <p:nvPr/>
        </p:nvSpPr>
        <p:spPr>
          <a:xfrm rot="18388394">
            <a:off x="5550123" y="3999726"/>
            <a:ext cx="1496269" cy="56865"/>
          </a:xfrm>
          <a:custGeom>
            <a:avLst/>
            <a:gdLst>
              <a:gd name="connsiteX0" fmla="*/ 0 w 1496269"/>
              <a:gd name="connsiteY0" fmla="*/ 28432 h 56865"/>
              <a:gd name="connsiteX1" fmla="*/ 1496269 w 1496269"/>
              <a:gd name="connsiteY1" fmla="*/ 28432 h 56865"/>
            </a:gdLst>
            <a:ahLst/>
            <a:cxnLst>
              <a:cxn ang="0">
                <a:pos x="connsiteX0" y="connsiteY0"/>
              </a:cxn>
              <a:cxn ang="0">
                <a:pos x="connsiteX1" y="connsiteY1"/>
              </a:cxn>
            </a:cxnLst>
            <a:rect l="l" t="t" r="r" b="b"/>
            <a:pathLst>
              <a:path w="1496269" h="56865">
                <a:moveTo>
                  <a:pt x="0" y="28432"/>
                </a:moveTo>
                <a:lnTo>
                  <a:pt x="1496269" y="2843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723427" tIns="-8974" rIns="723428" bIns="-8975" numCol="1" spcCol="1270" anchor="ctr" anchorCtr="0">
            <a:noAutofit/>
          </a:bodyPr>
          <a:lstStyle/>
          <a:p>
            <a:pPr marL="0" lvl="0" indent="0" algn="ctr" defTabSz="222250">
              <a:lnSpc>
                <a:spcPct val="90000"/>
              </a:lnSpc>
              <a:spcBef>
                <a:spcPct val="0"/>
              </a:spcBef>
              <a:spcAft>
                <a:spcPct val="35000"/>
              </a:spcAft>
              <a:buNone/>
            </a:pPr>
            <a:endParaRPr lang="en-US" sz="500" b="1" kern="1200">
              <a:latin typeface="Open Sans" panose="020B0606030504020204"/>
            </a:endParaRPr>
          </a:p>
        </p:txBody>
      </p:sp>
      <p:sp>
        <p:nvSpPr>
          <p:cNvPr id="28" name="Freeform: Shape 27">
            <a:extLst>
              <a:ext uri="{FF2B5EF4-FFF2-40B4-BE49-F238E27FC236}">
                <a16:creationId xmlns:a16="http://schemas.microsoft.com/office/drawing/2014/main" id="{2783B3F7-2E6A-4880-B5EE-93BD64382D90}"/>
              </a:ext>
            </a:extLst>
          </p:cNvPr>
          <p:cNvSpPr/>
          <p:nvPr/>
        </p:nvSpPr>
        <p:spPr>
          <a:xfrm>
            <a:off x="6742984" y="2870650"/>
            <a:ext cx="3190623" cy="1111816"/>
          </a:xfrm>
          <a:custGeom>
            <a:avLst/>
            <a:gdLst>
              <a:gd name="connsiteX0" fmla="*/ 0 w 3190623"/>
              <a:gd name="connsiteY0" fmla="*/ 111182 h 1111816"/>
              <a:gd name="connsiteX1" fmla="*/ 111182 w 3190623"/>
              <a:gd name="connsiteY1" fmla="*/ 0 h 1111816"/>
              <a:gd name="connsiteX2" fmla="*/ 3079441 w 3190623"/>
              <a:gd name="connsiteY2" fmla="*/ 0 h 1111816"/>
              <a:gd name="connsiteX3" fmla="*/ 3190623 w 3190623"/>
              <a:gd name="connsiteY3" fmla="*/ 111182 h 1111816"/>
              <a:gd name="connsiteX4" fmla="*/ 3190623 w 3190623"/>
              <a:gd name="connsiteY4" fmla="*/ 1000634 h 1111816"/>
              <a:gd name="connsiteX5" fmla="*/ 3079441 w 3190623"/>
              <a:gd name="connsiteY5" fmla="*/ 1111816 h 1111816"/>
              <a:gd name="connsiteX6" fmla="*/ 111182 w 3190623"/>
              <a:gd name="connsiteY6" fmla="*/ 1111816 h 1111816"/>
              <a:gd name="connsiteX7" fmla="*/ 0 w 3190623"/>
              <a:gd name="connsiteY7" fmla="*/ 1000634 h 1111816"/>
              <a:gd name="connsiteX8" fmla="*/ 0 w 3190623"/>
              <a:gd name="connsiteY8" fmla="*/ 111182 h 1111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90623" h="1111816">
                <a:moveTo>
                  <a:pt x="0" y="111182"/>
                </a:moveTo>
                <a:cubicBezTo>
                  <a:pt x="0" y="49778"/>
                  <a:pt x="49778" y="0"/>
                  <a:pt x="111182" y="0"/>
                </a:cubicBezTo>
                <a:lnTo>
                  <a:pt x="3079441" y="0"/>
                </a:lnTo>
                <a:cubicBezTo>
                  <a:pt x="3140845" y="0"/>
                  <a:pt x="3190623" y="49778"/>
                  <a:pt x="3190623" y="111182"/>
                </a:cubicBezTo>
                <a:lnTo>
                  <a:pt x="3190623" y="1000634"/>
                </a:lnTo>
                <a:cubicBezTo>
                  <a:pt x="3190623" y="1062038"/>
                  <a:pt x="3140845" y="1111816"/>
                  <a:pt x="3079441" y="1111816"/>
                </a:cubicBezTo>
                <a:lnTo>
                  <a:pt x="111182" y="1111816"/>
                </a:lnTo>
                <a:cubicBezTo>
                  <a:pt x="49778" y="1111816"/>
                  <a:pt x="0" y="1062038"/>
                  <a:pt x="0" y="1000634"/>
                </a:cubicBezTo>
                <a:lnTo>
                  <a:pt x="0" y="111182"/>
                </a:lnTo>
                <a:close/>
              </a:path>
            </a:pathLst>
          </a:custGeom>
          <a:solidFill>
            <a:srgbClr val="F47F4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5899" tIns="45899" rIns="45899" bIns="45899" numCol="1" spcCol="1270" anchor="ctr" anchorCtr="0">
            <a:noAutofit/>
          </a:bodyPr>
          <a:lstStyle/>
          <a:p>
            <a:pPr marL="0" lvl="0" indent="0" algn="ctr" defTabSz="933450">
              <a:lnSpc>
                <a:spcPct val="90000"/>
              </a:lnSpc>
              <a:spcBef>
                <a:spcPct val="0"/>
              </a:spcBef>
              <a:spcAft>
                <a:spcPct val="35000"/>
              </a:spcAft>
              <a:buNone/>
            </a:pPr>
            <a:r>
              <a:rPr lang="en-US" sz="2100" b="1" kern="1200" dirty="0">
                <a:latin typeface="Open Sans" panose="020B0606030504020204"/>
              </a:rPr>
              <a:t>Arts and A/V</a:t>
            </a:r>
          </a:p>
        </p:txBody>
      </p:sp>
      <p:sp>
        <p:nvSpPr>
          <p:cNvPr id="29" name="Freeform: Shape 28">
            <a:extLst>
              <a:ext uri="{FF2B5EF4-FFF2-40B4-BE49-F238E27FC236}">
                <a16:creationId xmlns:a16="http://schemas.microsoft.com/office/drawing/2014/main" id="{0B79EDDD-DE1B-4077-B9BE-94D91339AEE5}"/>
              </a:ext>
            </a:extLst>
          </p:cNvPr>
          <p:cNvSpPr/>
          <p:nvPr/>
        </p:nvSpPr>
        <p:spPr>
          <a:xfrm rot="145351">
            <a:off x="5853133" y="4620142"/>
            <a:ext cx="890248" cy="56865"/>
          </a:xfrm>
          <a:custGeom>
            <a:avLst/>
            <a:gdLst>
              <a:gd name="connsiteX0" fmla="*/ 0 w 890248"/>
              <a:gd name="connsiteY0" fmla="*/ 28432 h 56865"/>
              <a:gd name="connsiteX1" fmla="*/ 890248 w 890248"/>
              <a:gd name="connsiteY1" fmla="*/ 28432 h 56865"/>
            </a:gdLst>
            <a:ahLst/>
            <a:cxnLst>
              <a:cxn ang="0">
                <a:pos x="connsiteX0" y="connsiteY0"/>
              </a:cxn>
              <a:cxn ang="0">
                <a:pos x="connsiteX1" y="connsiteY1"/>
              </a:cxn>
            </a:cxnLst>
            <a:rect l="l" t="t" r="r" b="b"/>
            <a:pathLst>
              <a:path w="890248" h="56865">
                <a:moveTo>
                  <a:pt x="0" y="28432"/>
                </a:moveTo>
                <a:lnTo>
                  <a:pt x="890248" y="2843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35568" tIns="6175" rIns="435567" bIns="6177" numCol="1" spcCol="1270" anchor="ctr" anchorCtr="0">
            <a:noAutofit/>
          </a:bodyPr>
          <a:lstStyle/>
          <a:p>
            <a:pPr marL="0" lvl="0" indent="0" algn="ctr" defTabSz="222250">
              <a:lnSpc>
                <a:spcPct val="90000"/>
              </a:lnSpc>
              <a:spcBef>
                <a:spcPct val="0"/>
              </a:spcBef>
              <a:spcAft>
                <a:spcPct val="35000"/>
              </a:spcAft>
              <a:buNone/>
            </a:pPr>
            <a:endParaRPr lang="en-US" sz="500" b="1" kern="1200">
              <a:latin typeface="Open Sans" panose="020B0606030504020204"/>
            </a:endParaRPr>
          </a:p>
        </p:txBody>
      </p:sp>
      <p:sp>
        <p:nvSpPr>
          <p:cNvPr id="30" name="Freeform: Shape 29">
            <a:extLst>
              <a:ext uri="{FF2B5EF4-FFF2-40B4-BE49-F238E27FC236}">
                <a16:creationId xmlns:a16="http://schemas.microsoft.com/office/drawing/2014/main" id="{70D87F2D-4AE8-4AE1-B16E-672394D14371}"/>
              </a:ext>
            </a:extLst>
          </p:cNvPr>
          <p:cNvSpPr/>
          <p:nvPr/>
        </p:nvSpPr>
        <p:spPr>
          <a:xfrm>
            <a:off x="6742984" y="4149239"/>
            <a:ext cx="3190689" cy="1036301"/>
          </a:xfrm>
          <a:custGeom>
            <a:avLst/>
            <a:gdLst>
              <a:gd name="connsiteX0" fmla="*/ 0 w 3190689"/>
              <a:gd name="connsiteY0" fmla="*/ 103630 h 1036301"/>
              <a:gd name="connsiteX1" fmla="*/ 103630 w 3190689"/>
              <a:gd name="connsiteY1" fmla="*/ 0 h 1036301"/>
              <a:gd name="connsiteX2" fmla="*/ 3087059 w 3190689"/>
              <a:gd name="connsiteY2" fmla="*/ 0 h 1036301"/>
              <a:gd name="connsiteX3" fmla="*/ 3190689 w 3190689"/>
              <a:gd name="connsiteY3" fmla="*/ 103630 h 1036301"/>
              <a:gd name="connsiteX4" fmla="*/ 3190689 w 3190689"/>
              <a:gd name="connsiteY4" fmla="*/ 932671 h 1036301"/>
              <a:gd name="connsiteX5" fmla="*/ 3087059 w 3190689"/>
              <a:gd name="connsiteY5" fmla="*/ 1036301 h 1036301"/>
              <a:gd name="connsiteX6" fmla="*/ 103630 w 3190689"/>
              <a:gd name="connsiteY6" fmla="*/ 1036301 h 1036301"/>
              <a:gd name="connsiteX7" fmla="*/ 0 w 3190689"/>
              <a:gd name="connsiteY7" fmla="*/ 932671 h 1036301"/>
              <a:gd name="connsiteX8" fmla="*/ 0 w 3190689"/>
              <a:gd name="connsiteY8" fmla="*/ 103630 h 1036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90689" h="1036301">
                <a:moveTo>
                  <a:pt x="0" y="103630"/>
                </a:moveTo>
                <a:cubicBezTo>
                  <a:pt x="0" y="46397"/>
                  <a:pt x="46397" y="0"/>
                  <a:pt x="103630" y="0"/>
                </a:cubicBezTo>
                <a:lnTo>
                  <a:pt x="3087059" y="0"/>
                </a:lnTo>
                <a:cubicBezTo>
                  <a:pt x="3144292" y="0"/>
                  <a:pt x="3190689" y="46397"/>
                  <a:pt x="3190689" y="103630"/>
                </a:cubicBezTo>
                <a:lnTo>
                  <a:pt x="3190689" y="932671"/>
                </a:lnTo>
                <a:cubicBezTo>
                  <a:pt x="3190689" y="989904"/>
                  <a:pt x="3144292" y="1036301"/>
                  <a:pt x="3087059" y="1036301"/>
                </a:cubicBezTo>
                <a:lnTo>
                  <a:pt x="103630" y="1036301"/>
                </a:lnTo>
                <a:cubicBezTo>
                  <a:pt x="46397" y="1036301"/>
                  <a:pt x="0" y="989904"/>
                  <a:pt x="0" y="932671"/>
                </a:cubicBezTo>
                <a:lnTo>
                  <a:pt x="0" y="103630"/>
                </a:lnTo>
                <a:close/>
              </a:path>
            </a:pathLst>
          </a:custGeom>
          <a:solidFill>
            <a:srgbClr val="F47F4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3687" tIns="43687" rIns="43687" bIns="43687" numCol="1" spcCol="1270" anchor="ctr" anchorCtr="0">
            <a:noAutofit/>
          </a:bodyPr>
          <a:lstStyle/>
          <a:p>
            <a:pPr marL="0" lvl="0" indent="0" algn="ctr" defTabSz="933450">
              <a:lnSpc>
                <a:spcPct val="90000"/>
              </a:lnSpc>
              <a:spcBef>
                <a:spcPct val="0"/>
              </a:spcBef>
              <a:spcAft>
                <a:spcPct val="35000"/>
              </a:spcAft>
              <a:buNone/>
            </a:pPr>
            <a:r>
              <a:rPr lang="en-US" sz="2100" b="1" kern="1200" dirty="0">
                <a:latin typeface="Open Sans" panose="020B0606030504020204"/>
              </a:rPr>
              <a:t>Information Technology</a:t>
            </a:r>
          </a:p>
        </p:txBody>
      </p:sp>
      <p:sp>
        <p:nvSpPr>
          <p:cNvPr id="31" name="Freeform: Shape 30">
            <a:extLst>
              <a:ext uri="{FF2B5EF4-FFF2-40B4-BE49-F238E27FC236}">
                <a16:creationId xmlns:a16="http://schemas.microsoft.com/office/drawing/2014/main" id="{AA6E2E04-4363-411C-9ED3-DCBC54AE0246}"/>
              </a:ext>
            </a:extLst>
          </p:cNvPr>
          <p:cNvSpPr/>
          <p:nvPr/>
        </p:nvSpPr>
        <p:spPr>
          <a:xfrm rot="3261977">
            <a:off x="5534912" y="5221743"/>
            <a:ext cx="1526692" cy="56865"/>
          </a:xfrm>
          <a:custGeom>
            <a:avLst/>
            <a:gdLst>
              <a:gd name="connsiteX0" fmla="*/ 0 w 1526692"/>
              <a:gd name="connsiteY0" fmla="*/ 28432 h 56865"/>
              <a:gd name="connsiteX1" fmla="*/ 1526692 w 1526692"/>
              <a:gd name="connsiteY1" fmla="*/ 28432 h 56865"/>
            </a:gdLst>
            <a:ahLst/>
            <a:cxnLst>
              <a:cxn ang="0">
                <a:pos x="connsiteX0" y="connsiteY0"/>
              </a:cxn>
              <a:cxn ang="0">
                <a:pos x="connsiteX1" y="connsiteY1"/>
              </a:cxn>
            </a:cxnLst>
            <a:rect l="l" t="t" r="r" b="b"/>
            <a:pathLst>
              <a:path w="1526692" h="56865">
                <a:moveTo>
                  <a:pt x="0" y="28432"/>
                </a:moveTo>
                <a:lnTo>
                  <a:pt x="1526692" y="2843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737878" tIns="-9735" rIns="737879" bIns="-9735" numCol="1" spcCol="1270" anchor="ctr" anchorCtr="0">
            <a:noAutofit/>
          </a:bodyPr>
          <a:lstStyle/>
          <a:p>
            <a:pPr marL="0" lvl="0" indent="0" algn="ctr" defTabSz="222250">
              <a:lnSpc>
                <a:spcPct val="90000"/>
              </a:lnSpc>
              <a:spcBef>
                <a:spcPct val="0"/>
              </a:spcBef>
              <a:spcAft>
                <a:spcPct val="35000"/>
              </a:spcAft>
              <a:buNone/>
            </a:pPr>
            <a:endParaRPr lang="en-US" sz="500" b="1" kern="1200">
              <a:latin typeface="Open Sans" panose="020B0606030504020204"/>
            </a:endParaRPr>
          </a:p>
        </p:txBody>
      </p:sp>
      <p:sp>
        <p:nvSpPr>
          <p:cNvPr id="32" name="Freeform: Shape 31">
            <a:extLst>
              <a:ext uri="{FF2B5EF4-FFF2-40B4-BE49-F238E27FC236}">
                <a16:creationId xmlns:a16="http://schemas.microsoft.com/office/drawing/2014/main" id="{F23E2B95-9E6A-4C15-A34F-C109DA79C6A4}"/>
              </a:ext>
            </a:extLst>
          </p:cNvPr>
          <p:cNvSpPr/>
          <p:nvPr/>
        </p:nvSpPr>
        <p:spPr>
          <a:xfrm>
            <a:off x="6742984" y="5352313"/>
            <a:ext cx="3240632" cy="1036557"/>
          </a:xfrm>
          <a:custGeom>
            <a:avLst/>
            <a:gdLst>
              <a:gd name="connsiteX0" fmla="*/ 0 w 3240632"/>
              <a:gd name="connsiteY0" fmla="*/ 103656 h 1036557"/>
              <a:gd name="connsiteX1" fmla="*/ 103656 w 3240632"/>
              <a:gd name="connsiteY1" fmla="*/ 0 h 1036557"/>
              <a:gd name="connsiteX2" fmla="*/ 3136976 w 3240632"/>
              <a:gd name="connsiteY2" fmla="*/ 0 h 1036557"/>
              <a:gd name="connsiteX3" fmla="*/ 3240632 w 3240632"/>
              <a:gd name="connsiteY3" fmla="*/ 103656 h 1036557"/>
              <a:gd name="connsiteX4" fmla="*/ 3240632 w 3240632"/>
              <a:gd name="connsiteY4" fmla="*/ 932901 h 1036557"/>
              <a:gd name="connsiteX5" fmla="*/ 3136976 w 3240632"/>
              <a:gd name="connsiteY5" fmla="*/ 1036557 h 1036557"/>
              <a:gd name="connsiteX6" fmla="*/ 103656 w 3240632"/>
              <a:gd name="connsiteY6" fmla="*/ 1036557 h 1036557"/>
              <a:gd name="connsiteX7" fmla="*/ 0 w 3240632"/>
              <a:gd name="connsiteY7" fmla="*/ 932901 h 1036557"/>
              <a:gd name="connsiteX8" fmla="*/ 0 w 3240632"/>
              <a:gd name="connsiteY8" fmla="*/ 103656 h 1036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40632" h="1036557">
                <a:moveTo>
                  <a:pt x="0" y="103656"/>
                </a:moveTo>
                <a:cubicBezTo>
                  <a:pt x="0" y="46408"/>
                  <a:pt x="46408" y="0"/>
                  <a:pt x="103656" y="0"/>
                </a:cubicBezTo>
                <a:lnTo>
                  <a:pt x="3136976" y="0"/>
                </a:lnTo>
                <a:cubicBezTo>
                  <a:pt x="3194224" y="0"/>
                  <a:pt x="3240632" y="46408"/>
                  <a:pt x="3240632" y="103656"/>
                </a:cubicBezTo>
                <a:lnTo>
                  <a:pt x="3240632" y="932901"/>
                </a:lnTo>
                <a:cubicBezTo>
                  <a:pt x="3240632" y="990149"/>
                  <a:pt x="3194224" y="1036557"/>
                  <a:pt x="3136976" y="1036557"/>
                </a:cubicBezTo>
                <a:lnTo>
                  <a:pt x="103656" y="1036557"/>
                </a:lnTo>
                <a:cubicBezTo>
                  <a:pt x="46408" y="1036557"/>
                  <a:pt x="0" y="990149"/>
                  <a:pt x="0" y="932901"/>
                </a:cubicBezTo>
                <a:lnTo>
                  <a:pt x="0" y="103656"/>
                </a:lnTo>
                <a:close/>
              </a:path>
            </a:pathLst>
          </a:custGeom>
          <a:solidFill>
            <a:srgbClr val="F47F4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3695" tIns="43695" rIns="43695" bIns="43695" numCol="1" spcCol="1270" anchor="ctr" anchorCtr="0">
            <a:noAutofit/>
          </a:bodyPr>
          <a:lstStyle/>
          <a:p>
            <a:pPr marL="0" lvl="0" indent="0" algn="ctr" defTabSz="933450">
              <a:lnSpc>
                <a:spcPct val="90000"/>
              </a:lnSpc>
              <a:spcBef>
                <a:spcPct val="0"/>
              </a:spcBef>
              <a:spcAft>
                <a:spcPct val="35000"/>
              </a:spcAft>
              <a:buNone/>
            </a:pPr>
            <a:r>
              <a:rPr lang="en-US" sz="2100" b="1" kern="1200" dirty="0">
                <a:latin typeface="Open Sans" panose="020B0606030504020204"/>
              </a:rPr>
              <a:t>STEM</a:t>
            </a:r>
          </a:p>
        </p:txBody>
      </p:sp>
      <p:sp>
        <p:nvSpPr>
          <p:cNvPr id="12" name="TextBox 11">
            <a:extLst>
              <a:ext uri="{FF2B5EF4-FFF2-40B4-BE49-F238E27FC236}">
                <a16:creationId xmlns:a16="http://schemas.microsoft.com/office/drawing/2014/main" id="{E842825D-AB7D-4400-B875-295A9974DD20}"/>
              </a:ext>
            </a:extLst>
          </p:cNvPr>
          <p:cNvSpPr txBox="1"/>
          <p:nvPr/>
        </p:nvSpPr>
        <p:spPr>
          <a:xfrm>
            <a:off x="1581256" y="1374022"/>
            <a:ext cx="9029487" cy="892552"/>
          </a:xfrm>
          <a:prstGeom prst="rect">
            <a:avLst/>
          </a:prstGeom>
          <a:noFill/>
          <a:ln w="15875">
            <a:solidFill>
              <a:schemeClr val="accent1">
                <a:shade val="60000"/>
                <a:hueOff val="0"/>
                <a:satOff val="0"/>
                <a:lumOff val="0"/>
              </a:schemeClr>
            </a:solidFill>
          </a:ln>
        </p:spPr>
        <p:txBody>
          <a:bodyPr wrap="square" rtlCol="0">
            <a:spAutoFit/>
          </a:bodyPr>
          <a:lstStyle/>
          <a:p>
            <a:pPr algn="ctr">
              <a:lnSpc>
                <a:spcPct val="100000"/>
              </a:lnSpc>
              <a:spcBef>
                <a:spcPts val="600"/>
              </a:spcBef>
            </a:pPr>
            <a:r>
              <a:rPr lang="en-US" sz="2600" b="1" dirty="0">
                <a:solidFill>
                  <a:srgbClr val="1482C5"/>
                </a:solidFill>
                <a:latin typeface="Open Sans" panose="020B0606030504020204"/>
              </a:rPr>
              <a:t>Proposed Revisions to TEKS for</a:t>
            </a:r>
            <a:br>
              <a:rPr lang="en-US" sz="2600" b="1" dirty="0">
                <a:solidFill>
                  <a:srgbClr val="1482C5"/>
                </a:solidFill>
                <a:latin typeface="Open Sans" panose="020B0606030504020204"/>
              </a:rPr>
            </a:br>
            <a:r>
              <a:rPr lang="en-US" sz="2600" b="1" dirty="0">
                <a:solidFill>
                  <a:srgbClr val="1482C5"/>
                </a:solidFill>
                <a:latin typeface="Open Sans" panose="020B0606030504020204"/>
              </a:rPr>
              <a:t>Technology Applications and CTE </a:t>
            </a:r>
          </a:p>
        </p:txBody>
      </p:sp>
      <p:sp>
        <p:nvSpPr>
          <p:cNvPr id="19" name="Title 1">
            <a:extLst>
              <a:ext uri="{FF2B5EF4-FFF2-40B4-BE49-F238E27FC236}">
                <a16:creationId xmlns:a16="http://schemas.microsoft.com/office/drawing/2014/main" id="{92F966B7-5C02-43AC-AD60-0DA271FC9F54}"/>
              </a:ext>
            </a:extLst>
          </p:cNvPr>
          <p:cNvSpPr txBox="1">
            <a:spLocks/>
          </p:cNvSpPr>
          <p:nvPr/>
        </p:nvSpPr>
        <p:spPr>
          <a:xfrm>
            <a:off x="1755912" y="243951"/>
            <a:ext cx="8777976" cy="710206"/>
          </a:xfrm>
          <a:prstGeom prst="rect">
            <a:avLst/>
          </a:prstGeom>
        </p:spPr>
        <p:txBody>
          <a:bodyPr/>
          <a:lstStyle>
            <a:lvl1pPr algn="l" defTabSz="914400" rtl="0" eaLnBrk="1" latinLnBrk="0" hangingPunct="1">
              <a:lnSpc>
                <a:spcPct val="90000"/>
              </a:lnSpc>
              <a:spcBef>
                <a:spcPct val="0"/>
              </a:spcBef>
              <a:buNone/>
              <a:defRPr sz="3600" b="1" kern="1200">
                <a:solidFill>
                  <a:srgbClr val="3C6EBE"/>
                </a:solidFill>
                <a:latin typeface="Calibri" panose="020F0502020204030204" pitchFamily="34" charset="0"/>
                <a:ea typeface="+mj-ea"/>
                <a:cs typeface="Calibri" panose="020F0502020204030204" pitchFamily="34" charset="0"/>
              </a:defRPr>
            </a:lvl1pPr>
          </a:lstStyle>
          <a:p>
            <a:r>
              <a:rPr lang="en-US" sz="3400" dirty="0">
                <a:solidFill>
                  <a:srgbClr val="1482C5"/>
                </a:solidFill>
                <a:latin typeface="Open Sans" panose="020B0606030504020204"/>
              </a:rPr>
              <a:t>State</a:t>
            </a:r>
            <a:r>
              <a:rPr lang="en-US" sz="3200" dirty="0">
                <a:solidFill>
                  <a:srgbClr val="1482C5"/>
                </a:solidFill>
              </a:rPr>
              <a:t> </a:t>
            </a:r>
            <a:r>
              <a:rPr lang="en-US" sz="3400" dirty="0">
                <a:solidFill>
                  <a:srgbClr val="1482C5"/>
                </a:solidFill>
                <a:latin typeface="Open Sans" panose="020B0606030504020204"/>
              </a:rPr>
              <a:t>Board</a:t>
            </a:r>
            <a:r>
              <a:rPr lang="en-US" sz="3200" dirty="0">
                <a:solidFill>
                  <a:srgbClr val="1482C5"/>
                </a:solidFill>
              </a:rPr>
              <a:t> </a:t>
            </a:r>
            <a:r>
              <a:rPr lang="en-US" sz="3400" dirty="0">
                <a:solidFill>
                  <a:srgbClr val="1482C5"/>
                </a:solidFill>
                <a:latin typeface="Open Sans" panose="020B0606030504020204"/>
              </a:rPr>
              <a:t>of</a:t>
            </a:r>
            <a:r>
              <a:rPr lang="en-US" sz="3200" dirty="0">
                <a:solidFill>
                  <a:srgbClr val="1482C5"/>
                </a:solidFill>
              </a:rPr>
              <a:t> </a:t>
            </a:r>
            <a:r>
              <a:rPr lang="en-US" sz="3400" dirty="0">
                <a:solidFill>
                  <a:srgbClr val="1482C5"/>
                </a:solidFill>
                <a:latin typeface="Open Sans" panose="020B0606030504020204"/>
              </a:rPr>
              <a:t>Education – January 2020</a:t>
            </a:r>
          </a:p>
        </p:txBody>
      </p:sp>
      <p:sp>
        <p:nvSpPr>
          <p:cNvPr id="22" name="TextBox 21">
            <a:extLst>
              <a:ext uri="{FF2B5EF4-FFF2-40B4-BE49-F238E27FC236}">
                <a16:creationId xmlns:a16="http://schemas.microsoft.com/office/drawing/2014/main" id="{804544B7-6514-4779-B231-1B987BB76FCE}"/>
              </a:ext>
            </a:extLst>
          </p:cNvPr>
          <p:cNvSpPr txBox="1"/>
          <p:nvPr/>
        </p:nvSpPr>
        <p:spPr>
          <a:xfrm>
            <a:off x="2454441" y="3105834"/>
            <a:ext cx="2951747" cy="769441"/>
          </a:xfrm>
          <a:prstGeom prst="rect">
            <a:avLst/>
          </a:prstGeom>
          <a:noFill/>
        </p:spPr>
        <p:txBody>
          <a:bodyPr wrap="square" rtlCol="0">
            <a:spAutoFit/>
          </a:bodyPr>
          <a:lstStyle/>
          <a:p>
            <a:r>
              <a:rPr lang="en-US" sz="2200" b="1" dirty="0">
                <a:latin typeface="Open Sans" panose="020B0606030504020204"/>
              </a:rPr>
              <a:t>19 TAC, Chapter 126 </a:t>
            </a:r>
            <a:endParaRPr lang="en-US" sz="2200" dirty="0">
              <a:latin typeface="Open Sans" panose="020B0606030504020204"/>
            </a:endParaRPr>
          </a:p>
          <a:p>
            <a:endParaRPr lang="en-US" sz="2200" dirty="0">
              <a:latin typeface="Open Sans" panose="020B0606030504020204"/>
            </a:endParaRPr>
          </a:p>
        </p:txBody>
      </p:sp>
      <p:sp>
        <p:nvSpPr>
          <p:cNvPr id="23" name="TextBox 22">
            <a:extLst>
              <a:ext uri="{FF2B5EF4-FFF2-40B4-BE49-F238E27FC236}">
                <a16:creationId xmlns:a16="http://schemas.microsoft.com/office/drawing/2014/main" id="{C071C1C3-7BCC-4339-AC51-D0F2E1B69C1D}"/>
              </a:ext>
            </a:extLst>
          </p:cNvPr>
          <p:cNvSpPr txBox="1"/>
          <p:nvPr/>
        </p:nvSpPr>
        <p:spPr>
          <a:xfrm>
            <a:off x="6986335" y="2428757"/>
            <a:ext cx="2951747" cy="769441"/>
          </a:xfrm>
          <a:prstGeom prst="rect">
            <a:avLst/>
          </a:prstGeom>
          <a:noFill/>
        </p:spPr>
        <p:txBody>
          <a:bodyPr wrap="square" rtlCol="0">
            <a:spAutoFit/>
          </a:bodyPr>
          <a:lstStyle/>
          <a:p>
            <a:r>
              <a:rPr lang="en-US" sz="2200" b="1" dirty="0">
                <a:latin typeface="Open Sans" panose="020B0606030504020204"/>
              </a:rPr>
              <a:t>19 TAC, Chapter 130 </a:t>
            </a:r>
            <a:endParaRPr lang="en-US" sz="2200" dirty="0">
              <a:latin typeface="Open Sans" panose="020B0606030504020204"/>
            </a:endParaRPr>
          </a:p>
          <a:p>
            <a:endParaRPr lang="en-US" sz="2200" dirty="0">
              <a:latin typeface="Open Sans" panose="020B0606030504020204"/>
            </a:endParaRPr>
          </a:p>
        </p:txBody>
      </p:sp>
    </p:spTree>
    <p:extLst>
      <p:ext uri="{BB962C8B-B14F-4D97-AF65-F5344CB8AC3E}">
        <p14:creationId xmlns:p14="http://schemas.microsoft.com/office/powerpoint/2010/main" val="2846173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par>
                                <p:cTn id="8" presetID="9" presetClass="exit" presetSubtype="0" fill="hold" grpId="0" nodeType="withEffect">
                                  <p:stCondLst>
                                    <p:cond delay="0"/>
                                  </p:stCondLst>
                                  <p:childTnLst>
                                    <p:animEffect transition="out" filter="dissolv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9" presetClass="exit" presetSubtype="0" fill="hold" grpId="0" nodeType="withEffect">
                                  <p:stCondLst>
                                    <p:cond delay="0"/>
                                  </p:stCondLst>
                                  <p:childTnLst>
                                    <p:animEffect transition="out" filter="dissolve">
                                      <p:cBhvr>
                                        <p:cTn id="12" dur="500"/>
                                        <p:tgtEl>
                                          <p:spTgt spid="29"/>
                                        </p:tgtEl>
                                      </p:cBhvr>
                                    </p:animEffect>
                                    <p:set>
                                      <p:cBhvr>
                                        <p:cTn id="13" dur="1" fill="hold">
                                          <p:stCondLst>
                                            <p:cond delay="499"/>
                                          </p:stCondLst>
                                        </p:cTn>
                                        <p:tgtEl>
                                          <p:spTgt spid="29"/>
                                        </p:tgtEl>
                                        <p:attrNameLst>
                                          <p:attrName>style.visibility</p:attrName>
                                        </p:attrNameLst>
                                      </p:cBhvr>
                                      <p:to>
                                        <p:strVal val="hidden"/>
                                      </p:to>
                                    </p:set>
                                  </p:childTnLst>
                                </p:cTn>
                              </p:par>
                              <p:par>
                                <p:cTn id="14" presetID="9" presetClass="exit" presetSubtype="0" fill="hold" grpId="0" nodeType="withEffect">
                                  <p:stCondLst>
                                    <p:cond delay="0"/>
                                  </p:stCondLst>
                                  <p:childTnLst>
                                    <p:animEffect transition="out" filter="dissolve">
                                      <p:cBhvr>
                                        <p:cTn id="15" dur="500"/>
                                        <p:tgtEl>
                                          <p:spTgt spid="31"/>
                                        </p:tgtEl>
                                      </p:cBhvr>
                                    </p:animEffect>
                                    <p:set>
                                      <p:cBhvr>
                                        <p:cTn id="16" dur="1" fill="hold">
                                          <p:stCondLst>
                                            <p:cond delay="499"/>
                                          </p:stCondLst>
                                        </p:cTn>
                                        <p:tgtEl>
                                          <p:spTgt spid="3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9" presetClass="exit" presetSubtype="0" fill="hold" grpId="0" nodeType="clickEffect">
                                  <p:stCondLst>
                                    <p:cond delay="0"/>
                                  </p:stCondLst>
                                  <p:childTnLst>
                                    <p:animEffect transition="out" filter="dissolve">
                                      <p:cBhvr>
                                        <p:cTn id="20" dur="500"/>
                                        <p:tgtEl>
                                          <p:spTgt spid="22"/>
                                        </p:tgtEl>
                                      </p:cBhvr>
                                    </p:animEffect>
                                    <p:set>
                                      <p:cBhvr>
                                        <p:cTn id="21"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9" grpId="0" animBg="1"/>
      <p:bldP spid="31" grpId="0" animBg="1"/>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0"/>
          <p:cNvSpPr txBox="1">
            <a:spLocks/>
          </p:cNvSpPr>
          <p:nvPr/>
        </p:nvSpPr>
        <p:spPr>
          <a:xfrm>
            <a:off x="1978570" y="248815"/>
            <a:ext cx="8221489" cy="6772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400" b="1" i="0" u="none" strike="noStrike" kern="1200" cap="none" spc="0" normalizeH="0" baseline="0" noProof="0" dirty="0">
              <a:ln>
                <a:noFill/>
              </a:ln>
              <a:solidFill>
                <a:srgbClr val="1482C5"/>
              </a:solidFill>
              <a:effectLst/>
              <a:uLnTx/>
              <a:uFillTx/>
              <a:latin typeface="Open Sans" panose="020B0606030504020204"/>
              <a:ea typeface="+mj-ea"/>
              <a:cs typeface="Calibri" panose="020F050202020403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502667"/>
            <a:ext cx="12000217" cy="229917"/>
          </a:xfrm>
          <a:prstGeom prst="rect">
            <a:avLst/>
          </a:prstGeom>
        </p:spPr>
      </p:pic>
      <p:sp>
        <p:nvSpPr>
          <p:cNvPr id="8" name="TextBox 7"/>
          <p:cNvSpPr txBox="1"/>
          <p:nvPr/>
        </p:nvSpPr>
        <p:spPr>
          <a:xfrm>
            <a:off x="82193" y="6492875"/>
            <a:ext cx="76028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682C5">
                    <a:lumMod val="60000"/>
                    <a:lumOff val="40000"/>
                  </a:srgbClr>
                </a:solidFill>
                <a:effectLst/>
                <a:uLnTx/>
                <a:uFillTx/>
                <a:latin typeface="Calibri" panose="020F0502020204030204"/>
                <a:ea typeface="+mn-ea"/>
                <a:cs typeface="+mn-cs"/>
              </a:rPr>
              <a:t>6</a:t>
            </a:r>
          </a:p>
        </p:txBody>
      </p:sp>
      <p:sp>
        <p:nvSpPr>
          <p:cNvPr id="10" name="Content Placeholder 4">
            <a:extLst>
              <a:ext uri="{FF2B5EF4-FFF2-40B4-BE49-F238E27FC236}">
                <a16:creationId xmlns:a16="http://schemas.microsoft.com/office/drawing/2014/main" id="{757DFBCA-B3B0-4429-85F5-315D1D17E522}"/>
              </a:ext>
            </a:extLst>
          </p:cNvPr>
          <p:cNvSpPr txBox="1">
            <a:spLocks/>
          </p:cNvSpPr>
          <p:nvPr/>
        </p:nvSpPr>
        <p:spPr>
          <a:xfrm>
            <a:off x="950801" y="1450424"/>
            <a:ext cx="10593557" cy="4527859"/>
          </a:xfrm>
          <a:prstGeom prst="rect">
            <a:avLst/>
          </a:prstGeom>
        </p:spPr>
        <p:txBody>
          <a:bodyPr anchor="t">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marR="0" lvl="1" indent="0" algn="l" defTabSz="914400" rtl="0" eaLnBrk="1" fontAlgn="auto" latinLnBrk="0" hangingPunct="1">
              <a:lnSpc>
                <a:spcPct val="110000"/>
              </a:lnSpc>
              <a:spcBef>
                <a:spcPts val="500"/>
              </a:spcBef>
              <a:spcAft>
                <a:spcPts val="0"/>
              </a:spcAft>
              <a:buClrTx/>
              <a:buSzTx/>
              <a:buFont typeface="Arial"/>
              <a:buNone/>
              <a:tabLst/>
              <a:defRPr/>
            </a:pPr>
            <a:endParaRPr kumimoji="0" lang="en-US" sz="2000" b="0" i="0" u="none" strike="noStrike" kern="1200" cap="none" spc="0" normalizeH="0" baseline="0" noProof="0" dirty="0">
              <a:ln>
                <a:noFill/>
              </a:ln>
              <a:solidFill>
                <a:prstClr val="black">
                  <a:lumMod val="85000"/>
                  <a:lumOff val="15000"/>
                </a:prstClr>
              </a:solidFill>
              <a:effectLst/>
              <a:uLnTx/>
              <a:uFillTx/>
              <a:latin typeface="Open Sans" panose="020B0606030504020204"/>
              <a:ea typeface="+mn-ea"/>
              <a:cs typeface="Arial"/>
            </a:endParaRPr>
          </a:p>
        </p:txBody>
      </p:sp>
      <p:sp>
        <p:nvSpPr>
          <p:cNvPr id="4" name="Footer Placeholder 3">
            <a:extLst>
              <a:ext uri="{FF2B5EF4-FFF2-40B4-BE49-F238E27FC236}">
                <a16:creationId xmlns:a16="http://schemas.microsoft.com/office/drawing/2014/main" id="{ABD49AC0-5346-4CE5-A496-FE4B439E9E5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B9BD5">
                    <a:lumMod val="60000"/>
                    <a:lumOff val="40000"/>
                  </a:srgbClr>
                </a:solidFill>
                <a:effectLst/>
                <a:uLnTx/>
                <a:uFillTx/>
                <a:latin typeface="Calibri" panose="020F0502020204030204"/>
                <a:ea typeface="+mn-ea"/>
                <a:cs typeface="+mn-cs"/>
              </a:rPr>
              <a:t>Copyright © Texas Educati1n Agency 2020. All rights reserved.</a:t>
            </a:r>
          </a:p>
        </p:txBody>
      </p:sp>
      <p:graphicFrame>
        <p:nvGraphicFramePr>
          <p:cNvPr id="6" name="Table 6">
            <a:extLst>
              <a:ext uri="{FF2B5EF4-FFF2-40B4-BE49-F238E27FC236}">
                <a16:creationId xmlns:a16="http://schemas.microsoft.com/office/drawing/2014/main" id="{1F2A09F7-6016-4586-B493-06D33EF4D15D}"/>
              </a:ext>
            </a:extLst>
          </p:cNvPr>
          <p:cNvGraphicFramePr>
            <a:graphicFrameLocks noGrp="1"/>
          </p:cNvGraphicFramePr>
          <p:nvPr>
            <p:extLst>
              <p:ext uri="{D42A27DB-BD31-4B8C-83A1-F6EECF244321}">
                <p14:modId xmlns:p14="http://schemas.microsoft.com/office/powerpoint/2010/main" val="2873411140"/>
              </p:ext>
            </p:extLst>
          </p:nvPr>
        </p:nvGraphicFramePr>
        <p:xfrm>
          <a:off x="3392423" y="1730502"/>
          <a:ext cx="8092152" cy="3705112"/>
        </p:xfrm>
        <a:graphic>
          <a:graphicData uri="http://schemas.openxmlformats.org/drawingml/2006/table">
            <a:tbl>
              <a:tblPr firstRow="1" bandRow="1">
                <a:tableStyleId>{5C22544A-7EE6-4342-B048-85BDC9FD1C3A}</a:tableStyleId>
              </a:tblPr>
              <a:tblGrid>
                <a:gridCol w="1678341">
                  <a:extLst>
                    <a:ext uri="{9D8B030D-6E8A-4147-A177-3AD203B41FA5}">
                      <a16:colId xmlns:a16="http://schemas.microsoft.com/office/drawing/2014/main" val="3881065964"/>
                    </a:ext>
                  </a:extLst>
                </a:gridCol>
                <a:gridCol w="6413811">
                  <a:extLst>
                    <a:ext uri="{9D8B030D-6E8A-4147-A177-3AD203B41FA5}">
                      <a16:colId xmlns:a16="http://schemas.microsoft.com/office/drawing/2014/main" val="1922970500"/>
                    </a:ext>
                  </a:extLst>
                </a:gridCol>
              </a:tblGrid>
              <a:tr h="1061757">
                <a:tc gridSpan="2">
                  <a:txBody>
                    <a:bodyPr/>
                    <a:lstStyle/>
                    <a:p>
                      <a:pPr algn="ctr"/>
                      <a:r>
                        <a:rPr lang="en-US" sz="2400" dirty="0">
                          <a:latin typeface="Open Sans" panose="020B0606030504020204"/>
                        </a:rPr>
                        <a:t>Proposed Technology Applications Courses to Move to CTE, </a:t>
                      </a:r>
                      <a:r>
                        <a:rPr lang="en-US" sz="2400" b="1" kern="1200" dirty="0">
                          <a:solidFill>
                            <a:schemeClr val="lt1"/>
                          </a:solidFill>
                          <a:effectLst/>
                          <a:latin typeface="Open Sans" panose="020B0606030504020204"/>
                          <a:ea typeface="+mn-ea"/>
                          <a:cs typeface="+mn-cs"/>
                        </a:rPr>
                        <a:t>Arts &amp; Audio/Video</a:t>
                      </a:r>
                      <a:endParaRPr lang="en-US" sz="2400" dirty="0">
                        <a:latin typeface="Open Sans" panose="020B0606030504020204"/>
                      </a:endParaRPr>
                    </a:p>
                  </a:txBody>
                  <a:tcPr anchor="ctr"/>
                </a:tc>
                <a:tc hMerge="1">
                  <a:txBody>
                    <a:bodyPr/>
                    <a:lstStyle/>
                    <a:p>
                      <a:endParaRPr lang="en-US" sz="2400" dirty="0">
                        <a:latin typeface="Open Sans" panose="020B0606030504020204"/>
                      </a:endParaRPr>
                    </a:p>
                  </a:txBody>
                  <a:tcPr anchor="ctr"/>
                </a:tc>
                <a:extLst>
                  <a:ext uri="{0D108BD9-81ED-4DB2-BD59-A6C34878D82A}">
                    <a16:rowId xmlns:a16="http://schemas.microsoft.com/office/drawing/2014/main" val="1002058105"/>
                  </a:ext>
                </a:extLst>
              </a:tr>
              <a:tr h="528671">
                <a:tc>
                  <a:txBody>
                    <a:bodyPr/>
                    <a:lstStyle/>
                    <a:p>
                      <a:pPr marL="0" marR="0">
                        <a:lnSpc>
                          <a:spcPct val="107000"/>
                        </a:lnSpc>
                        <a:spcBef>
                          <a:spcPts val="300"/>
                        </a:spcBef>
                        <a:spcAft>
                          <a:spcPts val="300"/>
                        </a:spcAft>
                      </a:pPr>
                      <a:r>
                        <a:rPr lang="en-US" sz="2400" dirty="0"/>
                        <a:t>03580400</a:t>
                      </a:r>
                      <a:endParaRPr lang="en-US" sz="2200" dirty="0">
                        <a:effectLst/>
                        <a:latin typeface="Open Sans" panose="020B0606030504020204"/>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300"/>
                        </a:spcBef>
                        <a:spcAft>
                          <a:spcPts val="300"/>
                        </a:spcAft>
                      </a:pPr>
                      <a:r>
                        <a:rPr lang="en-US" sz="2200" kern="1200" dirty="0">
                          <a:solidFill>
                            <a:schemeClr val="dk1"/>
                          </a:solidFill>
                          <a:effectLst/>
                          <a:latin typeface="Open Sans" panose="020B0606030504020204"/>
                          <a:ea typeface="+mn-ea"/>
                          <a:cs typeface="+mn-cs"/>
                        </a:rPr>
                        <a:t>Digital Design and Media Production</a:t>
                      </a:r>
                      <a:endParaRPr lang="en-US" sz="2200" dirty="0">
                        <a:effectLst/>
                        <a:latin typeface="Open Sans" panose="020B0606030504020204"/>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63541215"/>
                  </a:ext>
                </a:extLst>
              </a:tr>
              <a:tr h="528671">
                <a:tc>
                  <a:txBody>
                    <a:bodyPr/>
                    <a:lstStyle/>
                    <a:p>
                      <a:pPr marL="0" marR="0">
                        <a:lnSpc>
                          <a:spcPct val="107000"/>
                        </a:lnSpc>
                        <a:spcBef>
                          <a:spcPts val="300"/>
                        </a:spcBef>
                        <a:spcAft>
                          <a:spcPts val="300"/>
                        </a:spcAft>
                      </a:pPr>
                      <a:r>
                        <a:rPr lang="en-US" sz="2400" dirty="0"/>
                        <a:t>03580500</a:t>
                      </a:r>
                      <a:endParaRPr lang="en-US" sz="2200" dirty="0">
                        <a:effectLst/>
                        <a:latin typeface="Open Sans" panose="020B0606030504020204"/>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300"/>
                        </a:spcBef>
                        <a:spcAft>
                          <a:spcPts val="300"/>
                        </a:spcAft>
                      </a:pPr>
                      <a:r>
                        <a:rPr lang="en-US" sz="2200" dirty="0">
                          <a:solidFill>
                            <a:srgbClr val="000000"/>
                          </a:solidFill>
                          <a:effectLst/>
                          <a:latin typeface="Open Sans" panose="020B0606030504020204"/>
                          <a:ea typeface="Times New Roman" panose="02020603050405020304" pitchFamily="18" charset="0"/>
                          <a:cs typeface="Calibri" panose="020F0502020204030204" pitchFamily="34" charset="0"/>
                        </a:rPr>
                        <a:t>Digital Art and Animation</a:t>
                      </a:r>
                      <a:endParaRPr lang="en-US" sz="2200" dirty="0">
                        <a:effectLst/>
                        <a:latin typeface="Open Sans" panose="020B0606030504020204"/>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39575644"/>
                  </a:ext>
                </a:extLst>
              </a:tr>
              <a:tr h="528671">
                <a:tc>
                  <a:txBody>
                    <a:bodyPr/>
                    <a:lstStyle/>
                    <a:p>
                      <a:pPr marL="0" marR="0">
                        <a:lnSpc>
                          <a:spcPct val="107000"/>
                        </a:lnSpc>
                        <a:spcBef>
                          <a:spcPts val="300"/>
                        </a:spcBef>
                        <a:spcAft>
                          <a:spcPts val="300"/>
                        </a:spcAft>
                      </a:pPr>
                      <a:r>
                        <a:rPr lang="en-US" sz="2400" dirty="0"/>
                        <a:t>03580510</a:t>
                      </a:r>
                      <a:endParaRPr lang="en-US" sz="2200" dirty="0">
                        <a:effectLst/>
                        <a:latin typeface="Open Sans" panose="020B0606030504020204"/>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300"/>
                        </a:spcBef>
                        <a:spcAft>
                          <a:spcPts val="300"/>
                        </a:spcAft>
                      </a:pPr>
                      <a:r>
                        <a:rPr lang="en-US" sz="2200" dirty="0">
                          <a:solidFill>
                            <a:srgbClr val="000000"/>
                          </a:solidFill>
                          <a:effectLst/>
                          <a:latin typeface="Open Sans" panose="020B0606030504020204"/>
                          <a:ea typeface="Times New Roman" panose="02020603050405020304" pitchFamily="18" charset="0"/>
                          <a:cs typeface="Calibri" panose="020F0502020204030204" pitchFamily="34" charset="0"/>
                        </a:rPr>
                        <a:t>3-D Modeling and Animation</a:t>
                      </a:r>
                      <a:endParaRPr lang="en-US" sz="2200" dirty="0">
                        <a:effectLst/>
                        <a:latin typeface="Open Sans" panose="020B0606030504020204"/>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29677078"/>
                  </a:ext>
                </a:extLst>
              </a:tr>
              <a:tr h="528671">
                <a:tc>
                  <a:txBody>
                    <a:bodyPr/>
                    <a:lstStyle/>
                    <a:p>
                      <a:pPr marL="0" marR="0">
                        <a:lnSpc>
                          <a:spcPct val="107000"/>
                        </a:lnSpc>
                        <a:spcBef>
                          <a:spcPts val="300"/>
                        </a:spcBef>
                        <a:spcAft>
                          <a:spcPts val="300"/>
                        </a:spcAft>
                      </a:pPr>
                      <a:r>
                        <a:rPr lang="en-US" sz="2400" dirty="0"/>
                        <a:t>03580610</a:t>
                      </a:r>
                      <a:endParaRPr lang="en-US" sz="2200" dirty="0">
                        <a:effectLst/>
                        <a:latin typeface="Open Sans" panose="020B0606030504020204"/>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300"/>
                        </a:spcBef>
                        <a:spcAft>
                          <a:spcPts val="300"/>
                        </a:spcAft>
                      </a:pPr>
                      <a:r>
                        <a:rPr lang="en-US" sz="2200" dirty="0">
                          <a:solidFill>
                            <a:srgbClr val="000000"/>
                          </a:solidFill>
                          <a:effectLst/>
                          <a:latin typeface="Open Sans" panose="020B0606030504020204"/>
                          <a:ea typeface="Times New Roman" panose="02020603050405020304" pitchFamily="18" charset="0"/>
                          <a:cs typeface="Calibri" panose="020F0502020204030204" pitchFamily="34" charset="0"/>
                        </a:rPr>
                        <a:t>Digital Communications in the 21st Century</a:t>
                      </a:r>
                      <a:endParaRPr lang="en-US" sz="2200" dirty="0">
                        <a:effectLst/>
                        <a:latin typeface="Open Sans" panose="020B0606030504020204"/>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14059129"/>
                  </a:ext>
                </a:extLst>
              </a:tr>
              <a:tr h="528671">
                <a:tc>
                  <a:txBody>
                    <a:bodyPr/>
                    <a:lstStyle/>
                    <a:p>
                      <a:pPr marL="0" marR="0">
                        <a:lnSpc>
                          <a:spcPct val="107000"/>
                        </a:lnSpc>
                        <a:spcBef>
                          <a:spcPts val="300"/>
                        </a:spcBef>
                        <a:spcAft>
                          <a:spcPts val="300"/>
                        </a:spcAft>
                      </a:pPr>
                      <a:r>
                        <a:rPr lang="en-US" sz="2400"/>
                        <a:t>03580830</a:t>
                      </a:r>
                      <a:endParaRPr lang="en-US" sz="2200" dirty="0">
                        <a:effectLst/>
                        <a:latin typeface="Open Sans" panose="020B0606030504020204"/>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300"/>
                        </a:spcBef>
                        <a:spcAft>
                          <a:spcPts val="300"/>
                        </a:spcAft>
                      </a:pPr>
                      <a:r>
                        <a:rPr lang="en-US" sz="2200" kern="1200" dirty="0">
                          <a:solidFill>
                            <a:schemeClr val="dk1"/>
                          </a:solidFill>
                          <a:effectLst/>
                          <a:latin typeface="Open Sans" panose="020B0606030504020204"/>
                          <a:ea typeface="+mn-ea"/>
                          <a:cs typeface="+mn-cs"/>
                        </a:rPr>
                        <a:t>Web Game Development </a:t>
                      </a:r>
                      <a:endParaRPr lang="en-US" sz="2200" dirty="0">
                        <a:effectLst/>
                        <a:latin typeface="Open Sans" panose="020B0606030504020204"/>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44934593"/>
                  </a:ext>
                </a:extLst>
              </a:tr>
            </a:tbl>
          </a:graphicData>
        </a:graphic>
      </p:graphicFrame>
      <p:sp>
        <p:nvSpPr>
          <p:cNvPr id="12" name="Title 10">
            <a:extLst>
              <a:ext uri="{FF2B5EF4-FFF2-40B4-BE49-F238E27FC236}">
                <a16:creationId xmlns:a16="http://schemas.microsoft.com/office/drawing/2014/main" id="{0513DBB4-2D22-4DBD-91F0-FCBE76F42B38}"/>
              </a:ext>
            </a:extLst>
          </p:cNvPr>
          <p:cNvSpPr txBox="1">
            <a:spLocks/>
          </p:cNvSpPr>
          <p:nvPr/>
        </p:nvSpPr>
        <p:spPr>
          <a:xfrm>
            <a:off x="2130970" y="401215"/>
            <a:ext cx="9194756" cy="6772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l">
              <a:defRPr/>
            </a:pPr>
            <a:r>
              <a:rPr lang="en-US" sz="3400" b="1" dirty="0">
                <a:solidFill>
                  <a:srgbClr val="1482C5"/>
                </a:solidFill>
                <a:latin typeface="Open Sans" panose="020B0606030504020204"/>
                <a:cs typeface="Calibri" panose="020F0502020204030204" pitchFamily="34" charset="0"/>
              </a:rPr>
              <a:t>State Board of Education – January 2020</a:t>
            </a:r>
            <a:endParaRPr kumimoji="0" lang="en-US" sz="3400" b="1" i="0" u="none" strike="noStrike" kern="1200" cap="none" spc="0" normalizeH="0" baseline="0" noProof="0" dirty="0">
              <a:ln>
                <a:noFill/>
              </a:ln>
              <a:solidFill>
                <a:srgbClr val="1482C5"/>
              </a:solidFill>
              <a:effectLst/>
              <a:uLnTx/>
              <a:uFillTx/>
              <a:latin typeface="Open Sans" panose="020B0606030504020204"/>
              <a:ea typeface="+mj-ea"/>
              <a:cs typeface="Calibri" panose="020F0502020204030204" pitchFamily="34" charset="0"/>
            </a:endParaRPr>
          </a:p>
        </p:txBody>
      </p:sp>
      <p:pic>
        <p:nvPicPr>
          <p:cNvPr id="13" name="Graphic 12" descr="Video camera">
            <a:extLst>
              <a:ext uri="{FF2B5EF4-FFF2-40B4-BE49-F238E27FC236}">
                <a16:creationId xmlns:a16="http://schemas.microsoft.com/office/drawing/2014/main" id="{1F475DA2-9AE6-4D0E-9483-8CFD1FFF52E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0657" y="2208189"/>
            <a:ext cx="2441622" cy="2441622"/>
          </a:xfrm>
          <a:prstGeom prst="rect">
            <a:avLst/>
          </a:prstGeom>
        </p:spPr>
      </p:pic>
      <p:sp>
        <p:nvSpPr>
          <p:cNvPr id="5" name="TextBox 4">
            <a:extLst>
              <a:ext uri="{FF2B5EF4-FFF2-40B4-BE49-F238E27FC236}">
                <a16:creationId xmlns:a16="http://schemas.microsoft.com/office/drawing/2014/main" id="{6F494575-6369-4BD6-AEE2-65AC6C686B5B}"/>
              </a:ext>
            </a:extLst>
          </p:cNvPr>
          <p:cNvSpPr txBox="1"/>
          <p:nvPr/>
        </p:nvSpPr>
        <p:spPr>
          <a:xfrm>
            <a:off x="299258" y="5702531"/>
            <a:ext cx="10941941" cy="646331"/>
          </a:xfrm>
          <a:prstGeom prst="rect">
            <a:avLst/>
          </a:prstGeom>
          <a:noFill/>
        </p:spPr>
        <p:txBody>
          <a:bodyPr wrap="square" rtlCol="0">
            <a:spAutoFit/>
          </a:bodyPr>
          <a:lstStyle/>
          <a:p>
            <a:r>
              <a:rPr lang="en-US" dirty="0"/>
              <a:t>CTE service IDs begin with the Texas Administrative Code chapter number for the CTE TEKS (Chapter 130). The service IDs listed above will be replaced with 130XXXXX service IDs once the proposed rules are approved. </a:t>
            </a:r>
          </a:p>
        </p:txBody>
      </p:sp>
    </p:spTree>
    <p:extLst>
      <p:ext uri="{BB962C8B-B14F-4D97-AF65-F5344CB8AC3E}">
        <p14:creationId xmlns:p14="http://schemas.microsoft.com/office/powerpoint/2010/main" val="3692300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0"/>
          <p:cNvSpPr txBox="1">
            <a:spLocks/>
          </p:cNvSpPr>
          <p:nvPr/>
        </p:nvSpPr>
        <p:spPr>
          <a:xfrm>
            <a:off x="1978570" y="248815"/>
            <a:ext cx="8221489" cy="6772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400" b="1" i="0" u="none" strike="noStrike" kern="1200" cap="none" spc="0" normalizeH="0" baseline="0" noProof="0" dirty="0">
              <a:ln>
                <a:noFill/>
              </a:ln>
              <a:solidFill>
                <a:srgbClr val="1482C5"/>
              </a:solidFill>
              <a:effectLst/>
              <a:uLnTx/>
              <a:uFillTx/>
              <a:latin typeface="Open Sans" panose="020B0606030504020204"/>
              <a:ea typeface="+mj-ea"/>
              <a:cs typeface="Calibri" panose="020F050202020403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502667"/>
            <a:ext cx="12000217" cy="229917"/>
          </a:xfrm>
          <a:prstGeom prst="rect">
            <a:avLst/>
          </a:prstGeom>
        </p:spPr>
      </p:pic>
      <p:sp>
        <p:nvSpPr>
          <p:cNvPr id="8" name="TextBox 7"/>
          <p:cNvSpPr txBox="1"/>
          <p:nvPr/>
        </p:nvSpPr>
        <p:spPr>
          <a:xfrm>
            <a:off x="82193" y="6492875"/>
            <a:ext cx="76028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682C5">
                    <a:lumMod val="60000"/>
                    <a:lumOff val="40000"/>
                  </a:srgbClr>
                </a:solidFill>
                <a:effectLst/>
                <a:uLnTx/>
                <a:uFillTx/>
                <a:latin typeface="Calibri" panose="020F0502020204030204"/>
                <a:ea typeface="+mn-ea"/>
                <a:cs typeface="+mn-cs"/>
              </a:rPr>
              <a:t>6</a:t>
            </a:r>
          </a:p>
        </p:txBody>
      </p:sp>
      <p:sp>
        <p:nvSpPr>
          <p:cNvPr id="10" name="Content Placeholder 4">
            <a:extLst>
              <a:ext uri="{FF2B5EF4-FFF2-40B4-BE49-F238E27FC236}">
                <a16:creationId xmlns:a16="http://schemas.microsoft.com/office/drawing/2014/main" id="{757DFBCA-B3B0-4429-85F5-315D1D17E522}"/>
              </a:ext>
            </a:extLst>
          </p:cNvPr>
          <p:cNvSpPr txBox="1">
            <a:spLocks/>
          </p:cNvSpPr>
          <p:nvPr/>
        </p:nvSpPr>
        <p:spPr>
          <a:xfrm>
            <a:off x="950801" y="1450424"/>
            <a:ext cx="10593557" cy="4527859"/>
          </a:xfrm>
          <a:prstGeom prst="rect">
            <a:avLst/>
          </a:prstGeom>
        </p:spPr>
        <p:txBody>
          <a:bodyPr anchor="t">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marR="0" lvl="1" indent="0" algn="l" defTabSz="914400" rtl="0" eaLnBrk="1" fontAlgn="auto" latinLnBrk="0" hangingPunct="1">
              <a:lnSpc>
                <a:spcPct val="110000"/>
              </a:lnSpc>
              <a:spcBef>
                <a:spcPts val="500"/>
              </a:spcBef>
              <a:spcAft>
                <a:spcPts val="0"/>
              </a:spcAft>
              <a:buClrTx/>
              <a:buSzTx/>
              <a:buFont typeface="Arial"/>
              <a:buNone/>
              <a:tabLst/>
              <a:defRPr/>
            </a:pPr>
            <a:endParaRPr kumimoji="0" lang="en-US" sz="2000" b="0" i="0" u="none" strike="noStrike" kern="1200" cap="none" spc="0" normalizeH="0" baseline="0" noProof="0" dirty="0">
              <a:ln>
                <a:noFill/>
              </a:ln>
              <a:solidFill>
                <a:prstClr val="black">
                  <a:lumMod val="85000"/>
                  <a:lumOff val="15000"/>
                </a:prstClr>
              </a:solidFill>
              <a:effectLst/>
              <a:uLnTx/>
              <a:uFillTx/>
              <a:latin typeface="Open Sans" panose="020B0606030504020204"/>
              <a:ea typeface="+mn-ea"/>
              <a:cs typeface="Arial"/>
            </a:endParaRPr>
          </a:p>
        </p:txBody>
      </p:sp>
      <p:sp>
        <p:nvSpPr>
          <p:cNvPr id="4" name="Footer Placeholder 3">
            <a:extLst>
              <a:ext uri="{FF2B5EF4-FFF2-40B4-BE49-F238E27FC236}">
                <a16:creationId xmlns:a16="http://schemas.microsoft.com/office/drawing/2014/main" id="{ABD49AC0-5346-4CE5-A496-FE4B439E9E5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B9BD5">
                    <a:lumMod val="60000"/>
                    <a:lumOff val="40000"/>
                  </a:srgbClr>
                </a:solidFill>
                <a:effectLst/>
                <a:uLnTx/>
                <a:uFillTx/>
                <a:latin typeface="Calibri" panose="020F0502020204030204"/>
                <a:ea typeface="+mn-ea"/>
                <a:cs typeface="+mn-cs"/>
              </a:rPr>
              <a:t>Copyright © Texas Education Agency 2020. All rights reserved.</a:t>
            </a:r>
            <a:endParaRPr kumimoji="0" lang="en-US" sz="1200" b="0" i="0" u="none" strike="noStrike" kern="1200" cap="none" spc="0" normalizeH="0" baseline="0" noProof="0" dirty="0">
              <a:ln>
                <a:noFill/>
              </a:ln>
              <a:solidFill>
                <a:srgbClr val="5B9BD5">
                  <a:lumMod val="60000"/>
                  <a:lumOff val="40000"/>
                </a:srgbClr>
              </a:solidFill>
              <a:effectLst/>
              <a:uLnTx/>
              <a:uFillTx/>
              <a:latin typeface="Calibri" panose="020F0502020204030204"/>
              <a:ea typeface="+mn-ea"/>
              <a:cs typeface="+mn-cs"/>
            </a:endParaRPr>
          </a:p>
        </p:txBody>
      </p:sp>
      <p:graphicFrame>
        <p:nvGraphicFramePr>
          <p:cNvPr id="5" name="Table 5">
            <a:extLst>
              <a:ext uri="{FF2B5EF4-FFF2-40B4-BE49-F238E27FC236}">
                <a16:creationId xmlns:a16="http://schemas.microsoft.com/office/drawing/2014/main" id="{7D92C364-BB7E-48CC-9BC9-7D77724E01D8}"/>
              </a:ext>
            </a:extLst>
          </p:cNvPr>
          <p:cNvGraphicFramePr>
            <a:graphicFrameLocks noGrp="1"/>
          </p:cNvGraphicFramePr>
          <p:nvPr>
            <p:extLst>
              <p:ext uri="{D42A27DB-BD31-4B8C-83A1-F6EECF244321}">
                <p14:modId xmlns:p14="http://schemas.microsoft.com/office/powerpoint/2010/main" val="1550391497"/>
              </p:ext>
            </p:extLst>
          </p:nvPr>
        </p:nvGraphicFramePr>
        <p:xfrm>
          <a:off x="2953704" y="1740869"/>
          <a:ext cx="8845420" cy="4303701"/>
        </p:xfrm>
        <a:graphic>
          <a:graphicData uri="http://schemas.openxmlformats.org/drawingml/2006/table">
            <a:tbl>
              <a:tblPr firstRow="1" bandRow="1">
                <a:tableStyleId>{5C22544A-7EE6-4342-B048-85BDC9FD1C3A}</a:tableStyleId>
              </a:tblPr>
              <a:tblGrid>
                <a:gridCol w="1817678">
                  <a:extLst>
                    <a:ext uri="{9D8B030D-6E8A-4147-A177-3AD203B41FA5}">
                      <a16:colId xmlns:a16="http://schemas.microsoft.com/office/drawing/2014/main" val="3490493448"/>
                    </a:ext>
                  </a:extLst>
                </a:gridCol>
                <a:gridCol w="7027742">
                  <a:extLst>
                    <a:ext uri="{9D8B030D-6E8A-4147-A177-3AD203B41FA5}">
                      <a16:colId xmlns:a16="http://schemas.microsoft.com/office/drawing/2014/main" val="1544114005"/>
                    </a:ext>
                  </a:extLst>
                </a:gridCol>
              </a:tblGrid>
              <a:tr h="938555">
                <a:tc gridSpan="2">
                  <a:txBody>
                    <a:bodyPr/>
                    <a:lstStyle/>
                    <a:p>
                      <a:pPr marL="0" marR="0" lvl="0" indent="0" algn="ctr" defTabSz="914400" rtl="0" eaLnBrk="1" fontAlgn="auto" latinLnBrk="0" hangingPunct="1">
                        <a:lnSpc>
                          <a:spcPct val="107000"/>
                        </a:lnSpc>
                        <a:spcBef>
                          <a:spcPts val="300"/>
                        </a:spcBef>
                        <a:spcAft>
                          <a:spcPts val="300"/>
                        </a:spcAft>
                        <a:buClrTx/>
                        <a:buSzTx/>
                        <a:buFontTx/>
                        <a:buNone/>
                        <a:tabLst/>
                        <a:defRPr/>
                      </a:pPr>
                      <a:r>
                        <a:rPr lang="en-US" sz="2400" dirty="0">
                          <a:latin typeface="Open Sans" panose="020B0606030504020204"/>
                        </a:rPr>
                        <a:t>Proposed Technology Applications Courses to Move to </a:t>
                      </a:r>
                      <a:br>
                        <a:rPr lang="en-US" sz="2400" dirty="0">
                          <a:latin typeface="Open Sans" panose="020B0606030504020204"/>
                        </a:rPr>
                      </a:br>
                      <a:r>
                        <a:rPr lang="en-US" sz="2400" dirty="0">
                          <a:latin typeface="Open Sans" panose="020B0606030504020204"/>
                        </a:rPr>
                        <a:t>CTE, </a:t>
                      </a:r>
                      <a:r>
                        <a:rPr lang="en-US" sz="2400" b="1" kern="1200" dirty="0">
                          <a:solidFill>
                            <a:schemeClr val="lt1"/>
                          </a:solidFill>
                          <a:effectLst/>
                          <a:latin typeface="Open Sans" panose="020B0606030504020204"/>
                          <a:ea typeface="+mn-ea"/>
                          <a:cs typeface="+mn-cs"/>
                        </a:rPr>
                        <a:t>Information Technology</a:t>
                      </a:r>
                      <a:endParaRPr lang="en-US" sz="2400" dirty="0">
                        <a:latin typeface="Open Sans" panose="020B0606030504020204"/>
                      </a:endParaRPr>
                    </a:p>
                  </a:txBody>
                  <a:tcPr marL="68580" marR="68580" marT="0" marB="0" anchor="ctr">
                    <a:solidFill>
                      <a:srgbClr val="5B9BD5"/>
                    </a:solidFill>
                  </a:tcPr>
                </a:tc>
                <a:tc hMerge="1">
                  <a:txBody>
                    <a:bodyPr/>
                    <a:lstStyle/>
                    <a:p>
                      <a:pPr marL="0" marR="0" lvl="0" indent="0" algn="l" defTabSz="914400" rtl="0" eaLnBrk="1" fontAlgn="auto" latinLnBrk="0" hangingPunct="1">
                        <a:lnSpc>
                          <a:spcPct val="107000"/>
                        </a:lnSpc>
                        <a:spcBef>
                          <a:spcPts val="300"/>
                        </a:spcBef>
                        <a:spcAft>
                          <a:spcPts val="300"/>
                        </a:spcAft>
                        <a:buClrTx/>
                        <a:buSzTx/>
                        <a:buFontTx/>
                        <a:buNone/>
                        <a:tabLst/>
                        <a:defRPr/>
                      </a:pPr>
                      <a:endParaRPr lang="en-US" sz="2400" dirty="0">
                        <a:latin typeface="Open Sans" panose="020B0606030504020204"/>
                      </a:endParaRPr>
                    </a:p>
                  </a:txBody>
                  <a:tcPr marL="68580" marR="68580" marT="0" marB="0" anchor="ctr">
                    <a:solidFill>
                      <a:srgbClr val="5B9BD5"/>
                    </a:solidFill>
                  </a:tcPr>
                </a:tc>
                <a:extLst>
                  <a:ext uri="{0D108BD9-81ED-4DB2-BD59-A6C34878D82A}">
                    <a16:rowId xmlns:a16="http://schemas.microsoft.com/office/drawing/2014/main" val="803116004"/>
                  </a:ext>
                </a:extLst>
              </a:tr>
              <a:tr h="508521">
                <a:tc>
                  <a:txBody>
                    <a:bodyPr/>
                    <a:lstStyle/>
                    <a:p>
                      <a:pPr marL="0" marR="0">
                        <a:lnSpc>
                          <a:spcPct val="107000"/>
                        </a:lnSpc>
                        <a:spcBef>
                          <a:spcPts val="300"/>
                        </a:spcBef>
                        <a:spcAft>
                          <a:spcPts val="300"/>
                        </a:spcAft>
                      </a:pPr>
                      <a:r>
                        <a:rPr lang="en-US" sz="2400" dirty="0"/>
                        <a:t>03580810</a:t>
                      </a:r>
                      <a:endParaRPr lang="en-US" sz="2400" dirty="0">
                        <a:effectLst/>
                        <a:latin typeface="Open Sans" panose="020B0606030504020204"/>
                        <a:ea typeface="Calibri" panose="020F0502020204030204" pitchFamily="34" charset="0"/>
                        <a:cs typeface="Times New Roman" panose="02020603050405020304" pitchFamily="18" charset="0"/>
                      </a:endParaRPr>
                    </a:p>
                  </a:txBody>
                  <a:tcPr marL="182880" marR="68580" marT="0" marB="0" anchor="ctr"/>
                </a:tc>
                <a:tc>
                  <a:txBody>
                    <a:bodyPr/>
                    <a:lstStyle/>
                    <a:p>
                      <a:pPr marL="0" marR="0">
                        <a:lnSpc>
                          <a:spcPct val="107000"/>
                        </a:lnSpc>
                        <a:spcBef>
                          <a:spcPts val="300"/>
                        </a:spcBef>
                        <a:spcAft>
                          <a:spcPts val="300"/>
                        </a:spcAft>
                      </a:pPr>
                      <a:r>
                        <a:rPr lang="en-US" sz="2400" kern="1200" dirty="0">
                          <a:solidFill>
                            <a:schemeClr val="dk1"/>
                          </a:solidFill>
                          <a:effectLst/>
                          <a:latin typeface="Open Sans" panose="020B0606030504020204"/>
                          <a:ea typeface="+mn-ea"/>
                          <a:cs typeface="+mn-cs"/>
                        </a:rPr>
                        <a:t>Web Communications </a:t>
                      </a:r>
                      <a:endParaRPr lang="en-US" sz="2400" dirty="0">
                        <a:effectLst/>
                        <a:latin typeface="Open Sans" panose="020B0606030504020204"/>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43148457"/>
                  </a:ext>
                </a:extLst>
              </a:tr>
              <a:tr h="508521">
                <a:tc>
                  <a:txBody>
                    <a:bodyPr/>
                    <a:lstStyle/>
                    <a:p>
                      <a:pPr marL="0" marR="0">
                        <a:lnSpc>
                          <a:spcPct val="107000"/>
                        </a:lnSpc>
                        <a:spcBef>
                          <a:spcPts val="300"/>
                        </a:spcBef>
                        <a:spcAft>
                          <a:spcPts val="300"/>
                        </a:spcAft>
                      </a:pPr>
                      <a:r>
                        <a:rPr lang="en-US" sz="2400" dirty="0"/>
                        <a:t>03580820</a:t>
                      </a:r>
                      <a:endParaRPr lang="en-US" sz="2400" dirty="0">
                        <a:effectLst/>
                        <a:latin typeface="Open Sans" panose="020B0606030504020204"/>
                        <a:ea typeface="Calibri" panose="020F0502020204030204" pitchFamily="34" charset="0"/>
                        <a:cs typeface="Times New Roman" panose="02020603050405020304" pitchFamily="18" charset="0"/>
                      </a:endParaRPr>
                    </a:p>
                  </a:txBody>
                  <a:tcPr marL="182880" marR="68580" marT="0" marB="0" anchor="ctr"/>
                </a:tc>
                <a:tc>
                  <a:txBody>
                    <a:bodyPr/>
                    <a:lstStyle/>
                    <a:p>
                      <a:pPr marL="0" marR="0">
                        <a:lnSpc>
                          <a:spcPct val="107000"/>
                        </a:lnSpc>
                        <a:spcBef>
                          <a:spcPts val="300"/>
                        </a:spcBef>
                        <a:spcAft>
                          <a:spcPts val="300"/>
                        </a:spcAft>
                      </a:pPr>
                      <a:r>
                        <a:rPr lang="en-US" sz="2400" kern="1200" dirty="0">
                          <a:solidFill>
                            <a:schemeClr val="dk1"/>
                          </a:solidFill>
                          <a:effectLst/>
                          <a:latin typeface="Open Sans" panose="020B0606030504020204"/>
                          <a:ea typeface="+mn-ea"/>
                          <a:cs typeface="+mn-cs"/>
                        </a:rPr>
                        <a:t>Web Design </a:t>
                      </a:r>
                      <a:endParaRPr lang="en-US" sz="2400" dirty="0">
                        <a:effectLst/>
                        <a:latin typeface="Open Sans" panose="020B0606030504020204"/>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62707771"/>
                  </a:ext>
                </a:extLst>
              </a:tr>
              <a:tr h="1174052">
                <a:tc>
                  <a:txBody>
                    <a:bodyPr/>
                    <a:lstStyle/>
                    <a:p>
                      <a:pPr marL="0" marR="0">
                        <a:lnSpc>
                          <a:spcPct val="107000"/>
                        </a:lnSpc>
                        <a:spcBef>
                          <a:spcPts val="0"/>
                        </a:spcBef>
                        <a:spcAft>
                          <a:spcPts val="0"/>
                        </a:spcAft>
                      </a:pPr>
                      <a:r>
                        <a:rPr lang="en-US" sz="2400" dirty="0"/>
                        <a:t>03580900</a:t>
                      </a:r>
                    </a:p>
                    <a:p>
                      <a:pPr marL="0" marR="0">
                        <a:lnSpc>
                          <a:spcPct val="107000"/>
                        </a:lnSpc>
                        <a:spcBef>
                          <a:spcPts val="0"/>
                        </a:spcBef>
                        <a:spcAft>
                          <a:spcPts val="0"/>
                        </a:spcAft>
                      </a:pPr>
                      <a:r>
                        <a:rPr lang="en-US" sz="2400" dirty="0"/>
                        <a:t>03581000</a:t>
                      </a:r>
                    </a:p>
                    <a:p>
                      <a:pPr marL="0" marR="0">
                        <a:lnSpc>
                          <a:spcPct val="107000"/>
                        </a:lnSpc>
                        <a:spcBef>
                          <a:spcPts val="0"/>
                        </a:spcBef>
                        <a:spcAft>
                          <a:spcPts val="0"/>
                        </a:spcAft>
                      </a:pPr>
                      <a:r>
                        <a:rPr lang="en-US" sz="2400" dirty="0"/>
                        <a:t>03581100</a:t>
                      </a:r>
                      <a:endParaRPr lang="en-US" sz="2400" dirty="0">
                        <a:effectLst/>
                        <a:latin typeface="Open Sans" panose="020B0606030504020204"/>
                        <a:ea typeface="Calibri" panose="020F0502020204030204" pitchFamily="34" charset="0"/>
                        <a:cs typeface="Times New Roman" panose="02020603050405020304" pitchFamily="18" charset="0"/>
                      </a:endParaRPr>
                    </a:p>
                  </a:txBody>
                  <a:tcPr marL="182880" marR="68580" marT="0" marB="0" anchor="b"/>
                </a:tc>
                <a:tc>
                  <a:txBody>
                    <a:bodyPr/>
                    <a:lstStyle/>
                    <a:p>
                      <a:pPr marL="0" marR="0">
                        <a:lnSpc>
                          <a:spcPct val="107000"/>
                        </a:lnSpc>
                        <a:spcBef>
                          <a:spcPts val="300"/>
                        </a:spcBef>
                        <a:spcAft>
                          <a:spcPts val="300"/>
                        </a:spcAft>
                      </a:pPr>
                      <a:r>
                        <a:rPr lang="en-US" sz="2400" dirty="0">
                          <a:effectLst/>
                          <a:latin typeface="Open Sans" panose="020B0606030504020204"/>
                          <a:ea typeface="Times New Roman" panose="02020603050405020304" pitchFamily="18" charset="0"/>
                          <a:cs typeface="Calibri" panose="020F0502020204030204" pitchFamily="34" charset="0"/>
                        </a:rPr>
                        <a:t>Independent Study in Technology Applications (First-, Second-, and Third-time taken)</a:t>
                      </a:r>
                      <a:endParaRPr lang="en-US" sz="2400" dirty="0">
                        <a:effectLst/>
                        <a:latin typeface="Open Sans" panose="020B0606030504020204"/>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11009926"/>
                  </a:ext>
                </a:extLst>
              </a:tr>
              <a:tr h="1174052">
                <a:tc>
                  <a:txBody>
                    <a:bodyPr/>
                    <a:lstStyle/>
                    <a:p>
                      <a:pPr marL="0" marR="0">
                        <a:lnSpc>
                          <a:spcPct val="107000"/>
                        </a:lnSpc>
                        <a:spcBef>
                          <a:spcPts val="0"/>
                        </a:spcBef>
                        <a:spcAft>
                          <a:spcPts val="0"/>
                        </a:spcAft>
                      </a:pPr>
                      <a:r>
                        <a:rPr lang="en-US" sz="2400" dirty="0"/>
                        <a:t>03581500</a:t>
                      </a:r>
                    </a:p>
                    <a:p>
                      <a:pPr marL="0" marR="0">
                        <a:lnSpc>
                          <a:spcPct val="107000"/>
                        </a:lnSpc>
                        <a:spcBef>
                          <a:spcPts val="0"/>
                        </a:spcBef>
                        <a:spcAft>
                          <a:spcPts val="0"/>
                        </a:spcAft>
                      </a:pPr>
                      <a:r>
                        <a:rPr lang="en-US" sz="2400" dirty="0"/>
                        <a:t>03581600</a:t>
                      </a:r>
                    </a:p>
                    <a:p>
                      <a:pPr marL="0" marR="0">
                        <a:lnSpc>
                          <a:spcPct val="107000"/>
                        </a:lnSpc>
                        <a:spcBef>
                          <a:spcPts val="0"/>
                        </a:spcBef>
                        <a:spcAft>
                          <a:spcPts val="0"/>
                        </a:spcAft>
                      </a:pPr>
                      <a:r>
                        <a:rPr lang="en-US" sz="2400" dirty="0"/>
                        <a:t>03581700</a:t>
                      </a:r>
                      <a:endParaRPr lang="en-US" sz="2400" dirty="0">
                        <a:effectLst/>
                        <a:latin typeface="Open Sans" panose="020B0606030504020204"/>
                        <a:ea typeface="Calibri" panose="020F0502020204030204" pitchFamily="34" charset="0"/>
                        <a:cs typeface="Times New Roman" panose="02020603050405020304" pitchFamily="18" charset="0"/>
                      </a:endParaRPr>
                    </a:p>
                  </a:txBody>
                  <a:tcPr marL="182880" marR="68580" marT="0" marB="0" anchor="b"/>
                </a:tc>
                <a:tc>
                  <a:txBody>
                    <a:bodyPr/>
                    <a:lstStyle/>
                    <a:p>
                      <a:pPr marL="0" marR="0">
                        <a:lnSpc>
                          <a:spcPct val="107000"/>
                        </a:lnSpc>
                        <a:spcBef>
                          <a:spcPts val="300"/>
                        </a:spcBef>
                        <a:spcAft>
                          <a:spcPts val="300"/>
                        </a:spcAft>
                      </a:pPr>
                      <a:r>
                        <a:rPr lang="en-US" sz="2400" dirty="0">
                          <a:effectLst/>
                          <a:latin typeface="Open Sans" panose="020B0606030504020204"/>
                          <a:ea typeface="Times New Roman" panose="02020603050405020304" pitchFamily="18" charset="0"/>
                          <a:cs typeface="Calibri" panose="020F0502020204030204" pitchFamily="34" charset="0"/>
                        </a:rPr>
                        <a:t>Independent Study in Evolving/Emerging Technologies (First-, Second-, and Third-time taken)</a:t>
                      </a:r>
                      <a:endParaRPr lang="en-US" sz="2400" dirty="0">
                        <a:effectLst/>
                        <a:latin typeface="Open Sans" panose="020B0606030504020204"/>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60300238"/>
                  </a:ext>
                </a:extLst>
              </a:tr>
            </a:tbl>
          </a:graphicData>
        </a:graphic>
      </p:graphicFrame>
      <p:sp>
        <p:nvSpPr>
          <p:cNvPr id="12" name="Title 10">
            <a:extLst>
              <a:ext uri="{FF2B5EF4-FFF2-40B4-BE49-F238E27FC236}">
                <a16:creationId xmlns:a16="http://schemas.microsoft.com/office/drawing/2014/main" id="{0513DBB4-2D22-4DBD-91F0-FCBE76F42B38}"/>
              </a:ext>
            </a:extLst>
          </p:cNvPr>
          <p:cNvSpPr txBox="1">
            <a:spLocks/>
          </p:cNvSpPr>
          <p:nvPr/>
        </p:nvSpPr>
        <p:spPr>
          <a:xfrm>
            <a:off x="2130970" y="401215"/>
            <a:ext cx="8424735" cy="677225"/>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l">
              <a:defRPr/>
            </a:pPr>
            <a:r>
              <a:rPr lang="en-US" sz="3700" b="1" dirty="0">
                <a:solidFill>
                  <a:srgbClr val="1482C5"/>
                </a:solidFill>
                <a:latin typeface="Open Sans" panose="020B0606030504020204"/>
                <a:cs typeface="Calibri" panose="020F0502020204030204" pitchFamily="34" charset="0"/>
              </a:rPr>
              <a:t>State</a:t>
            </a:r>
            <a:r>
              <a:rPr lang="en-US" sz="3400" b="1" dirty="0">
                <a:solidFill>
                  <a:srgbClr val="1482C5"/>
                </a:solidFill>
                <a:latin typeface="Open Sans" panose="020B0606030504020204"/>
                <a:cs typeface="Calibri" panose="020F0502020204030204" pitchFamily="34" charset="0"/>
              </a:rPr>
              <a:t> </a:t>
            </a:r>
            <a:r>
              <a:rPr lang="en-US" sz="3700" b="1" dirty="0">
                <a:solidFill>
                  <a:srgbClr val="1482C5"/>
                </a:solidFill>
                <a:latin typeface="Open Sans" panose="020B0606030504020204"/>
                <a:cs typeface="Calibri" panose="020F0502020204030204" pitchFamily="34" charset="0"/>
              </a:rPr>
              <a:t>Board</a:t>
            </a:r>
            <a:r>
              <a:rPr lang="en-US" sz="3400" b="1" dirty="0">
                <a:solidFill>
                  <a:srgbClr val="1482C5"/>
                </a:solidFill>
                <a:latin typeface="Open Sans" panose="020B0606030504020204"/>
                <a:cs typeface="Calibri" panose="020F0502020204030204" pitchFamily="34" charset="0"/>
              </a:rPr>
              <a:t> </a:t>
            </a:r>
            <a:r>
              <a:rPr lang="en-US" sz="3700" b="1" dirty="0">
                <a:solidFill>
                  <a:srgbClr val="1482C5"/>
                </a:solidFill>
                <a:latin typeface="Open Sans" panose="020B0606030504020204"/>
                <a:cs typeface="Calibri" panose="020F0502020204030204" pitchFamily="34" charset="0"/>
              </a:rPr>
              <a:t>of</a:t>
            </a:r>
            <a:r>
              <a:rPr lang="en-US" sz="3400" b="1" dirty="0">
                <a:solidFill>
                  <a:srgbClr val="1482C5"/>
                </a:solidFill>
                <a:latin typeface="Open Sans" panose="020B0606030504020204"/>
                <a:cs typeface="Calibri" panose="020F0502020204030204" pitchFamily="34" charset="0"/>
              </a:rPr>
              <a:t> </a:t>
            </a:r>
            <a:r>
              <a:rPr lang="en-US" sz="3700" b="1" dirty="0">
                <a:solidFill>
                  <a:srgbClr val="1482C5"/>
                </a:solidFill>
                <a:latin typeface="Open Sans" panose="020B0606030504020204"/>
                <a:cs typeface="Calibri" panose="020F0502020204030204" pitchFamily="34" charset="0"/>
              </a:rPr>
              <a:t>Education</a:t>
            </a:r>
            <a:r>
              <a:rPr lang="en-US" sz="3400" b="1" dirty="0">
                <a:solidFill>
                  <a:srgbClr val="1482C5"/>
                </a:solidFill>
                <a:latin typeface="Open Sans" panose="020B0606030504020204"/>
                <a:cs typeface="Calibri" panose="020F0502020204030204" pitchFamily="34" charset="0"/>
              </a:rPr>
              <a:t> – </a:t>
            </a:r>
            <a:r>
              <a:rPr lang="en-US" sz="3700" b="1" dirty="0">
                <a:solidFill>
                  <a:srgbClr val="1482C5"/>
                </a:solidFill>
                <a:latin typeface="Open Sans" panose="020B0606030504020204"/>
                <a:cs typeface="Calibri" panose="020F0502020204030204" pitchFamily="34" charset="0"/>
              </a:rPr>
              <a:t>January</a:t>
            </a:r>
            <a:r>
              <a:rPr lang="en-US" sz="3400" b="1" dirty="0">
                <a:solidFill>
                  <a:srgbClr val="1482C5"/>
                </a:solidFill>
                <a:latin typeface="Open Sans" panose="020B0606030504020204"/>
                <a:cs typeface="Calibri" panose="020F0502020204030204" pitchFamily="34" charset="0"/>
              </a:rPr>
              <a:t> </a:t>
            </a:r>
            <a:r>
              <a:rPr lang="en-US" sz="3700" b="1" dirty="0">
                <a:solidFill>
                  <a:srgbClr val="1482C5"/>
                </a:solidFill>
                <a:latin typeface="Open Sans" panose="020B0606030504020204"/>
                <a:cs typeface="Calibri" panose="020F0502020204030204" pitchFamily="34" charset="0"/>
              </a:rPr>
              <a:t>2020</a:t>
            </a:r>
          </a:p>
        </p:txBody>
      </p:sp>
      <p:pic>
        <p:nvPicPr>
          <p:cNvPr id="9" name="Graphic 8" descr="Cloud Computing">
            <a:extLst>
              <a:ext uri="{FF2B5EF4-FFF2-40B4-BE49-F238E27FC236}">
                <a16:creationId xmlns:a16="http://schemas.microsoft.com/office/drawing/2014/main" id="{E9A9A892-FE81-45DC-B427-C5672B47569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3658" y="1871914"/>
            <a:ext cx="2256450" cy="2256450"/>
          </a:xfrm>
          <a:prstGeom prst="rect">
            <a:avLst/>
          </a:prstGeom>
        </p:spPr>
      </p:pic>
      <p:sp>
        <p:nvSpPr>
          <p:cNvPr id="11" name="TextBox 10">
            <a:extLst>
              <a:ext uri="{FF2B5EF4-FFF2-40B4-BE49-F238E27FC236}">
                <a16:creationId xmlns:a16="http://schemas.microsoft.com/office/drawing/2014/main" id="{766F334C-B545-44B1-A898-6AC16C980CEB}"/>
              </a:ext>
            </a:extLst>
          </p:cNvPr>
          <p:cNvSpPr txBox="1"/>
          <p:nvPr/>
        </p:nvSpPr>
        <p:spPr>
          <a:xfrm>
            <a:off x="2982922" y="6031861"/>
            <a:ext cx="9126885" cy="369332"/>
          </a:xfrm>
          <a:prstGeom prst="rect">
            <a:avLst/>
          </a:prstGeom>
          <a:noFill/>
        </p:spPr>
        <p:txBody>
          <a:bodyPr wrap="square" rtlCol="0">
            <a:spAutoFit/>
          </a:bodyPr>
          <a:lstStyle/>
          <a:p>
            <a:r>
              <a:rPr lang="en-US" dirty="0"/>
              <a:t>The service IDs listed above will be replaced with 130XXXXX service IDs after rules are approved.</a:t>
            </a:r>
          </a:p>
        </p:txBody>
      </p:sp>
    </p:spTree>
    <p:extLst>
      <p:ext uri="{BB962C8B-B14F-4D97-AF65-F5344CB8AC3E}">
        <p14:creationId xmlns:p14="http://schemas.microsoft.com/office/powerpoint/2010/main" val="2220176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0"/>
          <p:cNvSpPr txBox="1">
            <a:spLocks/>
          </p:cNvSpPr>
          <p:nvPr/>
        </p:nvSpPr>
        <p:spPr>
          <a:xfrm>
            <a:off x="1978570" y="248815"/>
            <a:ext cx="8657346" cy="6772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l">
              <a:defRPr/>
            </a:pPr>
            <a:r>
              <a:rPr lang="en-US" sz="3400" b="1" dirty="0">
                <a:solidFill>
                  <a:srgbClr val="1482C5"/>
                </a:solidFill>
                <a:latin typeface="Open Sans" panose="020B0606030504020204"/>
                <a:cs typeface="Calibri" panose="020F0502020204030204" pitchFamily="34" charset="0"/>
              </a:rPr>
              <a:t>State Board of Education – January 2020</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502667"/>
            <a:ext cx="12000217" cy="229917"/>
          </a:xfrm>
          <a:prstGeom prst="rect">
            <a:avLst/>
          </a:prstGeom>
        </p:spPr>
      </p:pic>
      <p:sp>
        <p:nvSpPr>
          <p:cNvPr id="8" name="TextBox 7"/>
          <p:cNvSpPr txBox="1"/>
          <p:nvPr/>
        </p:nvSpPr>
        <p:spPr>
          <a:xfrm>
            <a:off x="82193" y="6492875"/>
            <a:ext cx="76028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682C5">
                    <a:lumMod val="60000"/>
                    <a:lumOff val="40000"/>
                  </a:srgbClr>
                </a:solidFill>
                <a:effectLst/>
                <a:uLnTx/>
                <a:uFillTx/>
                <a:latin typeface="Calibri" panose="020F0502020204030204"/>
                <a:ea typeface="+mn-ea"/>
                <a:cs typeface="+mn-cs"/>
              </a:rPr>
              <a:t>6</a:t>
            </a:r>
          </a:p>
        </p:txBody>
      </p:sp>
      <p:sp>
        <p:nvSpPr>
          <p:cNvPr id="10" name="Content Placeholder 4">
            <a:extLst>
              <a:ext uri="{FF2B5EF4-FFF2-40B4-BE49-F238E27FC236}">
                <a16:creationId xmlns:a16="http://schemas.microsoft.com/office/drawing/2014/main" id="{757DFBCA-B3B0-4429-85F5-315D1D17E522}"/>
              </a:ext>
            </a:extLst>
          </p:cNvPr>
          <p:cNvSpPr txBox="1">
            <a:spLocks/>
          </p:cNvSpPr>
          <p:nvPr/>
        </p:nvSpPr>
        <p:spPr>
          <a:xfrm>
            <a:off x="950801" y="1450424"/>
            <a:ext cx="10593557" cy="4527859"/>
          </a:xfrm>
          <a:prstGeom prst="rect">
            <a:avLst/>
          </a:prstGeom>
        </p:spPr>
        <p:txBody>
          <a:bodyPr anchor="t">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marR="0" lvl="1" indent="0" algn="l" defTabSz="914400" rtl="0" eaLnBrk="1" fontAlgn="auto" latinLnBrk="0" hangingPunct="1">
              <a:lnSpc>
                <a:spcPct val="110000"/>
              </a:lnSpc>
              <a:spcBef>
                <a:spcPts val="500"/>
              </a:spcBef>
              <a:spcAft>
                <a:spcPts val="0"/>
              </a:spcAft>
              <a:buClrTx/>
              <a:buSzTx/>
              <a:buFont typeface="Arial"/>
              <a:buNone/>
              <a:tabLst/>
              <a:defRPr/>
            </a:pPr>
            <a:endParaRPr kumimoji="0" lang="en-US" sz="2000" b="0" i="0" u="none" strike="noStrike" kern="1200" cap="none" spc="0" normalizeH="0" baseline="0" noProof="0" dirty="0">
              <a:ln>
                <a:noFill/>
              </a:ln>
              <a:solidFill>
                <a:prstClr val="black">
                  <a:lumMod val="85000"/>
                  <a:lumOff val="15000"/>
                </a:prstClr>
              </a:solidFill>
              <a:effectLst/>
              <a:uLnTx/>
              <a:uFillTx/>
              <a:latin typeface="Open Sans" panose="020B0606030504020204"/>
              <a:ea typeface="+mn-ea"/>
              <a:cs typeface="Arial"/>
            </a:endParaRPr>
          </a:p>
        </p:txBody>
      </p:sp>
      <p:sp>
        <p:nvSpPr>
          <p:cNvPr id="4" name="Footer Placeholder 3">
            <a:extLst>
              <a:ext uri="{FF2B5EF4-FFF2-40B4-BE49-F238E27FC236}">
                <a16:creationId xmlns:a16="http://schemas.microsoft.com/office/drawing/2014/main" id="{ABD49AC0-5346-4CE5-A496-FE4B439E9E5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B9BD5">
                    <a:lumMod val="60000"/>
                    <a:lumOff val="40000"/>
                  </a:srgbClr>
                </a:solidFill>
                <a:effectLst/>
                <a:uLnTx/>
                <a:uFillTx/>
                <a:latin typeface="Calibri" panose="020F0502020204030204"/>
                <a:ea typeface="+mn-ea"/>
                <a:cs typeface="+mn-cs"/>
              </a:rPr>
              <a:t>Copyright © Texas Education Agency 2020. All rights reserved.</a:t>
            </a:r>
            <a:endParaRPr kumimoji="0" lang="en-US" sz="1200" b="0" i="0" u="none" strike="noStrike" kern="1200" cap="none" spc="0" normalizeH="0" baseline="0" noProof="0" dirty="0">
              <a:ln>
                <a:noFill/>
              </a:ln>
              <a:solidFill>
                <a:srgbClr val="5B9BD5">
                  <a:lumMod val="60000"/>
                  <a:lumOff val="40000"/>
                </a:srgbClr>
              </a:solidFill>
              <a:effectLst/>
              <a:uLnTx/>
              <a:uFillTx/>
              <a:latin typeface="Calibri" panose="020F0502020204030204"/>
              <a:ea typeface="+mn-ea"/>
              <a:cs typeface="+mn-cs"/>
            </a:endParaRPr>
          </a:p>
        </p:txBody>
      </p:sp>
      <p:graphicFrame>
        <p:nvGraphicFramePr>
          <p:cNvPr id="5" name="Table 5">
            <a:extLst>
              <a:ext uri="{FF2B5EF4-FFF2-40B4-BE49-F238E27FC236}">
                <a16:creationId xmlns:a16="http://schemas.microsoft.com/office/drawing/2014/main" id="{7D92C364-BB7E-48CC-9BC9-7D77724E01D8}"/>
              </a:ext>
            </a:extLst>
          </p:cNvPr>
          <p:cNvGraphicFramePr>
            <a:graphicFrameLocks noGrp="1"/>
          </p:cNvGraphicFramePr>
          <p:nvPr>
            <p:extLst>
              <p:ext uri="{D42A27DB-BD31-4B8C-83A1-F6EECF244321}">
                <p14:modId xmlns:p14="http://schemas.microsoft.com/office/powerpoint/2010/main" val="2718450939"/>
              </p:ext>
            </p:extLst>
          </p:nvPr>
        </p:nvGraphicFramePr>
        <p:xfrm>
          <a:off x="2284640" y="1831629"/>
          <a:ext cx="9475848" cy="3367067"/>
        </p:xfrm>
        <a:graphic>
          <a:graphicData uri="http://schemas.openxmlformats.org/drawingml/2006/table">
            <a:tbl>
              <a:tblPr firstRow="1" bandRow="1">
                <a:tableStyleId>{5C22544A-7EE6-4342-B048-85BDC9FD1C3A}</a:tableStyleId>
              </a:tblPr>
              <a:tblGrid>
                <a:gridCol w="1489765">
                  <a:extLst>
                    <a:ext uri="{9D8B030D-6E8A-4147-A177-3AD203B41FA5}">
                      <a16:colId xmlns:a16="http://schemas.microsoft.com/office/drawing/2014/main" val="3403951470"/>
                    </a:ext>
                  </a:extLst>
                </a:gridCol>
                <a:gridCol w="3175461">
                  <a:extLst>
                    <a:ext uri="{9D8B030D-6E8A-4147-A177-3AD203B41FA5}">
                      <a16:colId xmlns:a16="http://schemas.microsoft.com/office/drawing/2014/main" val="1544114005"/>
                    </a:ext>
                  </a:extLst>
                </a:gridCol>
                <a:gridCol w="1429790">
                  <a:extLst>
                    <a:ext uri="{9D8B030D-6E8A-4147-A177-3AD203B41FA5}">
                      <a16:colId xmlns:a16="http://schemas.microsoft.com/office/drawing/2014/main" val="1900181396"/>
                    </a:ext>
                  </a:extLst>
                </a:gridCol>
                <a:gridCol w="3380832">
                  <a:extLst>
                    <a:ext uri="{9D8B030D-6E8A-4147-A177-3AD203B41FA5}">
                      <a16:colId xmlns:a16="http://schemas.microsoft.com/office/drawing/2014/main" val="3629601051"/>
                    </a:ext>
                  </a:extLst>
                </a:gridCol>
              </a:tblGrid>
              <a:tr h="807160">
                <a:tc gridSpan="4">
                  <a:txBody>
                    <a:bodyPr/>
                    <a:lstStyle/>
                    <a:p>
                      <a:pPr algn="ctr"/>
                      <a:r>
                        <a:rPr lang="en-US" sz="2200" dirty="0">
                          <a:latin typeface="Open Sans" panose="020B0606030504020204"/>
                        </a:rPr>
                        <a:t>Proposed Technology Applications Courses to </a:t>
                      </a:r>
                      <a:br>
                        <a:rPr lang="en-US" sz="2200" dirty="0">
                          <a:latin typeface="Open Sans" panose="020B0606030504020204"/>
                        </a:rPr>
                      </a:br>
                      <a:r>
                        <a:rPr lang="en-US" sz="2200" dirty="0">
                          <a:latin typeface="Open Sans" panose="020B0606030504020204"/>
                        </a:rPr>
                        <a:t>Move to CTE, STEM</a:t>
                      </a:r>
                    </a:p>
                  </a:txBody>
                  <a:tcPr/>
                </a:tc>
                <a:tc hMerge="1">
                  <a:txBody>
                    <a:bodyPr/>
                    <a:lstStyle/>
                    <a:p>
                      <a:pPr algn="ctr"/>
                      <a:endParaRPr lang="en-US" sz="2200" dirty="0">
                        <a:latin typeface="Open Sans" panose="020B0606030504020204"/>
                      </a:endParaRPr>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504017414"/>
                  </a:ext>
                </a:extLst>
              </a:tr>
              <a:tr h="698799">
                <a:tc>
                  <a:txBody>
                    <a:bodyPr/>
                    <a:lstStyle/>
                    <a:p>
                      <a:pPr marL="0" marR="0">
                        <a:lnSpc>
                          <a:spcPct val="107000"/>
                        </a:lnSpc>
                        <a:spcBef>
                          <a:spcPts val="300"/>
                        </a:spcBef>
                        <a:spcAft>
                          <a:spcPts val="300"/>
                        </a:spcAft>
                      </a:pPr>
                      <a:r>
                        <a:rPr lang="en-US" sz="2400" dirty="0"/>
                        <a:t>03580140</a:t>
                      </a:r>
                      <a:endParaRPr lang="en-US" sz="2100" dirty="0">
                        <a:effectLst/>
                        <a:latin typeface="Open Sans" panose="020B0606030504020204"/>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300"/>
                        </a:spcBef>
                        <a:spcAft>
                          <a:spcPts val="300"/>
                        </a:spcAft>
                      </a:pPr>
                      <a:r>
                        <a:rPr lang="en-US" sz="2100" dirty="0">
                          <a:solidFill>
                            <a:srgbClr val="000000"/>
                          </a:solidFill>
                          <a:effectLst/>
                          <a:latin typeface="Open Sans" panose="020B0606030504020204"/>
                          <a:ea typeface="Times New Roman" panose="02020603050405020304" pitchFamily="18" charset="0"/>
                          <a:cs typeface="Calibri" panose="020F0502020204030204" pitchFamily="34" charset="0"/>
                        </a:rPr>
                        <a:t>Fundamentals of Computer Science</a:t>
                      </a:r>
                      <a:endParaRPr lang="en-US" sz="2100" dirty="0">
                        <a:effectLst/>
                        <a:latin typeface="Open Sans" panose="020B0606030504020204"/>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300"/>
                        </a:spcBef>
                        <a:spcAft>
                          <a:spcPts val="300"/>
                        </a:spcAft>
                      </a:pPr>
                      <a:r>
                        <a:rPr lang="en-US" sz="2400" dirty="0"/>
                        <a:t>03580360</a:t>
                      </a:r>
                      <a:endParaRPr lang="en-US" sz="2100" dirty="0">
                        <a:effectLst/>
                        <a:latin typeface="Open Sans" panose="020B0606030504020204"/>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300"/>
                        </a:spcBef>
                        <a:spcAft>
                          <a:spcPts val="300"/>
                        </a:spcAft>
                      </a:pPr>
                      <a:r>
                        <a:rPr lang="en-US" sz="2100" dirty="0">
                          <a:solidFill>
                            <a:srgbClr val="000000"/>
                          </a:solidFill>
                          <a:effectLst/>
                          <a:latin typeface="Open Sans" panose="020B0606030504020204"/>
                          <a:ea typeface="Times New Roman" panose="02020603050405020304" pitchFamily="18" charset="0"/>
                          <a:cs typeface="Calibri" panose="020F0502020204030204" pitchFamily="34" charset="0"/>
                        </a:rPr>
                        <a:t>Digital Forensics</a:t>
                      </a:r>
                      <a:endParaRPr lang="en-US" sz="2100" dirty="0">
                        <a:effectLst/>
                        <a:latin typeface="Open Sans" panose="020B0606030504020204"/>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49967765"/>
                  </a:ext>
                </a:extLst>
              </a:tr>
              <a:tr h="568880">
                <a:tc>
                  <a:txBody>
                    <a:bodyPr/>
                    <a:lstStyle/>
                    <a:p>
                      <a:pPr marL="0" marR="0">
                        <a:lnSpc>
                          <a:spcPct val="107000"/>
                        </a:lnSpc>
                        <a:spcBef>
                          <a:spcPts val="300"/>
                        </a:spcBef>
                        <a:spcAft>
                          <a:spcPts val="300"/>
                        </a:spcAft>
                      </a:pPr>
                      <a:r>
                        <a:rPr lang="en-US" sz="2400" dirty="0"/>
                        <a:t>03580200</a:t>
                      </a:r>
                      <a:endParaRPr lang="en-US" sz="2100" dirty="0">
                        <a:effectLst/>
                        <a:latin typeface="Open Sans" panose="020B0606030504020204"/>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300"/>
                        </a:spcBef>
                        <a:spcAft>
                          <a:spcPts val="300"/>
                        </a:spcAft>
                      </a:pPr>
                      <a:r>
                        <a:rPr lang="en-US" sz="2100" dirty="0">
                          <a:solidFill>
                            <a:srgbClr val="000000"/>
                          </a:solidFill>
                          <a:effectLst/>
                          <a:latin typeface="Open Sans" panose="020B0606030504020204"/>
                          <a:ea typeface="Times New Roman" panose="02020603050405020304" pitchFamily="18" charset="0"/>
                          <a:cs typeface="Calibri" panose="020F0502020204030204" pitchFamily="34" charset="0"/>
                        </a:rPr>
                        <a:t>Computer Science I</a:t>
                      </a:r>
                      <a:endParaRPr lang="en-US" sz="2100" dirty="0">
                        <a:effectLst/>
                        <a:latin typeface="Open Sans" panose="020B0606030504020204"/>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300"/>
                        </a:spcBef>
                        <a:spcAft>
                          <a:spcPts val="300"/>
                        </a:spcAft>
                      </a:pPr>
                      <a:r>
                        <a:rPr lang="en-US" sz="2400" dirty="0"/>
                        <a:t>03580380</a:t>
                      </a:r>
                      <a:endParaRPr lang="en-US" sz="2100" dirty="0">
                        <a:effectLst/>
                        <a:latin typeface="Open Sans" panose="020B0606030504020204"/>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300"/>
                        </a:spcBef>
                        <a:spcAft>
                          <a:spcPts val="300"/>
                        </a:spcAft>
                      </a:pPr>
                      <a:r>
                        <a:rPr lang="en-US" sz="2100" dirty="0">
                          <a:effectLst/>
                          <a:latin typeface="Open Sans" panose="020B0606030504020204"/>
                          <a:ea typeface="Times New Roman" panose="02020603050405020304" pitchFamily="18" charset="0"/>
                          <a:cs typeface="Calibri" panose="020F0502020204030204" pitchFamily="34" charset="0"/>
                        </a:rPr>
                        <a:t>Game Programming and Design</a:t>
                      </a:r>
                      <a:endParaRPr lang="en-US" sz="2100" dirty="0">
                        <a:effectLst/>
                        <a:latin typeface="Open Sans" panose="020B0606030504020204"/>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04270534"/>
                  </a:ext>
                </a:extLst>
              </a:tr>
              <a:tr h="698799">
                <a:tc>
                  <a:txBody>
                    <a:bodyPr/>
                    <a:lstStyle/>
                    <a:p>
                      <a:pPr marL="0" marR="0">
                        <a:lnSpc>
                          <a:spcPct val="107000"/>
                        </a:lnSpc>
                        <a:spcBef>
                          <a:spcPts val="300"/>
                        </a:spcBef>
                        <a:spcAft>
                          <a:spcPts val="300"/>
                        </a:spcAft>
                      </a:pPr>
                      <a:r>
                        <a:rPr lang="en-US" sz="2400" dirty="0"/>
                        <a:t>03580300</a:t>
                      </a:r>
                      <a:endParaRPr lang="en-US" sz="2100" dirty="0">
                        <a:effectLst/>
                        <a:latin typeface="Open Sans" panose="020B0606030504020204"/>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300"/>
                        </a:spcBef>
                        <a:spcAft>
                          <a:spcPts val="300"/>
                        </a:spcAft>
                      </a:pPr>
                      <a:r>
                        <a:rPr lang="en-US" sz="2100" dirty="0">
                          <a:solidFill>
                            <a:srgbClr val="000000"/>
                          </a:solidFill>
                          <a:effectLst/>
                          <a:latin typeface="Open Sans" panose="020B0606030504020204"/>
                          <a:ea typeface="Times New Roman" panose="02020603050405020304" pitchFamily="18" charset="0"/>
                          <a:cs typeface="Calibri" panose="020F0502020204030204" pitchFamily="34" charset="0"/>
                        </a:rPr>
                        <a:t>Computer Science II</a:t>
                      </a:r>
                      <a:endParaRPr lang="en-US" sz="2100" dirty="0">
                        <a:effectLst/>
                        <a:latin typeface="Open Sans" panose="020B0606030504020204"/>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300"/>
                        </a:spcBef>
                        <a:spcAft>
                          <a:spcPts val="300"/>
                        </a:spcAft>
                        <a:buClrTx/>
                        <a:buSzTx/>
                        <a:buFontTx/>
                        <a:buNone/>
                        <a:tabLst/>
                        <a:defRPr/>
                      </a:pPr>
                      <a:r>
                        <a:rPr lang="en-US" sz="2400" dirty="0"/>
                        <a:t>03580370</a:t>
                      </a:r>
                      <a:endParaRPr lang="en-US" sz="2100" dirty="0">
                        <a:effectLst/>
                        <a:latin typeface="Open Sans" panose="020B0606030504020204"/>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300"/>
                        </a:spcBef>
                        <a:spcAft>
                          <a:spcPts val="300"/>
                        </a:spcAft>
                        <a:buClrTx/>
                        <a:buSzTx/>
                        <a:buFontTx/>
                        <a:buNone/>
                        <a:tabLst/>
                        <a:defRPr/>
                      </a:pPr>
                      <a:r>
                        <a:rPr lang="en-US" sz="2100" dirty="0">
                          <a:effectLst/>
                          <a:latin typeface="Open Sans" panose="020B0606030504020204"/>
                          <a:ea typeface="Times New Roman" panose="02020603050405020304" pitchFamily="18" charset="0"/>
                          <a:cs typeface="Calibri" panose="020F0502020204030204" pitchFamily="34" charset="0"/>
                        </a:rPr>
                        <a:t>Discrete Mathematics for Computer Science</a:t>
                      </a:r>
                      <a:endParaRPr lang="en-US" sz="2100" dirty="0">
                        <a:effectLst/>
                        <a:latin typeface="Open Sans" panose="020B0606030504020204"/>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56758827"/>
                  </a:ext>
                </a:extLst>
              </a:tr>
              <a:tr h="593429">
                <a:tc>
                  <a:txBody>
                    <a:bodyPr/>
                    <a:lstStyle/>
                    <a:p>
                      <a:pPr marL="0" marR="0">
                        <a:lnSpc>
                          <a:spcPct val="107000"/>
                        </a:lnSpc>
                        <a:spcBef>
                          <a:spcPts val="300"/>
                        </a:spcBef>
                        <a:spcAft>
                          <a:spcPts val="300"/>
                        </a:spcAft>
                      </a:pPr>
                      <a:r>
                        <a:rPr lang="en-US" sz="2400" dirty="0"/>
                        <a:t>03580350</a:t>
                      </a:r>
                      <a:endParaRPr lang="en-US" sz="2100" dirty="0">
                        <a:effectLst/>
                        <a:latin typeface="Open Sans" panose="020B0606030504020204"/>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300"/>
                        </a:spcBef>
                        <a:spcAft>
                          <a:spcPts val="300"/>
                        </a:spcAft>
                      </a:pPr>
                      <a:r>
                        <a:rPr lang="en-US" sz="2100" dirty="0">
                          <a:solidFill>
                            <a:srgbClr val="000000"/>
                          </a:solidFill>
                          <a:effectLst/>
                          <a:latin typeface="Open Sans" panose="020B0606030504020204"/>
                          <a:ea typeface="Times New Roman" panose="02020603050405020304" pitchFamily="18" charset="0"/>
                          <a:cs typeface="Calibri" panose="020F0502020204030204" pitchFamily="34" charset="0"/>
                        </a:rPr>
                        <a:t>Computer Science III</a:t>
                      </a:r>
                      <a:endParaRPr lang="en-US" sz="2100" dirty="0">
                        <a:effectLst/>
                        <a:latin typeface="Open Sans" panose="020B0606030504020204"/>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300"/>
                        </a:spcBef>
                        <a:spcAft>
                          <a:spcPts val="300"/>
                        </a:spcAft>
                      </a:pPr>
                      <a:r>
                        <a:rPr lang="en-US" sz="2400" dirty="0"/>
                        <a:t>03580390</a:t>
                      </a:r>
                      <a:endParaRPr lang="en-US" sz="2100" dirty="0">
                        <a:effectLst/>
                        <a:latin typeface="Open Sans" panose="020B0606030504020204"/>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300"/>
                        </a:spcBef>
                        <a:spcAft>
                          <a:spcPts val="300"/>
                        </a:spcAft>
                      </a:pPr>
                      <a:r>
                        <a:rPr lang="en-US" sz="2100" dirty="0">
                          <a:effectLst/>
                          <a:latin typeface="Open Sans" panose="020B0606030504020204"/>
                          <a:ea typeface="Times New Roman" panose="02020603050405020304" pitchFamily="18" charset="0"/>
                          <a:cs typeface="Calibri" panose="020F0502020204030204" pitchFamily="34" charset="0"/>
                        </a:rPr>
                        <a:t>Mobile Application Development</a:t>
                      </a:r>
                      <a:endParaRPr lang="en-US" sz="2100" dirty="0">
                        <a:effectLst/>
                        <a:latin typeface="Open Sans" panose="020B0606030504020204"/>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03116004"/>
                  </a:ext>
                </a:extLst>
              </a:tr>
            </a:tbl>
          </a:graphicData>
        </a:graphic>
      </p:graphicFrame>
      <p:sp>
        <p:nvSpPr>
          <p:cNvPr id="9" name="TextBox 8">
            <a:extLst>
              <a:ext uri="{FF2B5EF4-FFF2-40B4-BE49-F238E27FC236}">
                <a16:creationId xmlns:a16="http://schemas.microsoft.com/office/drawing/2014/main" id="{EBE16BCE-8150-4B89-A172-6BCA3858560E}"/>
              </a:ext>
            </a:extLst>
          </p:cNvPr>
          <p:cNvSpPr txBox="1"/>
          <p:nvPr/>
        </p:nvSpPr>
        <p:spPr>
          <a:xfrm>
            <a:off x="2299880" y="5462539"/>
            <a:ext cx="9460608" cy="369332"/>
          </a:xfrm>
          <a:prstGeom prst="rect">
            <a:avLst/>
          </a:prstGeom>
          <a:noFill/>
        </p:spPr>
        <p:txBody>
          <a:bodyPr wrap="square" rtlCol="0">
            <a:spAutoFit/>
          </a:bodyPr>
          <a:lstStyle/>
          <a:p>
            <a:r>
              <a:rPr lang="en-US" dirty="0"/>
              <a:t>The service IDs listed above will be replaced with 130XXXXX service IDs after rules are approved. </a:t>
            </a:r>
          </a:p>
        </p:txBody>
      </p:sp>
      <p:pic>
        <p:nvPicPr>
          <p:cNvPr id="7" name="Graphic 6" descr="Web design">
            <a:extLst>
              <a:ext uri="{FF2B5EF4-FFF2-40B4-BE49-F238E27FC236}">
                <a16:creationId xmlns:a16="http://schemas.microsoft.com/office/drawing/2014/main" id="{E415D30C-9AB4-4FBC-9D1E-C5CF81EF626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732" y="1723576"/>
            <a:ext cx="1990778" cy="1990778"/>
          </a:xfrm>
          <a:prstGeom prst="rect">
            <a:avLst/>
          </a:prstGeom>
        </p:spPr>
      </p:pic>
    </p:spTree>
    <p:extLst>
      <p:ext uri="{BB962C8B-B14F-4D97-AF65-F5344CB8AC3E}">
        <p14:creationId xmlns:p14="http://schemas.microsoft.com/office/powerpoint/2010/main" val="3510295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0"/>
          <p:cNvSpPr txBox="1">
            <a:spLocks/>
          </p:cNvSpPr>
          <p:nvPr/>
        </p:nvSpPr>
        <p:spPr>
          <a:xfrm>
            <a:off x="1978570" y="248815"/>
            <a:ext cx="8657346" cy="6772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l">
              <a:defRPr/>
            </a:pPr>
            <a:r>
              <a:rPr lang="en-US" sz="3400" b="1" dirty="0">
                <a:solidFill>
                  <a:srgbClr val="1482C5"/>
                </a:solidFill>
                <a:latin typeface="Open Sans" panose="020B0606030504020204"/>
                <a:cs typeface="Calibri" panose="020F0502020204030204" pitchFamily="34" charset="0"/>
              </a:rPr>
              <a:t>State Board of Education – January 2020</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502667"/>
            <a:ext cx="12000217" cy="229917"/>
          </a:xfrm>
          <a:prstGeom prst="rect">
            <a:avLst/>
          </a:prstGeom>
        </p:spPr>
      </p:pic>
      <p:sp>
        <p:nvSpPr>
          <p:cNvPr id="8" name="TextBox 7"/>
          <p:cNvSpPr txBox="1"/>
          <p:nvPr/>
        </p:nvSpPr>
        <p:spPr>
          <a:xfrm>
            <a:off x="82193" y="6492875"/>
            <a:ext cx="76028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682C5">
                    <a:lumMod val="60000"/>
                    <a:lumOff val="40000"/>
                  </a:srgbClr>
                </a:solidFill>
                <a:effectLst/>
                <a:uLnTx/>
                <a:uFillTx/>
                <a:latin typeface="Calibri" panose="020F0502020204030204"/>
                <a:ea typeface="+mn-ea"/>
                <a:cs typeface="+mn-cs"/>
              </a:rPr>
              <a:t>6</a:t>
            </a:r>
          </a:p>
        </p:txBody>
      </p:sp>
      <p:sp>
        <p:nvSpPr>
          <p:cNvPr id="10" name="Content Placeholder 4">
            <a:extLst>
              <a:ext uri="{FF2B5EF4-FFF2-40B4-BE49-F238E27FC236}">
                <a16:creationId xmlns:a16="http://schemas.microsoft.com/office/drawing/2014/main" id="{757DFBCA-B3B0-4429-85F5-315D1D17E522}"/>
              </a:ext>
            </a:extLst>
          </p:cNvPr>
          <p:cNvSpPr txBox="1">
            <a:spLocks/>
          </p:cNvSpPr>
          <p:nvPr/>
        </p:nvSpPr>
        <p:spPr>
          <a:xfrm>
            <a:off x="950801" y="1450424"/>
            <a:ext cx="10593557" cy="4527859"/>
          </a:xfrm>
          <a:prstGeom prst="rect">
            <a:avLst/>
          </a:prstGeom>
        </p:spPr>
        <p:txBody>
          <a:bodyPr anchor="t">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marR="0" lvl="1" indent="0" algn="l" defTabSz="914400" rtl="0" eaLnBrk="1" fontAlgn="auto" latinLnBrk="0" hangingPunct="1">
              <a:lnSpc>
                <a:spcPct val="110000"/>
              </a:lnSpc>
              <a:spcBef>
                <a:spcPts val="500"/>
              </a:spcBef>
              <a:spcAft>
                <a:spcPts val="0"/>
              </a:spcAft>
              <a:buClrTx/>
              <a:buSzTx/>
              <a:buFont typeface="Arial"/>
              <a:buNone/>
              <a:tabLst/>
              <a:defRPr/>
            </a:pPr>
            <a:endParaRPr kumimoji="0" lang="en-US" sz="2000" b="0" i="0" u="none" strike="noStrike" kern="1200" cap="none" spc="0" normalizeH="0" baseline="0" noProof="0" dirty="0">
              <a:ln>
                <a:noFill/>
              </a:ln>
              <a:solidFill>
                <a:prstClr val="black">
                  <a:lumMod val="85000"/>
                  <a:lumOff val="15000"/>
                </a:prstClr>
              </a:solidFill>
              <a:effectLst/>
              <a:uLnTx/>
              <a:uFillTx/>
              <a:latin typeface="Open Sans" panose="020B0606030504020204"/>
              <a:ea typeface="+mn-ea"/>
              <a:cs typeface="Arial"/>
            </a:endParaRPr>
          </a:p>
        </p:txBody>
      </p:sp>
      <p:sp>
        <p:nvSpPr>
          <p:cNvPr id="4" name="Footer Placeholder 3">
            <a:extLst>
              <a:ext uri="{FF2B5EF4-FFF2-40B4-BE49-F238E27FC236}">
                <a16:creationId xmlns:a16="http://schemas.microsoft.com/office/drawing/2014/main" id="{ABD49AC0-5346-4CE5-A496-FE4B439E9E5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B9BD5">
                    <a:lumMod val="60000"/>
                    <a:lumOff val="40000"/>
                  </a:srgbClr>
                </a:solidFill>
                <a:effectLst/>
                <a:uLnTx/>
                <a:uFillTx/>
                <a:latin typeface="Calibri" panose="020F0502020204030204"/>
                <a:ea typeface="+mn-ea"/>
                <a:cs typeface="+mn-cs"/>
              </a:rPr>
              <a:t>Copyright © Texas Education Agency 2020. All rights reserved.</a:t>
            </a:r>
            <a:endParaRPr kumimoji="0" lang="en-US" sz="1200" b="0" i="0" u="none" strike="noStrike" kern="1200" cap="none" spc="0" normalizeH="0" baseline="0" noProof="0" dirty="0">
              <a:ln>
                <a:noFill/>
              </a:ln>
              <a:solidFill>
                <a:srgbClr val="5B9BD5">
                  <a:lumMod val="60000"/>
                  <a:lumOff val="40000"/>
                </a:srgbClr>
              </a:solidFill>
              <a:effectLst/>
              <a:uLnTx/>
              <a:uFillTx/>
              <a:latin typeface="Calibri" panose="020F0502020204030204"/>
              <a:ea typeface="+mn-ea"/>
              <a:cs typeface="+mn-cs"/>
            </a:endParaRPr>
          </a:p>
        </p:txBody>
      </p:sp>
      <p:graphicFrame>
        <p:nvGraphicFramePr>
          <p:cNvPr id="5" name="Table 5">
            <a:extLst>
              <a:ext uri="{FF2B5EF4-FFF2-40B4-BE49-F238E27FC236}">
                <a16:creationId xmlns:a16="http://schemas.microsoft.com/office/drawing/2014/main" id="{7D92C364-BB7E-48CC-9BC9-7D77724E01D8}"/>
              </a:ext>
            </a:extLst>
          </p:cNvPr>
          <p:cNvGraphicFramePr>
            <a:graphicFrameLocks noGrp="1"/>
          </p:cNvGraphicFramePr>
          <p:nvPr>
            <p:extLst>
              <p:ext uri="{D42A27DB-BD31-4B8C-83A1-F6EECF244321}">
                <p14:modId xmlns:p14="http://schemas.microsoft.com/office/powerpoint/2010/main" val="2380718567"/>
              </p:ext>
            </p:extLst>
          </p:nvPr>
        </p:nvGraphicFramePr>
        <p:xfrm>
          <a:off x="3040746" y="1175353"/>
          <a:ext cx="8657347" cy="5078000"/>
        </p:xfrm>
        <a:graphic>
          <a:graphicData uri="http://schemas.openxmlformats.org/drawingml/2006/table">
            <a:tbl>
              <a:tblPr firstRow="1" bandRow="1">
                <a:tableStyleId>{5C22544A-7EE6-4342-B048-85BDC9FD1C3A}</a:tableStyleId>
              </a:tblPr>
              <a:tblGrid>
                <a:gridCol w="1781974">
                  <a:extLst>
                    <a:ext uri="{9D8B030D-6E8A-4147-A177-3AD203B41FA5}">
                      <a16:colId xmlns:a16="http://schemas.microsoft.com/office/drawing/2014/main" val="1900181396"/>
                    </a:ext>
                  </a:extLst>
                </a:gridCol>
                <a:gridCol w="6875373">
                  <a:extLst>
                    <a:ext uri="{9D8B030D-6E8A-4147-A177-3AD203B41FA5}">
                      <a16:colId xmlns:a16="http://schemas.microsoft.com/office/drawing/2014/main" val="3629601051"/>
                    </a:ext>
                  </a:extLst>
                </a:gridCol>
              </a:tblGrid>
              <a:tr h="109728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latin typeface="Open Sans" panose="020B0606030504020204"/>
                        </a:rPr>
                        <a:t>Proposed Advanced Placement (AP) and International Baccalaureate (IB) Technology Applications Courses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latin typeface="Open Sans" panose="020B0606030504020204"/>
                        </a:rPr>
                        <a:t>to Move to CTE, STEM</a:t>
                      </a:r>
                    </a:p>
                  </a:txBody>
                  <a:tcPr/>
                </a:tc>
                <a:tc hMerge="1">
                  <a:txBody>
                    <a:bodyPr/>
                    <a:lstStyle/>
                    <a:p>
                      <a:endParaRPr lang="en-US" dirty="0"/>
                    </a:p>
                  </a:txBody>
                  <a:tcPr/>
                </a:tc>
                <a:extLst>
                  <a:ext uri="{0D108BD9-81ED-4DB2-BD59-A6C34878D82A}">
                    <a16:rowId xmlns:a16="http://schemas.microsoft.com/office/drawing/2014/main" val="504017414"/>
                  </a:ext>
                </a:extLst>
              </a:tr>
              <a:tr h="497590">
                <a:tc>
                  <a:txBody>
                    <a:bodyPr/>
                    <a:lstStyle/>
                    <a:p>
                      <a:pPr marL="0" marR="0">
                        <a:lnSpc>
                          <a:spcPct val="107000"/>
                        </a:lnSpc>
                        <a:spcBef>
                          <a:spcPts val="300"/>
                        </a:spcBef>
                        <a:spcAft>
                          <a:spcPts val="300"/>
                        </a:spcAft>
                      </a:pPr>
                      <a:r>
                        <a:rPr lang="en-US" sz="2400" dirty="0"/>
                        <a:t>A3580110</a:t>
                      </a:r>
                      <a:endParaRPr lang="en-US" sz="2100" dirty="0">
                        <a:effectLst/>
                        <a:latin typeface="Open Sans" panose="020B0606030504020204"/>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300"/>
                        </a:spcBef>
                        <a:spcAft>
                          <a:spcPts val="300"/>
                        </a:spcAft>
                      </a:pPr>
                      <a:r>
                        <a:rPr lang="en-US" sz="2100" dirty="0">
                          <a:solidFill>
                            <a:srgbClr val="000000"/>
                          </a:solidFill>
                          <a:effectLst/>
                          <a:latin typeface="Open Sans" panose="020B0606030504020204"/>
                          <a:ea typeface="Times New Roman" panose="02020603050405020304" pitchFamily="18" charset="0"/>
                          <a:cs typeface="Calibri" panose="020F0502020204030204" pitchFamily="34" charset="0"/>
                        </a:rPr>
                        <a:t>AP Computer Science A--MATH</a:t>
                      </a:r>
                      <a:endParaRPr lang="en-US" sz="2100" dirty="0">
                        <a:effectLst/>
                        <a:latin typeface="Open Sans" panose="020B0606030504020204"/>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49967765"/>
                  </a:ext>
                </a:extLst>
              </a:tr>
              <a:tr h="497590">
                <a:tc>
                  <a:txBody>
                    <a:bodyPr/>
                    <a:lstStyle/>
                    <a:p>
                      <a:pPr marL="0" marR="0">
                        <a:lnSpc>
                          <a:spcPct val="107000"/>
                        </a:lnSpc>
                        <a:spcBef>
                          <a:spcPts val="300"/>
                        </a:spcBef>
                        <a:spcAft>
                          <a:spcPts val="300"/>
                        </a:spcAft>
                      </a:pPr>
                      <a:r>
                        <a:rPr lang="en-US" sz="2400" dirty="0"/>
                        <a:t>A3580120</a:t>
                      </a:r>
                      <a:endParaRPr lang="en-US" sz="2100" dirty="0">
                        <a:effectLst/>
                        <a:latin typeface="Open Sans" panose="020B0606030504020204"/>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300"/>
                        </a:spcBef>
                        <a:spcAft>
                          <a:spcPts val="300"/>
                        </a:spcAft>
                        <a:buClrTx/>
                        <a:buSzTx/>
                        <a:buFontTx/>
                        <a:buNone/>
                        <a:tabLst/>
                        <a:defRPr/>
                      </a:pPr>
                      <a:r>
                        <a:rPr lang="en-US" sz="2100" dirty="0">
                          <a:solidFill>
                            <a:srgbClr val="000000"/>
                          </a:solidFill>
                          <a:effectLst/>
                          <a:latin typeface="Open Sans" panose="020B0606030504020204"/>
                          <a:ea typeface="Times New Roman" panose="02020603050405020304" pitchFamily="18" charset="0"/>
                          <a:cs typeface="Calibri" panose="020F0502020204030204" pitchFamily="34" charset="0"/>
                        </a:rPr>
                        <a:t>AP Computer Science A--LOTE</a:t>
                      </a:r>
                      <a:endParaRPr lang="en-US" sz="2100" dirty="0">
                        <a:effectLst/>
                        <a:latin typeface="Open Sans" panose="020B0606030504020204"/>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04270534"/>
                  </a:ext>
                </a:extLst>
              </a:tr>
              <a:tr h="497590">
                <a:tc>
                  <a:txBody>
                    <a:bodyPr/>
                    <a:lstStyle/>
                    <a:p>
                      <a:pPr marL="0" marR="0">
                        <a:lnSpc>
                          <a:spcPct val="107000"/>
                        </a:lnSpc>
                        <a:spcBef>
                          <a:spcPts val="300"/>
                        </a:spcBef>
                        <a:spcAft>
                          <a:spcPts val="300"/>
                        </a:spcAft>
                      </a:pPr>
                      <a:r>
                        <a:rPr lang="en-US" sz="2400" dirty="0"/>
                        <a:t>A3580300</a:t>
                      </a:r>
                      <a:endParaRPr lang="en-US" sz="2100" dirty="0">
                        <a:effectLst/>
                        <a:latin typeface="Open Sans" panose="020B0606030504020204"/>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300"/>
                        </a:spcBef>
                        <a:spcAft>
                          <a:spcPts val="300"/>
                        </a:spcAft>
                      </a:pPr>
                      <a:r>
                        <a:rPr lang="en-US" sz="2100" dirty="0">
                          <a:solidFill>
                            <a:srgbClr val="000000"/>
                          </a:solidFill>
                          <a:effectLst/>
                          <a:latin typeface="Open Sans" panose="020B0606030504020204"/>
                          <a:ea typeface="Times New Roman" panose="02020603050405020304" pitchFamily="18" charset="0"/>
                          <a:cs typeface="Calibri" panose="020F0502020204030204" pitchFamily="34" charset="0"/>
                        </a:rPr>
                        <a:t>AP Computer Science Principles</a:t>
                      </a:r>
                      <a:endParaRPr lang="en-US" sz="2100" dirty="0">
                        <a:effectLst/>
                        <a:latin typeface="Open Sans" panose="020B0606030504020204"/>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56758827"/>
                  </a:ext>
                </a:extLst>
              </a:tr>
              <a:tr h="497590">
                <a:tc>
                  <a:txBody>
                    <a:bodyPr/>
                    <a:lstStyle/>
                    <a:p>
                      <a:pPr marL="0" marR="0">
                        <a:lnSpc>
                          <a:spcPct val="107000"/>
                        </a:lnSpc>
                        <a:spcBef>
                          <a:spcPts val="300"/>
                        </a:spcBef>
                        <a:spcAft>
                          <a:spcPts val="300"/>
                        </a:spcAft>
                      </a:pPr>
                      <a:r>
                        <a:rPr lang="en-US" sz="2400" dirty="0"/>
                        <a:t>I3580200</a:t>
                      </a:r>
                      <a:endParaRPr lang="en-US" sz="2100" dirty="0">
                        <a:effectLst/>
                        <a:latin typeface="Open Sans" panose="020B0606030504020204"/>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300"/>
                        </a:spcBef>
                        <a:spcAft>
                          <a:spcPts val="300"/>
                        </a:spcAft>
                      </a:pPr>
                      <a:r>
                        <a:rPr lang="en-US" sz="2100" dirty="0">
                          <a:solidFill>
                            <a:srgbClr val="000000"/>
                          </a:solidFill>
                          <a:effectLst/>
                          <a:latin typeface="Open Sans" panose="020B0606030504020204"/>
                          <a:ea typeface="Times New Roman" panose="02020603050405020304" pitchFamily="18" charset="0"/>
                          <a:cs typeface="Calibri" panose="020F0502020204030204" pitchFamily="34" charset="0"/>
                        </a:rPr>
                        <a:t>IB Computer Science Standard Level (SL)</a:t>
                      </a:r>
                      <a:endParaRPr lang="en-US" sz="2100" dirty="0">
                        <a:effectLst/>
                        <a:latin typeface="Open Sans" panose="020B0606030504020204"/>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03116004"/>
                  </a:ext>
                </a:extLst>
              </a:tr>
              <a:tr h="497590">
                <a:tc>
                  <a:txBody>
                    <a:bodyPr/>
                    <a:lstStyle/>
                    <a:p>
                      <a:pPr marL="0" marR="0">
                        <a:lnSpc>
                          <a:spcPct val="107000"/>
                        </a:lnSpc>
                        <a:spcBef>
                          <a:spcPts val="300"/>
                        </a:spcBef>
                        <a:spcAft>
                          <a:spcPts val="300"/>
                        </a:spcAft>
                      </a:pPr>
                      <a:r>
                        <a:rPr lang="en-US" sz="2400" dirty="0"/>
                        <a:t>I3580310</a:t>
                      </a:r>
                      <a:endParaRPr lang="en-US" sz="2100" dirty="0">
                        <a:effectLst/>
                        <a:latin typeface="Open Sans" panose="020B0606030504020204"/>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300"/>
                        </a:spcBef>
                        <a:spcAft>
                          <a:spcPts val="300"/>
                        </a:spcAft>
                        <a:buClrTx/>
                        <a:buSzTx/>
                        <a:buFontTx/>
                        <a:buNone/>
                        <a:tabLst/>
                        <a:defRPr/>
                      </a:pPr>
                      <a:r>
                        <a:rPr lang="en-US" sz="2100" dirty="0">
                          <a:solidFill>
                            <a:srgbClr val="000000"/>
                          </a:solidFill>
                          <a:effectLst/>
                          <a:latin typeface="Open Sans" panose="020B0606030504020204"/>
                          <a:ea typeface="Times New Roman" panose="02020603050405020304" pitchFamily="18" charset="0"/>
                          <a:cs typeface="Calibri" panose="020F0502020204030204" pitchFamily="34" charset="0"/>
                        </a:rPr>
                        <a:t>IB Computer Science Higher Level (HL)</a:t>
                      </a:r>
                      <a:r>
                        <a:rPr lang="en-US" sz="2100" dirty="0">
                          <a:solidFill>
                            <a:srgbClr val="000000"/>
                          </a:solidFill>
                          <a:effectLst/>
                          <a:latin typeface="Open Sans" panose="020B0606030504020204"/>
                          <a:ea typeface="Times New Roman" panose="02020603050405020304" pitchFamily="18" charset="0"/>
                          <a:cs typeface="Times New Roman" panose="02020603050405020304" pitchFamily="18" charset="0"/>
                        </a:rPr>
                        <a:t>--</a:t>
                      </a:r>
                      <a:r>
                        <a:rPr lang="en-US" sz="2100" dirty="0">
                          <a:effectLst/>
                          <a:latin typeface="Open Sans" panose="020B0606030504020204"/>
                          <a:ea typeface="Calibri" panose="020F0502020204030204" pitchFamily="34" charset="0"/>
                          <a:cs typeface="Times New Roman" panose="02020603050405020304" pitchFamily="18" charset="0"/>
                        </a:rPr>
                        <a:t>MATH</a:t>
                      </a:r>
                    </a:p>
                  </a:txBody>
                  <a:tcPr marL="68580" marR="68580" marT="0" marB="0" anchor="ctr"/>
                </a:tc>
                <a:extLst>
                  <a:ext uri="{0D108BD9-81ED-4DB2-BD59-A6C34878D82A}">
                    <a16:rowId xmlns:a16="http://schemas.microsoft.com/office/drawing/2014/main" val="2243148457"/>
                  </a:ext>
                </a:extLst>
              </a:tr>
              <a:tr h="497590">
                <a:tc>
                  <a:txBody>
                    <a:bodyPr/>
                    <a:lstStyle/>
                    <a:p>
                      <a:pPr marL="0" marR="0">
                        <a:lnSpc>
                          <a:spcPct val="107000"/>
                        </a:lnSpc>
                        <a:spcBef>
                          <a:spcPts val="300"/>
                        </a:spcBef>
                        <a:spcAft>
                          <a:spcPts val="300"/>
                        </a:spcAft>
                      </a:pPr>
                      <a:r>
                        <a:rPr lang="en-US" sz="2400" dirty="0"/>
                        <a:t>I3580320</a:t>
                      </a:r>
                      <a:endParaRPr lang="en-US" sz="2100" dirty="0">
                        <a:effectLst/>
                        <a:latin typeface="Open Sans" panose="020B0606030504020204"/>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300"/>
                        </a:spcBef>
                        <a:spcAft>
                          <a:spcPts val="300"/>
                        </a:spcAft>
                        <a:buClrTx/>
                        <a:buSzTx/>
                        <a:buFontTx/>
                        <a:buNone/>
                        <a:tabLst/>
                        <a:defRPr/>
                      </a:pPr>
                      <a:r>
                        <a:rPr lang="en-US" sz="2100" dirty="0">
                          <a:solidFill>
                            <a:srgbClr val="000000"/>
                          </a:solidFill>
                          <a:effectLst/>
                          <a:latin typeface="Open Sans" panose="020B0606030504020204"/>
                          <a:ea typeface="Times New Roman" panose="02020603050405020304" pitchFamily="18" charset="0"/>
                          <a:cs typeface="Calibri" panose="020F0502020204030204" pitchFamily="34" charset="0"/>
                        </a:rPr>
                        <a:t>IB Computer Science Higher Level (HL)</a:t>
                      </a:r>
                      <a:r>
                        <a:rPr lang="en-US" sz="2100" dirty="0">
                          <a:effectLst/>
                          <a:latin typeface="Open Sans" panose="020B0606030504020204"/>
                          <a:ea typeface="Calibri" panose="020F0502020204030204" pitchFamily="34" charset="0"/>
                          <a:cs typeface="Times New Roman" panose="02020603050405020304" pitchFamily="18" charset="0"/>
                        </a:rPr>
                        <a:t>--LOTE</a:t>
                      </a:r>
                    </a:p>
                  </a:txBody>
                  <a:tcPr marL="68580" marR="68580" marT="0" marB="0" anchor="ctr"/>
                </a:tc>
                <a:extLst>
                  <a:ext uri="{0D108BD9-81ED-4DB2-BD59-A6C34878D82A}">
                    <a16:rowId xmlns:a16="http://schemas.microsoft.com/office/drawing/2014/main" val="2962707771"/>
                  </a:ext>
                </a:extLst>
              </a:tr>
              <a:tr h="497590">
                <a:tc>
                  <a:txBody>
                    <a:bodyPr/>
                    <a:lstStyle/>
                    <a:p>
                      <a:pPr marL="0" marR="0">
                        <a:lnSpc>
                          <a:spcPct val="107000"/>
                        </a:lnSpc>
                        <a:spcBef>
                          <a:spcPts val="300"/>
                        </a:spcBef>
                        <a:spcAft>
                          <a:spcPts val="300"/>
                        </a:spcAft>
                      </a:pPr>
                      <a:r>
                        <a:rPr lang="en-US" sz="2400" dirty="0"/>
                        <a:t>I3580400</a:t>
                      </a:r>
                      <a:endParaRPr lang="en-US" sz="2100" dirty="0">
                        <a:effectLst/>
                        <a:latin typeface="Open Sans" panose="020B0606030504020204"/>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300"/>
                        </a:spcBef>
                        <a:spcAft>
                          <a:spcPts val="300"/>
                        </a:spcAft>
                      </a:pPr>
                      <a:r>
                        <a:rPr lang="en-US" sz="2100" dirty="0">
                          <a:solidFill>
                            <a:srgbClr val="000000"/>
                          </a:solidFill>
                          <a:effectLst/>
                          <a:latin typeface="Open Sans" panose="020B0606030504020204"/>
                          <a:ea typeface="Times New Roman" panose="02020603050405020304" pitchFamily="18" charset="0"/>
                          <a:cs typeface="Calibri" panose="020F0502020204030204" pitchFamily="34" charset="0"/>
                        </a:rPr>
                        <a:t>IB Information Technology in a Global Society SL</a:t>
                      </a:r>
                      <a:endParaRPr lang="en-US" sz="2100" dirty="0">
                        <a:effectLst/>
                        <a:latin typeface="Open Sans" panose="020B0606030504020204"/>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20468582"/>
                  </a:ext>
                </a:extLst>
              </a:tr>
              <a:tr h="497590">
                <a:tc>
                  <a:txBody>
                    <a:bodyPr/>
                    <a:lstStyle/>
                    <a:p>
                      <a:pPr marL="0" marR="0">
                        <a:lnSpc>
                          <a:spcPct val="107000"/>
                        </a:lnSpc>
                        <a:spcBef>
                          <a:spcPts val="300"/>
                        </a:spcBef>
                        <a:spcAft>
                          <a:spcPts val="300"/>
                        </a:spcAft>
                      </a:pPr>
                      <a:r>
                        <a:rPr lang="en-US" sz="2400" dirty="0"/>
                        <a:t>I3580500</a:t>
                      </a:r>
                      <a:endParaRPr lang="en-US" sz="2100" dirty="0">
                        <a:effectLst/>
                        <a:latin typeface="Open Sans" panose="020B0606030504020204"/>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300"/>
                        </a:spcBef>
                        <a:spcAft>
                          <a:spcPts val="300"/>
                        </a:spcAft>
                      </a:pPr>
                      <a:r>
                        <a:rPr lang="en-US" sz="2100" dirty="0">
                          <a:solidFill>
                            <a:srgbClr val="000000"/>
                          </a:solidFill>
                          <a:effectLst/>
                          <a:latin typeface="Open Sans" panose="020B0606030504020204"/>
                          <a:ea typeface="Times New Roman" panose="02020603050405020304" pitchFamily="18" charset="0"/>
                          <a:cs typeface="Calibri" panose="020F0502020204030204" pitchFamily="34" charset="0"/>
                        </a:rPr>
                        <a:t>IB Information Technology in a Global Society HL</a:t>
                      </a:r>
                      <a:endParaRPr lang="en-US" sz="2100" dirty="0">
                        <a:effectLst/>
                        <a:latin typeface="Open Sans" panose="020B0606030504020204"/>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74628121"/>
                  </a:ext>
                </a:extLst>
              </a:tr>
            </a:tbl>
          </a:graphicData>
        </a:graphic>
      </p:graphicFrame>
      <p:sp>
        <p:nvSpPr>
          <p:cNvPr id="9" name="TextBox 8">
            <a:extLst>
              <a:ext uri="{FF2B5EF4-FFF2-40B4-BE49-F238E27FC236}">
                <a16:creationId xmlns:a16="http://schemas.microsoft.com/office/drawing/2014/main" id="{5526EFCA-4F64-47BA-95AD-EE6E4B2BEC37}"/>
              </a:ext>
            </a:extLst>
          </p:cNvPr>
          <p:cNvSpPr txBox="1"/>
          <p:nvPr/>
        </p:nvSpPr>
        <p:spPr>
          <a:xfrm>
            <a:off x="211108" y="3724146"/>
            <a:ext cx="2393104" cy="2308324"/>
          </a:xfrm>
          <a:prstGeom prst="rect">
            <a:avLst/>
          </a:prstGeom>
          <a:noFill/>
        </p:spPr>
        <p:txBody>
          <a:bodyPr wrap="square" rtlCol="0">
            <a:spAutoFit/>
          </a:bodyPr>
          <a:lstStyle/>
          <a:p>
            <a:r>
              <a:rPr lang="en-US" sz="2400" dirty="0">
                <a:latin typeface="Open Sans" panose="020B0606030504020204"/>
              </a:rPr>
              <a:t>AP and IB course codes  will remain the same regardless of the subject area. </a:t>
            </a:r>
          </a:p>
        </p:txBody>
      </p:sp>
      <p:pic>
        <p:nvPicPr>
          <p:cNvPr id="11" name="Graphic 10" descr="Web design">
            <a:extLst>
              <a:ext uri="{FF2B5EF4-FFF2-40B4-BE49-F238E27FC236}">
                <a16:creationId xmlns:a16="http://schemas.microsoft.com/office/drawing/2014/main" id="{367085C0-5456-476A-98B6-3FF45B4B2E1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732" y="1723576"/>
            <a:ext cx="1990778" cy="1990778"/>
          </a:xfrm>
          <a:prstGeom prst="rect">
            <a:avLst/>
          </a:prstGeom>
        </p:spPr>
      </p:pic>
    </p:spTree>
    <p:extLst>
      <p:ext uri="{BB962C8B-B14F-4D97-AF65-F5344CB8AC3E}">
        <p14:creationId xmlns:p14="http://schemas.microsoft.com/office/powerpoint/2010/main" val="1802079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0"/>
          <p:cNvSpPr txBox="1">
            <a:spLocks/>
          </p:cNvSpPr>
          <p:nvPr/>
        </p:nvSpPr>
        <p:spPr>
          <a:xfrm>
            <a:off x="1978570" y="248815"/>
            <a:ext cx="8737556" cy="6772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l">
              <a:defRPr/>
            </a:pPr>
            <a:r>
              <a:rPr lang="en-US" sz="3400" b="1" dirty="0">
                <a:solidFill>
                  <a:srgbClr val="1482C5"/>
                </a:solidFill>
                <a:latin typeface="Open Sans" panose="020B0606030504020204"/>
                <a:cs typeface="Calibri" panose="020F0502020204030204" pitchFamily="34" charset="0"/>
              </a:rPr>
              <a:t>State Board of Education – January 2020</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502667"/>
            <a:ext cx="12000217" cy="229917"/>
          </a:xfrm>
          <a:prstGeom prst="rect">
            <a:avLst/>
          </a:prstGeom>
        </p:spPr>
      </p:pic>
      <p:sp>
        <p:nvSpPr>
          <p:cNvPr id="8" name="TextBox 7"/>
          <p:cNvSpPr txBox="1"/>
          <p:nvPr/>
        </p:nvSpPr>
        <p:spPr>
          <a:xfrm>
            <a:off x="82193" y="6492875"/>
            <a:ext cx="76028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682C5">
                    <a:lumMod val="60000"/>
                    <a:lumOff val="40000"/>
                  </a:srgbClr>
                </a:solidFill>
                <a:effectLst/>
                <a:uLnTx/>
                <a:uFillTx/>
                <a:latin typeface="Calibri" panose="020F0502020204030204"/>
                <a:ea typeface="+mn-ea"/>
                <a:cs typeface="+mn-cs"/>
              </a:rPr>
              <a:t>6</a:t>
            </a:r>
          </a:p>
        </p:txBody>
      </p:sp>
      <p:sp>
        <p:nvSpPr>
          <p:cNvPr id="10" name="Content Placeholder 4">
            <a:extLst>
              <a:ext uri="{FF2B5EF4-FFF2-40B4-BE49-F238E27FC236}">
                <a16:creationId xmlns:a16="http://schemas.microsoft.com/office/drawing/2014/main" id="{757DFBCA-B3B0-4429-85F5-315D1D17E522}"/>
              </a:ext>
            </a:extLst>
          </p:cNvPr>
          <p:cNvSpPr txBox="1">
            <a:spLocks/>
          </p:cNvSpPr>
          <p:nvPr/>
        </p:nvSpPr>
        <p:spPr>
          <a:xfrm>
            <a:off x="1050569" y="1666165"/>
            <a:ext cx="10593557" cy="4527859"/>
          </a:xfrm>
          <a:prstGeom prst="rect">
            <a:avLst/>
          </a:prstGeom>
        </p:spPr>
        <p:txBody>
          <a:bodyPr anchor="t">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marR="0" lvl="1" indent="0" algn="l" defTabSz="914400" rtl="0" eaLnBrk="1" fontAlgn="auto" latinLnBrk="0" hangingPunct="1">
              <a:lnSpc>
                <a:spcPct val="110000"/>
              </a:lnSpc>
              <a:spcBef>
                <a:spcPts val="500"/>
              </a:spcBef>
              <a:spcAft>
                <a:spcPts val="0"/>
              </a:spcAft>
              <a:buClrTx/>
              <a:buSzTx/>
              <a:buFont typeface="Arial"/>
              <a:buNone/>
              <a:tabLst/>
              <a:defRPr/>
            </a:pPr>
            <a:endParaRPr kumimoji="0" lang="en-US" sz="2000" b="0" i="0" u="none" strike="noStrike" kern="1200" cap="none" spc="0" normalizeH="0" baseline="0" noProof="0" dirty="0">
              <a:ln>
                <a:noFill/>
              </a:ln>
              <a:solidFill>
                <a:prstClr val="black">
                  <a:lumMod val="85000"/>
                  <a:lumOff val="15000"/>
                </a:prstClr>
              </a:solidFill>
              <a:effectLst/>
              <a:uLnTx/>
              <a:uFillTx/>
              <a:latin typeface="Open Sans" panose="020B0606030504020204"/>
              <a:ea typeface="+mn-ea"/>
              <a:cs typeface="Arial"/>
            </a:endParaRPr>
          </a:p>
        </p:txBody>
      </p:sp>
      <p:sp>
        <p:nvSpPr>
          <p:cNvPr id="4" name="Footer Placeholder 3">
            <a:extLst>
              <a:ext uri="{FF2B5EF4-FFF2-40B4-BE49-F238E27FC236}">
                <a16:creationId xmlns:a16="http://schemas.microsoft.com/office/drawing/2014/main" id="{ABD49AC0-5346-4CE5-A496-FE4B439E9E5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B9BD5">
                    <a:lumMod val="60000"/>
                    <a:lumOff val="40000"/>
                  </a:srgbClr>
                </a:solidFill>
                <a:effectLst/>
                <a:uLnTx/>
                <a:uFillTx/>
                <a:latin typeface="Calibri" panose="020F0502020204030204"/>
                <a:ea typeface="+mn-ea"/>
                <a:cs typeface="+mn-cs"/>
              </a:rPr>
              <a:t>Copyright © Texas Education Agency 2020. All rights reserved.</a:t>
            </a:r>
            <a:endParaRPr kumimoji="0" lang="en-US" sz="1200" b="0" i="0" u="none" strike="noStrike" kern="1200" cap="none" spc="0" normalizeH="0" baseline="0" noProof="0" dirty="0">
              <a:ln>
                <a:noFill/>
              </a:ln>
              <a:solidFill>
                <a:srgbClr val="5B9BD5">
                  <a:lumMod val="60000"/>
                  <a:lumOff val="40000"/>
                </a:srgbClr>
              </a:solidFill>
              <a:effectLst/>
              <a:uLnTx/>
              <a:uFillTx/>
              <a:latin typeface="Calibri" panose="020F0502020204030204"/>
              <a:ea typeface="+mn-ea"/>
              <a:cs typeface="+mn-cs"/>
            </a:endParaRPr>
          </a:p>
        </p:txBody>
      </p:sp>
      <p:graphicFrame>
        <p:nvGraphicFramePr>
          <p:cNvPr id="9" name="Table 10">
            <a:extLst>
              <a:ext uri="{FF2B5EF4-FFF2-40B4-BE49-F238E27FC236}">
                <a16:creationId xmlns:a16="http://schemas.microsoft.com/office/drawing/2014/main" id="{24DD0E27-6B8C-4D9E-A3F1-7DC85C720EB6}"/>
              </a:ext>
            </a:extLst>
          </p:cNvPr>
          <p:cNvGraphicFramePr>
            <a:graphicFrameLocks noGrp="1"/>
          </p:cNvGraphicFramePr>
          <p:nvPr>
            <p:extLst>
              <p:ext uri="{D42A27DB-BD31-4B8C-83A1-F6EECF244321}">
                <p14:modId xmlns:p14="http://schemas.microsoft.com/office/powerpoint/2010/main" val="1650318901"/>
              </p:ext>
            </p:extLst>
          </p:nvPr>
        </p:nvGraphicFramePr>
        <p:xfrm>
          <a:off x="1764635" y="2301748"/>
          <a:ext cx="10089667" cy="3127277"/>
        </p:xfrm>
        <a:graphic>
          <a:graphicData uri="http://schemas.openxmlformats.org/drawingml/2006/table">
            <a:tbl>
              <a:tblPr firstRow="1" bandRow="1">
                <a:tableStyleId>{21E4AEA4-8DFA-4A89-87EB-49C32662AFE0}</a:tableStyleId>
              </a:tblPr>
              <a:tblGrid>
                <a:gridCol w="1510244">
                  <a:extLst>
                    <a:ext uri="{9D8B030D-6E8A-4147-A177-3AD203B41FA5}">
                      <a16:colId xmlns:a16="http://schemas.microsoft.com/office/drawing/2014/main" val="243176133"/>
                    </a:ext>
                  </a:extLst>
                </a:gridCol>
                <a:gridCol w="3874066">
                  <a:extLst>
                    <a:ext uri="{9D8B030D-6E8A-4147-A177-3AD203B41FA5}">
                      <a16:colId xmlns:a16="http://schemas.microsoft.com/office/drawing/2014/main" val="350708663"/>
                    </a:ext>
                  </a:extLst>
                </a:gridCol>
                <a:gridCol w="4705357">
                  <a:extLst>
                    <a:ext uri="{9D8B030D-6E8A-4147-A177-3AD203B41FA5}">
                      <a16:colId xmlns:a16="http://schemas.microsoft.com/office/drawing/2014/main" val="4249331429"/>
                    </a:ext>
                  </a:extLst>
                </a:gridCol>
              </a:tblGrid>
              <a:tr h="504727">
                <a:tc gridSpan="2">
                  <a:txBody>
                    <a:bodyPr/>
                    <a:lstStyle/>
                    <a:p>
                      <a:r>
                        <a:rPr lang="en-US" sz="2000" dirty="0">
                          <a:latin typeface="Open Sans" panose="020B0606030504020204"/>
                        </a:rPr>
                        <a:t>Proposed for Repeal</a:t>
                      </a:r>
                    </a:p>
                  </a:txBody>
                  <a:tcPr/>
                </a:tc>
                <a:tc hMerge="1">
                  <a:txBody>
                    <a:bodyPr/>
                    <a:lstStyle/>
                    <a:p>
                      <a:endParaRPr lang="en-US" sz="2000" dirty="0">
                        <a:latin typeface="Open Sans" panose="020B0606030504020204"/>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Open Sans" panose="020B0606030504020204"/>
                        </a:rPr>
                        <a:t>Comparable Course</a:t>
                      </a:r>
                    </a:p>
                  </a:txBody>
                  <a:tcPr/>
                </a:tc>
                <a:extLst>
                  <a:ext uri="{0D108BD9-81ED-4DB2-BD59-A6C34878D82A}">
                    <a16:rowId xmlns:a16="http://schemas.microsoft.com/office/drawing/2014/main" val="3909159223"/>
                  </a:ext>
                </a:extLst>
              </a:tr>
              <a:tr h="457200">
                <a:tc>
                  <a:txBody>
                    <a:bodyPr/>
                    <a:lstStyle/>
                    <a:p>
                      <a:r>
                        <a:rPr lang="en-US" sz="2400" dirty="0"/>
                        <a:t>03580395</a:t>
                      </a:r>
                      <a:endParaRPr lang="en-US" sz="2200" dirty="0">
                        <a:latin typeface="Open Sans" panose="020B0606030504020204"/>
                      </a:endParaRPr>
                    </a:p>
                  </a:txBody>
                  <a:tcPr anchor="ctr"/>
                </a:tc>
                <a:tc>
                  <a:txBody>
                    <a:bodyPr/>
                    <a:lstStyle/>
                    <a:p>
                      <a:r>
                        <a:rPr lang="en-US" sz="2200" kern="1200" dirty="0">
                          <a:solidFill>
                            <a:schemeClr val="dk1"/>
                          </a:solidFill>
                          <a:effectLst/>
                          <a:latin typeface="Open Sans" panose="020B0606030504020204"/>
                          <a:ea typeface="+mn-ea"/>
                          <a:cs typeface="+mn-cs"/>
                        </a:rPr>
                        <a:t>Robotics Programming and Design </a:t>
                      </a:r>
                      <a:endParaRPr lang="en-US" sz="2200" dirty="0">
                        <a:latin typeface="Open Sans" panose="020B0606030504020204"/>
                      </a:endParaRPr>
                    </a:p>
                  </a:txBody>
                  <a:tcPr anchor="ctr"/>
                </a:tc>
                <a:tc>
                  <a:txBody>
                    <a:bodyPr/>
                    <a:lstStyle/>
                    <a:p>
                      <a:r>
                        <a:rPr lang="en-US" sz="2200" kern="1200" dirty="0">
                          <a:solidFill>
                            <a:schemeClr val="dk1"/>
                          </a:solidFill>
                          <a:effectLst/>
                          <a:latin typeface="Open Sans" panose="020B0606030504020204"/>
                          <a:ea typeface="+mn-ea"/>
                          <a:cs typeface="+mn-cs"/>
                        </a:rPr>
                        <a:t>Robotics I &amp; II (CTE)</a:t>
                      </a:r>
                      <a:endParaRPr lang="en-US" sz="2200" dirty="0">
                        <a:latin typeface="Open Sans" panose="020B0606030504020204"/>
                      </a:endParaRPr>
                    </a:p>
                  </a:txBody>
                  <a:tcPr anchor="ctr"/>
                </a:tc>
                <a:extLst>
                  <a:ext uri="{0D108BD9-81ED-4DB2-BD59-A6C34878D82A}">
                    <a16:rowId xmlns:a16="http://schemas.microsoft.com/office/drawing/2014/main" val="1080000753"/>
                  </a:ext>
                </a:extLst>
              </a:tr>
              <a:tr h="457200">
                <a:tc>
                  <a:txBody>
                    <a:bodyPr/>
                    <a:lstStyle/>
                    <a:p>
                      <a:r>
                        <a:rPr lang="en-US" sz="2400" dirty="0"/>
                        <a:t>03580700</a:t>
                      </a:r>
                      <a:endParaRPr lang="en-US" sz="2200" dirty="0">
                        <a:latin typeface="Open Sans" panose="020B0606030504020204"/>
                      </a:endParaRPr>
                    </a:p>
                  </a:txBody>
                  <a:tcPr anchor="ctr"/>
                </a:tc>
                <a:tc>
                  <a:txBody>
                    <a:bodyPr/>
                    <a:lstStyle/>
                    <a:p>
                      <a:r>
                        <a:rPr lang="en-US" sz="2200" kern="1200" dirty="0">
                          <a:solidFill>
                            <a:schemeClr val="dk1"/>
                          </a:solidFill>
                          <a:effectLst/>
                          <a:latin typeface="Open Sans" panose="020B0606030504020204"/>
                          <a:ea typeface="+mn-ea"/>
                          <a:cs typeface="+mn-cs"/>
                        </a:rPr>
                        <a:t>Digital Video and Audio Design </a:t>
                      </a:r>
                      <a:endParaRPr lang="en-US" sz="2200" dirty="0">
                        <a:latin typeface="Open Sans" panose="020B0606030504020204"/>
                      </a:endParaRPr>
                    </a:p>
                  </a:txBody>
                  <a:tcPr anchor="ctr"/>
                </a:tc>
                <a:tc>
                  <a:txBody>
                    <a:bodyPr/>
                    <a:lstStyle/>
                    <a:p>
                      <a:r>
                        <a:rPr lang="en-US" sz="2200" kern="1200" dirty="0">
                          <a:solidFill>
                            <a:schemeClr val="dk1"/>
                          </a:solidFill>
                          <a:effectLst/>
                          <a:latin typeface="Open Sans" panose="020B0606030504020204"/>
                          <a:ea typeface="+mn-ea"/>
                          <a:cs typeface="+mn-cs"/>
                        </a:rPr>
                        <a:t>Digital Audio Technology I &amp; II (CTE)</a:t>
                      </a:r>
                      <a:endParaRPr lang="en-US" sz="2200" dirty="0">
                        <a:latin typeface="Open Sans" panose="020B0606030504020204"/>
                      </a:endParaRPr>
                    </a:p>
                  </a:txBody>
                  <a:tcPr anchor="ctr"/>
                </a:tc>
                <a:extLst>
                  <a:ext uri="{0D108BD9-81ED-4DB2-BD59-A6C34878D82A}">
                    <a16:rowId xmlns:a16="http://schemas.microsoft.com/office/drawing/2014/main" val="2691104477"/>
                  </a:ext>
                </a:extLst>
              </a:tr>
              <a:tr h="457200">
                <a:tc>
                  <a:txBody>
                    <a:bodyPr/>
                    <a:lstStyle/>
                    <a:p>
                      <a:r>
                        <a:rPr lang="en-US" sz="2400" dirty="0"/>
                        <a:t>13027600</a:t>
                      </a:r>
                      <a:endParaRPr lang="en-US" sz="2200" dirty="0">
                        <a:latin typeface="Open Sans" panose="020B0606030504020204"/>
                      </a:endParaRPr>
                    </a:p>
                  </a:txBody>
                  <a:tcPr anchor="ctr"/>
                </a:tc>
                <a:tc>
                  <a:txBody>
                    <a:bodyPr/>
                    <a:lstStyle/>
                    <a:p>
                      <a:r>
                        <a:rPr lang="en-US" sz="2200" kern="1200" dirty="0">
                          <a:solidFill>
                            <a:schemeClr val="dk1"/>
                          </a:solidFill>
                          <a:effectLst/>
                          <a:latin typeface="Open Sans" panose="020B0606030504020204"/>
                          <a:ea typeface="+mn-ea"/>
                          <a:cs typeface="+mn-cs"/>
                        </a:rPr>
                        <a:t>Computer Programming I </a:t>
                      </a:r>
                      <a:endParaRPr lang="en-US" sz="2200" dirty="0">
                        <a:latin typeface="Open Sans" panose="020B0606030504020204"/>
                      </a:endParaRPr>
                    </a:p>
                  </a:txBody>
                  <a:tcPr anchor="ctr"/>
                </a:tc>
                <a:tc>
                  <a:txBody>
                    <a:bodyPr/>
                    <a:lstStyle/>
                    <a:p>
                      <a:pPr marL="0" marR="0">
                        <a:lnSpc>
                          <a:spcPct val="107000"/>
                        </a:lnSpc>
                        <a:spcBef>
                          <a:spcPts val="300"/>
                        </a:spcBef>
                        <a:spcAft>
                          <a:spcPts val="300"/>
                        </a:spcAft>
                      </a:pPr>
                      <a:r>
                        <a:rPr lang="en-US" sz="2200" dirty="0">
                          <a:effectLst/>
                          <a:latin typeface="Open Sans" panose="020B0606030504020204"/>
                          <a:ea typeface="Calibri" panose="020F0502020204030204" pitchFamily="34" charset="0"/>
                          <a:cs typeface="Times New Roman" panose="02020603050405020304" pitchFamily="18" charset="0"/>
                        </a:rPr>
                        <a:t>Computer Science I (Tech Apps)</a:t>
                      </a:r>
                    </a:p>
                  </a:txBody>
                  <a:tcPr marL="68580" marR="68580" marT="0" marB="0" anchor="ctr"/>
                </a:tc>
                <a:extLst>
                  <a:ext uri="{0D108BD9-81ED-4DB2-BD59-A6C34878D82A}">
                    <a16:rowId xmlns:a16="http://schemas.microsoft.com/office/drawing/2014/main" val="654009691"/>
                  </a:ext>
                </a:extLst>
              </a:tr>
              <a:tr h="457200">
                <a:tc>
                  <a:txBody>
                    <a:bodyPr/>
                    <a:lstStyle/>
                    <a:p>
                      <a:r>
                        <a:rPr lang="en-US" sz="2400" dirty="0"/>
                        <a:t>13027700</a:t>
                      </a:r>
                      <a:endParaRPr lang="en-US" sz="2200" dirty="0">
                        <a:latin typeface="Open Sans" panose="020B0606030504020204"/>
                      </a:endParaRPr>
                    </a:p>
                  </a:txBody>
                  <a:tcPr anchor="ctr"/>
                </a:tc>
                <a:tc>
                  <a:txBody>
                    <a:bodyPr/>
                    <a:lstStyle/>
                    <a:p>
                      <a:r>
                        <a:rPr lang="en-US" sz="2200" kern="1200" dirty="0">
                          <a:solidFill>
                            <a:schemeClr val="dk1"/>
                          </a:solidFill>
                          <a:effectLst/>
                          <a:latin typeface="Open Sans" panose="020B0606030504020204"/>
                          <a:ea typeface="+mn-ea"/>
                          <a:cs typeface="+mn-cs"/>
                        </a:rPr>
                        <a:t>Computer Programming II </a:t>
                      </a:r>
                      <a:endParaRPr lang="en-US" sz="2200" dirty="0">
                        <a:latin typeface="Open Sans" panose="020B0606030504020204"/>
                      </a:endParaRPr>
                    </a:p>
                  </a:txBody>
                  <a:tcPr anchor="ctr"/>
                </a:tc>
                <a:tc>
                  <a:txBody>
                    <a:bodyPr/>
                    <a:lstStyle/>
                    <a:p>
                      <a:pPr marL="0" marR="0">
                        <a:lnSpc>
                          <a:spcPct val="107000"/>
                        </a:lnSpc>
                        <a:spcBef>
                          <a:spcPts val="300"/>
                        </a:spcBef>
                        <a:spcAft>
                          <a:spcPts val="300"/>
                        </a:spcAft>
                      </a:pPr>
                      <a:r>
                        <a:rPr lang="en-US" sz="2200" dirty="0">
                          <a:effectLst/>
                          <a:latin typeface="Open Sans" panose="020B0606030504020204"/>
                          <a:ea typeface="Calibri" panose="020F0502020204030204" pitchFamily="34" charset="0"/>
                          <a:cs typeface="Times New Roman" panose="02020603050405020304" pitchFamily="18" charset="0"/>
                        </a:rPr>
                        <a:t>Computer Science II (Tech Apps)</a:t>
                      </a:r>
                    </a:p>
                  </a:txBody>
                  <a:tcPr marL="68580" marR="68580" marT="0" marB="0" anchor="ctr"/>
                </a:tc>
                <a:extLst>
                  <a:ext uri="{0D108BD9-81ED-4DB2-BD59-A6C34878D82A}">
                    <a16:rowId xmlns:a16="http://schemas.microsoft.com/office/drawing/2014/main" val="335418794"/>
                  </a:ext>
                </a:extLst>
              </a:tr>
              <a:tr h="793750">
                <a:tc>
                  <a:txBody>
                    <a:bodyPr/>
                    <a:lstStyle/>
                    <a:p>
                      <a:r>
                        <a:rPr lang="en-US" sz="2400" dirty="0"/>
                        <a:t>13027900</a:t>
                      </a:r>
                      <a:endParaRPr lang="en-US" sz="2200" dirty="0">
                        <a:latin typeface="Open Sans" panose="020B0606030504020204"/>
                      </a:endParaRPr>
                    </a:p>
                  </a:txBody>
                  <a:tcPr anchor="ctr"/>
                </a:tc>
                <a:tc>
                  <a:txBody>
                    <a:bodyPr/>
                    <a:lstStyle/>
                    <a:p>
                      <a:r>
                        <a:rPr lang="en-US" sz="2200" dirty="0">
                          <a:latin typeface="Open Sans" panose="020B0606030504020204"/>
                        </a:rPr>
                        <a:t>Web Technologies </a:t>
                      </a:r>
                    </a:p>
                  </a:txBody>
                  <a:tcPr anchor="ctr"/>
                </a:tc>
                <a:tc>
                  <a:txBody>
                    <a:bodyPr/>
                    <a:lstStyle/>
                    <a:p>
                      <a:pPr marL="0" marR="0">
                        <a:lnSpc>
                          <a:spcPct val="107000"/>
                        </a:lnSpc>
                        <a:spcBef>
                          <a:spcPts val="300"/>
                        </a:spcBef>
                        <a:spcAft>
                          <a:spcPts val="300"/>
                        </a:spcAft>
                      </a:pPr>
                      <a:r>
                        <a:rPr lang="en-US" sz="2200" dirty="0">
                          <a:effectLst/>
                          <a:latin typeface="Open Sans" panose="020B0606030504020204"/>
                          <a:ea typeface="Calibri" panose="020F0502020204030204" pitchFamily="34" charset="0"/>
                          <a:cs typeface="Times New Roman" panose="02020603050405020304" pitchFamily="18" charset="0"/>
                        </a:rPr>
                        <a:t>Web Communications (Tech Apps)</a:t>
                      </a:r>
                    </a:p>
                    <a:p>
                      <a:pPr marL="0" marR="0">
                        <a:lnSpc>
                          <a:spcPct val="107000"/>
                        </a:lnSpc>
                        <a:spcBef>
                          <a:spcPts val="300"/>
                        </a:spcBef>
                        <a:spcAft>
                          <a:spcPts val="300"/>
                        </a:spcAft>
                      </a:pPr>
                      <a:r>
                        <a:rPr lang="en-US" sz="2200" dirty="0">
                          <a:effectLst/>
                          <a:latin typeface="Open Sans" panose="020B0606030504020204"/>
                          <a:ea typeface="Calibri" panose="020F0502020204030204" pitchFamily="34" charset="0"/>
                          <a:cs typeface="Times New Roman" panose="02020603050405020304" pitchFamily="18" charset="0"/>
                        </a:rPr>
                        <a:t>Web Design (Tech Apps)</a:t>
                      </a:r>
                    </a:p>
                  </a:txBody>
                  <a:tcPr marL="68580" marR="68580" marT="0" marB="0" anchor="ctr"/>
                </a:tc>
                <a:extLst>
                  <a:ext uri="{0D108BD9-81ED-4DB2-BD59-A6C34878D82A}">
                    <a16:rowId xmlns:a16="http://schemas.microsoft.com/office/drawing/2014/main" val="3992124271"/>
                  </a:ext>
                </a:extLst>
              </a:tr>
            </a:tbl>
          </a:graphicData>
        </a:graphic>
      </p:graphicFrame>
      <p:sp>
        <p:nvSpPr>
          <p:cNvPr id="5" name="TextBox 4">
            <a:extLst>
              <a:ext uri="{FF2B5EF4-FFF2-40B4-BE49-F238E27FC236}">
                <a16:creationId xmlns:a16="http://schemas.microsoft.com/office/drawing/2014/main" id="{9864E998-3333-4E8D-AACD-D1F9A771FAAA}"/>
              </a:ext>
            </a:extLst>
          </p:cNvPr>
          <p:cNvSpPr txBox="1"/>
          <p:nvPr/>
        </p:nvSpPr>
        <p:spPr>
          <a:xfrm>
            <a:off x="1764635" y="1459642"/>
            <a:ext cx="10614764" cy="830997"/>
          </a:xfrm>
          <a:prstGeom prst="rect">
            <a:avLst/>
          </a:prstGeom>
          <a:noFill/>
        </p:spPr>
        <p:txBody>
          <a:bodyPr wrap="square" rtlCol="0">
            <a:spAutoFit/>
          </a:bodyPr>
          <a:lstStyle/>
          <a:p>
            <a:r>
              <a:rPr lang="en-US" sz="2400" b="1" dirty="0">
                <a:solidFill>
                  <a:srgbClr val="3192CC"/>
                </a:solidFill>
                <a:latin typeface="Open Sans" panose="020B0606030504020204"/>
              </a:rPr>
              <a:t>Technology Applications and CTE Courses Proposed </a:t>
            </a:r>
            <a:br>
              <a:rPr lang="en-US" sz="2400" b="1" dirty="0">
                <a:solidFill>
                  <a:srgbClr val="3192CC"/>
                </a:solidFill>
                <a:latin typeface="Open Sans" panose="020B0606030504020204"/>
              </a:rPr>
            </a:br>
            <a:r>
              <a:rPr lang="en-US" sz="2400" b="1" dirty="0">
                <a:solidFill>
                  <a:srgbClr val="3192CC"/>
                </a:solidFill>
                <a:latin typeface="Open Sans" panose="020B0606030504020204"/>
              </a:rPr>
              <a:t>for Repeal to Eliminate Duplication</a:t>
            </a:r>
          </a:p>
        </p:txBody>
      </p:sp>
      <p:pic>
        <p:nvPicPr>
          <p:cNvPr id="20" name="Graphic 19" descr="Robot">
            <a:extLst>
              <a:ext uri="{FF2B5EF4-FFF2-40B4-BE49-F238E27FC236}">
                <a16:creationId xmlns:a16="http://schemas.microsoft.com/office/drawing/2014/main" id="{D9E745AD-DC25-4A38-B4C0-88698139688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113" y="1926422"/>
            <a:ext cx="1681301" cy="1681301"/>
          </a:xfrm>
          <a:prstGeom prst="rect">
            <a:avLst/>
          </a:prstGeom>
        </p:spPr>
      </p:pic>
      <p:sp>
        <p:nvSpPr>
          <p:cNvPr id="11" name="TextBox 10">
            <a:extLst>
              <a:ext uri="{FF2B5EF4-FFF2-40B4-BE49-F238E27FC236}">
                <a16:creationId xmlns:a16="http://schemas.microsoft.com/office/drawing/2014/main" id="{B049D093-54F2-4875-9878-93CA7AC26459}"/>
              </a:ext>
            </a:extLst>
          </p:cNvPr>
          <p:cNvSpPr txBox="1"/>
          <p:nvPr/>
        </p:nvSpPr>
        <p:spPr>
          <a:xfrm>
            <a:off x="1764634" y="6087280"/>
            <a:ext cx="9733945" cy="369332"/>
          </a:xfrm>
          <a:prstGeom prst="rect">
            <a:avLst/>
          </a:prstGeom>
          <a:noFill/>
        </p:spPr>
        <p:txBody>
          <a:bodyPr wrap="square" rtlCol="0">
            <a:spAutoFit/>
          </a:bodyPr>
          <a:lstStyle/>
          <a:p>
            <a:r>
              <a:rPr lang="en-US" dirty="0"/>
              <a:t>The courses and service IDs listed in the </a:t>
            </a:r>
            <a:r>
              <a:rPr lang="en-US" i="1" dirty="0"/>
              <a:t>Proposed for Repeal </a:t>
            </a:r>
            <a:r>
              <a:rPr lang="en-US" dirty="0"/>
              <a:t>column will be deleted for 2020-2021. </a:t>
            </a:r>
          </a:p>
        </p:txBody>
      </p:sp>
    </p:spTree>
    <p:extLst>
      <p:ext uri="{BB962C8B-B14F-4D97-AF65-F5344CB8AC3E}">
        <p14:creationId xmlns:p14="http://schemas.microsoft.com/office/powerpoint/2010/main" val="2625834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0"/>
          <p:cNvSpPr txBox="1">
            <a:spLocks/>
          </p:cNvSpPr>
          <p:nvPr/>
        </p:nvSpPr>
        <p:spPr>
          <a:xfrm>
            <a:off x="1978570" y="248815"/>
            <a:ext cx="8737556" cy="6772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l">
              <a:defRPr/>
            </a:pPr>
            <a:r>
              <a:rPr lang="en-US" sz="3400" b="1" dirty="0">
                <a:solidFill>
                  <a:srgbClr val="1482C5"/>
                </a:solidFill>
                <a:latin typeface="Open Sans" panose="020B0606030504020204"/>
                <a:cs typeface="Calibri" panose="020F0502020204030204" pitchFamily="34" charset="0"/>
              </a:rPr>
              <a:t>State Board of Education – January 2020</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502667"/>
            <a:ext cx="12000217" cy="229917"/>
          </a:xfrm>
          <a:prstGeom prst="rect">
            <a:avLst/>
          </a:prstGeom>
        </p:spPr>
      </p:pic>
      <p:sp>
        <p:nvSpPr>
          <p:cNvPr id="8" name="TextBox 7"/>
          <p:cNvSpPr txBox="1"/>
          <p:nvPr/>
        </p:nvSpPr>
        <p:spPr>
          <a:xfrm>
            <a:off x="82193" y="6492875"/>
            <a:ext cx="76028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682C5">
                    <a:lumMod val="60000"/>
                    <a:lumOff val="40000"/>
                  </a:srgbClr>
                </a:solidFill>
                <a:effectLst/>
                <a:uLnTx/>
                <a:uFillTx/>
                <a:latin typeface="Calibri" panose="020F0502020204030204"/>
                <a:ea typeface="+mn-ea"/>
                <a:cs typeface="+mn-cs"/>
              </a:rPr>
              <a:t>6</a:t>
            </a:r>
          </a:p>
        </p:txBody>
      </p:sp>
      <p:sp>
        <p:nvSpPr>
          <p:cNvPr id="10" name="Content Placeholder 4">
            <a:extLst>
              <a:ext uri="{FF2B5EF4-FFF2-40B4-BE49-F238E27FC236}">
                <a16:creationId xmlns:a16="http://schemas.microsoft.com/office/drawing/2014/main" id="{757DFBCA-B3B0-4429-85F5-315D1D17E522}"/>
              </a:ext>
            </a:extLst>
          </p:cNvPr>
          <p:cNvSpPr txBox="1">
            <a:spLocks/>
          </p:cNvSpPr>
          <p:nvPr/>
        </p:nvSpPr>
        <p:spPr>
          <a:xfrm>
            <a:off x="950801" y="1450424"/>
            <a:ext cx="10593557" cy="4527859"/>
          </a:xfrm>
          <a:prstGeom prst="rect">
            <a:avLst/>
          </a:prstGeom>
        </p:spPr>
        <p:txBody>
          <a:bodyPr anchor="t">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marR="0" lvl="1" indent="0" algn="l" defTabSz="914400" rtl="0" eaLnBrk="1" fontAlgn="auto" latinLnBrk="0" hangingPunct="1">
              <a:lnSpc>
                <a:spcPct val="110000"/>
              </a:lnSpc>
              <a:spcBef>
                <a:spcPts val="500"/>
              </a:spcBef>
              <a:spcAft>
                <a:spcPts val="0"/>
              </a:spcAft>
              <a:buClrTx/>
              <a:buSzTx/>
              <a:buFont typeface="Arial"/>
              <a:buNone/>
              <a:tabLst/>
              <a:defRPr/>
            </a:pPr>
            <a:endParaRPr kumimoji="0" lang="en-US" sz="2000" b="0" i="0" u="none" strike="noStrike" kern="1200" cap="none" spc="0" normalizeH="0" baseline="0" noProof="0" dirty="0">
              <a:ln>
                <a:noFill/>
              </a:ln>
              <a:solidFill>
                <a:prstClr val="black">
                  <a:lumMod val="85000"/>
                  <a:lumOff val="15000"/>
                </a:prstClr>
              </a:solidFill>
              <a:effectLst/>
              <a:uLnTx/>
              <a:uFillTx/>
              <a:latin typeface="Open Sans" panose="020B0606030504020204"/>
              <a:ea typeface="+mn-ea"/>
              <a:cs typeface="Arial"/>
            </a:endParaRPr>
          </a:p>
        </p:txBody>
      </p:sp>
      <p:sp>
        <p:nvSpPr>
          <p:cNvPr id="4" name="Footer Placeholder 3">
            <a:extLst>
              <a:ext uri="{FF2B5EF4-FFF2-40B4-BE49-F238E27FC236}">
                <a16:creationId xmlns:a16="http://schemas.microsoft.com/office/drawing/2014/main" id="{ABD49AC0-5346-4CE5-A496-FE4B439E9E5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B9BD5">
                    <a:lumMod val="60000"/>
                    <a:lumOff val="40000"/>
                  </a:srgbClr>
                </a:solidFill>
                <a:effectLst/>
                <a:uLnTx/>
                <a:uFillTx/>
                <a:latin typeface="Calibri" panose="020F0502020204030204"/>
                <a:ea typeface="+mn-ea"/>
                <a:cs typeface="+mn-cs"/>
              </a:rPr>
              <a:t>Copyright © Texas Education Agency 2020. All rights reserved.</a:t>
            </a:r>
            <a:endParaRPr kumimoji="0" lang="en-US" sz="1200" b="0" i="0" u="none" strike="noStrike" kern="1200" cap="none" spc="0" normalizeH="0" baseline="0" noProof="0" dirty="0">
              <a:ln>
                <a:noFill/>
              </a:ln>
              <a:solidFill>
                <a:srgbClr val="5B9BD5">
                  <a:lumMod val="60000"/>
                  <a:lumOff val="40000"/>
                </a:srgb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9864E998-3333-4E8D-AACD-D1F9A771FAAA}"/>
              </a:ext>
            </a:extLst>
          </p:cNvPr>
          <p:cNvSpPr txBox="1"/>
          <p:nvPr/>
        </p:nvSpPr>
        <p:spPr>
          <a:xfrm>
            <a:off x="2414660" y="1305886"/>
            <a:ext cx="9777340" cy="492443"/>
          </a:xfrm>
          <a:prstGeom prst="rect">
            <a:avLst/>
          </a:prstGeom>
          <a:noFill/>
        </p:spPr>
        <p:txBody>
          <a:bodyPr wrap="square" rtlCol="0">
            <a:spAutoFit/>
          </a:bodyPr>
          <a:lstStyle/>
          <a:p>
            <a:r>
              <a:rPr lang="en-US" sz="2600" b="1" dirty="0">
                <a:solidFill>
                  <a:srgbClr val="3192CC"/>
                </a:solidFill>
                <a:latin typeface="Open Sans" panose="020B0606030504020204"/>
              </a:rPr>
              <a:t>Proposed New CTE Energy Career Cluster</a:t>
            </a:r>
          </a:p>
        </p:txBody>
      </p:sp>
      <p:pic>
        <p:nvPicPr>
          <p:cNvPr id="14" name="Graphic 13" descr="Electrician">
            <a:extLst>
              <a:ext uri="{FF2B5EF4-FFF2-40B4-BE49-F238E27FC236}">
                <a16:creationId xmlns:a16="http://schemas.microsoft.com/office/drawing/2014/main" id="{05464243-D1A2-4FE8-8717-1DEAA7511E2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193" y="2281421"/>
            <a:ext cx="2223473" cy="2223473"/>
          </a:xfrm>
          <a:prstGeom prst="rect">
            <a:avLst/>
          </a:prstGeom>
        </p:spPr>
      </p:pic>
      <p:graphicFrame>
        <p:nvGraphicFramePr>
          <p:cNvPr id="15" name="Table 15">
            <a:extLst>
              <a:ext uri="{FF2B5EF4-FFF2-40B4-BE49-F238E27FC236}">
                <a16:creationId xmlns:a16="http://schemas.microsoft.com/office/drawing/2014/main" id="{22170D1E-8C3D-4551-BCF2-ED6D73346D6D}"/>
              </a:ext>
            </a:extLst>
          </p:cNvPr>
          <p:cNvGraphicFramePr>
            <a:graphicFrameLocks noGrp="1"/>
          </p:cNvGraphicFramePr>
          <p:nvPr>
            <p:extLst>
              <p:ext uri="{D42A27DB-BD31-4B8C-83A1-F6EECF244321}">
                <p14:modId xmlns:p14="http://schemas.microsoft.com/office/powerpoint/2010/main" val="3207939116"/>
              </p:ext>
            </p:extLst>
          </p:nvPr>
        </p:nvGraphicFramePr>
        <p:xfrm>
          <a:off x="2527784" y="1837815"/>
          <a:ext cx="8713415" cy="3398934"/>
        </p:xfrm>
        <a:graphic>
          <a:graphicData uri="http://schemas.openxmlformats.org/drawingml/2006/table">
            <a:tbl>
              <a:tblPr firstRow="1" bandRow="1">
                <a:tableStyleId>{5C22544A-7EE6-4342-B048-85BDC9FD1C3A}</a:tableStyleId>
              </a:tblPr>
              <a:tblGrid>
                <a:gridCol w="1621877">
                  <a:extLst>
                    <a:ext uri="{9D8B030D-6E8A-4147-A177-3AD203B41FA5}">
                      <a16:colId xmlns:a16="http://schemas.microsoft.com/office/drawing/2014/main" val="4214449638"/>
                    </a:ext>
                  </a:extLst>
                </a:gridCol>
                <a:gridCol w="7091538">
                  <a:extLst>
                    <a:ext uri="{9D8B030D-6E8A-4147-A177-3AD203B41FA5}">
                      <a16:colId xmlns:a16="http://schemas.microsoft.com/office/drawing/2014/main" val="2361802969"/>
                    </a:ext>
                  </a:extLst>
                </a:gridCol>
              </a:tblGrid>
              <a:tr h="489756">
                <a:tc gridSpan="2">
                  <a:txBody>
                    <a:bodyPr/>
                    <a:lstStyle/>
                    <a:p>
                      <a:r>
                        <a:rPr lang="en-US" sz="2400" dirty="0">
                          <a:latin typeface="Open Sans" panose="020B0606030504020204"/>
                        </a:rPr>
                        <a:t>Energy Courses</a:t>
                      </a:r>
                    </a:p>
                  </a:txBody>
                  <a:tcPr/>
                </a:tc>
                <a:tc hMerge="1">
                  <a:txBody>
                    <a:bodyPr/>
                    <a:lstStyle/>
                    <a:p>
                      <a:endParaRPr lang="en-US" sz="2400" dirty="0">
                        <a:latin typeface="Open Sans" panose="020B0606030504020204"/>
                      </a:endParaRPr>
                    </a:p>
                  </a:txBody>
                  <a:tcPr/>
                </a:tc>
                <a:extLst>
                  <a:ext uri="{0D108BD9-81ED-4DB2-BD59-A6C34878D82A}">
                    <a16:rowId xmlns:a16="http://schemas.microsoft.com/office/drawing/2014/main" val="2849140723"/>
                  </a:ext>
                </a:extLst>
              </a:tr>
              <a:tr h="526703">
                <a:tc>
                  <a:txBody>
                    <a:bodyPr/>
                    <a:lstStyle/>
                    <a:p>
                      <a:r>
                        <a:rPr lang="en-US" sz="2000" dirty="0">
                          <a:latin typeface="Open Sans" panose="020B0606030504020204"/>
                        </a:rPr>
                        <a:t>13001250</a:t>
                      </a:r>
                      <a:endParaRPr lang="en-US" sz="2000" dirty="0">
                        <a:solidFill>
                          <a:schemeClr val="tx1">
                            <a:lumMod val="75000"/>
                            <a:lumOff val="25000"/>
                          </a:schemeClr>
                        </a:solidFill>
                        <a:latin typeface="Open Sans" panose="020B0606030504020204"/>
                      </a:endParaRPr>
                    </a:p>
                  </a:txBody>
                  <a:tcPr marL="182880" anchor="ctr"/>
                </a:tc>
                <a:tc>
                  <a:txBody>
                    <a:bodyPr/>
                    <a:lstStyle/>
                    <a:p>
                      <a:r>
                        <a:rPr lang="en-US" sz="2000" dirty="0">
                          <a:solidFill>
                            <a:schemeClr val="tx1">
                              <a:lumMod val="75000"/>
                              <a:lumOff val="25000"/>
                            </a:schemeClr>
                          </a:solidFill>
                          <a:latin typeface="Open Sans" panose="020B0606030504020204"/>
                        </a:rPr>
                        <a:t>Oil and Gas Production I</a:t>
                      </a:r>
                    </a:p>
                  </a:txBody>
                  <a:tcPr/>
                </a:tc>
                <a:extLst>
                  <a:ext uri="{0D108BD9-81ED-4DB2-BD59-A6C34878D82A}">
                    <a16:rowId xmlns:a16="http://schemas.microsoft.com/office/drawing/2014/main" val="2514778793"/>
                  </a:ext>
                </a:extLst>
              </a:tr>
              <a:tr h="397247">
                <a:tc>
                  <a:txBody>
                    <a:bodyPr/>
                    <a:lstStyle/>
                    <a:p>
                      <a:r>
                        <a:rPr lang="en-US" sz="2000" dirty="0">
                          <a:latin typeface="Open Sans" panose="020B0606030504020204"/>
                        </a:rPr>
                        <a:t>13001260</a:t>
                      </a:r>
                      <a:endParaRPr lang="en-US" sz="2000" dirty="0">
                        <a:solidFill>
                          <a:schemeClr val="tx1">
                            <a:lumMod val="75000"/>
                            <a:lumOff val="25000"/>
                          </a:schemeClr>
                        </a:solidFill>
                        <a:latin typeface="Open Sans" panose="020B0606030504020204"/>
                      </a:endParaRPr>
                    </a:p>
                  </a:txBody>
                  <a:tcPr marL="182880" anchor="ctr"/>
                </a:tc>
                <a:tc>
                  <a:txBody>
                    <a:bodyPr/>
                    <a:lstStyle/>
                    <a:p>
                      <a:r>
                        <a:rPr lang="en-US" sz="2000" dirty="0">
                          <a:solidFill>
                            <a:schemeClr val="tx1">
                              <a:lumMod val="75000"/>
                              <a:lumOff val="25000"/>
                            </a:schemeClr>
                          </a:solidFill>
                          <a:latin typeface="Open Sans" panose="020B0606030504020204"/>
                        </a:rPr>
                        <a:t>Oil and Gas Production II</a:t>
                      </a:r>
                    </a:p>
                  </a:txBody>
                  <a:tcPr/>
                </a:tc>
                <a:extLst>
                  <a:ext uri="{0D108BD9-81ED-4DB2-BD59-A6C34878D82A}">
                    <a16:rowId xmlns:a16="http://schemas.microsoft.com/office/drawing/2014/main" val="164389589"/>
                  </a:ext>
                </a:extLst>
              </a:tr>
              <a:tr h="397247">
                <a:tc>
                  <a:txBody>
                    <a:bodyPr/>
                    <a:lstStyle/>
                    <a:p>
                      <a:r>
                        <a:rPr lang="en-US" sz="2000" dirty="0">
                          <a:latin typeface="Open Sans" panose="020B0606030504020204"/>
                        </a:rPr>
                        <a:t>N1300256</a:t>
                      </a:r>
                      <a:endParaRPr lang="en-US" sz="2000" dirty="0">
                        <a:solidFill>
                          <a:schemeClr val="tx1">
                            <a:lumMod val="75000"/>
                            <a:lumOff val="25000"/>
                          </a:schemeClr>
                        </a:solidFill>
                        <a:latin typeface="Open Sans" panose="020B0606030504020204"/>
                      </a:endParaRPr>
                    </a:p>
                  </a:txBody>
                  <a:tcPr marL="182880" anchor="ctr"/>
                </a:tc>
                <a:tc>
                  <a:txBody>
                    <a:bodyPr/>
                    <a:lstStyle/>
                    <a:p>
                      <a:r>
                        <a:rPr lang="en-US" sz="2000" dirty="0">
                          <a:solidFill>
                            <a:schemeClr val="tx1">
                              <a:lumMod val="75000"/>
                              <a:lumOff val="25000"/>
                            </a:schemeClr>
                          </a:solidFill>
                          <a:latin typeface="Open Sans" panose="020B0606030504020204"/>
                        </a:rPr>
                        <a:t>Oil and Gas Production III (Innovative Course)</a:t>
                      </a:r>
                    </a:p>
                  </a:txBody>
                  <a:tcPr/>
                </a:tc>
                <a:extLst>
                  <a:ext uri="{0D108BD9-81ED-4DB2-BD59-A6C34878D82A}">
                    <a16:rowId xmlns:a16="http://schemas.microsoft.com/office/drawing/2014/main" val="4031955525"/>
                  </a:ext>
                </a:extLst>
              </a:tr>
              <a:tr h="397247">
                <a:tc>
                  <a:txBody>
                    <a:bodyPr/>
                    <a:lstStyle/>
                    <a:p>
                      <a:r>
                        <a:rPr lang="en-US" sz="2000" dirty="0">
                          <a:latin typeface="Open Sans" panose="020B0606030504020204"/>
                        </a:rPr>
                        <a:t>N1300257</a:t>
                      </a:r>
                      <a:endParaRPr lang="en-US" sz="2000" dirty="0">
                        <a:solidFill>
                          <a:schemeClr val="tx1">
                            <a:lumMod val="75000"/>
                            <a:lumOff val="25000"/>
                          </a:schemeClr>
                        </a:solidFill>
                        <a:latin typeface="Open Sans" panose="020B0606030504020204"/>
                      </a:endParaRPr>
                    </a:p>
                  </a:txBody>
                  <a:tcPr marL="182880" anchor="ctr"/>
                </a:tc>
                <a:tc>
                  <a:txBody>
                    <a:bodyPr/>
                    <a:lstStyle/>
                    <a:p>
                      <a:r>
                        <a:rPr lang="en-US" sz="2000" dirty="0">
                          <a:solidFill>
                            <a:schemeClr val="tx1">
                              <a:lumMod val="75000"/>
                              <a:lumOff val="25000"/>
                            </a:schemeClr>
                          </a:solidFill>
                          <a:latin typeface="Open Sans" panose="020B0606030504020204"/>
                        </a:rPr>
                        <a:t>Oil and Gas Production IV (Innovative Course)</a:t>
                      </a:r>
                    </a:p>
                  </a:txBody>
                  <a:tcPr/>
                </a:tc>
                <a:extLst>
                  <a:ext uri="{0D108BD9-81ED-4DB2-BD59-A6C34878D82A}">
                    <a16:rowId xmlns:a16="http://schemas.microsoft.com/office/drawing/2014/main" val="3765491796"/>
                  </a:ext>
                </a:extLst>
              </a:tr>
              <a:tr h="397247">
                <a:tc>
                  <a:txBody>
                    <a:bodyPr/>
                    <a:lstStyle/>
                    <a:p>
                      <a:r>
                        <a:rPr lang="en-US" sz="2000" dirty="0">
                          <a:latin typeface="Open Sans" panose="020B0606030504020204"/>
                        </a:rPr>
                        <a:t>N1300262</a:t>
                      </a:r>
                      <a:endParaRPr lang="en-US" sz="2000" dirty="0">
                        <a:solidFill>
                          <a:schemeClr val="tx1">
                            <a:lumMod val="75000"/>
                            <a:lumOff val="25000"/>
                          </a:schemeClr>
                        </a:solidFill>
                        <a:latin typeface="Open Sans" panose="020B0606030504020204"/>
                      </a:endParaRPr>
                    </a:p>
                  </a:txBody>
                  <a:tcPr marL="182880" anchor="ctr"/>
                </a:tc>
                <a:tc>
                  <a:txBody>
                    <a:bodyPr/>
                    <a:lstStyle/>
                    <a:p>
                      <a:r>
                        <a:rPr lang="en-US" sz="2000" dirty="0">
                          <a:solidFill>
                            <a:schemeClr val="tx1">
                              <a:lumMod val="75000"/>
                              <a:lumOff val="25000"/>
                            </a:schemeClr>
                          </a:solidFill>
                          <a:latin typeface="Open Sans" panose="020B0606030504020204"/>
                        </a:rPr>
                        <a:t>Introduction to Process Technology (Innovative Course)</a:t>
                      </a:r>
                    </a:p>
                  </a:txBody>
                  <a:tcPr/>
                </a:tc>
                <a:extLst>
                  <a:ext uri="{0D108BD9-81ED-4DB2-BD59-A6C34878D82A}">
                    <a16:rowId xmlns:a16="http://schemas.microsoft.com/office/drawing/2014/main" val="4171556337"/>
                  </a:ext>
                </a:extLst>
              </a:tr>
              <a:tr h="397247">
                <a:tc>
                  <a:txBody>
                    <a:bodyPr/>
                    <a:lstStyle/>
                    <a:p>
                      <a:r>
                        <a:rPr lang="en-US" sz="2000" dirty="0">
                          <a:latin typeface="Open Sans" panose="020B0606030504020204"/>
                        </a:rPr>
                        <a:t>N1300263</a:t>
                      </a:r>
                      <a:endParaRPr lang="en-US" sz="2000" dirty="0">
                        <a:solidFill>
                          <a:schemeClr val="tx1">
                            <a:lumMod val="75000"/>
                            <a:lumOff val="25000"/>
                          </a:schemeClr>
                        </a:solidFill>
                        <a:latin typeface="Open Sans" panose="020B0606030504020204"/>
                      </a:endParaRPr>
                    </a:p>
                  </a:txBody>
                  <a:tcPr marL="182880" anchor="ctr"/>
                </a:tc>
                <a:tc>
                  <a:txBody>
                    <a:bodyPr/>
                    <a:lstStyle/>
                    <a:p>
                      <a:r>
                        <a:rPr lang="en-US" sz="2000" dirty="0">
                          <a:solidFill>
                            <a:schemeClr val="tx1">
                              <a:lumMod val="75000"/>
                              <a:lumOff val="25000"/>
                            </a:schemeClr>
                          </a:solidFill>
                          <a:latin typeface="Open Sans" panose="020B0606030504020204"/>
                        </a:rPr>
                        <a:t>Foundations of Energy (Innovative Course)</a:t>
                      </a:r>
                    </a:p>
                  </a:txBody>
                  <a:tcPr/>
                </a:tc>
                <a:extLst>
                  <a:ext uri="{0D108BD9-81ED-4DB2-BD59-A6C34878D82A}">
                    <a16:rowId xmlns:a16="http://schemas.microsoft.com/office/drawing/2014/main" val="1240407906"/>
                  </a:ext>
                </a:extLst>
              </a:tr>
              <a:tr h="396240">
                <a:tc>
                  <a:txBody>
                    <a:bodyPr/>
                    <a:lstStyle/>
                    <a:p>
                      <a:r>
                        <a:rPr lang="en-US" sz="2000" dirty="0">
                          <a:latin typeface="Open Sans" panose="020B0606030504020204"/>
                        </a:rPr>
                        <a:t>N1300264</a:t>
                      </a:r>
                    </a:p>
                  </a:txBody>
                  <a:tcPr marL="182880" anchor="ctr"/>
                </a:tc>
                <a:tc>
                  <a:txBody>
                    <a:bodyPr/>
                    <a:lstStyle/>
                    <a:p>
                      <a:r>
                        <a:rPr lang="en-US" sz="2000" dirty="0">
                          <a:solidFill>
                            <a:schemeClr val="tx1">
                              <a:lumMod val="75000"/>
                              <a:lumOff val="25000"/>
                            </a:schemeClr>
                          </a:solidFill>
                          <a:latin typeface="Open Sans" panose="020B0606030504020204"/>
                        </a:rPr>
                        <a:t>Petrochemical Safety, Health, and Environment (Innovative Course)</a:t>
                      </a:r>
                    </a:p>
                  </a:txBody>
                  <a:tcPr/>
                </a:tc>
                <a:extLst>
                  <a:ext uri="{0D108BD9-81ED-4DB2-BD59-A6C34878D82A}">
                    <a16:rowId xmlns:a16="http://schemas.microsoft.com/office/drawing/2014/main" val="3373428247"/>
                  </a:ext>
                </a:extLst>
              </a:tr>
            </a:tbl>
          </a:graphicData>
        </a:graphic>
      </p:graphicFrame>
      <p:sp>
        <p:nvSpPr>
          <p:cNvPr id="11" name="TextBox 10">
            <a:extLst>
              <a:ext uri="{FF2B5EF4-FFF2-40B4-BE49-F238E27FC236}">
                <a16:creationId xmlns:a16="http://schemas.microsoft.com/office/drawing/2014/main" id="{51C11773-4AF1-4E0F-A05A-CB714EA021F0}"/>
              </a:ext>
            </a:extLst>
          </p:cNvPr>
          <p:cNvSpPr txBox="1"/>
          <p:nvPr/>
        </p:nvSpPr>
        <p:spPr>
          <a:xfrm>
            <a:off x="2461781" y="5694603"/>
            <a:ext cx="8845420" cy="646331"/>
          </a:xfrm>
          <a:prstGeom prst="rect">
            <a:avLst/>
          </a:prstGeom>
          <a:noFill/>
        </p:spPr>
        <p:txBody>
          <a:bodyPr wrap="square" rtlCol="0">
            <a:spAutoFit/>
          </a:bodyPr>
          <a:lstStyle/>
          <a:p>
            <a:r>
              <a:rPr lang="en-US" dirty="0"/>
              <a:t>No changes are anticipated for existing CTE courses that will be moved into the new CTE Energy Career Cluster. </a:t>
            </a:r>
          </a:p>
        </p:txBody>
      </p:sp>
    </p:spTree>
    <p:extLst>
      <p:ext uri="{BB962C8B-B14F-4D97-AF65-F5344CB8AC3E}">
        <p14:creationId xmlns:p14="http://schemas.microsoft.com/office/powerpoint/2010/main" val="116639741"/>
      </p:ext>
    </p:extLst>
  </p:cSld>
  <p:clrMapOvr>
    <a:masterClrMapping/>
  </p:clrMapOvr>
</p:sld>
</file>

<file path=ppt/theme/theme1.xml><?xml version="1.0" encoding="utf-8"?>
<a:theme xmlns:a="http://schemas.openxmlformats.org/drawingml/2006/main" name="Main Title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_Presentation_Template_Redesign_Final [Read-Only]" id="{E7DB4C95-055E-47C3-B6D5-BDF7E6FDDF5B}" vid="{B3D4DD57-EBBC-4DFB-B6BE-7E41506CE619}"/>
    </a:ext>
  </a:extLst>
</a:theme>
</file>

<file path=ppt/theme/theme10.xml><?xml version="1.0" encoding="utf-8"?>
<a:theme xmlns:a="http://schemas.openxmlformats.org/drawingml/2006/main" name="4_TEA Main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_Presentation_Template_Redesign_Final [Read-Only]" id="{E7DB4C95-055E-47C3-B6D5-BDF7E6FDDF5B}" vid="{D78F17D3-976F-4575-BC9B-B8D978AA3BC3}"/>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ection Title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_Presentation_Template_Redesign_Final [Read-Only]" id="{E7DB4C95-055E-47C3-B6D5-BDF7E6FDDF5B}" vid="{2BD9434D-C87D-4445-88ED-63FBBC23E0C3}"/>
    </a:ext>
  </a:extLst>
</a:theme>
</file>

<file path=ppt/theme/theme3.xml><?xml version="1.0" encoding="utf-8"?>
<a:theme xmlns:a="http://schemas.openxmlformats.org/drawingml/2006/main" name="TEA Main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_Presentation_Template_Redesign_Final [Read-Only]" id="{E7DB4C95-055E-47C3-B6D5-BDF7E6FDDF5B}" vid="{D78F17D3-976F-4575-BC9B-B8D978AA3BC3}"/>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TEA Main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_Presentation_Template_Redesign_Final [Read-Only]" id="{E7DB4C95-055E-47C3-B6D5-BDF7E6FDDF5B}" vid="{C2A69B96-16D7-43ED-A4C2-27C550E633D8}"/>
    </a:ext>
  </a:extLst>
</a:theme>
</file>

<file path=ppt/theme/theme6.xml><?xml version="1.0" encoding="utf-8"?>
<a:theme xmlns:a="http://schemas.openxmlformats.org/drawingml/2006/main" name="TEA Opener - Blank">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_Presentation_Template_Redesign_Final [Read-Only]" id="{E7DB4C95-055E-47C3-B6D5-BDF7E6FDDF5B}" vid="{5A62F7E6-2D63-48EA-A72F-2A479952FD95}"/>
    </a:ext>
  </a:extLst>
</a:theme>
</file>

<file path=ppt/theme/theme7.xml><?xml version="1.0" encoding="utf-8"?>
<a:theme xmlns:a="http://schemas.openxmlformats.org/drawingml/2006/main" name="Custom Design">
  <a:themeElements>
    <a:clrScheme name="Custom 2">
      <a:dk1>
        <a:srgbClr val="000000"/>
      </a:dk1>
      <a:lt1>
        <a:srgbClr val="FFFFFF"/>
      </a:lt1>
      <a:dk2>
        <a:srgbClr val="44546A"/>
      </a:dk2>
      <a:lt2>
        <a:srgbClr val="E7E6E6"/>
      </a:lt2>
      <a:accent1>
        <a:srgbClr val="1682C5"/>
      </a:accent1>
      <a:accent2>
        <a:srgbClr val="FF8134"/>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TEA Main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3_TEA Main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_Presentation_Template_Redesign_Final [Read-Only]" id="{E7DB4C95-055E-47C3-B6D5-BDF7E6FDDF5B}" vid="{D78F17D3-976F-4575-BC9B-B8D978AA3BC3}"/>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4F634EBC-FDEF-41BC-897A-DEE575D37E84}">
  <we:reference id="wa104038830" version="1.0.0.3" store="en-US" storeType="OMEX"/>
  <we:alternateReferences>
    <we:reference id="WA104038830" version="1.0.0.3" store="WA104038830"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B54A2239A664D43B5160F5C36E82278" ma:contentTypeVersion="12" ma:contentTypeDescription="Create a new document." ma:contentTypeScope="" ma:versionID="2f28bb903ae9fd104f362b290c6f7123">
  <xsd:schema xmlns:xsd="http://www.w3.org/2001/XMLSchema" xmlns:xs="http://www.w3.org/2001/XMLSchema" xmlns:p="http://schemas.microsoft.com/office/2006/metadata/properties" xmlns:ns3="974450b4-c27d-433e-acbb-557b61fa1f94" xmlns:ns4="80e764af-c3d1-4a99-9cc7-3e7b95ffbb23" targetNamespace="http://schemas.microsoft.com/office/2006/metadata/properties" ma:root="true" ma:fieldsID="b70d92a55d36866d52348046603dbd5e" ns3:_="" ns4:_="">
    <xsd:import namespace="974450b4-c27d-433e-acbb-557b61fa1f94"/>
    <xsd:import namespace="80e764af-c3d1-4a99-9cc7-3e7b95ffbb2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DateTaken"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4450b4-c27d-433e-acbb-557b61fa1f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0e764af-c3d1-4a99-9cc7-3e7b95ffbb2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8AF67C3-B506-4AC4-899A-042BFB5037B2}">
  <ds:schemaRefs>
    <ds:schemaRef ds:uri="http://schemas.microsoft.com/sharepoint/v3/contenttype/forms"/>
  </ds:schemaRefs>
</ds:datastoreItem>
</file>

<file path=customXml/itemProps2.xml><?xml version="1.0" encoding="utf-8"?>
<ds:datastoreItem xmlns:ds="http://schemas.openxmlformats.org/officeDocument/2006/customXml" ds:itemID="{A7538F3C-0CB2-40E2-8D00-564FBEE9EA87}">
  <ds:schemaRefs>
    <ds:schemaRef ds:uri="http://purl.org/dc/dcmitype/"/>
    <ds:schemaRef ds:uri="http://schemas.microsoft.com/office/infopath/2007/PartnerControls"/>
    <ds:schemaRef ds:uri="http://purl.org/dc/elements/1.1/"/>
    <ds:schemaRef ds:uri="http://schemas.microsoft.com/office/2006/documentManagement/types"/>
    <ds:schemaRef ds:uri="http://schemas.openxmlformats.org/package/2006/metadata/core-properties"/>
    <ds:schemaRef ds:uri="80e764af-c3d1-4a99-9cc7-3e7b95ffbb23"/>
    <ds:schemaRef ds:uri="http://schemas.microsoft.com/office/2006/metadata/properties"/>
    <ds:schemaRef ds:uri="974450b4-c27d-433e-acbb-557b61fa1f94"/>
    <ds:schemaRef ds:uri="http://www.w3.org/XML/1998/namespace"/>
    <ds:schemaRef ds:uri="http://purl.org/dc/terms/"/>
  </ds:schemaRefs>
</ds:datastoreItem>
</file>

<file path=customXml/itemProps3.xml><?xml version="1.0" encoding="utf-8"?>
<ds:datastoreItem xmlns:ds="http://schemas.openxmlformats.org/officeDocument/2006/customXml" ds:itemID="{038AEA59-0C88-4788-ACD0-21E3391B11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4450b4-c27d-433e-acbb-557b61fa1f94"/>
    <ds:schemaRef ds:uri="80e764af-c3d1-4a99-9cc7-3e7b95ffbb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TEA_Presentation_Template_Redesign_2018-2019</Template>
  <TotalTime>18366</TotalTime>
  <Words>1105</Words>
  <Application>Microsoft Office PowerPoint</Application>
  <PresentationFormat>Widescreen</PresentationFormat>
  <Paragraphs>181</Paragraphs>
  <Slides>10</Slides>
  <Notes>8</Notes>
  <HiddenSlides>0</HiddenSlides>
  <MMClips>0</MMClips>
  <ScaleCrop>false</ScaleCrop>
  <HeadingPairs>
    <vt:vector size="6" baseType="variant">
      <vt:variant>
        <vt:lpstr>Fonts Used</vt:lpstr>
      </vt:variant>
      <vt:variant>
        <vt:i4>11</vt:i4>
      </vt:variant>
      <vt:variant>
        <vt:lpstr>Theme</vt:lpstr>
      </vt:variant>
      <vt:variant>
        <vt:i4>10</vt:i4>
      </vt:variant>
      <vt:variant>
        <vt:lpstr>Slide Titles</vt:lpstr>
      </vt:variant>
      <vt:variant>
        <vt:i4>10</vt:i4>
      </vt:variant>
    </vt:vector>
  </HeadingPairs>
  <TitlesOfParts>
    <vt:vector size="31" baseType="lpstr">
      <vt:lpstr>Arial</vt:lpstr>
      <vt:lpstr>Calibri</vt:lpstr>
      <vt:lpstr>Calibri (Body)</vt:lpstr>
      <vt:lpstr>Calibri Light</vt:lpstr>
      <vt:lpstr>Courier New</vt:lpstr>
      <vt:lpstr>Open Sans</vt:lpstr>
      <vt:lpstr>Open Sans (Body)</vt:lpstr>
      <vt:lpstr>Open Sans (Headings)</vt:lpstr>
      <vt:lpstr>Open Sans Light</vt:lpstr>
      <vt:lpstr>Open Sans Semibold</vt:lpstr>
      <vt:lpstr>Wingdings</vt:lpstr>
      <vt:lpstr>Main Title Slides</vt:lpstr>
      <vt:lpstr>Section Title Slides</vt:lpstr>
      <vt:lpstr>TEA Main Slide</vt:lpstr>
      <vt:lpstr>1_Custom Design</vt:lpstr>
      <vt:lpstr>1_TEA Main Slide</vt:lpstr>
      <vt:lpstr>TEA Opener - Blank</vt:lpstr>
      <vt:lpstr>Custom Design</vt:lpstr>
      <vt:lpstr>2_TEA Main Slide</vt:lpstr>
      <vt:lpstr>3_TEA Main Slide</vt:lpstr>
      <vt:lpstr>4_TEA Main Slide</vt:lpstr>
      <vt:lpstr>PowerPoint Presentation</vt:lpstr>
      <vt:lpstr>State Board of Education – January 2020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TEAUser</dc:creator>
  <cp:keywords/>
  <cp:lastModifiedBy>Sharp, Stephanie</cp:lastModifiedBy>
  <cp:revision>466</cp:revision>
  <cp:lastPrinted>2020-02-05T16:37:20Z</cp:lastPrinted>
  <dcterms:created xsi:type="dcterms:W3CDTF">2018-10-20T20:51:19Z</dcterms:created>
  <dcterms:modified xsi:type="dcterms:W3CDTF">2020-03-25T13:48:03Z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0x0101007B54A2239A664D43B5160F5C36E82278</vt:lpwstr>
  </property>
</Properties>
</file>