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33" r:id="rId4"/>
  </p:sldMasterIdLst>
  <p:notesMasterIdLst>
    <p:notesMasterId r:id="rId18"/>
  </p:notesMasterIdLst>
  <p:handoutMasterIdLst>
    <p:handoutMasterId r:id="rId19"/>
  </p:handoutMasterIdLst>
  <p:sldIdLst>
    <p:sldId id="720" r:id="rId5"/>
    <p:sldId id="721" r:id="rId6"/>
    <p:sldId id="722" r:id="rId7"/>
    <p:sldId id="466" r:id="rId8"/>
    <p:sldId id="687" r:id="rId9"/>
    <p:sldId id="711" r:id="rId10"/>
    <p:sldId id="723" r:id="rId11"/>
    <p:sldId id="717" r:id="rId12"/>
    <p:sldId id="704" r:id="rId13"/>
    <p:sldId id="718" r:id="rId14"/>
    <p:sldId id="713" r:id="rId15"/>
    <p:sldId id="719" r:id="rId16"/>
    <p:sldId id="714" r:id="rId17"/>
  </p:sldIdLst>
  <p:sldSz cx="9144000" cy="6858000" type="screen4x3"/>
  <p:notesSz cx="6997700" cy="9271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1" userDrawn="1">
          <p15:clr>
            <a:srgbClr val="A4A3A4"/>
          </p15:clr>
        </p15:guide>
        <p15:guide id="2" pos="2204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Zeynep Young" initials="ZY" lastIdx="2" clrIdx="0"/>
  <p:cmAuthor id="1" name="Sharon Reddehase" initials="SNR" lastIdx="1" clrIdx="1"/>
  <p:cmAuthor id="2" name="mulrich" initials="mu" lastIdx="4" clrIdx="2"/>
  <p:cmAuthor id="3" name="Hanson, Terri" initials="HT" lastIdx="10" clrIdx="3">
    <p:extLst>
      <p:ext uri="{19B8F6BF-5375-455C-9EA6-DF929625EA0E}">
        <p15:presenceInfo xmlns:p15="http://schemas.microsoft.com/office/powerpoint/2012/main" userId="S::Terri.Hanson@tea.texas.gov::a02fd813-d4f3-43fd-83dd-7393041517de" providerId="AD"/>
      </p:ext>
    </p:extLst>
  </p:cmAuthor>
  <p:cmAuthor id="4" name="Johnson, Scott" initials="JS" lastIdx="1" clrIdx="4">
    <p:extLst>
      <p:ext uri="{19B8F6BF-5375-455C-9EA6-DF929625EA0E}">
        <p15:presenceInfo xmlns:p15="http://schemas.microsoft.com/office/powerpoint/2012/main" userId="S::Scott.Johnson@tea.texas.gov::bec97677-f0c6-4bfb-b610-83dc7406180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86E"/>
    <a:srgbClr val="006299"/>
    <a:srgbClr val="FFCC66"/>
    <a:srgbClr val="FFCC99"/>
    <a:srgbClr val="FFFF99"/>
    <a:srgbClr val="47EBFF"/>
    <a:srgbClr val="FFFFFF"/>
    <a:srgbClr val="81F0FF"/>
    <a:srgbClr val="8DDCE7"/>
    <a:srgbClr val="00E2B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93296810-A885-4BE3-A3E7-6D5BEEA58F35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074" autoAdjust="0"/>
    <p:restoredTop sz="94026" autoAdjust="0"/>
  </p:normalViewPr>
  <p:slideViewPr>
    <p:cSldViewPr>
      <p:cViewPr varScale="1">
        <p:scale>
          <a:sx n="89" d="100"/>
          <a:sy n="89" d="100"/>
        </p:scale>
        <p:origin x="1536" y="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0"/>
    </p:cViewPr>
  </p:sorterViewPr>
  <p:notesViewPr>
    <p:cSldViewPr>
      <p:cViewPr varScale="1">
        <p:scale>
          <a:sx n="81" d="100"/>
          <a:sy n="81" d="100"/>
        </p:scale>
        <p:origin x="3660" y="108"/>
      </p:cViewPr>
      <p:guideLst>
        <p:guide orient="horz" pos="2921"/>
        <p:guide pos="22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commentAuthors" Target="commentAuthor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32337" cy="463550"/>
          </a:xfrm>
          <a:prstGeom prst="rect">
            <a:avLst/>
          </a:prstGeom>
        </p:spPr>
        <p:txBody>
          <a:bodyPr vert="horz" lIns="92921" tIns="46462" rIns="92921" bIns="46462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63746" y="0"/>
            <a:ext cx="3032337" cy="463550"/>
          </a:xfrm>
          <a:prstGeom prst="rect">
            <a:avLst/>
          </a:prstGeom>
        </p:spPr>
        <p:txBody>
          <a:bodyPr vert="horz" lIns="92921" tIns="46462" rIns="92921" bIns="46462" rtlCol="0"/>
          <a:lstStyle>
            <a:lvl1pPr algn="r">
              <a:defRPr sz="1200"/>
            </a:lvl1pPr>
          </a:lstStyle>
          <a:p>
            <a:fld id="{A030672E-E987-4208-B802-497B74C6D590}" type="datetimeFigureOut">
              <a:rPr lang="en-US" smtClean="0"/>
              <a:pPr/>
              <a:t>4/15/2020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4" y="8805841"/>
            <a:ext cx="3032337" cy="463550"/>
          </a:xfrm>
          <a:prstGeom prst="rect">
            <a:avLst/>
          </a:prstGeom>
        </p:spPr>
        <p:txBody>
          <a:bodyPr vert="horz" lIns="92921" tIns="46462" rIns="92921" bIns="46462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63746" y="8805841"/>
            <a:ext cx="3032337" cy="463550"/>
          </a:xfrm>
          <a:prstGeom prst="rect">
            <a:avLst/>
          </a:prstGeom>
        </p:spPr>
        <p:txBody>
          <a:bodyPr vert="horz" lIns="92921" tIns="46462" rIns="92921" bIns="46462" rtlCol="0" anchor="b"/>
          <a:lstStyle>
            <a:lvl1pPr algn="r">
              <a:defRPr sz="1200"/>
            </a:lvl1pPr>
          </a:lstStyle>
          <a:p>
            <a:fld id="{563BF832-B673-4E9B-A5C5-DEC0860B506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207172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32337" cy="463550"/>
          </a:xfrm>
          <a:prstGeom prst="rect">
            <a:avLst/>
          </a:prstGeom>
        </p:spPr>
        <p:txBody>
          <a:bodyPr vert="horz" lIns="92921" tIns="46462" rIns="92921" bIns="46462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63746" y="0"/>
            <a:ext cx="3032337" cy="463550"/>
          </a:xfrm>
          <a:prstGeom prst="rect">
            <a:avLst/>
          </a:prstGeom>
        </p:spPr>
        <p:txBody>
          <a:bodyPr vert="horz" lIns="92921" tIns="46462" rIns="92921" bIns="46462" rtlCol="0"/>
          <a:lstStyle>
            <a:lvl1pPr algn="r">
              <a:defRPr sz="1200"/>
            </a:lvl1pPr>
          </a:lstStyle>
          <a:p>
            <a:fld id="{DB0EB5D8-2522-4108-8D60-F7CA4D8873A0}" type="datetimeFigureOut">
              <a:rPr lang="en-US" smtClean="0"/>
              <a:pPr/>
              <a:t>4/15/2020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5325"/>
            <a:ext cx="4635500" cy="3476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21" tIns="46462" rIns="92921" bIns="46462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9770" y="4403726"/>
            <a:ext cx="5598160" cy="4171950"/>
          </a:xfrm>
          <a:prstGeom prst="rect">
            <a:avLst/>
          </a:prstGeom>
        </p:spPr>
        <p:txBody>
          <a:bodyPr vert="horz" lIns="92921" tIns="46462" rIns="92921" bIns="46462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4" y="8805841"/>
            <a:ext cx="3032337" cy="463550"/>
          </a:xfrm>
          <a:prstGeom prst="rect">
            <a:avLst/>
          </a:prstGeom>
        </p:spPr>
        <p:txBody>
          <a:bodyPr vert="horz" lIns="92921" tIns="46462" rIns="92921" bIns="46462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63746" y="8805841"/>
            <a:ext cx="3032337" cy="463550"/>
          </a:xfrm>
          <a:prstGeom prst="rect">
            <a:avLst/>
          </a:prstGeom>
        </p:spPr>
        <p:txBody>
          <a:bodyPr vert="horz" lIns="92921" tIns="46462" rIns="92921" bIns="46462" rtlCol="0" anchor="b"/>
          <a:lstStyle>
            <a:lvl1pPr algn="r">
              <a:defRPr sz="1200"/>
            </a:lvl1pPr>
          </a:lstStyle>
          <a:p>
            <a:fld id="{7872E534-9B96-469B-99C0-8551271B58B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045213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81100" y="695325"/>
            <a:ext cx="4635500" cy="3476625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32102" indent="-232102" defTabSz="914378">
              <a:spcBef>
                <a:spcPct val="0"/>
              </a:spcBef>
              <a:defRPr/>
            </a:pPr>
            <a:endParaRPr lang="en-US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126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3A20616-7B71-4702-A286-C5FF8E60A4CF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17251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Rectangle 81">
            <a:extLst>
              <a:ext uri="{FF2B5EF4-FFF2-40B4-BE49-F238E27FC236}">
                <a16:creationId xmlns:a16="http://schemas.microsoft.com/office/drawing/2014/main" id="{A19093A7-17B2-42F2-BC15-D155A163D5D4}"/>
              </a:ext>
            </a:extLst>
          </p:cNvPr>
          <p:cNvSpPr/>
          <p:nvPr userDrawn="1"/>
        </p:nvSpPr>
        <p:spPr>
          <a:xfrm>
            <a:off x="0" y="-2"/>
            <a:ext cx="9144000" cy="4580313"/>
          </a:xfrm>
          <a:prstGeom prst="rect">
            <a:avLst/>
          </a:prstGeom>
          <a:solidFill>
            <a:srgbClr val="00486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D1C6279F-7E64-4580-B82C-636B492657D8}"/>
              </a:ext>
            </a:extLst>
          </p:cNvPr>
          <p:cNvSpPr/>
          <p:nvPr userDrawn="1"/>
        </p:nvSpPr>
        <p:spPr>
          <a:xfrm>
            <a:off x="0" y="5"/>
            <a:ext cx="9144000" cy="4572001"/>
          </a:xfrm>
          <a:prstGeom prst="rect">
            <a:avLst/>
          </a:prstGeom>
          <a:solidFill>
            <a:srgbClr val="00486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1EF672B-BA5C-42F5-8F2C-46DFAA94B5C7}"/>
              </a:ext>
            </a:extLst>
          </p:cNvPr>
          <p:cNvSpPr/>
          <p:nvPr userDrawn="1"/>
        </p:nvSpPr>
        <p:spPr>
          <a:xfrm>
            <a:off x="-15848" y="4572005"/>
            <a:ext cx="9159848" cy="229460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C1279EF-48C7-41FA-8606-A02206C20D1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42900" y="4960141"/>
            <a:ext cx="5872942" cy="1116337"/>
          </a:xfrm>
        </p:spPr>
        <p:txBody>
          <a:bodyPr anchor="ctr">
            <a:noAutofit/>
          </a:bodyPr>
          <a:lstStyle>
            <a:lvl1pPr algn="r">
              <a:defRPr sz="4800" b="1" cap="all" spc="200" baseline="0">
                <a:solidFill>
                  <a:srgbClr val="00486E"/>
                </a:solidFill>
                <a:latin typeface="Tw Cen MT Condensed" panose="020B0606020104020203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CC4998F-5D03-4585-9D8D-7886D960028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57950" y="4960141"/>
            <a:ext cx="2400300" cy="1112442"/>
          </a:xfrm>
        </p:spPr>
        <p:txBody>
          <a:bodyPr anchor="ctr">
            <a:normAutofit/>
          </a:bodyPr>
          <a:lstStyle>
            <a:lvl1pPr marL="0" indent="0" algn="l">
              <a:buNone/>
              <a:defRPr sz="2400" b="1">
                <a:latin typeface="Tw Cen MT Condensed" panose="020B0606020104020203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E6AFF0D4-8E30-4E75-A8F5-5224DA77D163}"/>
              </a:ext>
            </a:extLst>
          </p:cNvPr>
          <p:cNvCxnSpPr>
            <a:cxnSpLocks/>
          </p:cNvCxnSpPr>
          <p:nvPr/>
        </p:nvCxnSpPr>
        <p:spPr>
          <a:xfrm flipV="1">
            <a:off x="6315299" y="4960138"/>
            <a:ext cx="0" cy="1485668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3" name="Rectangle 192">
            <a:extLst>
              <a:ext uri="{FF2B5EF4-FFF2-40B4-BE49-F238E27FC236}">
                <a16:creationId xmlns:a16="http://schemas.microsoft.com/office/drawing/2014/main" id="{3426CD62-85C5-47A4-835F-2545B76C6A2C}"/>
              </a:ext>
            </a:extLst>
          </p:cNvPr>
          <p:cNvSpPr/>
          <p:nvPr/>
        </p:nvSpPr>
        <p:spPr>
          <a:xfrm>
            <a:off x="3615755" y="6445806"/>
            <a:ext cx="1993111" cy="41219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88" name="Text Placeholder 5">
            <a:extLst>
              <a:ext uri="{FF2B5EF4-FFF2-40B4-BE49-F238E27FC236}">
                <a16:creationId xmlns:a16="http://schemas.microsoft.com/office/drawing/2014/main" id="{C01F6116-4FD3-46C7-BBD5-4F4013C6E71F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457950" y="6091157"/>
            <a:ext cx="2392794" cy="376321"/>
          </a:xfrm>
        </p:spPr>
        <p:txBody>
          <a:bodyPr>
            <a:no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Tw Cen MT Condensed" panose="020B0606020104020203" pitchFamily="34" charset="0"/>
              </a:defRPr>
            </a:lvl1pPr>
            <a:lvl2pPr marL="457200" indent="0" algn="r">
              <a:buNone/>
              <a:defRPr sz="1800">
                <a:solidFill>
                  <a:schemeClr val="bg1">
                    <a:lumMod val="65000"/>
                  </a:schemeClr>
                </a:solidFill>
                <a:latin typeface="Tw Cen MT Condensed" panose="020B0606020104020203" pitchFamily="34" charset="0"/>
              </a:defRPr>
            </a:lvl2pPr>
            <a:lvl3pPr marL="914400" indent="0" algn="r">
              <a:buNone/>
              <a:defRPr sz="1800">
                <a:solidFill>
                  <a:schemeClr val="bg1">
                    <a:lumMod val="65000"/>
                  </a:schemeClr>
                </a:solidFill>
                <a:latin typeface="Tw Cen MT Condensed" panose="020B0606020104020203" pitchFamily="34" charset="0"/>
              </a:defRPr>
            </a:lvl3pPr>
            <a:lvl4pPr marL="1371600" indent="0" algn="r">
              <a:buNone/>
              <a:defRPr sz="1800">
                <a:solidFill>
                  <a:schemeClr val="bg1">
                    <a:lumMod val="65000"/>
                  </a:schemeClr>
                </a:solidFill>
                <a:latin typeface="Tw Cen MT Condensed" panose="020B0606020104020203" pitchFamily="34" charset="0"/>
              </a:defRPr>
            </a:lvl4pPr>
            <a:lvl5pPr marL="1828800" indent="0" algn="r">
              <a:buNone/>
              <a:defRPr sz="1800">
                <a:solidFill>
                  <a:schemeClr val="bg1">
                    <a:lumMod val="65000"/>
                  </a:schemeClr>
                </a:solidFill>
                <a:latin typeface="Tw Cen MT Condensed" panose="020B0606020104020203" pitchFamily="34" charset="0"/>
              </a:defRPr>
            </a:lvl5pPr>
          </a:lstStyle>
          <a:p>
            <a:pPr lvl="0"/>
            <a:r>
              <a:rPr lang="en-US" dirty="0"/>
              <a:t>Date: &lt;MM/DD/YYYY&gt;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CB1E13F-DB4C-497B-B6B9-56EFEDE39E8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42902" y="6091158"/>
            <a:ext cx="5891213" cy="376321"/>
          </a:xfrm>
        </p:spPr>
        <p:txBody>
          <a:bodyPr anchor="ctr">
            <a:noAutofit/>
          </a:bodyPr>
          <a:lstStyle>
            <a:lvl1pPr marL="0" indent="0" algn="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Tw Cen MT Condensed" panose="020B0606020104020203" pitchFamily="34" charset="0"/>
              </a:defRPr>
            </a:lvl1pPr>
            <a:lvl2pPr marL="457200" indent="0" algn="r">
              <a:buNone/>
              <a:defRPr sz="1800">
                <a:latin typeface="Tw Cen MT Condensed" panose="020B0606020104020203" pitchFamily="34" charset="0"/>
              </a:defRPr>
            </a:lvl2pPr>
            <a:lvl3pPr algn="r">
              <a:defRPr sz="1800">
                <a:latin typeface="Tw Cen MT Condensed" panose="020B0606020104020203" pitchFamily="34" charset="0"/>
              </a:defRPr>
            </a:lvl3pPr>
            <a:lvl4pPr algn="r">
              <a:defRPr sz="1800">
                <a:latin typeface="Tw Cen MT Condensed" panose="020B0606020104020203" pitchFamily="34" charset="0"/>
              </a:defRPr>
            </a:lvl4pPr>
            <a:lvl5pPr algn="r">
              <a:defRPr sz="1800">
                <a:latin typeface="Tw Cen MT Condensed" panose="020B0606020104020203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3" name="Oval 72">
            <a:extLst>
              <a:ext uri="{FF2B5EF4-FFF2-40B4-BE49-F238E27FC236}">
                <a16:creationId xmlns:a16="http://schemas.microsoft.com/office/drawing/2014/main" id="{80AF88E5-4FAB-48C4-AC97-B65301CF721D}"/>
              </a:ext>
            </a:extLst>
          </p:cNvPr>
          <p:cNvSpPr/>
          <p:nvPr userDrawn="1"/>
        </p:nvSpPr>
        <p:spPr>
          <a:xfrm>
            <a:off x="516467" y="482600"/>
            <a:ext cx="507663" cy="507662"/>
          </a:xfrm>
          <a:prstGeom prst="ellipse">
            <a:avLst/>
          </a:prstGeom>
          <a:solidFill>
            <a:srgbClr val="CCF0F5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74" name="Oval 73">
            <a:extLst>
              <a:ext uri="{FF2B5EF4-FFF2-40B4-BE49-F238E27FC236}">
                <a16:creationId xmlns:a16="http://schemas.microsoft.com/office/drawing/2014/main" id="{C16C5CBD-D954-4DBB-97B0-FC6A538E45AD}"/>
              </a:ext>
            </a:extLst>
          </p:cNvPr>
          <p:cNvSpPr/>
          <p:nvPr userDrawn="1"/>
        </p:nvSpPr>
        <p:spPr>
          <a:xfrm>
            <a:off x="274566" y="94464"/>
            <a:ext cx="507663" cy="507662"/>
          </a:xfrm>
          <a:prstGeom prst="ellipse">
            <a:avLst/>
          </a:prstGeom>
          <a:solidFill>
            <a:srgbClr val="CCF0F5">
              <a:alpha val="4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75" name="Oval 74">
            <a:extLst>
              <a:ext uri="{FF2B5EF4-FFF2-40B4-BE49-F238E27FC236}">
                <a16:creationId xmlns:a16="http://schemas.microsoft.com/office/drawing/2014/main" id="{F99083FA-2D9A-44C0-9952-7BCAEFBC65C1}"/>
              </a:ext>
            </a:extLst>
          </p:cNvPr>
          <p:cNvSpPr/>
          <p:nvPr userDrawn="1"/>
        </p:nvSpPr>
        <p:spPr>
          <a:xfrm>
            <a:off x="4769501" y="482600"/>
            <a:ext cx="507663" cy="507662"/>
          </a:xfrm>
          <a:prstGeom prst="ellipse">
            <a:avLst/>
          </a:prstGeom>
          <a:solidFill>
            <a:srgbClr val="CCF0F5">
              <a:alpha val="69804"/>
            </a:srgbClr>
          </a:solidFill>
          <a:ln w="28575">
            <a:solidFill>
              <a:srgbClr val="CCF0F5">
                <a:alpha val="8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76" name="Oval 75">
            <a:extLst>
              <a:ext uri="{FF2B5EF4-FFF2-40B4-BE49-F238E27FC236}">
                <a16:creationId xmlns:a16="http://schemas.microsoft.com/office/drawing/2014/main" id="{669DF855-9FFF-4621-8829-83C8A552195E}"/>
              </a:ext>
            </a:extLst>
          </p:cNvPr>
          <p:cNvSpPr/>
          <p:nvPr userDrawn="1"/>
        </p:nvSpPr>
        <p:spPr>
          <a:xfrm>
            <a:off x="2234729" y="2032169"/>
            <a:ext cx="507663" cy="507662"/>
          </a:xfrm>
          <a:prstGeom prst="ellipse">
            <a:avLst/>
          </a:prstGeom>
          <a:solidFill>
            <a:srgbClr val="CCF0F5">
              <a:alpha val="10196"/>
            </a:srgbClr>
          </a:solidFill>
          <a:ln>
            <a:noFill/>
          </a:ln>
          <a:effectLst>
            <a:glow rad="127000">
              <a:srgbClr val="CCF0F5">
                <a:alpha val="37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77" name="Oval 76">
            <a:extLst>
              <a:ext uri="{FF2B5EF4-FFF2-40B4-BE49-F238E27FC236}">
                <a16:creationId xmlns:a16="http://schemas.microsoft.com/office/drawing/2014/main" id="{63B20B43-B457-486E-B14D-61D4AC44DD95}"/>
              </a:ext>
            </a:extLst>
          </p:cNvPr>
          <p:cNvSpPr/>
          <p:nvPr userDrawn="1"/>
        </p:nvSpPr>
        <p:spPr>
          <a:xfrm>
            <a:off x="8504745" y="162968"/>
            <a:ext cx="691999" cy="691999"/>
          </a:xfrm>
          <a:prstGeom prst="ellipse">
            <a:avLst/>
          </a:prstGeom>
          <a:solidFill>
            <a:srgbClr val="CCF0F5">
              <a:alpha val="60000"/>
            </a:srgbClr>
          </a:solidFill>
          <a:ln>
            <a:noFill/>
          </a:ln>
          <a:effectLst>
            <a:glow rad="127000">
              <a:srgbClr val="CCF0F5">
                <a:alpha val="91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78" name="Oval 77">
            <a:extLst>
              <a:ext uri="{FF2B5EF4-FFF2-40B4-BE49-F238E27FC236}">
                <a16:creationId xmlns:a16="http://schemas.microsoft.com/office/drawing/2014/main" id="{E9870116-B99D-482C-84F0-60506920B350}"/>
              </a:ext>
            </a:extLst>
          </p:cNvPr>
          <p:cNvSpPr/>
          <p:nvPr userDrawn="1"/>
        </p:nvSpPr>
        <p:spPr>
          <a:xfrm>
            <a:off x="6858645" y="1432338"/>
            <a:ext cx="737911" cy="737910"/>
          </a:xfrm>
          <a:prstGeom prst="ellipse">
            <a:avLst/>
          </a:prstGeom>
          <a:solidFill>
            <a:srgbClr val="CCF0F5">
              <a:alpha val="10196"/>
            </a:srgbClr>
          </a:solidFill>
          <a:ln>
            <a:noFill/>
          </a:ln>
          <a:effectLst>
            <a:glow rad="127000">
              <a:srgbClr val="CCF0F5">
                <a:alpha val="37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79" name="Oval 78">
            <a:extLst>
              <a:ext uri="{FF2B5EF4-FFF2-40B4-BE49-F238E27FC236}">
                <a16:creationId xmlns:a16="http://schemas.microsoft.com/office/drawing/2014/main" id="{89B48DCF-DB8F-4598-BC1F-6B08BB72F92B}"/>
              </a:ext>
            </a:extLst>
          </p:cNvPr>
          <p:cNvSpPr/>
          <p:nvPr userDrawn="1"/>
        </p:nvSpPr>
        <p:spPr>
          <a:xfrm>
            <a:off x="1" y="3267931"/>
            <a:ext cx="737911" cy="737910"/>
          </a:xfrm>
          <a:prstGeom prst="ellipse">
            <a:avLst/>
          </a:prstGeom>
          <a:solidFill>
            <a:srgbClr val="CCF0F5">
              <a:alpha val="10196"/>
            </a:srgbClr>
          </a:solidFill>
          <a:ln>
            <a:noFill/>
          </a:ln>
          <a:effectLst>
            <a:glow rad="127000">
              <a:srgbClr val="CCF0F5">
                <a:alpha val="37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80" name="Oval 79">
            <a:extLst>
              <a:ext uri="{FF2B5EF4-FFF2-40B4-BE49-F238E27FC236}">
                <a16:creationId xmlns:a16="http://schemas.microsoft.com/office/drawing/2014/main" id="{058CC5C0-F723-4FCE-B40C-700B1DF5C5E6}"/>
              </a:ext>
            </a:extLst>
          </p:cNvPr>
          <p:cNvSpPr/>
          <p:nvPr userDrawn="1"/>
        </p:nvSpPr>
        <p:spPr>
          <a:xfrm>
            <a:off x="274566" y="3612793"/>
            <a:ext cx="507663" cy="507662"/>
          </a:xfrm>
          <a:prstGeom prst="ellipse">
            <a:avLst/>
          </a:prstGeom>
          <a:solidFill>
            <a:srgbClr val="CCF0F5">
              <a:alpha val="10196"/>
            </a:srgbClr>
          </a:solidFill>
          <a:ln>
            <a:noFill/>
          </a:ln>
          <a:effectLst>
            <a:glow rad="127000">
              <a:srgbClr val="CCF0F5">
                <a:alpha val="37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81" name="Oval 80">
            <a:extLst>
              <a:ext uri="{FF2B5EF4-FFF2-40B4-BE49-F238E27FC236}">
                <a16:creationId xmlns:a16="http://schemas.microsoft.com/office/drawing/2014/main" id="{43DC4EA3-841D-41D4-AC0F-524C5CD3D228}"/>
              </a:ext>
            </a:extLst>
          </p:cNvPr>
          <p:cNvSpPr/>
          <p:nvPr userDrawn="1"/>
        </p:nvSpPr>
        <p:spPr>
          <a:xfrm>
            <a:off x="5023006" y="1936318"/>
            <a:ext cx="507663" cy="507662"/>
          </a:xfrm>
          <a:prstGeom prst="ellipse">
            <a:avLst/>
          </a:prstGeom>
          <a:solidFill>
            <a:srgbClr val="CCF0F5">
              <a:alpha val="10196"/>
            </a:srgbClr>
          </a:solidFill>
          <a:ln>
            <a:noFill/>
          </a:ln>
          <a:effectLst>
            <a:glow rad="127000">
              <a:srgbClr val="CCF0F5">
                <a:alpha val="37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102" name="Oval 101">
            <a:extLst>
              <a:ext uri="{FF2B5EF4-FFF2-40B4-BE49-F238E27FC236}">
                <a16:creationId xmlns:a16="http://schemas.microsoft.com/office/drawing/2014/main" id="{9F8239E3-F866-4FD1-9245-CB03039C9804}"/>
              </a:ext>
            </a:extLst>
          </p:cNvPr>
          <p:cNvSpPr/>
          <p:nvPr userDrawn="1"/>
        </p:nvSpPr>
        <p:spPr>
          <a:xfrm>
            <a:off x="7700506" y="2760269"/>
            <a:ext cx="507663" cy="507662"/>
          </a:xfrm>
          <a:prstGeom prst="ellipse">
            <a:avLst/>
          </a:prstGeom>
          <a:solidFill>
            <a:srgbClr val="CCF0F5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103" name="Oval 102">
            <a:extLst>
              <a:ext uri="{FF2B5EF4-FFF2-40B4-BE49-F238E27FC236}">
                <a16:creationId xmlns:a16="http://schemas.microsoft.com/office/drawing/2014/main" id="{2B1290F2-7094-440B-BB21-95DB8C14EC31}"/>
              </a:ext>
            </a:extLst>
          </p:cNvPr>
          <p:cNvSpPr/>
          <p:nvPr userDrawn="1"/>
        </p:nvSpPr>
        <p:spPr>
          <a:xfrm>
            <a:off x="5272490" y="3752010"/>
            <a:ext cx="507663" cy="507662"/>
          </a:xfrm>
          <a:prstGeom prst="ellipse">
            <a:avLst/>
          </a:prstGeom>
          <a:solidFill>
            <a:srgbClr val="CCF0F5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104" name="Oval 103">
            <a:extLst>
              <a:ext uri="{FF2B5EF4-FFF2-40B4-BE49-F238E27FC236}">
                <a16:creationId xmlns:a16="http://schemas.microsoft.com/office/drawing/2014/main" id="{A825D3CB-3A9E-4A07-A646-845E2AA3328E}"/>
              </a:ext>
            </a:extLst>
          </p:cNvPr>
          <p:cNvSpPr/>
          <p:nvPr userDrawn="1"/>
        </p:nvSpPr>
        <p:spPr>
          <a:xfrm>
            <a:off x="1417049" y="2935682"/>
            <a:ext cx="507663" cy="507662"/>
          </a:xfrm>
          <a:prstGeom prst="ellipse">
            <a:avLst/>
          </a:prstGeom>
          <a:solidFill>
            <a:srgbClr val="CCF0F5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105" name="Oval 104">
            <a:extLst>
              <a:ext uri="{FF2B5EF4-FFF2-40B4-BE49-F238E27FC236}">
                <a16:creationId xmlns:a16="http://schemas.microsoft.com/office/drawing/2014/main" id="{483C0755-1EAC-40A1-9C97-0A92C6391DE1}"/>
              </a:ext>
            </a:extLst>
          </p:cNvPr>
          <p:cNvSpPr/>
          <p:nvPr userDrawn="1"/>
        </p:nvSpPr>
        <p:spPr>
          <a:xfrm>
            <a:off x="4101206" y="3488659"/>
            <a:ext cx="507663" cy="507662"/>
          </a:xfrm>
          <a:prstGeom prst="ellipse">
            <a:avLst/>
          </a:prstGeom>
          <a:solidFill>
            <a:srgbClr val="CCF0F5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107" name="Oval 106">
            <a:extLst>
              <a:ext uri="{FF2B5EF4-FFF2-40B4-BE49-F238E27FC236}">
                <a16:creationId xmlns:a16="http://schemas.microsoft.com/office/drawing/2014/main" id="{D14FE0B1-B432-415E-A09A-D4209EDD3C4E}"/>
              </a:ext>
            </a:extLst>
          </p:cNvPr>
          <p:cNvSpPr/>
          <p:nvPr userDrawn="1"/>
        </p:nvSpPr>
        <p:spPr>
          <a:xfrm>
            <a:off x="3758086" y="3029970"/>
            <a:ext cx="691999" cy="691999"/>
          </a:xfrm>
          <a:prstGeom prst="ellipse">
            <a:avLst/>
          </a:prstGeom>
          <a:solidFill>
            <a:srgbClr val="CCF0F5">
              <a:alpha val="60000"/>
            </a:srgbClr>
          </a:solidFill>
          <a:ln>
            <a:noFill/>
          </a:ln>
          <a:effectLst>
            <a:glow rad="127000">
              <a:srgbClr val="CCF0F5">
                <a:alpha val="91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109" name="Oval 108">
            <a:extLst>
              <a:ext uri="{FF2B5EF4-FFF2-40B4-BE49-F238E27FC236}">
                <a16:creationId xmlns:a16="http://schemas.microsoft.com/office/drawing/2014/main" id="{EB3F2819-A933-45DB-9420-DD1517F8A7F5}"/>
              </a:ext>
            </a:extLst>
          </p:cNvPr>
          <p:cNvSpPr/>
          <p:nvPr userDrawn="1"/>
        </p:nvSpPr>
        <p:spPr>
          <a:xfrm>
            <a:off x="8328909" y="624898"/>
            <a:ext cx="507663" cy="507662"/>
          </a:xfrm>
          <a:prstGeom prst="ellipse">
            <a:avLst/>
          </a:prstGeom>
          <a:solidFill>
            <a:srgbClr val="CCF0F5">
              <a:alpha val="69804"/>
            </a:srgbClr>
          </a:solidFill>
          <a:ln w="28575">
            <a:solidFill>
              <a:srgbClr val="CCF0F5">
                <a:alpha val="8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111" name="Oval 110">
            <a:extLst>
              <a:ext uri="{FF2B5EF4-FFF2-40B4-BE49-F238E27FC236}">
                <a16:creationId xmlns:a16="http://schemas.microsoft.com/office/drawing/2014/main" id="{DA8B01D0-6CAC-49DC-8301-F80FA3E8A05F}"/>
              </a:ext>
            </a:extLst>
          </p:cNvPr>
          <p:cNvSpPr/>
          <p:nvPr userDrawn="1"/>
        </p:nvSpPr>
        <p:spPr>
          <a:xfrm>
            <a:off x="6080650" y="2923534"/>
            <a:ext cx="507663" cy="507662"/>
          </a:xfrm>
          <a:prstGeom prst="ellipse">
            <a:avLst/>
          </a:prstGeom>
          <a:solidFill>
            <a:srgbClr val="CCF0F5">
              <a:alpha val="69804"/>
            </a:srgbClr>
          </a:solidFill>
          <a:ln w="28575">
            <a:solidFill>
              <a:srgbClr val="CCF0F5">
                <a:alpha val="8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114" name="Oval 113">
            <a:extLst>
              <a:ext uri="{FF2B5EF4-FFF2-40B4-BE49-F238E27FC236}">
                <a16:creationId xmlns:a16="http://schemas.microsoft.com/office/drawing/2014/main" id="{FFBF6708-DCF7-47F9-9DA0-4AD2DD90C375}"/>
              </a:ext>
            </a:extLst>
          </p:cNvPr>
          <p:cNvSpPr/>
          <p:nvPr userDrawn="1"/>
        </p:nvSpPr>
        <p:spPr>
          <a:xfrm>
            <a:off x="7269007" y="3777670"/>
            <a:ext cx="507663" cy="507662"/>
          </a:xfrm>
          <a:prstGeom prst="ellipse">
            <a:avLst/>
          </a:prstGeom>
          <a:solidFill>
            <a:srgbClr val="CCF0F5">
              <a:alpha val="69804"/>
            </a:srgbClr>
          </a:solidFill>
          <a:ln w="28575">
            <a:solidFill>
              <a:srgbClr val="CCF0F5">
                <a:alpha val="8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115" name="Oval 114">
            <a:extLst>
              <a:ext uri="{FF2B5EF4-FFF2-40B4-BE49-F238E27FC236}">
                <a16:creationId xmlns:a16="http://schemas.microsoft.com/office/drawing/2014/main" id="{93B0E7B3-951C-419F-9B21-049CA87BDB4A}"/>
              </a:ext>
            </a:extLst>
          </p:cNvPr>
          <p:cNvSpPr/>
          <p:nvPr userDrawn="1"/>
        </p:nvSpPr>
        <p:spPr>
          <a:xfrm>
            <a:off x="3687718" y="890530"/>
            <a:ext cx="507663" cy="507662"/>
          </a:xfrm>
          <a:prstGeom prst="ellipse">
            <a:avLst/>
          </a:prstGeom>
          <a:solidFill>
            <a:srgbClr val="CCF0F5">
              <a:alpha val="69804"/>
            </a:srgbClr>
          </a:solidFill>
          <a:ln w="28575">
            <a:solidFill>
              <a:srgbClr val="CCF0F5">
                <a:alpha val="8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118" name="Oval 117">
            <a:extLst>
              <a:ext uri="{FF2B5EF4-FFF2-40B4-BE49-F238E27FC236}">
                <a16:creationId xmlns:a16="http://schemas.microsoft.com/office/drawing/2014/main" id="{6258D8FA-234E-4F82-A64E-1297B1194E50}"/>
              </a:ext>
            </a:extLst>
          </p:cNvPr>
          <p:cNvSpPr/>
          <p:nvPr userDrawn="1"/>
        </p:nvSpPr>
        <p:spPr>
          <a:xfrm>
            <a:off x="2264621" y="3177365"/>
            <a:ext cx="507663" cy="507662"/>
          </a:xfrm>
          <a:prstGeom prst="ellipse">
            <a:avLst/>
          </a:prstGeom>
          <a:solidFill>
            <a:srgbClr val="CCF0F5">
              <a:alpha val="69804"/>
            </a:srgbClr>
          </a:solidFill>
          <a:ln w="28575">
            <a:solidFill>
              <a:srgbClr val="CCF0F5">
                <a:alpha val="8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120" name="Oval 119">
            <a:extLst>
              <a:ext uri="{FF2B5EF4-FFF2-40B4-BE49-F238E27FC236}">
                <a16:creationId xmlns:a16="http://schemas.microsoft.com/office/drawing/2014/main" id="{CE53AB52-F1BB-48B6-828E-5F572D75BE2B}"/>
              </a:ext>
            </a:extLst>
          </p:cNvPr>
          <p:cNvSpPr/>
          <p:nvPr userDrawn="1"/>
        </p:nvSpPr>
        <p:spPr>
          <a:xfrm>
            <a:off x="5737670" y="811122"/>
            <a:ext cx="321439" cy="321438"/>
          </a:xfrm>
          <a:prstGeom prst="ellipse">
            <a:avLst/>
          </a:prstGeom>
          <a:noFill/>
          <a:ln w="28575">
            <a:solidFill>
              <a:srgbClr val="CCF0F5">
                <a:alpha val="8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121" name="Oval 120">
            <a:extLst>
              <a:ext uri="{FF2B5EF4-FFF2-40B4-BE49-F238E27FC236}">
                <a16:creationId xmlns:a16="http://schemas.microsoft.com/office/drawing/2014/main" id="{47930203-CE6F-44DB-B224-9E7CCF69959D}"/>
              </a:ext>
            </a:extLst>
          </p:cNvPr>
          <p:cNvSpPr/>
          <p:nvPr userDrawn="1"/>
        </p:nvSpPr>
        <p:spPr>
          <a:xfrm>
            <a:off x="7488761" y="1785125"/>
            <a:ext cx="321439" cy="321438"/>
          </a:xfrm>
          <a:prstGeom prst="ellipse">
            <a:avLst/>
          </a:prstGeom>
          <a:noFill/>
          <a:ln w="28575">
            <a:solidFill>
              <a:srgbClr val="CCF0F5">
                <a:alpha val="8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122" name="Oval 121">
            <a:extLst>
              <a:ext uri="{FF2B5EF4-FFF2-40B4-BE49-F238E27FC236}">
                <a16:creationId xmlns:a16="http://schemas.microsoft.com/office/drawing/2014/main" id="{D214E1A2-8E01-438C-9174-634BBB6C5ACF}"/>
              </a:ext>
            </a:extLst>
          </p:cNvPr>
          <p:cNvSpPr/>
          <p:nvPr userDrawn="1"/>
        </p:nvSpPr>
        <p:spPr>
          <a:xfrm>
            <a:off x="8196297" y="3685280"/>
            <a:ext cx="321439" cy="321438"/>
          </a:xfrm>
          <a:prstGeom prst="ellipse">
            <a:avLst/>
          </a:prstGeom>
          <a:noFill/>
          <a:ln w="28575">
            <a:solidFill>
              <a:srgbClr val="CCF0F5">
                <a:alpha val="8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123" name="Oval 122">
            <a:extLst>
              <a:ext uri="{FF2B5EF4-FFF2-40B4-BE49-F238E27FC236}">
                <a16:creationId xmlns:a16="http://schemas.microsoft.com/office/drawing/2014/main" id="{C2D78ED5-FE66-4962-A2A2-482ACEBF27F1}"/>
              </a:ext>
            </a:extLst>
          </p:cNvPr>
          <p:cNvSpPr/>
          <p:nvPr userDrawn="1"/>
        </p:nvSpPr>
        <p:spPr>
          <a:xfrm>
            <a:off x="259853" y="2459693"/>
            <a:ext cx="321439" cy="321438"/>
          </a:xfrm>
          <a:prstGeom prst="ellipse">
            <a:avLst/>
          </a:prstGeom>
          <a:noFill/>
          <a:ln w="28575">
            <a:solidFill>
              <a:srgbClr val="CCF0F5">
                <a:alpha val="8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124" name="Oval 123">
            <a:extLst>
              <a:ext uri="{FF2B5EF4-FFF2-40B4-BE49-F238E27FC236}">
                <a16:creationId xmlns:a16="http://schemas.microsoft.com/office/drawing/2014/main" id="{AF2A6C5D-DCE7-4C82-A38A-D5FF37E3F3EA}"/>
              </a:ext>
            </a:extLst>
          </p:cNvPr>
          <p:cNvSpPr/>
          <p:nvPr userDrawn="1"/>
        </p:nvSpPr>
        <p:spPr>
          <a:xfrm>
            <a:off x="2645047" y="1543285"/>
            <a:ext cx="321439" cy="321438"/>
          </a:xfrm>
          <a:prstGeom prst="ellipse">
            <a:avLst/>
          </a:prstGeom>
          <a:noFill/>
          <a:ln w="28575">
            <a:solidFill>
              <a:srgbClr val="CCF0F5">
                <a:alpha val="8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125" name="Oval 124">
            <a:extLst>
              <a:ext uri="{FF2B5EF4-FFF2-40B4-BE49-F238E27FC236}">
                <a16:creationId xmlns:a16="http://schemas.microsoft.com/office/drawing/2014/main" id="{A5F36162-7909-4DCA-8217-097025E4371B}"/>
              </a:ext>
            </a:extLst>
          </p:cNvPr>
          <p:cNvSpPr/>
          <p:nvPr userDrawn="1"/>
        </p:nvSpPr>
        <p:spPr>
          <a:xfrm>
            <a:off x="1456343" y="4186878"/>
            <a:ext cx="321439" cy="321438"/>
          </a:xfrm>
          <a:prstGeom prst="ellipse">
            <a:avLst/>
          </a:prstGeom>
          <a:noFill/>
          <a:ln w="28575">
            <a:solidFill>
              <a:srgbClr val="CCF0F5">
                <a:alpha val="8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126" name="Oval 125">
            <a:extLst>
              <a:ext uri="{FF2B5EF4-FFF2-40B4-BE49-F238E27FC236}">
                <a16:creationId xmlns:a16="http://schemas.microsoft.com/office/drawing/2014/main" id="{23977517-7971-4721-91A8-74E9B7B94B7F}"/>
              </a:ext>
            </a:extLst>
          </p:cNvPr>
          <p:cNvSpPr/>
          <p:nvPr userDrawn="1"/>
        </p:nvSpPr>
        <p:spPr>
          <a:xfrm>
            <a:off x="8306047" y="1370922"/>
            <a:ext cx="178988" cy="178988"/>
          </a:xfrm>
          <a:prstGeom prst="ellipse">
            <a:avLst/>
          </a:prstGeom>
          <a:solidFill>
            <a:srgbClr val="CCF0F5">
              <a:alpha val="60000"/>
            </a:srgbClr>
          </a:solidFill>
          <a:ln>
            <a:noFill/>
          </a:ln>
          <a:effectLst>
            <a:glow rad="76200">
              <a:srgbClr val="CCF0F5">
                <a:alpha val="88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127" name="Oval 126">
            <a:extLst>
              <a:ext uri="{FF2B5EF4-FFF2-40B4-BE49-F238E27FC236}">
                <a16:creationId xmlns:a16="http://schemas.microsoft.com/office/drawing/2014/main" id="{38773A50-3663-4464-9FCA-D3340407760E}"/>
              </a:ext>
            </a:extLst>
          </p:cNvPr>
          <p:cNvSpPr/>
          <p:nvPr userDrawn="1"/>
        </p:nvSpPr>
        <p:spPr>
          <a:xfrm>
            <a:off x="5969614" y="2528232"/>
            <a:ext cx="178988" cy="178988"/>
          </a:xfrm>
          <a:prstGeom prst="ellipse">
            <a:avLst/>
          </a:prstGeom>
          <a:solidFill>
            <a:srgbClr val="CCF0F5">
              <a:alpha val="60000"/>
            </a:srgbClr>
          </a:solidFill>
          <a:ln>
            <a:noFill/>
          </a:ln>
          <a:effectLst>
            <a:glow rad="76200">
              <a:srgbClr val="CCF0F5">
                <a:alpha val="88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129" name="Oval 128">
            <a:extLst>
              <a:ext uri="{FF2B5EF4-FFF2-40B4-BE49-F238E27FC236}">
                <a16:creationId xmlns:a16="http://schemas.microsoft.com/office/drawing/2014/main" id="{1618AFBD-D6FF-4F7D-AF9E-1F524E63913A}"/>
              </a:ext>
            </a:extLst>
          </p:cNvPr>
          <p:cNvSpPr/>
          <p:nvPr userDrawn="1"/>
        </p:nvSpPr>
        <p:spPr>
          <a:xfrm>
            <a:off x="2830343" y="801036"/>
            <a:ext cx="178988" cy="178988"/>
          </a:xfrm>
          <a:prstGeom prst="ellipse">
            <a:avLst/>
          </a:prstGeom>
          <a:solidFill>
            <a:srgbClr val="CCF0F5">
              <a:alpha val="60000"/>
            </a:srgbClr>
          </a:solidFill>
          <a:ln>
            <a:noFill/>
          </a:ln>
          <a:effectLst>
            <a:glow rad="76200">
              <a:srgbClr val="CCF0F5">
                <a:alpha val="88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130" name="Oval 129">
            <a:extLst>
              <a:ext uri="{FF2B5EF4-FFF2-40B4-BE49-F238E27FC236}">
                <a16:creationId xmlns:a16="http://schemas.microsoft.com/office/drawing/2014/main" id="{B865EB85-4339-43F8-8F41-2241A66F13AE}"/>
              </a:ext>
            </a:extLst>
          </p:cNvPr>
          <p:cNvSpPr/>
          <p:nvPr userDrawn="1"/>
        </p:nvSpPr>
        <p:spPr>
          <a:xfrm>
            <a:off x="241583" y="2394956"/>
            <a:ext cx="178988" cy="178988"/>
          </a:xfrm>
          <a:prstGeom prst="ellipse">
            <a:avLst/>
          </a:prstGeom>
          <a:solidFill>
            <a:srgbClr val="CCF0F5">
              <a:alpha val="60000"/>
            </a:srgbClr>
          </a:solidFill>
          <a:ln>
            <a:noFill/>
          </a:ln>
          <a:effectLst>
            <a:glow rad="76200">
              <a:srgbClr val="CCF0F5">
                <a:alpha val="88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131" name="Oval 130">
            <a:extLst>
              <a:ext uri="{FF2B5EF4-FFF2-40B4-BE49-F238E27FC236}">
                <a16:creationId xmlns:a16="http://schemas.microsoft.com/office/drawing/2014/main" id="{8476389D-2E02-456B-A6E1-E9AA055C1A1D}"/>
              </a:ext>
            </a:extLst>
          </p:cNvPr>
          <p:cNvSpPr/>
          <p:nvPr userDrawn="1"/>
        </p:nvSpPr>
        <p:spPr>
          <a:xfrm>
            <a:off x="-57653" y="810126"/>
            <a:ext cx="178988" cy="178988"/>
          </a:xfrm>
          <a:prstGeom prst="ellipse">
            <a:avLst/>
          </a:prstGeom>
          <a:solidFill>
            <a:srgbClr val="CCF0F5">
              <a:alpha val="60000"/>
            </a:srgbClr>
          </a:solidFill>
          <a:ln>
            <a:noFill/>
          </a:ln>
          <a:effectLst>
            <a:glow rad="76200">
              <a:srgbClr val="CCF0F5">
                <a:alpha val="88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132" name="Oval 131">
            <a:extLst>
              <a:ext uri="{FF2B5EF4-FFF2-40B4-BE49-F238E27FC236}">
                <a16:creationId xmlns:a16="http://schemas.microsoft.com/office/drawing/2014/main" id="{2AF77523-C8AB-4390-9B9C-5CC0404BC4AF}"/>
              </a:ext>
            </a:extLst>
          </p:cNvPr>
          <p:cNvSpPr/>
          <p:nvPr userDrawn="1"/>
        </p:nvSpPr>
        <p:spPr>
          <a:xfrm>
            <a:off x="2234729" y="1942675"/>
            <a:ext cx="178988" cy="178988"/>
          </a:xfrm>
          <a:prstGeom prst="ellipse">
            <a:avLst/>
          </a:prstGeom>
          <a:solidFill>
            <a:srgbClr val="CCF0F5">
              <a:alpha val="60000"/>
            </a:srgbClr>
          </a:solidFill>
          <a:ln>
            <a:noFill/>
          </a:ln>
          <a:effectLst>
            <a:glow rad="76200">
              <a:srgbClr val="CCF0F5">
                <a:alpha val="88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133" name="Oval 132">
            <a:extLst>
              <a:ext uri="{FF2B5EF4-FFF2-40B4-BE49-F238E27FC236}">
                <a16:creationId xmlns:a16="http://schemas.microsoft.com/office/drawing/2014/main" id="{ECB8F82A-B8C6-4E93-BB63-24449D832D67}"/>
              </a:ext>
            </a:extLst>
          </p:cNvPr>
          <p:cNvSpPr/>
          <p:nvPr userDrawn="1"/>
        </p:nvSpPr>
        <p:spPr>
          <a:xfrm>
            <a:off x="5136446" y="3342265"/>
            <a:ext cx="178988" cy="178988"/>
          </a:xfrm>
          <a:prstGeom prst="ellipse">
            <a:avLst/>
          </a:prstGeom>
          <a:solidFill>
            <a:srgbClr val="CCF0F5">
              <a:alpha val="60000"/>
            </a:srgbClr>
          </a:solidFill>
          <a:ln>
            <a:noFill/>
          </a:ln>
          <a:effectLst>
            <a:glow rad="76200">
              <a:srgbClr val="CCF0F5">
                <a:alpha val="88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134" name="Oval 133">
            <a:extLst>
              <a:ext uri="{FF2B5EF4-FFF2-40B4-BE49-F238E27FC236}">
                <a16:creationId xmlns:a16="http://schemas.microsoft.com/office/drawing/2014/main" id="{F6072445-02C0-496C-A16E-89620954330A}"/>
              </a:ext>
            </a:extLst>
          </p:cNvPr>
          <p:cNvSpPr/>
          <p:nvPr userDrawn="1"/>
        </p:nvSpPr>
        <p:spPr>
          <a:xfrm>
            <a:off x="6334481" y="1605672"/>
            <a:ext cx="143932" cy="143932"/>
          </a:xfrm>
          <a:prstGeom prst="ellipse">
            <a:avLst/>
          </a:prstGeom>
          <a:solidFill>
            <a:srgbClr val="CCF0F5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135" name="Oval 134">
            <a:extLst>
              <a:ext uri="{FF2B5EF4-FFF2-40B4-BE49-F238E27FC236}">
                <a16:creationId xmlns:a16="http://schemas.microsoft.com/office/drawing/2014/main" id="{477004CE-76C3-4383-A172-0E539428E7B9}"/>
              </a:ext>
            </a:extLst>
          </p:cNvPr>
          <p:cNvSpPr/>
          <p:nvPr userDrawn="1"/>
        </p:nvSpPr>
        <p:spPr>
          <a:xfrm>
            <a:off x="3607306" y="2295171"/>
            <a:ext cx="143932" cy="143932"/>
          </a:xfrm>
          <a:prstGeom prst="ellipse">
            <a:avLst/>
          </a:prstGeom>
          <a:solidFill>
            <a:srgbClr val="CCF0F5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136" name="Oval 135">
            <a:extLst>
              <a:ext uri="{FF2B5EF4-FFF2-40B4-BE49-F238E27FC236}">
                <a16:creationId xmlns:a16="http://schemas.microsoft.com/office/drawing/2014/main" id="{04403FA1-28DC-4A66-9EE4-964D99BC617E}"/>
              </a:ext>
            </a:extLst>
          </p:cNvPr>
          <p:cNvSpPr/>
          <p:nvPr userDrawn="1"/>
        </p:nvSpPr>
        <p:spPr>
          <a:xfrm>
            <a:off x="1882565" y="729070"/>
            <a:ext cx="143932" cy="143932"/>
          </a:xfrm>
          <a:prstGeom prst="ellipse">
            <a:avLst/>
          </a:prstGeom>
          <a:solidFill>
            <a:srgbClr val="CCF0F5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137" name="Oval 136">
            <a:extLst>
              <a:ext uri="{FF2B5EF4-FFF2-40B4-BE49-F238E27FC236}">
                <a16:creationId xmlns:a16="http://schemas.microsoft.com/office/drawing/2014/main" id="{32292B38-36C1-45E3-895A-5EAA2508C917}"/>
              </a:ext>
            </a:extLst>
          </p:cNvPr>
          <p:cNvSpPr/>
          <p:nvPr userDrawn="1"/>
        </p:nvSpPr>
        <p:spPr>
          <a:xfrm>
            <a:off x="8958279" y="2286000"/>
            <a:ext cx="143932" cy="143932"/>
          </a:xfrm>
          <a:prstGeom prst="ellipse">
            <a:avLst/>
          </a:prstGeom>
          <a:solidFill>
            <a:srgbClr val="CCF0F5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138" name="Oval 137">
            <a:extLst>
              <a:ext uri="{FF2B5EF4-FFF2-40B4-BE49-F238E27FC236}">
                <a16:creationId xmlns:a16="http://schemas.microsoft.com/office/drawing/2014/main" id="{AAD138DD-2E39-4697-A91A-941B704FDC32}"/>
              </a:ext>
            </a:extLst>
          </p:cNvPr>
          <p:cNvSpPr/>
          <p:nvPr userDrawn="1"/>
        </p:nvSpPr>
        <p:spPr>
          <a:xfrm>
            <a:off x="8489266" y="2009945"/>
            <a:ext cx="143932" cy="143932"/>
          </a:xfrm>
          <a:prstGeom prst="ellipse">
            <a:avLst/>
          </a:prstGeom>
          <a:solidFill>
            <a:srgbClr val="CCF0F5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139" name="Oval 138">
            <a:extLst>
              <a:ext uri="{FF2B5EF4-FFF2-40B4-BE49-F238E27FC236}">
                <a16:creationId xmlns:a16="http://schemas.microsoft.com/office/drawing/2014/main" id="{A94FF2EF-5827-48AC-8A75-B7646946606E}"/>
              </a:ext>
            </a:extLst>
          </p:cNvPr>
          <p:cNvSpPr/>
          <p:nvPr userDrawn="1"/>
        </p:nvSpPr>
        <p:spPr>
          <a:xfrm>
            <a:off x="4481637" y="111839"/>
            <a:ext cx="143932" cy="143932"/>
          </a:xfrm>
          <a:prstGeom prst="ellipse">
            <a:avLst/>
          </a:prstGeom>
          <a:solidFill>
            <a:srgbClr val="CCF0F5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142" name="Oval 141">
            <a:extLst>
              <a:ext uri="{FF2B5EF4-FFF2-40B4-BE49-F238E27FC236}">
                <a16:creationId xmlns:a16="http://schemas.microsoft.com/office/drawing/2014/main" id="{CADB883C-43E3-4D87-BFAF-20CC8CED922C}"/>
              </a:ext>
            </a:extLst>
          </p:cNvPr>
          <p:cNvSpPr/>
          <p:nvPr userDrawn="1"/>
        </p:nvSpPr>
        <p:spPr>
          <a:xfrm>
            <a:off x="6233807" y="3951947"/>
            <a:ext cx="143932" cy="143932"/>
          </a:xfrm>
          <a:prstGeom prst="ellipse">
            <a:avLst/>
          </a:prstGeom>
          <a:solidFill>
            <a:srgbClr val="CCF0F5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143" name="Oval 142">
            <a:extLst>
              <a:ext uri="{FF2B5EF4-FFF2-40B4-BE49-F238E27FC236}">
                <a16:creationId xmlns:a16="http://schemas.microsoft.com/office/drawing/2014/main" id="{BF01446D-4B1C-490A-96BB-1DBCEEE29381}"/>
              </a:ext>
            </a:extLst>
          </p:cNvPr>
          <p:cNvSpPr/>
          <p:nvPr userDrawn="1"/>
        </p:nvSpPr>
        <p:spPr>
          <a:xfrm>
            <a:off x="6677402" y="4095879"/>
            <a:ext cx="143932" cy="143932"/>
          </a:xfrm>
          <a:prstGeom prst="ellipse">
            <a:avLst/>
          </a:prstGeom>
          <a:solidFill>
            <a:srgbClr val="CCF0F5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144" name="Oval 143">
            <a:extLst>
              <a:ext uri="{FF2B5EF4-FFF2-40B4-BE49-F238E27FC236}">
                <a16:creationId xmlns:a16="http://schemas.microsoft.com/office/drawing/2014/main" id="{72280F93-0CCB-4987-8D4A-E1E0AA42D1EA}"/>
              </a:ext>
            </a:extLst>
          </p:cNvPr>
          <p:cNvSpPr/>
          <p:nvPr userDrawn="1"/>
        </p:nvSpPr>
        <p:spPr>
          <a:xfrm>
            <a:off x="3615753" y="4087882"/>
            <a:ext cx="143932" cy="143932"/>
          </a:xfrm>
          <a:prstGeom prst="ellipse">
            <a:avLst/>
          </a:prstGeom>
          <a:solidFill>
            <a:srgbClr val="CCF0F5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145" name="Oval 144">
            <a:extLst>
              <a:ext uri="{FF2B5EF4-FFF2-40B4-BE49-F238E27FC236}">
                <a16:creationId xmlns:a16="http://schemas.microsoft.com/office/drawing/2014/main" id="{1A3C2268-1788-4525-A082-DD31FC4D0738}"/>
              </a:ext>
            </a:extLst>
          </p:cNvPr>
          <p:cNvSpPr/>
          <p:nvPr userDrawn="1"/>
        </p:nvSpPr>
        <p:spPr>
          <a:xfrm>
            <a:off x="4879074" y="4381636"/>
            <a:ext cx="143932" cy="143932"/>
          </a:xfrm>
          <a:prstGeom prst="ellipse">
            <a:avLst/>
          </a:prstGeom>
          <a:solidFill>
            <a:srgbClr val="CCF0F5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146" name="Oval 145">
            <a:extLst>
              <a:ext uri="{FF2B5EF4-FFF2-40B4-BE49-F238E27FC236}">
                <a16:creationId xmlns:a16="http://schemas.microsoft.com/office/drawing/2014/main" id="{73C09B74-24BF-4BAE-9CFE-EC85DBA97EB5}"/>
              </a:ext>
            </a:extLst>
          </p:cNvPr>
          <p:cNvSpPr/>
          <p:nvPr userDrawn="1"/>
        </p:nvSpPr>
        <p:spPr>
          <a:xfrm>
            <a:off x="1967633" y="3933875"/>
            <a:ext cx="143932" cy="143932"/>
          </a:xfrm>
          <a:prstGeom prst="ellipse">
            <a:avLst/>
          </a:prstGeom>
          <a:solidFill>
            <a:srgbClr val="CCF0F5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147" name="Oval 146">
            <a:extLst>
              <a:ext uri="{FF2B5EF4-FFF2-40B4-BE49-F238E27FC236}">
                <a16:creationId xmlns:a16="http://schemas.microsoft.com/office/drawing/2014/main" id="{4473CF90-AB11-4522-8B67-68A639271F7B}"/>
              </a:ext>
            </a:extLst>
          </p:cNvPr>
          <p:cNvSpPr/>
          <p:nvPr userDrawn="1"/>
        </p:nvSpPr>
        <p:spPr>
          <a:xfrm>
            <a:off x="934330" y="2810137"/>
            <a:ext cx="80557" cy="103888"/>
          </a:xfrm>
          <a:prstGeom prst="ellipse">
            <a:avLst/>
          </a:prstGeom>
          <a:solidFill>
            <a:srgbClr val="CCF0F5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148" name="Oval 147">
            <a:extLst>
              <a:ext uri="{FF2B5EF4-FFF2-40B4-BE49-F238E27FC236}">
                <a16:creationId xmlns:a16="http://schemas.microsoft.com/office/drawing/2014/main" id="{7E01AA4E-F07D-4969-8675-0FE92009B9FA}"/>
              </a:ext>
            </a:extLst>
          </p:cNvPr>
          <p:cNvSpPr/>
          <p:nvPr userDrawn="1"/>
        </p:nvSpPr>
        <p:spPr>
          <a:xfrm>
            <a:off x="5863471" y="918265"/>
            <a:ext cx="143932" cy="143932"/>
          </a:xfrm>
          <a:prstGeom prst="ellipse">
            <a:avLst/>
          </a:prstGeom>
          <a:solidFill>
            <a:srgbClr val="CCF0F5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149" name="Oval 148">
            <a:extLst>
              <a:ext uri="{FF2B5EF4-FFF2-40B4-BE49-F238E27FC236}">
                <a16:creationId xmlns:a16="http://schemas.microsoft.com/office/drawing/2014/main" id="{691FCAE3-2A92-47CB-ABB0-003B285122B5}"/>
              </a:ext>
            </a:extLst>
          </p:cNvPr>
          <p:cNvSpPr/>
          <p:nvPr userDrawn="1"/>
        </p:nvSpPr>
        <p:spPr>
          <a:xfrm>
            <a:off x="6126403" y="95976"/>
            <a:ext cx="143932" cy="143932"/>
          </a:xfrm>
          <a:prstGeom prst="ellipse">
            <a:avLst/>
          </a:prstGeom>
          <a:solidFill>
            <a:srgbClr val="CCF0F5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150" name="Oval 149">
            <a:extLst>
              <a:ext uri="{FF2B5EF4-FFF2-40B4-BE49-F238E27FC236}">
                <a16:creationId xmlns:a16="http://schemas.microsoft.com/office/drawing/2014/main" id="{C877BF94-AC05-427D-AFBC-A54EEAFEA433}"/>
              </a:ext>
            </a:extLst>
          </p:cNvPr>
          <p:cNvSpPr/>
          <p:nvPr userDrawn="1"/>
        </p:nvSpPr>
        <p:spPr>
          <a:xfrm>
            <a:off x="7474558" y="670407"/>
            <a:ext cx="143932" cy="143932"/>
          </a:xfrm>
          <a:prstGeom prst="ellipse">
            <a:avLst/>
          </a:prstGeom>
          <a:solidFill>
            <a:srgbClr val="CCF0F5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151" name="Oval 150">
            <a:extLst>
              <a:ext uri="{FF2B5EF4-FFF2-40B4-BE49-F238E27FC236}">
                <a16:creationId xmlns:a16="http://schemas.microsoft.com/office/drawing/2014/main" id="{A67772CE-8395-449B-A460-B010DF33763D}"/>
              </a:ext>
            </a:extLst>
          </p:cNvPr>
          <p:cNvSpPr/>
          <p:nvPr userDrawn="1"/>
        </p:nvSpPr>
        <p:spPr>
          <a:xfrm>
            <a:off x="4625569" y="1636461"/>
            <a:ext cx="143932" cy="143932"/>
          </a:xfrm>
          <a:prstGeom prst="ellipse">
            <a:avLst/>
          </a:prstGeom>
          <a:solidFill>
            <a:srgbClr val="CCF0F5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156" name="Oval 155">
            <a:extLst>
              <a:ext uri="{FF2B5EF4-FFF2-40B4-BE49-F238E27FC236}">
                <a16:creationId xmlns:a16="http://schemas.microsoft.com/office/drawing/2014/main" id="{E7922A8A-7ABF-4891-B548-79CC1168A2D3}"/>
              </a:ext>
            </a:extLst>
          </p:cNvPr>
          <p:cNvSpPr/>
          <p:nvPr userDrawn="1"/>
        </p:nvSpPr>
        <p:spPr>
          <a:xfrm>
            <a:off x="6757768" y="2567203"/>
            <a:ext cx="140019" cy="140018"/>
          </a:xfrm>
          <a:prstGeom prst="ellipse">
            <a:avLst/>
          </a:prstGeom>
          <a:solidFill>
            <a:srgbClr val="E0F0F2">
              <a:alpha val="50196"/>
            </a:srgbClr>
          </a:solidFill>
          <a:ln w="28575">
            <a:solidFill>
              <a:srgbClr val="CCF0F5">
                <a:alpha val="8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157" name="Oval 156">
            <a:extLst>
              <a:ext uri="{FF2B5EF4-FFF2-40B4-BE49-F238E27FC236}">
                <a16:creationId xmlns:a16="http://schemas.microsoft.com/office/drawing/2014/main" id="{68FC29F4-95AD-4762-8A8B-CD600964D676}"/>
              </a:ext>
            </a:extLst>
          </p:cNvPr>
          <p:cNvSpPr/>
          <p:nvPr userDrawn="1"/>
        </p:nvSpPr>
        <p:spPr>
          <a:xfrm>
            <a:off x="4491573" y="1976746"/>
            <a:ext cx="140019" cy="140018"/>
          </a:xfrm>
          <a:prstGeom prst="ellipse">
            <a:avLst/>
          </a:prstGeom>
          <a:solidFill>
            <a:srgbClr val="E0F0F2">
              <a:alpha val="50196"/>
            </a:srgbClr>
          </a:solidFill>
          <a:ln w="28575">
            <a:solidFill>
              <a:srgbClr val="CCF0F5">
                <a:alpha val="8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158" name="Oval 157">
            <a:extLst>
              <a:ext uri="{FF2B5EF4-FFF2-40B4-BE49-F238E27FC236}">
                <a16:creationId xmlns:a16="http://schemas.microsoft.com/office/drawing/2014/main" id="{E8987EBB-265A-471F-8D1E-39DD1F6A435D}"/>
              </a:ext>
            </a:extLst>
          </p:cNvPr>
          <p:cNvSpPr/>
          <p:nvPr userDrawn="1"/>
        </p:nvSpPr>
        <p:spPr>
          <a:xfrm>
            <a:off x="7836157" y="111839"/>
            <a:ext cx="140019" cy="140018"/>
          </a:xfrm>
          <a:prstGeom prst="ellipse">
            <a:avLst/>
          </a:prstGeom>
          <a:solidFill>
            <a:srgbClr val="E0F0F2">
              <a:alpha val="50196"/>
            </a:srgbClr>
          </a:solidFill>
          <a:ln w="28575">
            <a:solidFill>
              <a:srgbClr val="CCF0F5">
                <a:alpha val="8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159" name="Oval 158">
            <a:extLst>
              <a:ext uri="{FF2B5EF4-FFF2-40B4-BE49-F238E27FC236}">
                <a16:creationId xmlns:a16="http://schemas.microsoft.com/office/drawing/2014/main" id="{1E6D095E-A05F-44CF-8DB9-14F3BBD09EBB}"/>
              </a:ext>
            </a:extLst>
          </p:cNvPr>
          <p:cNvSpPr/>
          <p:nvPr userDrawn="1"/>
        </p:nvSpPr>
        <p:spPr>
          <a:xfrm>
            <a:off x="1849172" y="863694"/>
            <a:ext cx="140019" cy="140018"/>
          </a:xfrm>
          <a:prstGeom prst="ellipse">
            <a:avLst/>
          </a:prstGeom>
          <a:solidFill>
            <a:srgbClr val="E0F0F2">
              <a:alpha val="50196"/>
            </a:srgbClr>
          </a:solidFill>
          <a:ln w="28575">
            <a:solidFill>
              <a:srgbClr val="CCF0F5">
                <a:alpha val="8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160" name="Oval 159">
            <a:extLst>
              <a:ext uri="{FF2B5EF4-FFF2-40B4-BE49-F238E27FC236}">
                <a16:creationId xmlns:a16="http://schemas.microsoft.com/office/drawing/2014/main" id="{CE34B436-473E-47F5-848E-4CCF12802D87}"/>
              </a:ext>
            </a:extLst>
          </p:cNvPr>
          <p:cNvSpPr/>
          <p:nvPr userDrawn="1"/>
        </p:nvSpPr>
        <p:spPr>
          <a:xfrm>
            <a:off x="817357" y="3961492"/>
            <a:ext cx="140019" cy="140018"/>
          </a:xfrm>
          <a:prstGeom prst="ellipse">
            <a:avLst/>
          </a:prstGeom>
          <a:solidFill>
            <a:srgbClr val="E0F0F2">
              <a:alpha val="89804"/>
            </a:srgbClr>
          </a:solidFill>
          <a:ln w="28575">
            <a:solidFill>
              <a:srgbClr val="CCF0F5">
                <a:alpha val="8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161" name="Oval 160">
            <a:extLst>
              <a:ext uri="{FF2B5EF4-FFF2-40B4-BE49-F238E27FC236}">
                <a16:creationId xmlns:a16="http://schemas.microsoft.com/office/drawing/2014/main" id="{7CD731FE-86C9-40C7-93D2-77C23E8F18F6}"/>
              </a:ext>
            </a:extLst>
          </p:cNvPr>
          <p:cNvSpPr/>
          <p:nvPr userDrawn="1"/>
        </p:nvSpPr>
        <p:spPr>
          <a:xfrm>
            <a:off x="5865428" y="265543"/>
            <a:ext cx="140019" cy="140018"/>
          </a:xfrm>
          <a:prstGeom prst="ellipse">
            <a:avLst/>
          </a:prstGeom>
          <a:solidFill>
            <a:srgbClr val="E0F0F2">
              <a:alpha val="89804"/>
            </a:srgbClr>
          </a:solidFill>
          <a:ln w="28575">
            <a:solidFill>
              <a:srgbClr val="CCF0F5">
                <a:alpha val="8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162" name="Oval 161">
            <a:extLst>
              <a:ext uri="{FF2B5EF4-FFF2-40B4-BE49-F238E27FC236}">
                <a16:creationId xmlns:a16="http://schemas.microsoft.com/office/drawing/2014/main" id="{E9473288-A26D-4460-A855-629478BD6DBB}"/>
              </a:ext>
            </a:extLst>
          </p:cNvPr>
          <p:cNvSpPr/>
          <p:nvPr userDrawn="1"/>
        </p:nvSpPr>
        <p:spPr>
          <a:xfrm>
            <a:off x="1677285" y="66968"/>
            <a:ext cx="140019" cy="140018"/>
          </a:xfrm>
          <a:prstGeom prst="ellipse">
            <a:avLst/>
          </a:prstGeom>
          <a:solidFill>
            <a:srgbClr val="E0F0F2">
              <a:alpha val="89804"/>
            </a:srgbClr>
          </a:solidFill>
          <a:ln w="28575">
            <a:solidFill>
              <a:srgbClr val="CCF0F5">
                <a:alpha val="8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163" name="Oval 162">
            <a:extLst>
              <a:ext uri="{FF2B5EF4-FFF2-40B4-BE49-F238E27FC236}">
                <a16:creationId xmlns:a16="http://schemas.microsoft.com/office/drawing/2014/main" id="{85C86D59-6495-40B5-9199-689F7B507343}"/>
              </a:ext>
            </a:extLst>
          </p:cNvPr>
          <p:cNvSpPr/>
          <p:nvPr userDrawn="1"/>
        </p:nvSpPr>
        <p:spPr>
          <a:xfrm>
            <a:off x="4274533" y="2428175"/>
            <a:ext cx="82835" cy="82834"/>
          </a:xfrm>
          <a:prstGeom prst="ellipse">
            <a:avLst/>
          </a:prstGeom>
          <a:solidFill>
            <a:srgbClr val="CCF0F5">
              <a:alpha val="4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164" name="Oval 163">
            <a:extLst>
              <a:ext uri="{FF2B5EF4-FFF2-40B4-BE49-F238E27FC236}">
                <a16:creationId xmlns:a16="http://schemas.microsoft.com/office/drawing/2014/main" id="{75705BE5-85E3-4404-A063-E8B7CF9FB8C6}"/>
              </a:ext>
            </a:extLst>
          </p:cNvPr>
          <p:cNvSpPr/>
          <p:nvPr userDrawn="1"/>
        </p:nvSpPr>
        <p:spPr>
          <a:xfrm>
            <a:off x="2799097" y="2912171"/>
            <a:ext cx="82835" cy="82834"/>
          </a:xfrm>
          <a:prstGeom prst="ellipse">
            <a:avLst/>
          </a:prstGeom>
          <a:solidFill>
            <a:srgbClr val="CCF0F5">
              <a:alpha val="4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165" name="Oval 164">
            <a:extLst>
              <a:ext uri="{FF2B5EF4-FFF2-40B4-BE49-F238E27FC236}">
                <a16:creationId xmlns:a16="http://schemas.microsoft.com/office/drawing/2014/main" id="{E0087375-9EE0-45F9-9F92-F353D57053FE}"/>
              </a:ext>
            </a:extLst>
          </p:cNvPr>
          <p:cNvSpPr/>
          <p:nvPr userDrawn="1"/>
        </p:nvSpPr>
        <p:spPr>
          <a:xfrm>
            <a:off x="3313237" y="4029215"/>
            <a:ext cx="82835" cy="82834"/>
          </a:xfrm>
          <a:prstGeom prst="ellipse">
            <a:avLst/>
          </a:prstGeom>
          <a:solidFill>
            <a:srgbClr val="CCF0F5">
              <a:alpha val="4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166" name="Oval 165">
            <a:extLst>
              <a:ext uri="{FF2B5EF4-FFF2-40B4-BE49-F238E27FC236}">
                <a16:creationId xmlns:a16="http://schemas.microsoft.com/office/drawing/2014/main" id="{29945AE2-1B79-4F3D-AF9B-AE4FF24AB8C8}"/>
              </a:ext>
            </a:extLst>
          </p:cNvPr>
          <p:cNvSpPr/>
          <p:nvPr userDrawn="1"/>
        </p:nvSpPr>
        <p:spPr>
          <a:xfrm>
            <a:off x="7314165" y="3518427"/>
            <a:ext cx="82835" cy="82834"/>
          </a:xfrm>
          <a:prstGeom prst="ellipse">
            <a:avLst/>
          </a:prstGeom>
          <a:solidFill>
            <a:srgbClr val="CCF0F5">
              <a:alpha val="4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167" name="Oval 166">
            <a:extLst>
              <a:ext uri="{FF2B5EF4-FFF2-40B4-BE49-F238E27FC236}">
                <a16:creationId xmlns:a16="http://schemas.microsoft.com/office/drawing/2014/main" id="{F0AD61D9-1F7B-4C92-8DCB-DE748798523F}"/>
              </a:ext>
            </a:extLst>
          </p:cNvPr>
          <p:cNvSpPr/>
          <p:nvPr userDrawn="1"/>
        </p:nvSpPr>
        <p:spPr>
          <a:xfrm>
            <a:off x="8471400" y="2887058"/>
            <a:ext cx="82835" cy="82834"/>
          </a:xfrm>
          <a:prstGeom prst="ellipse">
            <a:avLst/>
          </a:prstGeom>
          <a:solidFill>
            <a:srgbClr val="CCF0F5">
              <a:alpha val="4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168" name="Oval 167">
            <a:extLst>
              <a:ext uri="{FF2B5EF4-FFF2-40B4-BE49-F238E27FC236}">
                <a16:creationId xmlns:a16="http://schemas.microsoft.com/office/drawing/2014/main" id="{D2CF9062-6195-4B75-A5B7-BB409FCE80AD}"/>
              </a:ext>
            </a:extLst>
          </p:cNvPr>
          <p:cNvSpPr/>
          <p:nvPr userDrawn="1"/>
        </p:nvSpPr>
        <p:spPr>
          <a:xfrm>
            <a:off x="7466565" y="3670827"/>
            <a:ext cx="82835" cy="82834"/>
          </a:xfrm>
          <a:prstGeom prst="ellipse">
            <a:avLst/>
          </a:prstGeom>
          <a:solidFill>
            <a:srgbClr val="CCF0F5">
              <a:alpha val="4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169" name="Oval 168">
            <a:extLst>
              <a:ext uri="{FF2B5EF4-FFF2-40B4-BE49-F238E27FC236}">
                <a16:creationId xmlns:a16="http://schemas.microsoft.com/office/drawing/2014/main" id="{63152F93-F9CE-49FE-95D8-00623B523124}"/>
              </a:ext>
            </a:extLst>
          </p:cNvPr>
          <p:cNvSpPr/>
          <p:nvPr userDrawn="1"/>
        </p:nvSpPr>
        <p:spPr>
          <a:xfrm>
            <a:off x="3963033" y="488852"/>
            <a:ext cx="82835" cy="82834"/>
          </a:xfrm>
          <a:prstGeom prst="ellipse">
            <a:avLst/>
          </a:prstGeom>
          <a:solidFill>
            <a:srgbClr val="CCF0F5">
              <a:alpha val="4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170" name="Oval 169">
            <a:extLst>
              <a:ext uri="{FF2B5EF4-FFF2-40B4-BE49-F238E27FC236}">
                <a16:creationId xmlns:a16="http://schemas.microsoft.com/office/drawing/2014/main" id="{5797D983-D27E-416E-80FC-1723B25B1EA8}"/>
              </a:ext>
            </a:extLst>
          </p:cNvPr>
          <p:cNvSpPr/>
          <p:nvPr userDrawn="1"/>
        </p:nvSpPr>
        <p:spPr>
          <a:xfrm>
            <a:off x="3695029" y="1745629"/>
            <a:ext cx="213163" cy="200254"/>
          </a:xfrm>
          <a:prstGeom prst="ellipse">
            <a:avLst/>
          </a:prstGeom>
          <a:solidFill>
            <a:srgbClr val="CCF0F5">
              <a:alpha val="60000"/>
            </a:srgbClr>
          </a:solidFill>
          <a:ln w="28575">
            <a:solidFill>
              <a:srgbClr val="CCF0F5">
                <a:alpha val="50196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171" name="Oval 170">
            <a:extLst>
              <a:ext uri="{FF2B5EF4-FFF2-40B4-BE49-F238E27FC236}">
                <a16:creationId xmlns:a16="http://schemas.microsoft.com/office/drawing/2014/main" id="{B18886C8-A531-4CAB-BD0D-CD9B5FA95412}"/>
              </a:ext>
            </a:extLst>
          </p:cNvPr>
          <p:cNvSpPr/>
          <p:nvPr userDrawn="1"/>
        </p:nvSpPr>
        <p:spPr>
          <a:xfrm>
            <a:off x="896909" y="1661776"/>
            <a:ext cx="301049" cy="301049"/>
          </a:xfrm>
          <a:prstGeom prst="ellipse">
            <a:avLst/>
          </a:prstGeom>
          <a:solidFill>
            <a:srgbClr val="CCF0F5">
              <a:alpha val="60000"/>
            </a:srgbClr>
          </a:solidFill>
          <a:ln>
            <a:noFill/>
          </a:ln>
          <a:effectLst>
            <a:glow rad="127000">
              <a:srgbClr val="CCF0F5">
                <a:alpha val="91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173" name="Oval 172">
            <a:extLst>
              <a:ext uri="{FF2B5EF4-FFF2-40B4-BE49-F238E27FC236}">
                <a16:creationId xmlns:a16="http://schemas.microsoft.com/office/drawing/2014/main" id="{D724458B-FA00-47E4-9E9E-42DBDB936AD7}"/>
              </a:ext>
            </a:extLst>
          </p:cNvPr>
          <p:cNvSpPr/>
          <p:nvPr userDrawn="1"/>
        </p:nvSpPr>
        <p:spPr>
          <a:xfrm>
            <a:off x="4075243" y="98626"/>
            <a:ext cx="82835" cy="82834"/>
          </a:xfrm>
          <a:prstGeom prst="ellipse">
            <a:avLst/>
          </a:prstGeom>
          <a:solidFill>
            <a:srgbClr val="CCF0F5">
              <a:alpha val="4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174" name="Oval 173">
            <a:extLst>
              <a:ext uri="{FF2B5EF4-FFF2-40B4-BE49-F238E27FC236}">
                <a16:creationId xmlns:a16="http://schemas.microsoft.com/office/drawing/2014/main" id="{F7089EA4-AF14-4035-AE6E-3AF98DEE93CE}"/>
              </a:ext>
            </a:extLst>
          </p:cNvPr>
          <p:cNvSpPr/>
          <p:nvPr userDrawn="1"/>
        </p:nvSpPr>
        <p:spPr>
          <a:xfrm>
            <a:off x="417450" y="1400896"/>
            <a:ext cx="143932" cy="143932"/>
          </a:xfrm>
          <a:prstGeom prst="ellipse">
            <a:avLst/>
          </a:prstGeom>
          <a:solidFill>
            <a:srgbClr val="CCF0F5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pic>
        <p:nvPicPr>
          <p:cNvPr id="176" name="Picture 175">
            <a:extLst>
              <a:ext uri="{FF2B5EF4-FFF2-40B4-BE49-F238E27FC236}">
                <a16:creationId xmlns:a16="http://schemas.microsoft.com/office/drawing/2014/main" id="{2E1F6DCC-C76B-495F-87E6-0BD84AFB97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733" y="172374"/>
            <a:ext cx="2740434" cy="847178"/>
          </a:xfrm>
          <a:prstGeom prst="rect">
            <a:avLst/>
          </a:prstGeom>
          <a:effectLst>
            <a:outerShdw blurRad="228600" dist="38100" dir="2700000" algn="tl" rotWithShape="0">
              <a:srgbClr val="00486E">
                <a:alpha val="75000"/>
              </a:srgbClr>
            </a:outerShdw>
          </a:effectLst>
        </p:spPr>
      </p:pic>
      <p:sp>
        <p:nvSpPr>
          <p:cNvPr id="177" name="Oval 176">
            <a:extLst>
              <a:ext uri="{FF2B5EF4-FFF2-40B4-BE49-F238E27FC236}">
                <a16:creationId xmlns:a16="http://schemas.microsoft.com/office/drawing/2014/main" id="{3D7AFF94-7BD4-46AC-B544-BECCBABC0ABF}"/>
              </a:ext>
            </a:extLst>
          </p:cNvPr>
          <p:cNvSpPr/>
          <p:nvPr userDrawn="1"/>
        </p:nvSpPr>
        <p:spPr>
          <a:xfrm>
            <a:off x="1852674" y="1126321"/>
            <a:ext cx="432320" cy="432319"/>
          </a:xfrm>
          <a:prstGeom prst="ellipse">
            <a:avLst/>
          </a:prstGeom>
          <a:solidFill>
            <a:srgbClr val="CCF0F5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178" name="Oval 177">
            <a:extLst>
              <a:ext uri="{FF2B5EF4-FFF2-40B4-BE49-F238E27FC236}">
                <a16:creationId xmlns:a16="http://schemas.microsoft.com/office/drawing/2014/main" id="{3CE1429F-0521-4AE1-BC2B-7D229C437AF2}"/>
              </a:ext>
            </a:extLst>
          </p:cNvPr>
          <p:cNvSpPr/>
          <p:nvPr userDrawn="1"/>
        </p:nvSpPr>
        <p:spPr>
          <a:xfrm>
            <a:off x="1375655" y="1191097"/>
            <a:ext cx="140019" cy="140018"/>
          </a:xfrm>
          <a:prstGeom prst="ellipse">
            <a:avLst/>
          </a:prstGeom>
          <a:solidFill>
            <a:srgbClr val="E0F0F2">
              <a:alpha val="50196"/>
            </a:srgbClr>
          </a:solidFill>
          <a:ln w="28575">
            <a:solidFill>
              <a:srgbClr val="CCF0F5">
                <a:alpha val="8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014886327"/>
      </p:ext>
    </p:extLst>
  </p:cSld>
  <p:clrMapOvr>
    <a:masterClrMapping/>
  </p:clrMapOvr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144E0841-D30F-48C8-AADD-BDBED54AB46B}"/>
              </a:ext>
            </a:extLst>
          </p:cNvPr>
          <p:cNvSpPr/>
          <p:nvPr/>
        </p:nvSpPr>
        <p:spPr>
          <a:xfrm>
            <a:off x="0" y="0"/>
            <a:ext cx="9144000" cy="99305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C67B976-F21C-4802-9AEC-D7F6074EDB35}"/>
              </a:ext>
            </a:extLst>
          </p:cNvPr>
          <p:cNvSpPr/>
          <p:nvPr/>
        </p:nvSpPr>
        <p:spPr>
          <a:xfrm>
            <a:off x="8598310" y="0"/>
            <a:ext cx="545690" cy="6858000"/>
          </a:xfrm>
          <a:prstGeom prst="rect">
            <a:avLst/>
          </a:prstGeom>
          <a:solidFill>
            <a:srgbClr val="00486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5CD7DFE-2AD5-4665-BBA7-E4EB1E41F4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5400000">
            <a:off x="5828471" y="3155247"/>
            <a:ext cx="5975555" cy="490977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F126C9A-9EFC-451B-9E88-0B62276607E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412961"/>
            <a:ext cx="7886700" cy="576400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71E86E-F602-4656-8C14-E75DA7CCBC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4CE20D-8072-4681-9F29-06771EB6E2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C4421-5918-4AA3-AE4A-C36EDD2FD6EB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0461EC63-CF6F-475A-95C1-D235CD0829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8546703" y="6032103"/>
            <a:ext cx="656196" cy="3859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13434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3E6BEBF7-70F5-42BC-8238-F4623FD496A2}"/>
              </a:ext>
            </a:extLst>
          </p:cNvPr>
          <p:cNvSpPr/>
          <p:nvPr/>
        </p:nvSpPr>
        <p:spPr>
          <a:xfrm>
            <a:off x="0" y="0"/>
            <a:ext cx="9144000" cy="99305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2" name="Vertical Title 1">
            <a:extLst>
              <a:ext uri="{FF2B5EF4-FFF2-40B4-BE49-F238E27FC236}">
                <a16:creationId xmlns:a16="http://schemas.microsoft.com/office/drawing/2014/main" id="{1E39444A-441B-4C24-B6CE-ECA1BFDC3E0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>
            <a:lvl1pPr>
              <a:defRPr>
                <a:solidFill>
                  <a:srgbClr val="00486E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F2DF34B-0BC8-42DD-9A36-E80EE0D1B97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2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ED2310-20E5-437C-A57F-37AFC3A013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BEB7C6-C575-48DC-9CBD-23E67BBBFB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C4421-5918-4AA3-AE4A-C36EDD2FD6E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4EF9DDD-C7E4-4A44-9D7A-BE5BDC26A5E9}"/>
              </a:ext>
            </a:extLst>
          </p:cNvPr>
          <p:cNvSpPr/>
          <p:nvPr/>
        </p:nvSpPr>
        <p:spPr>
          <a:xfrm>
            <a:off x="8598310" y="0"/>
            <a:ext cx="545690" cy="6858000"/>
          </a:xfrm>
          <a:prstGeom prst="rect">
            <a:avLst/>
          </a:prstGeom>
          <a:solidFill>
            <a:srgbClr val="00486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EA6E8175-9594-4866-85C8-DF977C0D85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8546703" y="6032103"/>
            <a:ext cx="656196" cy="3859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20599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1_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/>
              <a:t>Click to edit Master title style</a:t>
            </a:r>
            <a:endParaRPr kumimoji="0"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42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F0C4421-5918-4AA3-AE4A-C36EDD2FD6EB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13D65362-7A43-41B1-A0D9-ADFD6B6F35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80475" y="152401"/>
            <a:ext cx="2464905" cy="76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29732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Duron's Section Dividers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8458200" y="533400"/>
            <a:ext cx="533400" cy="244476"/>
          </a:xfrm>
        </p:spPr>
        <p:txBody>
          <a:bodyPr/>
          <a:lstStyle/>
          <a:p>
            <a:fld id="{25037DA4-2335-4A87-8586-64B2BAB08211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CA61AAB-AB0D-4611-8E93-CF53FBF243D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183895"/>
            <a:ext cx="1147590" cy="6990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316289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Duron's Section Dividers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3">
            <a:extLst>
              <a:ext uri="{FF2B5EF4-FFF2-40B4-BE49-F238E27FC236}">
                <a16:creationId xmlns:a16="http://schemas.microsoft.com/office/drawing/2014/main" id="{A053DA37-52D9-47A9-8992-92277BE7958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A7CE9FD2-B2C1-45AA-8277-E066085199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00486E"/>
                </a:solidFill>
                <a:latin typeface="Tw Cen MT Condensed Extra Bold" panose="020B0803020202020204" pitchFamily="34" charset="0"/>
              </a:defRPr>
            </a:lvl1pPr>
          </a:lstStyle>
          <a:p>
            <a:r>
              <a:rPr kumimoji="0" lang="en-US" dirty="0"/>
              <a:t>Click to edit Master title style</a:t>
            </a:r>
          </a:p>
        </p:txBody>
      </p:sp>
      <p:sp>
        <p:nvSpPr>
          <p:cNvPr id="7" name="Date Placeholder 11">
            <a:extLst>
              <a:ext uri="{FF2B5EF4-FFF2-40B4-BE49-F238E27FC236}">
                <a16:creationId xmlns:a16="http://schemas.microsoft.com/office/drawing/2014/main" id="{1D17D2BA-F70E-4B42-822F-247A5F2A619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914400" cy="365125"/>
          </a:xfrm>
        </p:spPr>
        <p:txBody>
          <a:bodyPr rtlCol="0"/>
          <a:lstStyle/>
          <a:p>
            <a:endParaRPr lang="en-US" dirty="0"/>
          </a:p>
        </p:txBody>
      </p:sp>
      <p:sp>
        <p:nvSpPr>
          <p:cNvPr id="9" name="Slide Number Placeholder 12">
            <a:extLst>
              <a:ext uri="{FF2B5EF4-FFF2-40B4-BE49-F238E27FC236}">
                <a16:creationId xmlns:a16="http://schemas.microsoft.com/office/drawing/2014/main" id="{6D06DF6B-1361-440D-A963-F64526BF7A9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7505700" y="6248206"/>
            <a:ext cx="1409700" cy="365125"/>
          </a:xfrm>
        </p:spPr>
        <p:txBody>
          <a:bodyPr rtlCol="0"/>
          <a:lstStyle>
            <a:lvl1pPr>
              <a:defRPr sz="1200">
                <a:latin typeface="Tw Cen MT Condensed Extra Bold" panose="020B0803020202020204" pitchFamily="34" charset="0"/>
              </a:defRPr>
            </a:lvl1pPr>
          </a:lstStyle>
          <a:p>
            <a:fld id="{2F0C4421-5918-4AA3-AE4A-C36EDD2FD6E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Picture Placeholder 2">
            <a:extLst>
              <a:ext uri="{FF2B5EF4-FFF2-40B4-BE49-F238E27FC236}">
                <a16:creationId xmlns:a16="http://schemas.microsoft.com/office/drawing/2014/main" id="{7409EFCE-5A05-48E1-91EC-8155F9F9916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/>
              <a:t>Click icon to add picture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6FCAF1B7-6553-47DE-803D-A5B59919E5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6140722"/>
            <a:ext cx="762000" cy="4641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847408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332208-70AF-4017-9E4B-D73263C19F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F8FED4-E389-4EAA-A13D-6BD6C8EDCD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6ECDE3-8951-4087-BC6C-524DAA6BA2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C7095D-9982-4D29-A6F1-CCB0D5BEEA40}" type="datetime1">
              <a:rPr lang="en-US" smtClean="0"/>
              <a:t>4/15/2020</a:t>
            </a:fld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27C1A4-EDCF-4876-9A5A-A464F2912A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37DA4-2335-4A87-8586-64B2BAB0821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29091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E6E98B4-8D70-4D34-8F62-75DC302BEA4B}"/>
              </a:ext>
            </a:extLst>
          </p:cNvPr>
          <p:cNvSpPr/>
          <p:nvPr/>
        </p:nvSpPr>
        <p:spPr>
          <a:xfrm>
            <a:off x="0" y="7"/>
            <a:ext cx="9144000" cy="5104015"/>
          </a:xfrm>
          <a:prstGeom prst="rect">
            <a:avLst/>
          </a:prstGeom>
          <a:solidFill>
            <a:srgbClr val="CCF0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D8A6670-E935-43B5-8CD5-6158FBB2C8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540334"/>
            <a:ext cx="7886700" cy="4427163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AEBC8C-91C8-44D7-949D-054B097A9F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0F7AA8-8228-4BFD-A656-875C0DAF9A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7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CDD9D1-684A-42C7-9F96-001C5B5C4D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37DA4-2335-4A87-8586-64B2BAB0821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F5A9719-A796-44EB-8D22-C7BBB0DB36DB}"/>
              </a:ext>
            </a:extLst>
          </p:cNvPr>
          <p:cNvSpPr/>
          <p:nvPr/>
        </p:nvSpPr>
        <p:spPr>
          <a:xfrm>
            <a:off x="0" y="5104022"/>
            <a:ext cx="9144000" cy="1753985"/>
          </a:xfrm>
          <a:prstGeom prst="rect">
            <a:avLst/>
          </a:prstGeom>
          <a:solidFill>
            <a:srgbClr val="00486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BA826C2-EA8D-456F-B88F-CAF62343FF2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3888" y="5195455"/>
            <a:ext cx="7886700" cy="1024370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CCF0F5"/>
                </a:solidFill>
              </a:defRPr>
            </a:lvl1pPr>
          </a:lstStyle>
          <a:p>
            <a:r>
              <a:rPr lang="en-US" dirty="0"/>
              <a:t>Contents</a:t>
            </a:r>
          </a:p>
        </p:txBody>
      </p:sp>
    </p:spTree>
    <p:extLst>
      <p:ext uri="{BB962C8B-B14F-4D97-AF65-F5344CB8AC3E}">
        <p14:creationId xmlns:p14="http://schemas.microsoft.com/office/powerpoint/2010/main" val="3015776011"/>
      </p:ext>
    </p:extLst>
  </p:cSld>
  <p:clrMapOvr>
    <a:masterClrMapping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B3B209-14CA-4CF4-81E4-B217D9FD748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221971"/>
            <a:ext cx="3886200" cy="495499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23AC14D-7AE0-4CC5-89E0-589EF1E68B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221971"/>
            <a:ext cx="3886200" cy="495499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A5E3C59-73DF-491B-9E57-533944C23A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AE59CEC-AF39-4708-9C6F-752CDF923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F0C4421-5918-4AA3-AE4A-C36EDD2FD6E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itle Placeholder 1">
            <a:extLst>
              <a:ext uri="{FF2B5EF4-FFF2-40B4-BE49-F238E27FC236}">
                <a16:creationId xmlns:a16="http://schemas.microsoft.com/office/drawing/2014/main" id="{E816D5A5-8085-4C88-BA61-6393CDFE0D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3" y="44380"/>
            <a:ext cx="7318757" cy="7938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66028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D111D21-DC36-4AE2-85B9-7B550F6C1D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223961"/>
            <a:ext cx="3868340" cy="823912"/>
          </a:xfrm>
          <a:solidFill>
            <a:srgbClr val="E0F0F2"/>
          </a:solidFill>
        </p:spPr>
        <p:txBody>
          <a:bodyPr anchor="ctr">
            <a:normAutofit/>
          </a:bodyPr>
          <a:lstStyle>
            <a:lvl1pPr marL="0" indent="0">
              <a:buNone/>
              <a:defRPr sz="2800" b="0">
                <a:latin typeface="Tw Cen MT Condensed Extra Bold" panose="020B0803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252D9E5-807B-41EE-A7C1-ED1EDF8F4AD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047873"/>
            <a:ext cx="3868340" cy="4141790"/>
          </a:xfrm>
          <a:ln>
            <a:solidFill>
              <a:srgbClr val="E0F0F2"/>
            </a:solidFill>
          </a:ln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48C3DF0-82A6-44D7-873C-00F48D057AE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2" y="1223961"/>
            <a:ext cx="3887391" cy="823912"/>
          </a:xfrm>
          <a:solidFill>
            <a:srgbClr val="E0F0F2"/>
          </a:solidFill>
        </p:spPr>
        <p:txBody>
          <a:bodyPr anchor="ctr">
            <a:normAutofit/>
          </a:bodyPr>
          <a:lstStyle>
            <a:lvl1pPr marL="0" indent="0">
              <a:buNone/>
              <a:defRPr sz="2800" b="0">
                <a:latin typeface="Tw Cen MT Condensed Extra Bold" panose="020B0803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AAAF12E-DF00-46A5-9AF8-E72E320B946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2" y="2047873"/>
            <a:ext cx="3887391" cy="4141790"/>
          </a:xfrm>
          <a:ln>
            <a:solidFill>
              <a:srgbClr val="E0F0F2"/>
            </a:solidFill>
          </a:ln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E300F68-945C-445E-9056-B59F0D0831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20F36AE-1051-4E2C-9232-8F4F3A1C99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F0C4421-5918-4AA3-AE4A-C36EDD2FD6E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Title Placeholder 1">
            <a:extLst>
              <a:ext uri="{FF2B5EF4-FFF2-40B4-BE49-F238E27FC236}">
                <a16:creationId xmlns:a16="http://schemas.microsoft.com/office/drawing/2014/main" id="{A72A139E-6485-4047-AF53-EA8FE564FB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3" y="44380"/>
            <a:ext cx="7318757" cy="7938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5111360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22BF65F-0B7C-4436-B524-2EEA417817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EA9A4C6-F5FA-4611-AFF8-6957DDA1C5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F0C4421-5918-4AA3-AE4A-C36EDD2FD6E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itle Placeholder 1">
            <a:extLst>
              <a:ext uri="{FF2B5EF4-FFF2-40B4-BE49-F238E27FC236}">
                <a16:creationId xmlns:a16="http://schemas.microsoft.com/office/drawing/2014/main" id="{6F1B5F7C-F40B-456D-AE88-3BD50DB610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3" y="44380"/>
            <a:ext cx="7318757" cy="7938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2913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6119E71-DB2B-4692-AB7D-782ADFC771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A729881-764F-4DCA-8ECC-137B0C06C3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F0C4421-5918-4AA3-AE4A-C36EDD2FD6E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2560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509839-3449-4E1C-ACCD-2276591F4D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32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9E19831-EA00-4F62-9ECE-2C3BE66EA55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90C7602-9307-4028-B790-1ADA027453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EC50CF0-FD73-4DFC-A009-AF19553766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37DA4-2335-4A87-8586-64B2BAB0821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ext Placeholder 3">
            <a:extLst>
              <a:ext uri="{FF2B5EF4-FFF2-40B4-BE49-F238E27FC236}">
                <a16:creationId xmlns:a16="http://schemas.microsoft.com/office/drawing/2014/main" id="{0D7901F1-A88C-4C34-97C4-54B77729C7D6}"/>
              </a:ext>
            </a:extLst>
          </p:cNvPr>
          <p:cNvSpPr>
            <a:spLocks noGrp="1"/>
          </p:cNvSpPr>
          <p:nvPr>
            <p:ph type="body" sz="half" idx="13" hasCustomPrompt="1"/>
          </p:nvPr>
        </p:nvSpPr>
        <p:spPr>
          <a:xfrm>
            <a:off x="629841" y="987425"/>
            <a:ext cx="2949178" cy="924502"/>
          </a:xfrm>
        </p:spPr>
        <p:txBody>
          <a:bodyPr>
            <a:noAutofit/>
          </a:bodyPr>
          <a:lstStyle>
            <a:lvl1pPr marL="0" indent="0">
              <a:buNone/>
              <a:defRPr sz="4000" cap="all" baseline="0">
                <a:solidFill>
                  <a:schemeClr val="tx1">
                    <a:lumMod val="50000"/>
                    <a:lumOff val="50000"/>
                  </a:schemeClr>
                </a:solidFill>
                <a:latin typeface="Tw Cen MT Condensed" panose="020B0606020104020203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Subtitle</a:t>
            </a:r>
          </a:p>
        </p:txBody>
      </p:sp>
      <p:sp>
        <p:nvSpPr>
          <p:cNvPr id="9" name="Title Placeholder 1">
            <a:extLst>
              <a:ext uri="{FF2B5EF4-FFF2-40B4-BE49-F238E27FC236}">
                <a16:creationId xmlns:a16="http://schemas.microsoft.com/office/drawing/2014/main" id="{8B0053EA-9CD2-48B5-BB97-FD4CB17F2C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3" y="44380"/>
            <a:ext cx="7318757" cy="7938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1877842"/>
      </p:ext>
    </p:extLst>
  </p:cSld>
  <p:clrMapOvr>
    <a:masterClrMapping/>
  </p:clrMapOvr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8A57945-47D0-4C1A-A55F-AD2E46B92D0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32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EB3F707-12A1-40A4-A298-5FD64018D24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D1A3DF3-E086-4F2A-A582-DE9BD87266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3DA61FF-FC29-41BB-875E-A5DB66A705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5037DA4-2335-4A87-8586-64B2BAB0821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ext Placeholder 3">
            <a:extLst>
              <a:ext uri="{FF2B5EF4-FFF2-40B4-BE49-F238E27FC236}">
                <a16:creationId xmlns:a16="http://schemas.microsoft.com/office/drawing/2014/main" id="{BA6E5743-FAAC-4A5C-A11A-EC2ADE1AFED7}"/>
              </a:ext>
            </a:extLst>
          </p:cNvPr>
          <p:cNvSpPr>
            <a:spLocks noGrp="1"/>
          </p:cNvSpPr>
          <p:nvPr>
            <p:ph type="body" sz="half" idx="13" hasCustomPrompt="1"/>
          </p:nvPr>
        </p:nvSpPr>
        <p:spPr>
          <a:xfrm>
            <a:off x="629841" y="987425"/>
            <a:ext cx="2949178" cy="924502"/>
          </a:xfrm>
        </p:spPr>
        <p:txBody>
          <a:bodyPr>
            <a:noAutofit/>
          </a:bodyPr>
          <a:lstStyle>
            <a:lvl1pPr marL="0" indent="0">
              <a:buNone/>
              <a:defRPr sz="4000" cap="all" baseline="0">
                <a:solidFill>
                  <a:schemeClr val="tx1">
                    <a:lumMod val="50000"/>
                    <a:lumOff val="50000"/>
                  </a:schemeClr>
                </a:solidFill>
                <a:latin typeface="Tw Cen MT Condensed" panose="020B0606020104020203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Subtitle</a:t>
            </a:r>
          </a:p>
        </p:txBody>
      </p:sp>
      <p:sp>
        <p:nvSpPr>
          <p:cNvPr id="9" name="Title Placeholder 1">
            <a:extLst>
              <a:ext uri="{FF2B5EF4-FFF2-40B4-BE49-F238E27FC236}">
                <a16:creationId xmlns:a16="http://schemas.microsoft.com/office/drawing/2014/main" id="{5D134985-1A44-4116-8C6E-B5B1595805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3" y="44380"/>
            <a:ext cx="7318757" cy="7938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610349"/>
      </p:ext>
    </p:extLst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645D019-0078-4C8A-BE74-0ED85029ED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221971"/>
            <a:ext cx="7886700" cy="49549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557797-DE19-4E1A-AE60-F2E6D1D12EE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7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Tw Cen MT Condensed" panose="020B0606020104020203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E43EDC-28D6-485E-BFC5-576FC412C7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7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Tw Cen MT Condensed" panose="020B0606020104020203" pitchFamily="34" charset="0"/>
              </a:defRPr>
            </a:lvl1pPr>
          </a:lstStyle>
          <a:p>
            <a:fld id="{25037DA4-2335-4A87-8586-64B2BAB0821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9FDD35D-5D43-4C99-9DEB-2FFABDB73BE6}"/>
              </a:ext>
            </a:extLst>
          </p:cNvPr>
          <p:cNvSpPr/>
          <p:nvPr/>
        </p:nvSpPr>
        <p:spPr>
          <a:xfrm>
            <a:off x="0" y="1"/>
            <a:ext cx="9144000" cy="793820"/>
          </a:xfrm>
          <a:prstGeom prst="rect">
            <a:avLst/>
          </a:prstGeom>
          <a:solidFill>
            <a:srgbClr val="00486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E997DF6-EC0F-4B5D-B7D8-CB6277F07E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3" y="44380"/>
            <a:ext cx="7318757" cy="7938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5807DE4-E7FA-4D98-8EA1-9DA24079CE23}"/>
              </a:ext>
            </a:extLst>
          </p:cNvPr>
          <p:cNvSpPr txBox="1"/>
          <p:nvPr/>
        </p:nvSpPr>
        <p:spPr>
          <a:xfrm>
            <a:off x="2775859" y="6400420"/>
            <a:ext cx="359228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>
                <a:solidFill>
                  <a:schemeClr val="bg1">
                    <a:lumMod val="65000"/>
                  </a:schemeClr>
                </a:solidFill>
                <a:latin typeface="Tw Cen MT Condensed" panose="020B0606020104020203" pitchFamily="34" charset="0"/>
              </a:rPr>
              <a:t>© Copyright 2007-2020 Texas Education Agency (TEA). All Rights Reserved.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B4D55F6A-3C10-460A-A6E7-6A6A8E26A0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67700" y="127908"/>
            <a:ext cx="818876" cy="4816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02475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4" r:id="rId1"/>
    <p:sldLayoutId id="2147483835" r:id="rId2"/>
    <p:sldLayoutId id="2147483836" r:id="rId3"/>
    <p:sldLayoutId id="2147483837" r:id="rId4"/>
    <p:sldLayoutId id="2147483838" r:id="rId5"/>
    <p:sldLayoutId id="2147483839" r:id="rId6"/>
    <p:sldLayoutId id="2147483840" r:id="rId7"/>
    <p:sldLayoutId id="2147483841" r:id="rId8"/>
    <p:sldLayoutId id="2147483842" r:id="rId9"/>
    <p:sldLayoutId id="2147483843" r:id="rId10"/>
    <p:sldLayoutId id="2147483844" r:id="rId11"/>
    <p:sldLayoutId id="2147483845" r:id="rId12"/>
    <p:sldLayoutId id="2147483846" r:id="rId13"/>
    <p:sldLayoutId id="2147483847" r:id="rId1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 cap="all" spc="100" baseline="0">
          <a:solidFill>
            <a:srgbClr val="CCF0F5"/>
          </a:solidFill>
          <a:latin typeface="Tw Cen MT Condensed" panose="020B0606020104020203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Tw Cen MT" panose="020B0602020104020603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Tw Cen MT" panose="020B0602020104020603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Tw Cen MT" panose="020B0602020104020603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Tw Cen MT" panose="020B0602020104020603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Tw Cen MT" panose="020B0602020104020603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tea.texas.gov/sites/default/files/School%20Finance%20FAQ_Updated%20March%2025%202020.pdf" TargetMode="External"/><Relationship Id="rId2" Type="http://schemas.openxmlformats.org/officeDocument/2006/relationships/hyperlink" Target="https://tea.texas.gov/texas-schools/health-safety-discipline/coronavirus-covid-19-support-and-guidance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texasstudentdatasystem.org/sites/texasstudentdatasystem.org/files/2021.1.0_TEDS_Change_Log_Dashboards_March_2020.docx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86F173-8B66-4976-8E1D-8C4CA8E0534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TSDS Spring Training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011699E-2ED3-41E6-A6BB-9D29228A49C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Welcome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ACEC4F6-8B17-457D-B9ED-C445CA087798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/>
              <a:t>March–April 2020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9E98FF9-D768-47D5-A310-280395658D2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Terri Hanson</a:t>
            </a:r>
          </a:p>
        </p:txBody>
      </p:sp>
    </p:spTree>
    <p:extLst>
      <p:ext uri="{BB962C8B-B14F-4D97-AF65-F5344CB8AC3E}">
        <p14:creationId xmlns:p14="http://schemas.microsoft.com/office/powerpoint/2010/main" val="37981510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25037DA4-2335-4A87-8586-64B2BAB08211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4277B24D-2F46-4E45-8F6F-F513CDB806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5300230"/>
            <a:ext cx="7886700" cy="1024370"/>
          </a:xfrm>
        </p:spPr>
        <p:txBody>
          <a:bodyPr>
            <a:normAutofit/>
          </a:bodyPr>
          <a:lstStyle/>
          <a:p>
            <a:r>
              <a:rPr lang="en-US" sz="5400" dirty="0"/>
              <a:t>AGENDA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3DE1DC5D-D2A1-49C1-A0A2-56DE96C13685}"/>
              </a:ext>
            </a:extLst>
          </p:cNvPr>
          <p:cNvSpPr/>
          <p:nvPr/>
        </p:nvSpPr>
        <p:spPr>
          <a:xfrm>
            <a:off x="152400" y="2286000"/>
            <a:ext cx="8205788" cy="5048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33400" y="1096866"/>
            <a:ext cx="8001000" cy="40318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14350" indent="-514350">
              <a:spcBef>
                <a:spcPts val="600"/>
              </a:spcBef>
              <a:spcAft>
                <a:spcPts val="600"/>
              </a:spcAft>
              <a:buFont typeface="+mj-lt"/>
              <a:buAutoNum type="romanUcPeriod"/>
            </a:pPr>
            <a:r>
              <a:rPr lang="en-US" sz="2600" b="1" dirty="0">
                <a:solidFill>
                  <a:sysClr val="windowText" lastClr="000000"/>
                </a:solidFill>
              </a:rPr>
              <a:t>ODS Upgrade: Ed-Fi 3.0</a:t>
            </a:r>
          </a:p>
          <a:p>
            <a:pPr marL="514350" indent="-514350">
              <a:spcBef>
                <a:spcPts val="600"/>
              </a:spcBef>
              <a:spcAft>
                <a:spcPts val="600"/>
              </a:spcAft>
              <a:buFont typeface="+mj-lt"/>
              <a:buAutoNum type="romanUcPeriod"/>
            </a:pPr>
            <a:r>
              <a:rPr lang="en-US" sz="2800" b="1" dirty="0">
                <a:solidFill>
                  <a:sysClr val="windowText" lastClr="000000"/>
                </a:solidFill>
              </a:rPr>
              <a:t>studentGPS® Dashboards: Transition</a:t>
            </a:r>
          </a:p>
          <a:p>
            <a:pPr marL="514350" indent="-514350">
              <a:spcBef>
                <a:spcPts val="600"/>
              </a:spcBef>
              <a:spcAft>
                <a:spcPts val="600"/>
              </a:spcAft>
              <a:buFont typeface="+mj-lt"/>
              <a:buAutoNum type="romanUcPeriod"/>
            </a:pPr>
            <a:r>
              <a:rPr lang="en-US" sz="2600" b="1" dirty="0">
                <a:solidFill>
                  <a:sysClr val="windowText" lastClr="000000"/>
                </a:solidFill>
              </a:rPr>
              <a:t>PEIMS: Legislative Changes</a:t>
            </a:r>
          </a:p>
          <a:p>
            <a:pPr marL="514350" indent="-514350">
              <a:spcBef>
                <a:spcPts val="600"/>
              </a:spcBef>
              <a:spcAft>
                <a:spcPts val="600"/>
              </a:spcAft>
              <a:buFont typeface="+mj-lt"/>
              <a:buAutoNum type="romanUcPeriod"/>
            </a:pPr>
            <a:r>
              <a:rPr lang="en-US" sz="2600" b="1" dirty="0">
                <a:solidFill>
                  <a:sysClr val="windowText" lastClr="000000"/>
                </a:solidFill>
              </a:rPr>
              <a:t>SLDS 2019 Grant Application</a:t>
            </a:r>
          </a:p>
          <a:p>
            <a:pPr marL="514350" indent="-514350">
              <a:spcBef>
                <a:spcPts val="600"/>
              </a:spcBef>
              <a:spcAft>
                <a:spcPts val="600"/>
              </a:spcAft>
            </a:pPr>
            <a:endParaRPr lang="en-US" sz="2000" b="1" dirty="0">
              <a:solidFill>
                <a:sysClr val="windowText" lastClr="000000"/>
              </a:solidFill>
            </a:endParaRPr>
          </a:p>
          <a:p>
            <a:pPr marL="514350" indent="-514350">
              <a:spcBef>
                <a:spcPts val="600"/>
              </a:spcBef>
              <a:spcAft>
                <a:spcPts val="600"/>
              </a:spcAft>
            </a:pPr>
            <a:endParaRPr lang="en-US" sz="2000" b="1" dirty="0">
              <a:solidFill>
                <a:sysClr val="windowText" lastClr="000000"/>
              </a:solidFill>
            </a:endParaRPr>
          </a:p>
          <a:p>
            <a:pPr marL="514350" indent="-514350">
              <a:spcBef>
                <a:spcPts val="600"/>
              </a:spcBef>
              <a:spcAft>
                <a:spcPts val="600"/>
              </a:spcAft>
            </a:pPr>
            <a:endParaRPr lang="en-US" sz="2000" b="1" dirty="0">
              <a:solidFill>
                <a:sysClr val="windowText" lastClr="000000"/>
              </a:solidFill>
            </a:endParaRPr>
          </a:p>
          <a:p>
            <a:pPr marL="514350" indent="-514350">
              <a:spcBef>
                <a:spcPts val="600"/>
              </a:spcBef>
              <a:spcAft>
                <a:spcPts val="600"/>
              </a:spcAft>
            </a:pPr>
            <a:endParaRPr lang="en-US" sz="2000" b="1" dirty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60172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E7C069AE-F904-47C1-894E-681F6E1E04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cap="none" dirty="0"/>
              <a:t>PEIMS – Legislative Changes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CF38E4B-B2D8-44FA-AB39-95523CF9E8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C4421-5918-4AA3-AE4A-C36EDD2FD6EB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3F5C6C5-AEF6-46AF-92D7-B82880C34A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066800"/>
            <a:ext cx="7886700" cy="5110163"/>
          </a:xfrm>
        </p:spPr>
        <p:txBody>
          <a:bodyPr>
            <a:normAutofit/>
          </a:bodyPr>
          <a:lstStyle/>
          <a:p>
            <a:pPr marL="0" marR="0" lvl="0" indent="0">
              <a:spcBef>
                <a:spcPts val="0"/>
              </a:spcBef>
              <a:spcAft>
                <a:spcPts val="0"/>
              </a:spcAft>
              <a:buNone/>
            </a:pPr>
            <a:endParaRPr lang="en-US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342900" indent="-342900"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sz="2900" dirty="0">
                <a:latin typeface="+mn-lt"/>
                <a:ea typeface="Times New Roman" panose="02020603050405020304" pitchFamily="18" charset="0"/>
              </a:rPr>
              <a:t>2020-2021 changes due to House Bill 3:</a:t>
            </a:r>
          </a:p>
          <a:p>
            <a:pPr marL="800100" lvl="1" indent="-342900">
              <a:lnSpc>
                <a:spcPct val="70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sz="2000" dirty="0">
                <a:latin typeface="+mn-lt"/>
                <a:ea typeface="Times New Roman" panose="02020603050405020304" pitchFamily="18" charset="0"/>
              </a:rPr>
              <a:t>Additional Days Funding</a:t>
            </a:r>
          </a:p>
          <a:p>
            <a:pPr marL="0" indent="0">
              <a:spcBef>
                <a:spcPts val="0"/>
              </a:spcBef>
              <a:buNone/>
            </a:pPr>
            <a:endParaRPr lang="en-US" sz="2900" dirty="0">
              <a:latin typeface="+mn-lt"/>
              <a:ea typeface="Times New Roman" panose="02020603050405020304" pitchFamily="18" charset="0"/>
            </a:endParaRPr>
          </a:p>
          <a:p>
            <a:pPr marL="342900" indent="-342900"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sz="2900" dirty="0">
                <a:latin typeface="+mn-lt"/>
                <a:ea typeface="Times New Roman" panose="02020603050405020304" pitchFamily="18" charset="0"/>
              </a:rPr>
              <a:t>2020-2021 changes due to Other Legislation:</a:t>
            </a:r>
          </a:p>
          <a:p>
            <a:pPr marL="800100" lvl="1" indent="-342900"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sz="2100" dirty="0">
                <a:latin typeface="+mn-lt"/>
                <a:ea typeface="Times New Roman" panose="02020603050405020304" pitchFamily="18" charset="0"/>
              </a:rPr>
              <a:t>Truancy</a:t>
            </a:r>
          </a:p>
          <a:p>
            <a:pPr marL="800100" lvl="1" indent="-342900"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sz="2100" dirty="0">
                <a:latin typeface="+mn-lt"/>
                <a:ea typeface="Times New Roman" panose="02020603050405020304" pitchFamily="18" charset="0"/>
              </a:rPr>
              <a:t>High School Equivalency Program (HSEP)</a:t>
            </a:r>
          </a:p>
          <a:p>
            <a:pPr marL="800100" lvl="1" indent="-342900"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sz="2100" dirty="0">
                <a:latin typeface="+mn-lt"/>
                <a:ea typeface="Times New Roman" panose="02020603050405020304" pitchFamily="18" charset="0"/>
              </a:rPr>
              <a:t>Charter School Wait List (CSW)</a:t>
            </a:r>
          </a:p>
          <a:p>
            <a:pPr marL="800100" lvl="1" indent="-342900"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sz="2100" dirty="0">
                <a:latin typeface="+mn-lt"/>
                <a:ea typeface="Times New Roman" panose="02020603050405020304" pitchFamily="18" charset="0"/>
              </a:rPr>
              <a:t>Special Education Language Acquisition (SELA)</a:t>
            </a:r>
          </a:p>
          <a:p>
            <a:pPr marL="800100" lvl="1" indent="-342900"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sz="2100" dirty="0">
                <a:latin typeface="+mn-lt"/>
                <a:ea typeface="Times New Roman" panose="02020603050405020304" pitchFamily="18" charset="0"/>
              </a:rPr>
              <a:t>JJAEP rules</a:t>
            </a:r>
          </a:p>
          <a:p>
            <a:pPr marL="800100" lvl="1" indent="-342900"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sz="2100" dirty="0">
                <a:latin typeface="+mn-lt"/>
                <a:ea typeface="Times New Roman" panose="02020603050405020304" pitchFamily="18" charset="0"/>
              </a:rPr>
              <a:t>New Role ID</a:t>
            </a:r>
          </a:p>
          <a:p>
            <a:pPr marL="800100" lvl="1" indent="-342900"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sz="2100" dirty="0">
                <a:latin typeface="+mn-lt"/>
                <a:ea typeface="Times New Roman" panose="02020603050405020304" pitchFamily="18" charset="0"/>
              </a:rPr>
              <a:t>Discipline (Inconsistent with Local Code of Conduct)</a:t>
            </a:r>
          </a:p>
          <a:p>
            <a:pPr marL="457200" lvl="1" indent="0">
              <a:spcBef>
                <a:spcPts val="0"/>
              </a:spcBef>
              <a:buNone/>
            </a:pPr>
            <a:endParaRPr lang="en-US" sz="2100" dirty="0">
              <a:latin typeface="+mn-lt"/>
              <a:ea typeface="Times New Roman" panose="02020603050405020304" pitchFamily="18" charset="0"/>
            </a:endParaRPr>
          </a:p>
          <a:p>
            <a:pPr marL="342900" indent="-342900"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sz="2900" dirty="0">
                <a:ea typeface="Times New Roman" panose="02020603050405020304" pitchFamily="18" charset="0"/>
              </a:rPr>
              <a:t>2021-2022 changes due to House Bill 3:</a:t>
            </a:r>
          </a:p>
          <a:p>
            <a:pPr marL="800100" lvl="1" indent="-342900">
              <a:lnSpc>
                <a:spcPct val="70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sz="2000" dirty="0">
                <a:ea typeface="Times New Roman" panose="02020603050405020304" pitchFamily="18" charset="0"/>
              </a:rPr>
              <a:t>FAFSA Indicator (TREx and PEIMS)</a:t>
            </a:r>
          </a:p>
          <a:p>
            <a:pPr marL="0" marR="0" lvl="0" indent="0">
              <a:spcBef>
                <a:spcPts val="0"/>
              </a:spcBef>
              <a:spcAft>
                <a:spcPts val="0"/>
              </a:spcAft>
              <a:buNone/>
            </a:pPr>
            <a:endParaRPr lang="en-US" dirty="0">
              <a:latin typeface="+mn-lt"/>
              <a:ea typeface="Calibri" panose="020F0502020204030204" pitchFamily="34" charset="0"/>
            </a:endParaRPr>
          </a:p>
          <a:p>
            <a:pPr marL="0" lv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95219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25037DA4-2335-4A87-8586-64B2BAB08211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4277B24D-2F46-4E45-8F6F-F513CDB806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5300230"/>
            <a:ext cx="7886700" cy="1024370"/>
          </a:xfrm>
        </p:spPr>
        <p:txBody>
          <a:bodyPr>
            <a:normAutofit/>
          </a:bodyPr>
          <a:lstStyle/>
          <a:p>
            <a:r>
              <a:rPr lang="en-US" sz="5400" dirty="0"/>
              <a:t>AGENDA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3DE1DC5D-D2A1-49C1-A0A2-56DE96C13685}"/>
              </a:ext>
            </a:extLst>
          </p:cNvPr>
          <p:cNvSpPr/>
          <p:nvPr/>
        </p:nvSpPr>
        <p:spPr>
          <a:xfrm>
            <a:off x="228600" y="2819400"/>
            <a:ext cx="8205788" cy="5048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33400" y="1096866"/>
            <a:ext cx="8001000" cy="40318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14350" indent="-514350">
              <a:spcBef>
                <a:spcPts val="600"/>
              </a:spcBef>
              <a:spcAft>
                <a:spcPts val="600"/>
              </a:spcAft>
              <a:buFont typeface="+mj-lt"/>
              <a:buAutoNum type="romanUcPeriod"/>
            </a:pPr>
            <a:r>
              <a:rPr lang="en-US" sz="2600" b="1" dirty="0">
                <a:solidFill>
                  <a:sysClr val="windowText" lastClr="000000"/>
                </a:solidFill>
              </a:rPr>
              <a:t>ODS Upgrade: Ed-Fi 3.0</a:t>
            </a:r>
          </a:p>
          <a:p>
            <a:pPr marL="514350" indent="-514350">
              <a:spcBef>
                <a:spcPts val="600"/>
              </a:spcBef>
              <a:spcAft>
                <a:spcPts val="600"/>
              </a:spcAft>
              <a:buFont typeface="+mj-lt"/>
              <a:buAutoNum type="romanUcPeriod"/>
            </a:pPr>
            <a:r>
              <a:rPr lang="en-US" sz="2800" b="1" dirty="0">
                <a:solidFill>
                  <a:sysClr val="windowText" lastClr="000000"/>
                </a:solidFill>
              </a:rPr>
              <a:t>studentGPS® Dashboards: Transition</a:t>
            </a:r>
          </a:p>
          <a:p>
            <a:pPr marL="514350" indent="-514350">
              <a:spcBef>
                <a:spcPts val="600"/>
              </a:spcBef>
              <a:spcAft>
                <a:spcPts val="600"/>
              </a:spcAft>
              <a:buFont typeface="+mj-lt"/>
              <a:buAutoNum type="romanUcPeriod"/>
            </a:pPr>
            <a:r>
              <a:rPr lang="en-US" sz="2600" b="1" dirty="0">
                <a:solidFill>
                  <a:sysClr val="windowText" lastClr="000000"/>
                </a:solidFill>
              </a:rPr>
              <a:t>PEIMS: Legislative Changes</a:t>
            </a:r>
          </a:p>
          <a:p>
            <a:pPr marL="514350" indent="-514350">
              <a:spcBef>
                <a:spcPts val="600"/>
              </a:spcBef>
              <a:spcAft>
                <a:spcPts val="600"/>
              </a:spcAft>
              <a:buFont typeface="+mj-lt"/>
              <a:buAutoNum type="romanUcPeriod"/>
            </a:pPr>
            <a:r>
              <a:rPr lang="en-US" sz="2600" b="1" dirty="0">
                <a:solidFill>
                  <a:sysClr val="windowText" lastClr="000000"/>
                </a:solidFill>
              </a:rPr>
              <a:t>SLDS 2019 Grant Application</a:t>
            </a:r>
          </a:p>
          <a:p>
            <a:pPr marL="514350" indent="-514350">
              <a:spcBef>
                <a:spcPts val="600"/>
              </a:spcBef>
              <a:spcAft>
                <a:spcPts val="600"/>
              </a:spcAft>
            </a:pPr>
            <a:endParaRPr lang="en-US" sz="2000" b="1" dirty="0">
              <a:solidFill>
                <a:sysClr val="windowText" lastClr="000000"/>
              </a:solidFill>
            </a:endParaRPr>
          </a:p>
          <a:p>
            <a:pPr marL="514350" indent="-514350">
              <a:spcBef>
                <a:spcPts val="600"/>
              </a:spcBef>
              <a:spcAft>
                <a:spcPts val="600"/>
              </a:spcAft>
            </a:pPr>
            <a:endParaRPr lang="en-US" sz="2000" b="1" dirty="0">
              <a:solidFill>
                <a:sysClr val="windowText" lastClr="000000"/>
              </a:solidFill>
            </a:endParaRPr>
          </a:p>
          <a:p>
            <a:pPr marL="514350" indent="-514350">
              <a:spcBef>
                <a:spcPts val="600"/>
              </a:spcBef>
              <a:spcAft>
                <a:spcPts val="600"/>
              </a:spcAft>
            </a:pPr>
            <a:endParaRPr lang="en-US" sz="2000" b="1" dirty="0">
              <a:solidFill>
                <a:sysClr val="windowText" lastClr="000000"/>
              </a:solidFill>
            </a:endParaRPr>
          </a:p>
          <a:p>
            <a:pPr marL="514350" indent="-514350">
              <a:spcBef>
                <a:spcPts val="600"/>
              </a:spcBef>
              <a:spcAft>
                <a:spcPts val="600"/>
              </a:spcAft>
            </a:pPr>
            <a:endParaRPr lang="en-US" sz="2000" b="1" dirty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96678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E7C069AE-F904-47C1-894E-681F6E1E04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0"/>
            <a:ext cx="7318757" cy="793820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 sz="4000" cap="none" dirty="0"/>
              <a:t>SLDS 2019 Grant Application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CF38E4B-B2D8-44FA-AB39-95523CF9E8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C4421-5918-4AA3-AE4A-C36EDD2FD6EB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3F5C6C5-AEF6-46AF-92D7-B82880C34A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066800"/>
            <a:ext cx="7886700" cy="5289557"/>
          </a:xfrm>
        </p:spPr>
        <p:txBody>
          <a:bodyPr>
            <a:normAutofit/>
          </a:bodyPr>
          <a:lstStyle/>
          <a:p>
            <a:r>
              <a:rPr lang="en-US" dirty="0"/>
              <a:t>TEA was awarded the grant</a:t>
            </a:r>
          </a:p>
          <a:p>
            <a:r>
              <a:rPr lang="en-US" dirty="0"/>
              <a:t>Grant period is from 3/1/2020 - 2/23/2024</a:t>
            </a:r>
          </a:p>
          <a:p>
            <a:r>
              <a:rPr lang="en-US" dirty="0"/>
              <a:t>Develop or improve existing SLDS infrastructure to improve linking and use of education data in the state</a:t>
            </a:r>
          </a:p>
          <a:p>
            <a:pPr lvl="1"/>
            <a:r>
              <a:rPr lang="en-US" dirty="0"/>
              <a:t>Outcome 1: Upgrade validation processes and framework</a:t>
            </a:r>
          </a:p>
          <a:p>
            <a:pPr lvl="1"/>
            <a:r>
              <a:rPr lang="en-US" dirty="0"/>
              <a:t>Outcome 2: Create a parallel environment and integrate downstream systems</a:t>
            </a:r>
          </a:p>
          <a:p>
            <a:pPr lvl="1"/>
            <a:r>
              <a:rPr lang="en-US" dirty="0"/>
              <a:t>Outcome 3: Create a pilot program for LEAs and ESCs</a:t>
            </a:r>
          </a:p>
          <a:p>
            <a:pPr lvl="1"/>
            <a:r>
              <a:rPr lang="en-US" dirty="0"/>
              <a:t>Outcome 4: Improve reporting performance and scalability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72028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53EB20-4FF3-4C40-A708-29F3386448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Welcome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920465-AE8A-4F98-8DB5-5CD1DB81A4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Introductions:</a:t>
            </a:r>
          </a:p>
          <a:p>
            <a:pPr lvl="1"/>
            <a:r>
              <a:rPr lang="en-US" dirty="0"/>
              <a:t>Leanne Simons, Business Management Assistant Director</a:t>
            </a:r>
          </a:p>
          <a:p>
            <a:pPr lvl="2"/>
            <a:r>
              <a:rPr lang="en-US"/>
              <a:t>Jamie Muffoletto</a:t>
            </a:r>
            <a:r>
              <a:rPr lang="en-US" dirty="0"/>
              <a:t>, Data Standards and Governance Manager</a:t>
            </a:r>
          </a:p>
          <a:p>
            <a:pPr marL="914400" lvl="2" indent="0">
              <a:buNone/>
            </a:pPr>
            <a:endParaRPr lang="en-US" sz="1600" dirty="0"/>
          </a:p>
          <a:p>
            <a:pPr lvl="1"/>
            <a:r>
              <a:rPr lang="en-US" dirty="0"/>
              <a:t>Scott Johnson, TSDS Applications Manager</a:t>
            </a:r>
          </a:p>
          <a:p>
            <a:pPr marL="457200" lvl="1" indent="0">
              <a:buNone/>
            </a:pPr>
            <a:endParaRPr lang="en-US" dirty="0"/>
          </a:p>
          <a:p>
            <a:pPr lvl="1"/>
            <a:r>
              <a:rPr lang="en-US" dirty="0"/>
              <a:t>David Butler, TSDS &amp; ITS Training &amp; Deployment Manager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Mark Stehouwer, TSDS &amp; TREx Support Manager</a:t>
            </a:r>
          </a:p>
          <a:p>
            <a:pPr marL="457200" lvl="1" indent="0">
              <a:buNone/>
            </a:pPr>
            <a:endParaRPr lang="en-US" dirty="0"/>
          </a:p>
          <a:p>
            <a:pPr lvl="1"/>
            <a:r>
              <a:rPr lang="en-US" dirty="0"/>
              <a:t>Rhonda Williams, Data Quality &amp; Policy Manager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EC8AC4B-7C88-48EB-9B6A-C6A5B3BCAD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37DA4-2335-4A87-8586-64B2BAB08211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48911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B71125-7CCB-465B-B8F1-2A7833684C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COVID-19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7DB152-6E96-4CA2-8A85-6CCDB14F6A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Resources:</a:t>
            </a:r>
          </a:p>
          <a:p>
            <a:pPr lvl="1"/>
            <a:r>
              <a:rPr lang="en-US" dirty="0">
                <a:hlinkClick r:id="rId2"/>
              </a:rPr>
              <a:t>https://tea.texas.gov/texas-schools/health-safety-discipline/coronavirus-covid-19-support-and-guidance</a:t>
            </a:r>
            <a:endParaRPr lang="en-US" dirty="0"/>
          </a:p>
          <a:p>
            <a:r>
              <a:rPr lang="en-US" dirty="0"/>
              <a:t>Enrollment and Attendance for PEIMS Summer Submission:</a:t>
            </a:r>
          </a:p>
          <a:p>
            <a:pPr lvl="1"/>
            <a:r>
              <a:rPr lang="en-US" dirty="0">
                <a:hlinkClick r:id="rId3"/>
              </a:rPr>
              <a:t>https://tea.texas.gov/sites/default/files/School%20Finance%20FAQ_Updated%20March%2025%202020.pdf</a:t>
            </a:r>
            <a:endParaRPr lang="en-US" dirty="0"/>
          </a:p>
          <a:p>
            <a:pPr marL="0" indent="0">
              <a:buNone/>
            </a:pPr>
            <a:r>
              <a:rPr lang="en-US" sz="2400" dirty="0"/>
              <a:t>(Waivers and Funding; School Finance FAQ – March 25 2020)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50CDB52-2D55-4F94-A93A-1AD2B2388E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37DA4-2335-4A87-8586-64B2BAB08211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59924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TSDS Roadmap</a:t>
            </a:r>
          </a:p>
        </p:txBody>
      </p:sp>
      <p:sp>
        <p:nvSpPr>
          <p:cNvPr id="2" name="Subtitle 1">
            <a:extLst>
              <a:ext uri="{FF2B5EF4-FFF2-40B4-BE49-F238E27FC236}">
                <a16:creationId xmlns:a16="http://schemas.microsoft.com/office/drawing/2014/main" id="{5E1960DA-8A72-4011-8834-6F9970FF01D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2020 - 2023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6C0DECE-A2B1-4E71-A31F-ACC2D35EA10E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6234115" y="6091157"/>
            <a:ext cx="2392794" cy="376321"/>
          </a:xfrm>
        </p:spPr>
        <p:txBody>
          <a:bodyPr/>
          <a:lstStyle/>
          <a:p>
            <a:pPr algn="r"/>
            <a:r>
              <a:rPr lang="en-US" dirty="0"/>
              <a:t>March-April 2020	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8A43D684-D8D2-4D27-B5CB-9251A02D866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Terri Hanson and Leanne Simons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25037DA4-2335-4A87-8586-64B2BAB08211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4277B24D-2F46-4E45-8F6F-F513CDB806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5300230"/>
            <a:ext cx="7886700" cy="1024370"/>
          </a:xfrm>
        </p:spPr>
        <p:txBody>
          <a:bodyPr>
            <a:normAutofit/>
          </a:bodyPr>
          <a:lstStyle/>
          <a:p>
            <a:r>
              <a:rPr lang="en-US" sz="5400" dirty="0"/>
              <a:t>AGENDA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3DE1DC5D-D2A1-49C1-A0A2-56DE96C13685}"/>
              </a:ext>
            </a:extLst>
          </p:cNvPr>
          <p:cNvSpPr/>
          <p:nvPr/>
        </p:nvSpPr>
        <p:spPr>
          <a:xfrm>
            <a:off x="152400" y="1096866"/>
            <a:ext cx="8205788" cy="5048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33400" y="1096866"/>
            <a:ext cx="8001000" cy="40318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14350" indent="-514350">
              <a:spcBef>
                <a:spcPts val="600"/>
              </a:spcBef>
              <a:spcAft>
                <a:spcPts val="600"/>
              </a:spcAft>
              <a:buFont typeface="+mj-lt"/>
              <a:buAutoNum type="romanUcPeriod"/>
            </a:pPr>
            <a:r>
              <a:rPr lang="en-US" sz="2600" b="1" dirty="0">
                <a:solidFill>
                  <a:sysClr val="windowText" lastClr="000000"/>
                </a:solidFill>
              </a:rPr>
              <a:t>ODS Upgrade: Ed-Fi 3.0</a:t>
            </a:r>
          </a:p>
          <a:p>
            <a:pPr marL="514350" indent="-514350">
              <a:spcBef>
                <a:spcPts val="600"/>
              </a:spcBef>
              <a:spcAft>
                <a:spcPts val="600"/>
              </a:spcAft>
              <a:buFont typeface="+mj-lt"/>
              <a:buAutoNum type="romanUcPeriod"/>
            </a:pPr>
            <a:r>
              <a:rPr lang="en-US" sz="2800" b="1" dirty="0">
                <a:solidFill>
                  <a:sysClr val="windowText" lastClr="000000"/>
                </a:solidFill>
              </a:rPr>
              <a:t>studentGPS® Dashboards: Transition</a:t>
            </a:r>
          </a:p>
          <a:p>
            <a:pPr marL="514350" indent="-514350">
              <a:spcBef>
                <a:spcPts val="600"/>
              </a:spcBef>
              <a:spcAft>
                <a:spcPts val="600"/>
              </a:spcAft>
              <a:buFont typeface="+mj-lt"/>
              <a:buAutoNum type="romanUcPeriod"/>
            </a:pPr>
            <a:r>
              <a:rPr lang="en-US" sz="2600" b="1" dirty="0">
                <a:solidFill>
                  <a:sysClr val="windowText" lastClr="000000"/>
                </a:solidFill>
              </a:rPr>
              <a:t>PEIMS: Legislative Changes</a:t>
            </a:r>
          </a:p>
          <a:p>
            <a:pPr marL="514350" indent="-514350">
              <a:spcBef>
                <a:spcPts val="600"/>
              </a:spcBef>
              <a:spcAft>
                <a:spcPts val="600"/>
              </a:spcAft>
              <a:buFont typeface="+mj-lt"/>
              <a:buAutoNum type="romanUcPeriod"/>
            </a:pPr>
            <a:r>
              <a:rPr lang="en-US" sz="2600" b="1" dirty="0">
                <a:solidFill>
                  <a:sysClr val="windowText" lastClr="000000"/>
                </a:solidFill>
              </a:rPr>
              <a:t>SLDS 2019 Grant Application</a:t>
            </a:r>
          </a:p>
          <a:p>
            <a:pPr marL="514350" indent="-514350">
              <a:spcBef>
                <a:spcPts val="600"/>
              </a:spcBef>
              <a:spcAft>
                <a:spcPts val="600"/>
              </a:spcAft>
            </a:pPr>
            <a:endParaRPr lang="en-US" sz="2000" b="1" dirty="0">
              <a:solidFill>
                <a:sysClr val="windowText" lastClr="000000"/>
              </a:solidFill>
            </a:endParaRPr>
          </a:p>
          <a:p>
            <a:pPr marL="514350" indent="-514350">
              <a:spcBef>
                <a:spcPts val="600"/>
              </a:spcBef>
              <a:spcAft>
                <a:spcPts val="600"/>
              </a:spcAft>
            </a:pPr>
            <a:endParaRPr lang="en-US" sz="2000" b="1" dirty="0">
              <a:solidFill>
                <a:sysClr val="windowText" lastClr="000000"/>
              </a:solidFill>
            </a:endParaRPr>
          </a:p>
          <a:p>
            <a:pPr marL="514350" indent="-514350">
              <a:spcBef>
                <a:spcPts val="600"/>
              </a:spcBef>
              <a:spcAft>
                <a:spcPts val="600"/>
              </a:spcAft>
            </a:pPr>
            <a:endParaRPr lang="en-US" sz="2000" b="1" dirty="0">
              <a:solidFill>
                <a:sysClr val="windowText" lastClr="000000"/>
              </a:solidFill>
            </a:endParaRPr>
          </a:p>
          <a:p>
            <a:pPr marL="514350" indent="-514350">
              <a:spcBef>
                <a:spcPts val="600"/>
              </a:spcBef>
              <a:spcAft>
                <a:spcPts val="600"/>
              </a:spcAft>
            </a:pPr>
            <a:endParaRPr lang="en-US" sz="2000" b="1" dirty="0">
              <a:solidFill>
                <a:sysClr val="windowText" lastClr="00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E7C069AE-F904-47C1-894E-681F6E1E04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0"/>
            <a:ext cx="7318757" cy="793820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 sz="4000" cap="none" dirty="0"/>
              <a:t>ODS Upgrade: Ed-Fi 3.0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CF38E4B-B2D8-44FA-AB39-95523CF9E8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C4421-5918-4AA3-AE4A-C36EDD2FD6EB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3F5C6C5-AEF6-46AF-92D7-B82880C34A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066800"/>
            <a:ext cx="7886700" cy="5289557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sz="3200" dirty="0"/>
              <a:t>TEA is planning to update the TSDS Operational Data Store (ODS) to Ed-Fi version 3.x in the 2022-2023 school year. Upgrading to the latest version of Ed-Fi will allow for the following:</a:t>
            </a:r>
          </a:p>
          <a:p>
            <a:pPr lvl="0"/>
            <a:r>
              <a:rPr lang="en-US" sz="3200" dirty="0"/>
              <a:t>The ability for LEAs to submit transactional data via Ed-Fi APIs;</a:t>
            </a:r>
          </a:p>
          <a:p>
            <a:pPr lvl="0"/>
            <a:r>
              <a:rPr lang="en-US" sz="3200" dirty="0"/>
              <a:t>The ability for LEAs to submit data to the agency from multiple source systems utilizing the Ed-Fi data standard;</a:t>
            </a:r>
          </a:p>
          <a:p>
            <a:pPr lvl="0"/>
            <a:r>
              <a:rPr lang="en-US" sz="3200" dirty="0"/>
              <a:t>Achieving the goal of one data collection thus reducing redundant data collections;</a:t>
            </a:r>
          </a:p>
          <a:p>
            <a:pPr lvl="0"/>
            <a:r>
              <a:rPr lang="en-US" sz="3200" dirty="0"/>
              <a:t>Reducing TEA-specific ODS extensions and complexity by aligning with the Ed-Fi data standards and Ed-Fi ODS schema when possible;</a:t>
            </a:r>
          </a:p>
          <a:p>
            <a:pPr lvl="0"/>
            <a:r>
              <a:rPr lang="en-US" sz="3200" dirty="0"/>
              <a:t>Improving system performance for LEA data submission;</a:t>
            </a:r>
          </a:p>
          <a:p>
            <a:pPr lvl="0"/>
            <a:r>
              <a:rPr lang="en-US" sz="3200" dirty="0"/>
              <a:t>Leveraging Ed-Fi tools and utilities to support data standard management and documentation; and</a:t>
            </a:r>
          </a:p>
          <a:p>
            <a:pPr lvl="0"/>
            <a:r>
              <a:rPr lang="en-US" sz="3200" dirty="0"/>
              <a:t>Reducing time LEAs spend preparing data for submission to TEA.</a:t>
            </a:r>
          </a:p>
          <a:p>
            <a:pPr marL="0" lvl="0" indent="0">
              <a:buNone/>
            </a:pPr>
            <a:endParaRPr lang="en-US" sz="3200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72283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1E41CC-B2F5-4AB5-89EB-4466D724CC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Current Milestones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EE27A2-A5BB-4D41-B92E-D0857C84BB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Currently mapping 1.0 to 3.2; </a:t>
            </a:r>
          </a:p>
          <a:p>
            <a:r>
              <a:rPr lang="en-US" b="1" dirty="0"/>
              <a:t>October 2020</a:t>
            </a:r>
            <a:r>
              <a:rPr lang="en-US" dirty="0"/>
              <a:t>: 2021-2022 3.x Data Standards published </a:t>
            </a:r>
          </a:p>
          <a:p>
            <a:r>
              <a:rPr lang="en-US" b="1" dirty="0"/>
              <a:t>October 2020</a:t>
            </a:r>
            <a:r>
              <a:rPr lang="en-US" dirty="0"/>
              <a:t>: Call for participation of Vendors and LEAs to participate in the pilot</a:t>
            </a:r>
          </a:p>
          <a:p>
            <a:r>
              <a:rPr lang="en-US" b="1" dirty="0"/>
              <a:t>January 2022: </a:t>
            </a:r>
            <a:r>
              <a:rPr lang="en-US" dirty="0"/>
              <a:t>Pilot for 2021-2022 school year begins</a:t>
            </a:r>
          </a:p>
          <a:p>
            <a:pPr lvl="1"/>
            <a:r>
              <a:rPr lang="en-US" dirty="0"/>
              <a:t>Parallel submissions for the 2021-2022 school year	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39F0F78-D5C3-408D-AE2D-313F301637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37DA4-2335-4A87-8586-64B2BAB08211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85972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25037DA4-2335-4A87-8586-64B2BAB08211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4277B24D-2F46-4E45-8F6F-F513CDB806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5300230"/>
            <a:ext cx="7886700" cy="1024370"/>
          </a:xfrm>
        </p:spPr>
        <p:txBody>
          <a:bodyPr>
            <a:normAutofit/>
          </a:bodyPr>
          <a:lstStyle/>
          <a:p>
            <a:r>
              <a:rPr lang="en-US" sz="5400" dirty="0"/>
              <a:t>AGENDA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3DE1DC5D-D2A1-49C1-A0A2-56DE96C13685}"/>
              </a:ext>
            </a:extLst>
          </p:cNvPr>
          <p:cNvSpPr/>
          <p:nvPr/>
        </p:nvSpPr>
        <p:spPr>
          <a:xfrm>
            <a:off x="152400" y="1676400"/>
            <a:ext cx="8205788" cy="5048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33400" y="1096866"/>
            <a:ext cx="8001000" cy="40318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14350" indent="-514350">
              <a:spcBef>
                <a:spcPts val="600"/>
              </a:spcBef>
              <a:spcAft>
                <a:spcPts val="600"/>
              </a:spcAft>
              <a:buFont typeface="+mj-lt"/>
              <a:buAutoNum type="romanUcPeriod"/>
            </a:pPr>
            <a:r>
              <a:rPr lang="en-US" sz="2600" b="1" dirty="0">
                <a:solidFill>
                  <a:sysClr val="windowText" lastClr="000000"/>
                </a:solidFill>
              </a:rPr>
              <a:t>ODS Upgrade: Ed-Fi 3.0</a:t>
            </a:r>
          </a:p>
          <a:p>
            <a:pPr marL="514350" indent="-514350">
              <a:spcBef>
                <a:spcPts val="600"/>
              </a:spcBef>
              <a:spcAft>
                <a:spcPts val="600"/>
              </a:spcAft>
              <a:buFont typeface="+mj-lt"/>
              <a:buAutoNum type="romanUcPeriod"/>
            </a:pPr>
            <a:r>
              <a:rPr lang="en-US" sz="2800" b="1" dirty="0">
                <a:solidFill>
                  <a:sysClr val="windowText" lastClr="000000"/>
                </a:solidFill>
              </a:rPr>
              <a:t>studentGPS® Dashboards: Transition</a:t>
            </a:r>
          </a:p>
          <a:p>
            <a:pPr marL="514350" indent="-514350">
              <a:spcBef>
                <a:spcPts val="600"/>
              </a:spcBef>
              <a:spcAft>
                <a:spcPts val="600"/>
              </a:spcAft>
              <a:buFont typeface="+mj-lt"/>
              <a:buAutoNum type="romanUcPeriod"/>
            </a:pPr>
            <a:r>
              <a:rPr lang="en-US" sz="2600" b="1" dirty="0">
                <a:solidFill>
                  <a:sysClr val="windowText" lastClr="000000"/>
                </a:solidFill>
              </a:rPr>
              <a:t>PEIMS: Legislative Changes</a:t>
            </a:r>
          </a:p>
          <a:p>
            <a:pPr marL="514350" indent="-514350">
              <a:spcBef>
                <a:spcPts val="600"/>
              </a:spcBef>
              <a:spcAft>
                <a:spcPts val="600"/>
              </a:spcAft>
              <a:buFont typeface="+mj-lt"/>
              <a:buAutoNum type="romanUcPeriod"/>
            </a:pPr>
            <a:r>
              <a:rPr lang="en-US" sz="2600" b="1" dirty="0">
                <a:solidFill>
                  <a:sysClr val="windowText" lastClr="000000"/>
                </a:solidFill>
              </a:rPr>
              <a:t>SLDS 2019 Grant Application</a:t>
            </a:r>
          </a:p>
          <a:p>
            <a:pPr marL="514350" indent="-514350">
              <a:spcBef>
                <a:spcPts val="600"/>
              </a:spcBef>
              <a:spcAft>
                <a:spcPts val="600"/>
              </a:spcAft>
            </a:pPr>
            <a:endParaRPr lang="en-US" sz="2000" b="1" dirty="0">
              <a:solidFill>
                <a:sysClr val="windowText" lastClr="000000"/>
              </a:solidFill>
            </a:endParaRPr>
          </a:p>
          <a:p>
            <a:pPr marL="514350" indent="-514350">
              <a:spcBef>
                <a:spcPts val="600"/>
              </a:spcBef>
              <a:spcAft>
                <a:spcPts val="600"/>
              </a:spcAft>
            </a:pPr>
            <a:endParaRPr lang="en-US" sz="2000" b="1" dirty="0">
              <a:solidFill>
                <a:sysClr val="windowText" lastClr="000000"/>
              </a:solidFill>
            </a:endParaRPr>
          </a:p>
          <a:p>
            <a:pPr marL="514350" indent="-514350">
              <a:spcBef>
                <a:spcPts val="600"/>
              </a:spcBef>
              <a:spcAft>
                <a:spcPts val="600"/>
              </a:spcAft>
            </a:pPr>
            <a:endParaRPr lang="en-US" sz="2000" b="1" dirty="0">
              <a:solidFill>
                <a:sysClr val="windowText" lastClr="000000"/>
              </a:solidFill>
            </a:endParaRPr>
          </a:p>
          <a:p>
            <a:pPr marL="514350" indent="-514350">
              <a:spcBef>
                <a:spcPts val="600"/>
              </a:spcBef>
              <a:spcAft>
                <a:spcPts val="600"/>
              </a:spcAft>
            </a:pPr>
            <a:endParaRPr lang="en-US" sz="2000" b="1" dirty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40893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E7C069AE-F904-47C1-894E-681F6E1E04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cap="none" dirty="0"/>
              <a:t>studentGPS</a:t>
            </a:r>
            <a:r>
              <a:rPr lang="en-US" dirty="0"/>
              <a:t>® Dashboards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CF38E4B-B2D8-44FA-AB39-95523CF9E8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C4421-5918-4AA3-AE4A-C36EDD2FD6EB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3F5C6C5-AEF6-46AF-92D7-B82880C34A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066800"/>
            <a:ext cx="7886700" cy="5110163"/>
          </a:xfrm>
        </p:spPr>
        <p:txBody>
          <a:bodyPr>
            <a:normAutofit fontScale="92500"/>
          </a:bodyPr>
          <a:lstStyle/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dirty="0">
                <a:ea typeface="Times New Roman" panose="02020603050405020304" pitchFamily="18" charset="0"/>
              </a:rPr>
              <a:t>The studentGPS® Dashboards were disabled by TEA on March 2, 2020.  </a:t>
            </a:r>
            <a:endParaRPr lang="en-US" dirty="0">
              <a:latin typeface="+mn-lt"/>
              <a:ea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en-US" dirty="0">
              <a:latin typeface="+mn-lt"/>
              <a:ea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dirty="0">
                <a:latin typeface="+mn-lt"/>
                <a:ea typeface="Times New Roman" panose="02020603050405020304" pitchFamily="18" charset="0"/>
              </a:rPr>
              <a:t>The dashboard data elements that are not used for other TSDS collections will be removed beginning with the 2020-2021 school year. </a:t>
            </a:r>
          </a:p>
          <a:p>
            <a:pPr marL="800100" lvl="1" indent="-342900"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/>
              <a:t>Refer to the </a:t>
            </a:r>
            <a:r>
              <a:rPr lang="en-US" u="sng">
                <a:hlinkClick r:id="rId2"/>
              </a:rPr>
              <a:t>TWEDS 2020.1.0 Change Log</a:t>
            </a:r>
            <a:r>
              <a:rPr lang="en-US"/>
              <a:t> for a listing of data elements and code tables to be removed. </a:t>
            </a:r>
            <a:endParaRPr lang="en-US" dirty="0">
              <a:latin typeface="+mn-lt"/>
              <a:ea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en-US" dirty="0">
              <a:latin typeface="+mn-lt"/>
              <a:ea typeface="Times New Roman" panose="02020603050405020304" pitchFamily="18" charset="0"/>
            </a:endParaRPr>
          </a:p>
          <a:p>
            <a:pPr marL="342900" indent="-342900"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dirty="0"/>
              <a:t>The TEA Performance Reporting Division is currently working on a pilot for creating visualizations for the Texas Academic Performance Reports (TAPR). The pilot will be focusing on specific data categories previously available in the studentGPS® Dashboards. 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en-US" dirty="0">
              <a:latin typeface="+mn-lt"/>
              <a:ea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en-US" dirty="0">
              <a:latin typeface="+mn-lt"/>
              <a:ea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en-US" dirty="0">
              <a:latin typeface="+mn-lt"/>
              <a:ea typeface="Times New Roman" panose="02020603050405020304" pitchFamily="18" charset="0"/>
            </a:endParaRPr>
          </a:p>
          <a:p>
            <a:pPr marR="0" lvl="0">
              <a:spcBef>
                <a:spcPts val="0"/>
              </a:spcBef>
              <a:spcAft>
                <a:spcPts val="0"/>
              </a:spcAft>
            </a:pPr>
            <a:endParaRPr lang="en-US" dirty="0">
              <a:latin typeface="+mn-lt"/>
              <a:ea typeface="Calibri" panose="020F0502020204030204" pitchFamily="34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4466657"/>
      </p:ext>
    </p:extLst>
  </p:cSld>
  <p:clrMapOvr>
    <a:masterClrMapping/>
  </p:clrMapOvr>
</p:sld>
</file>

<file path=ppt/theme/theme1.xml><?xml version="1.0" encoding="utf-8"?>
<a:theme xmlns:a="http://schemas.openxmlformats.org/drawingml/2006/main" name="TSDS Template 2017 - Circles - Dark">
  <a:themeElements>
    <a:clrScheme name="Custom 15">
      <a:dk1>
        <a:srgbClr val="171616"/>
      </a:dk1>
      <a:lt1>
        <a:srgbClr val="FFFFFF"/>
      </a:lt1>
      <a:dk2>
        <a:srgbClr val="00486E"/>
      </a:dk2>
      <a:lt2>
        <a:srgbClr val="CCF0F5"/>
      </a:lt2>
      <a:accent1>
        <a:srgbClr val="00B5CB"/>
      </a:accent1>
      <a:accent2>
        <a:srgbClr val="C5EEF3"/>
      </a:accent2>
      <a:accent3>
        <a:srgbClr val="0083CC"/>
      </a:accent3>
      <a:accent4>
        <a:srgbClr val="73CD9D"/>
      </a:accent4>
      <a:accent5>
        <a:srgbClr val="5B9BD5"/>
      </a:accent5>
      <a:accent6>
        <a:srgbClr val="129579"/>
      </a:accent6>
      <a:hlink>
        <a:srgbClr val="006299"/>
      </a:hlink>
      <a:folHlink>
        <a:srgbClr val="445A74"/>
      </a:folHlink>
    </a:clrScheme>
    <a:fontScheme name="Custom 1">
      <a:majorFont>
        <a:latin typeface="Tw Cen MT Condensed"/>
        <a:ea typeface=""/>
        <a:cs typeface=""/>
      </a:majorFont>
      <a:minorFont>
        <a:latin typeface="Tw Cen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SDS Template 2017 - Circles - Dark.potx" id="{BD8F2053-5D5C-48B9-9A00-EB66070B26A3}" vid="{696618C3-7B74-4109-9EBE-521A54AF3D3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>
  <documentManagement>
    <Collection xmlns="5c8ce246-9bf7-4847-93b0-5471cf462eac">
      <Value>Not Applicable</Value>
    </Collection>
    <Legislation xmlns="5c8ce246-9bf7-4847-93b0-5471cf462eac" xsi:nil="true"/>
    <Document_x0020_Type xmlns="5c8ce246-9bf7-4847-93b0-5471cf462eac">Other</Document_x0020_Type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B49F776A6EE404F9F9167DF72F5BC07" ma:contentTypeVersion="10" ma:contentTypeDescription="Create a new document." ma:contentTypeScope="" ma:versionID="12c9ce04cc2b0987dc39a52587f17d4d">
  <xsd:schema xmlns:xsd="http://www.w3.org/2001/XMLSchema" xmlns:xs="http://www.w3.org/2001/XMLSchema" xmlns:p="http://schemas.microsoft.com/office/2006/metadata/properties" xmlns:ns2="5c8ce246-9bf7-4847-93b0-5471cf462eac" xmlns:ns3="8db5e514-a680-4fd2-83c7-aca22b4666fd" targetNamespace="http://schemas.microsoft.com/office/2006/metadata/properties" ma:root="true" ma:fieldsID="8bedc21c0577dcbb0bb6a38f57fd407c" ns2:_="" ns3:_="">
    <xsd:import namespace="5c8ce246-9bf7-4847-93b0-5471cf462eac"/>
    <xsd:import namespace="8db5e514-a680-4fd2-83c7-aca22b4666f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Document_x0020_Type"/>
                <xsd:element ref="ns2:Collection" minOccurs="0"/>
                <xsd:element ref="ns2:Legislation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c8ce246-9bf7-4847-93b0-5471cf462ea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Document_x0020_Type" ma:index="12" ma:displayName="Document Type" ma:default="Proposal" ma:format="RadioButtons" ma:internalName="Document_x0020_Type">
      <xsd:simpleType>
        <xsd:restriction base="dms:Choice">
          <xsd:enumeration value="Agenda"/>
          <xsd:enumeration value="Minutes"/>
          <xsd:enumeration value="Proposal"/>
          <xsd:enumeration value="Other"/>
        </xsd:restriction>
      </xsd:simpleType>
    </xsd:element>
    <xsd:element name="Collection" ma:index="13" nillable="true" ma:displayName="Collection" ma:default="PEIMS" ma:internalName="Collection" ma:requiredMultiChoice="true">
      <xsd:complexType>
        <xsd:complexContent>
          <xsd:extension base="dms:MultiChoiceFillIn">
            <xsd:sequence>
              <xsd:element name="Value" maxOccurs="unbounded" minOccurs="0" nillable="true">
                <xsd:simpleType>
                  <xsd:union memberTypes="dms:Text">
                    <xsd:simpleType>
                      <xsd:restriction base="dms:Choice">
                        <xsd:enumeration value="PEIMS"/>
                        <xsd:enumeration value="Class Roster"/>
                        <xsd:enumeration value="Dashboards"/>
                        <xsd:enumeration value="ECDS"/>
                        <xsd:enumeration value="RF Tracker"/>
                        <xsd:enumeration value="Special Ed Language Acquisition"/>
                        <xsd:enumeration value="SPPI-14"/>
                        <xsd:enumeration value="TREx"/>
                        <xsd:enumeration value="Not Applicable"/>
                      </xsd:restriction>
                    </xsd:simpleType>
                  </xsd:union>
                </xsd:simpleType>
              </xsd:element>
            </xsd:sequence>
          </xsd:extension>
        </xsd:complexContent>
      </xsd:complexType>
    </xsd:element>
    <xsd:element name="Legislation" ma:index="14" nillable="true" ma:displayName="Legislation" ma:internalName="Legislation">
      <xsd:simpleType>
        <xsd:restriction base="dms:Text">
          <xsd:maxLength value="255"/>
        </xsd:restriction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db5e514-a680-4fd2-83c7-aca22b4666fd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 ma:index="15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E204C14-91B9-45BA-8FFF-0F8E553DDC3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4B45A69-778E-4D41-A5A4-6C4FF6432815}">
  <ds:schemaRefs>
    <ds:schemaRef ds:uri="http://www.w3.org/XML/1998/namespace"/>
    <ds:schemaRef ds:uri="http://purl.org/dc/dcmitype/"/>
    <ds:schemaRef ds:uri="http://purl.org/dc/terms/"/>
    <ds:schemaRef ds:uri="http://schemas.microsoft.com/office/infopath/2007/PartnerControls"/>
    <ds:schemaRef ds:uri="http://purl.org/dc/elements/1.1/"/>
    <ds:schemaRef ds:uri="http://schemas.microsoft.com/office/2006/documentManagement/types"/>
    <ds:schemaRef ds:uri="http://schemas.openxmlformats.org/package/2006/metadata/core-properties"/>
    <ds:schemaRef ds:uri="8db5e514-a680-4fd2-83c7-aca22b4666fd"/>
    <ds:schemaRef ds:uri="5c8ce246-9bf7-4847-93b0-5471cf462eac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B06B979A-1B6D-41DF-B7A7-5430D87E5CE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c8ce246-9bf7-4847-93b0-5471cf462eac"/>
    <ds:schemaRef ds:uri="8db5e514-a680-4fd2-83c7-aca22b4666f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78240</TotalTime>
  <Words>600</Words>
  <Application>Microsoft Office PowerPoint</Application>
  <PresentationFormat>On-screen Show (4:3)</PresentationFormat>
  <Paragraphs>116</Paragraphs>
  <Slides>13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0" baseType="lpstr">
      <vt:lpstr>Arial</vt:lpstr>
      <vt:lpstr>Calibri</vt:lpstr>
      <vt:lpstr>Symbol</vt:lpstr>
      <vt:lpstr>Tw Cen MT</vt:lpstr>
      <vt:lpstr>Tw Cen MT Condensed</vt:lpstr>
      <vt:lpstr>Tw Cen MT Condensed Extra Bold</vt:lpstr>
      <vt:lpstr>TSDS Template 2017 - Circles - Dark</vt:lpstr>
      <vt:lpstr>TSDS Spring Training</vt:lpstr>
      <vt:lpstr>Welcome</vt:lpstr>
      <vt:lpstr>COVID-19</vt:lpstr>
      <vt:lpstr>TSDS Roadmap</vt:lpstr>
      <vt:lpstr>AGENDA</vt:lpstr>
      <vt:lpstr>ODS Upgrade: Ed-Fi 3.0</vt:lpstr>
      <vt:lpstr>Current Milestones</vt:lpstr>
      <vt:lpstr>AGENDA</vt:lpstr>
      <vt:lpstr>studentGPS® Dashboards</vt:lpstr>
      <vt:lpstr>AGENDA</vt:lpstr>
      <vt:lpstr>PEIMS – Legislative Changes</vt:lpstr>
      <vt:lpstr>AGENDA</vt:lpstr>
      <vt:lpstr>SLDS 2019 Grant Application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jcaven</dc:creator>
  <cp:keywords/>
  <cp:lastModifiedBy>Sharp, Stephanie</cp:lastModifiedBy>
  <cp:revision>1888</cp:revision>
  <cp:lastPrinted>2018-02-01T22:53:24Z</cp:lastPrinted>
  <dcterms:created xsi:type="dcterms:W3CDTF">2009-09-01T20:11:00Z</dcterms:created>
  <dcterms:modified xsi:type="dcterms:W3CDTF">2020-04-15T14:14:20Z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0x0101008B49F776A6EE404F9F9167DF72F5BC07</vt:lpwstr>
  </property>
  <property fmtid="{D5CDD505-2E9C-101B-9397-08002B2CF9AE}" pid="3" name="_NewReviewCycle">
    <vt:lpwstr/>
  </property>
  <property fmtid="{D5CDD505-2E9C-101B-9397-08002B2CF9AE}" pid="4" name="_dlc_DocIdItemGuid">
    <vt:lpwstr>7fd8e421-004a-41be-b615-d2e44760db7c</vt:lpwstr>
  </property>
  <property fmtid="{D5CDD505-2E9C-101B-9397-08002B2CF9AE}" pid="5" name="AuthorIds_UIVersion_9">
    <vt:lpwstr>89</vt:lpwstr>
  </property>
</Properties>
</file>