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93" r:id="rId5"/>
    <p:sldMasterId id="2147483709" r:id="rId6"/>
    <p:sldMasterId id="2147483756" r:id="rId7"/>
    <p:sldMasterId id="2147483678" r:id="rId8"/>
    <p:sldMasterId id="2147483782" r:id="rId9"/>
  </p:sldMasterIdLst>
  <p:notesMasterIdLst>
    <p:notesMasterId r:id="rId20"/>
  </p:notesMasterIdLst>
  <p:sldIdLst>
    <p:sldId id="1806" r:id="rId10"/>
    <p:sldId id="1849" r:id="rId11"/>
    <p:sldId id="1827" r:id="rId12"/>
    <p:sldId id="1845" r:id="rId13"/>
    <p:sldId id="1843" r:id="rId14"/>
    <p:sldId id="1848" r:id="rId15"/>
    <p:sldId id="1844" r:id="rId16"/>
    <p:sldId id="1846" r:id="rId17"/>
    <p:sldId id="283" r:id="rId18"/>
    <p:sldId id="479"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6CB9"/>
    <a:srgbClr val="EA0C0C"/>
    <a:srgbClr val="0781A6"/>
    <a:srgbClr val="3A6FCE"/>
    <a:srgbClr val="3D89C7"/>
    <a:srgbClr val="2F5CAC"/>
    <a:srgbClr val="1E3E77"/>
    <a:srgbClr val="00ACBB"/>
    <a:srgbClr val="4472C4"/>
    <a:srgbClr val="6944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095" autoAdjust="0"/>
  </p:normalViewPr>
  <p:slideViewPr>
    <p:cSldViewPr snapToGrid="0">
      <p:cViewPr varScale="1">
        <p:scale>
          <a:sx n="70" d="100"/>
          <a:sy n="70" d="100"/>
        </p:scale>
        <p:origin x="1123" y="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2446" tIns="46223" rIns="92446" bIns="46223" rtlCol="0"/>
          <a:lstStyle>
            <a:lvl1pPr algn="r">
              <a:defRPr sz="1200"/>
            </a:lvl1pPr>
          </a:lstStyle>
          <a:p>
            <a:fld id="{45B9141D-177B-4807-A9D2-94CF7C562477}" type="datetimeFigureOut">
              <a:rPr lang="en-US" smtClean="0"/>
              <a:t>4/2/2020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2446" tIns="46223" rIns="92446" bIns="46223" rtlCol="0" anchor="b"/>
          <a:lstStyle>
            <a:lvl1pPr algn="r">
              <a:defRPr sz="1200"/>
            </a:lvl1pPr>
          </a:lstStyle>
          <a:p>
            <a:fld id="{41C19E84-432F-4B13-8A59-CF116900378E}" type="slidenum">
              <a:rPr lang="en-US" smtClean="0"/>
              <a:t>‹#›</a:t>
            </a:fld>
            <a:endParaRPr lang="en-US"/>
          </a:p>
        </p:txBody>
      </p:sp>
    </p:spTree>
    <p:extLst>
      <p:ext uri="{BB962C8B-B14F-4D97-AF65-F5344CB8AC3E}">
        <p14:creationId xmlns:p14="http://schemas.microsoft.com/office/powerpoint/2010/main" val="535326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9FACDD-CF80-0846-A9D4-A013DD70DE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2584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1C19E84-432F-4B13-8A59-CF116900378E}" type="slidenum">
              <a:rPr lang="en-US" smtClean="0"/>
              <a:t>2</a:t>
            </a:fld>
            <a:endParaRPr lang="en-US"/>
          </a:p>
        </p:txBody>
      </p:sp>
    </p:spTree>
    <p:extLst>
      <p:ext uri="{BB962C8B-B14F-4D97-AF65-F5344CB8AC3E}">
        <p14:creationId xmlns:p14="http://schemas.microsoft.com/office/powerpoint/2010/main" val="127647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3</a:t>
            </a:fld>
            <a:endParaRPr lang="en-US"/>
          </a:p>
        </p:txBody>
      </p:sp>
    </p:spTree>
    <p:extLst>
      <p:ext uri="{BB962C8B-B14F-4D97-AF65-F5344CB8AC3E}">
        <p14:creationId xmlns:p14="http://schemas.microsoft.com/office/powerpoint/2010/main" val="1965698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6</a:t>
            </a:fld>
            <a:endParaRPr lang="en-US"/>
          </a:p>
        </p:txBody>
      </p:sp>
    </p:spTree>
    <p:extLst>
      <p:ext uri="{BB962C8B-B14F-4D97-AF65-F5344CB8AC3E}">
        <p14:creationId xmlns:p14="http://schemas.microsoft.com/office/powerpoint/2010/main" val="871416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January, TEA called and spoke to district DTCs across the state.  One of the purposes of our call was to gather feedback about the student portal that these districts had received from parents directly.  The responses were overwhelming positive.  This slide provides just a few of the responses we received from districts.  Implementation of SSO would give districts the ability for their parents to access this resource that they already love with one easy click through their secure SIS.</a:t>
            </a:r>
          </a:p>
        </p:txBody>
      </p:sp>
      <p:sp>
        <p:nvSpPr>
          <p:cNvPr id="4" name="Slide Number Placeholder 3"/>
          <p:cNvSpPr>
            <a:spLocks noGrp="1"/>
          </p:cNvSpPr>
          <p:nvPr>
            <p:ph type="sldNum" sz="quarter" idx="5"/>
          </p:nvPr>
        </p:nvSpPr>
        <p:spPr/>
        <p:txBody>
          <a:bodyPr/>
          <a:lstStyle/>
          <a:p>
            <a:fld id="{41C19E84-432F-4B13-8A59-CF116900378E}" type="slidenum">
              <a:rPr lang="en-US" smtClean="0"/>
              <a:t>8</a:t>
            </a:fld>
            <a:endParaRPr lang="en-US"/>
          </a:p>
        </p:txBody>
      </p:sp>
    </p:spTree>
    <p:extLst>
      <p:ext uri="{BB962C8B-B14F-4D97-AF65-F5344CB8AC3E}">
        <p14:creationId xmlns:p14="http://schemas.microsoft.com/office/powerpoint/2010/main" val="3061173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C19E84-432F-4B13-8A59-CF116900378E}" type="slidenum">
              <a:rPr lang="en-US" smtClean="0"/>
              <a:t>9</a:t>
            </a:fld>
            <a:endParaRPr lang="en-US"/>
          </a:p>
        </p:txBody>
      </p:sp>
    </p:spTree>
    <p:extLst>
      <p:ext uri="{BB962C8B-B14F-4D97-AF65-F5344CB8AC3E}">
        <p14:creationId xmlns:p14="http://schemas.microsoft.com/office/powerpoint/2010/main" val="276000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A Opener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7434"/>
            <a:ext cx="9144000" cy="1455651"/>
          </a:xfrm>
          <a:prstGeom prst="rect">
            <a:avLst/>
          </a:prstGeom>
          <a:solidFill>
            <a:schemeClr val="bg1">
              <a:lumMod val="95000"/>
            </a:schemeClr>
          </a:solidFill>
        </p:spPr>
        <p:txBody>
          <a:bodyPr anchor="ctr">
            <a:normAutofit/>
          </a:bodyPr>
          <a:lstStyle>
            <a:lvl1pPr algn="ctr">
              <a:lnSpc>
                <a:spcPct val="90000"/>
              </a:lnSpc>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a:xfrm>
            <a:off x="838200" y="6562725"/>
            <a:ext cx="2743200" cy="158750"/>
          </a:xfrm>
        </p:spPr>
        <p:txBody>
          <a:bodyPr/>
          <a:lstStyle>
            <a:lvl1pPr>
              <a:defRPr>
                <a:solidFill>
                  <a:schemeClr val="bg1"/>
                </a:solidFill>
              </a:defRPr>
            </a:lvl1pPr>
          </a:lstStyle>
          <a:p>
            <a:fld id="{3E88BAF2-E830-476E-8905-B8898AD67C6D}" type="datetime1">
              <a:rPr lang="en-US" smtClean="0"/>
              <a:t>4/2/2020</a:t>
            </a:fld>
            <a:endParaRPr lang="en-US"/>
          </a:p>
        </p:txBody>
      </p:sp>
      <p:sp>
        <p:nvSpPr>
          <p:cNvPr id="5" name="Footer Placeholder 4"/>
          <p:cNvSpPr>
            <a:spLocks noGrp="1"/>
          </p:cNvSpPr>
          <p:nvPr>
            <p:ph type="ftr" sz="quarter" idx="11"/>
          </p:nvPr>
        </p:nvSpPr>
        <p:spPr>
          <a:xfrm>
            <a:off x="4038600" y="6562725"/>
            <a:ext cx="4114800" cy="158750"/>
          </a:xfrm>
        </p:spPr>
        <p:txBody>
          <a:bodyPr/>
          <a:lstStyle>
            <a:lvl1pPr>
              <a:defRPr>
                <a:solidFill>
                  <a:schemeClr val="bg1"/>
                </a:solidFill>
              </a:defRPr>
            </a:lvl1pPr>
          </a:lstStyle>
          <a:p>
            <a:r>
              <a:rPr lang="en-US"/>
              <a:t>Texas Education Agency | Performance Reporting</a:t>
            </a:r>
            <a:endParaRPr lang="en-US" dirty="0"/>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chemeClr val="bg1"/>
                </a:solidFill>
              </a:defRPr>
            </a:lvl1pPr>
          </a:lstStyle>
          <a:p>
            <a:fld id="{0088AB57-2DBE-44A3-AE96-942C49E954BF}" type="slidenum">
              <a:rPr lang="en-US" smtClean="0"/>
              <a:pPr/>
              <a:t>‹#›</a:t>
            </a:fld>
            <a:endParaRPr lang="en-US"/>
          </a:p>
        </p:txBody>
      </p:sp>
      <p:sp>
        <p:nvSpPr>
          <p:cNvPr id="10" name="Picture Placeholder 9"/>
          <p:cNvSpPr>
            <a:spLocks noGrp="1"/>
          </p:cNvSpPr>
          <p:nvPr>
            <p:ph type="pic" sz="quarter" idx="13"/>
          </p:nvPr>
        </p:nvSpPr>
        <p:spPr>
          <a:xfrm>
            <a:off x="0" y="1261872"/>
            <a:ext cx="12192000" cy="5596128"/>
          </a:xfrm>
          <a:prstGeom prst="rect">
            <a:avLst/>
          </a:prstGeom>
        </p:spPr>
        <p:txBody>
          <a:bodyPr/>
          <a:lstStyle/>
          <a:p>
            <a:r>
              <a:rPr lang="en-US"/>
              <a:t>Click icon to add picture</a:t>
            </a:r>
            <a:endParaRPr lang="en-US" dirty="0"/>
          </a:p>
        </p:txBody>
      </p:sp>
    </p:spTree>
    <p:extLst>
      <p:ext uri="{BB962C8B-B14F-4D97-AF65-F5344CB8AC3E}">
        <p14:creationId xmlns:p14="http://schemas.microsoft.com/office/powerpoint/2010/main" val="3061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143AA11-1500-4703-8E77-6292E03B8A13}" type="datetime1">
              <a:rPr lang="en-US" smtClean="0"/>
              <a:t>4/2/2020</a:t>
            </a:fld>
            <a:endParaRPr lang="en-US"/>
          </a:p>
        </p:txBody>
      </p:sp>
      <p:sp>
        <p:nvSpPr>
          <p:cNvPr id="5" name="Footer Placeholder 4"/>
          <p:cNvSpPr>
            <a:spLocks noGrp="1"/>
          </p:cNvSpPr>
          <p:nvPr>
            <p:ph type="ftr" sz="quarter" idx="11"/>
          </p:nvPr>
        </p:nvSpPr>
        <p:spPr/>
        <p:txBody>
          <a:bodyPr/>
          <a:lstStyle/>
          <a:p>
            <a:r>
              <a:rPr lang="en-US"/>
              <a:t>Texas Education Agency | Performance Reporting</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955748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10009367"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5D02F302-355F-4C2D-9144-68E045E90838}" type="datetime1">
              <a:rPr lang="en-US" smtClean="0"/>
              <a:t>4/2/2020</a:t>
            </a:fld>
            <a:endParaRPr lang="en-US"/>
          </a:p>
        </p:txBody>
      </p:sp>
      <p:sp>
        <p:nvSpPr>
          <p:cNvPr id="6" name="Footer Placeholder 5"/>
          <p:cNvSpPr>
            <a:spLocks noGrp="1"/>
          </p:cNvSpPr>
          <p:nvPr>
            <p:ph type="ftr" sz="quarter" idx="11"/>
          </p:nvPr>
        </p:nvSpPr>
        <p:spPr/>
        <p:txBody>
          <a:bodyPr/>
          <a:lstStyle/>
          <a:p>
            <a:r>
              <a:rPr lang="en-US"/>
              <a:t>Texas Education Agency | Performance Reporting</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1600200" indent="-228600">
              <a:buFont typeface="Wingdings" pitchFamily="2" charset="2"/>
              <a:buChar cha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3448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Date Placeholder 3"/>
          <p:cNvSpPr>
            <a:spLocks noGrp="1"/>
          </p:cNvSpPr>
          <p:nvPr>
            <p:ph type="dt" sz="half" idx="10"/>
          </p:nvPr>
        </p:nvSpPr>
        <p:spPr/>
        <p:txBody>
          <a:bodyPr/>
          <a:lstStyle/>
          <a:p>
            <a:fld id="{553DA27D-E8AB-4E76-86A8-E01A3A9CD2B7}" type="datetime1">
              <a:rPr lang="en-US" smtClean="0"/>
              <a:t>4/2/2020</a:t>
            </a:fld>
            <a:endParaRPr lang="en-US"/>
          </a:p>
        </p:txBody>
      </p:sp>
      <p:sp>
        <p:nvSpPr>
          <p:cNvPr id="5" name="Footer Placeholder 4"/>
          <p:cNvSpPr>
            <a:spLocks noGrp="1"/>
          </p:cNvSpPr>
          <p:nvPr>
            <p:ph type="ftr" sz="quarter" idx="11"/>
          </p:nvPr>
        </p:nvSpPr>
        <p:spPr/>
        <p:txBody>
          <a:bodyPr/>
          <a:lstStyle/>
          <a:p>
            <a:r>
              <a:rPr lang="en-US"/>
              <a:t>Texas Education Agency | Performance Reporting</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7371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AD89E7BF-4781-412A-9B36-F8AFA5BFCDA4}" type="datetime1">
              <a:rPr lang="en-US" smtClean="0"/>
              <a:t>4/2/2020</a:t>
            </a:fld>
            <a:endParaRPr lang="en-US"/>
          </a:p>
        </p:txBody>
      </p:sp>
      <p:sp>
        <p:nvSpPr>
          <p:cNvPr id="8" name="Footer Placeholder 7"/>
          <p:cNvSpPr>
            <a:spLocks noGrp="1"/>
          </p:cNvSpPr>
          <p:nvPr>
            <p:ph type="ftr" sz="quarter" idx="11"/>
          </p:nvPr>
        </p:nvSpPr>
        <p:spPr/>
        <p:txBody>
          <a:bodyPr/>
          <a:lstStyle/>
          <a:p>
            <a:r>
              <a:rPr lang="en-US"/>
              <a:t>Texas Education Agency | Performance Reporting</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C00000"/>
              </a:buClr>
              <a:buFont typeface="Wingdings" pitchFamily="2" charset="2"/>
              <a:buChar char="§"/>
              <a:defRPr>
                <a:latin typeface="+mj-lt"/>
                <a:cs typeface="Calibri" panose="020F0502020204030204" pitchFamily="34" charset="0"/>
              </a:defRPr>
            </a:lvl4pPr>
            <a:lvl5pPr>
              <a:buClr>
                <a:srgbClr val="DA3E26"/>
              </a:buClr>
              <a:defRPr b="0">
                <a:latin typeface="+mj-lt"/>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032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D5DD806-2BB3-465A-91E7-3A283A4A389E}" type="datetime1">
              <a:rPr lang="en-US" smtClean="0"/>
              <a:t>4/2/2020</a:t>
            </a:fld>
            <a:endParaRPr lang="en-US"/>
          </a:p>
        </p:txBody>
      </p:sp>
      <p:sp>
        <p:nvSpPr>
          <p:cNvPr id="4" name="Footer Placeholder 3"/>
          <p:cNvSpPr>
            <a:spLocks noGrp="1"/>
          </p:cNvSpPr>
          <p:nvPr>
            <p:ph type="ftr" sz="quarter" idx="11"/>
          </p:nvPr>
        </p:nvSpPr>
        <p:spPr/>
        <p:txBody>
          <a:bodyPr/>
          <a:lstStyle/>
          <a:p>
            <a:r>
              <a:rPr lang="en-US"/>
              <a:t>Texas Education Agency | Performance Reporting</a:t>
            </a:r>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Tree>
    <p:extLst>
      <p:ext uri="{BB962C8B-B14F-4D97-AF65-F5344CB8AC3E}">
        <p14:creationId xmlns:p14="http://schemas.microsoft.com/office/powerpoint/2010/main" val="8445589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301DA9-D22C-4FA2-B7FB-29E0840DF2E3}" type="datetime1">
              <a:rPr lang="en-US" smtClean="0"/>
              <a:t>4/2/2020</a:t>
            </a:fld>
            <a:endParaRPr lang="en-US"/>
          </a:p>
        </p:txBody>
      </p:sp>
      <p:sp>
        <p:nvSpPr>
          <p:cNvPr id="4" name="Footer Placeholder 3"/>
          <p:cNvSpPr>
            <a:spLocks noGrp="1"/>
          </p:cNvSpPr>
          <p:nvPr>
            <p:ph type="ftr" sz="quarter" idx="11"/>
          </p:nvPr>
        </p:nvSpPr>
        <p:spPr/>
        <p:txBody>
          <a:bodyPr/>
          <a:lstStyle/>
          <a:p>
            <a:r>
              <a:rPr lang="en-US"/>
              <a:t>Texas Education Agency | Performance Reporting</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16722844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4EAA93-CE9A-4671-BB53-2894C14E692A}" type="datetime1">
              <a:rPr lang="en-US" smtClean="0"/>
              <a:t>4/2/2020</a:t>
            </a:fld>
            <a:endParaRPr lang="en-US"/>
          </a:p>
        </p:txBody>
      </p:sp>
      <p:sp>
        <p:nvSpPr>
          <p:cNvPr id="4" name="Footer Placeholder 3"/>
          <p:cNvSpPr>
            <a:spLocks noGrp="1"/>
          </p:cNvSpPr>
          <p:nvPr>
            <p:ph type="ftr" sz="quarter" idx="11"/>
          </p:nvPr>
        </p:nvSpPr>
        <p:spPr/>
        <p:txBody>
          <a:bodyPr/>
          <a:lstStyle/>
          <a:p>
            <a:r>
              <a:rPr lang="en-US"/>
              <a:t>Texas Education Agency | Performance Reporting</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Tree>
    <p:extLst>
      <p:ext uri="{BB962C8B-B14F-4D97-AF65-F5344CB8AC3E}">
        <p14:creationId xmlns:p14="http://schemas.microsoft.com/office/powerpoint/2010/main" val="605935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A67030-63F7-4A88-B634-9C49CE9CDF08}" type="datetime1">
              <a:rPr lang="en-US" smtClean="0"/>
              <a:t>4/2/2020</a:t>
            </a:fld>
            <a:endParaRPr lang="en-US"/>
          </a:p>
        </p:txBody>
      </p:sp>
      <p:sp>
        <p:nvSpPr>
          <p:cNvPr id="4" name="Footer Placeholder 3"/>
          <p:cNvSpPr>
            <a:spLocks noGrp="1"/>
          </p:cNvSpPr>
          <p:nvPr>
            <p:ph type="ftr" sz="quarter" idx="11"/>
          </p:nvPr>
        </p:nvSpPr>
        <p:spPr/>
        <p:txBody>
          <a:bodyPr/>
          <a:lstStyle/>
          <a:p>
            <a:r>
              <a:rPr lang="en-US"/>
              <a:t>Texas Education Agency | Performance Reporting</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512016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0A3FE0-7785-4C65-A782-B628A240A873}" type="datetime1">
              <a:rPr lang="en-US" smtClean="0"/>
              <a:t>4/2/2020</a:t>
            </a:fld>
            <a:endParaRPr lang="en-US"/>
          </a:p>
        </p:txBody>
      </p:sp>
      <p:sp>
        <p:nvSpPr>
          <p:cNvPr id="4" name="Footer Placeholder 3"/>
          <p:cNvSpPr>
            <a:spLocks noGrp="1"/>
          </p:cNvSpPr>
          <p:nvPr>
            <p:ph type="ftr" sz="quarter" idx="11"/>
          </p:nvPr>
        </p:nvSpPr>
        <p:spPr/>
        <p:txBody>
          <a:bodyPr/>
          <a:lstStyle/>
          <a:p>
            <a:r>
              <a:rPr lang="en-US"/>
              <a:t>Texas Education Agency | Performance Reporting</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5848698" y="1563757"/>
            <a:ext cx="5534025" cy="4644538"/>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88288" y="1563757"/>
            <a:ext cx="5101055" cy="4644538"/>
          </a:xfrm>
          <a:solidFill>
            <a:srgbClr val="0D6CB9"/>
          </a:solidFill>
        </p:spPr>
        <p:txBody>
          <a:bodyPr lIns="365760" tIns="365760" rIns="365760" bIns="365760"/>
          <a:lstStyle>
            <a:lvl1pPr marL="0" indent="0">
              <a:buNone/>
              <a:defRPr>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031087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bject - text on 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187239-E209-4F84-B84D-6263C97ABF78}" type="datetime1">
              <a:rPr lang="en-US" smtClean="0"/>
              <a:t>4/2/2020</a:t>
            </a:fld>
            <a:endParaRPr lang="en-US"/>
          </a:p>
        </p:txBody>
      </p:sp>
      <p:sp>
        <p:nvSpPr>
          <p:cNvPr id="4" name="Footer Placeholder 3"/>
          <p:cNvSpPr>
            <a:spLocks noGrp="1"/>
          </p:cNvSpPr>
          <p:nvPr>
            <p:ph type="ftr" sz="quarter" idx="11"/>
          </p:nvPr>
        </p:nvSpPr>
        <p:spPr/>
        <p:txBody>
          <a:bodyPr/>
          <a:lstStyle/>
          <a:p>
            <a:r>
              <a:rPr lang="en-US"/>
              <a:t>Texas Education Agency | Performance Reporting</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7"/>
          <p:cNvSpPr>
            <a:spLocks noGrp="1"/>
          </p:cNvSpPr>
          <p:nvPr>
            <p:ph sz="quarter" idx="13"/>
          </p:nvPr>
        </p:nvSpPr>
        <p:spPr>
          <a:xfrm>
            <a:off x="6096000" y="1620838"/>
            <a:ext cx="5534025" cy="4603750"/>
          </a:xfrm>
        </p:spPr>
        <p:txBody>
          <a:bodyPr/>
          <a:lstStyle>
            <a:lvl1pPr marL="0" indent="0">
              <a:buNone/>
              <a:defRPr>
                <a:latin typeface="Calibri" panose="020F0502020204030204" pitchFamily="34" charset="0"/>
                <a:cs typeface="Calibri" panose="020F0502020204030204" pitchFamily="34" charset="0"/>
              </a:defRPr>
            </a:lvl1pPr>
          </a:lstStyle>
          <a:p>
            <a:pPr lvl="0"/>
            <a:endParaRPr lang="en-US" dirty="0"/>
          </a:p>
        </p:txBody>
      </p:sp>
      <p:sp>
        <p:nvSpPr>
          <p:cNvPr id="11" name="Text Placeholder 10"/>
          <p:cNvSpPr>
            <a:spLocks noGrp="1"/>
          </p:cNvSpPr>
          <p:nvPr>
            <p:ph type="body" sz="quarter" idx="14"/>
          </p:nvPr>
        </p:nvSpPr>
        <p:spPr>
          <a:xfrm>
            <a:off x="518193" y="1620838"/>
            <a:ext cx="5101055" cy="4603750"/>
          </a:xfrm>
        </p:spPr>
        <p:txBody>
          <a:bodyPr anchor="t"/>
          <a:lstStyle>
            <a:lvl1pPr marL="0" indent="0">
              <a:buNone/>
              <a:defRPr>
                <a:solidFill>
                  <a:schemeClr val="tx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713074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A Opener Blank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44000" cy="1455649"/>
          </a:xfrm>
          <a:prstGeom prst="rect">
            <a:avLst/>
          </a:prstGeom>
          <a:solidFill>
            <a:schemeClr val="bg1">
              <a:lumMod val="95000"/>
            </a:schemeClr>
          </a:solidFill>
        </p:spPr>
        <p:txBody>
          <a:bodyPr anchor="ctr"/>
          <a:lstStyle>
            <a:lvl1pPr algn="ctr">
              <a:defRPr lang="en-US" sz="6000" b="1" kern="1200" baseline="0" smtClean="0">
                <a:solidFill>
                  <a:srgbClr val="3C6EBE"/>
                </a:solidFill>
                <a:latin typeface="+mn-lt"/>
                <a:ea typeface="+mn-ea"/>
                <a:cs typeface="+mn-cs"/>
              </a:defRPr>
            </a:lvl1pPr>
          </a:lstStyle>
          <a:p>
            <a:r>
              <a:rPr lang="en-US" dirty="0"/>
              <a:t>Edit Master Title</a:t>
            </a:r>
          </a:p>
        </p:txBody>
      </p:sp>
      <p:sp>
        <p:nvSpPr>
          <p:cNvPr id="7" name="Date Placeholder 6"/>
          <p:cNvSpPr>
            <a:spLocks noGrp="1"/>
          </p:cNvSpPr>
          <p:nvPr>
            <p:ph type="dt" sz="half" idx="10"/>
          </p:nvPr>
        </p:nvSpPr>
        <p:spPr/>
        <p:txBody>
          <a:bodyPr/>
          <a:lstStyle/>
          <a:p>
            <a:fld id="{DD027A90-F148-4C58-9D01-65E6ABF0394E}" type="datetime1">
              <a:rPr lang="en-US" smtClean="0"/>
              <a:t>4/2/2020</a:t>
            </a:fld>
            <a:endParaRPr lang="en-US"/>
          </a:p>
        </p:txBody>
      </p:sp>
      <p:sp>
        <p:nvSpPr>
          <p:cNvPr id="8" name="Footer Placeholder 7"/>
          <p:cNvSpPr>
            <a:spLocks noGrp="1"/>
          </p:cNvSpPr>
          <p:nvPr>
            <p:ph type="ftr" sz="quarter" idx="11"/>
          </p:nvPr>
        </p:nvSpPr>
        <p:spPr/>
        <p:txBody>
          <a:bodyPr/>
          <a:lstStyle/>
          <a:p>
            <a:r>
              <a:rPr lang="en-US"/>
              <a:t>Texas Education Agency | Performance Reporting</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39776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94D3E431-CCDE-43E1-8911-EA06B9D50A92}" type="datetime1">
              <a:rPr lang="en-US" smtClean="0"/>
              <a:t>4/2/2020</a:t>
            </a:fld>
            <a:endParaRPr lang="en-US"/>
          </a:p>
        </p:txBody>
      </p:sp>
      <p:sp>
        <p:nvSpPr>
          <p:cNvPr id="8" name="Footer Placeholder 7"/>
          <p:cNvSpPr>
            <a:spLocks noGrp="1"/>
          </p:cNvSpPr>
          <p:nvPr>
            <p:ph type="ftr" sz="quarter" idx="11"/>
          </p:nvPr>
        </p:nvSpPr>
        <p:spPr/>
        <p:txBody>
          <a:bodyPr/>
          <a:lstStyle/>
          <a:p>
            <a:r>
              <a:rPr lang="en-US"/>
              <a:t>Texas Education Agency | Performance Reporting</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a:solidFill>
                  <a:schemeClr val="bg1"/>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23033932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5C13C8B7-4DE5-4A0F-AC6B-B0B12BC8802E}" type="datetime1">
              <a:rPr lang="en-US" smtClean="0"/>
              <a:t>4/2/2020</a:t>
            </a:fld>
            <a:endParaRPr lang="en-US"/>
          </a:p>
        </p:txBody>
      </p:sp>
      <p:sp>
        <p:nvSpPr>
          <p:cNvPr id="8" name="Footer Placeholder 7"/>
          <p:cNvSpPr>
            <a:spLocks noGrp="1"/>
          </p:cNvSpPr>
          <p:nvPr>
            <p:ph type="ftr" sz="quarter" idx="11"/>
          </p:nvPr>
        </p:nvSpPr>
        <p:spPr/>
        <p:txBody>
          <a:bodyPr/>
          <a:lstStyle/>
          <a:p>
            <a:r>
              <a:rPr lang="en-US"/>
              <a:t>Texas Education Agency | Performance Reporting</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714124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957471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B9680952-4DDC-4998-9620-D49E6C930CF2}" type="datetime1">
              <a:rPr lang="en-US" smtClean="0"/>
              <a:t>4/2/2020</a:t>
            </a:fld>
            <a:endParaRPr lang="en-US"/>
          </a:p>
        </p:txBody>
      </p:sp>
      <p:sp>
        <p:nvSpPr>
          <p:cNvPr id="8" name="Footer Placeholder 7"/>
          <p:cNvSpPr>
            <a:spLocks noGrp="1"/>
          </p:cNvSpPr>
          <p:nvPr>
            <p:ph type="ftr" sz="quarter" idx="11"/>
          </p:nvPr>
        </p:nvSpPr>
        <p:spPr/>
        <p:txBody>
          <a:bodyPr/>
          <a:lstStyle/>
          <a:p>
            <a:r>
              <a:rPr lang="en-US"/>
              <a:t>Texas Education Agency | Performance Reporting</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a:extLst/>
          </p:cNvPr>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8" name="Text Placeholder 8">
            <a:extLst/>
          </p:cNvPr>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29" name="TextBox 28">
            <a:extLst/>
          </p:cNvPr>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a:extLst/>
          </p:cNvP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a:extLst/>
          </p:cNvP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a:extLst/>
          </p:cNvPr>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a:extLst/>
          </p:cNvP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a:extLst/>
          </p:cNvPr>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a:extLst/>
          </p:cNvP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a:extLst/>
          </p:cNvP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a:extLst/>
          </p:cNvPr>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a:extLst/>
          </p:cNvP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a:extLst/>
          </p:cNvP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a:extLst/>
          </p:cNvPr>
          <p:cNvGrpSpPr/>
          <p:nvPr userDrawn="1"/>
        </p:nvGrpSpPr>
        <p:grpSpPr>
          <a:xfrm>
            <a:off x="10298196" y="2129570"/>
            <a:ext cx="407673" cy="407673"/>
            <a:chOff x="10636741" y="2652807"/>
            <a:chExt cx="296963" cy="296963"/>
          </a:xfrm>
        </p:grpSpPr>
        <p:sp>
          <p:nvSpPr>
            <p:cNvPr id="52" name="Oval 51">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a:extLst/>
          </p:cNvPr>
          <p:cNvGrpSpPr/>
          <p:nvPr userDrawn="1"/>
        </p:nvGrpSpPr>
        <p:grpSpPr>
          <a:xfrm>
            <a:off x="8481353" y="3119046"/>
            <a:ext cx="3133180" cy="562188"/>
            <a:chOff x="8481353" y="3119046"/>
            <a:chExt cx="3133180" cy="562188"/>
          </a:xfrm>
        </p:grpSpPr>
        <p:cxnSp>
          <p:nvCxnSpPr>
            <p:cNvPr id="56" name="Straight Connector 55" title="Q lines">
              <a:extLst/>
            </p:cNvPr>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a:extLst/>
            </p:cNvPr>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a:extLst/>
            </p:cNvPr>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a:extLst/>
            </p:cNvPr>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a:extLst/>
            </p:cNvPr>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a:extLst/>
            </p:cNvPr>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a:extLst/>
            </p:cNvPr>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a:extLst/>
            </p:cNvPr>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a:extLst/>
            </p:cNvPr>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a:extLst/>
            </p:cNvP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a:extLst/>
            </p:cNvP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a:extLst/>
            </p:cNvP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a:extLst/>
            </p:cNvP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a:extLst/>
          </p:cNvPr>
          <p:cNvGrpSpPr/>
          <p:nvPr userDrawn="1"/>
        </p:nvGrpSpPr>
        <p:grpSpPr>
          <a:xfrm>
            <a:off x="5886628" y="3119046"/>
            <a:ext cx="2784204" cy="562188"/>
            <a:chOff x="5886628" y="3119046"/>
            <a:chExt cx="2784204" cy="562188"/>
          </a:xfrm>
        </p:grpSpPr>
        <p:cxnSp>
          <p:nvCxnSpPr>
            <p:cNvPr id="70" name="Straight Connector 69" title="Q lines">
              <a:extLst/>
            </p:cNvPr>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a:extLst/>
            </p:cNvPr>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a:extLst/>
            </p:cNvPr>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a:extLst/>
            </p:cNvPr>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a:extLst/>
            </p:cNvPr>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a:extLst/>
            </p:cNvPr>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a:extLst/>
            </p:cNvPr>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a:extLst/>
            </p:cNvPr>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a:extLst/>
            </p:cNvPr>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a:extLst/>
            </p:cNvP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a:extLst/>
            </p:cNvP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a:extLst/>
            </p:cNvP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a:extLst/>
            </p:cNvP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a:extLst/>
          </p:cNvPr>
          <p:cNvGrpSpPr/>
          <p:nvPr userDrawn="1"/>
        </p:nvGrpSpPr>
        <p:grpSpPr>
          <a:xfrm>
            <a:off x="3309141" y="3119046"/>
            <a:ext cx="2759196" cy="561751"/>
            <a:chOff x="3309141" y="3119046"/>
            <a:chExt cx="2759196" cy="561751"/>
          </a:xfrm>
        </p:grpSpPr>
        <p:sp>
          <p:nvSpPr>
            <p:cNvPr id="84" name="Arrow: Right 130" title="Year Arrow">
              <a:extLst/>
            </p:cNvPr>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a:extLst/>
            </p:cNvPr>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a:extLst/>
            </p:cNvPr>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a:extLst/>
            </p:cNvPr>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a:extLst/>
            </p:cNvPr>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a:extLst/>
            </p:cNvPr>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a:extLst/>
            </p:cNvPr>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a:extLst/>
            </p:cNvPr>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a:extLst/>
            </p:cNvPr>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a:extLst/>
            </p:cNvP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a:extLst/>
            </p:cNvP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a:extLst/>
            </p:cNvP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a:extLst/>
            </p:cNvP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a:extLst/>
          </p:cNvPr>
          <p:cNvGrpSpPr/>
          <p:nvPr userDrawn="1"/>
        </p:nvGrpSpPr>
        <p:grpSpPr>
          <a:xfrm>
            <a:off x="791681" y="3119046"/>
            <a:ext cx="2695434" cy="561751"/>
            <a:chOff x="791681" y="3119046"/>
            <a:chExt cx="2695434" cy="561751"/>
          </a:xfrm>
        </p:grpSpPr>
        <p:cxnSp>
          <p:nvCxnSpPr>
            <p:cNvPr id="98" name="Straight Connector 97" title="Q lines">
              <a:extLst/>
            </p:cNvPr>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a:extLst/>
            </p:cNvPr>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a:extLst/>
            </p:cNvPr>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a:extLst/>
            </p:cNvPr>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a:extLst/>
            </p:cNvPr>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a:extLst/>
            </p:cNvPr>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a:extLst/>
            </p:cNvPr>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a:extLst/>
            </p:cNvPr>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a:extLst/>
            </p:cNvPr>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a:extLst/>
            </p:cNvP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a:extLst/>
            </p:cNvP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a:extLst/>
            </p:cNvP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a:extLst/>
            </p:cNvP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a:extLst/>
          </p:cNvPr>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2" name="Text Placeholder 8">
            <a:extLst/>
          </p:cNvPr>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3" name="Text Placeholder 8">
            <a:extLst/>
          </p:cNvPr>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4" name="Text Placeholder 8">
            <a:extLst/>
          </p:cNvPr>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5" name="Text Placeholder 8">
            <a:extLst/>
          </p:cNvPr>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6" name="Text Placeholder 8">
            <a:extLst/>
          </p:cNvPr>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Tree>
    <p:extLst>
      <p:ext uri="{BB962C8B-B14F-4D97-AF65-F5344CB8AC3E}">
        <p14:creationId xmlns:p14="http://schemas.microsoft.com/office/powerpoint/2010/main" val="2771770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D988B-3826-4AF0-831A-9825092E82B9}" type="datetime1">
              <a:rPr lang="en-US" smtClean="0"/>
              <a:t>4/2/2020</a:t>
            </a:fld>
            <a:endParaRPr lang="en-US"/>
          </a:p>
        </p:txBody>
      </p:sp>
      <p:sp>
        <p:nvSpPr>
          <p:cNvPr id="3" name="Footer Placeholder 2"/>
          <p:cNvSpPr>
            <a:spLocks noGrp="1"/>
          </p:cNvSpPr>
          <p:nvPr>
            <p:ph type="ftr" sz="quarter" idx="11"/>
          </p:nvPr>
        </p:nvSpPr>
        <p:spPr/>
        <p:txBody>
          <a:bodyPr/>
          <a:lstStyle/>
          <a:p>
            <a:r>
              <a:rPr lang="en-US"/>
              <a:t>Texas Education Agency | Performance Reporting</a:t>
            </a:r>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31049698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8590BE9-4127-42E0-88F2-84C5B4C2BD6C}"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Texas Education Agency | Performance Reporting</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42626848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4D34150D-0F4D-4315-90B1-7D4D1EC78874}"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13"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0" name="Title 1"/>
          <p:cNvSpPr>
            <a:spLocks noGrp="1"/>
          </p:cNvSpPr>
          <p:nvPr>
            <p:ph type="ctrTitle"/>
          </p:nvPr>
        </p:nvSpPr>
        <p:spPr>
          <a:xfrm>
            <a:off x="1524000" y="1122363"/>
            <a:ext cx="9144000" cy="2387600"/>
          </a:xfrm>
          <a:prstGeom prst="rect">
            <a:avLst/>
          </a:prstGeom>
        </p:spPr>
        <p:txBody>
          <a:bodyPr anchor="b"/>
          <a:lstStyle>
            <a:lvl1pPr algn="ctr">
              <a:defRPr sz="5000" b="0" i="0">
                <a:latin typeface="Open Sans" charset="0"/>
                <a:ea typeface="Open Sans" charset="0"/>
                <a:cs typeface="Open Sans" charset="0"/>
              </a:defRPr>
            </a:lvl1pPr>
          </a:lstStyle>
          <a:p>
            <a:r>
              <a:rPr lang="en-US" dirty="0"/>
              <a:t>Click to edit Master title style</a:t>
            </a:r>
          </a:p>
        </p:txBody>
      </p:sp>
      <p:sp>
        <p:nvSpPr>
          <p:cNvPr id="11"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Open Sans" charset="0"/>
                <a:ea typeface="Open Sans" charset="0"/>
                <a:cs typeface="Open Sans"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59514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978763"/>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3435420"/>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p>
            <a:fld id="{83C7BBF6-40F9-4331-82FD-CBBA739345A3}" type="datetime1">
              <a:rPr lang="en-US" smtClean="0"/>
              <a:t>4/2/2020</a:t>
            </a:fld>
            <a:endParaRPr lang="en-US"/>
          </a:p>
        </p:txBody>
      </p:sp>
      <p:sp>
        <p:nvSpPr>
          <p:cNvPr id="5" name="Footer Placeholder 4"/>
          <p:cNvSpPr>
            <a:spLocks noGrp="1"/>
          </p:cNvSpPr>
          <p:nvPr>
            <p:ph type="ftr" sz="quarter" idx="11"/>
          </p:nvPr>
        </p:nvSpPr>
        <p:spPr/>
        <p:txBody>
          <a:bodyPr/>
          <a:lstStyle/>
          <a:p>
            <a:r>
              <a:rPr lang="en-US"/>
              <a:t>Texas Education Agency | Performance Reporting</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73F1BA61-0597-9F42-ACBB-F15FF99F7CC3}"/>
              </a:ext>
            </a:extLst>
          </p:cNvPr>
          <p:cNvSpPr>
            <a:spLocks noGrp="1"/>
          </p:cNvSpPr>
          <p:nvPr>
            <p:ph type="pic" sz="quarter" idx="14" hasCustomPrompt="1"/>
          </p:nvPr>
        </p:nvSpPr>
        <p:spPr>
          <a:xfrm>
            <a:off x="5407025" y="5213059"/>
            <a:ext cx="1377950" cy="1096963"/>
          </a:xfrm>
        </p:spPr>
        <p:txBody>
          <a:bodyPr/>
          <a:lstStyle/>
          <a:p>
            <a:r>
              <a:rPr lang="en-US" dirty="0"/>
              <a:t>Logo</a:t>
            </a:r>
          </a:p>
        </p:txBody>
      </p:sp>
    </p:spTree>
    <p:extLst>
      <p:ext uri="{BB962C8B-B14F-4D97-AF65-F5344CB8AC3E}">
        <p14:creationId xmlns:p14="http://schemas.microsoft.com/office/powerpoint/2010/main" val="49701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Alternat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p:spPr>
        <p:txBody>
          <a:bodyPr anchor="ctr">
            <a:normAutofit/>
          </a:bodyPr>
          <a:lstStyle>
            <a:lvl1pPr algn="ctr">
              <a:defRPr sz="6600" b="1">
                <a:solidFill>
                  <a:srgbClr val="3C6EBE"/>
                </a:solidFill>
                <a:latin typeface="Calibri" panose="020F0502020204030204" pitchFamily="34" charset="0"/>
                <a:cs typeface="Calibri" panose="020F0502020204030204" pitchFamily="34" charset="0"/>
              </a:defRPr>
            </a:lvl1pPr>
          </a:lstStyle>
          <a:p>
            <a:r>
              <a:rPr lang="en-US" dirty="0"/>
              <a:t>Click to edit Master title</a:t>
            </a:r>
          </a:p>
        </p:txBody>
      </p:sp>
      <p:sp>
        <p:nvSpPr>
          <p:cNvPr id="3" name="Subtitle 2"/>
          <p:cNvSpPr>
            <a:spLocks noGrp="1"/>
          </p:cNvSpPr>
          <p:nvPr>
            <p:ph type="subTitle" idx="1" hasCustomPrompt="1"/>
          </p:nvPr>
        </p:nvSpPr>
        <p:spPr>
          <a:xfrm>
            <a:off x="1097280" y="5026861"/>
            <a:ext cx="9997440" cy="1273508"/>
          </a:xfrm>
        </p:spPr>
        <p:txBody>
          <a:bodyPr anchor="ctr"/>
          <a:lstStyle>
            <a:lvl1pPr marL="0" indent="0" algn="ctr">
              <a:buNone/>
              <a:defRPr sz="2400" b="1" spc="200" baseline="0">
                <a:solidFill>
                  <a:srgbClr val="44546A"/>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9D22BA84-ED22-49A9-9F4E-86F36F999EF4}" type="datetime1">
              <a:rPr lang="en-US" smtClean="0"/>
              <a:t>4/2/2020</a:t>
            </a:fld>
            <a:endParaRPr lang="en-US"/>
          </a:p>
        </p:txBody>
      </p:sp>
      <p:sp>
        <p:nvSpPr>
          <p:cNvPr id="5" name="Footer Placeholder 4"/>
          <p:cNvSpPr>
            <a:spLocks noGrp="1"/>
          </p:cNvSpPr>
          <p:nvPr>
            <p:ph type="ftr" sz="quarter" idx="11"/>
          </p:nvPr>
        </p:nvSpPr>
        <p:spPr/>
        <p:txBody>
          <a:bodyPr/>
          <a:lstStyle/>
          <a:p>
            <a:r>
              <a:rPr lang="en-US"/>
              <a:t>Texas Education Agency | Performance Reporting</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9" name="Picture Placeholder 8">
            <a:extLst>
              <a:ext uri="{FF2B5EF4-FFF2-40B4-BE49-F238E27FC236}">
                <a16:creationId xmlns:a16="http://schemas.microsoft.com/office/drawing/2014/main" id="{99CD7465-82DB-6943-A223-97CAF3BF0047}"/>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275078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65784" cy="710206"/>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F491BF74-9569-48DA-91AD-B2FB25926B67}" type="datetime1">
              <a:rPr lang="en-US" smtClean="0"/>
              <a:t>4/2/2020</a:t>
            </a:fld>
            <a:endParaRPr lang="en-US"/>
          </a:p>
        </p:txBody>
      </p:sp>
      <p:sp>
        <p:nvSpPr>
          <p:cNvPr id="6" name="Footer Placeholder 5"/>
          <p:cNvSpPr>
            <a:spLocks noGrp="1"/>
          </p:cNvSpPr>
          <p:nvPr>
            <p:ph type="ftr" sz="quarter" idx="11"/>
          </p:nvPr>
        </p:nvSpPr>
        <p:spPr/>
        <p:txBody>
          <a:bodyPr/>
          <a:lstStyle/>
          <a:p>
            <a:r>
              <a:rPr lang="en-US"/>
              <a:t>Texas Education Agency | Performance Reporting</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
        <p:nvSpPr>
          <p:cNvPr id="8" name="Content Placeholder 2"/>
          <p:cNvSpPr>
            <a:spLocks noGrp="1"/>
          </p:cNvSpPr>
          <p:nvPr>
            <p:ph sz="half" idx="13"/>
          </p:nvPr>
        </p:nvSpPr>
        <p:spPr>
          <a:xfrm>
            <a:off x="1037902" y="1881359"/>
            <a:ext cx="4937761"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baseline="0">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14"/>
          </p:nvPr>
        </p:nvSpPr>
        <p:spPr>
          <a:xfrm>
            <a:off x="6216337" y="1881359"/>
            <a:ext cx="4937760" cy="4023359"/>
          </a:xfrm>
        </p:spPr>
        <p:txBody>
          <a:bodyPr/>
          <a:lstStyle>
            <a:lvl1pPr marL="457200" indent="-457200">
              <a:buFont typeface="Arial" panose="020B0604020202020204" pitchFamily="34" charset="0"/>
              <a:buChar char="•"/>
              <a:defRPr b="1" i="1">
                <a:solidFill>
                  <a:srgbClr val="DA3E26"/>
                </a:solidFill>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3799346D-5D98-D948-A118-BA4E55B1DECF}"/>
              </a:ext>
            </a:extLst>
          </p:cNvPr>
          <p:cNvSpPr>
            <a:spLocks noGrp="1"/>
          </p:cNvSpPr>
          <p:nvPr>
            <p:ph type="pic" sz="quarter" idx="15"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4468012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List">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53591" cy="710206"/>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B165CB42-935A-4E5E-A543-98AE9AE85DA8}" type="datetime1">
              <a:rPr lang="en-US" smtClean="0"/>
              <a:t>4/2/2020</a:t>
            </a:fld>
            <a:endParaRPr lang="en-US"/>
          </a:p>
        </p:txBody>
      </p:sp>
      <p:sp>
        <p:nvSpPr>
          <p:cNvPr id="5" name="Footer Placeholder 4"/>
          <p:cNvSpPr>
            <a:spLocks noGrp="1"/>
          </p:cNvSpPr>
          <p:nvPr>
            <p:ph type="ftr" sz="quarter" idx="11"/>
          </p:nvPr>
        </p:nvSpPr>
        <p:spPr/>
        <p:txBody>
          <a:bodyPr/>
          <a:lstStyle/>
          <a:p>
            <a:r>
              <a:rPr lang="en-US"/>
              <a:t>Texas Education Agency | Performance Reporting</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7" name="Content Placeholder 2"/>
          <p:cNvSpPr>
            <a:spLocks noGrp="1"/>
          </p:cNvSpPr>
          <p:nvPr>
            <p:ph idx="13"/>
          </p:nvPr>
        </p:nvSpPr>
        <p:spPr>
          <a:xfrm>
            <a:off x="838199" y="1825625"/>
            <a:ext cx="10515599" cy="4302459"/>
          </a:xfrm>
        </p:spPr>
        <p:txBody>
          <a:bodyPr/>
          <a:lstStyle>
            <a:lvl1pPr>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8">
            <a:extLst>
              <a:ext uri="{FF2B5EF4-FFF2-40B4-BE49-F238E27FC236}">
                <a16:creationId xmlns:a16="http://schemas.microsoft.com/office/drawing/2014/main" id="{A12AD04B-FD68-AC47-8832-1731094D24F3}"/>
              </a:ext>
            </a:extLst>
          </p:cNvPr>
          <p:cNvSpPr>
            <a:spLocks noGrp="1"/>
          </p:cNvSpPr>
          <p:nvPr>
            <p:ph type="pic" sz="quarter" idx="14"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79273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EA Main - Main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460701"/>
            <a:ext cx="9997440" cy="3566160"/>
          </a:xfrm>
          <a:prstGeom prst="rect">
            <a:avLst/>
          </a:prstGeom>
        </p:spPr>
        <p:txBody>
          <a:bodyPr anchor="ctr">
            <a:normAutofit/>
          </a:bodyPr>
          <a:lstStyle>
            <a:lvl1pPr algn="ctr">
              <a:lnSpc>
                <a:spcPct val="90000"/>
              </a:lnSpc>
              <a:defRPr sz="6600" b="1">
                <a:solidFill>
                  <a:srgbClr val="3C6EBE"/>
                </a:solidFill>
                <a:latin typeface="Open Sans Semibold" panose="020B0606030504020204"/>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097280" y="5157370"/>
            <a:ext cx="9997440" cy="1142999"/>
          </a:xfrm>
          <a:prstGeom prst="rect">
            <a:avLst/>
          </a:prstGeom>
        </p:spPr>
        <p:txBody>
          <a:bodyPr anchor="ctr"/>
          <a:lstStyle>
            <a:lvl1pPr marL="0" indent="0" algn="ctr">
              <a:lnSpc>
                <a:spcPct val="90000"/>
              </a:lnSpc>
              <a:buNone/>
              <a:defRPr sz="2400" b="1" spc="200" baseline="0">
                <a:solidFill>
                  <a:srgbClr val="44546A"/>
                </a:solidFill>
                <a:latin typeface="Open Sans (Heading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838200" y="6562725"/>
            <a:ext cx="2743200" cy="158750"/>
          </a:xfrm>
        </p:spPr>
        <p:txBody>
          <a:bodyPr/>
          <a:lstStyle>
            <a:lvl1pPr>
              <a:defRPr>
                <a:solidFill>
                  <a:srgbClr val="4472C4"/>
                </a:solidFill>
              </a:defRPr>
            </a:lvl1pPr>
          </a:lstStyle>
          <a:p>
            <a:fld id="{E76FC633-616A-404E-AB77-E97EAC3007F7}" type="datetime1">
              <a:rPr lang="en-US" smtClean="0"/>
              <a:t>4/2/2020</a:t>
            </a:fld>
            <a:endParaRPr lang="en-US"/>
          </a:p>
        </p:txBody>
      </p:sp>
      <p:sp>
        <p:nvSpPr>
          <p:cNvPr id="5" name="Footer Placeholder 4"/>
          <p:cNvSpPr>
            <a:spLocks noGrp="1"/>
          </p:cNvSpPr>
          <p:nvPr>
            <p:ph type="ftr" sz="quarter" idx="11"/>
          </p:nvPr>
        </p:nvSpPr>
        <p:spPr>
          <a:xfrm>
            <a:off x="4038600" y="6562725"/>
            <a:ext cx="4114800" cy="158750"/>
          </a:xfrm>
        </p:spPr>
        <p:txBody>
          <a:bodyPr/>
          <a:lstStyle>
            <a:lvl1pPr>
              <a:defRPr>
                <a:solidFill>
                  <a:srgbClr val="4472C4"/>
                </a:solidFill>
              </a:defRPr>
            </a:lvl1pPr>
          </a:lstStyle>
          <a:p>
            <a:r>
              <a:rPr lang="en-US"/>
              <a:t>Texas Education Agency | Performance Reporting</a:t>
            </a:r>
            <a:endParaRPr lang="en-US" dirty="0"/>
          </a:p>
        </p:txBody>
      </p:sp>
      <p:sp>
        <p:nvSpPr>
          <p:cNvPr id="6" name="Slide Number Placeholder 5"/>
          <p:cNvSpPr>
            <a:spLocks noGrp="1"/>
          </p:cNvSpPr>
          <p:nvPr>
            <p:ph type="sldNum" sz="quarter" idx="12"/>
          </p:nvPr>
        </p:nvSpPr>
        <p:spPr>
          <a:xfrm>
            <a:off x="8610600" y="6562725"/>
            <a:ext cx="2743200" cy="158750"/>
          </a:xfrm>
        </p:spPr>
        <p:txBody>
          <a:bodyPr/>
          <a:lstStyle>
            <a:lvl1pPr>
              <a:defRPr>
                <a:solidFill>
                  <a:srgbClr val="4472C4"/>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5655475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List 2-Column">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BB7CD42C-6EC8-4082-A6D6-DCE0C030F5E6}" type="datetime1">
              <a:rPr lang="en-US" smtClean="0"/>
              <a:t>4/2/2020</a:t>
            </a:fld>
            <a:endParaRPr lang="en-US"/>
          </a:p>
        </p:txBody>
      </p:sp>
      <p:sp>
        <p:nvSpPr>
          <p:cNvPr id="8" name="Footer Placeholder 7"/>
          <p:cNvSpPr>
            <a:spLocks noGrp="1"/>
          </p:cNvSpPr>
          <p:nvPr>
            <p:ph type="ftr" sz="quarter" idx="11"/>
          </p:nvPr>
        </p:nvSpPr>
        <p:spPr/>
        <p:txBody>
          <a:bodyPr/>
          <a:lstStyle/>
          <a:p>
            <a:r>
              <a:rPr lang="en-US"/>
              <a:t>Texas Education Agency | Performance Reporting</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4" name="Content Placeholder 3"/>
          <p:cNvSpPr>
            <a:spLocks noGrp="1"/>
          </p:cNvSpPr>
          <p:nvPr>
            <p:ph sz="half" idx="2"/>
          </p:nvPr>
        </p:nvSpPr>
        <p:spPr>
          <a:xfrm>
            <a:off x="978527"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5"/>
          <p:cNvSpPr>
            <a:spLocks noGrp="1"/>
          </p:cNvSpPr>
          <p:nvPr>
            <p:ph sz="quarter" idx="4"/>
          </p:nvPr>
        </p:nvSpPr>
        <p:spPr>
          <a:xfrm>
            <a:off x="6275713" y="1845733"/>
            <a:ext cx="4937760" cy="4023359"/>
          </a:xfrm>
        </p:spPr>
        <p:txBody>
          <a:bodyPr/>
          <a:lstStyle>
            <a:lvl1pPr marL="0" indent="0">
              <a:buNone/>
              <a:defRPr b="1">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Calibri" panose="020F0502020204030204" pitchFamily="34" charset="0"/>
                <a:cs typeface="Calibri" panose="020F0502020204030204" pitchFamily="34" charset="0"/>
              </a:defRPr>
            </a:lvl2pPr>
            <a:lvl3pPr>
              <a:buClr>
                <a:srgbClr val="4472C4"/>
              </a:buClr>
              <a:defRPr>
                <a:latin typeface="Calibri" panose="020F0502020204030204" pitchFamily="34" charset="0"/>
                <a:cs typeface="Calibri" panose="020F0502020204030204" pitchFamily="34" charset="0"/>
              </a:defRPr>
            </a:lvl3pPr>
            <a:lvl4pPr marL="1600200" indent="-228600">
              <a:buClr>
                <a:srgbClr val="4472C4"/>
              </a:buClr>
              <a:buFontTx/>
              <a:buChar char="◦"/>
              <a:defRPr>
                <a:latin typeface="Calibri" panose="020F0502020204030204" pitchFamily="34" charset="0"/>
                <a:cs typeface="Calibri" panose="020F0502020204030204" pitchFamily="34" charset="0"/>
              </a:defRPr>
            </a:lvl4pPr>
            <a:lvl5pPr>
              <a:buClr>
                <a:srgbClr val="DA3E26"/>
              </a:buClr>
              <a:defRPr b="0">
                <a:latin typeface="Calibri" panose="020F0502020204030204" pitchFamily="34" charset="0"/>
                <a:cs typeface="Calibri" panose="020F05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5D66FD89-64C4-9044-BA18-28978645C110}"/>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0048622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Block">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77976" cy="710206"/>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7AD99E10-2E00-4C11-BF6A-BA368BDCE1E9}" type="datetime1">
              <a:rPr lang="en-US" smtClean="0"/>
              <a:t>4/2/2020</a:t>
            </a:fld>
            <a:endParaRPr lang="en-US"/>
          </a:p>
        </p:txBody>
      </p:sp>
      <p:sp>
        <p:nvSpPr>
          <p:cNvPr id="4" name="Footer Placeholder 3"/>
          <p:cNvSpPr>
            <a:spLocks noGrp="1"/>
          </p:cNvSpPr>
          <p:nvPr>
            <p:ph type="ftr" sz="quarter" idx="11"/>
          </p:nvPr>
        </p:nvSpPr>
        <p:spPr/>
        <p:txBody>
          <a:bodyPr/>
          <a:lstStyle/>
          <a:p>
            <a:r>
              <a:rPr lang="en-US"/>
              <a:t>Texas Education Agency | Performance Reporting</a:t>
            </a:r>
          </a:p>
        </p:txBody>
      </p:sp>
      <p:sp>
        <p:nvSpPr>
          <p:cNvPr id="5" name="Slide Number Placeholder 4"/>
          <p:cNvSpPr>
            <a:spLocks noGrp="1"/>
          </p:cNvSpPr>
          <p:nvPr>
            <p:ph type="sldNum" sz="quarter" idx="12"/>
          </p:nvPr>
        </p:nvSpPr>
        <p:spPr/>
        <p:txBody>
          <a:bodyPr/>
          <a:lstStyle/>
          <a:p>
            <a:fld id="{0088AB57-2DBE-44A3-AE96-942C49E954BF}" type="slidenum">
              <a:rPr lang="en-US" smtClean="0"/>
              <a:pPr/>
              <a:t>‹#›</a:t>
            </a:fld>
            <a:endParaRPr lang="en-US"/>
          </a:p>
        </p:txBody>
      </p:sp>
      <p:sp>
        <p:nvSpPr>
          <p:cNvPr id="7" name="Content Placeholder 6"/>
          <p:cNvSpPr>
            <a:spLocks noGrp="1"/>
          </p:cNvSpPr>
          <p:nvPr>
            <p:ph sz="quarter" idx="13"/>
          </p:nvPr>
        </p:nvSpPr>
        <p:spPr>
          <a:xfrm>
            <a:off x="423863" y="1687515"/>
            <a:ext cx="11344274" cy="4181578"/>
          </a:xfrm>
        </p:spPr>
        <p:txBody>
          <a:bodyPr/>
          <a:lstStyle>
            <a:lvl1pPr marL="0" indent="0">
              <a:buNone/>
              <a:defRPr>
                <a:latin typeface="Open Sans" panose="020B0606030504020204"/>
              </a:defRPr>
            </a:lvl1pPr>
          </a:lstStyle>
          <a:p>
            <a:pPr lvl="0"/>
            <a:endParaRPr lang="en-US" dirty="0"/>
          </a:p>
        </p:txBody>
      </p:sp>
      <p:sp>
        <p:nvSpPr>
          <p:cNvPr id="8" name="Picture Placeholder 8">
            <a:extLst>
              <a:ext uri="{FF2B5EF4-FFF2-40B4-BE49-F238E27FC236}">
                <a16:creationId xmlns:a16="http://schemas.microsoft.com/office/drawing/2014/main" id="{FFF09304-98CE-1740-BEA0-2A5A97249036}"/>
              </a:ext>
            </a:extLst>
          </p:cNvPr>
          <p:cNvSpPr>
            <a:spLocks noGrp="1"/>
          </p:cNvSpPr>
          <p:nvPr>
            <p:ph type="pic" sz="quarter" idx="14"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224924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2-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65783"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9A5CC951-F005-4A53-955A-D0C7C0EFDEF2}" type="datetime1">
              <a:rPr lang="en-US" smtClean="0"/>
              <a:t>4/2/2020</a:t>
            </a:fld>
            <a:endParaRPr lang="en-US"/>
          </a:p>
        </p:txBody>
      </p:sp>
      <p:sp>
        <p:nvSpPr>
          <p:cNvPr id="4" name="Footer Placeholder 3"/>
          <p:cNvSpPr>
            <a:spLocks noGrp="1"/>
          </p:cNvSpPr>
          <p:nvPr>
            <p:ph type="ftr" sz="quarter" idx="11"/>
          </p:nvPr>
        </p:nvSpPr>
        <p:spPr/>
        <p:txBody>
          <a:bodyPr/>
          <a:lstStyle/>
          <a:p>
            <a:r>
              <a:rPr lang="en-US"/>
              <a:t>Texas Education Agency | Performance Reporting</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6275713" y="1687515"/>
            <a:ext cx="5492424" cy="4181578"/>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Picture Placeholder 8">
            <a:extLst>
              <a:ext uri="{FF2B5EF4-FFF2-40B4-BE49-F238E27FC236}">
                <a16:creationId xmlns:a16="http://schemas.microsoft.com/office/drawing/2014/main" id="{1781C794-6E72-FC4F-A56A-87E1C0F423BC}"/>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7303293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Multi-Columns">
    <p:spTree>
      <p:nvGrpSpPr>
        <p:cNvPr id="1" name=""/>
        <p:cNvGrpSpPr/>
        <p:nvPr/>
      </p:nvGrpSpPr>
      <p:grpSpPr>
        <a:xfrm>
          <a:off x="0" y="0"/>
          <a:ext cx="0" cy="0"/>
          <a:chOff x="0" y="0"/>
          <a:chExt cx="0" cy="0"/>
        </a:xfrm>
      </p:grpSpPr>
      <p:sp>
        <p:nvSpPr>
          <p:cNvPr id="2" name="Title 1"/>
          <p:cNvSpPr>
            <a:spLocks noGrp="1"/>
          </p:cNvSpPr>
          <p:nvPr>
            <p:ph type="title"/>
          </p:nvPr>
        </p:nvSpPr>
        <p:spPr>
          <a:xfrm>
            <a:off x="1755912" y="243951"/>
            <a:ext cx="8790167"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6A26133C-D3FF-410A-9BCE-0F4AC868AA2C}" type="datetime1">
              <a:rPr lang="en-US" smtClean="0"/>
              <a:t>4/2/2020</a:t>
            </a:fld>
            <a:endParaRPr lang="en-US"/>
          </a:p>
        </p:txBody>
      </p:sp>
      <p:sp>
        <p:nvSpPr>
          <p:cNvPr id="4" name="Footer Placeholder 3"/>
          <p:cNvSpPr>
            <a:spLocks noGrp="1"/>
          </p:cNvSpPr>
          <p:nvPr>
            <p:ph type="ftr" sz="quarter" idx="11"/>
          </p:nvPr>
        </p:nvSpPr>
        <p:spPr/>
        <p:txBody>
          <a:bodyPr/>
          <a:lstStyle/>
          <a:p>
            <a:r>
              <a:rPr lang="en-US"/>
              <a:t>Texas Education Agency | Performance Reporting</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6" name="Content Placeholder 3"/>
          <p:cNvSpPr>
            <a:spLocks noGrp="1"/>
          </p:cNvSpPr>
          <p:nvPr>
            <p:ph sz="half" idx="2"/>
          </p:nvPr>
        </p:nvSpPr>
        <p:spPr>
          <a:xfrm>
            <a:off x="423862" y="168751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a:latin typeface="Open Sans Light" panose="020B0306030504020204"/>
              </a:defRPr>
            </a:lvl5pPr>
          </a:lstStyle>
          <a:p>
            <a:pPr lvl="0"/>
            <a:endParaRPr lang="en-US" dirty="0"/>
          </a:p>
        </p:txBody>
      </p:sp>
      <p:sp>
        <p:nvSpPr>
          <p:cNvPr id="7" name="Content Placeholder 5"/>
          <p:cNvSpPr>
            <a:spLocks noGrp="1"/>
          </p:cNvSpPr>
          <p:nvPr>
            <p:ph sz="quarter" idx="4"/>
          </p:nvPr>
        </p:nvSpPr>
        <p:spPr>
          <a:xfrm>
            <a:off x="4094218"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8" name="Content Placeholder 5"/>
          <p:cNvSpPr>
            <a:spLocks noGrp="1"/>
          </p:cNvSpPr>
          <p:nvPr>
            <p:ph sz="quarter" idx="13"/>
          </p:nvPr>
        </p:nvSpPr>
        <p:spPr>
          <a:xfrm>
            <a:off x="7760524" y="1687514"/>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0" name="Content Placeholder 5"/>
          <p:cNvSpPr>
            <a:spLocks noGrp="1"/>
          </p:cNvSpPr>
          <p:nvPr>
            <p:ph sz="quarter" idx="14"/>
          </p:nvPr>
        </p:nvSpPr>
        <p:spPr>
          <a:xfrm>
            <a:off x="423862" y="4108326"/>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1" name="Content Placeholder 5"/>
          <p:cNvSpPr>
            <a:spLocks noGrp="1"/>
          </p:cNvSpPr>
          <p:nvPr>
            <p:ph sz="quarter" idx="15"/>
          </p:nvPr>
        </p:nvSpPr>
        <p:spPr>
          <a:xfrm>
            <a:off x="4094218"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2" name="Content Placeholder 5"/>
          <p:cNvSpPr>
            <a:spLocks noGrp="1"/>
          </p:cNvSpPr>
          <p:nvPr>
            <p:ph sz="quarter" idx="16"/>
          </p:nvPr>
        </p:nvSpPr>
        <p:spPr>
          <a:xfrm>
            <a:off x="7760524" y="4108325"/>
            <a:ext cx="3429000" cy="2113877"/>
          </a:xfrm>
        </p:spPr>
        <p:txBody>
          <a:bodyPr/>
          <a:lstStyle>
            <a:lvl1pPr marL="0" indent="0">
              <a:buNone/>
              <a:defRPr b="0">
                <a:latin typeface="Calibri" panose="020F0502020204030204" pitchFamily="34" charset="0"/>
                <a:cs typeface="Calibri" panose="020F0502020204030204" pitchFamily="34" charset="0"/>
              </a:defRPr>
            </a:lvl1pPr>
            <a:lvl2pPr marL="685800" indent="-228600">
              <a:buClr>
                <a:srgbClr val="DA3E26"/>
              </a:buClr>
              <a:buFont typeface="Wingdings" panose="05000000000000000000" pitchFamily="2" charset="2"/>
              <a:buChar char="§"/>
              <a:defRPr>
                <a:latin typeface="Open Sans (Headings)"/>
              </a:defRPr>
            </a:lvl2pPr>
            <a:lvl3pPr>
              <a:buClr>
                <a:srgbClr val="4472C4"/>
              </a:buClr>
              <a:defRPr>
                <a:latin typeface="Open Sans Light" panose="020B0306030504020204"/>
              </a:defRPr>
            </a:lvl3pPr>
            <a:lvl4pPr marL="1600200" indent="-228600">
              <a:buClr>
                <a:srgbClr val="4472C4"/>
              </a:buClr>
              <a:buFontTx/>
              <a:buChar char="◦"/>
              <a:defRPr>
                <a:latin typeface="Open Sans Light" panose="020B0306030504020204"/>
              </a:defRPr>
            </a:lvl4pPr>
            <a:lvl5pPr>
              <a:buClr>
                <a:srgbClr val="DA3E26"/>
              </a:buClr>
              <a:defRPr b="0">
                <a:latin typeface="Open Sans Light" panose="020B0306030504020204"/>
              </a:defRPr>
            </a:lvl5pPr>
          </a:lstStyle>
          <a:p>
            <a:pPr lvl="0"/>
            <a:endParaRPr lang="en-US" dirty="0"/>
          </a:p>
        </p:txBody>
      </p:sp>
      <p:sp>
        <p:nvSpPr>
          <p:cNvPr id="13" name="Picture Placeholder 8">
            <a:extLst>
              <a:ext uri="{FF2B5EF4-FFF2-40B4-BE49-F238E27FC236}">
                <a16:creationId xmlns:a16="http://schemas.microsoft.com/office/drawing/2014/main" id="{BE0BB3F8-302E-3249-B420-412CDC7D5CDF}"/>
              </a:ext>
            </a:extLst>
          </p:cNvPr>
          <p:cNvSpPr>
            <a:spLocks noGrp="1"/>
          </p:cNvSpPr>
          <p:nvPr>
            <p:ph type="pic" sz="quarter" idx="1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115766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A7D9E872-0113-456F-A3E3-3AC5409940FD}" type="datetime1">
              <a:rPr lang="en-US" smtClean="0"/>
              <a:t>4/2/2020</a:t>
            </a:fld>
            <a:endParaRPr lang="en-US"/>
          </a:p>
        </p:txBody>
      </p:sp>
      <p:sp>
        <p:nvSpPr>
          <p:cNvPr id="4" name="Footer Placeholder 3"/>
          <p:cNvSpPr>
            <a:spLocks noGrp="1"/>
          </p:cNvSpPr>
          <p:nvPr>
            <p:ph type="ftr" sz="quarter" idx="11"/>
          </p:nvPr>
        </p:nvSpPr>
        <p:spPr/>
        <p:txBody>
          <a:bodyPr/>
          <a:lstStyle/>
          <a:p>
            <a:r>
              <a:rPr lang="en-US"/>
              <a:t>Texas Education Agency | Performance Reporting</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385763"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6566064" y="1563757"/>
            <a:ext cx="5101055"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1016868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Object - text on 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55913" y="243951"/>
            <a:ext cx="8748536" cy="71020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B755CF6-B175-424D-BB5D-9B72EDA1B310}" type="datetime1">
              <a:rPr lang="en-US" smtClean="0"/>
              <a:t>4/2/2020</a:t>
            </a:fld>
            <a:endParaRPr lang="en-US"/>
          </a:p>
        </p:txBody>
      </p:sp>
      <p:sp>
        <p:nvSpPr>
          <p:cNvPr id="4" name="Footer Placeholder 3"/>
          <p:cNvSpPr>
            <a:spLocks noGrp="1"/>
          </p:cNvSpPr>
          <p:nvPr>
            <p:ph type="ftr" sz="quarter" idx="11"/>
          </p:nvPr>
        </p:nvSpPr>
        <p:spPr/>
        <p:txBody>
          <a:bodyPr/>
          <a:lstStyle/>
          <a:p>
            <a:r>
              <a:rPr lang="en-US"/>
              <a:t>Texas Education Agency | Performance Reporting</a:t>
            </a:r>
          </a:p>
        </p:txBody>
      </p:sp>
      <p:sp>
        <p:nvSpPr>
          <p:cNvPr id="5" name="Slide Number Placeholder 4"/>
          <p:cNvSpPr>
            <a:spLocks noGrp="1"/>
          </p:cNvSpPr>
          <p:nvPr>
            <p:ph type="sldNum" sz="quarter" idx="12"/>
          </p:nvPr>
        </p:nvSpPr>
        <p:spPr/>
        <p:txBody>
          <a:bodyPr/>
          <a:lstStyle/>
          <a:p>
            <a:fld id="{0088AB57-2DBE-44A3-AE96-942C49E954BF}" type="slidenum">
              <a:rPr lang="en-US" smtClean="0"/>
              <a:t>‹#›</a:t>
            </a:fld>
            <a:endParaRPr lang="en-US"/>
          </a:p>
        </p:txBody>
      </p:sp>
      <p:sp>
        <p:nvSpPr>
          <p:cNvPr id="11" name="Content Placeholder 10"/>
          <p:cNvSpPr>
            <a:spLocks noGrp="1"/>
          </p:cNvSpPr>
          <p:nvPr>
            <p:ph sz="quarter" idx="14"/>
          </p:nvPr>
        </p:nvSpPr>
        <p:spPr>
          <a:xfrm>
            <a:off x="6185936" y="1563757"/>
            <a:ext cx="5534025" cy="4644538"/>
          </a:xfrm>
        </p:spPr>
        <p:txBody>
          <a:bodyPr/>
          <a:lstStyle>
            <a:lvl1pPr marL="0" indent="0">
              <a:buNone/>
              <a:defRPr b="0">
                <a:latin typeface="Calibri" panose="020F0502020204030204" pitchFamily="34" charset="0"/>
                <a:cs typeface="Calibri" panose="020F0502020204030204" pitchFamily="34" charset="0"/>
              </a:defRPr>
            </a:lvl1pPr>
          </a:lstStyle>
          <a:p>
            <a:pPr lvl="0"/>
            <a:endParaRPr lang="en-US" dirty="0"/>
          </a:p>
        </p:txBody>
      </p:sp>
      <p:sp>
        <p:nvSpPr>
          <p:cNvPr id="12" name="Text Placeholder 10"/>
          <p:cNvSpPr>
            <a:spLocks noGrp="1"/>
          </p:cNvSpPr>
          <p:nvPr>
            <p:ph type="body" sz="quarter" idx="15"/>
          </p:nvPr>
        </p:nvSpPr>
        <p:spPr>
          <a:xfrm>
            <a:off x="365985" y="1563757"/>
            <a:ext cx="5101055" cy="4644538"/>
          </a:xfrm>
          <a:solidFill>
            <a:srgbClr val="0D6CB9"/>
          </a:solidFill>
        </p:spPr>
        <p:txBody>
          <a:bodyPr lIns="365760" tIns="365760" rIns="365760" bIns="365760"/>
          <a:lstStyle>
            <a:lvl1pPr marL="0" indent="0">
              <a:buNone/>
              <a:defRPr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8" name="Picture Placeholder 8">
            <a:extLst>
              <a:ext uri="{FF2B5EF4-FFF2-40B4-BE49-F238E27FC236}">
                <a16:creationId xmlns:a16="http://schemas.microsoft.com/office/drawing/2014/main" id="{D5897D95-C9FF-2B48-A4B0-164509FE9EC2}"/>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41278237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Text Wide">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57064"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756F019B-EE30-4B56-977D-476AC10D5C98}" type="datetime1">
              <a:rPr lang="en-US" smtClean="0"/>
              <a:t>4/2/2020</a:t>
            </a:fld>
            <a:endParaRPr lang="en-US"/>
          </a:p>
        </p:txBody>
      </p:sp>
      <p:sp>
        <p:nvSpPr>
          <p:cNvPr id="8" name="Footer Placeholder 7"/>
          <p:cNvSpPr>
            <a:spLocks noGrp="1"/>
          </p:cNvSpPr>
          <p:nvPr>
            <p:ph type="ftr" sz="quarter" idx="11"/>
          </p:nvPr>
        </p:nvSpPr>
        <p:spPr/>
        <p:txBody>
          <a:bodyPr/>
          <a:lstStyle/>
          <a:p>
            <a:r>
              <a:rPr lang="en-US"/>
              <a:t>Texas Education Agency | Performance Reporting</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10" name="Picture Placeholder 6"/>
          <p:cNvSpPr>
            <a:spLocks noGrp="1"/>
          </p:cNvSpPr>
          <p:nvPr>
            <p:ph type="pic" sz="quarter" idx="13"/>
          </p:nvPr>
        </p:nvSpPr>
        <p:spPr>
          <a:xfrm>
            <a:off x="401639" y="1645920"/>
            <a:ext cx="11379991" cy="3648710"/>
          </a:xfrm>
        </p:spPr>
        <p:txBody>
          <a:bodyPr/>
          <a:lstStyle>
            <a:lvl1pPr marL="0" indent="0">
              <a:buFontTx/>
              <a:buNone/>
              <a:defRPr b="0">
                <a:latin typeface="Calibri" panose="020F0502020204030204" pitchFamily="34" charset="0"/>
                <a:cs typeface="Calibri" panose="020F0502020204030204" pitchFamily="34" charset="0"/>
              </a:defRPr>
            </a:lvl1pPr>
          </a:lstStyle>
          <a:p>
            <a:endParaRPr lang="en-US" dirty="0"/>
          </a:p>
        </p:txBody>
      </p:sp>
      <p:sp>
        <p:nvSpPr>
          <p:cNvPr id="11" name="Text Placeholder 11"/>
          <p:cNvSpPr>
            <a:spLocks noGrp="1"/>
          </p:cNvSpPr>
          <p:nvPr>
            <p:ph type="body" sz="quarter" idx="14"/>
          </p:nvPr>
        </p:nvSpPr>
        <p:spPr>
          <a:xfrm>
            <a:off x="401638" y="5657088"/>
            <a:ext cx="11379200" cy="543686"/>
          </a:xfrm>
          <a:gradFill>
            <a:gsLst>
              <a:gs pos="26000">
                <a:srgbClr val="203864"/>
              </a:gs>
              <a:gs pos="50000">
                <a:srgbClr val="2F5CAC"/>
              </a:gs>
              <a:gs pos="100000">
                <a:srgbClr val="4472C4"/>
              </a:gs>
            </a:gsLst>
            <a:lin ang="3000000" scaled="0"/>
          </a:gradFill>
        </p:spPr>
        <p:txBody>
          <a:bodyPr/>
          <a:lstStyle>
            <a:lvl1pPr marL="365760" indent="0" algn="ctr">
              <a:lnSpc>
                <a:spcPct val="120000"/>
              </a:lnSpc>
              <a:buNone/>
              <a:defRPr sz="2400" b="0">
                <a:solidFill>
                  <a:schemeClr val="bg1"/>
                </a:solidFill>
                <a:latin typeface="Calibri" panose="020F0502020204030204" pitchFamily="34" charset="0"/>
                <a:cs typeface="Calibri" panose="020F0502020204030204" pitchFamily="34" charset="0"/>
              </a:defRPr>
            </a:lvl1pPr>
          </a:lstStyle>
          <a:p>
            <a:pPr lvl="0"/>
            <a:endParaRPr lang="en-US" dirty="0"/>
          </a:p>
        </p:txBody>
      </p:sp>
      <p:sp>
        <p:nvSpPr>
          <p:cNvPr id="12" name="Picture Placeholder 8">
            <a:extLst>
              <a:ext uri="{FF2B5EF4-FFF2-40B4-BE49-F238E27FC236}">
                <a16:creationId xmlns:a16="http://schemas.microsoft.com/office/drawing/2014/main" id="{8182D125-C8EF-A144-B545-5231C0440989}"/>
              </a:ext>
            </a:extLst>
          </p:cNvPr>
          <p:cNvSpPr>
            <a:spLocks noGrp="1"/>
          </p:cNvSpPr>
          <p:nvPr>
            <p:ph type="pic" sz="quarter" idx="15"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31892160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Timeline 1">
    <p:spTree>
      <p:nvGrpSpPr>
        <p:cNvPr id="1" name=""/>
        <p:cNvGrpSpPr/>
        <p:nvPr/>
      </p:nvGrpSpPr>
      <p:grpSpPr>
        <a:xfrm>
          <a:off x="0" y="0"/>
          <a:ext cx="0" cy="0"/>
          <a:chOff x="0" y="0"/>
          <a:chExt cx="0" cy="0"/>
        </a:xfrm>
      </p:grpSpPr>
      <p:sp>
        <p:nvSpPr>
          <p:cNvPr id="2" name="Title 1"/>
          <p:cNvSpPr>
            <a:spLocks noGrp="1"/>
          </p:cNvSpPr>
          <p:nvPr>
            <p:ph type="title"/>
          </p:nvPr>
        </p:nvSpPr>
        <p:spPr>
          <a:xfrm>
            <a:off x="1764632" y="224589"/>
            <a:ext cx="8720488"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0EE4B536-987F-4CDC-86DB-9C293C805C9A}" type="datetime1">
              <a:rPr lang="en-US" smtClean="0"/>
              <a:t>4/2/2020</a:t>
            </a:fld>
            <a:endParaRPr lang="en-US"/>
          </a:p>
        </p:txBody>
      </p:sp>
      <p:sp>
        <p:nvSpPr>
          <p:cNvPr id="8" name="Footer Placeholder 7"/>
          <p:cNvSpPr>
            <a:spLocks noGrp="1"/>
          </p:cNvSpPr>
          <p:nvPr>
            <p:ph type="ftr" sz="quarter" idx="11"/>
          </p:nvPr>
        </p:nvSpPr>
        <p:spPr/>
        <p:txBody>
          <a:bodyPr/>
          <a:lstStyle/>
          <a:p>
            <a:r>
              <a:rPr lang="en-US"/>
              <a:t>Texas Education Agency | Performance Reporting</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cxnSp>
        <p:nvCxnSpPr>
          <p:cNvPr id="10" name="Straight Connector 9"/>
          <p:cNvCxnSpPr/>
          <p:nvPr userDrawn="1"/>
        </p:nvCxnSpPr>
        <p:spPr>
          <a:xfrm>
            <a:off x="7725145" y="3631342"/>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495912" y="3639580"/>
            <a:ext cx="12700" cy="513897"/>
          </a:xfrm>
          <a:prstGeom prst="line">
            <a:avLst/>
          </a:prstGeom>
          <a:ln w="53975" cap="rnd">
            <a:solidFill>
              <a:srgbClr val="EA0C0C"/>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20" idx="4"/>
          </p:cNvCxnSpPr>
          <p:nvPr userDrawn="1"/>
        </p:nvCxnSpPr>
        <p:spPr>
          <a:xfrm>
            <a:off x="6110254" y="3256246"/>
            <a:ext cx="12700" cy="513897"/>
          </a:xfrm>
          <a:prstGeom prst="line">
            <a:avLst/>
          </a:prstGeom>
          <a:ln w="53975" cap="rnd">
            <a:solidFill>
              <a:srgbClr val="69447B"/>
            </a:solidFill>
            <a:prstDash val="sysDot"/>
          </a:ln>
        </p:spPr>
        <p:style>
          <a:lnRef idx="1">
            <a:schemeClr val="accent1"/>
          </a:lnRef>
          <a:fillRef idx="0">
            <a:schemeClr val="accent1"/>
          </a:fillRef>
          <a:effectRef idx="0">
            <a:schemeClr val="accent1"/>
          </a:effectRef>
          <a:fontRef idx="minor">
            <a:schemeClr val="tx1"/>
          </a:fontRef>
        </p:style>
      </p:cxnSp>
      <p:sp>
        <p:nvSpPr>
          <p:cNvPr id="13" name="Rectangle 12"/>
          <p:cNvSpPr/>
          <p:nvPr userDrawn="1"/>
        </p:nvSpPr>
        <p:spPr>
          <a:xfrm>
            <a:off x="3738697" y="3553467"/>
            <a:ext cx="1530393" cy="293653"/>
          </a:xfrm>
          <a:prstGeom prst="rect">
            <a:avLst/>
          </a:prstGeom>
          <a:solidFill>
            <a:srgbClr val="DA3E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5352764" y="3553467"/>
            <a:ext cx="1530393" cy="293653"/>
          </a:xfrm>
          <a:prstGeom prst="rect">
            <a:avLst/>
          </a:prstGeom>
          <a:solidFill>
            <a:srgbClr val="6944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6967303" y="3553467"/>
            <a:ext cx="1530393" cy="293653"/>
          </a:xfrm>
          <a:prstGeom prst="rect">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8573098" y="3553467"/>
            <a:ext cx="1530393" cy="293653"/>
          </a:xfrm>
          <a:prstGeom prst="rect">
            <a:avLst/>
          </a:prstGeom>
          <a:solidFill>
            <a:srgbClr val="3C6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2124157" y="3553467"/>
            <a:ext cx="1530393" cy="293653"/>
          </a:xfrm>
          <a:prstGeom prst="rect">
            <a:avLst/>
          </a:prstGeom>
          <a:solidFill>
            <a:srgbClr val="A830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userDrawn="1"/>
        </p:nvSpPr>
        <p:spPr>
          <a:xfrm>
            <a:off x="6049541" y="362331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endCxn id="22" idx="4"/>
          </p:cNvCxnSpPr>
          <p:nvPr userDrawn="1"/>
        </p:nvCxnSpPr>
        <p:spPr>
          <a:xfrm>
            <a:off x="9332363" y="3259815"/>
            <a:ext cx="12700" cy="513897"/>
          </a:xfrm>
          <a:prstGeom prst="line">
            <a:avLst/>
          </a:prstGeom>
          <a:ln w="53975" cap="rnd">
            <a:solidFill>
              <a:srgbClr val="4472C4"/>
            </a:solidFill>
            <a:prstDash val="sysDot"/>
          </a:ln>
        </p:spPr>
        <p:style>
          <a:lnRef idx="1">
            <a:schemeClr val="accent1"/>
          </a:lnRef>
          <a:fillRef idx="0">
            <a:schemeClr val="accent1"/>
          </a:fillRef>
          <a:effectRef idx="0">
            <a:schemeClr val="accent1"/>
          </a:effectRef>
          <a:fontRef idx="minor">
            <a:schemeClr val="tx1"/>
          </a:fontRef>
        </p:style>
      </p:cxnSp>
      <p:sp>
        <p:nvSpPr>
          <p:cNvPr id="22" name="Oval 21"/>
          <p:cNvSpPr/>
          <p:nvPr userDrawn="1"/>
        </p:nvSpPr>
        <p:spPr>
          <a:xfrm>
            <a:off x="9271650" y="3626886"/>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endCxn id="24" idx="4"/>
          </p:cNvCxnSpPr>
          <p:nvPr userDrawn="1"/>
        </p:nvCxnSpPr>
        <p:spPr>
          <a:xfrm>
            <a:off x="2889534" y="3266406"/>
            <a:ext cx="12700" cy="513897"/>
          </a:xfrm>
          <a:prstGeom prst="line">
            <a:avLst/>
          </a:prstGeom>
          <a:ln w="53975" cap="rnd">
            <a:solidFill>
              <a:srgbClr val="A8301C"/>
            </a:solidFill>
            <a:prstDash val="sysDot"/>
          </a:ln>
        </p:spPr>
        <p:style>
          <a:lnRef idx="1">
            <a:schemeClr val="accent1"/>
          </a:lnRef>
          <a:fillRef idx="0">
            <a:schemeClr val="accent1"/>
          </a:fillRef>
          <a:effectRef idx="0">
            <a:schemeClr val="accent1"/>
          </a:effectRef>
          <a:fontRef idx="minor">
            <a:schemeClr val="tx1"/>
          </a:fontRef>
        </p:style>
      </p:cxnSp>
      <p:sp>
        <p:nvSpPr>
          <p:cNvPr id="24" name="Oval 23"/>
          <p:cNvSpPr/>
          <p:nvPr userDrawn="1"/>
        </p:nvSpPr>
        <p:spPr>
          <a:xfrm>
            <a:off x="2828821" y="363347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userDrawn="1"/>
        </p:nvSpPr>
        <p:spPr>
          <a:xfrm>
            <a:off x="4423941" y="364363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userDrawn="1"/>
        </p:nvSpPr>
        <p:spPr>
          <a:xfrm>
            <a:off x="7664981" y="3613157"/>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8"/>
          </p:nvPr>
        </p:nvSpPr>
        <p:spPr>
          <a:xfrm>
            <a:off x="2116158" y="2535256"/>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2" name="Text Placeholder 3"/>
          <p:cNvSpPr>
            <a:spLocks noGrp="1"/>
          </p:cNvSpPr>
          <p:nvPr>
            <p:ph type="body" sz="quarter" idx="19"/>
          </p:nvPr>
        </p:nvSpPr>
        <p:spPr>
          <a:xfrm>
            <a:off x="3754727" y="4166491"/>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3" name="Text Placeholder 3"/>
          <p:cNvSpPr>
            <a:spLocks noGrp="1"/>
          </p:cNvSpPr>
          <p:nvPr>
            <p:ph type="body" sz="quarter" idx="20"/>
          </p:nvPr>
        </p:nvSpPr>
        <p:spPr>
          <a:xfrm>
            <a:off x="5338818" y="2535257"/>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4" name="Text Placeholder 3"/>
          <p:cNvSpPr>
            <a:spLocks noGrp="1"/>
          </p:cNvSpPr>
          <p:nvPr>
            <p:ph type="body" sz="quarter" idx="21"/>
          </p:nvPr>
        </p:nvSpPr>
        <p:spPr>
          <a:xfrm>
            <a:off x="7054625" y="4166491"/>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35" name="Text Placeholder 3"/>
          <p:cNvSpPr>
            <a:spLocks noGrp="1"/>
          </p:cNvSpPr>
          <p:nvPr>
            <p:ph type="body" sz="quarter" idx="22"/>
          </p:nvPr>
        </p:nvSpPr>
        <p:spPr>
          <a:xfrm>
            <a:off x="8581531" y="2535257"/>
            <a:ext cx="1514363" cy="681271"/>
          </a:xfrm>
        </p:spPr>
        <p:txBody>
          <a:bodyPr anchor="ctr">
            <a:normAutofit/>
          </a:bodyPr>
          <a:lstStyle>
            <a:lvl1pPr marL="0" indent="0" algn="ctr">
              <a:buNone/>
              <a:defRPr sz="1800" b="0">
                <a:solidFill>
                  <a:schemeClr val="tx1"/>
                </a:solidFill>
              </a:defRPr>
            </a:lvl1pPr>
          </a:lstStyle>
          <a:p>
            <a:pPr lvl="0"/>
            <a:endParaRPr lang="en-US" dirty="0"/>
          </a:p>
        </p:txBody>
      </p:sp>
      <p:sp>
        <p:nvSpPr>
          <p:cNvPr id="5" name="Text Placeholder 4"/>
          <p:cNvSpPr>
            <a:spLocks noGrp="1"/>
          </p:cNvSpPr>
          <p:nvPr>
            <p:ph type="body" sz="quarter" idx="23" hasCustomPrompt="1"/>
          </p:nvPr>
        </p:nvSpPr>
        <p:spPr>
          <a:xfrm>
            <a:off x="2124157" y="5303521"/>
            <a:ext cx="7979333"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
        <p:nvSpPr>
          <p:cNvPr id="27" name="Picture Placeholder 8">
            <a:extLst>
              <a:ext uri="{FF2B5EF4-FFF2-40B4-BE49-F238E27FC236}">
                <a16:creationId xmlns:a16="http://schemas.microsoft.com/office/drawing/2014/main" id="{60B34316-7C16-3240-A288-5BD4B828E473}"/>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8533556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Timeline 2">
    <p:spTree>
      <p:nvGrpSpPr>
        <p:cNvPr id="1" name=""/>
        <p:cNvGrpSpPr/>
        <p:nvPr/>
      </p:nvGrpSpPr>
      <p:grpSpPr>
        <a:xfrm>
          <a:off x="0" y="0"/>
          <a:ext cx="0" cy="0"/>
          <a:chOff x="0" y="0"/>
          <a:chExt cx="0" cy="0"/>
        </a:xfrm>
      </p:grpSpPr>
      <p:sp>
        <p:nvSpPr>
          <p:cNvPr id="2" name="Title 1"/>
          <p:cNvSpPr>
            <a:spLocks noGrp="1"/>
          </p:cNvSpPr>
          <p:nvPr>
            <p:ph type="title"/>
          </p:nvPr>
        </p:nvSpPr>
        <p:spPr>
          <a:xfrm>
            <a:off x="1764631" y="224589"/>
            <a:ext cx="8737401" cy="737937"/>
          </a:xfrm>
        </p:spPr>
        <p:txBody>
          <a:bodyPr/>
          <a:lstStyle/>
          <a:p>
            <a:r>
              <a:rPr lang="en-US"/>
              <a:t>Click to edit Master title style</a:t>
            </a:r>
          </a:p>
        </p:txBody>
      </p:sp>
      <p:sp>
        <p:nvSpPr>
          <p:cNvPr id="7" name="Date Placeholder 6"/>
          <p:cNvSpPr>
            <a:spLocks noGrp="1"/>
          </p:cNvSpPr>
          <p:nvPr>
            <p:ph type="dt" sz="half" idx="10"/>
          </p:nvPr>
        </p:nvSpPr>
        <p:spPr/>
        <p:txBody>
          <a:bodyPr/>
          <a:lstStyle/>
          <a:p>
            <a:fld id="{0A622FF2-2B4B-4539-AB1B-9871E0430FF5}" type="datetime1">
              <a:rPr lang="en-US" smtClean="0"/>
              <a:t>4/2/2020</a:t>
            </a:fld>
            <a:endParaRPr lang="en-US"/>
          </a:p>
        </p:txBody>
      </p:sp>
      <p:sp>
        <p:nvSpPr>
          <p:cNvPr id="8" name="Footer Placeholder 7"/>
          <p:cNvSpPr>
            <a:spLocks noGrp="1"/>
          </p:cNvSpPr>
          <p:nvPr>
            <p:ph type="ftr" sz="quarter" idx="11"/>
          </p:nvPr>
        </p:nvSpPr>
        <p:spPr/>
        <p:txBody>
          <a:bodyPr/>
          <a:lstStyle/>
          <a:p>
            <a:r>
              <a:rPr lang="en-US"/>
              <a:t>Texas Education Agency | Performance Reporting</a:t>
            </a:r>
          </a:p>
        </p:txBody>
      </p:sp>
      <p:sp>
        <p:nvSpPr>
          <p:cNvPr id="9" name="Slide Number Placeholder 8"/>
          <p:cNvSpPr>
            <a:spLocks noGrp="1"/>
          </p:cNvSpPr>
          <p:nvPr>
            <p:ph type="sldNum" sz="quarter" idx="12"/>
          </p:nvPr>
        </p:nvSpPr>
        <p:spPr/>
        <p:txBody>
          <a:bodyPr/>
          <a:lstStyle/>
          <a:p>
            <a:fld id="{0088AB57-2DBE-44A3-AE96-942C49E954BF}" type="slidenum">
              <a:rPr lang="en-US" smtClean="0"/>
              <a:t>‹#›</a:t>
            </a:fld>
            <a:endParaRPr lang="en-US"/>
          </a:p>
        </p:txBody>
      </p:sp>
      <p:sp>
        <p:nvSpPr>
          <p:cNvPr id="27" name="Text Placeholder 8">
            <a:extLst/>
          </p:cNvPr>
          <p:cNvSpPr>
            <a:spLocks noGrp="1"/>
          </p:cNvSpPr>
          <p:nvPr>
            <p:ph type="body" sz="quarter" idx="13" hasCustomPrompt="1"/>
          </p:nvPr>
        </p:nvSpPr>
        <p:spPr>
          <a:xfrm>
            <a:off x="660416"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28" name="Text Placeholder 8">
            <a:extLst/>
          </p:cNvPr>
          <p:cNvSpPr>
            <a:spLocks noGrp="1"/>
          </p:cNvSpPr>
          <p:nvPr>
            <p:ph type="body" sz="quarter" idx="14" hasCustomPrompt="1"/>
          </p:nvPr>
        </p:nvSpPr>
        <p:spPr>
          <a:xfrm>
            <a:off x="8446127"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29" name="TextBox 28">
            <a:extLst/>
          </p:cNvPr>
          <p:cNvSpPr txBox="1"/>
          <p:nvPr userDrawn="1"/>
        </p:nvSpPr>
        <p:spPr>
          <a:xfrm>
            <a:off x="791680" y="2937882"/>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0" name="Oval 29" title="Milestone Number">
            <a:extLst/>
          </p:cNvPr>
          <p:cNvSpPr/>
          <p:nvPr userDrawn="1"/>
        </p:nvSpPr>
        <p:spPr>
          <a:xfrm>
            <a:off x="1148144" y="4457098"/>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01</a:t>
            </a:r>
          </a:p>
        </p:txBody>
      </p:sp>
      <p:pic>
        <p:nvPicPr>
          <p:cNvPr id="31" name="Graphic 30"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33310" y="3915499"/>
            <a:ext cx="581025" cy="295275"/>
          </a:xfrm>
          <a:prstGeom prst="rect">
            <a:avLst/>
          </a:prstGeom>
        </p:spPr>
      </p:pic>
      <p:sp>
        <p:nvSpPr>
          <p:cNvPr id="36" name="Oval 35" title="Milestone Number">
            <a:extLst/>
          </p:cNvPr>
          <p:cNvSpPr/>
          <p:nvPr userDrawn="1"/>
        </p:nvSpPr>
        <p:spPr>
          <a:xfrm>
            <a:off x="1223822" y="2133143"/>
            <a:ext cx="407673" cy="407673"/>
          </a:xfrm>
          <a:prstGeom prst="ellipse">
            <a:avLst/>
          </a:prstGeom>
          <a:solidFill>
            <a:srgbClr val="DA3E26"/>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02</a:t>
            </a:r>
          </a:p>
        </p:txBody>
      </p:sp>
      <p:pic>
        <p:nvPicPr>
          <p:cNvPr id="37" name="Graphic 36"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282716" y="2801036"/>
            <a:ext cx="581025" cy="295275"/>
          </a:xfrm>
          <a:prstGeom prst="rect">
            <a:avLst/>
          </a:prstGeom>
        </p:spPr>
      </p:pic>
      <p:sp>
        <p:nvSpPr>
          <p:cNvPr id="38" name="TextBox 37">
            <a:extLst/>
          </p:cNvPr>
          <p:cNvSpPr txBox="1"/>
          <p:nvPr userDrawn="1"/>
        </p:nvSpPr>
        <p:spPr>
          <a:xfrm>
            <a:off x="3382576" y="2940070"/>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39" name="Oval 38" title="Milestone Number">
            <a:extLst/>
          </p:cNvPr>
          <p:cNvSpPr/>
          <p:nvPr userDrawn="1"/>
        </p:nvSpPr>
        <p:spPr>
          <a:xfrm>
            <a:off x="3763749" y="4434293"/>
            <a:ext cx="407673" cy="407673"/>
          </a:xfrm>
          <a:prstGeom prst="ellipse">
            <a:avLst/>
          </a:prstGeom>
          <a:solidFill>
            <a:srgbClr val="548235"/>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03</a:t>
            </a:r>
          </a:p>
        </p:txBody>
      </p:sp>
      <p:pic>
        <p:nvPicPr>
          <p:cNvPr id="40" name="Graphic 3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3508784" y="3926541"/>
            <a:ext cx="581025" cy="295275"/>
          </a:xfrm>
          <a:prstGeom prst="rect">
            <a:avLst/>
          </a:prstGeom>
        </p:spPr>
      </p:pic>
      <p:sp>
        <p:nvSpPr>
          <p:cNvPr id="41" name="TextBox 40">
            <a:extLst/>
          </p:cNvPr>
          <p:cNvSpPr txBox="1"/>
          <p:nvPr userDrawn="1"/>
        </p:nvSpPr>
        <p:spPr>
          <a:xfrm>
            <a:off x="5963110"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2" name="Oval 41" title="Milestone Number">
            <a:extLst/>
          </p:cNvPr>
          <p:cNvSpPr/>
          <p:nvPr userDrawn="1"/>
        </p:nvSpPr>
        <p:spPr>
          <a:xfrm>
            <a:off x="6352338" y="4434293"/>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04</a:t>
            </a:r>
          </a:p>
        </p:txBody>
      </p:sp>
      <p:pic>
        <p:nvPicPr>
          <p:cNvPr id="43" name="Graphic 42"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112304" y="3936872"/>
            <a:ext cx="581025" cy="295275"/>
          </a:xfrm>
          <a:prstGeom prst="rect">
            <a:avLst/>
          </a:prstGeom>
        </p:spPr>
      </p:pic>
      <p:sp>
        <p:nvSpPr>
          <p:cNvPr id="44" name="Oval 43" title="Milestone Number">
            <a:extLst/>
          </p:cNvPr>
          <p:cNvSpPr/>
          <p:nvPr userDrawn="1"/>
        </p:nvSpPr>
        <p:spPr>
          <a:xfrm>
            <a:off x="6427901" y="2129570"/>
            <a:ext cx="407673" cy="407673"/>
          </a:xfrm>
          <a:prstGeom prst="ellipse">
            <a:avLst/>
          </a:prstGeom>
          <a:solidFill>
            <a:srgbClr val="69447B"/>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05</a:t>
            </a:r>
          </a:p>
        </p:txBody>
      </p:sp>
      <p:pic>
        <p:nvPicPr>
          <p:cNvPr id="45" name="Graphic 44"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6466252" y="2801036"/>
            <a:ext cx="581025" cy="295275"/>
          </a:xfrm>
          <a:prstGeom prst="rect">
            <a:avLst/>
          </a:prstGeom>
        </p:spPr>
      </p:pic>
      <p:sp>
        <p:nvSpPr>
          <p:cNvPr id="46" name="TextBox 45">
            <a:extLst/>
          </p:cNvPr>
          <p:cNvSpPr txBox="1"/>
          <p:nvPr userDrawn="1"/>
        </p:nvSpPr>
        <p:spPr>
          <a:xfrm>
            <a:off x="8552678" y="2930904"/>
            <a:ext cx="569010" cy="235737"/>
          </a:xfrm>
          <a:prstGeom prst="rect">
            <a:avLst/>
          </a:prstGeom>
          <a:noFill/>
        </p:spPr>
        <p:txBody>
          <a:bodyPr wrap="square" lIns="0" tIns="0" rIns="0" bIns="0" rtlCol="0">
            <a:noAutofit/>
          </a:bodyPr>
          <a:lstStyle/>
          <a:p>
            <a:pPr algn="ctr"/>
            <a:r>
              <a:rPr lang="en-ZA" sz="1000" b="1" dirty="0">
                <a:solidFill>
                  <a:schemeClr val="tx1">
                    <a:lumMod val="75000"/>
                    <a:lumOff val="25000"/>
                  </a:schemeClr>
                </a:solidFill>
              </a:rPr>
              <a:t>20YY</a:t>
            </a:r>
          </a:p>
        </p:txBody>
      </p:sp>
      <p:sp>
        <p:nvSpPr>
          <p:cNvPr id="47" name="Oval 46" title="Milestone Number">
            <a:extLst/>
          </p:cNvPr>
          <p:cNvSpPr/>
          <p:nvPr userDrawn="1"/>
        </p:nvSpPr>
        <p:spPr>
          <a:xfrm>
            <a:off x="8917851" y="4434292"/>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06</a:t>
            </a:r>
          </a:p>
        </p:txBody>
      </p:sp>
      <p:pic>
        <p:nvPicPr>
          <p:cNvPr id="48" name="Graphic 47"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8683538" y="3936872"/>
            <a:ext cx="581025" cy="295275"/>
          </a:xfrm>
          <a:prstGeom prst="rect">
            <a:avLst/>
          </a:prstGeom>
        </p:spPr>
      </p:pic>
      <p:sp>
        <p:nvSpPr>
          <p:cNvPr id="49" name="Oval 48" title="Milestone Number">
            <a:extLst/>
          </p:cNvPr>
          <p:cNvSpPr/>
          <p:nvPr userDrawn="1"/>
        </p:nvSpPr>
        <p:spPr>
          <a:xfrm>
            <a:off x="8954928" y="2126446"/>
            <a:ext cx="407673" cy="407673"/>
          </a:xfrm>
          <a:prstGeom prst="ellipse">
            <a:avLst/>
          </a:prstGeom>
          <a:solidFill>
            <a:srgbClr val="2F5CAC"/>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ZA" sz="1000" dirty="0">
                <a:solidFill>
                  <a:schemeClr val="bg1"/>
                </a:solidFill>
              </a:rPr>
              <a:t>07</a:t>
            </a:r>
          </a:p>
        </p:txBody>
      </p:sp>
      <p:pic>
        <p:nvPicPr>
          <p:cNvPr id="50" name="Graphic 49"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9056844" y="2801036"/>
            <a:ext cx="581025" cy="295275"/>
          </a:xfrm>
          <a:prstGeom prst="rect">
            <a:avLst/>
          </a:prstGeom>
        </p:spPr>
      </p:pic>
      <p:grpSp>
        <p:nvGrpSpPr>
          <p:cNvPr id="51" name="Group 50" title="Today Flag Icon">
            <a:extLst/>
          </p:cNvPr>
          <p:cNvGrpSpPr/>
          <p:nvPr userDrawn="1"/>
        </p:nvGrpSpPr>
        <p:grpSpPr>
          <a:xfrm>
            <a:off x="10298196" y="2129570"/>
            <a:ext cx="407673" cy="407673"/>
            <a:chOff x="10636741" y="2652807"/>
            <a:chExt cx="296963" cy="296963"/>
          </a:xfrm>
        </p:grpSpPr>
        <p:sp>
          <p:nvSpPr>
            <p:cNvPr id="52" name="Oval 51">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ZA" sz="600" dirty="0">
                <a:solidFill>
                  <a:schemeClr val="tx1">
                    <a:lumMod val="50000"/>
                    <a:lumOff val="50000"/>
                  </a:schemeClr>
                </a:solidFill>
              </a:endParaRPr>
            </a:p>
          </p:txBody>
        </p:sp>
        <p:pic>
          <p:nvPicPr>
            <p:cNvPr id="53" name="Graphic 52" title="Flag Icon">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0816" y="2716810"/>
              <a:ext cx="149367" cy="168956"/>
            </a:xfrm>
            <a:prstGeom prst="rect">
              <a:avLst/>
            </a:prstGeom>
          </p:spPr>
        </p:pic>
      </p:grpSp>
      <p:pic>
        <p:nvPicPr>
          <p:cNvPr id="54" name="Graphic 53" title="callou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16200000">
            <a:off x="10359158" y="2801036"/>
            <a:ext cx="581025" cy="295275"/>
          </a:xfrm>
          <a:prstGeom prst="rect">
            <a:avLst/>
          </a:prstGeom>
        </p:spPr>
      </p:pic>
      <p:grpSp>
        <p:nvGrpSpPr>
          <p:cNvPr id="55" name="Group 54" title="Year 4">
            <a:extLst/>
          </p:cNvPr>
          <p:cNvGrpSpPr/>
          <p:nvPr userDrawn="1"/>
        </p:nvGrpSpPr>
        <p:grpSpPr>
          <a:xfrm>
            <a:off x="8481353" y="3119046"/>
            <a:ext cx="3133180" cy="562188"/>
            <a:chOff x="8481353" y="3119046"/>
            <a:chExt cx="3133180" cy="562188"/>
          </a:xfrm>
        </p:grpSpPr>
        <p:cxnSp>
          <p:nvCxnSpPr>
            <p:cNvPr id="56" name="Straight Connector 55" title="Q lines">
              <a:extLst/>
            </p:cNvPr>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 name="Straight Connector 56" title="Q lines">
              <a:extLst/>
            </p:cNvPr>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8" name="Arrow: Right 132" title="Year Arrow">
              <a:extLst/>
            </p:cNvPr>
            <p:cNvSpPr/>
            <p:nvPr/>
          </p:nvSpPr>
          <p:spPr>
            <a:xfrm>
              <a:off x="8481353" y="3325978"/>
              <a:ext cx="3133180" cy="355256"/>
            </a:xfrm>
            <a:prstGeom prst="rightArrow">
              <a:avLst>
                <a:gd name="adj1" fmla="val 100000"/>
                <a:gd name="adj2" fmla="val 50000"/>
              </a:avLst>
            </a:prstGeom>
            <a:gradFill flip="none" rotWithShape="1">
              <a:gsLst>
                <a:gs pos="0">
                  <a:schemeClr val="accent1">
                    <a:lumMod val="20000"/>
                    <a:lumOff val="80000"/>
                  </a:schemeClr>
                </a:gs>
                <a:gs pos="100000">
                  <a:srgbClr val="2F5CA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59" name="Oval 58" title="Quarter Background Cirlce">
              <a:extLst/>
            </p:cNvPr>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title="Quarter Background Cirlce">
              <a:extLst/>
            </p:cNvPr>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title="Quarter Background Cirlce">
              <a:extLst/>
            </p:cNvPr>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title="Quarter Background Cirlce">
              <a:extLst/>
            </p:cNvPr>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title="Q lines">
              <a:extLst/>
            </p:cNvPr>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4" name="Straight Connector 63" title="Q lines">
              <a:extLst/>
            </p:cNvPr>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5" name="TextBox 64" title="Quarter Number">
              <a:extLst/>
            </p:cNvPr>
            <p:cNvSpPr txBox="1"/>
            <p:nvPr/>
          </p:nvSpPr>
          <p:spPr>
            <a:xfrm>
              <a:off x="869683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66" name="TextBox 65" title="Quarter Number">
              <a:extLst/>
            </p:cNvPr>
            <p:cNvSpPr txBox="1"/>
            <p:nvPr/>
          </p:nvSpPr>
          <p:spPr>
            <a:xfrm>
              <a:off x="934434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67" name="TextBox 66" title="Quarter Number">
              <a:extLst/>
            </p:cNvPr>
            <p:cNvSpPr txBox="1"/>
            <p:nvPr/>
          </p:nvSpPr>
          <p:spPr>
            <a:xfrm>
              <a:off x="999186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68" name="TextBox 67" title="Quarter Number">
              <a:extLst/>
            </p:cNvPr>
            <p:cNvSpPr txBox="1"/>
            <p:nvPr/>
          </p:nvSpPr>
          <p:spPr>
            <a:xfrm>
              <a:off x="10639376"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69" name="Group 68" title="Year 3">
            <a:extLst/>
          </p:cNvPr>
          <p:cNvGrpSpPr/>
          <p:nvPr userDrawn="1"/>
        </p:nvGrpSpPr>
        <p:grpSpPr>
          <a:xfrm>
            <a:off x="5886628" y="3119046"/>
            <a:ext cx="2784204" cy="562188"/>
            <a:chOff x="5886628" y="3119046"/>
            <a:chExt cx="2784204" cy="562188"/>
          </a:xfrm>
        </p:grpSpPr>
        <p:cxnSp>
          <p:nvCxnSpPr>
            <p:cNvPr id="70" name="Straight Connector 69" title="Q lines">
              <a:extLst/>
            </p:cNvPr>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1" name="Arrow: Right 184" title="Year Arrow">
              <a:extLst/>
            </p:cNvPr>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rgbClr val="69447B"/>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72" name="Oval 71" title="Quarter Background Cirlce">
              <a:extLst/>
            </p:cNvPr>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title="Quarter Background Cirlce">
              <a:extLst/>
            </p:cNvPr>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title="Quarter Background Cirlce">
              <a:extLst/>
            </p:cNvPr>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title="Quarter Background Cirlce">
              <a:extLst/>
            </p:cNvPr>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6" name="Straight Connector 75" title="Q lines">
              <a:extLst/>
            </p:cNvPr>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Straight Connector 76" title="Q lines">
              <a:extLst/>
            </p:cNvPr>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Straight Connector 77" title="Q lines">
              <a:extLst/>
            </p:cNvPr>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9" name="TextBox 78" title="Quarter Number">
              <a:extLst/>
            </p:cNvPr>
            <p:cNvSpPr txBox="1"/>
            <p:nvPr/>
          </p:nvSpPr>
          <p:spPr>
            <a:xfrm>
              <a:off x="610677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80" name="TextBox 79" title="Quarter Number">
              <a:extLst/>
            </p:cNvPr>
            <p:cNvSpPr txBox="1"/>
            <p:nvPr/>
          </p:nvSpPr>
          <p:spPr>
            <a:xfrm>
              <a:off x="675428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81" name="TextBox 80" title="Quarter Number">
              <a:extLst/>
            </p:cNvPr>
            <p:cNvSpPr txBox="1"/>
            <p:nvPr/>
          </p:nvSpPr>
          <p:spPr>
            <a:xfrm>
              <a:off x="740180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82" name="TextBox 81" title="Quarter Number">
              <a:extLst/>
            </p:cNvPr>
            <p:cNvSpPr txBox="1"/>
            <p:nvPr/>
          </p:nvSpPr>
          <p:spPr>
            <a:xfrm>
              <a:off x="804931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83" name="Group 82" title="Year 2">
            <a:extLst/>
          </p:cNvPr>
          <p:cNvGrpSpPr/>
          <p:nvPr userDrawn="1"/>
        </p:nvGrpSpPr>
        <p:grpSpPr>
          <a:xfrm>
            <a:off x="3309141" y="3119046"/>
            <a:ext cx="2759196" cy="561751"/>
            <a:chOff x="3309141" y="3119046"/>
            <a:chExt cx="2759196" cy="561751"/>
          </a:xfrm>
        </p:grpSpPr>
        <p:sp>
          <p:nvSpPr>
            <p:cNvPr id="84" name="Arrow: Right 130" title="Year Arrow">
              <a:extLst/>
            </p:cNvPr>
            <p:cNvSpPr/>
            <p:nvPr/>
          </p:nvSpPr>
          <p:spPr>
            <a:xfrm>
              <a:off x="3309141" y="3325541"/>
              <a:ext cx="2759196" cy="355256"/>
            </a:xfrm>
            <a:prstGeom prst="rightArrow">
              <a:avLst>
                <a:gd name="adj1" fmla="val 100000"/>
                <a:gd name="adj2" fmla="val 50000"/>
              </a:avLst>
            </a:prstGeom>
            <a:gradFill flip="none" rotWithShape="1">
              <a:gsLst>
                <a:gs pos="0">
                  <a:schemeClr val="accent6">
                    <a:lumMod val="20000"/>
                    <a:lumOff val="80000"/>
                  </a:schemeClr>
                </a:gs>
                <a:gs pos="100000">
                  <a:srgbClr val="548235"/>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85" name="Oval 84" title="Quarter Background Cirlce">
              <a:extLst/>
            </p:cNvPr>
            <p:cNvSpPr/>
            <p:nvPr/>
          </p:nvSpPr>
          <p:spPr>
            <a:xfrm>
              <a:off x="549490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title="Quarter Background Cirlce">
              <a:extLst/>
            </p:cNvPr>
            <p:cNvSpPr/>
            <p:nvPr/>
          </p:nvSpPr>
          <p:spPr>
            <a:xfrm>
              <a:off x="484587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title="Quarter Background Cirlce">
              <a:extLst/>
            </p:cNvPr>
            <p:cNvSpPr/>
            <p:nvPr/>
          </p:nvSpPr>
          <p:spPr>
            <a:xfrm>
              <a:off x="420935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title="Quarter Background Cirlce">
              <a:extLst/>
            </p:cNvPr>
            <p:cNvSpPr/>
            <p:nvPr/>
          </p:nvSpPr>
          <p:spPr>
            <a:xfrm>
              <a:off x="355216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9" name="Straight Connector 88" title="Q lines">
              <a:extLst/>
            </p:cNvPr>
            <p:cNvCxnSpPr>
              <a:cxnSpLocks/>
            </p:cNvCxnSpPr>
            <p:nvPr/>
          </p:nvCxnSpPr>
          <p:spPr>
            <a:xfrm>
              <a:off x="3657043"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0" name="Straight Connector 89" title="Q lines">
              <a:extLst/>
            </p:cNvPr>
            <p:cNvCxnSpPr>
              <a:cxnSpLocks/>
            </p:cNvCxnSpPr>
            <p:nvPr/>
          </p:nvCxnSpPr>
          <p:spPr>
            <a:xfrm>
              <a:off x="4304435"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a:extLst/>
            </p:cNvPr>
            <p:cNvCxnSpPr>
              <a:cxnSpLocks/>
            </p:cNvCxnSpPr>
            <p:nvPr/>
          </p:nvCxnSpPr>
          <p:spPr>
            <a:xfrm>
              <a:off x="495182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2" name="Straight Connector 91" title="Q lines">
              <a:extLst/>
            </p:cNvPr>
            <p:cNvCxnSpPr>
              <a:cxnSpLocks/>
            </p:cNvCxnSpPr>
            <p:nvPr/>
          </p:nvCxnSpPr>
          <p:spPr>
            <a:xfrm>
              <a:off x="559921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3" name="TextBox 92" title="Quarter Number">
              <a:extLst/>
            </p:cNvPr>
            <p:cNvSpPr txBox="1"/>
            <p:nvPr/>
          </p:nvSpPr>
          <p:spPr>
            <a:xfrm>
              <a:off x="351671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94" name="TextBox 93" title="Quarter Number">
              <a:extLst/>
            </p:cNvPr>
            <p:cNvSpPr txBox="1"/>
            <p:nvPr/>
          </p:nvSpPr>
          <p:spPr>
            <a:xfrm>
              <a:off x="416422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95" name="TextBox 94" title="Quarter Number">
              <a:extLst/>
            </p:cNvPr>
            <p:cNvSpPr txBox="1"/>
            <p:nvPr/>
          </p:nvSpPr>
          <p:spPr>
            <a:xfrm>
              <a:off x="481174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96" name="TextBox 95" title="Quarter Number">
              <a:extLst/>
            </p:cNvPr>
            <p:cNvSpPr txBox="1"/>
            <p:nvPr/>
          </p:nvSpPr>
          <p:spPr>
            <a:xfrm>
              <a:off x="545925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grpSp>
        <p:nvGrpSpPr>
          <p:cNvPr id="97" name="Group 96" title="Year 1">
            <a:extLst/>
          </p:cNvPr>
          <p:cNvGrpSpPr/>
          <p:nvPr userDrawn="1"/>
        </p:nvGrpSpPr>
        <p:grpSpPr>
          <a:xfrm>
            <a:off x="791681" y="3119046"/>
            <a:ext cx="2695434" cy="561751"/>
            <a:chOff x="791681" y="3119046"/>
            <a:chExt cx="2695434" cy="561751"/>
          </a:xfrm>
        </p:grpSpPr>
        <p:cxnSp>
          <p:nvCxnSpPr>
            <p:cNvPr id="98" name="Straight Connector 97" title="Q lines">
              <a:extLst/>
            </p:cNvPr>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Arrow: Right 129" title="Year Arrow">
              <a:extLst/>
            </p:cNvPr>
            <p:cNvSpPr/>
            <p:nvPr/>
          </p:nvSpPr>
          <p:spPr>
            <a:xfrm>
              <a:off x="791681" y="3325541"/>
              <a:ext cx="2695434" cy="355256"/>
            </a:xfrm>
            <a:prstGeom prst="rightArrow">
              <a:avLst>
                <a:gd name="adj1" fmla="val 100000"/>
                <a:gd name="adj2" fmla="val 50000"/>
              </a:avLst>
            </a:prstGeom>
            <a:gradFill flip="none" rotWithShape="1">
              <a:gsLst>
                <a:gs pos="0">
                  <a:schemeClr val="accent2">
                    <a:lumMod val="20000"/>
                    <a:lumOff val="80000"/>
                  </a:schemeClr>
                </a:gs>
                <a:gs pos="100000">
                  <a:srgbClr val="EA0C0C"/>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600" dirty="0"/>
            </a:p>
          </p:txBody>
        </p:sp>
        <p:sp>
          <p:nvSpPr>
            <p:cNvPr id="100" name="Oval 99" title="Quarter Background Cirlce">
              <a:extLst/>
            </p:cNvPr>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title="Quarter Background Cirlce">
              <a:extLst/>
            </p:cNvPr>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title="Quarter Background Cirlce">
              <a:extLst/>
            </p:cNvPr>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title="Quarter Background Cirlce">
              <a:extLst/>
            </p:cNvPr>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4" name="Straight Connector 103" title="Q lines">
              <a:extLst/>
            </p:cNvPr>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 name="Straight Connector 104" title="Q lines">
              <a:extLst/>
            </p:cNvPr>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 name="Straight Connector 105" title="Q lines">
              <a:extLst/>
            </p:cNvPr>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07" name="TextBox 106" title="Quarter Number">
              <a:extLst/>
            </p:cNvPr>
            <p:cNvSpPr txBox="1"/>
            <p:nvPr/>
          </p:nvSpPr>
          <p:spPr>
            <a:xfrm>
              <a:off x="92665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Q1</a:t>
              </a:r>
              <a:endParaRPr lang="en-ZA" sz="1000" dirty="0">
                <a:solidFill>
                  <a:schemeClr val="bg1">
                    <a:lumMod val="75000"/>
                  </a:schemeClr>
                </a:solidFill>
              </a:endParaRPr>
            </a:p>
          </p:txBody>
        </p:sp>
        <p:sp>
          <p:nvSpPr>
            <p:cNvPr id="108" name="TextBox 107" title="Quarter Number">
              <a:extLst/>
            </p:cNvPr>
            <p:cNvSpPr txBox="1"/>
            <p:nvPr/>
          </p:nvSpPr>
          <p:spPr>
            <a:xfrm>
              <a:off x="157416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Q2</a:t>
              </a:r>
              <a:endParaRPr lang="en-ZA" sz="1000" dirty="0">
                <a:solidFill>
                  <a:schemeClr val="tx1">
                    <a:lumMod val="65000"/>
                    <a:lumOff val="35000"/>
                  </a:schemeClr>
                </a:solidFill>
              </a:endParaRPr>
            </a:p>
          </p:txBody>
        </p:sp>
        <p:sp>
          <p:nvSpPr>
            <p:cNvPr id="109" name="TextBox 108" title="Quarter Number">
              <a:extLst/>
            </p:cNvPr>
            <p:cNvSpPr txBox="1"/>
            <p:nvPr/>
          </p:nvSpPr>
          <p:spPr>
            <a:xfrm>
              <a:off x="2221680"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Q3</a:t>
              </a:r>
              <a:endParaRPr lang="en-ZA" sz="1000" dirty="0">
                <a:solidFill>
                  <a:schemeClr val="tx1">
                    <a:lumMod val="65000"/>
                    <a:lumOff val="35000"/>
                  </a:schemeClr>
                </a:solidFill>
              </a:endParaRPr>
            </a:p>
          </p:txBody>
        </p:sp>
        <p:sp>
          <p:nvSpPr>
            <p:cNvPr id="110" name="TextBox 109" title="Quarter Number">
              <a:extLst/>
            </p:cNvPr>
            <p:cNvSpPr txBox="1"/>
            <p:nvPr/>
          </p:nvSpPr>
          <p:spPr>
            <a:xfrm>
              <a:off x="2869195" y="3431169"/>
              <a:ext cx="288000" cy="144000"/>
            </a:xfrm>
            <a:prstGeom prst="rect">
              <a:avLst/>
            </a:prstGeom>
            <a:noFill/>
          </p:spPr>
          <p:txBody>
            <a:bodyPr wrap="square" lIns="0" tIns="0" rIns="0" bIns="0" rtlCol="0" anchor="ctr">
              <a:noAutofit/>
            </a:bodyPr>
            <a:lstStyle/>
            <a:p>
              <a:pPr algn="ctr"/>
              <a:r>
                <a:rPr lang="en-ZA" sz="1000" b="1" dirty="0">
                  <a:solidFill>
                    <a:schemeClr val="tx1">
                      <a:lumMod val="65000"/>
                      <a:lumOff val="35000"/>
                    </a:schemeClr>
                  </a:solidFill>
                </a:rPr>
                <a:t>Q4</a:t>
              </a:r>
              <a:endParaRPr lang="en-ZA" sz="1000" dirty="0">
                <a:solidFill>
                  <a:schemeClr val="tx1">
                    <a:lumMod val="65000"/>
                    <a:lumOff val="35000"/>
                  </a:schemeClr>
                </a:solidFill>
              </a:endParaRPr>
            </a:p>
          </p:txBody>
        </p:sp>
      </p:grpSp>
      <p:sp>
        <p:nvSpPr>
          <p:cNvPr id="111" name="Text Placeholder 8">
            <a:extLst/>
          </p:cNvPr>
          <p:cNvSpPr>
            <a:spLocks noGrp="1"/>
          </p:cNvSpPr>
          <p:nvPr>
            <p:ph type="body" sz="quarter" idx="15" hasCustomPrompt="1"/>
          </p:nvPr>
        </p:nvSpPr>
        <p:spPr>
          <a:xfrm>
            <a:off x="5874314"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2" name="Text Placeholder 8">
            <a:extLst/>
          </p:cNvPr>
          <p:cNvSpPr>
            <a:spLocks noGrp="1"/>
          </p:cNvSpPr>
          <p:nvPr>
            <p:ph type="body" sz="quarter" idx="16" hasCustomPrompt="1"/>
          </p:nvPr>
        </p:nvSpPr>
        <p:spPr>
          <a:xfrm>
            <a:off x="9760199" y="1515070"/>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3" name="Text Placeholder 8">
            <a:extLst/>
          </p:cNvPr>
          <p:cNvSpPr>
            <a:spLocks noGrp="1"/>
          </p:cNvSpPr>
          <p:nvPr>
            <p:ph type="body" sz="quarter" idx="17" hasCustomPrompt="1"/>
          </p:nvPr>
        </p:nvSpPr>
        <p:spPr>
          <a:xfrm>
            <a:off x="594428"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4" name="Text Placeholder 8">
            <a:extLst/>
          </p:cNvPr>
          <p:cNvSpPr>
            <a:spLocks noGrp="1"/>
          </p:cNvSpPr>
          <p:nvPr>
            <p:ph type="body" sz="quarter" idx="23" hasCustomPrompt="1"/>
          </p:nvPr>
        </p:nvSpPr>
        <p:spPr>
          <a:xfrm>
            <a:off x="3196226"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5" name="Text Placeholder 8">
            <a:extLst/>
          </p:cNvPr>
          <p:cNvSpPr>
            <a:spLocks noGrp="1"/>
          </p:cNvSpPr>
          <p:nvPr>
            <p:ph type="body" sz="quarter" idx="24" hasCustomPrompt="1"/>
          </p:nvPr>
        </p:nvSpPr>
        <p:spPr>
          <a:xfrm>
            <a:off x="5807451"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6" name="Text Placeholder 8">
            <a:extLst/>
          </p:cNvPr>
          <p:cNvSpPr>
            <a:spLocks noGrp="1"/>
          </p:cNvSpPr>
          <p:nvPr>
            <p:ph type="body" sz="quarter" idx="25" hasCustomPrompt="1"/>
          </p:nvPr>
        </p:nvSpPr>
        <p:spPr>
          <a:xfrm>
            <a:off x="8362114" y="4927573"/>
            <a:ext cx="1530350" cy="629227"/>
          </a:xfrm>
          <a:prstGeom prst="rect">
            <a:avLst/>
          </a:prstGeom>
        </p:spPr>
        <p:txBody>
          <a:bodyPr/>
          <a:lstStyle>
            <a:lvl1pPr marL="0" indent="0" algn="ctr">
              <a:lnSpc>
                <a:spcPct val="100000"/>
              </a:lnSpc>
              <a:spcBef>
                <a:spcPts val="0"/>
              </a:spcBef>
              <a:buNone/>
              <a:defRPr sz="1600" b="0"/>
            </a:lvl1pPr>
          </a:lstStyle>
          <a:p>
            <a:pPr lvl="0"/>
            <a:r>
              <a:rPr lang="en-US" dirty="0"/>
              <a:t>Text</a:t>
            </a:r>
          </a:p>
          <a:p>
            <a:pPr lvl="0"/>
            <a:r>
              <a:rPr lang="en-US" dirty="0"/>
              <a:t>placeholder</a:t>
            </a:r>
          </a:p>
        </p:txBody>
      </p:sp>
      <p:sp>
        <p:nvSpPr>
          <p:cNvPr id="117" name="Text Placeholder 4"/>
          <p:cNvSpPr>
            <a:spLocks noGrp="1"/>
          </p:cNvSpPr>
          <p:nvPr>
            <p:ph type="body" sz="quarter" idx="26" hasCustomPrompt="1"/>
          </p:nvPr>
        </p:nvSpPr>
        <p:spPr>
          <a:xfrm>
            <a:off x="594428" y="5724950"/>
            <a:ext cx="10898877" cy="595024"/>
          </a:xfrm>
        </p:spPr>
        <p:txBody>
          <a:bodyPr anchor="ctr"/>
          <a:lstStyle>
            <a:lvl1pPr marL="0" indent="0" algn="ctr">
              <a:buNone/>
              <a:defRPr sz="2400" b="0" baseline="0">
                <a:latin typeface="Calibri" panose="020F0502020204030204" pitchFamily="34" charset="0"/>
                <a:cs typeface="Calibri" panose="020F0502020204030204" pitchFamily="34" charset="0"/>
              </a:defRPr>
            </a:lvl1pPr>
          </a:lstStyle>
          <a:p>
            <a:pPr lvl="0"/>
            <a:r>
              <a:rPr lang="en-US" dirty="0"/>
              <a:t>Contact Communications for custom timelines</a:t>
            </a:r>
          </a:p>
        </p:txBody>
      </p:sp>
      <p:sp>
        <p:nvSpPr>
          <p:cNvPr id="118" name="Picture Placeholder 8">
            <a:extLst>
              <a:ext uri="{FF2B5EF4-FFF2-40B4-BE49-F238E27FC236}">
                <a16:creationId xmlns:a16="http://schemas.microsoft.com/office/drawing/2014/main" id="{FAB3C01E-2A36-264D-931E-D93BDD458FB1}"/>
              </a:ext>
            </a:extLst>
          </p:cNvPr>
          <p:cNvSpPr>
            <a:spLocks noGrp="1"/>
          </p:cNvSpPr>
          <p:nvPr>
            <p:ph type="pic" sz="quarter" idx="27"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6430433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25F80F-B02D-4CB3-9568-4523228C6851}" type="datetime1">
              <a:rPr lang="en-US" smtClean="0"/>
              <a:t>4/2/2020</a:t>
            </a:fld>
            <a:endParaRPr lang="en-US"/>
          </a:p>
        </p:txBody>
      </p:sp>
      <p:sp>
        <p:nvSpPr>
          <p:cNvPr id="3" name="Footer Placeholder 2"/>
          <p:cNvSpPr>
            <a:spLocks noGrp="1"/>
          </p:cNvSpPr>
          <p:nvPr>
            <p:ph type="ftr" sz="quarter" idx="11"/>
          </p:nvPr>
        </p:nvSpPr>
        <p:spPr/>
        <p:txBody>
          <a:bodyPr/>
          <a:lstStyle/>
          <a:p>
            <a:r>
              <a:rPr lang="en-US"/>
              <a:t>Texas Education Agency | Performance Reporting</a:t>
            </a:r>
          </a:p>
        </p:txBody>
      </p:sp>
      <p:sp>
        <p:nvSpPr>
          <p:cNvPr id="4" name="Slide Number Placeholder 3"/>
          <p:cNvSpPr>
            <a:spLocks noGrp="1"/>
          </p:cNvSpPr>
          <p:nvPr>
            <p:ph type="sldNum" sz="quarter" idx="12"/>
          </p:nvPr>
        </p:nvSpPr>
        <p:spPr/>
        <p:txBody>
          <a:bodyPr/>
          <a:lstStyle/>
          <a:p>
            <a:fld id="{0088AB57-2DBE-44A3-AE96-942C49E954BF}" type="slidenum">
              <a:rPr lang="en-US" smtClean="0"/>
              <a:t>‹#›</a:t>
            </a:fld>
            <a:endParaRPr lang="en-US"/>
          </a:p>
        </p:txBody>
      </p:sp>
      <p:sp>
        <p:nvSpPr>
          <p:cNvPr id="5" name="Picture Placeholder 8">
            <a:extLst>
              <a:ext uri="{FF2B5EF4-FFF2-40B4-BE49-F238E27FC236}">
                <a16:creationId xmlns:a16="http://schemas.microsoft.com/office/drawing/2014/main" id="{7C88DBCA-A64D-1740-B976-40AA065451C1}"/>
              </a:ext>
            </a:extLst>
          </p:cNvPr>
          <p:cNvSpPr>
            <a:spLocks noGrp="1"/>
          </p:cNvSpPr>
          <p:nvPr>
            <p:ph type="pic" sz="quarter" idx="13" hasCustomPrompt="1"/>
          </p:nvPr>
        </p:nvSpPr>
        <p:spPr>
          <a:xfrm>
            <a:off x="10704513" y="85725"/>
            <a:ext cx="1377950" cy="1096963"/>
          </a:xfrm>
        </p:spPr>
        <p:txBody>
          <a:bodyPr/>
          <a:lstStyle/>
          <a:p>
            <a:r>
              <a:rPr lang="en-US" dirty="0"/>
              <a:t>Logo</a:t>
            </a:r>
          </a:p>
        </p:txBody>
      </p:sp>
    </p:spTree>
    <p:extLst>
      <p:ext uri="{BB962C8B-B14F-4D97-AF65-F5344CB8AC3E}">
        <p14:creationId xmlns:p14="http://schemas.microsoft.com/office/powerpoint/2010/main" val="2493274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fld id="{8817B95E-8654-4AA7-91A9-915D5EE144CA}" type="datetime1">
              <a:rPr lang="en-US" smtClean="0"/>
              <a:t>4/2/2020</a:t>
            </a:fld>
            <a:endParaRPr lang="en-US"/>
          </a:p>
        </p:txBody>
      </p:sp>
      <p:sp>
        <p:nvSpPr>
          <p:cNvPr id="5" name="Footer Placeholder 4"/>
          <p:cNvSpPr>
            <a:spLocks noGrp="1"/>
          </p:cNvSpPr>
          <p:nvPr>
            <p:ph type="ftr" sz="quarter" idx="11"/>
          </p:nvPr>
        </p:nvSpPr>
        <p:spPr/>
        <p:txBody>
          <a:bodyPr/>
          <a:lstStyle/>
          <a:p>
            <a:r>
              <a:rPr lang="en-US"/>
              <a:t>Texas Education Agency | Performance Reporting</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t"/>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
        <p:nvSpPr>
          <p:cNvPr id="8" name="Picture Placeholder 7"/>
          <p:cNvSpPr>
            <a:spLocks noGrp="1"/>
          </p:cNvSpPr>
          <p:nvPr>
            <p:ph type="pic" sz="quarter" idx="13"/>
          </p:nvPr>
        </p:nvSpPr>
        <p:spPr>
          <a:xfrm>
            <a:off x="0" y="1257300"/>
            <a:ext cx="12192000" cy="5600700"/>
          </a:xfrm>
          <a:prstGeom prst="rect">
            <a:avLst/>
          </a:prstGeom>
        </p:spPr>
        <p:txBody>
          <a:bodyPr/>
          <a:lstStyle/>
          <a:p>
            <a:endParaRPr lang="en-US" dirty="0"/>
          </a:p>
        </p:txBody>
      </p:sp>
    </p:spTree>
    <p:extLst>
      <p:ext uri="{BB962C8B-B14F-4D97-AF65-F5344CB8AC3E}">
        <p14:creationId xmlns:p14="http://schemas.microsoft.com/office/powerpoint/2010/main" val="17277109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 Opener - Blank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55714"/>
            <a:ext cx="12192000" cy="5602286"/>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26209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A Opener - Blank 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16992" y="1255714"/>
            <a:ext cx="5702808" cy="5327966"/>
          </a:xfrm>
          <a:prstGeom prst="rect">
            <a:avLst/>
          </a:prstGeom>
        </p:spPr>
        <p:txBody>
          <a:bodyPr/>
          <a:lstStyle>
            <a:lvl1pPr marL="0" indent="0">
              <a:buNone/>
              <a:defRPr/>
            </a:lvl1pPr>
          </a:lstStyle>
          <a:p>
            <a:pPr lvl="0"/>
            <a:endParaRPr lang="en-US" dirty="0"/>
          </a:p>
        </p:txBody>
      </p:sp>
      <p:sp>
        <p:nvSpPr>
          <p:cNvPr id="4" name="Content Placeholder 3"/>
          <p:cNvSpPr>
            <a:spLocks noGrp="1"/>
          </p:cNvSpPr>
          <p:nvPr>
            <p:ph sz="half" idx="2"/>
          </p:nvPr>
        </p:nvSpPr>
        <p:spPr>
          <a:xfrm>
            <a:off x="6172200" y="1255713"/>
            <a:ext cx="5702808" cy="5327967"/>
          </a:xfrm>
          <a:prstGeom prst="rect">
            <a:avLst/>
          </a:prstGeom>
        </p:spPr>
        <p:txBody>
          <a:bodyPr/>
          <a:lstStyle>
            <a:lvl1pPr marL="0" indent="0">
              <a:buNone/>
              <a:defRPr/>
            </a:lvl1pPr>
          </a:lstStyle>
          <a:p>
            <a:pPr lvl="0"/>
            <a:endParaRPr lang="en-US" dirty="0"/>
          </a:p>
        </p:txBody>
      </p:sp>
    </p:spTree>
    <p:extLst>
      <p:ext uri="{BB962C8B-B14F-4D97-AF65-F5344CB8AC3E}">
        <p14:creationId xmlns:p14="http://schemas.microsoft.com/office/powerpoint/2010/main" val="36219289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420AF60-34EA-4952-888A-0054D6A3B64F}"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Tree>
    <p:extLst>
      <p:ext uri="{BB962C8B-B14F-4D97-AF65-F5344CB8AC3E}">
        <p14:creationId xmlns:p14="http://schemas.microsoft.com/office/powerpoint/2010/main" val="3073768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772189B-9B75-4B76-8D0D-7F841A4E57CB}"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4" name="Footer Placeholder 3"/>
          <p:cNvSpPr>
            <a:spLocks noGrp="1"/>
          </p:cNvSpPr>
          <p:nvPr>
            <p:ph type="ftr" sz="quarter" idx="11"/>
          </p:nvPr>
        </p:nvSpPr>
        <p:spPr/>
        <p:txBody>
          <a:body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5" name="Rectangle 4"/>
          <p:cNvSpPr/>
          <p:nvPr userDrawn="1"/>
        </p:nvSpPr>
        <p:spPr>
          <a:xfrm>
            <a:off x="1152525" y="1577057"/>
            <a:ext cx="8438776" cy="2918748"/>
          </a:xfrm>
          <a:prstGeom prst="rect">
            <a:avLst/>
          </a:prstGeom>
        </p:spPr>
        <p:txBody>
          <a:bodyPr wrap="square">
            <a:spAutoFit/>
          </a:bodyPr>
          <a:lstStyle/>
          <a:p>
            <a:pPr>
              <a:spcAft>
                <a:spcPts val="200"/>
              </a:spcAft>
            </a:pPr>
            <a:r>
              <a:rPr lang="en-US" b="1" i="1" dirty="0">
                <a:solidFill>
                  <a:srgbClr val="F06039"/>
                </a:solidFill>
                <a:latin typeface="Open Sans Semibold" charset="0"/>
                <a:ea typeface="Open Sans Semibold" charset="0"/>
                <a:cs typeface="Open Sans Semibold" charset="0"/>
              </a:rPr>
              <a:t>Heading</a:t>
            </a:r>
            <a:endParaRPr lang="en-US" dirty="0">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R="0" lvl="0" fontAlgn="ctr">
              <a:spcBef>
                <a:spcPts val="0"/>
              </a:spcBef>
              <a:spcAft>
                <a:spcPts val="0"/>
              </a:spcAft>
              <a:tabLst>
                <a:tab pos="457200" algn="l"/>
              </a:tabLst>
            </a:pPr>
            <a:endParaRPr lang="en-US" dirty="0">
              <a:latin typeface="Calibri" panose="020F0502020204030204" pitchFamily="34" charset="0"/>
              <a:ea typeface="Calibri" panose="020F0502020204030204" pitchFamily="34" charset="0"/>
            </a:endParaRPr>
          </a:p>
          <a:p>
            <a:pPr marR="0" lvl="0" fontAlgn="ctr">
              <a:spcBef>
                <a:spcPts val="0"/>
              </a:spcBef>
              <a:spcAft>
                <a:spcPts val="200"/>
              </a:spcAft>
              <a:tabLst>
                <a:tab pos="457200" algn="l"/>
              </a:tabLst>
            </a:pPr>
            <a:r>
              <a:rPr lang="en-US" b="1" i="1" dirty="0">
                <a:solidFill>
                  <a:srgbClr val="F06039"/>
                </a:solidFill>
                <a:latin typeface="Open Sans Semibold" charset="0"/>
                <a:ea typeface="Open Sans Semibold" charset="0"/>
                <a:cs typeface="Open Sans Semibold" charset="0"/>
              </a:rPr>
              <a:t>Heading</a:t>
            </a:r>
            <a:endParaRPr lang="en-US" i="1" dirty="0">
              <a:solidFill>
                <a:srgbClr val="F06039"/>
              </a:solidFill>
              <a:latin typeface="Calibri" panose="020F0502020204030204" pitchFamily="34" charset="0"/>
              <a:ea typeface="Calibri" panose="020F0502020204030204" pitchFamily="34" charset="0"/>
            </a:endParaRPr>
          </a:p>
          <a:p>
            <a:pPr marL="342900" marR="0" lvl="0" indent="-342900" fontAlgn="ctr">
              <a:lnSpc>
                <a:spcPts val="2400"/>
              </a:lnSpc>
              <a:spcBef>
                <a:spcPts val="0"/>
              </a:spcBef>
              <a:spcAft>
                <a:spcPts val="200"/>
              </a:spcAft>
              <a:buFont typeface="+mj-lt"/>
              <a:buAutoNum type="arabicPeriod"/>
              <a:tabLst>
                <a:tab pos="457200" algn="l"/>
              </a:tabLst>
            </a:pPr>
            <a:r>
              <a:rPr lang="en-US" b="0" i="0" dirty="0">
                <a:latin typeface="Open Sans" charset="0"/>
                <a:ea typeface="Open Sans" charset="0"/>
                <a:cs typeface="Open Sans" charset="0"/>
              </a:rPr>
              <a:t>Content</a:t>
            </a:r>
          </a:p>
          <a:p>
            <a:pPr marR="0" lvl="0" fontAlgn="ctr">
              <a:spcBef>
                <a:spcPts val="0"/>
              </a:spcBef>
              <a:spcAft>
                <a:spcPts val="0"/>
              </a:spcAft>
              <a:tabLst>
                <a:tab pos="457200" algn="l"/>
              </a:tabLst>
            </a:pPr>
            <a:endParaRPr lang="en-US" dirty="0">
              <a:latin typeface="Calibri" panose="020F0502020204030204" pitchFamily="34" charset="0"/>
              <a:ea typeface="Calibri" panose="020F0502020204030204" pitchFamily="34" charset="0"/>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TOC Slide</a:t>
            </a:r>
          </a:p>
        </p:txBody>
      </p:sp>
    </p:spTree>
    <p:extLst>
      <p:ext uri="{BB962C8B-B14F-4D97-AF65-F5344CB8AC3E}">
        <p14:creationId xmlns:p14="http://schemas.microsoft.com/office/powerpoint/2010/main" val="53601995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2050CD51-0C01-4E22-B025-77B1A61789DE}"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9" name="Content Placeholder 2"/>
          <p:cNvSpPr txBox="1">
            <a:spLocks/>
          </p:cNvSpPr>
          <p:nvPr userDrawn="1"/>
        </p:nvSpPr>
        <p:spPr>
          <a:xfrm>
            <a:off x="1097280" y="2038864"/>
            <a:ext cx="10058400" cy="383022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latin typeface="Open Sans" charset="0"/>
                <a:ea typeface="Open Sans" charset="0"/>
                <a:cs typeface="Open Sans" charset="0"/>
              </a:rPr>
              <a:t>Click to edit Master text style</a:t>
            </a:r>
            <a:r>
              <a:rPr lang="en-US" dirty="0"/>
              <a:t>s</a:t>
            </a:r>
          </a:p>
          <a:p>
            <a:pPr marL="800100" lvl="1" indent="-342900" algn="l">
              <a:buClr>
                <a:srgbClr val="F06039"/>
              </a:buClr>
              <a:buFont typeface="Wingdings" charset="2"/>
              <a:buChar char="§"/>
              <a:tabLst/>
            </a:pPr>
            <a:r>
              <a:rPr lang="en-US" dirty="0">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dirty="0">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dirty="0">
                <a:latin typeface="Open Sans" charset="0"/>
                <a:ea typeface="Open Sans" charset="0"/>
                <a:cs typeface="Open Sans" charset="0"/>
              </a:rPr>
              <a:t>Fourth level</a:t>
            </a:r>
          </a:p>
          <a:p>
            <a:pPr marL="2005013" lvl="4" indent="-176213" algn="l">
              <a:buClr>
                <a:srgbClr val="F06039"/>
              </a:buClr>
              <a:buFont typeface="Arial" charset="0"/>
              <a:buChar char="•"/>
              <a:tabLst/>
            </a:pPr>
            <a:r>
              <a:rPr lang="en-US" dirty="0">
                <a:latin typeface="Open Sans" charset="0"/>
                <a:ea typeface="Open Sans" charset="0"/>
                <a:cs typeface="Open Sans" charset="0"/>
              </a:rPr>
              <a:t>Fifth level</a:t>
            </a: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Bullet List Slide</a:t>
            </a:r>
          </a:p>
        </p:txBody>
      </p:sp>
    </p:spTree>
    <p:extLst>
      <p:ext uri="{BB962C8B-B14F-4D97-AF65-F5344CB8AC3E}">
        <p14:creationId xmlns:p14="http://schemas.microsoft.com/office/powerpoint/2010/main" val="501665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0F9A1CFD-1BFA-49AD-82B6-46D97ED39DC0}"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8"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1" name="Content Placeholder 2"/>
          <p:cNvSpPr txBox="1">
            <a:spLocks/>
          </p:cNvSpPr>
          <p:nvPr userDrawn="1"/>
        </p:nvSpPr>
        <p:spPr>
          <a:xfrm>
            <a:off x="1097280" y="2038864"/>
            <a:ext cx="10058400" cy="3830229"/>
          </a:xfrm>
          <a:prstGeom prst="rect">
            <a:avLst/>
          </a:prstGeom>
        </p:spPr>
        <p:txBody>
          <a:bodyPr vert="horz" lIns="91440" tIns="45720" rIns="91440" bIns="45720" numCol="2" rtlCol="0">
            <a:norm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r>
              <a:rPr lang="en-US" dirty="0">
                <a:latin typeface="Open Sans" charset="0"/>
                <a:ea typeface="Open Sans" charset="0"/>
                <a:cs typeface="Open Sans" charset="0"/>
              </a:rPr>
              <a:t>Click to edit Master text style</a:t>
            </a:r>
            <a:r>
              <a:rPr lang="en-US" dirty="0"/>
              <a:t>s</a:t>
            </a:r>
          </a:p>
          <a:p>
            <a:pPr marL="800100" lvl="1" indent="-342900" algn="l">
              <a:buClr>
                <a:srgbClr val="F06039"/>
              </a:buClr>
              <a:buFont typeface="Wingdings" charset="2"/>
              <a:buChar char="§"/>
              <a:tabLst/>
            </a:pPr>
            <a:r>
              <a:rPr lang="en-US" dirty="0">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dirty="0">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dirty="0">
                <a:latin typeface="Open Sans" charset="0"/>
                <a:ea typeface="Open Sans" charset="0"/>
                <a:cs typeface="Open Sans" charset="0"/>
              </a:rPr>
              <a:t>Fourth level</a:t>
            </a:r>
          </a:p>
          <a:p>
            <a:pPr marL="2005013" lvl="4" indent="-176213" algn="l">
              <a:buClr>
                <a:srgbClr val="F06039"/>
              </a:buClr>
              <a:buFont typeface="Arial" charset="0"/>
              <a:buChar char="•"/>
              <a:tabLst/>
            </a:pPr>
            <a:r>
              <a:rPr lang="en-US" dirty="0">
                <a:latin typeface="Open Sans" charset="0"/>
                <a:ea typeface="Open Sans" charset="0"/>
                <a:cs typeface="Open Sans" charset="0"/>
              </a:rPr>
              <a:t>Fifth level</a:t>
            </a:r>
          </a:p>
          <a:p>
            <a:pPr algn="l"/>
            <a:endParaRPr lang="en-US" dirty="0">
              <a:latin typeface="Open Sans" charset="0"/>
              <a:ea typeface="Open Sans" charset="0"/>
              <a:cs typeface="Open Sans" charset="0"/>
            </a:endParaRPr>
          </a:p>
          <a:p>
            <a:pPr algn="l"/>
            <a:endParaRPr lang="en-US" dirty="0">
              <a:latin typeface="Open Sans" charset="0"/>
              <a:ea typeface="Open Sans" charset="0"/>
              <a:cs typeface="Open Sans" charset="0"/>
            </a:endParaRPr>
          </a:p>
          <a:p>
            <a:pPr algn="l"/>
            <a:endParaRPr lang="en-US" dirty="0">
              <a:latin typeface="Open Sans" charset="0"/>
              <a:ea typeface="Open Sans" charset="0"/>
              <a:cs typeface="Open Sans" charset="0"/>
            </a:endParaRPr>
          </a:p>
          <a:p>
            <a:pPr algn="l"/>
            <a:endParaRPr lang="en-US" dirty="0">
              <a:latin typeface="Open Sans" charset="0"/>
              <a:ea typeface="Open Sans" charset="0"/>
              <a:cs typeface="Open Sans" charset="0"/>
            </a:endParaRPr>
          </a:p>
          <a:p>
            <a:pPr algn="l"/>
            <a:r>
              <a:rPr lang="en-US" dirty="0">
                <a:latin typeface="Open Sans" charset="0"/>
                <a:ea typeface="Open Sans" charset="0"/>
                <a:cs typeface="Open Sans" charset="0"/>
              </a:rPr>
              <a:t>Click to edit Master text style</a:t>
            </a:r>
            <a:r>
              <a:rPr lang="en-US" dirty="0"/>
              <a:t>s</a:t>
            </a:r>
          </a:p>
          <a:p>
            <a:pPr marL="800100" lvl="1" indent="-342900" algn="l">
              <a:buClr>
                <a:srgbClr val="F06039"/>
              </a:buClr>
              <a:buFont typeface="Wingdings" charset="2"/>
              <a:buChar char="§"/>
              <a:tabLst/>
            </a:pPr>
            <a:r>
              <a:rPr lang="en-US" dirty="0">
                <a:latin typeface="Open Sans" charset="0"/>
                <a:ea typeface="Open Sans" charset="0"/>
                <a:cs typeface="Open Sans" charset="0"/>
              </a:rPr>
              <a:t>Second level</a:t>
            </a:r>
          </a:p>
          <a:p>
            <a:pPr marL="1090613" lvl="2" indent="-176213" algn="l">
              <a:buClr>
                <a:srgbClr val="1482C5"/>
              </a:buClr>
              <a:buSzPct val="95000"/>
              <a:buFont typeface="Arial" charset="0"/>
              <a:buChar char="•"/>
              <a:tabLst/>
            </a:pPr>
            <a:r>
              <a:rPr lang="en-US" dirty="0">
                <a:latin typeface="Open Sans" charset="0"/>
                <a:ea typeface="Open Sans" charset="0"/>
                <a:cs typeface="Open Sans" charset="0"/>
              </a:rPr>
              <a:t>Third level</a:t>
            </a:r>
          </a:p>
          <a:p>
            <a:pPr marL="1492250" lvl="3" indent="-215900" algn="l">
              <a:buClr>
                <a:srgbClr val="1482C5"/>
              </a:buClr>
              <a:buSzPct val="80000"/>
              <a:buFont typeface="Courier New" charset="0"/>
              <a:buChar char="o"/>
              <a:tabLst/>
            </a:pPr>
            <a:r>
              <a:rPr lang="en-US" dirty="0">
                <a:latin typeface="Open Sans" charset="0"/>
                <a:ea typeface="Open Sans" charset="0"/>
                <a:cs typeface="Open Sans" charset="0"/>
              </a:rPr>
              <a:t>Fourth level</a:t>
            </a:r>
          </a:p>
          <a:p>
            <a:pPr marL="2005013" lvl="4" indent="-176213" algn="l">
              <a:buClr>
                <a:srgbClr val="F06039"/>
              </a:buClr>
              <a:buFont typeface="Arial" charset="0"/>
              <a:buChar char="•"/>
              <a:tabLst/>
            </a:pPr>
            <a:r>
              <a:rPr lang="en-US" dirty="0">
                <a:latin typeface="Open Sans" charset="0"/>
                <a:ea typeface="Open Sans" charset="0"/>
                <a:cs typeface="Open Sans" charset="0"/>
              </a:rPr>
              <a:t>Fifth level</a:t>
            </a:r>
          </a:p>
        </p:txBody>
      </p:sp>
      <p:sp>
        <p:nvSpPr>
          <p:cNvPr id="12"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2-column</a:t>
            </a:r>
            <a:r>
              <a:rPr lang="en-US" sz="3600" b="0" i="0" baseline="0" dirty="0">
                <a:latin typeface="Open Sans" charset="0"/>
                <a:ea typeface="Open Sans" charset="0"/>
                <a:cs typeface="Open Sans" charset="0"/>
              </a:rPr>
              <a:t> </a:t>
            </a:r>
            <a:r>
              <a:rPr lang="en-US" sz="3600" b="0" i="0" dirty="0">
                <a:latin typeface="Open Sans" charset="0"/>
                <a:ea typeface="Open Sans" charset="0"/>
                <a:cs typeface="Open Sans" charset="0"/>
              </a:rPr>
              <a:t>Bullet List Slide</a:t>
            </a:r>
          </a:p>
        </p:txBody>
      </p:sp>
    </p:spTree>
    <p:extLst>
      <p:ext uri="{BB962C8B-B14F-4D97-AF65-F5344CB8AC3E}">
        <p14:creationId xmlns:p14="http://schemas.microsoft.com/office/powerpoint/2010/main" val="1763073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FB7CF47E-6779-4C24-89B7-D9648DF6A416}"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0"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Image with Text Slide</a:t>
            </a:r>
          </a:p>
        </p:txBody>
      </p:sp>
      <p:sp>
        <p:nvSpPr>
          <p:cNvPr id="12" name="Content Placeholder 11"/>
          <p:cNvSpPr>
            <a:spLocks noGrp="1"/>
          </p:cNvSpPr>
          <p:nvPr>
            <p:ph sz="quarter" idx="11"/>
          </p:nvPr>
        </p:nvSpPr>
        <p:spPr>
          <a:xfrm>
            <a:off x="401638" y="1593850"/>
            <a:ext cx="11463337" cy="4606925"/>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3" name="Rectangle 12"/>
          <p:cNvSpPr/>
          <p:nvPr userDrawn="1"/>
        </p:nvSpPr>
        <p:spPr>
          <a:xfrm>
            <a:off x="7459935" y="2618319"/>
            <a:ext cx="3802858" cy="2346908"/>
          </a:xfrm>
          <a:prstGeom prst="rect">
            <a:avLst/>
          </a:prstGeom>
          <a:gradFill flip="none" rotWithShape="1">
            <a:gsLst>
              <a:gs pos="0">
                <a:schemeClr val="accent5">
                  <a:alpha val="71000"/>
                  <a:lumMod val="80000"/>
                </a:schemeClr>
              </a:gs>
              <a:gs pos="100000">
                <a:schemeClr val="accent1">
                  <a:lumMod val="75000"/>
                </a:schemeClr>
              </a:gs>
            </a:gsLst>
            <a:lin ang="1200000" scaled="0"/>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0" i="0" dirty="0">
                <a:solidFill>
                  <a:schemeClr val="bg1"/>
                </a:solidFill>
                <a:latin typeface="Open Sans" charset="0"/>
                <a:ea typeface="Open Sans" charset="0"/>
                <a:cs typeface="Open Sans" charset="0"/>
              </a:rPr>
              <a:t>Text about the</a:t>
            </a:r>
            <a:r>
              <a:rPr lang="en-US" sz="2400" b="0" i="0" baseline="0" dirty="0">
                <a:solidFill>
                  <a:schemeClr val="bg1"/>
                </a:solidFill>
                <a:latin typeface="Open Sans" charset="0"/>
                <a:ea typeface="Open Sans" charset="0"/>
                <a:cs typeface="Open Sans" charset="0"/>
              </a:rPr>
              <a:t> image </a:t>
            </a:r>
            <a:r>
              <a:rPr lang="en-US" sz="2400" b="0" i="0" dirty="0">
                <a:solidFill>
                  <a:schemeClr val="bg1"/>
                </a:solidFill>
                <a:latin typeface="Open Sans" charset="0"/>
                <a:ea typeface="Open Sans" charset="0"/>
                <a:cs typeface="Open Sans" charset="0"/>
              </a:rPr>
              <a:t>goes</a:t>
            </a:r>
            <a:r>
              <a:rPr lang="en-US" sz="2400" b="0" i="0" baseline="0" dirty="0">
                <a:solidFill>
                  <a:schemeClr val="bg1"/>
                </a:solidFill>
                <a:latin typeface="Open Sans" charset="0"/>
                <a:ea typeface="Open Sans" charset="0"/>
                <a:cs typeface="Open Sans" charset="0"/>
              </a:rPr>
              <a:t> in this box</a:t>
            </a:r>
            <a:endParaRPr lang="en-US" sz="2400" b="0" i="0" dirty="0">
              <a:solidFill>
                <a:schemeClr val="bg1"/>
              </a:solidFill>
              <a:latin typeface="Open Sans" charset="0"/>
              <a:ea typeface="Open Sans" charset="0"/>
              <a:cs typeface="Open Sans" charset="0"/>
            </a:endParaRPr>
          </a:p>
        </p:txBody>
      </p:sp>
    </p:spTree>
    <p:extLst>
      <p:ext uri="{BB962C8B-B14F-4D97-AF65-F5344CB8AC3E}">
        <p14:creationId xmlns:p14="http://schemas.microsoft.com/office/powerpoint/2010/main" val="41239707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7379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10C71E7B-882B-47C2-B531-4E2D6F70257F}"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332973803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cxnSp>
        <p:nvCxnSpPr>
          <p:cNvPr id="41" name="Straight Connector 40"/>
          <p:cNvCxnSpPr/>
          <p:nvPr userDrawn="1"/>
        </p:nvCxnSpPr>
        <p:spPr>
          <a:xfrm>
            <a:off x="27412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38" name="Rectangle 37"/>
          <p:cNvSpPr/>
          <p:nvPr userDrawn="1"/>
        </p:nvSpPr>
        <p:spPr>
          <a:xfrm>
            <a:off x="1703700" y="3527606"/>
            <a:ext cx="1054934" cy="357513"/>
          </a:xfrm>
          <a:prstGeom prst="rect">
            <a:avLst/>
          </a:prstGeom>
          <a:gradFill flip="none" rotWithShape="1">
            <a:gsLst>
              <a:gs pos="0">
                <a:schemeClr val="bg1"/>
              </a:gs>
              <a:gs pos="10000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Pentagon 36"/>
          <p:cNvSpPr/>
          <p:nvPr userDrawn="1"/>
        </p:nvSpPr>
        <p:spPr>
          <a:xfrm>
            <a:off x="9350645" y="3530516"/>
            <a:ext cx="1109907" cy="355683"/>
          </a:xfrm>
          <a:prstGeom prst="homePlate">
            <a:avLst/>
          </a:prstGeom>
          <a:gradFill flip="none" rotWithShape="1">
            <a:gsLst>
              <a:gs pos="0">
                <a:schemeClr val="accent1">
                  <a:lumMod val="5000"/>
                  <a:lumOff val="95000"/>
                </a:schemeClr>
              </a:gs>
              <a:gs pos="69000">
                <a:schemeClr val="accent5"/>
              </a:gs>
              <a:gs pos="100000">
                <a:schemeClr val="accent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userDrawn="1"/>
        </p:nvSpPr>
        <p:spPr>
          <a:xfrm>
            <a:off x="2671572" y="3528463"/>
            <a:ext cx="2250898" cy="357513"/>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userDrawn="1"/>
        </p:nvSpPr>
        <p:spPr>
          <a:xfrm>
            <a:off x="4905100" y="3527606"/>
            <a:ext cx="2185777" cy="357513"/>
          </a:xfrm>
          <a:prstGeom prst="rect">
            <a:avLst/>
          </a:prstGeom>
          <a:solidFill>
            <a:schemeClr val="accent6">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7080606" y="3529572"/>
            <a:ext cx="2293190" cy="357513"/>
          </a:xfrm>
          <a:prstGeom prst="rect">
            <a:avLst/>
          </a:prstGeom>
          <a:solidFill>
            <a:schemeClr val="accent5">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B26F3684-5F08-4BE8-9A07-E75D9AA39EF3}"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Timeline Slide</a:t>
            </a:r>
          </a:p>
        </p:txBody>
      </p:sp>
      <p:cxnSp>
        <p:nvCxnSpPr>
          <p:cNvPr id="10" name="Straight Connector 9"/>
          <p:cNvCxnSpPr/>
          <p:nvPr userDrawn="1"/>
        </p:nvCxnSpPr>
        <p:spPr>
          <a:xfrm>
            <a:off x="4926565" y="3081071"/>
            <a:ext cx="0" cy="507770"/>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3281097" y="2411719"/>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cxnSp>
        <p:nvCxnSpPr>
          <p:cNvPr id="16" name="Straight Connector 15"/>
          <p:cNvCxnSpPr/>
          <p:nvPr userDrawn="1"/>
        </p:nvCxnSpPr>
        <p:spPr>
          <a:xfrm>
            <a:off x="7103466" y="3836983"/>
            <a:ext cx="0" cy="442716"/>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9373796" y="3030429"/>
            <a:ext cx="0" cy="558412"/>
          </a:xfrm>
          <a:prstGeom prst="line">
            <a:avLst/>
          </a:prstGeom>
          <a:ln w="28575">
            <a:solidFill>
              <a:srgbClr val="FFC000"/>
            </a:solidFill>
            <a:prstDash val="sysDot"/>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userDrawn="1"/>
        </p:nvSpPr>
        <p:spPr>
          <a:xfrm>
            <a:off x="1086559" y="4302473"/>
            <a:ext cx="3309414"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081601" y="4291840"/>
            <a:ext cx="4055909" cy="1369851"/>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6" name="Title 1"/>
          <p:cNvSpPr txBox="1">
            <a:spLocks/>
          </p:cNvSpPr>
          <p:nvPr userDrawn="1"/>
        </p:nvSpPr>
        <p:spPr>
          <a:xfrm>
            <a:off x="7363040" y="2392007"/>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pic>
        <p:nvPicPr>
          <p:cNvPr id="3" name="Picture 2"/>
          <p:cNvPicPr>
            <a:picLocks noChangeAspect="1"/>
          </p:cNvPicPr>
          <p:nvPr userDrawn="1"/>
        </p:nvPicPr>
        <p:blipFill>
          <a:blip r:embed="rId2"/>
          <a:stretch>
            <a:fillRect/>
          </a:stretch>
        </p:blipFill>
        <p:spPr>
          <a:xfrm>
            <a:off x="2558742" y="3508751"/>
            <a:ext cx="377394" cy="393803"/>
          </a:xfrm>
          <a:prstGeom prst="rect">
            <a:avLst/>
          </a:prstGeom>
        </p:spPr>
      </p:pic>
      <p:pic>
        <p:nvPicPr>
          <p:cNvPr id="33" name="Picture 32"/>
          <p:cNvPicPr>
            <a:picLocks noChangeAspect="1"/>
          </p:cNvPicPr>
          <p:nvPr userDrawn="1"/>
        </p:nvPicPr>
        <p:blipFill>
          <a:blip r:embed="rId2"/>
          <a:stretch>
            <a:fillRect/>
          </a:stretch>
        </p:blipFill>
        <p:spPr>
          <a:xfrm>
            <a:off x="4739375" y="3508751"/>
            <a:ext cx="377394" cy="393803"/>
          </a:xfrm>
          <a:prstGeom prst="rect">
            <a:avLst/>
          </a:prstGeom>
        </p:spPr>
      </p:pic>
      <p:pic>
        <p:nvPicPr>
          <p:cNvPr id="34" name="Picture 33"/>
          <p:cNvPicPr>
            <a:picLocks noChangeAspect="1"/>
          </p:cNvPicPr>
          <p:nvPr userDrawn="1"/>
        </p:nvPicPr>
        <p:blipFill>
          <a:blip r:embed="rId2"/>
          <a:stretch>
            <a:fillRect/>
          </a:stretch>
        </p:blipFill>
        <p:spPr>
          <a:xfrm>
            <a:off x="6914769" y="3508751"/>
            <a:ext cx="377394" cy="393803"/>
          </a:xfrm>
          <a:prstGeom prst="rect">
            <a:avLst/>
          </a:prstGeom>
        </p:spPr>
      </p:pic>
      <p:pic>
        <p:nvPicPr>
          <p:cNvPr id="35" name="Picture 34"/>
          <p:cNvPicPr>
            <a:picLocks noChangeAspect="1"/>
          </p:cNvPicPr>
          <p:nvPr userDrawn="1"/>
        </p:nvPicPr>
        <p:blipFill>
          <a:blip r:embed="rId2"/>
          <a:stretch>
            <a:fillRect/>
          </a:stretch>
        </p:blipFill>
        <p:spPr>
          <a:xfrm>
            <a:off x="9185961" y="3508751"/>
            <a:ext cx="377394" cy="393803"/>
          </a:xfrm>
          <a:prstGeom prst="rect">
            <a:avLst/>
          </a:prstGeom>
        </p:spPr>
      </p:pic>
    </p:spTree>
    <p:extLst>
      <p:ext uri="{BB962C8B-B14F-4D97-AF65-F5344CB8AC3E}">
        <p14:creationId xmlns:p14="http://schemas.microsoft.com/office/powerpoint/2010/main" val="2149316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53" name="Straight Connector 52"/>
          <p:cNvCxnSpPr/>
          <p:nvPr userDrawn="1"/>
        </p:nvCxnSpPr>
        <p:spPr>
          <a:xfrm>
            <a:off x="7725145" y="3152818"/>
            <a:ext cx="12700" cy="513897"/>
          </a:xfrm>
          <a:prstGeom prst="line">
            <a:avLst/>
          </a:prstGeom>
          <a:ln w="53975" cap="rnd">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4495912" y="3161056"/>
            <a:ext cx="12700" cy="513897"/>
          </a:xfrm>
          <a:prstGeom prst="line">
            <a:avLst/>
          </a:prstGeom>
          <a:ln w="53975"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4C6D1921-91B2-4E72-AB4E-2DD2085A5068}"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6"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7" name="Title 10"/>
          <p:cNvSpPr txBox="1">
            <a:spLocks/>
          </p:cNvSpPr>
          <p:nvPr userDrawn="1"/>
        </p:nvSpPr>
        <p:spPr>
          <a:xfrm>
            <a:off x="1978570" y="248815"/>
            <a:ext cx="8221489" cy="67722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0" i="0" dirty="0">
                <a:latin typeface="Open Sans" charset="0"/>
                <a:ea typeface="Open Sans" charset="0"/>
                <a:cs typeface="Open Sans" charset="0"/>
              </a:rPr>
              <a:t>Timeline Slide</a:t>
            </a:r>
          </a:p>
        </p:txBody>
      </p:sp>
      <p:cxnSp>
        <p:nvCxnSpPr>
          <p:cNvPr id="13" name="Straight Connector 12"/>
          <p:cNvCxnSpPr>
            <a:endCxn id="3" idx="4"/>
          </p:cNvCxnSpPr>
          <p:nvPr userDrawn="1"/>
        </p:nvCxnSpPr>
        <p:spPr>
          <a:xfrm>
            <a:off x="6110254" y="2777722"/>
            <a:ext cx="12700" cy="513897"/>
          </a:xfrm>
          <a:prstGeom prst="line">
            <a:avLst/>
          </a:prstGeom>
          <a:ln w="53975" cap="rnd">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1231814" y="2060627"/>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2"/>
                </a:solidFill>
                <a:latin typeface="Open Sans" charset="0"/>
                <a:ea typeface="Open Sans" charset="0"/>
                <a:cs typeface="Open Sans" charset="0"/>
              </a:rPr>
              <a:t>(Timeline Date)</a:t>
            </a:r>
          </a:p>
        </p:txBody>
      </p:sp>
      <p:sp>
        <p:nvSpPr>
          <p:cNvPr id="21" name="Title 1"/>
          <p:cNvSpPr txBox="1">
            <a:spLocks/>
          </p:cNvSpPr>
          <p:nvPr userDrawn="1"/>
        </p:nvSpPr>
        <p:spPr>
          <a:xfrm>
            <a:off x="2869455" y="372345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4"/>
                </a:solidFill>
                <a:latin typeface="Open Sans" charset="0"/>
                <a:ea typeface="Open Sans" charset="0"/>
                <a:cs typeface="Open Sans" charset="0"/>
              </a:rPr>
              <a:t>(Timeline Date)</a:t>
            </a:r>
          </a:p>
        </p:txBody>
      </p:sp>
      <p:sp>
        <p:nvSpPr>
          <p:cNvPr id="22" name="Title 1"/>
          <p:cNvSpPr txBox="1">
            <a:spLocks/>
          </p:cNvSpPr>
          <p:nvPr userDrawn="1"/>
        </p:nvSpPr>
        <p:spPr>
          <a:xfrm>
            <a:off x="5735024" y="370313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5"/>
                </a:solidFill>
                <a:latin typeface="Open Sans" charset="0"/>
                <a:ea typeface="Open Sans" charset="0"/>
                <a:cs typeface="Open Sans" charset="0"/>
              </a:rPr>
              <a:t>(Timeline Date)</a:t>
            </a:r>
          </a:p>
        </p:txBody>
      </p:sp>
      <p:sp>
        <p:nvSpPr>
          <p:cNvPr id="23" name="Title 1"/>
          <p:cNvSpPr txBox="1">
            <a:spLocks/>
          </p:cNvSpPr>
          <p:nvPr userDrawn="1"/>
        </p:nvSpPr>
        <p:spPr>
          <a:xfrm>
            <a:off x="4434101" y="2060626"/>
            <a:ext cx="3309414"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6"/>
                </a:solidFill>
                <a:latin typeface="Open Sans" charset="0"/>
                <a:ea typeface="Open Sans" charset="0"/>
                <a:cs typeface="Open Sans" charset="0"/>
              </a:rPr>
              <a:t>(Timeline Date)</a:t>
            </a:r>
          </a:p>
        </p:txBody>
      </p:sp>
      <p:sp>
        <p:nvSpPr>
          <p:cNvPr id="26" name="Title 1"/>
          <p:cNvSpPr txBox="1">
            <a:spLocks/>
          </p:cNvSpPr>
          <p:nvPr userDrawn="1"/>
        </p:nvSpPr>
        <p:spPr>
          <a:xfrm>
            <a:off x="7290439" y="2050576"/>
            <a:ext cx="4055909" cy="124531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lnSpc>
                <a:spcPct val="100000"/>
              </a:lnSpc>
            </a:pPr>
            <a:r>
              <a:rPr lang="en-US" sz="1800" b="0" i="0" dirty="0">
                <a:solidFill>
                  <a:schemeClr val="tx1"/>
                </a:solidFill>
                <a:latin typeface="Open Sans" charset="0"/>
                <a:ea typeface="Open Sans" charset="0"/>
                <a:cs typeface="Open Sans" charset="0"/>
              </a:rPr>
              <a:t>Event Text </a:t>
            </a:r>
          </a:p>
          <a:p>
            <a:pPr algn="ctr">
              <a:lnSpc>
                <a:spcPct val="100000"/>
              </a:lnSpc>
            </a:pPr>
            <a:r>
              <a:rPr lang="en-US" sz="1800" b="1" i="0" dirty="0">
                <a:solidFill>
                  <a:schemeClr val="accent1"/>
                </a:solidFill>
                <a:latin typeface="Open Sans" charset="0"/>
                <a:ea typeface="Open Sans" charset="0"/>
                <a:cs typeface="Open Sans" charset="0"/>
              </a:rPr>
              <a:t>(Timeline Date)</a:t>
            </a:r>
          </a:p>
        </p:txBody>
      </p:sp>
      <p:sp>
        <p:nvSpPr>
          <p:cNvPr id="2" name="Rectangle 1"/>
          <p:cNvSpPr/>
          <p:nvPr userDrawn="1"/>
        </p:nvSpPr>
        <p:spPr>
          <a:xfrm>
            <a:off x="3738697" y="3074943"/>
            <a:ext cx="1530393" cy="29365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5352764" y="3074943"/>
            <a:ext cx="1530393" cy="29365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userDrawn="1"/>
        </p:nvSpPr>
        <p:spPr>
          <a:xfrm>
            <a:off x="6967303" y="3074943"/>
            <a:ext cx="1530393" cy="29365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8573098" y="3074943"/>
            <a:ext cx="1530393" cy="2936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2124157" y="3074943"/>
            <a:ext cx="1530393" cy="293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userDrawn="1"/>
        </p:nvSpPr>
        <p:spPr>
          <a:xfrm>
            <a:off x="6049541" y="314479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a:endCxn id="42" idx="4"/>
          </p:cNvCxnSpPr>
          <p:nvPr userDrawn="1"/>
        </p:nvCxnSpPr>
        <p:spPr>
          <a:xfrm>
            <a:off x="9332363" y="2781291"/>
            <a:ext cx="12700" cy="513897"/>
          </a:xfrm>
          <a:prstGeom prst="line">
            <a:avLst/>
          </a:prstGeom>
          <a:ln w="53975" cap="rnd">
            <a:solidFill>
              <a:schemeClr val="accent1"/>
            </a:solidFill>
            <a:prstDash val="sysDot"/>
          </a:ln>
        </p:spPr>
        <p:style>
          <a:lnRef idx="1">
            <a:schemeClr val="accent1"/>
          </a:lnRef>
          <a:fillRef idx="0">
            <a:schemeClr val="accent1"/>
          </a:fillRef>
          <a:effectRef idx="0">
            <a:schemeClr val="accent1"/>
          </a:effectRef>
          <a:fontRef idx="minor">
            <a:schemeClr val="tx1"/>
          </a:fontRef>
        </p:style>
      </p:cxnSp>
      <p:sp>
        <p:nvSpPr>
          <p:cNvPr id="42" name="Oval 41"/>
          <p:cNvSpPr/>
          <p:nvPr userDrawn="1"/>
        </p:nvSpPr>
        <p:spPr>
          <a:xfrm>
            <a:off x="9271650" y="3148362"/>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p:cNvCxnSpPr>
            <a:endCxn id="44" idx="4"/>
          </p:cNvCxnSpPr>
          <p:nvPr userDrawn="1"/>
        </p:nvCxnSpPr>
        <p:spPr>
          <a:xfrm>
            <a:off x="2889534" y="2787882"/>
            <a:ext cx="12700" cy="513897"/>
          </a:xfrm>
          <a:prstGeom prst="line">
            <a:avLst/>
          </a:prstGeom>
          <a:ln w="5397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4" name="Oval 43"/>
          <p:cNvSpPr/>
          <p:nvPr userDrawn="1"/>
        </p:nvSpPr>
        <p:spPr>
          <a:xfrm>
            <a:off x="2828821" y="315495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userDrawn="1"/>
        </p:nvSpPr>
        <p:spPr>
          <a:xfrm>
            <a:off x="4423941" y="316511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userDrawn="1"/>
        </p:nvSpPr>
        <p:spPr>
          <a:xfrm>
            <a:off x="7664981" y="3134633"/>
            <a:ext cx="146826" cy="1468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381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titl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265238"/>
            <a:ext cx="12192000" cy="5592762"/>
          </a:xfrm>
          <a:prstGeom prst="rect">
            <a:avLst/>
          </a:prstGeom>
        </p:spPr>
        <p:txBody>
          <a:bodyPr/>
          <a:lstStyle/>
          <a:p>
            <a:endParaRPr lang="en-US" dirty="0"/>
          </a:p>
        </p:txBody>
      </p:sp>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fld id="{1F3E4D75-28DF-4889-8644-F602B4D45AC8}" type="datetime1">
              <a:rPr lang="en-US" smtClean="0"/>
              <a:t>4/2/2020</a:t>
            </a:fld>
            <a:endParaRPr lang="en-US"/>
          </a:p>
        </p:txBody>
      </p:sp>
      <p:sp>
        <p:nvSpPr>
          <p:cNvPr id="6" name="Footer Placeholder 5"/>
          <p:cNvSpPr>
            <a:spLocks noGrp="1"/>
          </p:cNvSpPr>
          <p:nvPr>
            <p:ph type="ftr" sz="quarter" idx="11"/>
          </p:nvPr>
        </p:nvSpPr>
        <p:spPr/>
        <p:txBody>
          <a:bodyPr/>
          <a:lstStyle/>
          <a:p>
            <a:r>
              <a:rPr lang="en-US"/>
              <a:t>Texas Education Agency | Performance Reporting</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543154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chemeClr val="accent5">
                  <a:alpha val="71000"/>
                  <a:lumMod val="80000"/>
                </a:schemeClr>
              </a:gs>
              <a:gs pos="100000">
                <a:schemeClr val="accent1">
                  <a:lumMod val="75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3D01CE06-AC63-48D9-B594-447BCD82EFC2}"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3309170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4CFBE24F-F6EC-4286-9168-F06D89F922CD}"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4774946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14" name="Rectangle 13"/>
          <p:cNvSpPr/>
          <p:nvPr userDrawn="1"/>
        </p:nvSpPr>
        <p:spPr>
          <a:xfrm>
            <a:off x="0" y="2433234"/>
            <a:ext cx="12192000" cy="3099662"/>
          </a:xfrm>
          <a:prstGeom prst="rect">
            <a:avLst/>
          </a:prstGeom>
          <a:gradFill flip="none" rotWithShape="1">
            <a:gsLst>
              <a:gs pos="0">
                <a:srgbClr val="00B4C2">
                  <a:lumMod val="84000"/>
                </a:srgbClr>
              </a:gs>
              <a:gs pos="81000">
                <a:schemeClr val="accent1">
                  <a:lumMod val="75000"/>
                </a:schemeClr>
              </a:gs>
              <a:gs pos="98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A17DCF8E-2A5B-4055-8EAB-A38E0937401A}"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3" name="Title 1"/>
          <p:cNvSpPr txBox="1">
            <a:spLocks/>
          </p:cNvSpPr>
          <p:nvPr userDrawn="1"/>
        </p:nvSpPr>
        <p:spPr>
          <a:xfrm>
            <a:off x="1066800" y="3131199"/>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1292489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14" name="Rectangle 13"/>
          <p:cNvSpPr/>
          <p:nvPr userDrawn="1"/>
        </p:nvSpPr>
        <p:spPr>
          <a:xfrm>
            <a:off x="0" y="1224366"/>
            <a:ext cx="12192000" cy="5067946"/>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D7027036-2AFB-47AA-B352-F95399BC31D9}"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3" name="Title 1"/>
          <p:cNvSpPr txBox="1">
            <a:spLocks/>
          </p:cNvSpPr>
          <p:nvPr userDrawn="1"/>
        </p:nvSpPr>
        <p:spPr>
          <a:xfrm>
            <a:off x="1066799" y="3007213"/>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4630611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14" name="Rectangle 13"/>
          <p:cNvSpPr/>
          <p:nvPr userDrawn="1"/>
        </p:nvSpPr>
        <p:spPr>
          <a:xfrm>
            <a:off x="92467" y="2576945"/>
            <a:ext cx="12192000" cy="2707574"/>
          </a:xfrm>
          <a:prstGeom prst="rect">
            <a:avLst/>
          </a:prstGeom>
          <a:gradFill>
            <a:gsLst>
              <a:gs pos="0">
                <a:srgbClr val="FF8135">
                  <a:lumMod val="96000"/>
                  <a:lumOff val="4000"/>
                </a:srgbClr>
              </a:gs>
              <a:gs pos="48000">
                <a:srgbClr val="2E75B6"/>
              </a:gs>
              <a:gs pos="16000">
                <a:schemeClr val="accent5">
                  <a:lumMod val="75000"/>
                </a:schemeClr>
              </a:gs>
              <a:gs pos="100000">
                <a:srgbClr val="005786">
                  <a:lumMod val="96000"/>
                </a:srgb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0EC4F635-E3EA-4CFF-9CFF-D0CC8DDC22AD}"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3" name="Title 1"/>
          <p:cNvSpPr txBox="1">
            <a:spLocks/>
          </p:cNvSpPr>
          <p:nvPr userDrawn="1"/>
        </p:nvSpPr>
        <p:spPr>
          <a:xfrm>
            <a:off x="1068389" y="3054714"/>
            <a:ext cx="10058400" cy="132959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chemeClr val="bg1"/>
                </a:solidFill>
                <a:latin typeface="Open Sans Semibold" charset="0"/>
                <a:ea typeface="Open Sans Semibold" charset="0"/>
                <a:cs typeface="Open Sans Semibold" charset="0"/>
              </a:rPr>
              <a:t>Section Break Slide</a:t>
            </a:r>
          </a:p>
        </p:txBody>
      </p:sp>
    </p:spTree>
    <p:extLst>
      <p:ext uri="{BB962C8B-B14F-4D97-AF65-F5344CB8AC3E}">
        <p14:creationId xmlns:p14="http://schemas.microsoft.com/office/powerpoint/2010/main" val="384773959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59AAD5B7-AF76-44A6-B610-B5E65EAA8929}"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sp>
        <p:nvSpPr>
          <p:cNvPr id="11" name="Title 1"/>
          <p:cNvSpPr txBox="1">
            <a:spLocks/>
          </p:cNvSpPr>
          <p:nvPr userDrawn="1"/>
        </p:nvSpPr>
        <p:spPr>
          <a:xfrm>
            <a:off x="0" y="3044798"/>
            <a:ext cx="12192000" cy="852644"/>
          </a:xfrm>
          <a:prstGeom prst="rect">
            <a:avLst/>
          </a:prstGeom>
          <a:gradFill>
            <a:gsLst>
              <a:gs pos="48000">
                <a:srgbClr val="2E75B6"/>
              </a:gs>
              <a:gs pos="0">
                <a:schemeClr val="accent5">
                  <a:lumMod val="75000"/>
                </a:schemeClr>
              </a:gs>
              <a:gs pos="100000">
                <a:srgbClr val="005786">
                  <a:lumMod val="96000"/>
                </a:srgbClr>
              </a:gs>
            </a:gsLst>
            <a:lin ang="1800000" scaled="0"/>
          </a:gradFill>
        </p:spPr>
        <p:txBody>
          <a:bodyPr anchor="ct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sz="4400" b="0" i="0" dirty="0">
                <a:solidFill>
                  <a:schemeClr val="bg1"/>
                </a:solidFill>
                <a:latin typeface="Open Sans" charset="0"/>
                <a:ea typeface="Open Sans" charset="0"/>
                <a:cs typeface="Open Sans" charset="0"/>
              </a:rPr>
              <a:t>Notes/Appendix Slide</a:t>
            </a:r>
          </a:p>
        </p:txBody>
      </p:sp>
    </p:spTree>
    <p:extLst>
      <p:ext uri="{BB962C8B-B14F-4D97-AF65-F5344CB8AC3E}">
        <p14:creationId xmlns:p14="http://schemas.microsoft.com/office/powerpoint/2010/main" val="3659843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A Opener - Section Orange/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p:nvPr>
        </p:nvSpPr>
        <p:spPr>
          <a:xfrm>
            <a:off x="0" y="1254125"/>
            <a:ext cx="12192000" cy="5070475"/>
          </a:xfrm>
          <a:prstGeom prst="rect">
            <a:avLst/>
          </a:prstGeom>
        </p:spPr>
        <p:txBody>
          <a:bodyPr/>
          <a:lstStyle/>
          <a:p>
            <a:endParaRPr lang="en-US" dirty="0"/>
          </a:p>
        </p:txBody>
      </p:sp>
      <p:sp>
        <p:nvSpPr>
          <p:cNvPr id="2" name="Title 1"/>
          <p:cNvSpPr>
            <a:spLocks noGrp="1"/>
          </p:cNvSpPr>
          <p:nvPr>
            <p:ph type="title" hasCustomPrompt="1"/>
          </p:nvPr>
        </p:nvSpPr>
        <p:spPr>
          <a:xfrm>
            <a:off x="1524000" y="2872510"/>
            <a:ext cx="9138089" cy="1455647"/>
          </a:xfrm>
          <a:prstGeom prst="rect">
            <a:avLst/>
          </a:prstGeom>
          <a:solidFill>
            <a:schemeClr val="bg1">
              <a:lumMod val="95000"/>
            </a:schemeClr>
          </a:solidFill>
        </p:spPr>
        <p:txBody>
          <a:bodyPr anchor="ctr">
            <a:noAutofit/>
          </a:bodyPr>
          <a:lstStyle>
            <a:lvl1pPr algn="ctr">
              <a:defRPr lang="en-US" sz="6000" b="1" kern="1200" baseline="0" dirty="0" smtClean="0">
                <a:solidFill>
                  <a:srgbClr val="3C6EBE"/>
                </a:solidFill>
                <a:latin typeface="+mn-lt"/>
                <a:ea typeface="+mn-ea"/>
                <a:cs typeface="+mn-cs"/>
              </a:defRPr>
            </a:lvl1pPr>
          </a:lstStyle>
          <a:p>
            <a:r>
              <a:rPr lang="en-US" dirty="0"/>
              <a:t>Edit Section Title</a:t>
            </a:r>
          </a:p>
        </p:txBody>
      </p:sp>
      <p:sp>
        <p:nvSpPr>
          <p:cNvPr id="4" name="Date Placeholder 3"/>
          <p:cNvSpPr>
            <a:spLocks noGrp="1"/>
          </p:cNvSpPr>
          <p:nvPr>
            <p:ph type="dt" sz="half" idx="10"/>
          </p:nvPr>
        </p:nvSpPr>
        <p:spPr/>
        <p:txBody>
          <a:bodyPr/>
          <a:lstStyle/>
          <a:p>
            <a:fld id="{D98D1EF6-4DA8-492C-A266-020B8C852C0B}" type="datetime1">
              <a:rPr lang="en-US" smtClean="0"/>
              <a:t>4/2/2020</a:t>
            </a:fld>
            <a:endParaRPr lang="en-US"/>
          </a:p>
        </p:txBody>
      </p:sp>
      <p:sp>
        <p:nvSpPr>
          <p:cNvPr id="5" name="Footer Placeholder 4"/>
          <p:cNvSpPr>
            <a:spLocks noGrp="1"/>
          </p:cNvSpPr>
          <p:nvPr>
            <p:ph type="ftr" sz="quarter" idx="11"/>
          </p:nvPr>
        </p:nvSpPr>
        <p:spPr/>
        <p:txBody>
          <a:bodyPr/>
          <a:lstStyle/>
          <a:p>
            <a:r>
              <a:rPr lang="en-US"/>
              <a:t>Texas Education Agency | Performance Reporting</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Subtitle 2"/>
          <p:cNvSpPr>
            <a:spLocks noGrp="1"/>
          </p:cNvSpPr>
          <p:nvPr>
            <p:ph type="subTitle" idx="1" hasCustomPrompt="1"/>
          </p:nvPr>
        </p:nvSpPr>
        <p:spPr>
          <a:xfrm>
            <a:off x="1524000" y="4328159"/>
            <a:ext cx="9144000" cy="865633"/>
          </a:xfrm>
          <a:prstGeom prst="rect">
            <a:avLst/>
          </a:prstGeom>
          <a:solidFill>
            <a:schemeClr val="bg1">
              <a:lumMod val="95000"/>
            </a:schemeClr>
          </a:solidFill>
        </p:spPr>
        <p:txBody>
          <a:bodyPr anchor="ctr"/>
          <a:lstStyle>
            <a:lvl1pPr marL="0" indent="0" algn="ctr">
              <a:lnSpc>
                <a:spcPct val="90000"/>
              </a:lnSpc>
              <a:buNone/>
              <a:defRPr sz="2400" b="1" spc="140" baseline="0">
                <a:solidFill>
                  <a:srgbClr val="44546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Tree>
    <p:extLst>
      <p:ext uri="{BB962C8B-B14F-4D97-AF65-F5344CB8AC3E}">
        <p14:creationId xmlns:p14="http://schemas.microsoft.com/office/powerpoint/2010/main" val="1369973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Bar - Sec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3329051"/>
            <a:ext cx="12192000" cy="906065"/>
          </a:xfrm>
          <a:prstGeom prst="rect">
            <a:avLst/>
          </a:prstGeom>
          <a:gradFill>
            <a:gsLst>
              <a:gs pos="66000">
                <a:srgbClr val="4472C4"/>
              </a:gs>
              <a:gs pos="100000">
                <a:srgbClr val="203864"/>
              </a:gs>
            </a:gsLst>
            <a:lin ang="1800000" scaled="0"/>
          </a:gradFill>
        </p:spPr>
        <p:txBody>
          <a:bodyPr anchor="ctr"/>
          <a:lstStyle>
            <a:lvl1pPr algn="ctr">
              <a:defRPr>
                <a:solidFill>
                  <a:schemeClr val="bg1"/>
                </a:solidFill>
                <a:latin typeface="Calibri (Body)"/>
              </a:defRPr>
            </a:lvl1pPr>
          </a:lstStyle>
          <a:p>
            <a:r>
              <a:rPr lang="en-US" dirty="0"/>
              <a:t>Edit Section Title</a:t>
            </a:r>
          </a:p>
        </p:txBody>
      </p:sp>
      <p:sp>
        <p:nvSpPr>
          <p:cNvPr id="5" name="Date Placeholder 4"/>
          <p:cNvSpPr>
            <a:spLocks noGrp="1"/>
          </p:cNvSpPr>
          <p:nvPr>
            <p:ph type="dt" sz="half" idx="10"/>
          </p:nvPr>
        </p:nvSpPr>
        <p:spPr/>
        <p:txBody>
          <a:bodyPr/>
          <a:lstStyle/>
          <a:p>
            <a:fld id="{38B06F79-25C0-4EAF-955F-AD7DC13526CB}" type="datetime1">
              <a:rPr lang="en-US" smtClean="0"/>
              <a:t>4/2/2020</a:t>
            </a:fld>
            <a:endParaRPr lang="en-US"/>
          </a:p>
        </p:txBody>
      </p:sp>
      <p:sp>
        <p:nvSpPr>
          <p:cNvPr id="6" name="Footer Placeholder 5"/>
          <p:cNvSpPr>
            <a:spLocks noGrp="1"/>
          </p:cNvSpPr>
          <p:nvPr>
            <p:ph type="ftr" sz="quarter" idx="11"/>
          </p:nvPr>
        </p:nvSpPr>
        <p:spPr/>
        <p:txBody>
          <a:bodyPr/>
          <a:lstStyle/>
          <a:p>
            <a:r>
              <a:rPr lang="en-US"/>
              <a:t>Texas Education Agency | Performance Reporting</a:t>
            </a:r>
          </a:p>
        </p:txBody>
      </p:sp>
      <p:sp>
        <p:nvSpPr>
          <p:cNvPr id="7" name="Slide Number Placeholder 6"/>
          <p:cNvSpPr>
            <a:spLocks noGrp="1"/>
          </p:cNvSpPr>
          <p:nvPr>
            <p:ph type="sldNum" sz="quarter" idx="12"/>
          </p:nvPr>
        </p:nvSpPr>
        <p:spPr/>
        <p:txBody>
          <a:bodyPr/>
          <a:lstStyle/>
          <a:p>
            <a:fld id="{0088AB57-2DBE-44A3-AE96-942C49E954BF}" type="slidenum">
              <a:rPr lang="en-US" smtClean="0"/>
              <a:t>‹#›</a:t>
            </a:fld>
            <a:endParaRPr lang="en-US"/>
          </a:p>
        </p:txBody>
      </p:sp>
    </p:spTree>
    <p:extLst>
      <p:ext uri="{BB962C8B-B14F-4D97-AF65-F5344CB8AC3E}">
        <p14:creationId xmlns:p14="http://schemas.microsoft.com/office/powerpoint/2010/main" val="2770126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Orange/Blu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28602" y="1975259"/>
            <a:ext cx="9534796" cy="3566160"/>
          </a:xfrm>
          <a:prstGeom prst="rect">
            <a:avLst/>
          </a:prstGeom>
        </p:spPr>
        <p:txBody>
          <a:bodyPr anchor="ctr">
            <a:normAutofit/>
          </a:bodyPr>
          <a:lstStyle>
            <a:lvl1pPr algn="ctr">
              <a:defRPr sz="6500">
                <a:solidFill>
                  <a:schemeClr val="bg1"/>
                </a:solidFill>
                <a:latin typeface="Calibri" panose="020F0502020204030204" pitchFamily="34" charset="0"/>
                <a:cs typeface="Calibri" panose="020F0502020204030204" pitchFamily="34" charset="0"/>
              </a:defRPr>
            </a:lvl1pPr>
          </a:lstStyle>
          <a:p>
            <a:r>
              <a:rPr lang="en-US" dirty="0"/>
              <a:t>Click to edit Section title</a:t>
            </a:r>
          </a:p>
        </p:txBody>
      </p:sp>
      <p:sp>
        <p:nvSpPr>
          <p:cNvPr id="4" name="Date Placeholder 3"/>
          <p:cNvSpPr>
            <a:spLocks noGrp="1"/>
          </p:cNvSpPr>
          <p:nvPr>
            <p:ph type="dt" sz="half" idx="10"/>
          </p:nvPr>
        </p:nvSpPr>
        <p:spPr>
          <a:xfrm>
            <a:off x="838200" y="6497053"/>
            <a:ext cx="2743200" cy="224422"/>
          </a:xfrm>
        </p:spPr>
        <p:txBody>
          <a:bodyPr/>
          <a:lstStyle>
            <a:lvl1pPr>
              <a:defRPr>
                <a:solidFill>
                  <a:schemeClr val="bg1"/>
                </a:solidFill>
              </a:defRPr>
            </a:lvl1pPr>
          </a:lstStyle>
          <a:p>
            <a:fld id="{630E411C-08AD-430F-B022-744D9E515EF3}" type="datetime1">
              <a:rPr lang="en-US" smtClean="0"/>
              <a:t>4/2/2020</a:t>
            </a:fld>
            <a:endParaRPr lang="en-US"/>
          </a:p>
        </p:txBody>
      </p:sp>
      <p:sp>
        <p:nvSpPr>
          <p:cNvPr id="5" name="Footer Placeholder 4"/>
          <p:cNvSpPr>
            <a:spLocks noGrp="1"/>
          </p:cNvSpPr>
          <p:nvPr>
            <p:ph type="ftr" sz="quarter" idx="11"/>
          </p:nvPr>
        </p:nvSpPr>
        <p:spPr>
          <a:xfrm>
            <a:off x="4038600" y="6497053"/>
            <a:ext cx="4114800" cy="224422"/>
          </a:xfrm>
        </p:spPr>
        <p:txBody>
          <a:bodyPr/>
          <a:lstStyle>
            <a:lvl1pPr>
              <a:defRPr>
                <a:solidFill>
                  <a:schemeClr val="bg1"/>
                </a:solidFill>
              </a:defRPr>
            </a:lvl1pPr>
          </a:lstStyle>
          <a:p>
            <a:r>
              <a:rPr lang="en-US"/>
              <a:t>Texas Education Agency | Performance Reporting</a:t>
            </a:r>
          </a:p>
        </p:txBody>
      </p:sp>
      <p:sp>
        <p:nvSpPr>
          <p:cNvPr id="6" name="Slide Number Placeholder 5"/>
          <p:cNvSpPr>
            <a:spLocks noGrp="1"/>
          </p:cNvSpPr>
          <p:nvPr>
            <p:ph type="sldNum" sz="quarter" idx="12"/>
          </p:nvPr>
        </p:nvSpPr>
        <p:spPr>
          <a:xfrm>
            <a:off x="8610600" y="6497053"/>
            <a:ext cx="2743200" cy="224422"/>
          </a:xfrm>
        </p:spPr>
        <p:txBody>
          <a:bodyPr/>
          <a:lstStyle>
            <a:lvl1pPr>
              <a:defRPr>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4201168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858439"/>
            <a:ext cx="9144000" cy="1455651"/>
          </a:xfrm>
          <a:solidFill>
            <a:schemeClr val="bg1">
              <a:lumMod val="95000"/>
            </a:schemeClr>
          </a:solidFill>
        </p:spPr>
        <p:txBody>
          <a:bodyPr anchor="ctr">
            <a:normAutofit/>
          </a:bodyPr>
          <a:lstStyle>
            <a:lvl1pPr algn="ctr">
              <a:defRPr sz="5600" b="1">
                <a:solidFill>
                  <a:srgbClr val="3C6EBE"/>
                </a:solidFill>
                <a:latin typeface="+mn-lt"/>
              </a:defRPr>
            </a:lvl1pPr>
          </a:lstStyle>
          <a:p>
            <a:r>
              <a:rPr lang="en-US" dirty="0"/>
              <a:t>Edit Master title</a:t>
            </a:r>
          </a:p>
        </p:txBody>
      </p:sp>
      <p:sp>
        <p:nvSpPr>
          <p:cNvPr id="3" name="Subtitle 2"/>
          <p:cNvSpPr>
            <a:spLocks noGrp="1"/>
          </p:cNvSpPr>
          <p:nvPr>
            <p:ph type="subTitle" idx="1" hasCustomPrompt="1"/>
          </p:nvPr>
        </p:nvSpPr>
        <p:spPr>
          <a:xfrm>
            <a:off x="1524000" y="4315096"/>
            <a:ext cx="9144000" cy="851564"/>
          </a:xfrm>
          <a:solidFill>
            <a:schemeClr val="bg1">
              <a:lumMod val="95000"/>
            </a:schemeClr>
          </a:solidFill>
        </p:spPr>
        <p:txBody>
          <a:bodyPr anchor="t"/>
          <a:lstStyle>
            <a:lvl1pPr marL="0" indent="0" algn="ctr">
              <a:buNone/>
              <a:defRPr sz="2400" b="1" spc="140" baseline="0">
                <a:solidFill>
                  <a:srgbClr val="44546A"/>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MASTER SUBTITLE</a:t>
            </a:r>
          </a:p>
        </p:txBody>
      </p:sp>
      <p:sp>
        <p:nvSpPr>
          <p:cNvPr id="4" name="Date Placeholder 3"/>
          <p:cNvSpPr>
            <a:spLocks noGrp="1"/>
          </p:cNvSpPr>
          <p:nvPr>
            <p:ph type="dt" sz="half" idx="10"/>
          </p:nvPr>
        </p:nvSpPr>
        <p:spPr/>
        <p:txBody>
          <a:bodyPr/>
          <a:lstStyle/>
          <a:p>
            <a:fld id="{96EC96A0-B502-4A55-8B88-F23534B249D8}" type="datetime1">
              <a:rPr lang="en-US" smtClean="0"/>
              <a:t>4/2/2020</a:t>
            </a:fld>
            <a:endParaRPr lang="en-US"/>
          </a:p>
        </p:txBody>
      </p:sp>
      <p:sp>
        <p:nvSpPr>
          <p:cNvPr id="5" name="Footer Placeholder 4"/>
          <p:cNvSpPr>
            <a:spLocks noGrp="1"/>
          </p:cNvSpPr>
          <p:nvPr>
            <p:ph type="ftr" sz="quarter" idx="11"/>
          </p:nvPr>
        </p:nvSpPr>
        <p:spPr/>
        <p:txBody>
          <a:bodyPr/>
          <a:lstStyle/>
          <a:p>
            <a:r>
              <a:rPr lang="en-US"/>
              <a:t>Texas Education Agency | Performance Reporting</a:t>
            </a:r>
          </a:p>
        </p:txBody>
      </p:sp>
      <p:sp>
        <p:nvSpPr>
          <p:cNvPr id="6" name="Slide Number Placeholder 5"/>
          <p:cNvSpPr>
            <a:spLocks noGrp="1"/>
          </p:cNvSpPr>
          <p:nvPr>
            <p:ph type="sldNum" sz="quarter" idx="12"/>
          </p:nvPr>
        </p:nvSpPr>
        <p:spPr/>
        <p:txBody>
          <a:bodyPr/>
          <a:lstStyle/>
          <a:p>
            <a:fld id="{0088AB57-2DBE-44A3-AE96-942C49E954BF}" type="slidenum">
              <a:rPr lang="en-US" smtClean="0"/>
              <a:t>‹#›</a:t>
            </a:fld>
            <a:endParaRPr lang="en-US"/>
          </a:p>
        </p:txBody>
      </p:sp>
      <p:sp>
        <p:nvSpPr>
          <p:cNvPr id="11" name="Picture Placeholder 10"/>
          <p:cNvSpPr>
            <a:spLocks noGrp="1"/>
          </p:cNvSpPr>
          <p:nvPr>
            <p:ph type="pic" sz="quarter" idx="13"/>
          </p:nvPr>
        </p:nvSpPr>
        <p:spPr>
          <a:xfrm>
            <a:off x="0" y="1268412"/>
            <a:ext cx="12192000" cy="5589588"/>
          </a:xfrm>
        </p:spPr>
        <p:txBody>
          <a:bodyPr/>
          <a:lstStyle/>
          <a:p>
            <a:endParaRPr lang="en-US" dirty="0"/>
          </a:p>
        </p:txBody>
      </p:sp>
    </p:spTree>
    <p:extLst>
      <p:ext uri="{BB962C8B-B14F-4D97-AF65-F5344CB8AC3E}">
        <p14:creationId xmlns:p14="http://schemas.microsoft.com/office/powerpoint/2010/main" val="11621776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3.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3.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4.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9.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image" Target="../media/image1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image" Target="../media/image11.jpg"/><Relationship Id="rId2" Type="http://schemas.openxmlformats.org/officeDocument/2006/relationships/slideLayout" Target="../slideLayouts/slideLayout43.xml"/><Relationship Id="rId16" Type="http://schemas.openxmlformats.org/officeDocument/2006/relationships/image" Target="../media/image10.jp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theme" Target="../theme/theme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86732"/>
            <a:ext cx="2743200" cy="334743"/>
          </a:xfrm>
          <a:prstGeom prst="rect">
            <a:avLst/>
          </a:prstGeom>
        </p:spPr>
        <p:txBody>
          <a:bodyPr vert="horz" lIns="91440" tIns="45720" rIns="91440" bIns="45720" rtlCol="0" anchor="ctr"/>
          <a:lstStyle>
            <a:lvl1pPr algn="l">
              <a:defRPr sz="1200">
                <a:solidFill>
                  <a:schemeClr val="bg1"/>
                </a:solidFill>
              </a:defRPr>
            </a:lvl1pPr>
          </a:lstStyle>
          <a:p>
            <a:fld id="{DD66D1A0-3DEA-4E1D-BF76-4B07C190157B}" type="datetime1">
              <a:rPr lang="en-US" smtClean="0"/>
              <a:t>4/2/2020</a:t>
            </a:fld>
            <a:endParaRPr lang="en-US"/>
          </a:p>
        </p:txBody>
      </p:sp>
      <p:sp>
        <p:nvSpPr>
          <p:cNvPr id="5" name="Footer Placeholder 4"/>
          <p:cNvSpPr>
            <a:spLocks noGrp="1"/>
          </p:cNvSpPr>
          <p:nvPr>
            <p:ph type="ftr" sz="quarter" idx="3"/>
          </p:nvPr>
        </p:nvSpPr>
        <p:spPr>
          <a:xfrm>
            <a:off x="4038600" y="6386732"/>
            <a:ext cx="4114800" cy="334743"/>
          </a:xfrm>
          <a:prstGeom prst="rect">
            <a:avLst/>
          </a:prstGeom>
        </p:spPr>
        <p:txBody>
          <a:bodyPr vert="horz" lIns="91440" tIns="45720" rIns="91440" bIns="45720" rtlCol="0" anchor="ctr"/>
          <a:lstStyle>
            <a:lvl1pPr algn="ctr">
              <a:defRPr sz="1200">
                <a:solidFill>
                  <a:schemeClr val="bg1"/>
                </a:solidFill>
              </a:defRPr>
            </a:lvl1pPr>
          </a:lstStyle>
          <a:p>
            <a:r>
              <a:rPr lang="en-US"/>
              <a:t>Texas Education Agency | Performance Reporting</a:t>
            </a:r>
          </a:p>
        </p:txBody>
      </p:sp>
      <p:sp>
        <p:nvSpPr>
          <p:cNvPr id="6" name="Slide Number Placeholder 5"/>
          <p:cNvSpPr>
            <a:spLocks noGrp="1"/>
          </p:cNvSpPr>
          <p:nvPr>
            <p:ph type="sldNum" sz="quarter" idx="4"/>
          </p:nvPr>
        </p:nvSpPr>
        <p:spPr>
          <a:xfrm>
            <a:off x="8610600" y="6386732"/>
            <a:ext cx="2743200" cy="334743"/>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1720896744"/>
      </p:ext>
    </p:extLst>
  </p:cSld>
  <p:clrMap bg1="lt1" tx1="dk1" bg2="lt2" tx2="dk2" accent1="accent1" accent2="accent2" accent3="accent3" accent4="accent4" accent5="accent5" accent6="accent6" hlink="hlink" folHlink="folHlink"/>
  <p:sldLayoutIdLst>
    <p:sldLayoutId id="2147483753" r:id="rId1"/>
    <p:sldLayoutId id="2147483665" r:id="rId2"/>
    <p:sldLayoutId id="2147483691" r:id="rId3"/>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507579"/>
            <a:ext cx="2743200" cy="213896"/>
          </a:xfrm>
          <a:prstGeom prst="rect">
            <a:avLst/>
          </a:prstGeom>
        </p:spPr>
        <p:txBody>
          <a:bodyPr vert="horz" lIns="91440" tIns="45720" rIns="91440" bIns="45720" rtlCol="0" anchor="ctr"/>
          <a:lstStyle>
            <a:lvl1pPr algn="l">
              <a:defRPr sz="1200">
                <a:solidFill>
                  <a:schemeClr val="bg1"/>
                </a:solidFill>
              </a:defRPr>
            </a:lvl1pPr>
          </a:lstStyle>
          <a:p>
            <a:fld id="{BC348C3C-4232-4F53-B1C0-C769C1564992}" type="datetime1">
              <a:rPr lang="en-US" smtClean="0"/>
              <a:t>4/2/2020</a:t>
            </a:fld>
            <a:endParaRPr lang="en-US" dirty="0"/>
          </a:p>
        </p:txBody>
      </p:sp>
      <p:sp>
        <p:nvSpPr>
          <p:cNvPr id="5" name="Footer Placeholder 4"/>
          <p:cNvSpPr>
            <a:spLocks noGrp="1"/>
          </p:cNvSpPr>
          <p:nvPr>
            <p:ph type="ftr" sz="quarter" idx="3"/>
          </p:nvPr>
        </p:nvSpPr>
        <p:spPr>
          <a:xfrm>
            <a:off x="4038600" y="6507579"/>
            <a:ext cx="4114800" cy="213896"/>
          </a:xfrm>
          <a:prstGeom prst="rect">
            <a:avLst/>
          </a:prstGeom>
        </p:spPr>
        <p:txBody>
          <a:bodyPr vert="horz" lIns="91440" tIns="45720" rIns="91440" bIns="45720" rtlCol="0" anchor="ctr"/>
          <a:lstStyle>
            <a:lvl1pPr algn="ctr">
              <a:defRPr sz="1200">
                <a:solidFill>
                  <a:schemeClr val="bg1"/>
                </a:solidFill>
              </a:defRPr>
            </a:lvl1pPr>
          </a:lstStyle>
          <a:p>
            <a:r>
              <a:rPr lang="en-US"/>
              <a:t>Texas Education Agency | Performance Reporting</a:t>
            </a:r>
            <a:endParaRPr lang="en-US" dirty="0"/>
          </a:p>
        </p:txBody>
      </p:sp>
      <p:sp>
        <p:nvSpPr>
          <p:cNvPr id="6" name="Slide Number Placeholder 5"/>
          <p:cNvSpPr>
            <a:spLocks noGrp="1"/>
          </p:cNvSpPr>
          <p:nvPr>
            <p:ph type="sldNum" sz="quarter" idx="4"/>
          </p:nvPr>
        </p:nvSpPr>
        <p:spPr>
          <a:xfrm>
            <a:off x="8610600" y="6507579"/>
            <a:ext cx="2743200" cy="213896"/>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3730375413"/>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08" r:id="rId3"/>
    <p:sldLayoutId id="2147483705" r:id="rId4"/>
    <p:sldLayoutId id="2147483695"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9597887"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37C984A4-8B97-499E-A8DF-5A0B73F788E9}" type="datetime1">
              <a:rPr lang="en-US" smtClean="0"/>
              <a:t>4/2/2020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r>
              <a:rPr lang="en-US"/>
              <a:t>Texas Education Agency | Performance Reporting</a:t>
            </a:r>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Tree>
    <p:extLst>
      <p:ext uri="{BB962C8B-B14F-4D97-AF65-F5344CB8AC3E}">
        <p14:creationId xmlns:p14="http://schemas.microsoft.com/office/powerpoint/2010/main" val="2808656599"/>
      </p:ext>
    </p:extLst>
  </p:cSld>
  <p:clrMap bg1="lt1" tx1="dk1" bg2="lt2" tx2="dk2" accent1="accent1" accent2="accent2" accent3="accent3" accent4="accent4" accent5="accent5" accent6="accent6" hlink="hlink" folHlink="folHlink"/>
  <p:sldLayoutIdLst>
    <p:sldLayoutId id="2147483740" r:id="rId1"/>
    <p:sldLayoutId id="2147483754" r:id="rId2"/>
    <p:sldLayoutId id="2147483713" r:id="rId3"/>
    <p:sldLayoutId id="2147483711" r:id="rId4"/>
    <p:sldLayoutId id="2147483714" r:id="rId5"/>
    <p:sldLayoutId id="2147483739" r:id="rId6"/>
    <p:sldLayoutId id="2147483715" r:id="rId7"/>
    <p:sldLayoutId id="2147483755" r:id="rId8"/>
    <p:sldLayoutId id="2147483771" r:id="rId9"/>
    <p:sldLayoutId id="2147483773" r:id="rId10"/>
    <p:sldLayoutId id="2147483735" r:id="rId11"/>
    <p:sldLayoutId id="2147483736" r:id="rId12"/>
    <p:sldLayoutId id="2147483737" r:id="rId13"/>
    <p:sldLayoutId id="2147483738" r:id="rId14"/>
    <p:sldLayoutId id="2147483716" r:id="rId15"/>
    <p:sldLayoutId id="2147483779" r:id="rId16"/>
    <p:sldLayoutId id="2147483797" r:id="rId17"/>
  </p:sldLayoutIdLst>
  <p:hf sldNum="0" hd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5"/>
        </a:buClr>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5912" y="243951"/>
            <a:ext cx="8562369" cy="71020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529137"/>
            <a:ext cx="2743200" cy="192338"/>
          </a:xfrm>
          <a:prstGeom prst="rect">
            <a:avLst/>
          </a:prstGeom>
        </p:spPr>
        <p:txBody>
          <a:bodyPr vert="horz" lIns="91440" tIns="45720" rIns="91440" bIns="45720" rtlCol="0" anchor="ctr"/>
          <a:lstStyle>
            <a:lvl1pPr algn="l">
              <a:defRPr sz="1200">
                <a:solidFill>
                  <a:schemeClr val="bg1"/>
                </a:solidFill>
              </a:defRPr>
            </a:lvl1pPr>
          </a:lstStyle>
          <a:p>
            <a:fld id="{2C06A47F-EB7A-41FE-935C-31F84ACC08FB}" type="datetime1">
              <a:rPr lang="en-US" smtClean="0"/>
              <a:t>4/2/2020</a:t>
            </a:fld>
            <a:endParaRPr lang="en-US"/>
          </a:p>
        </p:txBody>
      </p:sp>
      <p:sp>
        <p:nvSpPr>
          <p:cNvPr id="5" name="Footer Placeholder 4"/>
          <p:cNvSpPr>
            <a:spLocks noGrp="1"/>
          </p:cNvSpPr>
          <p:nvPr>
            <p:ph type="ftr" sz="quarter" idx="3"/>
          </p:nvPr>
        </p:nvSpPr>
        <p:spPr>
          <a:xfrm>
            <a:off x="4038600" y="6529137"/>
            <a:ext cx="4114800" cy="192338"/>
          </a:xfrm>
          <a:prstGeom prst="rect">
            <a:avLst/>
          </a:prstGeom>
        </p:spPr>
        <p:txBody>
          <a:bodyPr vert="horz" lIns="91440" tIns="45720" rIns="91440" bIns="45720" rtlCol="0" anchor="ctr"/>
          <a:lstStyle>
            <a:lvl1pPr algn="ctr">
              <a:defRPr sz="1200">
                <a:solidFill>
                  <a:schemeClr val="bg1"/>
                </a:solidFill>
              </a:defRPr>
            </a:lvl1pPr>
          </a:lstStyle>
          <a:p>
            <a:r>
              <a:rPr lang="en-US"/>
              <a:t>Texas Education Agency | Performance Reporting</a:t>
            </a:r>
          </a:p>
        </p:txBody>
      </p:sp>
      <p:sp>
        <p:nvSpPr>
          <p:cNvPr id="6" name="Slide Number Placeholder 5"/>
          <p:cNvSpPr>
            <a:spLocks noGrp="1"/>
          </p:cNvSpPr>
          <p:nvPr>
            <p:ph type="sldNum" sz="quarter" idx="4"/>
          </p:nvPr>
        </p:nvSpPr>
        <p:spPr>
          <a:xfrm>
            <a:off x="8610600" y="6529137"/>
            <a:ext cx="2743200" cy="192338"/>
          </a:xfrm>
          <a:prstGeom prst="rect">
            <a:avLst/>
          </a:prstGeom>
        </p:spPr>
        <p:txBody>
          <a:bodyPr vert="horz" lIns="91440" tIns="45720" rIns="91440" bIns="45720" rtlCol="0" anchor="ctr"/>
          <a:lstStyle>
            <a:lvl1pPr algn="r">
              <a:defRPr sz="1200">
                <a:solidFill>
                  <a:schemeClr val="bg1"/>
                </a:solidFill>
              </a:defRPr>
            </a:lvl1pPr>
          </a:lstStyle>
          <a:p>
            <a:fld id="{0088AB57-2DBE-44A3-AE96-942C49E954BF}" type="slidenum">
              <a:rPr lang="en-US" smtClean="0"/>
              <a:pPr/>
              <a:t>‹#›</a:t>
            </a:fld>
            <a:endParaRPr lang="en-US"/>
          </a:p>
        </p:txBody>
      </p:sp>
      <p:sp>
        <p:nvSpPr>
          <p:cNvPr id="7" name="Picture Placeholder 8">
            <a:extLst>
              <a:ext uri="{FF2B5EF4-FFF2-40B4-BE49-F238E27FC236}">
                <a16:creationId xmlns:a16="http://schemas.microsoft.com/office/drawing/2014/main" id="{6B8B9514-6264-2A46-9B9A-C474F0BC194B}"/>
              </a:ext>
            </a:extLst>
          </p:cNvPr>
          <p:cNvSpPr txBox="1">
            <a:spLocks/>
          </p:cNvSpPr>
          <p:nvPr userDrawn="1"/>
        </p:nvSpPr>
        <p:spPr>
          <a:xfrm>
            <a:off x="10704513" y="85725"/>
            <a:ext cx="1377950" cy="1096963"/>
          </a:xfrm>
          <a:prstGeom prst="rect">
            <a:avLst/>
          </a:prstGeom>
        </p:spPr>
        <p:txBody>
          <a:bodyPr/>
          <a:lst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rgbClr val="4472C4"/>
                </a:solidFill>
                <a:latin typeface="+mn-lt"/>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Logo</a:t>
            </a:r>
          </a:p>
        </p:txBody>
      </p:sp>
    </p:spTree>
    <p:extLst>
      <p:ext uri="{BB962C8B-B14F-4D97-AF65-F5344CB8AC3E}">
        <p14:creationId xmlns:p14="http://schemas.microsoft.com/office/powerpoint/2010/main" val="298391779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76" r:id="rId9"/>
    <p:sldLayoutId id="2147483777" r:id="rId10"/>
    <p:sldLayoutId id="2147483767" r:id="rId11"/>
    <p:sldLayoutId id="2147483768" r:id="rId12"/>
    <p:sldLayoutId id="2147483769" r:id="rId13"/>
    <p:sldLayoutId id="2147483770" r:id="rId14"/>
  </p:sldLayoutIdLst>
  <p:hf sldNum="0" hdr="0" dt="0"/>
  <p:txStyles>
    <p:titleStyle>
      <a:lvl1pPr algn="l" defTabSz="914400" rtl="0" eaLnBrk="1" latinLnBrk="0" hangingPunct="1">
        <a:lnSpc>
          <a:spcPct val="90000"/>
        </a:lnSpc>
        <a:spcBef>
          <a:spcPct val="0"/>
        </a:spcBef>
        <a:buNone/>
        <a:defRPr sz="3600" b="1" kern="1200">
          <a:solidFill>
            <a:srgbClr val="3C6EBE"/>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Font typeface="Wingdings" pitchFamily="2" charset="2"/>
        <a:buNone/>
        <a:defRPr sz="2800" b="1" kern="1200">
          <a:solidFill>
            <a:schemeClr val="tx1"/>
          </a:solidFill>
          <a:latin typeface="+mn-lt"/>
          <a:ea typeface="+mn-ea"/>
          <a:cs typeface="+mn-cs"/>
        </a:defRPr>
      </a:lvl1pPr>
      <a:lvl2pPr marL="800100" indent="-342900" algn="l" defTabSz="914400" rtl="0" eaLnBrk="1" latinLnBrk="0" hangingPunct="1">
        <a:lnSpc>
          <a:spcPct val="90000"/>
        </a:lnSpc>
        <a:spcBef>
          <a:spcPts val="500"/>
        </a:spcBef>
        <a:buClr>
          <a:srgbClr val="C00000"/>
        </a:buClr>
        <a:buFont typeface="Wingdings" pitchFamily="2" charset="2"/>
        <a:buChar char="§"/>
        <a:defRPr sz="2400" kern="1200">
          <a:solidFill>
            <a:schemeClr val="tx1"/>
          </a:solidFill>
          <a:latin typeface="+mn-lt"/>
          <a:ea typeface="+mn-ea"/>
          <a:cs typeface="+mn-cs"/>
        </a:defRPr>
      </a:lvl2pPr>
      <a:lvl3pPr marL="1257300" indent="-342900" algn="l" defTabSz="914400" rtl="0" eaLnBrk="1" latinLnBrk="0" hangingPunct="1">
        <a:lnSpc>
          <a:spcPct val="90000"/>
        </a:lnSpc>
        <a:spcBef>
          <a:spcPts val="500"/>
        </a:spcBef>
        <a:buFont typeface="Wingdings" pitchFamily="2" charset="2"/>
        <a:buChar char="§"/>
        <a:defRPr sz="2000" kern="1200">
          <a:solidFill>
            <a:srgbClr val="4472C4"/>
          </a:solidFill>
          <a:latin typeface="+mn-lt"/>
          <a:ea typeface="+mn-ea"/>
          <a:cs typeface="+mn-cs"/>
        </a:defRPr>
      </a:lvl3pPr>
      <a:lvl4pPr marL="16573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4pPr>
      <a:lvl5pPr marL="2114550" indent="-285750" algn="l" defTabSz="914400" rtl="0" eaLnBrk="1" latinLnBrk="0" hangingPunct="1">
        <a:lnSpc>
          <a:spcPct val="90000"/>
        </a:lnSpc>
        <a:spcBef>
          <a:spcPts val="500"/>
        </a:spcBef>
        <a:buClr>
          <a:srgbClr val="C00000"/>
        </a:buClr>
        <a:buFont typeface="Wingdings" pitchFamily="2" charset="2"/>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93531932"/>
      </p:ext>
    </p:extLst>
  </p:cSld>
  <p:clrMap bg1="lt1" tx1="dk1" bg2="lt2" tx2="dk2" accent1="accent1" accent2="accent2" accent3="accent3" accent4="accent4" accent5="accent5" accent6="accent6" hlink="hlink" folHlink="folHlink"/>
  <p:sldLayoutIdLst>
    <p:sldLayoutId id="2147483680" r:id="rId1"/>
    <p:sldLayoutId id="2147483682"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 y="6501402"/>
            <a:ext cx="12000217" cy="229917"/>
          </a:xfrm>
          <a:prstGeom prst="rect">
            <a:avLst/>
          </a:prstGeom>
        </p:spPr>
      </p:pic>
      <p:sp>
        <p:nvSpPr>
          <p:cNvPr id="8" name="Date Placeholder 3"/>
          <p:cNvSpPr>
            <a:spLocks noGrp="1"/>
          </p:cNvSpPr>
          <p:nvPr>
            <p:ph type="dt" sz="half" idx="2"/>
          </p:nvPr>
        </p:nvSpPr>
        <p:spPr>
          <a:xfrm>
            <a:off x="92467" y="6491610"/>
            <a:ext cx="2472271" cy="365125"/>
          </a:xfrm>
          <a:prstGeom prst="rect">
            <a:avLst/>
          </a:prstGeom>
        </p:spPr>
        <p:txBody>
          <a:bodyPr/>
          <a:lstStyle>
            <a:lvl1pPr>
              <a:defRPr sz="1100" b="0" i="0">
                <a:latin typeface="Open Sans" charset="0"/>
                <a:ea typeface="Open Sans" charset="0"/>
                <a:cs typeface="Open Sans" charset="0"/>
              </a:defRPr>
            </a:lvl1pPr>
          </a:lstStyle>
          <a:p>
            <a:fld id="{8BA1B060-395D-40DD-80D9-575EA69D951E}" type="datetime1">
              <a:rPr lang="en-US" smtClean="0">
                <a:solidFill>
                  <a:schemeClr val="accent1">
                    <a:lumMod val="60000"/>
                    <a:lumOff val="40000"/>
                  </a:schemeClr>
                </a:solidFill>
              </a:rPr>
              <a:t>4/2/2020</a:t>
            </a:fld>
            <a:r>
              <a:rPr lang="en-US">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a:t>
            </a:fld>
            <a:endParaRPr lang="en-US" dirty="0">
              <a:solidFill>
                <a:schemeClr val="accent1">
                  <a:lumMod val="60000"/>
                  <a:lumOff val="40000"/>
                </a:schemeClr>
              </a:solidFill>
            </a:endParaRPr>
          </a:p>
        </p:txBody>
      </p:sp>
      <p:sp>
        <p:nvSpPr>
          <p:cNvPr id="9" name="Footer Placeholder 4"/>
          <p:cNvSpPr>
            <a:spLocks noGrp="1"/>
          </p:cNvSpPr>
          <p:nvPr>
            <p:ph type="ftr" sz="quarter" idx="3"/>
          </p:nvPr>
        </p:nvSpPr>
        <p:spPr>
          <a:xfrm>
            <a:off x="3686187" y="6491610"/>
            <a:ext cx="4822804" cy="365125"/>
          </a:xfrm>
          <a:prstGeom prst="rect">
            <a:avLst/>
          </a:prstGeom>
        </p:spPr>
        <p:txBody>
          <a:bodyPr/>
          <a:lstStyle>
            <a:lvl1pPr algn="ctr">
              <a:defRPr sz="1100" b="0" i="0">
                <a:latin typeface="Open Sans" charset="0"/>
                <a:ea typeface="Open Sans" charset="0"/>
                <a:cs typeface="Open Sans" charset="0"/>
              </a:defRPr>
            </a:lvl1pPr>
          </a:lstStyle>
          <a:p>
            <a:r>
              <a:rPr lang="en-US">
                <a:solidFill>
                  <a:schemeClr val="accent1">
                    <a:lumMod val="60000"/>
                    <a:lumOff val="40000"/>
                  </a:schemeClr>
                </a:solidFill>
              </a:rPr>
              <a:t>Texas Education Agency | Academics | Performance Reporting</a:t>
            </a:r>
            <a:endParaRPr lang="en-US" dirty="0">
              <a:solidFill>
                <a:schemeClr val="accent1">
                  <a:lumMod val="60000"/>
                  <a:lumOff val="40000"/>
                </a:schemeClr>
              </a:solidFill>
            </a:endParaRPr>
          </a:p>
        </p:txBody>
      </p:sp>
      <p:pic>
        <p:nvPicPr>
          <p:cNvPr id="10" name="Picture 9"/>
          <p:cNvPicPr>
            <a:picLocks noChangeAspect="1"/>
          </p:cNvPicPr>
          <p:nvPr userDrawn="1"/>
        </p:nvPicPr>
        <p:blipFill>
          <a:blip r:embed="rId17">
            <a:alphaModFix amt="26000"/>
            <a:extLst>
              <a:ext uri="{28A0092B-C50C-407E-A947-70E740481C1C}">
                <a14:useLocalDpi xmlns:a14="http://schemas.microsoft.com/office/drawing/2010/main" val="0"/>
              </a:ext>
            </a:extLst>
          </a:blip>
          <a:stretch>
            <a:fillRect/>
          </a:stretch>
        </p:blipFill>
        <p:spPr>
          <a:xfrm>
            <a:off x="-1" y="0"/>
            <a:ext cx="12192001" cy="1273427"/>
          </a:xfrm>
          <a:prstGeom prst="rect">
            <a:avLst/>
          </a:prstGeom>
        </p:spPr>
      </p:pic>
      <p:pic>
        <p:nvPicPr>
          <p:cNvPr id="11" name="Picture 10"/>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226279" y="248815"/>
            <a:ext cx="1454954" cy="727477"/>
          </a:xfrm>
          <a:prstGeom prst="rect">
            <a:avLst/>
          </a:prstGeom>
          <a:noFill/>
        </p:spPr>
      </p:pic>
    </p:spTree>
    <p:extLst>
      <p:ext uri="{BB962C8B-B14F-4D97-AF65-F5344CB8AC3E}">
        <p14:creationId xmlns:p14="http://schemas.microsoft.com/office/powerpoint/2010/main" val="2521021893"/>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mailto:performance.reporting@tea.texas.gov" TargetMode="External"/><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hyperlink" Target="mailto:STAAR3-8@ets.org" TargetMode="Externa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8">
            <a:extLst>
              <a:ext uri="{FF2B5EF4-FFF2-40B4-BE49-F238E27FC236}">
                <a16:creationId xmlns:a16="http://schemas.microsoft.com/office/drawing/2014/main" id="{BDD53EEE-3AE6-4787-AB97-E489BBDC17A8}"/>
              </a:ext>
            </a:extLst>
          </p:cNvPr>
          <p:cNvPicPr>
            <a:picLocks noChangeAspect="1"/>
          </p:cNvPicPr>
          <p:nvPr/>
        </p:nvPicPr>
        <p:blipFill rotWithShape="1">
          <a:blip r:embed="rId3">
            <a:extLst>
              <a:ext uri="{28A0092B-C50C-407E-A947-70E740481C1C}">
                <a14:useLocalDpi xmlns:a14="http://schemas.microsoft.com/office/drawing/2010/main" val="0"/>
              </a:ext>
            </a:extLst>
          </a:blip>
          <a:srcRect t="4326" b="-4326"/>
          <a:stretch/>
        </p:blipFill>
        <p:spPr>
          <a:xfrm>
            <a:off x="0" y="1251167"/>
            <a:ext cx="12192000" cy="7871441"/>
          </a:xfrm>
          <a:prstGeom prst="rect">
            <a:avLst/>
          </a:prstGeom>
        </p:spPr>
      </p:pic>
      <p:sp>
        <p:nvSpPr>
          <p:cNvPr id="11" name="Subtitle 2"/>
          <p:cNvSpPr>
            <a:spLocks noGrp="1"/>
          </p:cNvSpPr>
          <p:nvPr>
            <p:ph type="subTitle" idx="4294967295"/>
          </p:nvPr>
        </p:nvSpPr>
        <p:spPr>
          <a:xfrm>
            <a:off x="190344" y="5198663"/>
            <a:ext cx="5028201" cy="1143000"/>
          </a:xfrm>
          <a:prstGeom prst="rect">
            <a:avLst/>
          </a:prstGeom>
        </p:spPr>
        <p:txBody>
          <a:bodyPr lIns="91440" rIns="91440">
            <a:normAutofit fontScale="92500" lnSpcReduction="20000"/>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solidFill>
                  <a:schemeClr val="bg1"/>
                </a:solidFill>
                <a:latin typeface="Century Gothic" panose="020B0502020202020204" pitchFamily="34" charset="0"/>
              </a:rPr>
              <a:t>Texas Education Agency </a:t>
            </a: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Governance &amp; Accountability</a:t>
            </a:r>
            <a:br>
              <a:rPr lang="en-US" dirty="0">
                <a:solidFill>
                  <a:schemeClr val="bg1"/>
                </a:solidFill>
                <a:latin typeface="Century Gothic" panose="020B0502020202020204" pitchFamily="34" charset="0"/>
              </a:rPr>
            </a:br>
            <a:r>
              <a:rPr lang="en-US" dirty="0">
                <a:solidFill>
                  <a:schemeClr val="bg1"/>
                </a:solidFill>
                <a:latin typeface="Century Gothic" panose="020B0502020202020204" pitchFamily="34" charset="0"/>
              </a:rPr>
              <a:t>Performance Reporting</a:t>
            </a:r>
          </a:p>
        </p:txBody>
      </p:sp>
      <p:sp>
        <p:nvSpPr>
          <p:cNvPr id="13" name="Title 10"/>
          <p:cNvSpPr txBox="1">
            <a:spLocks/>
          </p:cNvSpPr>
          <p:nvPr/>
        </p:nvSpPr>
        <p:spPr>
          <a:xfrm>
            <a:off x="1169399" y="1819564"/>
            <a:ext cx="10172856" cy="2722235"/>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bg1"/>
                </a:solidFill>
                <a:effectLst/>
                <a:uLnTx/>
                <a:uFillTx/>
                <a:latin typeface="Century Gothic" panose="020B0502020202020204" pitchFamily="34" charset="0"/>
                <a:ea typeface="+mj-ea"/>
                <a:cs typeface="+mj-cs"/>
              </a:rPr>
              <a:t>Accountability Policy Advisory Committee Meeting</a:t>
            </a:r>
          </a:p>
        </p:txBody>
      </p:sp>
      <p:sp>
        <p:nvSpPr>
          <p:cNvPr id="2" name="Date Placeholder 1">
            <a:extLst>
              <a:ext uri="{FF2B5EF4-FFF2-40B4-BE49-F238E27FC236}">
                <a16:creationId xmlns:a16="http://schemas.microsoft.com/office/drawing/2014/main" id="{A92B4167-27BD-40D0-8B97-ABB74F4F436C}"/>
              </a:ext>
            </a:extLst>
          </p:cNvPr>
          <p:cNvSpPr>
            <a:spLocks noGrp="1"/>
          </p:cNvSpPr>
          <p:nvPr>
            <p:ph type="dt" sz="half" idx="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E17FF03-CC3A-4C51-937C-EA925A5B02EB}" type="datetime1">
              <a:rPr kumimoji="0" lang="en-US" sz="1100" b="0" i="0" u="none" strike="noStrike" kern="1200" cap="none" spc="0" normalizeH="0" baseline="0" noProof="0" smtClean="0">
                <a:ln>
                  <a:noFill/>
                </a:ln>
                <a:solidFill>
                  <a:srgbClr val="4472C4">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4/2/2020</a:t>
            </a:fld>
            <a:r>
              <a:rPr kumimoji="0" lang="en-US" sz="1100" b="0" i="0" u="none" strike="noStrike" kern="1200" cap="none" spc="0" normalizeH="0" baseline="0" noProof="0">
                <a:ln>
                  <a:noFill/>
                </a:ln>
                <a:solidFill>
                  <a:srgbClr val="4472C4">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4472C4">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100" b="0" i="0" u="none" strike="noStrike" kern="1200" cap="none" spc="0" normalizeH="0" baseline="0" noProof="0" dirty="0">
              <a:ln>
                <a:noFill/>
              </a:ln>
              <a:solidFill>
                <a:srgbClr val="4472C4">
                  <a:lumMod val="60000"/>
                  <a:lumOff val="40000"/>
                </a:srgbClr>
              </a:solidFill>
              <a:effectLst/>
              <a:uLnTx/>
              <a:uFillTx/>
              <a:latin typeface="Open Sans" charset="0"/>
            </a:endParaRPr>
          </a:p>
        </p:txBody>
      </p:sp>
      <p:pic>
        <p:nvPicPr>
          <p:cNvPr id="7" name="Picture Placeholder 8">
            <a:extLst>
              <a:ext uri="{FF2B5EF4-FFF2-40B4-BE49-F238E27FC236}">
                <a16:creationId xmlns:a16="http://schemas.microsoft.com/office/drawing/2014/main" id="{66E77DB8-B11C-4E32-95ED-FFE739B23FE8}"/>
              </a:ext>
            </a:extLst>
          </p:cNvPr>
          <p:cNvPicPr>
            <a:picLocks noChangeAspect="1"/>
          </p:cNvPicPr>
          <p:nvPr/>
        </p:nvPicPr>
        <p:blipFill rotWithShape="1">
          <a:blip r:embed="rId3">
            <a:extLst>
              <a:ext uri="{28A0092B-C50C-407E-A947-70E740481C1C}">
                <a14:useLocalDpi xmlns:a14="http://schemas.microsoft.com/office/drawing/2010/main" val="0"/>
              </a:ext>
            </a:extLst>
          </a:blip>
          <a:srcRect t="4326" b="-4326"/>
          <a:stretch/>
        </p:blipFill>
        <p:spPr>
          <a:xfrm>
            <a:off x="0" y="1201783"/>
            <a:ext cx="12192000" cy="7823200"/>
          </a:xfrm>
          <a:prstGeom prst="rect">
            <a:avLst/>
          </a:prstGeom>
        </p:spPr>
      </p:pic>
      <p:sp>
        <p:nvSpPr>
          <p:cNvPr id="8" name="Title 1">
            <a:extLst>
              <a:ext uri="{FF2B5EF4-FFF2-40B4-BE49-F238E27FC236}">
                <a16:creationId xmlns:a16="http://schemas.microsoft.com/office/drawing/2014/main" id="{2DDF3FBB-6B52-45F6-8BFB-2681B2597A0E}"/>
              </a:ext>
            </a:extLst>
          </p:cNvPr>
          <p:cNvSpPr>
            <a:spLocks noGrp="1"/>
          </p:cNvSpPr>
          <p:nvPr>
            <p:ph type="ctrTitle"/>
          </p:nvPr>
        </p:nvSpPr>
        <p:spPr>
          <a:xfrm>
            <a:off x="1524000" y="2453325"/>
            <a:ext cx="9144000" cy="1455651"/>
          </a:xfrm>
          <a:solidFill>
            <a:schemeClr val="bg1">
              <a:lumMod val="95000"/>
              <a:alpha val="86000"/>
            </a:schemeClr>
          </a:solidFill>
        </p:spPr>
        <p:txBody>
          <a:bodyPr>
            <a:normAutofit fontScale="90000"/>
          </a:bodyPr>
          <a:lstStyle/>
          <a:p>
            <a:r>
              <a:rPr lang="en-US" b="1" dirty="0">
                <a:solidFill>
                  <a:srgbClr val="3C6EBE"/>
                </a:solidFill>
                <a:latin typeface="Century Gothic" panose="020B0502020202020204" pitchFamily="34" charset="0"/>
              </a:rPr>
              <a:t>Single Sign On</a:t>
            </a:r>
            <a:br>
              <a:rPr lang="en-US" b="1" dirty="0">
                <a:solidFill>
                  <a:srgbClr val="3C6EBE"/>
                </a:solidFill>
                <a:latin typeface="Century Gothic" panose="020B0502020202020204" pitchFamily="34" charset="0"/>
              </a:rPr>
            </a:br>
            <a:r>
              <a:rPr lang="en-US" b="1" dirty="0">
                <a:solidFill>
                  <a:srgbClr val="3C6EBE"/>
                </a:solidFill>
                <a:latin typeface="Century Gothic" panose="020B0502020202020204" pitchFamily="34" charset="0"/>
              </a:rPr>
              <a:t>Introduction</a:t>
            </a:r>
          </a:p>
        </p:txBody>
      </p:sp>
      <p:sp>
        <p:nvSpPr>
          <p:cNvPr id="9" name="Subtitle 2">
            <a:extLst>
              <a:ext uri="{FF2B5EF4-FFF2-40B4-BE49-F238E27FC236}">
                <a16:creationId xmlns:a16="http://schemas.microsoft.com/office/drawing/2014/main" id="{967FE144-D54C-4D4F-9B79-606BDF15D97E}"/>
              </a:ext>
            </a:extLst>
          </p:cNvPr>
          <p:cNvSpPr>
            <a:spLocks noGrp="1"/>
          </p:cNvSpPr>
          <p:nvPr>
            <p:ph type="subTitle" idx="1"/>
          </p:nvPr>
        </p:nvSpPr>
        <p:spPr>
          <a:xfrm>
            <a:off x="1524000" y="3909982"/>
            <a:ext cx="9144000" cy="413380"/>
          </a:xfrm>
          <a:solidFill>
            <a:schemeClr val="bg1">
              <a:lumMod val="95000"/>
              <a:alpha val="86000"/>
            </a:schemeClr>
          </a:solidFill>
        </p:spPr>
        <p:txBody>
          <a:bodyPr>
            <a:normAutofit lnSpcReduction="10000"/>
          </a:bodyPr>
          <a:lstStyle/>
          <a:p>
            <a:pPr lvl="0"/>
            <a:r>
              <a:rPr lang="en-US" b="1" spc="140" dirty="0">
                <a:solidFill>
                  <a:srgbClr val="44546A"/>
                </a:solidFill>
                <a:latin typeface="Century Gothic" panose="020B0502020202020204" pitchFamily="34" charset="0"/>
                <a:ea typeface="+mn-ea"/>
                <a:cs typeface="+mn-cs"/>
              </a:rPr>
              <a:t>Performance Reporting Division| April 2, 2020</a:t>
            </a:r>
          </a:p>
        </p:txBody>
      </p:sp>
    </p:spTree>
    <p:extLst>
      <p:ext uri="{BB962C8B-B14F-4D97-AF65-F5344CB8AC3E}">
        <p14:creationId xmlns:p14="http://schemas.microsoft.com/office/powerpoint/2010/main" val="4105329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a:extLst>
              <a:ext uri="{28A0092B-C50C-407E-A947-70E740481C1C}">
                <a14:useLocalDpi xmlns:a14="http://schemas.microsoft.com/office/drawing/2010/main" val="0"/>
              </a:ext>
            </a:extLst>
          </a:blip>
          <a:stretch>
            <a:fillRect/>
          </a:stretch>
        </p:blipFill>
        <p:spPr>
          <a:xfrm>
            <a:off x="0" y="1257300"/>
            <a:ext cx="12192000" cy="7258050"/>
          </a:xfrm>
        </p:spPr>
      </p:pic>
      <p:sp>
        <p:nvSpPr>
          <p:cNvPr id="3" name="Subtitle 2"/>
          <p:cNvSpPr>
            <a:spLocks noGrp="1"/>
          </p:cNvSpPr>
          <p:nvPr>
            <p:ph type="subTitle" idx="1"/>
          </p:nvPr>
        </p:nvSpPr>
        <p:spPr>
          <a:xfrm>
            <a:off x="1524000" y="3881119"/>
            <a:ext cx="9144000" cy="396241"/>
          </a:xfrm>
          <a:solidFill>
            <a:schemeClr val="bg1">
              <a:lumMod val="95000"/>
              <a:alpha val="86000"/>
            </a:schemeClr>
          </a:solidFill>
        </p:spPr>
        <p:txBody>
          <a:bodyPr/>
          <a:lstStyle/>
          <a:p>
            <a:endParaRPr lang="en-US" dirty="0"/>
          </a:p>
        </p:txBody>
      </p:sp>
      <p:sp>
        <p:nvSpPr>
          <p:cNvPr id="6" name="Title 5">
            <a:extLst>
              <a:ext uri="{FF2B5EF4-FFF2-40B4-BE49-F238E27FC236}">
                <a16:creationId xmlns:a16="http://schemas.microsoft.com/office/drawing/2014/main" id="{5F865C2C-248D-42BE-961A-E274AD5EF709}"/>
              </a:ext>
            </a:extLst>
          </p:cNvPr>
          <p:cNvSpPr>
            <a:spLocks noGrp="1"/>
          </p:cNvSpPr>
          <p:nvPr>
            <p:ph type="title"/>
          </p:nvPr>
        </p:nvSpPr>
        <p:spPr/>
        <p:txBody>
          <a:bodyPr/>
          <a:lstStyle/>
          <a:p>
            <a:r>
              <a:rPr lang="en-US" dirty="0">
                <a:latin typeface="Century Gothic" panose="020B0502020202020204" pitchFamily="34" charset="0"/>
              </a:rPr>
              <a:t>Thank you!</a:t>
            </a:r>
          </a:p>
        </p:txBody>
      </p:sp>
    </p:spTree>
    <p:extLst>
      <p:ext uri="{BB962C8B-B14F-4D97-AF65-F5344CB8AC3E}">
        <p14:creationId xmlns:p14="http://schemas.microsoft.com/office/powerpoint/2010/main" val="642826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68DC3-801A-456B-BFBC-794855F348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20AF60-34EA-4952-888A-0054D6A3B64F}"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4/2/2020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10EBCDC8-87AC-44D7-B752-DFF060FEF3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Performance Reporting</a:t>
            </a:r>
          </a:p>
        </p:txBody>
      </p:sp>
      <p:sp>
        <p:nvSpPr>
          <p:cNvPr id="4" name="Title 1">
            <a:extLst>
              <a:ext uri="{FF2B5EF4-FFF2-40B4-BE49-F238E27FC236}">
                <a16:creationId xmlns:a16="http://schemas.microsoft.com/office/drawing/2014/main" id="{F0332123-4123-48F6-ADF4-2E39568C2C68}"/>
              </a:ext>
            </a:extLst>
          </p:cNvPr>
          <p:cNvSpPr txBox="1">
            <a:spLocks/>
          </p:cNvSpPr>
          <p:nvPr/>
        </p:nvSpPr>
        <p:spPr>
          <a:xfrm>
            <a:off x="1683895" y="303162"/>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700" b="1" dirty="0">
                <a:solidFill>
                  <a:srgbClr val="FF8134"/>
                </a:solidFill>
                <a:latin typeface="Century Gothic" panose="020B0502020202020204" pitchFamily="34" charset="0"/>
              </a:rPr>
              <a:t>What is Single Sign On?</a:t>
            </a:r>
            <a:endParaRPr kumimoji="0" lang="en-US" sz="2700" b="0" i="0" u="none" strike="noStrike" kern="1200" cap="none" spc="-50" normalizeH="0" baseline="0" noProof="0" dirty="0">
              <a:ln>
                <a:noFill/>
              </a:ln>
              <a:solidFill>
                <a:srgbClr val="1682C5">
                  <a:lumMod val="75000"/>
                </a:srgbClr>
              </a:solidFill>
              <a:effectLst/>
              <a:uLnTx/>
              <a:uFillTx/>
              <a:latin typeface="Century Gothic" panose="020B0502020202020204" pitchFamily="34" charset="0"/>
              <a:ea typeface="+mj-ea"/>
              <a:cs typeface="+mj-cs"/>
            </a:endParaRPr>
          </a:p>
        </p:txBody>
      </p:sp>
      <p:sp>
        <p:nvSpPr>
          <p:cNvPr id="5" name="Content Placeholder 2">
            <a:extLst>
              <a:ext uri="{FF2B5EF4-FFF2-40B4-BE49-F238E27FC236}">
                <a16:creationId xmlns:a16="http://schemas.microsoft.com/office/drawing/2014/main" id="{B427825E-B476-4495-A5BF-8830FCE490F9}"/>
              </a:ext>
            </a:extLst>
          </p:cNvPr>
          <p:cNvSpPr txBox="1">
            <a:spLocks/>
          </p:cNvSpPr>
          <p:nvPr/>
        </p:nvSpPr>
        <p:spPr>
          <a:xfrm>
            <a:off x="21770" y="1302481"/>
            <a:ext cx="12170229" cy="4170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800100" lvl="1" indent="-342900" algn="l">
              <a:lnSpc>
                <a:spcPct val="100000"/>
              </a:lnSpc>
              <a:spcAft>
                <a:spcPts val="1200"/>
              </a:spcAft>
              <a:buClr>
                <a:srgbClr val="FF8134"/>
              </a:buClr>
              <a:buFont typeface="Wingdings" charset="2"/>
              <a:buChar char="§"/>
              <a:defRPr/>
            </a:pPr>
            <a:r>
              <a:rPr lang="en-US" sz="2200" dirty="0">
                <a:solidFill>
                  <a:srgbClr val="000000"/>
                </a:solidFill>
                <a:latin typeface="Century Gothic" panose="020B0502020202020204" pitchFamily="34" charset="0"/>
                <a:ea typeface="Calibri" charset="0"/>
                <a:cs typeface="Calibri" charset="0"/>
              </a:rPr>
              <a:t>Single Sign On (SSO) is an exciting new feature Student Information System (SIS) vendors can offer their clients.</a:t>
            </a:r>
          </a:p>
          <a:p>
            <a:pPr marL="800100" lvl="1" indent="-342900" algn="l">
              <a:lnSpc>
                <a:spcPct val="100000"/>
              </a:lnSpc>
              <a:spcAft>
                <a:spcPts val="1200"/>
              </a:spcAft>
              <a:buClr>
                <a:srgbClr val="FF8134"/>
              </a:buClr>
              <a:buFont typeface="Wingdings" charset="2"/>
              <a:buChar char="§"/>
              <a:defRPr/>
            </a:pPr>
            <a:r>
              <a:rPr lang="en-US" sz="2200" dirty="0">
                <a:solidFill>
                  <a:srgbClr val="000000"/>
                </a:solidFill>
                <a:latin typeface="Century Gothic" panose="020B0502020202020204" pitchFamily="34" charset="0"/>
                <a:ea typeface="Calibri" charset="0"/>
                <a:cs typeface="Calibri" charset="0"/>
              </a:rPr>
              <a:t>This feature uses a simple HTTP post request allowing SIS vendors to provide districts with the ability to give their parent-facing portals direct access to their child’s STAAR scores via the Student Portal with one click.</a:t>
            </a:r>
          </a:p>
          <a:p>
            <a:pPr marL="800100" lvl="1" indent="-342900" algn="l">
              <a:lnSpc>
                <a:spcPct val="100000"/>
              </a:lnSpc>
              <a:spcAft>
                <a:spcPts val="1200"/>
              </a:spcAft>
              <a:buClr>
                <a:srgbClr val="FF8134"/>
              </a:buClr>
              <a:buFont typeface="Wingdings" charset="2"/>
              <a:buChar char="§"/>
              <a:defRPr/>
            </a:pPr>
            <a:r>
              <a:rPr lang="en-US" sz="2200" dirty="0">
                <a:solidFill>
                  <a:srgbClr val="000000"/>
                </a:solidFill>
                <a:latin typeface="Century Gothic" panose="020B0502020202020204" pitchFamily="34" charset="0"/>
                <a:ea typeface="Calibri" charset="0"/>
                <a:cs typeface="Calibri" charset="0"/>
              </a:rPr>
              <a:t>Parents would be taken directly into the Student Portal without needing their child’s Unique Access Code. </a:t>
            </a:r>
            <a:endParaRPr lang="en-US" sz="2200" dirty="0"/>
          </a:p>
          <a:p>
            <a:r>
              <a:rPr lang="en-US" sz="2200" dirty="0"/>
              <a:t> </a:t>
            </a:r>
            <a:endParaRPr lang="en-US" sz="2200" dirty="0">
              <a:solidFill>
                <a:srgbClr val="000000"/>
              </a:solidFill>
              <a:latin typeface="Century Gothic" panose="020B0502020202020204" pitchFamily="34" charset="0"/>
              <a:ea typeface="Calibri" charset="0"/>
              <a:cs typeface="Calibri" charset="0"/>
            </a:endParaRPr>
          </a:p>
          <a:p>
            <a:pPr marL="800100" lvl="1" indent="-342900" algn="l">
              <a:lnSpc>
                <a:spcPct val="100000"/>
              </a:lnSpc>
              <a:spcAft>
                <a:spcPts val="1200"/>
              </a:spcAft>
              <a:buClr>
                <a:srgbClr val="FF8134"/>
              </a:buClr>
              <a:buFont typeface="Wingdings" charset="2"/>
              <a:buChar char="§"/>
              <a:defRPr/>
            </a:pPr>
            <a:endParaRPr kumimoji="0" lang="en-US" sz="2200" b="0" i="0" u="none" strike="noStrike" kern="1200" cap="none" spc="0" normalizeH="0" baseline="0" noProof="0" dirty="0">
              <a:ln>
                <a:noFill/>
              </a:ln>
              <a:solidFill>
                <a:srgbClr val="000000"/>
              </a:solidFill>
              <a:effectLst/>
              <a:uLnTx/>
              <a:uFillTx/>
              <a:latin typeface="Century Gothic" panose="020B0502020202020204" pitchFamily="34" charset="0"/>
              <a:ea typeface="Calibri" charset="0"/>
              <a:cs typeface="Calibri" charset="0"/>
            </a:endParaRPr>
          </a:p>
        </p:txBody>
      </p:sp>
      <p:cxnSp>
        <p:nvCxnSpPr>
          <p:cNvPr id="6" name="Straight Connector 5">
            <a:extLst>
              <a:ext uri="{FF2B5EF4-FFF2-40B4-BE49-F238E27FC236}">
                <a16:creationId xmlns:a16="http://schemas.microsoft.com/office/drawing/2014/main" id="{640D2316-0898-4B65-BCB6-F876A4EA50A4}"/>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831707C0-CE5C-47CF-9DD2-DC20F4DBDCDF}"/>
              </a:ext>
            </a:extLst>
          </p:cNvPr>
          <p:cNvPicPr>
            <a:picLocks noChangeAspect="1"/>
          </p:cNvPicPr>
          <p:nvPr/>
        </p:nvPicPr>
        <p:blipFill>
          <a:blip r:embed="rId3"/>
          <a:stretch>
            <a:fillRect/>
          </a:stretch>
        </p:blipFill>
        <p:spPr>
          <a:xfrm>
            <a:off x="3581400" y="4408095"/>
            <a:ext cx="4935582" cy="2086274"/>
          </a:xfrm>
          <a:prstGeom prst="rect">
            <a:avLst/>
          </a:prstGeom>
        </p:spPr>
      </p:pic>
      <p:cxnSp>
        <p:nvCxnSpPr>
          <p:cNvPr id="11" name="Straight Connector 10">
            <a:extLst>
              <a:ext uri="{FF2B5EF4-FFF2-40B4-BE49-F238E27FC236}">
                <a16:creationId xmlns:a16="http://schemas.microsoft.com/office/drawing/2014/main" id="{B3994183-3D38-4457-9829-FB84E9CF4A03}"/>
              </a:ext>
            </a:extLst>
          </p:cNvPr>
          <p:cNvCxnSpPr>
            <a:cxnSpLocks/>
          </p:cNvCxnSpPr>
          <p:nvPr/>
        </p:nvCxnSpPr>
        <p:spPr>
          <a:xfrm>
            <a:off x="4038600" y="4798444"/>
            <a:ext cx="1415143" cy="1502228"/>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6FB550-D492-4D20-AAD1-1F754E4267F3}"/>
              </a:ext>
            </a:extLst>
          </p:cNvPr>
          <p:cNvCxnSpPr>
            <a:cxnSpLocks/>
          </p:cNvCxnSpPr>
          <p:nvPr/>
        </p:nvCxnSpPr>
        <p:spPr>
          <a:xfrm flipH="1">
            <a:off x="4038601" y="4798444"/>
            <a:ext cx="1415142" cy="143907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27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68DC3-801A-456B-BFBC-794855F348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20AF60-34EA-4952-888A-0054D6A3B64F}"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4/2/2020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10EBCDC8-87AC-44D7-B752-DFF060FEF3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Performance Reporting</a:t>
            </a:r>
          </a:p>
        </p:txBody>
      </p:sp>
      <p:sp>
        <p:nvSpPr>
          <p:cNvPr id="4" name="Title 1">
            <a:extLst>
              <a:ext uri="{FF2B5EF4-FFF2-40B4-BE49-F238E27FC236}">
                <a16:creationId xmlns:a16="http://schemas.microsoft.com/office/drawing/2014/main" id="{F0332123-4123-48F6-ADF4-2E39568C2C68}"/>
              </a:ext>
            </a:extLst>
          </p:cNvPr>
          <p:cNvSpPr txBox="1">
            <a:spLocks/>
          </p:cNvSpPr>
          <p:nvPr/>
        </p:nvSpPr>
        <p:spPr>
          <a:xfrm>
            <a:off x="1821868" y="344481"/>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700" b="1" dirty="0">
                <a:solidFill>
                  <a:srgbClr val="FF8134"/>
                </a:solidFill>
                <a:latin typeface="Century Gothic" panose="020B0502020202020204" pitchFamily="34" charset="0"/>
              </a:rPr>
              <a:t>What Advantages does the Student Portal Offer?</a:t>
            </a:r>
            <a:endParaRPr kumimoji="0" lang="en-US" sz="2700" b="0" i="0" u="none" strike="noStrike" kern="1200" cap="none" spc="-50" normalizeH="0" baseline="0" noProof="0" dirty="0">
              <a:ln>
                <a:noFill/>
              </a:ln>
              <a:solidFill>
                <a:srgbClr val="1682C5">
                  <a:lumMod val="75000"/>
                </a:srgbClr>
              </a:solidFill>
              <a:effectLst/>
              <a:uLnTx/>
              <a:uFillTx/>
              <a:latin typeface="Century Gothic" panose="020B0502020202020204" pitchFamily="34" charset="0"/>
              <a:ea typeface="+mj-ea"/>
              <a:cs typeface="+mj-cs"/>
            </a:endParaRPr>
          </a:p>
        </p:txBody>
      </p:sp>
      <p:cxnSp>
        <p:nvCxnSpPr>
          <p:cNvPr id="6" name="Straight Connector 5">
            <a:extLst>
              <a:ext uri="{FF2B5EF4-FFF2-40B4-BE49-F238E27FC236}">
                <a16:creationId xmlns:a16="http://schemas.microsoft.com/office/drawing/2014/main" id="{640D2316-0898-4B65-BCB6-F876A4EA50A4}"/>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BDC05BA1-9AED-4BBC-BCF1-C6F9D9317A60}"/>
              </a:ext>
            </a:extLst>
          </p:cNvPr>
          <p:cNvSpPr txBox="1">
            <a:spLocks/>
          </p:cNvSpPr>
          <p:nvPr/>
        </p:nvSpPr>
        <p:spPr>
          <a:xfrm>
            <a:off x="146956" y="1392166"/>
            <a:ext cx="6868887" cy="47899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spcAft>
                <a:spcPts val="1200"/>
              </a:spcAft>
              <a:buClr>
                <a:srgbClr val="FF8134"/>
              </a:buClr>
              <a:buFont typeface="Wingdings" panose="05000000000000000000" pitchFamily="2" charset="2"/>
              <a:buChar char="§"/>
              <a:defRPr/>
            </a:pPr>
            <a:r>
              <a:rPr lang="en-US" dirty="0">
                <a:solidFill>
                  <a:srgbClr val="000000"/>
                </a:solidFill>
                <a:latin typeface="Century Gothic" panose="020B0502020202020204" pitchFamily="34" charset="0"/>
                <a:cs typeface="Calibri" charset="0"/>
              </a:rPr>
              <a:t>The Student Portal offers parents and students </a:t>
            </a:r>
          </a:p>
          <a:p>
            <a:pPr marL="800100" lvl="1" indent="-342900" algn="l">
              <a:lnSpc>
                <a:spcPct val="100000"/>
              </a:lnSpc>
              <a:spcAft>
                <a:spcPts val="1200"/>
              </a:spcAft>
              <a:buClr>
                <a:srgbClr val="FF8134"/>
              </a:buClr>
              <a:buFont typeface="Arial" panose="020B0604020202020204" pitchFamily="34" charset="0"/>
              <a:buChar char="•"/>
              <a:defRPr/>
            </a:pPr>
            <a:r>
              <a:rPr lang="en-US" dirty="0">
                <a:solidFill>
                  <a:srgbClr val="000000"/>
                </a:solidFill>
                <a:latin typeface="Century Gothic" panose="020B0502020202020204" pitchFamily="34" charset="0"/>
                <a:cs typeface="Calibri" charset="0"/>
              </a:rPr>
              <a:t>a history of their STAAR scores for each assessment taken in the past 10 years;</a:t>
            </a:r>
          </a:p>
          <a:p>
            <a:pPr marL="800100" lvl="1" indent="-342900" algn="l">
              <a:lnSpc>
                <a:spcPct val="100000"/>
              </a:lnSpc>
              <a:spcAft>
                <a:spcPts val="1200"/>
              </a:spcAft>
              <a:buClr>
                <a:srgbClr val="FF8134"/>
              </a:buClr>
              <a:buFont typeface="Arial" panose="020B0604020202020204" pitchFamily="34" charset="0"/>
              <a:buChar char="•"/>
              <a:defRPr/>
            </a:pPr>
            <a:r>
              <a:rPr lang="en-US" dirty="0">
                <a:solidFill>
                  <a:srgbClr val="000000"/>
                </a:solidFill>
                <a:latin typeface="Century Gothic" panose="020B0502020202020204" pitchFamily="34" charset="0"/>
                <a:cs typeface="Calibri" charset="0"/>
              </a:rPr>
              <a:t>detailed results for each assessment taken;</a:t>
            </a:r>
          </a:p>
          <a:p>
            <a:pPr marL="800100" lvl="1" indent="-342900" algn="l">
              <a:lnSpc>
                <a:spcPct val="100000"/>
              </a:lnSpc>
              <a:spcAft>
                <a:spcPts val="1200"/>
              </a:spcAft>
              <a:buClr>
                <a:srgbClr val="FF8134"/>
              </a:buClr>
              <a:buFont typeface="Arial" panose="020B0604020202020204" pitchFamily="34" charset="0"/>
              <a:buChar char="•"/>
              <a:defRPr/>
            </a:pPr>
            <a:r>
              <a:rPr lang="en-US" dirty="0">
                <a:solidFill>
                  <a:srgbClr val="000000"/>
                </a:solidFill>
                <a:latin typeface="Century Gothic" panose="020B0502020202020204" pitchFamily="34" charset="0"/>
                <a:cs typeface="Calibri" charset="0"/>
              </a:rPr>
              <a:t>ability to view all released test questions and how they performed;</a:t>
            </a:r>
          </a:p>
          <a:p>
            <a:pPr marL="800100" lvl="1" indent="-342900" algn="l">
              <a:lnSpc>
                <a:spcPct val="100000"/>
              </a:lnSpc>
              <a:spcAft>
                <a:spcPts val="1200"/>
              </a:spcAft>
              <a:buClr>
                <a:srgbClr val="FF8134"/>
              </a:buClr>
              <a:buFont typeface="Arial" panose="020B0604020202020204" pitchFamily="34" charset="0"/>
              <a:buChar char="•"/>
              <a:defRPr/>
            </a:pPr>
            <a:r>
              <a:rPr lang="en-US" dirty="0">
                <a:solidFill>
                  <a:srgbClr val="000000"/>
                </a:solidFill>
                <a:latin typeface="Century Gothic" panose="020B0502020202020204" pitchFamily="34" charset="0"/>
                <a:cs typeface="Calibri" charset="0"/>
              </a:rPr>
              <a:t>custom resources tailored to each child (May 2020); and</a:t>
            </a:r>
          </a:p>
          <a:p>
            <a:pPr marL="800100" lvl="1" indent="-342900" algn="l">
              <a:lnSpc>
                <a:spcPct val="100000"/>
              </a:lnSpc>
              <a:spcAft>
                <a:spcPts val="1200"/>
              </a:spcAft>
              <a:buClr>
                <a:srgbClr val="FF8134"/>
              </a:buClr>
              <a:buFont typeface="Arial" panose="020B0604020202020204" pitchFamily="34" charset="0"/>
              <a:buChar char="•"/>
              <a:defRPr/>
            </a:pPr>
            <a:r>
              <a:rPr lang="en-US" dirty="0">
                <a:solidFill>
                  <a:srgbClr val="000000"/>
                </a:solidFill>
                <a:latin typeface="Century Gothic" panose="020B0502020202020204" pitchFamily="34" charset="0"/>
                <a:cs typeface="Calibri" charset="0"/>
              </a:rPr>
              <a:t>resources to assist parents in understanding their child’s score, understanding the STAAR test, how to help their child prepare, and FAQs.</a:t>
            </a:r>
          </a:p>
        </p:txBody>
      </p:sp>
      <p:sp>
        <p:nvSpPr>
          <p:cNvPr id="5" name="Rectangle 4">
            <a:extLst>
              <a:ext uri="{FF2B5EF4-FFF2-40B4-BE49-F238E27FC236}">
                <a16:creationId xmlns:a16="http://schemas.microsoft.com/office/drawing/2014/main" id="{C3806DCB-9847-4294-A168-64DB0A6D646C}"/>
              </a:ext>
            </a:extLst>
          </p:cNvPr>
          <p:cNvSpPr/>
          <p:nvPr/>
        </p:nvSpPr>
        <p:spPr>
          <a:xfrm>
            <a:off x="7889971" y="1988985"/>
            <a:ext cx="2970685" cy="461665"/>
          </a:xfrm>
          <a:prstGeom prst="rect">
            <a:avLst/>
          </a:prstGeom>
        </p:spPr>
        <p:txBody>
          <a:bodyPr wrap="none">
            <a:spAutoFit/>
          </a:bodyPr>
          <a:lstStyle/>
          <a:p>
            <a:pPr>
              <a:spcAft>
                <a:spcPts val="1200"/>
              </a:spcAft>
              <a:buClr>
                <a:srgbClr val="FF8134"/>
              </a:buClr>
              <a:defRPr/>
            </a:pPr>
            <a:r>
              <a:rPr lang="en-US" sz="2400" dirty="0">
                <a:solidFill>
                  <a:srgbClr val="000000"/>
                </a:solidFill>
                <a:latin typeface="Century Gothic" panose="020B0502020202020204" pitchFamily="34" charset="0"/>
                <a:cs typeface="Calibri" charset="0"/>
              </a:rPr>
              <a:t>Student Portal Tour</a:t>
            </a:r>
          </a:p>
        </p:txBody>
      </p:sp>
      <p:pic>
        <p:nvPicPr>
          <p:cNvPr id="8" name="Picture 7">
            <a:extLst>
              <a:ext uri="{FF2B5EF4-FFF2-40B4-BE49-F238E27FC236}">
                <a16:creationId xmlns:a16="http://schemas.microsoft.com/office/drawing/2014/main" id="{EEC39209-CAA9-43E1-A18B-1F2012DCF520}"/>
              </a:ext>
            </a:extLst>
          </p:cNvPr>
          <p:cNvPicPr>
            <a:picLocks noChangeAspect="1"/>
          </p:cNvPicPr>
          <p:nvPr/>
        </p:nvPicPr>
        <p:blipFill>
          <a:blip r:embed="rId3"/>
          <a:stretch>
            <a:fillRect/>
          </a:stretch>
        </p:blipFill>
        <p:spPr>
          <a:xfrm>
            <a:off x="7015843" y="2547916"/>
            <a:ext cx="4718942" cy="2620443"/>
          </a:xfrm>
          <a:prstGeom prst="rect">
            <a:avLst/>
          </a:prstGeom>
        </p:spPr>
      </p:pic>
    </p:spTree>
    <p:extLst>
      <p:ext uri="{BB962C8B-B14F-4D97-AF65-F5344CB8AC3E}">
        <p14:creationId xmlns:p14="http://schemas.microsoft.com/office/powerpoint/2010/main" val="2391659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68DC3-801A-456B-BFBC-794855F348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20AF60-34EA-4952-888A-0054D6A3B64F}"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4/2/2020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10EBCDC8-87AC-44D7-B752-DFF060FEF3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Performance Reporting</a:t>
            </a:r>
          </a:p>
        </p:txBody>
      </p:sp>
      <p:sp>
        <p:nvSpPr>
          <p:cNvPr id="4" name="Title 1">
            <a:extLst>
              <a:ext uri="{FF2B5EF4-FFF2-40B4-BE49-F238E27FC236}">
                <a16:creationId xmlns:a16="http://schemas.microsoft.com/office/drawing/2014/main" id="{F0332123-4123-48F6-ADF4-2E39568C2C68}"/>
              </a:ext>
            </a:extLst>
          </p:cNvPr>
          <p:cNvSpPr txBox="1">
            <a:spLocks/>
          </p:cNvSpPr>
          <p:nvPr/>
        </p:nvSpPr>
        <p:spPr>
          <a:xfrm>
            <a:off x="1821868" y="344481"/>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700" b="1" dirty="0">
                <a:solidFill>
                  <a:srgbClr val="FF8134"/>
                </a:solidFill>
                <a:latin typeface="Century Gothic" panose="020B0502020202020204" pitchFamily="34" charset="0"/>
              </a:rPr>
              <a:t>Benefits of Single Sign On</a:t>
            </a:r>
            <a:endParaRPr kumimoji="0" lang="en-US" sz="2700" b="0" i="0" u="none" strike="noStrike" kern="1200" cap="none" spc="-50" normalizeH="0" baseline="0" noProof="0" dirty="0">
              <a:ln>
                <a:noFill/>
              </a:ln>
              <a:solidFill>
                <a:srgbClr val="1682C5">
                  <a:lumMod val="75000"/>
                </a:srgbClr>
              </a:solidFill>
              <a:effectLst/>
              <a:uLnTx/>
              <a:uFillTx/>
              <a:latin typeface="Century Gothic" panose="020B0502020202020204" pitchFamily="34" charset="0"/>
              <a:ea typeface="+mj-ea"/>
              <a:cs typeface="+mj-cs"/>
            </a:endParaRPr>
          </a:p>
        </p:txBody>
      </p:sp>
      <p:cxnSp>
        <p:nvCxnSpPr>
          <p:cNvPr id="6" name="Straight Connector 5">
            <a:extLst>
              <a:ext uri="{FF2B5EF4-FFF2-40B4-BE49-F238E27FC236}">
                <a16:creationId xmlns:a16="http://schemas.microsoft.com/office/drawing/2014/main" id="{640D2316-0898-4B65-BCB6-F876A4EA50A4}"/>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BDC05BA1-9AED-4BBC-BCF1-C6F9D9317A60}"/>
              </a:ext>
            </a:extLst>
          </p:cNvPr>
          <p:cNvSpPr txBox="1">
            <a:spLocks/>
          </p:cNvSpPr>
          <p:nvPr/>
        </p:nvSpPr>
        <p:spPr>
          <a:xfrm>
            <a:off x="87087" y="1988985"/>
            <a:ext cx="6920044" cy="47899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342900" indent="-342900" algn="l">
              <a:lnSpc>
                <a:spcPct val="100000"/>
              </a:lnSpc>
              <a:spcAft>
                <a:spcPts val="1200"/>
              </a:spcAft>
              <a:buClr>
                <a:srgbClr val="FF8134"/>
              </a:buClr>
              <a:buFont typeface="Wingdings" panose="05000000000000000000" pitchFamily="2" charset="2"/>
              <a:buChar char="§"/>
              <a:defRPr/>
            </a:pPr>
            <a:r>
              <a:rPr lang="en-US" dirty="0">
                <a:solidFill>
                  <a:srgbClr val="000000"/>
                </a:solidFill>
                <a:latin typeface="Century Gothic" panose="020B0502020202020204" pitchFamily="34" charset="0"/>
                <a:cs typeface="Calibri" charset="0"/>
              </a:rPr>
              <a:t>Single Sign On benefits include</a:t>
            </a:r>
          </a:p>
          <a:p>
            <a:pPr marL="800100" lvl="1" indent="-342900" algn="l">
              <a:lnSpc>
                <a:spcPct val="100000"/>
              </a:lnSpc>
              <a:spcAft>
                <a:spcPts val="1200"/>
              </a:spcAft>
              <a:buClr>
                <a:srgbClr val="FF8134"/>
              </a:buClr>
              <a:buFont typeface="Arial" panose="020B0604020202020204" pitchFamily="34" charset="0"/>
              <a:buChar char="•"/>
              <a:defRPr/>
            </a:pPr>
            <a:r>
              <a:rPr lang="en-US" dirty="0">
                <a:solidFill>
                  <a:srgbClr val="000000"/>
                </a:solidFill>
                <a:latin typeface="Century Gothic" panose="020B0502020202020204" pitchFamily="34" charset="0"/>
                <a:cs typeface="Calibri" charset="0"/>
              </a:rPr>
              <a:t>providing districts an easy way to make student STAAR scores available to parents;</a:t>
            </a:r>
          </a:p>
          <a:p>
            <a:pPr marL="800100" lvl="1" indent="-342900" algn="l">
              <a:lnSpc>
                <a:spcPct val="100000"/>
              </a:lnSpc>
              <a:spcAft>
                <a:spcPts val="1200"/>
              </a:spcAft>
              <a:buClr>
                <a:srgbClr val="FF8134"/>
              </a:buClr>
              <a:buFont typeface="Arial" panose="020B0604020202020204" pitchFamily="34" charset="0"/>
              <a:buChar char="•"/>
              <a:defRPr/>
            </a:pPr>
            <a:r>
              <a:rPr lang="en-US" dirty="0">
                <a:solidFill>
                  <a:srgbClr val="000000"/>
                </a:solidFill>
                <a:latin typeface="Century Gothic" panose="020B0502020202020204" pitchFamily="34" charset="0"/>
                <a:cs typeface="Calibri" charset="0"/>
              </a:rPr>
              <a:t>providing parents easy access to all the features and resources inside the Student Portal; and</a:t>
            </a:r>
          </a:p>
          <a:p>
            <a:pPr marL="800100" lvl="1" indent="-342900" algn="l">
              <a:lnSpc>
                <a:spcPct val="100000"/>
              </a:lnSpc>
              <a:spcAft>
                <a:spcPts val="1200"/>
              </a:spcAft>
              <a:buClr>
                <a:srgbClr val="FF8134"/>
              </a:buClr>
              <a:buFont typeface="Arial" panose="020B0604020202020204" pitchFamily="34" charset="0"/>
              <a:buChar char="•"/>
              <a:defRPr/>
            </a:pPr>
            <a:r>
              <a:rPr lang="en-US" dirty="0">
                <a:solidFill>
                  <a:srgbClr val="000000"/>
                </a:solidFill>
                <a:latin typeface="Century Gothic" panose="020B0502020202020204" pitchFamily="34" charset="0"/>
                <a:cs typeface="Calibri" charset="0"/>
              </a:rPr>
              <a:t>providing parents Student Portal access without their child’s Unique ID or Social Security Number.</a:t>
            </a:r>
          </a:p>
        </p:txBody>
      </p:sp>
      <p:pic>
        <p:nvPicPr>
          <p:cNvPr id="8" name="Picture 7">
            <a:extLst>
              <a:ext uri="{FF2B5EF4-FFF2-40B4-BE49-F238E27FC236}">
                <a16:creationId xmlns:a16="http://schemas.microsoft.com/office/drawing/2014/main" id="{EEC39209-CAA9-43E1-A18B-1F2012DCF520}"/>
              </a:ext>
            </a:extLst>
          </p:cNvPr>
          <p:cNvPicPr>
            <a:picLocks noChangeAspect="1"/>
          </p:cNvPicPr>
          <p:nvPr/>
        </p:nvPicPr>
        <p:blipFill>
          <a:blip r:embed="rId2"/>
          <a:stretch>
            <a:fillRect/>
          </a:stretch>
        </p:blipFill>
        <p:spPr>
          <a:xfrm>
            <a:off x="7015843" y="2547916"/>
            <a:ext cx="4718942" cy="2620443"/>
          </a:xfrm>
          <a:prstGeom prst="rect">
            <a:avLst/>
          </a:prstGeom>
        </p:spPr>
      </p:pic>
    </p:spTree>
    <p:extLst>
      <p:ext uri="{BB962C8B-B14F-4D97-AF65-F5344CB8AC3E}">
        <p14:creationId xmlns:p14="http://schemas.microsoft.com/office/powerpoint/2010/main" val="133759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68DC3-801A-456B-BFBC-794855F348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20AF60-34EA-4952-888A-0054D6A3B64F}"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4/2/2020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10EBCDC8-87AC-44D7-B752-DFF060FEF3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Performance Reporting</a:t>
            </a:r>
          </a:p>
        </p:txBody>
      </p:sp>
      <p:sp>
        <p:nvSpPr>
          <p:cNvPr id="4" name="Title 1">
            <a:extLst>
              <a:ext uri="{FF2B5EF4-FFF2-40B4-BE49-F238E27FC236}">
                <a16:creationId xmlns:a16="http://schemas.microsoft.com/office/drawing/2014/main" id="{F0332123-4123-48F6-ADF4-2E39568C2C68}"/>
              </a:ext>
            </a:extLst>
          </p:cNvPr>
          <p:cNvSpPr txBox="1">
            <a:spLocks/>
          </p:cNvSpPr>
          <p:nvPr/>
        </p:nvSpPr>
        <p:spPr>
          <a:xfrm>
            <a:off x="1821868" y="344481"/>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700" b="1" dirty="0">
                <a:solidFill>
                  <a:srgbClr val="FF8134"/>
                </a:solidFill>
                <a:latin typeface="Century Gothic" panose="020B0502020202020204" pitchFamily="34" charset="0"/>
              </a:rPr>
              <a:t>Single Sign On Technical Guidance</a:t>
            </a:r>
            <a:endParaRPr kumimoji="0" lang="en-US" sz="2700" b="0" i="0" u="none" strike="noStrike" kern="1200" cap="none" spc="-50" normalizeH="0" baseline="0" noProof="0" dirty="0">
              <a:ln>
                <a:noFill/>
              </a:ln>
              <a:solidFill>
                <a:srgbClr val="1682C5">
                  <a:lumMod val="75000"/>
                </a:srgbClr>
              </a:solidFill>
              <a:effectLst/>
              <a:uLnTx/>
              <a:uFillTx/>
              <a:latin typeface="Century Gothic" panose="020B0502020202020204" pitchFamily="34" charset="0"/>
              <a:ea typeface="+mj-ea"/>
              <a:cs typeface="+mj-cs"/>
            </a:endParaRPr>
          </a:p>
        </p:txBody>
      </p:sp>
      <p:cxnSp>
        <p:nvCxnSpPr>
          <p:cNvPr id="6" name="Straight Connector 5">
            <a:extLst>
              <a:ext uri="{FF2B5EF4-FFF2-40B4-BE49-F238E27FC236}">
                <a16:creationId xmlns:a16="http://schemas.microsoft.com/office/drawing/2014/main" id="{640D2316-0898-4B65-BCB6-F876A4EA50A4}"/>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BD56AFFF-784C-40DD-B49F-AD29D2887D93}"/>
              </a:ext>
            </a:extLst>
          </p:cNvPr>
          <p:cNvSpPr txBox="1">
            <a:spLocks/>
          </p:cNvSpPr>
          <p:nvPr/>
        </p:nvSpPr>
        <p:spPr>
          <a:xfrm>
            <a:off x="-845163" y="2511499"/>
            <a:ext cx="10475328" cy="478992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nSpc>
                <a:spcPct val="100000"/>
              </a:lnSpc>
              <a:spcAft>
                <a:spcPts val="1200"/>
              </a:spcAft>
              <a:buClr>
                <a:srgbClr val="FF8134"/>
              </a:buClr>
              <a:defRPr/>
            </a:pPr>
            <a:r>
              <a:rPr lang="en-US" sz="4000" dirty="0">
                <a:solidFill>
                  <a:srgbClr val="000000"/>
                </a:solidFill>
                <a:latin typeface="Century Gothic" panose="020B0502020202020204" pitchFamily="34" charset="0"/>
                <a:cs typeface="Calibri" charset="0"/>
              </a:rPr>
              <a:t>Single Sign On</a:t>
            </a:r>
          </a:p>
          <a:p>
            <a:pPr>
              <a:lnSpc>
                <a:spcPct val="100000"/>
              </a:lnSpc>
              <a:spcAft>
                <a:spcPts val="1200"/>
              </a:spcAft>
              <a:buClr>
                <a:srgbClr val="FF8134"/>
              </a:buClr>
              <a:defRPr/>
            </a:pPr>
            <a:r>
              <a:rPr lang="en-US" sz="4000" dirty="0">
                <a:solidFill>
                  <a:srgbClr val="000000"/>
                </a:solidFill>
                <a:latin typeface="Century Gothic" panose="020B0502020202020204" pitchFamily="34" charset="0"/>
                <a:cs typeface="Calibri" charset="0"/>
              </a:rPr>
              <a:t>SIS Vendor Technical Guidance</a:t>
            </a:r>
          </a:p>
          <a:p>
            <a:pPr>
              <a:lnSpc>
                <a:spcPct val="100000"/>
              </a:lnSpc>
              <a:spcAft>
                <a:spcPts val="1200"/>
              </a:spcAft>
              <a:buClr>
                <a:srgbClr val="FF8134"/>
              </a:buClr>
              <a:defRPr/>
            </a:pPr>
            <a:r>
              <a:rPr lang="en-US" sz="2000" dirty="0">
                <a:solidFill>
                  <a:srgbClr val="000000"/>
                </a:solidFill>
                <a:latin typeface="Century Gothic" panose="020B0502020202020204" pitchFamily="34" charset="0"/>
                <a:cs typeface="Calibri" charset="0"/>
              </a:rPr>
              <a:t>(provided in separate PDF document)</a:t>
            </a:r>
          </a:p>
        </p:txBody>
      </p:sp>
      <p:pic>
        <p:nvPicPr>
          <p:cNvPr id="10" name="Picture 2" descr="FDA Finalizes Guidance on Convenience Kit UDI Marking | RAPS">
            <a:extLst>
              <a:ext uri="{FF2B5EF4-FFF2-40B4-BE49-F238E27FC236}">
                <a16:creationId xmlns:a16="http://schemas.microsoft.com/office/drawing/2014/main" id="{226D848F-828B-496C-BE7D-40FFE6027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171" y="2564729"/>
            <a:ext cx="2579914" cy="172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949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68DC3-801A-456B-BFBC-794855F348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20AF60-34EA-4952-888A-0054D6A3B64F}"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4/2/2020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10EBCDC8-87AC-44D7-B752-DFF060FEF3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Performance Reporting</a:t>
            </a:r>
          </a:p>
        </p:txBody>
      </p:sp>
      <p:sp>
        <p:nvSpPr>
          <p:cNvPr id="4" name="Title 1">
            <a:extLst>
              <a:ext uri="{FF2B5EF4-FFF2-40B4-BE49-F238E27FC236}">
                <a16:creationId xmlns:a16="http://schemas.microsoft.com/office/drawing/2014/main" id="{F0332123-4123-48F6-ADF4-2E39568C2C68}"/>
              </a:ext>
            </a:extLst>
          </p:cNvPr>
          <p:cNvSpPr txBox="1">
            <a:spLocks/>
          </p:cNvSpPr>
          <p:nvPr/>
        </p:nvSpPr>
        <p:spPr>
          <a:xfrm>
            <a:off x="1821868" y="344481"/>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700" b="1" dirty="0">
                <a:solidFill>
                  <a:srgbClr val="FF8134"/>
                </a:solidFill>
                <a:latin typeface="Century Gothic" panose="020B0502020202020204" pitchFamily="34" charset="0"/>
              </a:rPr>
              <a:t>Additional Guidance</a:t>
            </a:r>
            <a:endParaRPr kumimoji="0" lang="en-US" sz="2700" b="0" i="0" u="none" strike="noStrike" kern="1200" cap="none" spc="-50" normalizeH="0" baseline="0" noProof="0" dirty="0">
              <a:ln>
                <a:noFill/>
              </a:ln>
              <a:solidFill>
                <a:srgbClr val="1682C5">
                  <a:lumMod val="75000"/>
                </a:srgbClr>
              </a:solidFill>
              <a:effectLst/>
              <a:uLnTx/>
              <a:uFillTx/>
              <a:latin typeface="Century Gothic" panose="020B0502020202020204" pitchFamily="34" charset="0"/>
              <a:ea typeface="+mj-ea"/>
              <a:cs typeface="+mj-cs"/>
            </a:endParaRPr>
          </a:p>
        </p:txBody>
      </p:sp>
      <p:cxnSp>
        <p:nvCxnSpPr>
          <p:cNvPr id="6" name="Straight Connector 5">
            <a:extLst>
              <a:ext uri="{FF2B5EF4-FFF2-40B4-BE49-F238E27FC236}">
                <a16:creationId xmlns:a16="http://schemas.microsoft.com/office/drawing/2014/main" id="{640D2316-0898-4B65-BCB6-F876A4EA50A4}"/>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0BF6E88-F135-4B86-9F80-04C1B8753B70}"/>
              </a:ext>
            </a:extLst>
          </p:cNvPr>
          <p:cNvSpPr txBox="1">
            <a:spLocks/>
          </p:cNvSpPr>
          <p:nvPr/>
        </p:nvSpPr>
        <p:spPr>
          <a:xfrm>
            <a:off x="0" y="1930871"/>
            <a:ext cx="8686799" cy="4170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800100" lvl="1" indent="-342900" algn="l">
              <a:lnSpc>
                <a:spcPct val="100000"/>
              </a:lnSpc>
              <a:spcAft>
                <a:spcPts val="1200"/>
              </a:spcAft>
              <a:buClr>
                <a:srgbClr val="FF8134"/>
              </a:buClr>
              <a:buFont typeface="Wingdings" charset="2"/>
              <a:buChar char="§"/>
              <a:defRPr/>
            </a:pPr>
            <a:r>
              <a:rPr lang="en-US" sz="2800" dirty="0">
                <a:solidFill>
                  <a:srgbClr val="000000"/>
                </a:solidFill>
                <a:latin typeface="Century Gothic" panose="020B0502020202020204" pitchFamily="34" charset="0"/>
                <a:ea typeface="Calibri" charset="0"/>
                <a:cs typeface="Calibri" charset="0"/>
              </a:rPr>
              <a:t>There would be no anticipated site downtime during high traffic seasons.</a:t>
            </a:r>
          </a:p>
          <a:p>
            <a:pPr marL="800100" lvl="1" indent="-342900" algn="l">
              <a:lnSpc>
                <a:spcPct val="100000"/>
              </a:lnSpc>
              <a:spcAft>
                <a:spcPts val="1200"/>
              </a:spcAft>
              <a:buClr>
                <a:srgbClr val="FF8134"/>
              </a:buClr>
              <a:buFont typeface="Wingdings" charset="2"/>
              <a:buChar char="§"/>
              <a:defRPr/>
            </a:pPr>
            <a:r>
              <a:rPr lang="en-US" sz="2800" dirty="0">
                <a:solidFill>
                  <a:srgbClr val="000000"/>
                </a:solidFill>
                <a:latin typeface="Century Gothic" panose="020B0502020202020204" pitchFamily="34" charset="0"/>
                <a:cs typeface="Calibri" charset="0"/>
              </a:rPr>
              <a:t>Timeout is not an issue for the SIS vendor platform.</a:t>
            </a:r>
          </a:p>
          <a:p>
            <a:pPr marL="800100" lvl="1" indent="-342900" algn="l">
              <a:lnSpc>
                <a:spcPct val="100000"/>
              </a:lnSpc>
              <a:spcAft>
                <a:spcPts val="1200"/>
              </a:spcAft>
              <a:buClr>
                <a:srgbClr val="FF8134"/>
              </a:buClr>
              <a:buFont typeface="Wingdings" charset="2"/>
              <a:buChar char="§"/>
              <a:defRPr/>
            </a:pPr>
            <a:r>
              <a:rPr lang="en-US" sz="2800" dirty="0">
                <a:solidFill>
                  <a:srgbClr val="000000"/>
                </a:solidFill>
                <a:latin typeface="Century Gothic" panose="020B0502020202020204" pitchFamily="34" charset="0"/>
                <a:cs typeface="Calibri" charset="0"/>
              </a:rPr>
              <a:t>TEA guidance is to only implement Single Sign On for parent-facing portals at this time.</a:t>
            </a:r>
            <a:endParaRPr lang="en-US" sz="2800" dirty="0"/>
          </a:p>
          <a:p>
            <a:r>
              <a:rPr lang="en-US" sz="2800" dirty="0"/>
              <a:t> </a:t>
            </a:r>
            <a:endParaRPr lang="en-US" sz="2800" dirty="0">
              <a:solidFill>
                <a:srgbClr val="000000"/>
              </a:solidFill>
              <a:latin typeface="Century Gothic" panose="020B0502020202020204" pitchFamily="34" charset="0"/>
              <a:ea typeface="Calibri" charset="0"/>
              <a:cs typeface="Calibri" charset="0"/>
            </a:endParaRPr>
          </a:p>
          <a:p>
            <a:pPr marL="800100" lvl="1" indent="-342900" algn="l">
              <a:lnSpc>
                <a:spcPct val="100000"/>
              </a:lnSpc>
              <a:spcAft>
                <a:spcPts val="1200"/>
              </a:spcAft>
              <a:buClr>
                <a:srgbClr val="FF8134"/>
              </a:buClr>
              <a:buFont typeface="Wingdings" charset="2"/>
              <a:buChar char="§"/>
              <a:defRPr/>
            </a:pPr>
            <a:endParaRPr kumimoji="0" lang="en-US" sz="2800" b="0" i="0" u="none" strike="noStrike" kern="1200" cap="none" spc="0" normalizeH="0" baseline="0" noProof="0" dirty="0">
              <a:ln>
                <a:noFill/>
              </a:ln>
              <a:solidFill>
                <a:srgbClr val="000000"/>
              </a:solidFill>
              <a:effectLst/>
              <a:uLnTx/>
              <a:uFillTx/>
              <a:latin typeface="Century Gothic" panose="020B0502020202020204" pitchFamily="34" charset="0"/>
              <a:ea typeface="Calibri" charset="0"/>
              <a:cs typeface="Calibri" charset="0"/>
            </a:endParaRPr>
          </a:p>
        </p:txBody>
      </p:sp>
      <p:pic>
        <p:nvPicPr>
          <p:cNvPr id="2050" name="Picture 2" descr="FDA Finalizes Guidance on Convenience Kit UDI Marking | RAPS">
            <a:extLst>
              <a:ext uri="{FF2B5EF4-FFF2-40B4-BE49-F238E27FC236}">
                <a16:creationId xmlns:a16="http://schemas.microsoft.com/office/drawing/2014/main" id="{7291580B-D002-492B-9BEC-199B0DB045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0971" y="2523671"/>
            <a:ext cx="2579914" cy="1728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62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68DC3-801A-456B-BFBC-794855F348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20AF60-34EA-4952-888A-0054D6A3B64F}"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4/2/2020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10EBCDC8-87AC-44D7-B752-DFF060FEF3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Performance Reporting</a:t>
            </a:r>
          </a:p>
        </p:txBody>
      </p:sp>
      <p:sp>
        <p:nvSpPr>
          <p:cNvPr id="4" name="Title 1">
            <a:extLst>
              <a:ext uri="{FF2B5EF4-FFF2-40B4-BE49-F238E27FC236}">
                <a16:creationId xmlns:a16="http://schemas.microsoft.com/office/drawing/2014/main" id="{F0332123-4123-48F6-ADF4-2E39568C2C68}"/>
              </a:ext>
            </a:extLst>
          </p:cNvPr>
          <p:cNvSpPr txBox="1">
            <a:spLocks/>
          </p:cNvSpPr>
          <p:nvPr/>
        </p:nvSpPr>
        <p:spPr>
          <a:xfrm>
            <a:off x="1821868" y="344481"/>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700" b="1" dirty="0">
                <a:solidFill>
                  <a:srgbClr val="FF8134"/>
                </a:solidFill>
                <a:latin typeface="Century Gothic" panose="020B0502020202020204" pitchFamily="34" charset="0"/>
              </a:rPr>
              <a:t>District and ESC Feedback</a:t>
            </a:r>
            <a:endParaRPr kumimoji="0" lang="en-US" sz="2700" b="0" i="0" u="none" strike="noStrike" kern="1200" cap="none" spc="-50" normalizeH="0" baseline="0" noProof="0" dirty="0">
              <a:ln>
                <a:noFill/>
              </a:ln>
              <a:solidFill>
                <a:srgbClr val="1682C5">
                  <a:lumMod val="75000"/>
                </a:srgbClr>
              </a:solidFill>
              <a:effectLst/>
              <a:uLnTx/>
              <a:uFillTx/>
              <a:latin typeface="Century Gothic" panose="020B0502020202020204" pitchFamily="34" charset="0"/>
              <a:ea typeface="+mj-ea"/>
              <a:cs typeface="+mj-cs"/>
            </a:endParaRPr>
          </a:p>
        </p:txBody>
      </p:sp>
      <p:cxnSp>
        <p:nvCxnSpPr>
          <p:cNvPr id="6" name="Straight Connector 5">
            <a:extLst>
              <a:ext uri="{FF2B5EF4-FFF2-40B4-BE49-F238E27FC236}">
                <a16:creationId xmlns:a16="http://schemas.microsoft.com/office/drawing/2014/main" id="{640D2316-0898-4B65-BCB6-F876A4EA50A4}"/>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E036692D-D625-4F6B-A4E3-C133AF5E4032}"/>
              </a:ext>
            </a:extLst>
          </p:cNvPr>
          <p:cNvSpPr txBox="1">
            <a:spLocks/>
          </p:cNvSpPr>
          <p:nvPr/>
        </p:nvSpPr>
        <p:spPr>
          <a:xfrm>
            <a:off x="0" y="1952643"/>
            <a:ext cx="9057102" cy="417092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800100" lvl="1" indent="-342900" algn="l">
              <a:lnSpc>
                <a:spcPct val="100000"/>
              </a:lnSpc>
              <a:spcAft>
                <a:spcPts val="1200"/>
              </a:spcAft>
              <a:buClr>
                <a:srgbClr val="FF8134"/>
              </a:buClr>
              <a:buFont typeface="Wingdings" charset="2"/>
              <a:buChar char="§"/>
              <a:defRPr/>
            </a:pPr>
            <a:r>
              <a:rPr lang="en-US" sz="2400" dirty="0">
                <a:solidFill>
                  <a:srgbClr val="000000"/>
                </a:solidFill>
                <a:latin typeface="Century Gothic" panose="020B0502020202020204" pitchFamily="34" charset="0"/>
                <a:ea typeface="Calibri" charset="0"/>
                <a:cs typeface="Calibri" charset="0"/>
              </a:rPr>
              <a:t>TEA provided district and ESC staff a preview of Single Sign On during all spring roadshow trainings across the state.</a:t>
            </a:r>
            <a:endParaRPr lang="en-US" sz="2400" dirty="0">
              <a:solidFill>
                <a:srgbClr val="000000"/>
              </a:solidFill>
              <a:latin typeface="Century Gothic" panose="020B0502020202020204" pitchFamily="34" charset="0"/>
              <a:cs typeface="Calibri" charset="0"/>
            </a:endParaRPr>
          </a:p>
          <a:p>
            <a:pPr marL="800100" lvl="1" indent="-342900" algn="l">
              <a:lnSpc>
                <a:spcPct val="100000"/>
              </a:lnSpc>
              <a:spcAft>
                <a:spcPts val="1200"/>
              </a:spcAft>
              <a:buClr>
                <a:srgbClr val="FF8134"/>
              </a:buClr>
              <a:buFont typeface="Wingdings" charset="2"/>
              <a:buChar char="§"/>
              <a:defRPr/>
            </a:pPr>
            <a:r>
              <a:rPr lang="en-US" sz="2400" dirty="0">
                <a:solidFill>
                  <a:srgbClr val="000000"/>
                </a:solidFill>
                <a:latin typeface="Century Gothic" panose="020B0502020202020204" pitchFamily="34" charset="0"/>
                <a:cs typeface="Calibri" charset="0"/>
              </a:rPr>
              <a:t>Districts were excited to begin offering their parents easy access to the Student Portal.</a:t>
            </a:r>
          </a:p>
          <a:p>
            <a:pPr marL="800100" lvl="1" indent="-342900" algn="l">
              <a:lnSpc>
                <a:spcPct val="100000"/>
              </a:lnSpc>
              <a:spcAft>
                <a:spcPts val="1200"/>
              </a:spcAft>
              <a:buClr>
                <a:srgbClr val="FF8134"/>
              </a:buClr>
              <a:buFont typeface="Wingdings" charset="2"/>
              <a:buChar char="§"/>
              <a:defRPr/>
            </a:pPr>
            <a:r>
              <a:rPr lang="en-US" sz="2400" dirty="0">
                <a:solidFill>
                  <a:srgbClr val="000000"/>
                </a:solidFill>
                <a:latin typeface="Century Gothic" panose="020B0502020202020204" pitchFamily="34" charset="0"/>
                <a:cs typeface="Calibri" charset="0"/>
              </a:rPr>
              <a:t>ESCs were excited to be able to use Single Sign On with their campuses to assist parents in improving their child’s academic outcomes.</a:t>
            </a:r>
            <a:endParaRPr lang="en-US" dirty="0"/>
          </a:p>
          <a:p>
            <a:r>
              <a:rPr lang="en-US" sz="2800" dirty="0"/>
              <a:t> </a:t>
            </a:r>
            <a:endParaRPr lang="en-US" sz="4800" dirty="0">
              <a:solidFill>
                <a:srgbClr val="000000"/>
              </a:solidFill>
              <a:latin typeface="Century Gothic" panose="020B0502020202020204" pitchFamily="34" charset="0"/>
              <a:ea typeface="Calibri" charset="0"/>
              <a:cs typeface="Calibri" charset="0"/>
            </a:endParaRPr>
          </a:p>
          <a:p>
            <a:pPr marL="800100" lvl="1" indent="-342900" algn="l">
              <a:lnSpc>
                <a:spcPct val="100000"/>
              </a:lnSpc>
              <a:spcAft>
                <a:spcPts val="1200"/>
              </a:spcAft>
              <a:buClr>
                <a:srgbClr val="FF8134"/>
              </a:buClr>
              <a:buFont typeface="Wingdings" charset="2"/>
              <a:buChar char="§"/>
              <a:defRPr/>
            </a:pPr>
            <a:endPar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Calibri" charset="0"/>
              <a:cs typeface="Calibri" charset="0"/>
            </a:endParaRPr>
          </a:p>
        </p:txBody>
      </p:sp>
      <p:pic>
        <p:nvPicPr>
          <p:cNvPr id="1026" name="Picture 2" descr="Good PNG Transparent | PNG Mart">
            <a:extLst>
              <a:ext uri="{FF2B5EF4-FFF2-40B4-BE49-F238E27FC236}">
                <a16:creationId xmlns:a16="http://schemas.microsoft.com/office/drawing/2014/main" id="{D71CF2C3-046F-4BB1-83AA-60915502F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60941" y="2541998"/>
            <a:ext cx="2114629"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38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968DC3-801A-456B-BFBC-794855F3489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20AF60-34EA-4952-888A-0054D6A3B64F}" type="datetime1">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4/2/2020</a:t>
            </a:fld>
            <a:r>
              <a:rPr kumimoji="0" lang="en-US" sz="1100" b="0" i="0" u="none" strike="noStrike" kern="1200" cap="none" spc="0" normalizeH="0" baseline="0" noProof="0">
                <a:ln>
                  <a:noFill/>
                </a:ln>
                <a:solidFill>
                  <a:srgbClr val="1682C5">
                    <a:lumMod val="60000"/>
                    <a:lumOff val="40000"/>
                  </a:srgbClr>
                </a:solidFill>
                <a:effectLst/>
                <a:uLnTx/>
                <a:uFillTx/>
                <a:latin typeface="Open Sans" charset="0"/>
              </a:rPr>
              <a:t>     </a:t>
            </a:r>
            <a:fld id="{EA89072E-2125-40D6-847A-9E6B768971D4}" type="slidenum">
              <a:rPr kumimoji="0" lang="en-US" sz="1100" b="0" i="0" u="none" strike="noStrike" kern="1200" cap="none" spc="0" normalizeH="0" baseline="0" noProof="0" smtClean="0">
                <a:ln>
                  <a:noFill/>
                </a:ln>
                <a:solidFill>
                  <a:srgbClr val="1682C5">
                    <a:lumMod val="60000"/>
                    <a:lumOff val="40000"/>
                  </a:srgbClr>
                </a:solidFill>
                <a:effectLst/>
                <a:uLnTx/>
                <a:uFillTx/>
                <a:latin typeface="Open Sans" charset="0"/>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endParaRPr>
          </a:p>
        </p:txBody>
      </p:sp>
      <p:sp>
        <p:nvSpPr>
          <p:cNvPr id="3" name="Footer Placeholder 2">
            <a:extLst>
              <a:ext uri="{FF2B5EF4-FFF2-40B4-BE49-F238E27FC236}">
                <a16:creationId xmlns:a16="http://schemas.microsoft.com/office/drawing/2014/main" id="{10EBCDC8-87AC-44D7-B752-DFF060FEF38C}"/>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1682C5">
                    <a:lumMod val="60000"/>
                    <a:lumOff val="40000"/>
                  </a:srgbClr>
                </a:solidFill>
                <a:effectLst/>
                <a:uLnTx/>
                <a:uFillTx/>
                <a:latin typeface="Open Sans" charset="0"/>
              </a:rPr>
              <a:t>Texas Education Agency |  Performance Reporting</a:t>
            </a:r>
          </a:p>
        </p:txBody>
      </p:sp>
      <p:sp>
        <p:nvSpPr>
          <p:cNvPr id="4" name="Title 1">
            <a:extLst>
              <a:ext uri="{FF2B5EF4-FFF2-40B4-BE49-F238E27FC236}">
                <a16:creationId xmlns:a16="http://schemas.microsoft.com/office/drawing/2014/main" id="{F0332123-4123-48F6-ADF4-2E39568C2C68}"/>
              </a:ext>
            </a:extLst>
          </p:cNvPr>
          <p:cNvSpPr txBox="1">
            <a:spLocks/>
          </p:cNvSpPr>
          <p:nvPr/>
        </p:nvSpPr>
        <p:spPr>
          <a:xfrm>
            <a:off x="1941611" y="276637"/>
            <a:ext cx="9169012" cy="1172564"/>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700" b="1" dirty="0">
                <a:solidFill>
                  <a:srgbClr val="FF8134"/>
                </a:solidFill>
                <a:latin typeface="Century Gothic" panose="020B0502020202020204" pitchFamily="34" charset="0"/>
              </a:rPr>
              <a:t>District Feedback from Parents about Student Portal</a:t>
            </a:r>
            <a:endParaRPr kumimoji="0" lang="en-US" sz="2700" b="0" i="0" u="none" strike="noStrike" kern="1200" cap="none" spc="-50" normalizeH="0" baseline="0" noProof="0" dirty="0">
              <a:ln>
                <a:noFill/>
              </a:ln>
              <a:solidFill>
                <a:srgbClr val="1682C5">
                  <a:lumMod val="75000"/>
                </a:srgbClr>
              </a:solidFill>
              <a:effectLst/>
              <a:uLnTx/>
              <a:uFillTx/>
              <a:latin typeface="Century Gothic" panose="020B0502020202020204" pitchFamily="34" charset="0"/>
              <a:ea typeface="+mj-ea"/>
              <a:cs typeface="+mj-cs"/>
            </a:endParaRPr>
          </a:p>
        </p:txBody>
      </p:sp>
      <p:cxnSp>
        <p:nvCxnSpPr>
          <p:cNvPr id="6" name="Straight Connector 5">
            <a:extLst>
              <a:ext uri="{FF2B5EF4-FFF2-40B4-BE49-F238E27FC236}">
                <a16:creationId xmlns:a16="http://schemas.microsoft.com/office/drawing/2014/main" id="{640D2316-0898-4B65-BCB6-F876A4EA50A4}"/>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Good PNG Transparent | PNG Mart">
            <a:extLst>
              <a:ext uri="{FF2B5EF4-FFF2-40B4-BE49-F238E27FC236}">
                <a16:creationId xmlns:a16="http://schemas.microsoft.com/office/drawing/2014/main" id="{D71CF2C3-046F-4BB1-83AA-60915502FC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20170" y="2814133"/>
            <a:ext cx="2114629" cy="1990725"/>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DF3FB7EF-4F37-4540-B8B9-EB50C894FC33}"/>
              </a:ext>
            </a:extLst>
          </p:cNvPr>
          <p:cNvSpPr txBox="1">
            <a:spLocks/>
          </p:cNvSpPr>
          <p:nvPr/>
        </p:nvSpPr>
        <p:spPr>
          <a:xfrm>
            <a:off x="174173" y="1449200"/>
            <a:ext cx="9057102" cy="47205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800100" lvl="1" indent="-342900" algn="l">
              <a:lnSpc>
                <a:spcPct val="100000"/>
              </a:lnSpc>
              <a:spcAft>
                <a:spcPts val="1200"/>
              </a:spcAft>
              <a:buClr>
                <a:srgbClr val="FF8134"/>
              </a:buClr>
              <a:buFont typeface="Wingdings" panose="05000000000000000000" pitchFamily="2" charset="2"/>
              <a:buChar char="§"/>
              <a:defRPr/>
            </a:pPr>
            <a:r>
              <a:rPr lang="en-US" sz="2400" dirty="0">
                <a:solidFill>
                  <a:srgbClr val="000000"/>
                </a:solidFill>
                <a:latin typeface="Century Gothic" panose="020B0502020202020204" pitchFamily="34" charset="0"/>
                <a:cs typeface="Calibri" charset="0"/>
              </a:rPr>
              <a:t>“Parents love that they can see their child’s results so easily as well as all the unique features inside the Student Portal.”</a:t>
            </a:r>
          </a:p>
          <a:p>
            <a:pPr marL="800100" lvl="1" indent="-342900" algn="l">
              <a:lnSpc>
                <a:spcPct val="100000"/>
              </a:lnSpc>
              <a:spcAft>
                <a:spcPts val="1200"/>
              </a:spcAft>
              <a:buClr>
                <a:srgbClr val="FF8134"/>
              </a:buClr>
              <a:buFont typeface="Wingdings" panose="05000000000000000000" pitchFamily="2" charset="2"/>
              <a:buChar char="§"/>
              <a:defRPr/>
            </a:pPr>
            <a:r>
              <a:rPr lang="en-US" sz="2400" dirty="0">
                <a:solidFill>
                  <a:srgbClr val="000000"/>
                </a:solidFill>
                <a:latin typeface="Century Gothic" panose="020B0502020202020204" pitchFamily="34" charset="0"/>
                <a:cs typeface="Calibri" charset="0"/>
              </a:rPr>
              <a:t>“Parents love seeing all their child’s test history in one place as well as the test question details.”</a:t>
            </a:r>
          </a:p>
          <a:p>
            <a:pPr marL="800100" lvl="1" indent="-342900" algn="l">
              <a:lnSpc>
                <a:spcPct val="100000"/>
              </a:lnSpc>
              <a:spcAft>
                <a:spcPts val="1200"/>
              </a:spcAft>
              <a:buClr>
                <a:srgbClr val="FF8134"/>
              </a:buClr>
              <a:buFont typeface="Wingdings" panose="05000000000000000000" pitchFamily="2" charset="2"/>
              <a:buChar char="§"/>
              <a:defRPr/>
            </a:pPr>
            <a:r>
              <a:rPr lang="en-US" sz="2400" dirty="0">
                <a:solidFill>
                  <a:srgbClr val="000000"/>
                </a:solidFill>
                <a:latin typeface="Century Gothic" panose="020B0502020202020204" pitchFamily="34" charset="0"/>
                <a:cs typeface="Calibri" charset="0"/>
              </a:rPr>
              <a:t>“Parents find the Student Portal very user friendly.”</a:t>
            </a:r>
          </a:p>
          <a:p>
            <a:pPr marL="800100" lvl="1" indent="-342900" algn="l">
              <a:lnSpc>
                <a:spcPct val="100000"/>
              </a:lnSpc>
              <a:spcAft>
                <a:spcPts val="1200"/>
              </a:spcAft>
              <a:buClr>
                <a:srgbClr val="FF8134"/>
              </a:buClr>
              <a:buFont typeface="Wingdings" panose="05000000000000000000" pitchFamily="2" charset="2"/>
              <a:buChar char="§"/>
              <a:defRPr/>
            </a:pPr>
            <a:r>
              <a:rPr lang="en-US" sz="2400" dirty="0">
                <a:solidFill>
                  <a:srgbClr val="000000"/>
                </a:solidFill>
                <a:latin typeface="Century Gothic" panose="020B0502020202020204" pitchFamily="34" charset="0"/>
                <a:cs typeface="Calibri" charset="0"/>
              </a:rPr>
              <a:t>“The Student Portal mobile experience is great for parents.”</a:t>
            </a:r>
          </a:p>
          <a:p>
            <a:pPr marL="800100" lvl="1" indent="-342900" algn="l">
              <a:lnSpc>
                <a:spcPct val="100000"/>
              </a:lnSpc>
              <a:spcAft>
                <a:spcPts val="1200"/>
              </a:spcAft>
              <a:buClr>
                <a:srgbClr val="FF8134"/>
              </a:buClr>
              <a:buFont typeface="Wingdings" panose="05000000000000000000" pitchFamily="2" charset="2"/>
              <a:buChar char="§"/>
              <a:defRPr/>
            </a:pPr>
            <a:r>
              <a:rPr lang="en-US" sz="2400" dirty="0">
                <a:solidFill>
                  <a:srgbClr val="000000"/>
                </a:solidFill>
                <a:latin typeface="Century Gothic" panose="020B0502020202020204" pitchFamily="34" charset="0"/>
                <a:cs typeface="Calibri" charset="0"/>
              </a:rPr>
              <a:t>“Parents are more comfortable accessing their child’s scores electronically versus traditional paper.”</a:t>
            </a:r>
            <a:endParaRPr lang="en-US" sz="2400" dirty="0"/>
          </a:p>
          <a:p>
            <a:pPr marL="800100" lvl="1" indent="-342900" algn="l">
              <a:lnSpc>
                <a:spcPct val="100000"/>
              </a:lnSpc>
              <a:spcAft>
                <a:spcPts val="1200"/>
              </a:spcAft>
              <a:buClr>
                <a:srgbClr val="FF8134"/>
              </a:buClr>
              <a:buFont typeface="Wingdings" panose="05000000000000000000" pitchFamily="2" charset="2"/>
              <a:buChar char="§"/>
              <a:defRPr/>
            </a:pPr>
            <a:endParaRPr lang="en-US" sz="2400" dirty="0">
              <a:solidFill>
                <a:srgbClr val="000000"/>
              </a:solidFill>
              <a:latin typeface="Century Gothic" panose="020B0502020202020204" pitchFamily="34" charset="0"/>
              <a:cs typeface="Calibri" charset="0"/>
            </a:endParaRPr>
          </a:p>
          <a:p>
            <a:pPr marL="800100" lvl="1" indent="-342900" algn="l">
              <a:lnSpc>
                <a:spcPct val="100000"/>
              </a:lnSpc>
              <a:spcAft>
                <a:spcPts val="1200"/>
              </a:spcAft>
              <a:buClr>
                <a:srgbClr val="FF8134"/>
              </a:buClr>
              <a:buFont typeface="Wingdings" panose="05000000000000000000" pitchFamily="2" charset="2"/>
              <a:buChar char="§"/>
              <a:defRPr/>
            </a:pPr>
            <a:endParaRPr lang="en-US" sz="2400" dirty="0">
              <a:solidFill>
                <a:srgbClr val="000000"/>
              </a:solidFill>
              <a:latin typeface="Century Gothic" panose="020B0502020202020204" pitchFamily="34" charset="0"/>
              <a:cs typeface="Calibri" charset="0"/>
            </a:endParaRPr>
          </a:p>
          <a:p>
            <a:pPr marL="800100" lvl="1" indent="-342900" algn="l">
              <a:lnSpc>
                <a:spcPct val="100000"/>
              </a:lnSpc>
              <a:spcAft>
                <a:spcPts val="1200"/>
              </a:spcAft>
              <a:buClr>
                <a:srgbClr val="FF8134"/>
              </a:buClr>
              <a:buFont typeface="Wingdings" panose="05000000000000000000" pitchFamily="2" charset="2"/>
              <a:buChar char="§"/>
              <a:defRPr/>
            </a:pPr>
            <a:endParaRPr lang="en-US" sz="2400" dirty="0">
              <a:solidFill>
                <a:srgbClr val="000000"/>
              </a:solidFill>
              <a:latin typeface="Century Gothic" panose="020B0502020202020204" pitchFamily="34" charset="0"/>
              <a:cs typeface="Calibri" charset="0"/>
            </a:endParaRPr>
          </a:p>
          <a:p>
            <a:pPr marL="800100" lvl="1" indent="-342900" algn="l">
              <a:lnSpc>
                <a:spcPct val="100000"/>
              </a:lnSpc>
              <a:spcAft>
                <a:spcPts val="1200"/>
              </a:spcAft>
              <a:buClr>
                <a:srgbClr val="FF8134"/>
              </a:buClr>
              <a:buFont typeface="Wingdings" panose="05000000000000000000" pitchFamily="2" charset="2"/>
              <a:buChar char="§"/>
              <a:defRPr/>
            </a:pPr>
            <a:endParaRPr lang="en-US" sz="2400" dirty="0">
              <a:solidFill>
                <a:srgbClr val="000000"/>
              </a:solidFill>
              <a:latin typeface="Century Gothic" panose="020B0502020202020204" pitchFamily="34" charset="0"/>
              <a:cs typeface="Calibri" charset="0"/>
            </a:endParaRPr>
          </a:p>
          <a:p>
            <a:r>
              <a:rPr lang="en-US" sz="2800" dirty="0"/>
              <a:t> </a:t>
            </a:r>
            <a:endParaRPr lang="en-US" sz="4800" dirty="0">
              <a:solidFill>
                <a:srgbClr val="000000"/>
              </a:solidFill>
              <a:latin typeface="Century Gothic" panose="020B0502020202020204" pitchFamily="34" charset="0"/>
              <a:ea typeface="Calibri" charset="0"/>
              <a:cs typeface="Calibri" charset="0"/>
            </a:endParaRPr>
          </a:p>
          <a:p>
            <a:pPr marL="800100" lvl="1" indent="-342900" algn="l">
              <a:lnSpc>
                <a:spcPct val="100000"/>
              </a:lnSpc>
              <a:spcAft>
                <a:spcPts val="1200"/>
              </a:spcAft>
              <a:buClr>
                <a:srgbClr val="FF8134"/>
              </a:buClr>
              <a:buFont typeface="Wingdings" charset="2"/>
              <a:buChar char="§"/>
              <a:defRPr/>
            </a:pPr>
            <a:endParaRPr kumimoji="0" lang="en-US" sz="2400" b="0" i="0" u="none" strike="noStrike" kern="1200" cap="none" spc="0" normalizeH="0" baseline="0" noProof="0" dirty="0">
              <a:ln>
                <a:noFill/>
              </a:ln>
              <a:solidFill>
                <a:srgbClr val="000000"/>
              </a:solidFill>
              <a:effectLst/>
              <a:uLnTx/>
              <a:uFillTx/>
              <a:latin typeface="Century Gothic" panose="020B0502020202020204" pitchFamily="34" charset="0"/>
              <a:ea typeface="Calibri" charset="0"/>
              <a:cs typeface="Calibri" charset="0"/>
            </a:endParaRPr>
          </a:p>
        </p:txBody>
      </p:sp>
    </p:spTree>
    <p:extLst>
      <p:ext uri="{BB962C8B-B14F-4D97-AF65-F5344CB8AC3E}">
        <p14:creationId xmlns:p14="http://schemas.microsoft.com/office/powerpoint/2010/main" val="3209172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23847" y="2198830"/>
            <a:ext cx="6791587" cy="52164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1" algn="l">
              <a:spcBef>
                <a:spcPts val="1200"/>
              </a:spcBef>
              <a:spcAft>
                <a:spcPts val="600"/>
              </a:spcAft>
              <a:buClr>
                <a:schemeClr val="accent2"/>
              </a:buClr>
            </a:pPr>
            <a:endParaRPr lang="en-US" sz="2200" b="1" dirty="0">
              <a:solidFill>
                <a:schemeClr val="tx1">
                  <a:lumMod val="75000"/>
                  <a:lumOff val="25000"/>
                </a:schemeClr>
              </a:solidFill>
              <a:latin typeface="Century Gothic" panose="020B0502020202020204" pitchFamily="34" charset="0"/>
              <a:ea typeface="Calibri" charset="0"/>
              <a:cs typeface="Calibri" charset="0"/>
            </a:endParaRPr>
          </a:p>
          <a:p>
            <a:pPr marL="800100" lvl="1" indent="-342900" algn="l">
              <a:spcAft>
                <a:spcPts val="1200"/>
              </a:spcAft>
              <a:buClr>
                <a:schemeClr val="accent2"/>
              </a:buClr>
              <a:buFont typeface="Wingdings" charset="2"/>
              <a:buChar char="§"/>
            </a:pPr>
            <a:r>
              <a:rPr lang="en-US" sz="2200" b="1" dirty="0">
                <a:solidFill>
                  <a:schemeClr val="tx1">
                    <a:lumMod val="75000"/>
                    <a:lumOff val="25000"/>
                  </a:schemeClr>
                </a:solidFill>
                <a:latin typeface="Century Gothic" panose="020B0502020202020204" pitchFamily="34" charset="0"/>
                <a:ea typeface="Calibri" charset="0"/>
                <a:cs typeface="Calibri" charset="0"/>
              </a:rPr>
              <a:t>Performance Reporting Email  </a:t>
            </a:r>
            <a:br>
              <a:rPr lang="en-US" sz="2200" b="1" dirty="0">
                <a:solidFill>
                  <a:schemeClr val="tx1">
                    <a:lumMod val="75000"/>
                    <a:lumOff val="25000"/>
                  </a:schemeClr>
                </a:solidFill>
                <a:latin typeface="Century Gothic" panose="020B0502020202020204" pitchFamily="34" charset="0"/>
                <a:ea typeface="Calibri" charset="0"/>
                <a:cs typeface="Calibri" charset="0"/>
              </a:rPr>
            </a:br>
            <a:r>
              <a:rPr lang="en-US" sz="2200" dirty="0">
                <a:solidFill>
                  <a:schemeClr val="tx1">
                    <a:lumMod val="75000"/>
                    <a:lumOff val="25000"/>
                  </a:schemeClr>
                </a:solidFill>
                <a:latin typeface="Century Gothic" panose="020B0502020202020204" pitchFamily="34" charset="0"/>
                <a:ea typeface="Calibri" charset="0"/>
                <a:cs typeface="Calibri" charset="0"/>
                <a:hlinkClick r:id="rId3"/>
              </a:rPr>
              <a:t>performance.reporting@tea.texas.gov</a:t>
            </a:r>
            <a:endParaRPr lang="en-US" sz="2200" dirty="0">
              <a:solidFill>
                <a:schemeClr val="tx1">
                  <a:lumMod val="75000"/>
                  <a:lumOff val="25000"/>
                </a:schemeClr>
              </a:solidFill>
              <a:latin typeface="Century Gothic" panose="020B0502020202020204" pitchFamily="34" charset="0"/>
              <a:ea typeface="Calibri" charset="0"/>
              <a:cs typeface="Calibri" charset="0"/>
            </a:endParaRPr>
          </a:p>
          <a:p>
            <a:pPr lvl="1" algn="l">
              <a:spcAft>
                <a:spcPts val="1200"/>
              </a:spcAft>
              <a:buClr>
                <a:schemeClr val="accent2"/>
              </a:buClr>
            </a:pPr>
            <a:endParaRPr lang="en-US" sz="2200" dirty="0">
              <a:solidFill>
                <a:schemeClr val="accent1">
                  <a:lumMod val="75000"/>
                </a:schemeClr>
              </a:solidFill>
              <a:latin typeface="Century Gothic" panose="020B0502020202020204" pitchFamily="34" charset="0"/>
              <a:ea typeface="Calibri" charset="0"/>
              <a:cs typeface="Calibri" charset="0"/>
            </a:endParaRPr>
          </a:p>
          <a:p>
            <a:pPr marL="800100" lvl="1" indent="-342900" algn="l">
              <a:spcAft>
                <a:spcPts val="1200"/>
              </a:spcAft>
              <a:buClr>
                <a:schemeClr val="accent2"/>
              </a:buClr>
              <a:buFont typeface="Wingdings" charset="2"/>
              <a:buChar char="§"/>
            </a:pPr>
            <a:r>
              <a:rPr lang="en-US" sz="2200" b="1" dirty="0">
                <a:solidFill>
                  <a:schemeClr val="tx1">
                    <a:lumMod val="75000"/>
                    <a:lumOff val="25000"/>
                  </a:schemeClr>
                </a:solidFill>
                <a:latin typeface="Century Gothic" panose="020B0502020202020204" pitchFamily="34" charset="0"/>
                <a:ea typeface="Calibri" charset="0"/>
                <a:cs typeface="Calibri" charset="0"/>
              </a:rPr>
              <a:t>Performance Reporting Telephone </a:t>
            </a:r>
            <a:br>
              <a:rPr lang="en-US" sz="2200" b="1" dirty="0">
                <a:solidFill>
                  <a:schemeClr val="tx1">
                    <a:lumMod val="75000"/>
                    <a:lumOff val="25000"/>
                  </a:schemeClr>
                </a:solidFill>
                <a:latin typeface="Century Gothic" panose="020B0502020202020204" pitchFamily="34" charset="0"/>
                <a:ea typeface="Calibri" charset="0"/>
                <a:cs typeface="Calibri" charset="0"/>
              </a:rPr>
            </a:br>
            <a:r>
              <a:rPr lang="en-US" sz="2200" dirty="0">
                <a:solidFill>
                  <a:schemeClr val="tx1">
                    <a:lumMod val="75000"/>
                    <a:lumOff val="25000"/>
                  </a:schemeClr>
                </a:solidFill>
                <a:latin typeface="Century Gothic" panose="020B0502020202020204" pitchFamily="34" charset="0"/>
                <a:ea typeface="Calibri" charset="0"/>
                <a:cs typeface="Calibri" charset="0"/>
              </a:rPr>
              <a:t>(512) 463-9704</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6502667"/>
            <a:ext cx="12000217" cy="229917"/>
          </a:xfrm>
          <a:prstGeom prst="rect">
            <a:avLst/>
          </a:prstGeom>
        </p:spPr>
      </p:pic>
      <p:sp>
        <p:nvSpPr>
          <p:cNvPr id="6" name="Date Placeholder 3"/>
          <p:cNvSpPr>
            <a:spLocks noGrp="1"/>
          </p:cNvSpPr>
          <p:nvPr>
            <p:ph type="dt" sz="half" idx="10"/>
          </p:nvPr>
        </p:nvSpPr>
        <p:spPr>
          <a:xfrm>
            <a:off x="127177" y="6424210"/>
            <a:ext cx="2472271" cy="365125"/>
          </a:xfrm>
        </p:spPr>
        <p:txBody>
          <a:bodyPr/>
          <a:lstStyle/>
          <a:p>
            <a:fld id="{CB43334A-41FE-48D9-829D-33DE40F7982C}" type="datetime1">
              <a:rPr lang="en-US" smtClean="0">
                <a:solidFill>
                  <a:schemeClr val="accent1">
                    <a:lumMod val="60000"/>
                    <a:lumOff val="40000"/>
                  </a:schemeClr>
                </a:solidFill>
              </a:rPr>
              <a:pPr/>
              <a:t>4/2/2020</a:t>
            </a:fld>
            <a:r>
              <a:rPr lang="en-US" dirty="0">
                <a:solidFill>
                  <a:schemeClr val="accent1">
                    <a:lumMod val="60000"/>
                    <a:lumOff val="40000"/>
                  </a:schemeClr>
                </a:solidFill>
              </a:rPr>
              <a:t>     </a:t>
            </a:r>
            <a:fld id="{EA89072E-2125-40D6-847A-9E6B768971D4}" type="slidenum">
              <a:rPr lang="en-US" smtClean="0">
                <a:solidFill>
                  <a:schemeClr val="accent1">
                    <a:lumMod val="60000"/>
                    <a:lumOff val="40000"/>
                  </a:schemeClr>
                </a:solidFill>
              </a:rPr>
              <a:pPr/>
              <a:t>9</a:t>
            </a:fld>
            <a:endParaRPr lang="en-US" dirty="0">
              <a:solidFill>
                <a:schemeClr val="accent1">
                  <a:lumMod val="60000"/>
                  <a:lumOff val="40000"/>
                </a:schemeClr>
              </a:solidFill>
            </a:endParaRPr>
          </a:p>
        </p:txBody>
      </p:sp>
      <p:sp>
        <p:nvSpPr>
          <p:cNvPr id="7" name="Footer Placeholder 4"/>
          <p:cNvSpPr>
            <a:spLocks noGrp="1"/>
          </p:cNvSpPr>
          <p:nvPr>
            <p:ph type="ftr" sz="quarter" idx="11"/>
          </p:nvPr>
        </p:nvSpPr>
        <p:spPr>
          <a:xfrm>
            <a:off x="3684598" y="6436369"/>
            <a:ext cx="4822804" cy="365125"/>
          </a:xfrm>
        </p:spPr>
        <p:txBody>
          <a:bodyPr/>
          <a:lstStyle/>
          <a:p>
            <a:r>
              <a:rPr lang="en-US" dirty="0">
                <a:solidFill>
                  <a:schemeClr val="accent1">
                    <a:lumMod val="60000"/>
                    <a:lumOff val="40000"/>
                  </a:schemeClr>
                </a:solidFill>
              </a:rPr>
              <a:t>Texas Education Agency |  Performance Reporting</a:t>
            </a:r>
          </a:p>
        </p:txBody>
      </p:sp>
      <p:cxnSp>
        <p:nvCxnSpPr>
          <p:cNvPr id="8" name="Straight Connector 7">
            <a:extLst>
              <a:ext uri="{FF2B5EF4-FFF2-40B4-BE49-F238E27FC236}">
                <a16:creationId xmlns:a16="http://schemas.microsoft.com/office/drawing/2014/main" id="{4D00CEDB-6C00-4ABB-A0BD-1D7709EEC40B}"/>
              </a:ext>
            </a:extLst>
          </p:cNvPr>
          <p:cNvCxnSpPr/>
          <p:nvPr/>
        </p:nvCxnSpPr>
        <p:spPr>
          <a:xfrm>
            <a:off x="831739" y="1089871"/>
            <a:ext cx="8225363" cy="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5634CAE5-E07D-4D2F-8893-3E57F90E1806}"/>
              </a:ext>
            </a:extLst>
          </p:cNvPr>
          <p:cNvSpPr txBox="1">
            <a:spLocks/>
          </p:cNvSpPr>
          <p:nvPr/>
        </p:nvSpPr>
        <p:spPr>
          <a:xfrm>
            <a:off x="1668321" y="433790"/>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700" b="1" i="0" u="none" strike="noStrike" kern="1200" cap="none" spc="-50" normalizeH="0" baseline="0" noProof="0" dirty="0">
                <a:ln>
                  <a:noFill/>
                </a:ln>
                <a:solidFill>
                  <a:srgbClr val="FF8134"/>
                </a:solidFill>
                <a:effectLst/>
                <a:uLnTx/>
                <a:uFillTx/>
                <a:latin typeface="Century Gothic" panose="020B0502020202020204" pitchFamily="34" charset="0"/>
                <a:ea typeface="+mj-ea"/>
                <a:cs typeface="+mj-cs"/>
              </a:rPr>
              <a:t>Performance Reporting and ETS Contacts</a:t>
            </a:r>
            <a:endParaRPr kumimoji="0" lang="en-US" sz="2700" b="0" i="0" u="none" strike="noStrike" kern="1200" cap="none" spc="-50" normalizeH="0" baseline="0" noProof="0" dirty="0">
              <a:ln>
                <a:noFill/>
              </a:ln>
              <a:solidFill>
                <a:srgbClr val="1682C5">
                  <a:lumMod val="75000"/>
                </a:srgbClr>
              </a:solidFill>
              <a:effectLst/>
              <a:uLnTx/>
              <a:uFillTx/>
              <a:latin typeface="Century Gothic" panose="020B0502020202020204" pitchFamily="34" charset="0"/>
              <a:ea typeface="+mj-ea"/>
              <a:cs typeface="+mj-cs"/>
            </a:endParaRPr>
          </a:p>
        </p:txBody>
      </p:sp>
      <p:sp>
        <p:nvSpPr>
          <p:cNvPr id="11" name="Title 1">
            <a:extLst>
              <a:ext uri="{FF2B5EF4-FFF2-40B4-BE49-F238E27FC236}">
                <a16:creationId xmlns:a16="http://schemas.microsoft.com/office/drawing/2014/main" id="{C6F1B6A1-55DD-4401-AD25-527B4B4C3A28}"/>
              </a:ext>
            </a:extLst>
          </p:cNvPr>
          <p:cNvSpPr txBox="1">
            <a:spLocks/>
          </p:cNvSpPr>
          <p:nvPr/>
        </p:nvSpPr>
        <p:spPr>
          <a:xfrm>
            <a:off x="1169196" y="1624730"/>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700" b="1" u="sng" dirty="0">
                <a:solidFill>
                  <a:schemeClr val="tx1"/>
                </a:solidFill>
                <a:latin typeface="Century Gothic" panose="020B0502020202020204" pitchFamily="34" charset="0"/>
              </a:rPr>
              <a:t>General Questions</a:t>
            </a:r>
            <a:endParaRPr kumimoji="0" lang="en-US" sz="2700" b="0" i="0" u="sng" strike="noStrike" kern="1200" cap="none" spc="-50" normalizeH="0" baseline="0" noProof="0" dirty="0">
              <a:ln>
                <a:noFill/>
              </a:ln>
              <a:solidFill>
                <a:schemeClr val="tx1"/>
              </a:solidFill>
              <a:effectLst/>
              <a:uLnTx/>
              <a:uFillTx/>
              <a:latin typeface="Century Gothic" panose="020B0502020202020204" pitchFamily="34" charset="0"/>
            </a:endParaRPr>
          </a:p>
        </p:txBody>
      </p:sp>
      <p:sp>
        <p:nvSpPr>
          <p:cNvPr id="12" name="Title 1">
            <a:extLst>
              <a:ext uri="{FF2B5EF4-FFF2-40B4-BE49-F238E27FC236}">
                <a16:creationId xmlns:a16="http://schemas.microsoft.com/office/drawing/2014/main" id="{96043EF7-FD07-4D70-BF21-5306B9BE0852}"/>
              </a:ext>
            </a:extLst>
          </p:cNvPr>
          <p:cNvSpPr txBox="1">
            <a:spLocks/>
          </p:cNvSpPr>
          <p:nvPr/>
        </p:nvSpPr>
        <p:spPr>
          <a:xfrm>
            <a:off x="6706407" y="1612571"/>
            <a:ext cx="9169012" cy="574100"/>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lvl="0">
              <a:lnSpc>
                <a:spcPct val="100000"/>
              </a:lnSpc>
              <a:defRPr/>
            </a:pPr>
            <a:r>
              <a:rPr lang="en-US" sz="2700" b="1" u="sng" dirty="0">
                <a:solidFill>
                  <a:schemeClr val="tx1"/>
                </a:solidFill>
                <a:latin typeface="Century Gothic" panose="020B0502020202020204" pitchFamily="34" charset="0"/>
              </a:rPr>
              <a:t>Technical Guidance Questions</a:t>
            </a:r>
            <a:endParaRPr kumimoji="0" lang="en-US" sz="2700" b="0" i="0" u="sng" strike="noStrike" kern="1200" cap="none" spc="-50" normalizeH="0" baseline="0" noProof="0" dirty="0">
              <a:ln>
                <a:noFill/>
              </a:ln>
              <a:solidFill>
                <a:schemeClr val="tx1"/>
              </a:solidFill>
              <a:effectLst/>
              <a:uLnTx/>
              <a:uFillTx/>
              <a:latin typeface="Century Gothic" panose="020B0502020202020204" pitchFamily="34" charset="0"/>
            </a:endParaRPr>
          </a:p>
        </p:txBody>
      </p:sp>
      <p:cxnSp>
        <p:nvCxnSpPr>
          <p:cNvPr id="4" name="Straight Connector 3">
            <a:extLst>
              <a:ext uri="{FF2B5EF4-FFF2-40B4-BE49-F238E27FC236}">
                <a16:creationId xmlns:a16="http://schemas.microsoft.com/office/drawing/2014/main" id="{82E0029B-48A0-4D94-84E2-D5CBED9BDDD0}"/>
              </a:ext>
            </a:extLst>
          </p:cNvPr>
          <p:cNvCxnSpPr>
            <a:cxnSpLocks/>
          </p:cNvCxnSpPr>
          <p:nvPr/>
        </p:nvCxnSpPr>
        <p:spPr>
          <a:xfrm>
            <a:off x="6096000" y="1298222"/>
            <a:ext cx="0" cy="5057422"/>
          </a:xfrm>
          <a:prstGeom prst="line">
            <a:avLst/>
          </a:prstGeom>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C37F0708-2D08-4A07-89C6-120F60389D1D}"/>
              </a:ext>
            </a:extLst>
          </p:cNvPr>
          <p:cNvSpPr txBox="1">
            <a:spLocks/>
          </p:cNvSpPr>
          <p:nvPr/>
        </p:nvSpPr>
        <p:spPr>
          <a:xfrm>
            <a:off x="5859664" y="2335167"/>
            <a:ext cx="6791587" cy="521647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1" algn="l">
              <a:spcBef>
                <a:spcPts val="1200"/>
              </a:spcBef>
              <a:spcAft>
                <a:spcPts val="600"/>
              </a:spcAft>
              <a:buClr>
                <a:schemeClr val="accent2"/>
              </a:buClr>
            </a:pPr>
            <a:endParaRPr lang="en-US" sz="2200" b="1" dirty="0">
              <a:solidFill>
                <a:schemeClr val="tx1">
                  <a:lumMod val="75000"/>
                  <a:lumOff val="25000"/>
                </a:schemeClr>
              </a:solidFill>
              <a:latin typeface="Century Gothic" panose="020B0502020202020204" pitchFamily="34" charset="0"/>
              <a:ea typeface="Calibri" charset="0"/>
              <a:cs typeface="Calibri" charset="0"/>
            </a:endParaRPr>
          </a:p>
          <a:p>
            <a:pPr marL="800100" lvl="1" indent="-342900" algn="l">
              <a:spcAft>
                <a:spcPts val="1200"/>
              </a:spcAft>
              <a:buClr>
                <a:schemeClr val="accent2"/>
              </a:buClr>
              <a:buFont typeface="Wingdings" charset="2"/>
              <a:buChar char="§"/>
            </a:pPr>
            <a:r>
              <a:rPr lang="en-US" sz="2200" b="1" dirty="0">
                <a:solidFill>
                  <a:schemeClr val="tx1">
                    <a:lumMod val="75000"/>
                    <a:lumOff val="25000"/>
                  </a:schemeClr>
                </a:solidFill>
                <a:latin typeface="Century Gothic" panose="020B0502020202020204" pitchFamily="34" charset="0"/>
                <a:ea typeface="Calibri" charset="0"/>
                <a:cs typeface="Calibri" charset="0"/>
              </a:rPr>
              <a:t>ETS Email  </a:t>
            </a:r>
            <a:br>
              <a:rPr lang="en-US" sz="2200" b="1" dirty="0">
                <a:solidFill>
                  <a:schemeClr val="tx1">
                    <a:lumMod val="75000"/>
                    <a:lumOff val="25000"/>
                  </a:schemeClr>
                </a:solidFill>
                <a:latin typeface="Century Gothic" panose="020B0502020202020204" pitchFamily="34" charset="0"/>
                <a:ea typeface="Calibri" charset="0"/>
                <a:cs typeface="Calibri" charset="0"/>
              </a:rPr>
            </a:br>
            <a:r>
              <a:rPr lang="en-US" b="1" u="sng" dirty="0">
                <a:latin typeface="Century Gothic" panose="020B0502020202020204" pitchFamily="34" charset="0"/>
                <a:hlinkClick r:id="rId5"/>
              </a:rPr>
              <a:t>STAAR3-8@ets.org</a:t>
            </a:r>
            <a:endParaRPr lang="en-US" b="1" u="sng" dirty="0">
              <a:latin typeface="Century Gothic" panose="020B0502020202020204" pitchFamily="34" charset="0"/>
            </a:endParaRPr>
          </a:p>
          <a:p>
            <a:pPr lvl="1" algn="l">
              <a:spcAft>
                <a:spcPts val="1200"/>
              </a:spcAft>
              <a:buClr>
                <a:schemeClr val="accent2"/>
              </a:buClr>
            </a:pPr>
            <a:endParaRPr lang="en-US" sz="2200" b="1" dirty="0">
              <a:solidFill>
                <a:schemeClr val="tx1">
                  <a:lumMod val="75000"/>
                  <a:lumOff val="25000"/>
                </a:schemeClr>
              </a:solidFill>
              <a:latin typeface="Century Gothic" panose="020B0502020202020204" pitchFamily="34" charset="0"/>
              <a:ea typeface="Calibri" charset="0"/>
              <a:cs typeface="Calibri" charset="0"/>
            </a:endParaRPr>
          </a:p>
          <a:p>
            <a:pPr marL="800100" lvl="1" indent="-342900" algn="l">
              <a:spcAft>
                <a:spcPts val="1200"/>
              </a:spcAft>
              <a:buClr>
                <a:schemeClr val="accent2"/>
              </a:buClr>
              <a:buFont typeface="Wingdings" charset="2"/>
              <a:buChar char="§"/>
            </a:pPr>
            <a:r>
              <a:rPr lang="en-US" sz="2200" b="1" dirty="0">
                <a:solidFill>
                  <a:schemeClr val="tx1">
                    <a:lumMod val="75000"/>
                    <a:lumOff val="25000"/>
                  </a:schemeClr>
                </a:solidFill>
                <a:latin typeface="Century Gothic" panose="020B0502020202020204" pitchFamily="34" charset="0"/>
                <a:ea typeface="Calibri" charset="0"/>
                <a:cs typeface="Calibri" charset="0"/>
              </a:rPr>
              <a:t>TexasAssessment.gov Support Center</a:t>
            </a:r>
            <a:br>
              <a:rPr lang="en-US" sz="2200" b="1" dirty="0">
                <a:solidFill>
                  <a:schemeClr val="tx1">
                    <a:lumMod val="75000"/>
                    <a:lumOff val="25000"/>
                  </a:schemeClr>
                </a:solidFill>
                <a:latin typeface="Century Gothic" panose="020B0502020202020204" pitchFamily="34" charset="0"/>
                <a:ea typeface="Calibri" charset="0"/>
                <a:cs typeface="Calibri" charset="0"/>
              </a:rPr>
            </a:br>
            <a:r>
              <a:rPr lang="en-US" sz="2200" dirty="0">
                <a:solidFill>
                  <a:schemeClr val="tx1">
                    <a:lumMod val="75000"/>
                    <a:lumOff val="25000"/>
                  </a:schemeClr>
                </a:solidFill>
                <a:latin typeface="Century Gothic" panose="020B0502020202020204" pitchFamily="34" charset="0"/>
                <a:ea typeface="Calibri" charset="0"/>
                <a:cs typeface="Calibri" charset="0"/>
              </a:rPr>
              <a:t>(888) 333-7770</a:t>
            </a:r>
          </a:p>
        </p:txBody>
      </p:sp>
    </p:spTree>
    <p:extLst>
      <p:ext uri="{BB962C8B-B14F-4D97-AF65-F5344CB8AC3E}">
        <p14:creationId xmlns:p14="http://schemas.microsoft.com/office/powerpoint/2010/main" val="2459993704"/>
      </p:ext>
    </p:extLst>
  </p:cSld>
  <p:clrMapOvr>
    <a:masterClrMapping/>
  </p:clrMapOvr>
</p:sld>
</file>

<file path=ppt/theme/theme1.xml><?xml version="1.0" encoding="utf-8"?>
<a:theme xmlns:a="http://schemas.openxmlformats.org/drawingml/2006/main" name="Mai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B3D4DD57-EBBC-4DFB-B6BE-7E41506CE619}"/>
    </a:ext>
  </a:extLst>
</a:theme>
</file>

<file path=ppt/theme/theme2.xml><?xml version="1.0" encoding="utf-8"?>
<a:theme xmlns:a="http://schemas.openxmlformats.org/drawingml/2006/main" name="Section Title Sl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2BD9434D-C87D-4445-88ED-63FBBC23E0C3}"/>
    </a:ext>
  </a:extLst>
</a:theme>
</file>

<file path=ppt/theme/theme3.xml><?xml version="1.0" encoding="utf-8"?>
<a:theme xmlns:a="http://schemas.openxmlformats.org/drawingml/2006/main" name="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D78F17D3-976F-4575-BC9B-B8D978AA3BC3}"/>
    </a:ext>
  </a:extLst>
</a:theme>
</file>

<file path=ppt/theme/theme4.xml><?xml version="1.0" encoding="utf-8"?>
<a:theme xmlns:a="http://schemas.openxmlformats.org/drawingml/2006/main" name="1_TEA Main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C2A69B96-16D7-43ED-A4C2-27C550E633D8}"/>
    </a:ext>
  </a:extLst>
</a:theme>
</file>

<file path=ppt/theme/theme5.xml><?xml version="1.0" encoding="utf-8"?>
<a:theme xmlns:a="http://schemas.openxmlformats.org/drawingml/2006/main" name="TEA Opener - 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_Presentation_Template_Redesign_Final [Read-Only]" id="{E7DB4C95-055E-47C3-B6D5-BDF7E6FDDF5B}" vid="{5A62F7E6-2D63-48EA-A72F-2A479952FD95}"/>
    </a:ext>
  </a:extLst>
</a:theme>
</file>

<file path=ppt/theme/theme6.xml><?xml version="1.0" encoding="utf-8"?>
<a:theme xmlns:a="http://schemas.openxmlformats.org/drawingml/2006/main" name="Custom Design">
  <a:themeElements>
    <a:clrScheme name="Custom 2">
      <a:dk1>
        <a:srgbClr val="000000"/>
      </a:dk1>
      <a:lt1>
        <a:srgbClr val="FFFFFF"/>
      </a:lt1>
      <a:dk2>
        <a:srgbClr val="44546A"/>
      </a:dk2>
      <a:lt2>
        <a:srgbClr val="E7E6E6"/>
      </a:lt2>
      <a:accent1>
        <a:srgbClr val="1682C5"/>
      </a:accent1>
      <a:accent2>
        <a:srgbClr val="FF8134"/>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B54A2239A664D43B5160F5C36E82278" ma:contentTypeVersion="12" ma:contentTypeDescription="Create a new document." ma:contentTypeScope="" ma:versionID="2f28bb903ae9fd104f362b290c6f7123">
  <xsd:schema xmlns:xsd="http://www.w3.org/2001/XMLSchema" xmlns:xs="http://www.w3.org/2001/XMLSchema" xmlns:p="http://schemas.microsoft.com/office/2006/metadata/properties" xmlns:ns3="974450b4-c27d-433e-acbb-557b61fa1f94" xmlns:ns4="80e764af-c3d1-4a99-9cc7-3e7b95ffbb23" targetNamespace="http://schemas.microsoft.com/office/2006/metadata/properties" ma:root="true" ma:fieldsID="b70d92a55d36866d52348046603dbd5e" ns3:_="" ns4:_="">
    <xsd:import namespace="974450b4-c27d-433e-acbb-557b61fa1f94"/>
    <xsd:import namespace="80e764af-c3d1-4a99-9cc7-3e7b95ffbb2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DateTake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4450b4-c27d-433e-acbb-557b61fa1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0e764af-c3d1-4a99-9cc7-3e7b95ffbb2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AF67C3-B506-4AC4-899A-042BFB5037B2}">
  <ds:schemaRefs>
    <ds:schemaRef ds:uri="http://schemas.microsoft.com/sharepoint/v3/contenttype/forms"/>
  </ds:schemaRefs>
</ds:datastoreItem>
</file>

<file path=customXml/itemProps2.xml><?xml version="1.0" encoding="utf-8"?>
<ds:datastoreItem xmlns:ds="http://schemas.openxmlformats.org/officeDocument/2006/customXml" ds:itemID="{A7538F3C-0CB2-40E2-8D00-564FBEE9EA87}">
  <ds:schemaRefs>
    <ds:schemaRef ds:uri="http://schemas.microsoft.com/office/2006/documentManagement/types"/>
    <ds:schemaRef ds:uri="http://purl.org/dc/elements/1.1/"/>
    <ds:schemaRef ds:uri="http://schemas.microsoft.com/office/infopath/2007/PartnerControls"/>
    <ds:schemaRef ds:uri="http://purl.org/dc/terms/"/>
    <ds:schemaRef ds:uri="http://schemas.openxmlformats.org/package/2006/metadata/core-properties"/>
    <ds:schemaRef ds:uri="80e764af-c3d1-4a99-9cc7-3e7b95ffbb23"/>
    <ds:schemaRef ds:uri="http://purl.org/dc/dcmitype/"/>
    <ds:schemaRef ds:uri="974450b4-c27d-433e-acbb-557b61fa1f94"/>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7103E58-4E06-497B-A95C-B448B0560C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4450b4-c27d-433e-acbb-557b61fa1f94"/>
    <ds:schemaRef ds:uri="80e764af-c3d1-4a99-9cc7-3e7b95ffbb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November TETN_v01</Template>
  <TotalTime>13775</TotalTime>
  <Words>636</Words>
  <Application>Microsoft Office PowerPoint</Application>
  <PresentationFormat>Widescreen</PresentationFormat>
  <Paragraphs>83</Paragraphs>
  <Slides>10</Slides>
  <Notes>6</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10</vt:i4>
      </vt:variant>
    </vt:vector>
  </HeadingPairs>
  <TitlesOfParts>
    <vt:vector size="27" baseType="lpstr">
      <vt:lpstr>Arial</vt:lpstr>
      <vt:lpstr>Calibri</vt:lpstr>
      <vt:lpstr>Calibri (Body)</vt:lpstr>
      <vt:lpstr>Calibri Light</vt:lpstr>
      <vt:lpstr>Century Gothic</vt:lpstr>
      <vt:lpstr>Courier New</vt:lpstr>
      <vt:lpstr>Open Sans</vt:lpstr>
      <vt:lpstr>Open Sans (Headings)</vt:lpstr>
      <vt:lpstr>Open Sans Light</vt:lpstr>
      <vt:lpstr>Open Sans Semibold</vt:lpstr>
      <vt:lpstr>Wingdings</vt:lpstr>
      <vt:lpstr>Main Title Slides</vt:lpstr>
      <vt:lpstr>Section Title Slides</vt:lpstr>
      <vt:lpstr>TEA Main Slide</vt:lpstr>
      <vt:lpstr>1_TEA Main Slide</vt:lpstr>
      <vt:lpstr>TEA Opener - Blank</vt:lpstr>
      <vt:lpstr>Custom Design</vt:lpstr>
      <vt:lpstr>Single Sign On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Accountability Update</dc:title>
  <dc:creator>Delgado, Jonathan</dc:creator>
  <cp:lastModifiedBy>Sharp, Stephanie</cp:lastModifiedBy>
  <cp:revision>229</cp:revision>
  <cp:lastPrinted>2019-03-22T14:53:29Z</cp:lastPrinted>
  <dcterms:created xsi:type="dcterms:W3CDTF">2018-10-08T18:04:26Z</dcterms:created>
  <dcterms:modified xsi:type="dcterms:W3CDTF">2020-04-02T15:25:02Z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0x0101007B54A2239A664D43B5160F5C36E82278</vt:lpwstr>
  </property>
</Properties>
</file>