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50"/>
  </p:notesMasterIdLst>
  <p:handoutMasterIdLst>
    <p:handoutMasterId r:id="rId51"/>
  </p:handoutMasterIdLst>
  <p:sldIdLst>
    <p:sldId id="466" r:id="rId5"/>
    <p:sldId id="765" r:id="rId6"/>
    <p:sldId id="766" r:id="rId7"/>
    <p:sldId id="743" r:id="rId8"/>
    <p:sldId id="706" r:id="rId9"/>
    <p:sldId id="708" r:id="rId10"/>
    <p:sldId id="723" r:id="rId11"/>
    <p:sldId id="767" r:id="rId12"/>
    <p:sldId id="744" r:id="rId13"/>
    <p:sldId id="745" r:id="rId14"/>
    <p:sldId id="705" r:id="rId15"/>
    <p:sldId id="746" r:id="rId16"/>
    <p:sldId id="747" r:id="rId17"/>
    <p:sldId id="748" r:id="rId18"/>
    <p:sldId id="750" r:id="rId19"/>
    <p:sldId id="749" r:id="rId20"/>
    <p:sldId id="753" r:id="rId21"/>
    <p:sldId id="752" r:id="rId22"/>
    <p:sldId id="751" r:id="rId23"/>
    <p:sldId id="754" r:id="rId24"/>
    <p:sldId id="738" r:id="rId25"/>
    <p:sldId id="758" r:id="rId26"/>
    <p:sldId id="760" r:id="rId27"/>
    <p:sldId id="761" r:id="rId28"/>
    <p:sldId id="757" r:id="rId29"/>
    <p:sldId id="762" r:id="rId30"/>
    <p:sldId id="763" r:id="rId31"/>
    <p:sldId id="739" r:id="rId32"/>
    <p:sldId id="768" r:id="rId33"/>
    <p:sldId id="728" r:id="rId34"/>
    <p:sldId id="769" r:id="rId35"/>
    <p:sldId id="704" r:id="rId36"/>
    <p:sldId id="727" r:id="rId37"/>
    <p:sldId id="756" r:id="rId38"/>
    <p:sldId id="770" r:id="rId39"/>
    <p:sldId id="729" r:id="rId40"/>
    <p:sldId id="771" r:id="rId41"/>
    <p:sldId id="764" r:id="rId42"/>
    <p:sldId id="730" r:id="rId43"/>
    <p:sldId id="740" r:id="rId44"/>
    <p:sldId id="772" r:id="rId45"/>
    <p:sldId id="732" r:id="rId46"/>
    <p:sldId id="731" r:id="rId47"/>
    <p:sldId id="733" r:id="rId48"/>
    <p:sldId id="26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Muffoletto, Jamie" initials="MJ" lastIdx="9" clrIdx="3">
    <p:extLst>
      <p:ext uri="{19B8F6BF-5375-455C-9EA6-DF929625EA0E}">
        <p15:presenceInfo xmlns:p15="http://schemas.microsoft.com/office/powerpoint/2012/main" userId="S::jamie.muffoletto@tea.texas.gov::daf1e3c6-8137-448a-b141-d23049d419b5" providerId="AD"/>
      </p:ext>
    </p:extLst>
  </p:cmAuthor>
  <p:cmAuthor id="4" name="Simons, Leanne" initials="SL" lastIdx="10" clrIdx="4">
    <p:extLst>
      <p:ext uri="{19B8F6BF-5375-455C-9EA6-DF929625EA0E}">
        <p15:presenceInfo xmlns:p15="http://schemas.microsoft.com/office/powerpoint/2012/main" userId="S::leanne.simons@tea.texas.gov::f0b41770-584b-4844-b5c5-b29dec998724" providerId="AD"/>
      </p:ext>
    </p:extLst>
  </p:cmAuthor>
  <p:cmAuthor id="5" name="Hanson, Terri" initials="HT" lastIdx="6" clrIdx="5">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7E"/>
    <a:srgbClr val="00486E"/>
    <a:srgbClr val="006299"/>
    <a:srgbClr val="FFCC66"/>
    <a:srgbClr val="FFCC99"/>
    <a:srgbClr val="FFFF99"/>
    <a:srgbClr val="47EBFF"/>
    <a:srgbClr val="FFFFFF"/>
    <a:srgbClr val="81F0FF"/>
    <a:srgbClr val="8DD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FD982-FA5D-40CB-B540-B1B310479332}" v="35" dt="2020-08-07T12:14:01.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on, Terri" userId="a02fd813-d4f3-43fd-83dd-7393041517de" providerId="ADAL" clId="{ADB7A377-3165-4DA4-BD24-65D83BEF488C}"/>
    <pc:docChg chg="delSld">
      <pc:chgData name="Hanson, Terri" userId="a02fd813-d4f3-43fd-83dd-7393041517de" providerId="ADAL" clId="{ADB7A377-3165-4DA4-BD24-65D83BEF488C}" dt="2020-08-02T23:02:54.209" v="0" actId="2696"/>
      <pc:docMkLst>
        <pc:docMk/>
      </pc:docMkLst>
      <pc:sldChg chg="del">
        <pc:chgData name="Hanson, Terri" userId="a02fd813-d4f3-43fd-83dd-7393041517de" providerId="ADAL" clId="{ADB7A377-3165-4DA4-BD24-65D83BEF488C}" dt="2020-08-02T23:02:54.209" v="0" actId="2696"/>
        <pc:sldMkLst>
          <pc:docMk/>
          <pc:sldMk cId="1115428317" sldId="773"/>
        </pc:sldMkLst>
      </pc:sldChg>
    </pc:docChg>
  </pc:docChgLst>
  <pc:docChgLst>
    <pc:chgData name="Muffoletto, Jamie" userId="S::jamie.muffoletto@tea.texas.gov::daf1e3c6-8137-448a-b141-d23049d419b5" providerId="AD" clId="Web-{B8693852-DFB5-4161-ABCC-8C9800195AC3}"/>
    <pc:docChg chg="addSld modSld">
      <pc:chgData name="Muffoletto, Jamie" userId="S::jamie.muffoletto@tea.texas.gov::daf1e3c6-8137-448a-b141-d23049d419b5" providerId="AD" clId="Web-{B8693852-DFB5-4161-ABCC-8C9800195AC3}" dt="2020-07-07T18:01:20.136" v="17" actId="20577"/>
      <pc:docMkLst>
        <pc:docMk/>
      </pc:docMkLst>
      <pc:sldChg chg="addSp delSp modSp add replId">
        <pc:chgData name="Muffoletto, Jamie" userId="S::jamie.muffoletto@tea.texas.gov::daf1e3c6-8137-448a-b141-d23049d419b5" providerId="AD" clId="Web-{B8693852-DFB5-4161-ABCC-8C9800195AC3}" dt="2020-07-07T18:01:19.417" v="15" actId="20577"/>
        <pc:sldMkLst>
          <pc:docMk/>
          <pc:sldMk cId="631956910" sldId="740"/>
        </pc:sldMkLst>
        <pc:spChg chg="mod">
          <ac:chgData name="Muffoletto, Jamie" userId="S::jamie.muffoletto@tea.texas.gov::daf1e3c6-8137-448a-b141-d23049d419b5" providerId="AD" clId="Web-{B8693852-DFB5-4161-ABCC-8C9800195AC3}" dt="2020-07-07T18:01:19.417" v="15" actId="20577"/>
          <ac:spMkLst>
            <pc:docMk/>
            <pc:sldMk cId="631956910" sldId="740"/>
            <ac:spMk id="8" creationId="{E7C069AE-F904-47C1-894E-681F6E1E04D8}"/>
          </ac:spMkLst>
        </pc:spChg>
        <pc:picChg chg="add mod">
          <ac:chgData name="Muffoletto, Jamie" userId="S::jamie.muffoletto@tea.texas.gov::daf1e3c6-8137-448a-b141-d23049d419b5" providerId="AD" clId="Web-{B8693852-DFB5-4161-ABCC-8C9800195AC3}" dt="2020-07-07T18:00:53.837" v="8" actId="1076"/>
          <ac:picMkLst>
            <pc:docMk/>
            <pc:sldMk cId="631956910" sldId="740"/>
            <ac:picMk id="2" creationId="{530F2ADD-D2A9-4671-BC44-F6A115B5FD0F}"/>
          </ac:picMkLst>
        </pc:picChg>
        <pc:picChg chg="del">
          <ac:chgData name="Muffoletto, Jamie" userId="S::jamie.muffoletto@tea.texas.gov::daf1e3c6-8137-448a-b141-d23049d419b5" providerId="AD" clId="Web-{B8693852-DFB5-4161-ABCC-8C9800195AC3}" dt="2020-07-07T17:59:43.755" v="1"/>
          <ac:picMkLst>
            <pc:docMk/>
            <pc:sldMk cId="631956910" sldId="740"/>
            <ac:picMk id="4" creationId="{D96774EB-B32C-49E1-8C2C-87AA71189CE9}"/>
          </ac:picMkLst>
        </pc:picChg>
      </pc:sldChg>
    </pc:docChg>
  </pc:docChgLst>
  <pc:docChgLst>
    <pc:chgData name="Muffoletto, Jamie" userId="S::jamie.muffoletto@tea.texas.gov::daf1e3c6-8137-448a-b141-d23049d419b5" providerId="AD" clId="Web-{7C2925A0-327C-AB58-274E-0ABB21B01054}"/>
    <pc:docChg chg="delSld modSld">
      <pc:chgData name="Muffoletto, Jamie" userId="S::jamie.muffoletto@tea.texas.gov::daf1e3c6-8137-448a-b141-d23049d419b5" providerId="AD" clId="Web-{7C2925A0-327C-AB58-274E-0ABB21B01054}" dt="2020-07-16T17:33:05.119" v="2360"/>
      <pc:docMkLst>
        <pc:docMk/>
      </pc:docMkLst>
      <pc:sldChg chg="addCm">
        <pc:chgData name="Muffoletto, Jamie" userId="S::jamie.muffoletto@tea.texas.gov::daf1e3c6-8137-448a-b141-d23049d419b5" providerId="AD" clId="Web-{7C2925A0-327C-AB58-274E-0ABB21B01054}" dt="2020-07-16T17:33:05.119" v="2360"/>
        <pc:sldMkLst>
          <pc:docMk/>
          <pc:sldMk cId="3812044576" sldId="264"/>
        </pc:sldMkLst>
      </pc:sldChg>
      <pc:sldChg chg="addSp delSp modSp addCm">
        <pc:chgData name="Muffoletto, Jamie" userId="S::jamie.muffoletto@tea.texas.gov::daf1e3c6-8137-448a-b141-d23049d419b5" providerId="AD" clId="Web-{7C2925A0-327C-AB58-274E-0ABB21B01054}" dt="2020-07-16T17:30:02.732" v="2357"/>
        <pc:sldMkLst>
          <pc:docMk/>
          <pc:sldMk cId="1668425998" sldId="706"/>
        </pc:sldMkLst>
        <pc:spChg chg="mod">
          <ac:chgData name="Muffoletto, Jamie" userId="S::jamie.muffoletto@tea.texas.gov::daf1e3c6-8137-448a-b141-d23049d419b5" providerId="AD" clId="Web-{7C2925A0-327C-AB58-274E-0ABB21B01054}" dt="2020-07-16T17:28:37.867" v="2345" actId="20577"/>
          <ac:spMkLst>
            <pc:docMk/>
            <pc:sldMk cId="1668425998" sldId="706"/>
            <ac:spMk id="5" creationId="{0601F0E3-EF35-42E1-B490-A33C05647410}"/>
          </ac:spMkLst>
        </pc:spChg>
        <pc:spChg chg="del">
          <ac:chgData name="Muffoletto, Jamie" userId="S::jamie.muffoletto@tea.texas.gov::daf1e3c6-8137-448a-b141-d23049d419b5" providerId="AD" clId="Web-{7C2925A0-327C-AB58-274E-0ABB21B01054}" dt="2020-07-16T17:29:30.340" v="2349"/>
          <ac:spMkLst>
            <pc:docMk/>
            <pc:sldMk cId="1668425998" sldId="706"/>
            <ac:spMk id="8" creationId="{E7C069AE-F904-47C1-894E-681F6E1E04D8}"/>
          </ac:spMkLst>
        </pc:spChg>
        <pc:spChg chg="add del mod">
          <ac:chgData name="Muffoletto, Jamie" userId="S::jamie.muffoletto@tea.texas.gov::daf1e3c6-8137-448a-b141-d23049d419b5" providerId="AD" clId="Web-{7C2925A0-327C-AB58-274E-0ABB21B01054}" dt="2020-07-16T17:29:40.168" v="2352"/>
          <ac:spMkLst>
            <pc:docMk/>
            <pc:sldMk cId="1668425998" sldId="706"/>
            <ac:spMk id="9" creationId="{1D4735B4-94A2-43CE-9F5A-3A35B8CA29F9}"/>
          </ac:spMkLst>
        </pc:spChg>
        <pc:spChg chg="add del">
          <ac:chgData name="Muffoletto, Jamie" userId="S::jamie.muffoletto@tea.texas.gov::daf1e3c6-8137-448a-b141-d23049d419b5" providerId="AD" clId="Web-{7C2925A0-327C-AB58-274E-0ABB21B01054}" dt="2020-07-16T17:29:37.715" v="2351"/>
          <ac:spMkLst>
            <pc:docMk/>
            <pc:sldMk cId="1668425998" sldId="706"/>
            <ac:spMk id="11" creationId="{76069DF1-149E-4A56-96A3-00E516925CBC}"/>
          </ac:spMkLst>
        </pc:spChg>
        <pc:spChg chg="add mod">
          <ac:chgData name="Muffoletto, Jamie" userId="S::jamie.muffoletto@tea.texas.gov::daf1e3c6-8137-448a-b141-d23049d419b5" providerId="AD" clId="Web-{7C2925A0-327C-AB58-274E-0ABB21B01054}" dt="2020-07-16T17:29:40.793" v="2353"/>
          <ac:spMkLst>
            <pc:docMk/>
            <pc:sldMk cId="1668425998" sldId="706"/>
            <ac:spMk id="13" creationId="{DADEF211-B625-4529-8891-7D6BAD9A58CC}"/>
          </ac:spMkLst>
        </pc:spChg>
      </pc:sldChg>
      <pc:sldChg chg="modSp">
        <pc:chgData name="Muffoletto, Jamie" userId="S::jamie.muffoletto@tea.texas.gov::daf1e3c6-8137-448a-b141-d23049d419b5" providerId="AD" clId="Web-{7C2925A0-327C-AB58-274E-0ABB21B01054}" dt="2020-07-16T17:30:17.468" v="2358" actId="1076"/>
        <pc:sldMkLst>
          <pc:docMk/>
          <pc:sldMk cId="250652325" sldId="723"/>
        </pc:sldMkLst>
        <pc:spChg chg="mod">
          <ac:chgData name="Muffoletto, Jamie" userId="S::jamie.muffoletto@tea.texas.gov::daf1e3c6-8137-448a-b141-d23049d419b5" providerId="AD" clId="Web-{7C2925A0-327C-AB58-274E-0ABB21B01054}" dt="2020-07-16T17:30:17.468" v="2358" actId="1076"/>
          <ac:spMkLst>
            <pc:docMk/>
            <pc:sldMk cId="250652325" sldId="723"/>
            <ac:spMk id="13" creationId="{6B30A0A7-DCC4-4DB7-A9F0-0CA38FA93080}"/>
          </ac:spMkLst>
        </pc:spChg>
      </pc:sldChg>
      <pc:sldChg chg="addSp modSp">
        <pc:chgData name="Muffoletto, Jamie" userId="S::jamie.muffoletto@tea.texas.gov::daf1e3c6-8137-448a-b141-d23049d419b5" providerId="AD" clId="Web-{7C2925A0-327C-AB58-274E-0ABB21B01054}" dt="2020-07-16T17:25:39.731" v="2323" actId="20577"/>
        <pc:sldMkLst>
          <pc:docMk/>
          <pc:sldMk cId="3161398866" sldId="738"/>
        </pc:sldMkLst>
        <pc:spChg chg="add mod">
          <ac:chgData name="Muffoletto, Jamie" userId="S::jamie.muffoletto@tea.texas.gov::daf1e3c6-8137-448a-b141-d23049d419b5" providerId="AD" clId="Web-{7C2925A0-327C-AB58-274E-0ABB21B01054}" dt="2020-07-16T17:25:39.731" v="2323" actId="20577"/>
          <ac:spMkLst>
            <pc:docMk/>
            <pc:sldMk cId="3161398866" sldId="738"/>
            <ac:spMk id="4" creationId="{64C6BED1-9E2E-4897-BD21-B14328D713E8}"/>
          </ac:spMkLst>
        </pc:spChg>
      </pc:sldChg>
      <pc:sldChg chg="addSp modSp">
        <pc:chgData name="Muffoletto, Jamie" userId="S::jamie.muffoletto@tea.texas.gov::daf1e3c6-8137-448a-b141-d23049d419b5" providerId="AD" clId="Web-{7C2925A0-327C-AB58-274E-0ABB21B01054}" dt="2020-07-16T17:25:06.104" v="2311" actId="20577"/>
        <pc:sldMkLst>
          <pc:docMk/>
          <pc:sldMk cId="2533066220" sldId="739"/>
        </pc:sldMkLst>
        <pc:spChg chg="mod">
          <ac:chgData name="Muffoletto, Jamie" userId="S::jamie.muffoletto@tea.texas.gov::daf1e3c6-8137-448a-b141-d23049d419b5" providerId="AD" clId="Web-{7C2925A0-327C-AB58-274E-0ABB21B01054}" dt="2020-07-16T16:56:28.020" v="2177" actId="14100"/>
          <ac:spMkLst>
            <pc:docMk/>
            <pc:sldMk cId="2533066220" sldId="739"/>
            <ac:spMk id="2" creationId="{5FB7A91E-85E7-47BE-B0A7-1B7F33159425}"/>
          </ac:spMkLst>
        </pc:spChg>
        <pc:spChg chg="add mod">
          <ac:chgData name="Muffoletto, Jamie" userId="S::jamie.muffoletto@tea.texas.gov::daf1e3c6-8137-448a-b141-d23049d419b5" providerId="AD" clId="Web-{7C2925A0-327C-AB58-274E-0ABB21B01054}" dt="2020-07-16T17:25:06.104" v="2311" actId="20577"/>
          <ac:spMkLst>
            <pc:docMk/>
            <pc:sldMk cId="2533066220" sldId="739"/>
            <ac:spMk id="4" creationId="{7D0F746A-2B87-424C-BB50-8564DFD99B56}"/>
          </ac:spMkLst>
        </pc:spChg>
        <pc:spChg chg="mod">
          <ac:chgData name="Muffoletto, Jamie" userId="S::jamie.muffoletto@tea.texas.gov::daf1e3c6-8137-448a-b141-d23049d419b5" providerId="AD" clId="Web-{7C2925A0-327C-AB58-274E-0ABB21B01054}" dt="2020-07-16T16:57:27.446" v="2193" actId="20577"/>
          <ac:spMkLst>
            <pc:docMk/>
            <pc:sldMk cId="2533066220" sldId="739"/>
            <ac:spMk id="9" creationId="{AD861518-A4C4-41B4-8526-0310E21FFAB5}"/>
          </ac:spMkLst>
        </pc:spChg>
        <pc:picChg chg="mod">
          <ac:chgData name="Muffoletto, Jamie" userId="S::jamie.muffoletto@tea.texas.gov::daf1e3c6-8137-448a-b141-d23049d419b5" providerId="AD" clId="Web-{7C2925A0-327C-AB58-274E-0ABB21B01054}" dt="2020-07-16T16:57:33.243" v="2195" actId="1076"/>
          <ac:picMkLst>
            <pc:docMk/>
            <pc:sldMk cId="2533066220" sldId="739"/>
            <ac:picMk id="3" creationId="{EA31C989-9EE5-4145-B71A-F8B31C60369E}"/>
          </ac:picMkLst>
        </pc:picChg>
      </pc:sldChg>
      <pc:sldChg chg="del addCm">
        <pc:chgData name="Muffoletto, Jamie" userId="S::jamie.muffoletto@tea.texas.gov::daf1e3c6-8137-448a-b141-d23049d419b5" providerId="AD" clId="Web-{7C2925A0-327C-AB58-274E-0ABB21B01054}" dt="2020-07-16T17:30:58.267" v="2359"/>
        <pc:sldMkLst>
          <pc:docMk/>
          <pc:sldMk cId="953400758" sldId="742"/>
        </pc:sldMkLst>
      </pc:sldChg>
      <pc:sldChg chg="addSp delSp modSp addCm">
        <pc:chgData name="Muffoletto, Jamie" userId="S::jamie.muffoletto@tea.texas.gov::daf1e3c6-8137-448a-b141-d23049d419b5" providerId="AD" clId="Web-{7C2925A0-327C-AB58-274E-0ABB21B01054}" dt="2020-07-16T17:29:48.919" v="2356"/>
        <pc:sldMkLst>
          <pc:docMk/>
          <pc:sldMk cId="4039671234" sldId="743"/>
        </pc:sldMkLst>
        <pc:spChg chg="add del mod">
          <ac:chgData name="Muffoletto, Jamie" userId="S::jamie.muffoletto@tea.texas.gov::daf1e3c6-8137-448a-b141-d23049d419b5" providerId="AD" clId="Web-{7C2925A0-327C-AB58-274E-0ABB21B01054}" dt="2020-07-16T17:26:56.673" v="2340"/>
          <ac:spMkLst>
            <pc:docMk/>
            <pc:sldMk cId="4039671234" sldId="743"/>
            <ac:spMk id="2" creationId="{09DFE75F-B32C-4307-AC96-54C164B19B6E}"/>
          </ac:spMkLst>
        </pc:spChg>
        <pc:spChg chg="add del mod">
          <ac:chgData name="Muffoletto, Jamie" userId="S::jamie.muffoletto@tea.texas.gov::daf1e3c6-8137-448a-b141-d23049d419b5" providerId="AD" clId="Web-{7C2925A0-327C-AB58-274E-0ABB21B01054}" dt="2020-07-16T17:29:46.106" v="2354"/>
          <ac:spMkLst>
            <pc:docMk/>
            <pc:sldMk cId="4039671234" sldId="743"/>
            <ac:spMk id="4" creationId="{1F96D03F-9D68-4D18-AEE1-E98DCE9B6AAA}"/>
          </ac:spMkLst>
        </pc:spChg>
        <pc:spChg chg="del mod">
          <ac:chgData name="Muffoletto, Jamie" userId="S::jamie.muffoletto@tea.texas.gov::daf1e3c6-8137-448a-b141-d23049d419b5" providerId="AD" clId="Web-{7C2925A0-327C-AB58-274E-0ABB21B01054}" dt="2020-07-16T17:26:51.829" v="2336"/>
          <ac:spMkLst>
            <pc:docMk/>
            <pc:sldMk cId="4039671234" sldId="743"/>
            <ac:spMk id="8" creationId="{E7C069AE-F904-47C1-894E-681F6E1E04D8}"/>
          </ac:spMkLst>
        </pc:spChg>
        <pc:spChg chg="add del mod">
          <ac:chgData name="Muffoletto, Jamie" userId="S::jamie.muffoletto@tea.texas.gov::daf1e3c6-8137-448a-b141-d23049d419b5" providerId="AD" clId="Web-{7C2925A0-327C-AB58-274E-0ABB21B01054}" dt="2020-07-16T17:29:47.934" v="2355"/>
          <ac:spMkLst>
            <pc:docMk/>
            <pc:sldMk cId="4039671234" sldId="743"/>
            <ac:spMk id="9" creationId="{7D969967-904F-4C34-BD86-CE980722ECDE}"/>
          </ac:spMkLst>
        </pc:spChg>
        <pc:spChg chg="add mod">
          <ac:chgData name="Muffoletto, Jamie" userId="S::jamie.muffoletto@tea.texas.gov::daf1e3c6-8137-448a-b141-d23049d419b5" providerId="AD" clId="Web-{7C2925A0-327C-AB58-274E-0ABB21B01054}" dt="2020-07-16T17:29:48.919" v="2356"/>
          <ac:spMkLst>
            <pc:docMk/>
            <pc:sldMk cId="4039671234" sldId="743"/>
            <ac:spMk id="11" creationId="{C94FFAEB-6D07-4DB9-8654-28F2A1EB6E5A}"/>
          </ac:spMkLst>
        </pc:spChg>
      </pc:sldChg>
      <pc:sldChg chg="addSp modSp">
        <pc:chgData name="Muffoletto, Jamie" userId="S::jamie.muffoletto@tea.texas.gov::daf1e3c6-8137-448a-b141-d23049d419b5" providerId="AD" clId="Web-{7C2925A0-327C-AB58-274E-0ABB21B01054}" dt="2020-07-16T17:24:58.463" v="2310" actId="1076"/>
        <pc:sldMkLst>
          <pc:docMk/>
          <pc:sldMk cId="1459649667" sldId="756"/>
        </pc:sldMkLst>
        <pc:spChg chg="add mod">
          <ac:chgData name="Muffoletto, Jamie" userId="S::jamie.muffoletto@tea.texas.gov::daf1e3c6-8137-448a-b141-d23049d419b5" providerId="AD" clId="Web-{7C2925A0-327C-AB58-274E-0ABB21B01054}" dt="2020-07-16T17:24:58.463" v="2310" actId="1076"/>
          <ac:spMkLst>
            <pc:docMk/>
            <pc:sldMk cId="1459649667" sldId="756"/>
            <ac:spMk id="3" creationId="{3714179C-306A-4AC2-BBC9-2AA8573B0726}"/>
          </ac:spMkLst>
        </pc:spChg>
        <pc:spChg chg="mod">
          <ac:chgData name="Muffoletto, Jamie" userId="S::jamie.muffoletto@tea.texas.gov::daf1e3c6-8137-448a-b141-d23049d419b5" providerId="AD" clId="Web-{7C2925A0-327C-AB58-274E-0ABB21B01054}" dt="2020-07-16T17:24:53.275" v="2309" actId="1076"/>
          <ac:spMkLst>
            <pc:docMk/>
            <pc:sldMk cId="1459649667" sldId="756"/>
            <ac:spMk id="9" creationId="{AD861518-A4C4-41B4-8526-0310E21FFAB5}"/>
          </ac:spMkLst>
        </pc:spChg>
      </pc:sldChg>
      <pc:sldChg chg="addSp delSp modSp">
        <pc:chgData name="Muffoletto, Jamie" userId="S::jamie.muffoletto@tea.texas.gov::daf1e3c6-8137-448a-b141-d23049d419b5" providerId="AD" clId="Web-{7C2925A0-327C-AB58-274E-0ABB21B01054}" dt="2020-07-16T17:25:12.245" v="2314" actId="20577"/>
        <pc:sldMkLst>
          <pc:docMk/>
          <pc:sldMk cId="697233470" sldId="757"/>
        </pc:sldMkLst>
        <pc:spChg chg="del">
          <ac:chgData name="Muffoletto, Jamie" userId="S::jamie.muffoletto@tea.texas.gov::daf1e3c6-8137-448a-b141-d23049d419b5" providerId="AD" clId="Web-{7C2925A0-327C-AB58-274E-0ABB21B01054}" dt="2020-07-16T16:55:13.485" v="2160"/>
          <ac:spMkLst>
            <pc:docMk/>
            <pc:sldMk cId="697233470" sldId="757"/>
            <ac:spMk id="2" creationId="{7995405D-D340-42AB-9440-493F34DF5B59}"/>
          </ac:spMkLst>
        </pc:spChg>
        <pc:spChg chg="mod">
          <ac:chgData name="Muffoletto, Jamie" userId="S::jamie.muffoletto@tea.texas.gov::daf1e3c6-8137-448a-b141-d23049d419b5" providerId="AD" clId="Web-{7C2925A0-327C-AB58-274E-0ABB21B01054}" dt="2020-07-16T16:55:31.986" v="2169" actId="14100"/>
          <ac:spMkLst>
            <pc:docMk/>
            <pc:sldMk cId="697233470" sldId="757"/>
            <ac:spMk id="3" creationId="{A4C9D9B2-AA71-407D-96F3-FD901D53D5D9}"/>
          </ac:spMkLst>
        </pc:spChg>
        <pc:spChg chg="add mod">
          <ac:chgData name="Muffoletto, Jamie" userId="S::jamie.muffoletto@tea.texas.gov::daf1e3c6-8137-448a-b141-d23049d419b5" providerId="AD" clId="Web-{7C2925A0-327C-AB58-274E-0ABB21B01054}" dt="2020-07-16T17:25:12.245" v="2314" actId="20577"/>
          <ac:spMkLst>
            <pc:docMk/>
            <pc:sldMk cId="697233470" sldId="757"/>
            <ac:spMk id="4" creationId="{A41BC9B5-4D9F-4BC9-A643-2B96E0CA237A}"/>
          </ac:spMkLst>
        </pc:spChg>
        <pc:spChg chg="mod">
          <ac:chgData name="Muffoletto, Jamie" userId="S::jamie.muffoletto@tea.texas.gov::daf1e3c6-8137-448a-b141-d23049d419b5" providerId="AD" clId="Web-{7C2925A0-327C-AB58-274E-0ABB21B01054}" dt="2020-07-16T16:55:23.407" v="2166" actId="14100"/>
          <ac:spMkLst>
            <pc:docMk/>
            <pc:sldMk cId="697233470" sldId="757"/>
            <ac:spMk id="6" creationId="{E0DAEBA0-2C09-4BBD-ACCB-BCF4057609B9}"/>
          </ac:spMkLst>
        </pc:spChg>
      </pc:sldChg>
      <pc:sldChg chg="addSp modSp">
        <pc:chgData name="Muffoletto, Jamie" userId="S::jamie.muffoletto@tea.texas.gov::daf1e3c6-8137-448a-b141-d23049d419b5" providerId="AD" clId="Web-{7C2925A0-327C-AB58-274E-0ABB21B01054}" dt="2020-07-16T17:25:24.839" v="2320" actId="20577"/>
        <pc:sldMkLst>
          <pc:docMk/>
          <pc:sldMk cId="3756385844" sldId="758"/>
        </pc:sldMkLst>
        <pc:spChg chg="mod">
          <ac:chgData name="Muffoletto, Jamie" userId="S::jamie.muffoletto@tea.texas.gov::daf1e3c6-8137-448a-b141-d23049d419b5" providerId="AD" clId="Web-{7C2925A0-327C-AB58-274E-0ABB21B01054}" dt="2020-07-16T16:40:09.321" v="514"/>
          <ac:spMkLst>
            <pc:docMk/>
            <pc:sldMk cId="3756385844" sldId="758"/>
            <ac:spMk id="2" creationId="{7995405D-D340-42AB-9440-493F34DF5B59}"/>
          </ac:spMkLst>
        </pc:spChg>
        <pc:spChg chg="add mod">
          <ac:chgData name="Muffoletto, Jamie" userId="S::jamie.muffoletto@tea.texas.gov::daf1e3c6-8137-448a-b141-d23049d419b5" providerId="AD" clId="Web-{7C2925A0-327C-AB58-274E-0ABB21B01054}" dt="2020-07-16T17:25:24.839" v="2320" actId="20577"/>
          <ac:spMkLst>
            <pc:docMk/>
            <pc:sldMk cId="3756385844" sldId="758"/>
            <ac:spMk id="3" creationId="{6C1C8744-1C89-4B90-81FB-E499FDB92D44}"/>
          </ac:spMkLst>
        </pc:spChg>
      </pc:sldChg>
      <pc:sldChg chg="addSp modSp">
        <pc:chgData name="Muffoletto, Jamie" userId="S::jamie.muffoletto@tea.texas.gov::daf1e3c6-8137-448a-b141-d23049d419b5" providerId="AD" clId="Web-{7C2925A0-327C-AB58-274E-0ABB21B01054}" dt="2020-07-16T17:25:17.386" v="2317" actId="20577"/>
        <pc:sldMkLst>
          <pc:docMk/>
          <pc:sldMk cId="2104139647" sldId="759"/>
        </pc:sldMkLst>
        <pc:spChg chg="mod">
          <ac:chgData name="Muffoletto, Jamie" userId="S::jamie.muffoletto@tea.texas.gov::daf1e3c6-8137-448a-b141-d23049d419b5" providerId="AD" clId="Web-{7C2925A0-327C-AB58-274E-0ABB21B01054}" dt="2020-07-16T16:48:04.959" v="1081" actId="1076"/>
          <ac:spMkLst>
            <pc:docMk/>
            <pc:sldMk cId="2104139647" sldId="759"/>
            <ac:spMk id="2" creationId="{7995405D-D340-42AB-9440-493F34DF5B59}"/>
          </ac:spMkLst>
        </pc:spChg>
        <pc:spChg chg="add mod">
          <ac:chgData name="Muffoletto, Jamie" userId="S::jamie.muffoletto@tea.texas.gov::daf1e3c6-8137-448a-b141-d23049d419b5" providerId="AD" clId="Web-{7C2925A0-327C-AB58-274E-0ABB21B01054}" dt="2020-07-16T17:25:17.386" v="2317" actId="20577"/>
          <ac:spMkLst>
            <pc:docMk/>
            <pc:sldMk cId="2104139647" sldId="759"/>
            <ac:spMk id="3" creationId="{06673D0E-7096-4B68-B773-8FD82167B7C2}"/>
          </ac:spMkLst>
        </pc:spChg>
        <pc:spChg chg="mod">
          <ac:chgData name="Muffoletto, Jamie" userId="S::jamie.muffoletto@tea.texas.gov::daf1e3c6-8137-448a-b141-d23049d419b5" providerId="AD" clId="Web-{7C2925A0-327C-AB58-274E-0ABB21B01054}" dt="2020-07-16T16:49:20.104" v="1086" actId="20577"/>
          <ac:spMkLst>
            <pc:docMk/>
            <pc:sldMk cId="2104139647" sldId="759"/>
            <ac:spMk id="6" creationId="{E0DAEBA0-2C09-4BBD-ACCB-BCF4057609B9}"/>
          </ac:spMkLst>
        </pc:spChg>
      </pc:sldChg>
    </pc:docChg>
  </pc:docChgLst>
  <pc:docChgLst>
    <pc:chgData name="Simons, Leanne" userId="S::leanne.simons@tea.texas.gov::f0b41770-584b-4844-b5c5-b29dec998724" providerId="AD" clId="Web-{E67DC030-6D10-C510-48D1-AD75D441A98A}"/>
    <pc:docChg chg="addSld delSld modSld">
      <pc:chgData name="Simons, Leanne" userId="S::leanne.simons@tea.texas.gov::f0b41770-584b-4844-b5c5-b29dec998724" providerId="AD" clId="Web-{E67DC030-6D10-C510-48D1-AD75D441A98A}" dt="2020-07-16T16:24:49.754" v="30"/>
      <pc:docMkLst>
        <pc:docMk/>
      </pc:docMkLst>
      <pc:sldChg chg="addCm">
        <pc:chgData name="Simons, Leanne" userId="S::leanne.simons@tea.texas.gov::f0b41770-584b-4844-b5c5-b29dec998724" providerId="AD" clId="Web-{E67DC030-6D10-C510-48D1-AD75D441A98A}" dt="2020-07-16T16:24:49.754" v="30"/>
        <pc:sldMkLst>
          <pc:docMk/>
          <pc:sldMk cId="3812044576" sldId="264"/>
        </pc:sldMkLst>
      </pc:sldChg>
      <pc:sldChg chg="addCm modCm">
        <pc:chgData name="Simons, Leanne" userId="S::leanne.simons@tea.texas.gov::f0b41770-584b-4844-b5c5-b29dec998724" providerId="AD" clId="Web-{E67DC030-6D10-C510-48D1-AD75D441A98A}" dt="2020-07-16T16:03:44.879" v="4"/>
        <pc:sldMkLst>
          <pc:docMk/>
          <pc:sldMk cId="1668425998" sldId="706"/>
        </pc:sldMkLst>
      </pc:sldChg>
      <pc:sldChg chg="addSp delSp modSp addCm">
        <pc:chgData name="Simons, Leanne" userId="S::leanne.simons@tea.texas.gov::f0b41770-584b-4844-b5c5-b29dec998724" providerId="AD" clId="Web-{E67DC030-6D10-C510-48D1-AD75D441A98A}" dt="2020-07-16T16:15:33.204" v="12"/>
        <pc:sldMkLst>
          <pc:docMk/>
          <pc:sldMk cId="2533066220" sldId="739"/>
        </pc:sldMkLst>
        <pc:spChg chg="add del mod">
          <ac:chgData name="Simons, Leanne" userId="S::leanne.simons@tea.texas.gov::f0b41770-584b-4844-b5c5-b29dec998724" providerId="AD" clId="Web-{E67DC030-6D10-C510-48D1-AD75D441A98A}" dt="2020-07-16T16:15:30.501" v="11"/>
          <ac:spMkLst>
            <pc:docMk/>
            <pc:sldMk cId="2533066220" sldId="739"/>
            <ac:spMk id="4" creationId="{518214BD-AF28-434A-91D8-B1709945DA36}"/>
          </ac:spMkLst>
        </pc:spChg>
      </pc:sldChg>
      <pc:sldChg chg="addCm modCm">
        <pc:chgData name="Simons, Leanne" userId="S::leanne.simons@tea.texas.gov::f0b41770-584b-4844-b5c5-b29dec998724" providerId="AD" clId="Web-{E67DC030-6D10-C510-48D1-AD75D441A98A}" dt="2020-07-16T16:18:25.340" v="28"/>
        <pc:sldMkLst>
          <pc:docMk/>
          <pc:sldMk cId="953400758" sldId="742"/>
        </pc:sldMkLst>
      </pc:sldChg>
      <pc:sldChg chg="addCm">
        <pc:chgData name="Simons, Leanne" userId="S::leanne.simons@tea.texas.gov::f0b41770-584b-4844-b5c5-b29dec998724" providerId="AD" clId="Web-{E67DC030-6D10-C510-48D1-AD75D441A98A}" dt="2020-07-16T16:02:31.906" v="0"/>
        <pc:sldMkLst>
          <pc:docMk/>
          <pc:sldMk cId="4039671234" sldId="743"/>
        </pc:sldMkLst>
      </pc:sldChg>
      <pc:sldChg chg="addCm">
        <pc:chgData name="Simons, Leanne" userId="S::leanne.simons@tea.texas.gov::f0b41770-584b-4844-b5c5-b29dec998724" providerId="AD" clId="Web-{E67DC030-6D10-C510-48D1-AD75D441A98A}" dt="2020-07-16T16:19:54.142" v="29"/>
        <pc:sldMkLst>
          <pc:docMk/>
          <pc:sldMk cId="1459649667" sldId="756"/>
        </pc:sldMkLst>
      </pc:sldChg>
      <pc:sldChg chg="modSp addCm modCm">
        <pc:chgData name="Simons, Leanne" userId="S::leanne.simons@tea.texas.gov::f0b41770-584b-4844-b5c5-b29dec998724" providerId="AD" clId="Web-{E67DC030-6D10-C510-48D1-AD75D441A98A}" dt="2020-07-16T16:17:15.304" v="19"/>
        <pc:sldMkLst>
          <pc:docMk/>
          <pc:sldMk cId="697233470" sldId="757"/>
        </pc:sldMkLst>
        <pc:spChg chg="mod">
          <ac:chgData name="Simons, Leanne" userId="S::leanne.simons@tea.texas.gov::f0b41770-584b-4844-b5c5-b29dec998724" providerId="AD" clId="Web-{E67DC030-6D10-C510-48D1-AD75D441A98A}" dt="2020-07-16T16:16:56.334" v="17" actId="20577"/>
          <ac:spMkLst>
            <pc:docMk/>
            <pc:sldMk cId="697233470" sldId="757"/>
            <ac:spMk id="3" creationId="{A4C9D9B2-AA71-407D-96F3-FD901D53D5D9}"/>
          </ac:spMkLst>
        </pc:spChg>
      </pc:sldChg>
      <pc:sldChg chg="addCm modCm">
        <pc:chgData name="Simons, Leanne" userId="S::leanne.simons@tea.texas.gov::f0b41770-584b-4844-b5c5-b29dec998724" providerId="AD" clId="Web-{E67DC030-6D10-C510-48D1-AD75D441A98A}" dt="2020-07-16T16:18:16.511" v="27"/>
        <pc:sldMkLst>
          <pc:docMk/>
          <pc:sldMk cId="3756385844" sldId="758"/>
        </pc:sldMkLst>
      </pc:sldChg>
      <pc:sldChg chg="addSp delSp modSp addCm modCm">
        <pc:chgData name="Simons, Leanne" userId="S::leanne.simons@tea.texas.gov::f0b41770-584b-4844-b5c5-b29dec998724" providerId="AD" clId="Web-{E67DC030-6D10-C510-48D1-AD75D441A98A}" dt="2020-07-16T16:18:05.589" v="26"/>
        <pc:sldMkLst>
          <pc:docMk/>
          <pc:sldMk cId="2104139647" sldId="759"/>
        </pc:sldMkLst>
        <pc:spChg chg="add del mod">
          <ac:chgData name="Simons, Leanne" userId="S::leanne.simons@tea.texas.gov::f0b41770-584b-4844-b5c5-b29dec998724" providerId="AD" clId="Web-{E67DC030-6D10-C510-48D1-AD75D441A98A}" dt="2020-07-16T16:18:00.291" v="25"/>
          <ac:spMkLst>
            <pc:docMk/>
            <pc:sldMk cId="2104139647" sldId="759"/>
            <ac:spMk id="3" creationId="{64D29FAF-5F33-45A7-A6A5-5AD898323E22}"/>
          </ac:spMkLst>
        </pc:spChg>
      </pc:sldChg>
      <pc:sldChg chg="add del replId">
        <pc:chgData name="Simons, Leanne" userId="S::leanne.simons@tea.texas.gov::f0b41770-584b-4844-b5c5-b29dec998724" providerId="AD" clId="Web-{E67DC030-6D10-C510-48D1-AD75D441A98A}" dt="2020-07-16T16:17:41.025" v="21"/>
        <pc:sldMkLst>
          <pc:docMk/>
          <pc:sldMk cId="766950418" sldId="760"/>
        </pc:sldMkLst>
      </pc:sldChg>
    </pc:docChg>
  </pc:docChgLst>
  <pc:docChgLst>
    <pc:chgData name="Muffoletto, Jamie" userId="S::jamie.muffoletto@tea.texas.gov::daf1e3c6-8137-448a-b141-d23049d419b5" providerId="AD" clId="Web-{05818FEC-CE18-4E94-9155-97D8DD123189}"/>
    <pc:docChg chg="addSld modSld">
      <pc:chgData name="Muffoletto, Jamie" userId="S::jamie.muffoletto@tea.texas.gov::daf1e3c6-8137-448a-b141-d23049d419b5" providerId="AD" clId="Web-{05818FEC-CE18-4E94-9155-97D8DD123189}" dt="2020-06-30T21:17:28.329" v="97" actId="1076"/>
      <pc:docMkLst>
        <pc:docMk/>
      </pc:docMkLst>
      <pc:sldChg chg="modSp">
        <pc:chgData name="Muffoletto, Jamie" userId="S::jamie.muffoletto@tea.texas.gov::daf1e3c6-8137-448a-b141-d23049d419b5" providerId="AD" clId="Web-{05818FEC-CE18-4E94-9155-97D8DD123189}" dt="2020-06-30T21:16:38.798" v="76" actId="20577"/>
        <pc:sldMkLst>
          <pc:docMk/>
          <pc:sldMk cId="0" sldId="687"/>
        </pc:sldMkLst>
        <pc:spChg chg="mod">
          <ac:chgData name="Muffoletto, Jamie" userId="S::jamie.muffoletto@tea.texas.gov::daf1e3c6-8137-448a-b141-d23049d419b5" providerId="AD" clId="Web-{05818FEC-CE18-4E94-9155-97D8DD123189}" dt="2020-06-30T21:16:38.798" v="76" actId="20577"/>
          <ac:spMkLst>
            <pc:docMk/>
            <pc:sldMk cId="0" sldId="687"/>
            <ac:spMk id="7" creationId="{00000000-0000-0000-0000-000000000000}"/>
          </ac:spMkLst>
        </pc:spChg>
      </pc:sldChg>
      <pc:sldChg chg="modSp">
        <pc:chgData name="Muffoletto, Jamie" userId="S::jamie.muffoletto@tea.texas.gov::daf1e3c6-8137-448a-b141-d23049d419b5" providerId="AD" clId="Web-{05818FEC-CE18-4E94-9155-97D8DD123189}" dt="2020-06-30T21:16:28.376" v="70" actId="20577"/>
        <pc:sldMkLst>
          <pc:docMk/>
          <pc:sldMk cId="2967769842" sldId="712"/>
        </pc:sldMkLst>
        <pc:spChg chg="mod">
          <ac:chgData name="Muffoletto, Jamie" userId="S::jamie.muffoletto@tea.texas.gov::daf1e3c6-8137-448a-b141-d23049d419b5" providerId="AD" clId="Web-{05818FEC-CE18-4E94-9155-97D8DD123189}" dt="2020-06-30T21:16:28.376" v="70" actId="20577"/>
          <ac:spMkLst>
            <pc:docMk/>
            <pc:sldMk cId="2967769842" sldId="712"/>
            <ac:spMk id="7" creationId="{00000000-0000-0000-0000-000000000000}"/>
          </ac:spMkLst>
        </pc:spChg>
      </pc:sldChg>
      <pc:sldChg chg="modSp">
        <pc:chgData name="Muffoletto, Jamie" userId="S::jamie.muffoletto@tea.texas.gov::daf1e3c6-8137-448a-b141-d23049d419b5" providerId="AD" clId="Web-{05818FEC-CE18-4E94-9155-97D8DD123189}" dt="2020-06-30T21:16:47.298" v="82" actId="20577"/>
        <pc:sldMkLst>
          <pc:docMk/>
          <pc:sldMk cId="3915286434" sldId="713"/>
        </pc:sldMkLst>
        <pc:spChg chg="mod">
          <ac:chgData name="Muffoletto, Jamie" userId="S::jamie.muffoletto@tea.texas.gov::daf1e3c6-8137-448a-b141-d23049d419b5" providerId="AD" clId="Web-{05818FEC-CE18-4E94-9155-97D8DD123189}" dt="2020-06-30T21:16:47.298" v="82" actId="20577"/>
          <ac:spMkLst>
            <pc:docMk/>
            <pc:sldMk cId="3915286434" sldId="713"/>
            <ac:spMk id="7" creationId="{00000000-0000-0000-0000-000000000000}"/>
          </ac:spMkLst>
        </pc:spChg>
      </pc:sldChg>
      <pc:sldChg chg="modSp">
        <pc:chgData name="Muffoletto, Jamie" userId="S::jamie.muffoletto@tea.texas.gov::daf1e3c6-8137-448a-b141-d23049d419b5" providerId="AD" clId="Web-{05818FEC-CE18-4E94-9155-97D8DD123189}" dt="2020-06-30T21:16:57.048" v="88" actId="20577"/>
        <pc:sldMkLst>
          <pc:docMk/>
          <pc:sldMk cId="814559365" sldId="714"/>
        </pc:sldMkLst>
        <pc:spChg chg="mod">
          <ac:chgData name="Muffoletto, Jamie" userId="S::jamie.muffoletto@tea.texas.gov::daf1e3c6-8137-448a-b141-d23049d419b5" providerId="AD" clId="Web-{05818FEC-CE18-4E94-9155-97D8DD123189}" dt="2020-06-30T21:16:57.048" v="88" actId="20577"/>
          <ac:spMkLst>
            <pc:docMk/>
            <pc:sldMk cId="814559365" sldId="714"/>
            <ac:spMk id="7" creationId="{00000000-0000-0000-0000-000000000000}"/>
          </ac:spMkLst>
        </pc:spChg>
      </pc:sldChg>
      <pc:sldChg chg="modSp">
        <pc:chgData name="Muffoletto, Jamie" userId="S::jamie.muffoletto@tea.texas.gov::daf1e3c6-8137-448a-b141-d23049d419b5" providerId="AD" clId="Web-{05818FEC-CE18-4E94-9155-97D8DD123189}" dt="2020-06-30T21:17:02.595" v="92" actId="20577"/>
        <pc:sldMkLst>
          <pc:docMk/>
          <pc:sldMk cId="2133920588" sldId="715"/>
        </pc:sldMkLst>
        <pc:spChg chg="mod">
          <ac:chgData name="Muffoletto, Jamie" userId="S::jamie.muffoletto@tea.texas.gov::daf1e3c6-8137-448a-b141-d23049d419b5" providerId="AD" clId="Web-{05818FEC-CE18-4E94-9155-97D8DD123189}" dt="2020-06-30T21:17:02.595" v="92" actId="20577"/>
          <ac:spMkLst>
            <pc:docMk/>
            <pc:sldMk cId="2133920588" sldId="715"/>
            <ac:spMk id="7" creationId="{00000000-0000-0000-0000-000000000000}"/>
          </ac:spMkLst>
        </pc:spChg>
      </pc:sldChg>
      <pc:sldChg chg="modSp add replId">
        <pc:chgData name="Muffoletto, Jamie" userId="S::jamie.muffoletto@tea.texas.gov::daf1e3c6-8137-448a-b141-d23049d419b5" providerId="AD" clId="Web-{05818FEC-CE18-4E94-9155-97D8DD123189}" dt="2020-06-30T21:17:19.938" v="96" actId="1076"/>
        <pc:sldMkLst>
          <pc:docMk/>
          <pc:sldMk cId="4042677826" sldId="721"/>
        </pc:sldMkLst>
        <pc:spChg chg="mod">
          <ac:chgData name="Muffoletto, Jamie" userId="S::jamie.muffoletto@tea.texas.gov::daf1e3c6-8137-448a-b141-d23049d419b5" providerId="AD" clId="Web-{05818FEC-CE18-4E94-9155-97D8DD123189}" dt="2020-06-30T21:17:19.938" v="96" actId="1076"/>
          <ac:spMkLst>
            <pc:docMk/>
            <pc:sldMk cId="4042677826" sldId="721"/>
            <ac:spMk id="12" creationId="{3DE1DC5D-D2A1-49C1-A0A2-56DE96C13685}"/>
          </ac:spMkLst>
        </pc:spChg>
      </pc:sldChg>
      <pc:sldChg chg="modSp add replId">
        <pc:chgData name="Muffoletto, Jamie" userId="S::jamie.muffoletto@tea.texas.gov::daf1e3c6-8137-448a-b141-d23049d419b5" providerId="AD" clId="Web-{05818FEC-CE18-4E94-9155-97D8DD123189}" dt="2020-06-30T21:17:28.329" v="97" actId="1076"/>
        <pc:sldMkLst>
          <pc:docMk/>
          <pc:sldMk cId="2029374222" sldId="722"/>
        </pc:sldMkLst>
        <pc:spChg chg="mod">
          <ac:chgData name="Muffoletto, Jamie" userId="S::jamie.muffoletto@tea.texas.gov::daf1e3c6-8137-448a-b141-d23049d419b5" providerId="AD" clId="Web-{05818FEC-CE18-4E94-9155-97D8DD123189}" dt="2020-06-30T21:17:28.329" v="97" actId="1076"/>
          <ac:spMkLst>
            <pc:docMk/>
            <pc:sldMk cId="2029374222" sldId="722"/>
            <ac:spMk id="12" creationId="{3DE1DC5D-D2A1-49C1-A0A2-56DE96C13685}"/>
          </ac:spMkLst>
        </pc:spChg>
      </pc:sldChg>
    </pc:docChg>
  </pc:docChgLst>
  <pc:docChgLst>
    <pc:chgData name="Muffoletto, Jamie" userId="S::jamie.muffoletto@tea.texas.gov::daf1e3c6-8137-448a-b141-d23049d419b5" providerId="AD" clId="Web-{03E2CAF0-0E1A-B7C0-0252-4B26ABF03510}"/>
    <pc:docChg chg="addSld delSld modSld">
      <pc:chgData name="Muffoletto, Jamie" userId="S::jamie.muffoletto@tea.texas.gov::daf1e3c6-8137-448a-b141-d23049d419b5" providerId="AD" clId="Web-{03E2CAF0-0E1A-B7C0-0252-4B26ABF03510}" dt="2020-07-20T16:21:53.576" v="357"/>
      <pc:docMkLst>
        <pc:docMk/>
      </pc:docMkLst>
      <pc:sldChg chg="addCm">
        <pc:chgData name="Muffoletto, Jamie" userId="S::jamie.muffoletto@tea.texas.gov::daf1e3c6-8137-448a-b141-d23049d419b5" providerId="AD" clId="Web-{03E2CAF0-0E1A-B7C0-0252-4B26ABF03510}" dt="2020-07-20T16:21:53.576" v="357"/>
        <pc:sldMkLst>
          <pc:docMk/>
          <pc:sldMk cId="0" sldId="466"/>
        </pc:sldMkLst>
      </pc:sldChg>
      <pc:sldChg chg="addSp delSp modSp del">
        <pc:chgData name="Muffoletto, Jamie" userId="S::jamie.muffoletto@tea.texas.gov::daf1e3c6-8137-448a-b141-d23049d419b5" providerId="AD" clId="Web-{03E2CAF0-0E1A-B7C0-0252-4B26ABF03510}" dt="2020-07-20T16:17:52.263" v="331"/>
        <pc:sldMkLst>
          <pc:docMk/>
          <pc:sldMk cId="0" sldId="687"/>
        </pc:sldMkLst>
        <pc:spChg chg="add del mod">
          <ac:chgData name="Muffoletto, Jamie" userId="S::jamie.muffoletto@tea.texas.gov::daf1e3c6-8137-448a-b141-d23049d419b5" providerId="AD" clId="Web-{03E2CAF0-0E1A-B7C0-0252-4B26ABF03510}" dt="2020-07-20T16:17:11.107" v="327"/>
          <ac:spMkLst>
            <pc:docMk/>
            <pc:sldMk cId="0" sldId="687"/>
            <ac:spMk id="2" creationId="{93555431-64A6-4511-B8B5-46929DA3BF23}"/>
          </ac:spMkLst>
        </pc:spChg>
        <pc:spChg chg="mod">
          <ac:chgData name="Muffoletto, Jamie" userId="S::jamie.muffoletto@tea.texas.gov::daf1e3c6-8137-448a-b141-d23049d419b5" providerId="AD" clId="Web-{03E2CAF0-0E1A-B7C0-0252-4B26ABF03510}" dt="2020-07-20T16:12:16.450" v="125" actId="20577"/>
          <ac:spMkLst>
            <pc:docMk/>
            <pc:sldMk cId="0" sldId="687"/>
            <ac:spMk id="7" creationId="{00000000-0000-0000-0000-000000000000}"/>
          </ac:spMkLst>
        </pc:spChg>
      </pc:sldChg>
      <pc:sldChg chg="addSp delSp modSp del">
        <pc:chgData name="Muffoletto, Jamie" userId="S::jamie.muffoletto@tea.texas.gov::daf1e3c6-8137-448a-b141-d23049d419b5" providerId="AD" clId="Web-{03E2CAF0-0E1A-B7C0-0252-4B26ABF03510}" dt="2020-07-20T16:18:55.342" v="339"/>
        <pc:sldMkLst>
          <pc:docMk/>
          <pc:sldMk cId="2967769842" sldId="712"/>
        </pc:sldMkLst>
        <pc:spChg chg="mod">
          <ac:chgData name="Muffoletto, Jamie" userId="S::jamie.muffoletto@tea.texas.gov::daf1e3c6-8137-448a-b141-d23049d419b5" providerId="AD" clId="Web-{03E2CAF0-0E1A-B7C0-0252-4B26ABF03510}" dt="2020-07-20T16:12:13.216" v="123" actId="20577"/>
          <ac:spMkLst>
            <pc:docMk/>
            <pc:sldMk cId="2967769842" sldId="712"/>
            <ac:spMk id="7" creationId="{00000000-0000-0000-0000-000000000000}"/>
          </ac:spMkLst>
        </pc:spChg>
        <pc:picChg chg="add del mod">
          <ac:chgData name="Muffoletto, Jamie" userId="S::jamie.muffoletto@tea.texas.gov::daf1e3c6-8137-448a-b141-d23049d419b5" providerId="AD" clId="Web-{03E2CAF0-0E1A-B7C0-0252-4B26ABF03510}" dt="2020-07-20T16:17:59.279" v="333"/>
          <ac:picMkLst>
            <pc:docMk/>
            <pc:sldMk cId="2967769842" sldId="712"/>
            <ac:picMk id="2" creationId="{3D98A1B7-0C41-459B-872A-A3D63450FBBE}"/>
          </ac:picMkLst>
        </pc:picChg>
      </pc:sldChg>
      <pc:sldChg chg="modSp del">
        <pc:chgData name="Muffoletto, Jamie" userId="S::jamie.muffoletto@tea.texas.gov::daf1e3c6-8137-448a-b141-d23049d419b5" providerId="AD" clId="Web-{03E2CAF0-0E1A-B7C0-0252-4B26ABF03510}" dt="2020-07-20T16:19:12.045" v="342"/>
        <pc:sldMkLst>
          <pc:docMk/>
          <pc:sldMk cId="3915286434" sldId="713"/>
        </pc:sldMkLst>
        <pc:spChg chg="mod">
          <ac:chgData name="Muffoletto, Jamie" userId="S::jamie.muffoletto@tea.texas.gov::daf1e3c6-8137-448a-b141-d23049d419b5" providerId="AD" clId="Web-{03E2CAF0-0E1A-B7C0-0252-4B26ABF03510}" dt="2020-07-20T16:12:09.075" v="119" actId="20577"/>
          <ac:spMkLst>
            <pc:docMk/>
            <pc:sldMk cId="3915286434" sldId="713"/>
            <ac:spMk id="7" creationId="{00000000-0000-0000-0000-000000000000}"/>
          </ac:spMkLst>
        </pc:spChg>
      </pc:sldChg>
      <pc:sldChg chg="modSp del">
        <pc:chgData name="Muffoletto, Jamie" userId="S::jamie.muffoletto@tea.texas.gov::daf1e3c6-8137-448a-b141-d23049d419b5" providerId="AD" clId="Web-{03E2CAF0-0E1A-B7C0-0252-4B26ABF03510}" dt="2020-07-20T16:19:28.435" v="345"/>
        <pc:sldMkLst>
          <pc:docMk/>
          <pc:sldMk cId="814559365" sldId="714"/>
        </pc:sldMkLst>
        <pc:spChg chg="mod">
          <ac:chgData name="Muffoletto, Jamie" userId="S::jamie.muffoletto@tea.texas.gov::daf1e3c6-8137-448a-b141-d23049d419b5" providerId="AD" clId="Web-{03E2CAF0-0E1A-B7C0-0252-4B26ABF03510}" dt="2020-07-20T16:11:59.654" v="115" actId="20577"/>
          <ac:spMkLst>
            <pc:docMk/>
            <pc:sldMk cId="814559365" sldId="714"/>
            <ac:spMk id="7" creationId="{00000000-0000-0000-0000-000000000000}"/>
          </ac:spMkLst>
        </pc:spChg>
      </pc:sldChg>
      <pc:sldChg chg="modSp del">
        <pc:chgData name="Muffoletto, Jamie" userId="S::jamie.muffoletto@tea.texas.gov::daf1e3c6-8137-448a-b141-d23049d419b5" providerId="AD" clId="Web-{03E2CAF0-0E1A-B7C0-0252-4B26ABF03510}" dt="2020-07-20T16:19:47.920" v="348"/>
        <pc:sldMkLst>
          <pc:docMk/>
          <pc:sldMk cId="2133920588" sldId="715"/>
        </pc:sldMkLst>
        <pc:spChg chg="mod">
          <ac:chgData name="Muffoletto, Jamie" userId="S::jamie.muffoletto@tea.texas.gov::daf1e3c6-8137-448a-b141-d23049d419b5" providerId="AD" clId="Web-{03E2CAF0-0E1A-B7C0-0252-4B26ABF03510}" dt="2020-07-20T16:11:51.200" v="111" actId="20577"/>
          <ac:spMkLst>
            <pc:docMk/>
            <pc:sldMk cId="2133920588" sldId="715"/>
            <ac:spMk id="7" creationId="{00000000-0000-0000-0000-000000000000}"/>
          </ac:spMkLst>
        </pc:spChg>
      </pc:sldChg>
      <pc:sldChg chg="delSp modSp del">
        <pc:chgData name="Muffoletto, Jamie" userId="S::jamie.muffoletto@tea.texas.gov::daf1e3c6-8137-448a-b141-d23049d419b5" providerId="AD" clId="Web-{03E2CAF0-0E1A-B7C0-0252-4B26ABF03510}" dt="2020-07-20T16:19:54.482" v="349"/>
        <pc:sldMkLst>
          <pc:docMk/>
          <pc:sldMk cId="4042677826" sldId="721"/>
        </pc:sldMkLst>
        <pc:spChg chg="mod">
          <ac:chgData name="Muffoletto, Jamie" userId="S::jamie.muffoletto@tea.texas.gov::daf1e3c6-8137-448a-b141-d23049d419b5" providerId="AD" clId="Web-{03E2CAF0-0E1A-B7C0-0252-4B26ABF03510}" dt="2020-07-20T16:16:43.263" v="323" actId="1076"/>
          <ac:spMkLst>
            <pc:docMk/>
            <pc:sldMk cId="4042677826" sldId="721"/>
            <ac:spMk id="7" creationId="{00000000-0000-0000-0000-000000000000}"/>
          </ac:spMkLst>
        </pc:spChg>
        <pc:spChg chg="del">
          <ac:chgData name="Muffoletto, Jamie" userId="S::jamie.muffoletto@tea.texas.gov::daf1e3c6-8137-448a-b141-d23049d419b5" providerId="AD" clId="Web-{03E2CAF0-0E1A-B7C0-0252-4B26ABF03510}" dt="2020-07-20T16:16:29.419" v="322"/>
          <ac:spMkLst>
            <pc:docMk/>
            <pc:sldMk cId="4042677826" sldId="721"/>
            <ac:spMk id="12" creationId="{3DE1DC5D-D2A1-49C1-A0A2-56DE96C13685}"/>
          </ac:spMkLst>
        </pc:spChg>
      </pc:sldChg>
      <pc:sldChg chg="modSp del">
        <pc:chgData name="Muffoletto, Jamie" userId="S::jamie.muffoletto@tea.texas.gov::daf1e3c6-8137-448a-b141-d23049d419b5" providerId="AD" clId="Web-{03E2CAF0-0E1A-B7C0-0252-4B26ABF03510}" dt="2020-07-20T16:20:32.154" v="355"/>
        <pc:sldMkLst>
          <pc:docMk/>
          <pc:sldMk cId="2029374222" sldId="722"/>
        </pc:sldMkLst>
        <pc:spChg chg="mod">
          <ac:chgData name="Muffoletto, Jamie" userId="S::jamie.muffoletto@tea.texas.gov::daf1e3c6-8137-448a-b141-d23049d419b5" providerId="AD" clId="Web-{03E2CAF0-0E1A-B7C0-0252-4B26ABF03510}" dt="2020-07-20T16:11:44.341" v="107" actId="20577"/>
          <ac:spMkLst>
            <pc:docMk/>
            <pc:sldMk cId="2029374222" sldId="722"/>
            <ac:spMk id="7" creationId="{00000000-0000-0000-0000-000000000000}"/>
          </ac:spMkLst>
        </pc:spChg>
      </pc:sldChg>
      <pc:sldChg chg="delSp modSp">
        <pc:chgData name="Muffoletto, Jamie" userId="S::jamie.muffoletto@tea.texas.gov::daf1e3c6-8137-448a-b141-d23049d419b5" providerId="AD" clId="Web-{03E2CAF0-0E1A-B7C0-0252-4B26ABF03510}" dt="2020-07-20T16:15:50.576" v="283" actId="1076"/>
        <pc:sldMkLst>
          <pc:docMk/>
          <pc:sldMk cId="246256670" sldId="729"/>
        </pc:sldMkLst>
        <pc:spChg chg="mod">
          <ac:chgData name="Muffoletto, Jamie" userId="S::jamie.muffoletto@tea.texas.gov::daf1e3c6-8137-448a-b141-d23049d419b5" providerId="AD" clId="Web-{03E2CAF0-0E1A-B7C0-0252-4B26ABF03510}" dt="2020-07-20T16:12:40.763" v="166" actId="20577"/>
          <ac:spMkLst>
            <pc:docMk/>
            <pc:sldMk cId="246256670" sldId="729"/>
            <ac:spMk id="8" creationId="{E7C069AE-F904-47C1-894E-681F6E1E04D8}"/>
          </ac:spMkLst>
        </pc:spChg>
        <pc:spChg chg="mod">
          <ac:chgData name="Muffoletto, Jamie" userId="S::jamie.muffoletto@tea.texas.gov::daf1e3c6-8137-448a-b141-d23049d419b5" providerId="AD" clId="Web-{03E2CAF0-0E1A-B7C0-0252-4B26ABF03510}" dt="2020-07-20T16:15:50.576" v="283" actId="1076"/>
          <ac:spMkLst>
            <pc:docMk/>
            <pc:sldMk cId="246256670" sldId="729"/>
            <ac:spMk id="9" creationId="{AD861518-A4C4-41B4-8526-0310E21FFAB5}"/>
          </ac:spMkLst>
        </pc:spChg>
        <pc:picChg chg="del">
          <ac:chgData name="Muffoletto, Jamie" userId="S::jamie.muffoletto@tea.texas.gov::daf1e3c6-8137-448a-b141-d23049d419b5" providerId="AD" clId="Web-{03E2CAF0-0E1A-B7C0-0252-4B26ABF03510}" dt="2020-07-20T16:10:28.216" v="3"/>
          <ac:picMkLst>
            <pc:docMk/>
            <pc:sldMk cId="246256670" sldId="729"/>
            <ac:picMk id="2" creationId="{5A72DB06-6FC9-456E-B9F2-F803FCA05D5E}"/>
          </ac:picMkLst>
        </pc:picChg>
      </pc:sldChg>
      <pc:sldChg chg="add replId">
        <pc:chgData name="Muffoletto, Jamie" userId="S::jamie.muffoletto@tea.texas.gov::daf1e3c6-8137-448a-b141-d23049d419b5" providerId="AD" clId="Web-{03E2CAF0-0E1A-B7C0-0252-4B26ABF03510}" dt="2020-07-20T16:10:27.934" v="2"/>
        <pc:sldMkLst>
          <pc:docMk/>
          <pc:sldMk cId="1245850449" sldId="764"/>
        </pc:sldMkLst>
      </pc:sldChg>
      <pc:sldChg chg="add del replId">
        <pc:chgData name="Muffoletto, Jamie" userId="S::jamie.muffoletto@tea.texas.gov::daf1e3c6-8137-448a-b141-d23049d419b5" providerId="AD" clId="Web-{03E2CAF0-0E1A-B7C0-0252-4B26ABF03510}" dt="2020-07-20T16:10:08.325" v="1"/>
        <pc:sldMkLst>
          <pc:docMk/>
          <pc:sldMk cId="4184834028" sldId="764"/>
        </pc:sldMkLst>
      </pc:sldChg>
      <pc:sldChg chg="addSp modSp add replId">
        <pc:chgData name="Muffoletto, Jamie" userId="S::jamie.muffoletto@tea.texas.gov::daf1e3c6-8137-448a-b141-d23049d419b5" providerId="AD" clId="Web-{03E2CAF0-0E1A-B7C0-0252-4B26ABF03510}" dt="2020-07-20T16:17:42.935" v="330" actId="1076"/>
        <pc:sldMkLst>
          <pc:docMk/>
          <pc:sldMk cId="3782336110" sldId="765"/>
        </pc:sldMkLst>
        <pc:picChg chg="add mod">
          <ac:chgData name="Muffoletto, Jamie" userId="S::jamie.muffoletto@tea.texas.gov::daf1e3c6-8137-448a-b141-d23049d419b5" providerId="AD" clId="Web-{03E2CAF0-0E1A-B7C0-0252-4B26ABF03510}" dt="2020-07-20T16:17:42.935" v="330" actId="1076"/>
          <ac:picMkLst>
            <pc:docMk/>
            <pc:sldMk cId="3782336110" sldId="765"/>
            <ac:picMk id="2" creationId="{91E3BCF2-342B-40C0-8418-9D4DC91F48B8}"/>
          </ac:picMkLst>
        </pc:picChg>
      </pc:sldChg>
      <pc:sldChg chg="addSp delSp modSp add replId">
        <pc:chgData name="Muffoletto, Jamie" userId="S::jamie.muffoletto@tea.texas.gov::daf1e3c6-8137-448a-b141-d23049d419b5" providerId="AD" clId="Web-{03E2CAF0-0E1A-B7C0-0252-4B26ABF03510}" dt="2020-07-20T16:18:34.435" v="338"/>
        <pc:sldMkLst>
          <pc:docMk/>
          <pc:sldMk cId="3765971566" sldId="766"/>
        </pc:sldMkLst>
        <pc:spChg chg="add mod ord">
          <ac:chgData name="Muffoletto, Jamie" userId="S::jamie.muffoletto@tea.texas.gov::daf1e3c6-8137-448a-b141-d23049d419b5" providerId="AD" clId="Web-{03E2CAF0-0E1A-B7C0-0252-4B26ABF03510}" dt="2020-07-20T16:18:34.435" v="338"/>
          <ac:spMkLst>
            <pc:docMk/>
            <pc:sldMk cId="3765971566" sldId="766"/>
            <ac:spMk id="3" creationId="{3F87A811-87AF-4CAC-BF34-C5AB4E3D9F24}"/>
          </ac:spMkLst>
        </pc:spChg>
        <pc:picChg chg="del">
          <ac:chgData name="Muffoletto, Jamie" userId="S::jamie.muffoletto@tea.texas.gov::daf1e3c6-8137-448a-b141-d23049d419b5" providerId="AD" clId="Web-{03E2CAF0-0E1A-B7C0-0252-4B26ABF03510}" dt="2020-07-20T16:18:09.857" v="335"/>
          <ac:picMkLst>
            <pc:docMk/>
            <pc:sldMk cId="3765971566" sldId="766"/>
            <ac:picMk id="2" creationId="{91E3BCF2-342B-40C0-8418-9D4DC91F48B8}"/>
          </ac:picMkLst>
        </pc:picChg>
      </pc:sldChg>
      <pc:sldChg chg="modSp add replId">
        <pc:chgData name="Muffoletto, Jamie" userId="S::jamie.muffoletto@tea.texas.gov::daf1e3c6-8137-448a-b141-d23049d419b5" providerId="AD" clId="Web-{03E2CAF0-0E1A-B7C0-0252-4B26ABF03510}" dt="2020-07-20T16:19:08.123" v="341" actId="1076"/>
        <pc:sldMkLst>
          <pc:docMk/>
          <pc:sldMk cId="1539321929" sldId="767"/>
        </pc:sldMkLst>
        <pc:spChg chg="mod">
          <ac:chgData name="Muffoletto, Jamie" userId="S::jamie.muffoletto@tea.texas.gov::daf1e3c6-8137-448a-b141-d23049d419b5" providerId="AD" clId="Web-{03E2CAF0-0E1A-B7C0-0252-4B26ABF03510}" dt="2020-07-20T16:19:08.123" v="341" actId="1076"/>
          <ac:spMkLst>
            <pc:docMk/>
            <pc:sldMk cId="1539321929" sldId="767"/>
            <ac:spMk id="3" creationId="{3F87A811-87AF-4CAC-BF34-C5AB4E3D9F24}"/>
          </ac:spMkLst>
        </pc:spChg>
      </pc:sldChg>
      <pc:sldChg chg="modSp add replId">
        <pc:chgData name="Muffoletto, Jamie" userId="S::jamie.muffoletto@tea.texas.gov::daf1e3c6-8137-448a-b141-d23049d419b5" providerId="AD" clId="Web-{03E2CAF0-0E1A-B7C0-0252-4B26ABF03510}" dt="2020-07-20T16:19:24.998" v="344" actId="1076"/>
        <pc:sldMkLst>
          <pc:docMk/>
          <pc:sldMk cId="4139926663" sldId="768"/>
        </pc:sldMkLst>
        <pc:spChg chg="mod">
          <ac:chgData name="Muffoletto, Jamie" userId="S::jamie.muffoletto@tea.texas.gov::daf1e3c6-8137-448a-b141-d23049d419b5" providerId="AD" clId="Web-{03E2CAF0-0E1A-B7C0-0252-4B26ABF03510}" dt="2020-07-20T16:19:24.998" v="344" actId="1076"/>
          <ac:spMkLst>
            <pc:docMk/>
            <pc:sldMk cId="4139926663" sldId="768"/>
            <ac:spMk id="3" creationId="{3F87A811-87AF-4CAC-BF34-C5AB4E3D9F24}"/>
          </ac:spMkLst>
        </pc:spChg>
      </pc:sldChg>
      <pc:sldChg chg="modSp add replId">
        <pc:chgData name="Muffoletto, Jamie" userId="S::jamie.muffoletto@tea.texas.gov::daf1e3c6-8137-448a-b141-d23049d419b5" providerId="AD" clId="Web-{03E2CAF0-0E1A-B7C0-0252-4B26ABF03510}" dt="2020-07-20T16:19:41.795" v="347" actId="1076"/>
        <pc:sldMkLst>
          <pc:docMk/>
          <pc:sldMk cId="78773109" sldId="769"/>
        </pc:sldMkLst>
        <pc:spChg chg="mod">
          <ac:chgData name="Muffoletto, Jamie" userId="S::jamie.muffoletto@tea.texas.gov::daf1e3c6-8137-448a-b141-d23049d419b5" providerId="AD" clId="Web-{03E2CAF0-0E1A-B7C0-0252-4B26ABF03510}" dt="2020-07-20T16:19:41.795" v="347" actId="1076"/>
          <ac:spMkLst>
            <pc:docMk/>
            <pc:sldMk cId="78773109" sldId="769"/>
            <ac:spMk id="3" creationId="{3F87A811-87AF-4CAC-BF34-C5AB4E3D9F24}"/>
          </ac:spMkLst>
        </pc:spChg>
      </pc:sldChg>
      <pc:sldChg chg="modSp add replId">
        <pc:chgData name="Muffoletto, Jamie" userId="S::jamie.muffoletto@tea.texas.gov::daf1e3c6-8137-448a-b141-d23049d419b5" providerId="AD" clId="Web-{03E2CAF0-0E1A-B7C0-0252-4B26ABF03510}" dt="2020-07-20T16:20:05.560" v="351" actId="1076"/>
        <pc:sldMkLst>
          <pc:docMk/>
          <pc:sldMk cId="3413268134" sldId="770"/>
        </pc:sldMkLst>
        <pc:spChg chg="mod">
          <ac:chgData name="Muffoletto, Jamie" userId="S::jamie.muffoletto@tea.texas.gov::daf1e3c6-8137-448a-b141-d23049d419b5" providerId="AD" clId="Web-{03E2CAF0-0E1A-B7C0-0252-4B26ABF03510}" dt="2020-07-20T16:20:05.560" v="351" actId="1076"/>
          <ac:spMkLst>
            <pc:docMk/>
            <pc:sldMk cId="3413268134" sldId="770"/>
            <ac:spMk id="3" creationId="{3F87A811-87AF-4CAC-BF34-C5AB4E3D9F24}"/>
          </ac:spMkLst>
        </pc:spChg>
      </pc:sldChg>
      <pc:sldChg chg="modSp add replId">
        <pc:chgData name="Muffoletto, Jamie" userId="S::jamie.muffoletto@tea.texas.gov::daf1e3c6-8137-448a-b141-d23049d419b5" providerId="AD" clId="Web-{03E2CAF0-0E1A-B7C0-0252-4B26ABF03510}" dt="2020-07-20T16:20:22.467" v="353" actId="1076"/>
        <pc:sldMkLst>
          <pc:docMk/>
          <pc:sldMk cId="1589747296" sldId="771"/>
        </pc:sldMkLst>
        <pc:spChg chg="mod">
          <ac:chgData name="Muffoletto, Jamie" userId="S::jamie.muffoletto@tea.texas.gov::daf1e3c6-8137-448a-b141-d23049d419b5" providerId="AD" clId="Web-{03E2CAF0-0E1A-B7C0-0252-4B26ABF03510}" dt="2020-07-20T16:20:22.467" v="353" actId="1076"/>
          <ac:spMkLst>
            <pc:docMk/>
            <pc:sldMk cId="1589747296" sldId="771"/>
            <ac:spMk id="3" creationId="{3F87A811-87AF-4CAC-BF34-C5AB4E3D9F24}"/>
          </ac:spMkLst>
        </pc:spChg>
      </pc:sldChg>
      <pc:sldChg chg="modSp add replId">
        <pc:chgData name="Muffoletto, Jamie" userId="S::jamie.muffoletto@tea.texas.gov::daf1e3c6-8137-448a-b141-d23049d419b5" providerId="AD" clId="Web-{03E2CAF0-0E1A-B7C0-0252-4B26ABF03510}" dt="2020-07-20T16:20:37.529" v="356" actId="1076"/>
        <pc:sldMkLst>
          <pc:docMk/>
          <pc:sldMk cId="3311041861" sldId="772"/>
        </pc:sldMkLst>
        <pc:spChg chg="mod">
          <ac:chgData name="Muffoletto, Jamie" userId="S::jamie.muffoletto@tea.texas.gov::daf1e3c6-8137-448a-b141-d23049d419b5" providerId="AD" clId="Web-{03E2CAF0-0E1A-B7C0-0252-4B26ABF03510}" dt="2020-07-20T16:20:37.529" v="356" actId="1076"/>
          <ac:spMkLst>
            <pc:docMk/>
            <pc:sldMk cId="3311041861" sldId="772"/>
            <ac:spMk id="3" creationId="{3F87A811-87AF-4CAC-BF34-C5AB4E3D9F24}"/>
          </ac:spMkLst>
        </pc:spChg>
      </pc:sldChg>
    </pc:docChg>
  </pc:docChgLst>
  <pc:docChgLst>
    <pc:chgData name="Muffoletto, Jamie" userId="S::jamie.muffoletto@tea.texas.gov::daf1e3c6-8137-448a-b141-d23049d419b5" providerId="AD" clId="Web-{EA4B4010-B65D-A9F4-C038-01745811C740}"/>
    <pc:docChg chg="addSld delSld modSld sldOrd">
      <pc:chgData name="Muffoletto, Jamie" userId="S::jamie.muffoletto@tea.texas.gov::daf1e3c6-8137-448a-b141-d23049d419b5" providerId="AD" clId="Web-{EA4B4010-B65D-A9F4-C038-01745811C740}" dt="2020-07-19T21:23:48.570" v="714"/>
      <pc:docMkLst>
        <pc:docMk/>
      </pc:docMkLst>
      <pc:sldChg chg="delSp">
        <pc:chgData name="Muffoletto, Jamie" userId="S::jamie.muffoletto@tea.texas.gov::daf1e3c6-8137-448a-b141-d23049d419b5" providerId="AD" clId="Web-{EA4B4010-B65D-A9F4-C038-01745811C740}" dt="2020-07-19T21:23:48.570" v="714"/>
        <pc:sldMkLst>
          <pc:docMk/>
          <pc:sldMk cId="0" sldId="687"/>
        </pc:sldMkLst>
        <pc:spChg chg="del">
          <ac:chgData name="Muffoletto, Jamie" userId="S::jamie.muffoletto@tea.texas.gov::daf1e3c6-8137-448a-b141-d23049d419b5" providerId="AD" clId="Web-{EA4B4010-B65D-A9F4-C038-01745811C740}" dt="2020-07-19T21:23:48.570" v="714"/>
          <ac:spMkLst>
            <pc:docMk/>
            <pc:sldMk cId="0" sldId="687"/>
            <ac:spMk id="5" creationId="{3CDF12DE-6E8E-4EAE-93ED-B66960EDECB5}"/>
          </ac:spMkLst>
        </pc:spChg>
      </pc:sldChg>
      <pc:sldChg chg="modSp">
        <pc:chgData name="Muffoletto, Jamie" userId="S::jamie.muffoletto@tea.texas.gov::daf1e3c6-8137-448a-b141-d23049d419b5" providerId="AD" clId="Web-{EA4B4010-B65D-A9F4-C038-01745811C740}" dt="2020-07-19T20:05:13.977" v="160" actId="20577"/>
        <pc:sldMkLst>
          <pc:docMk/>
          <pc:sldMk cId="2831315773" sldId="705"/>
        </pc:sldMkLst>
        <pc:spChg chg="mod">
          <ac:chgData name="Muffoletto, Jamie" userId="S::jamie.muffoletto@tea.texas.gov::daf1e3c6-8137-448a-b141-d23049d419b5" providerId="AD" clId="Web-{EA4B4010-B65D-A9F4-C038-01745811C740}" dt="2020-07-19T20:05:13.977" v="160" actId="20577"/>
          <ac:spMkLst>
            <pc:docMk/>
            <pc:sldMk cId="2831315773" sldId="705"/>
            <ac:spMk id="5" creationId="{38A34C50-4E4E-45E4-A467-1AD12CF762D9}"/>
          </ac:spMkLst>
        </pc:spChg>
      </pc:sldChg>
      <pc:sldChg chg="addSp delSp modSp">
        <pc:chgData name="Muffoletto, Jamie" userId="S::jamie.muffoletto@tea.texas.gov::daf1e3c6-8137-448a-b141-d23049d419b5" providerId="AD" clId="Web-{EA4B4010-B65D-A9F4-C038-01745811C740}" dt="2020-07-19T19:22:30.507" v="121" actId="20577"/>
        <pc:sldMkLst>
          <pc:docMk/>
          <pc:sldMk cId="1668425998" sldId="706"/>
        </pc:sldMkLst>
        <pc:spChg chg="mod ord">
          <ac:chgData name="Muffoletto, Jamie" userId="S::jamie.muffoletto@tea.texas.gov::daf1e3c6-8137-448a-b141-d23049d419b5" providerId="AD" clId="Web-{EA4B4010-B65D-A9F4-C038-01745811C740}" dt="2020-07-19T19:01:10.003" v="8" actId="1076"/>
          <ac:spMkLst>
            <pc:docMk/>
            <pc:sldMk cId="1668425998" sldId="706"/>
            <ac:spMk id="4" creationId="{BAEE6781-8139-4926-B754-B9C681CECC0E}"/>
          </ac:spMkLst>
        </pc:spChg>
        <pc:spChg chg="add del mod">
          <ac:chgData name="Muffoletto, Jamie" userId="S::jamie.muffoletto@tea.texas.gov::daf1e3c6-8137-448a-b141-d23049d419b5" providerId="AD" clId="Web-{EA4B4010-B65D-A9F4-C038-01745811C740}" dt="2020-07-19T19:20:52.954" v="115"/>
          <ac:spMkLst>
            <pc:docMk/>
            <pc:sldMk cId="1668425998" sldId="706"/>
            <ac:spMk id="8" creationId="{7359CBBD-DEC9-4CAD-9172-6177A9C17A8C}"/>
          </ac:spMkLst>
        </pc:spChg>
        <pc:spChg chg="add del mod">
          <ac:chgData name="Muffoletto, Jamie" userId="S::jamie.muffoletto@tea.texas.gov::daf1e3c6-8137-448a-b141-d23049d419b5" providerId="AD" clId="Web-{EA4B4010-B65D-A9F4-C038-01745811C740}" dt="2020-07-19T19:04:06.358" v="19"/>
          <ac:spMkLst>
            <pc:docMk/>
            <pc:sldMk cId="1668425998" sldId="706"/>
            <ac:spMk id="9" creationId="{6B816A91-40FE-48CE-9E5E-722CD0F65667}"/>
          </ac:spMkLst>
        </pc:spChg>
        <pc:spChg chg="add mod">
          <ac:chgData name="Muffoletto, Jamie" userId="S::jamie.muffoletto@tea.texas.gov::daf1e3c6-8137-448a-b141-d23049d419b5" providerId="AD" clId="Web-{EA4B4010-B65D-A9F4-C038-01745811C740}" dt="2020-07-19T19:19:30.559" v="112" actId="1076"/>
          <ac:spMkLst>
            <pc:docMk/>
            <pc:sldMk cId="1668425998" sldId="706"/>
            <ac:spMk id="11" creationId="{849CEE13-A215-4B0F-9808-50D21BE0E51C}"/>
          </ac:spMkLst>
        </pc:spChg>
        <pc:spChg chg="add mod ord">
          <ac:chgData name="Muffoletto, Jamie" userId="S::jamie.muffoletto@tea.texas.gov::daf1e3c6-8137-448a-b141-d23049d419b5" providerId="AD" clId="Web-{EA4B4010-B65D-A9F4-C038-01745811C740}" dt="2020-07-19T19:19:22.699" v="111"/>
          <ac:spMkLst>
            <pc:docMk/>
            <pc:sldMk cId="1668425998" sldId="706"/>
            <ac:spMk id="12" creationId="{72C6FA9B-55A0-4A22-AB32-9BF156C30EC7}"/>
          </ac:spMkLst>
        </pc:spChg>
        <pc:spChg chg="add mod">
          <ac:chgData name="Muffoletto, Jamie" userId="S::jamie.muffoletto@tea.texas.gov::daf1e3c6-8137-448a-b141-d23049d419b5" providerId="AD" clId="Web-{EA4B4010-B65D-A9F4-C038-01745811C740}" dt="2020-07-19T19:22:30.507" v="121" actId="20577"/>
          <ac:spMkLst>
            <pc:docMk/>
            <pc:sldMk cId="1668425998" sldId="706"/>
            <ac:spMk id="14" creationId="{B5DB5B3E-B80A-48A7-890C-FEAF9258756B}"/>
          </ac:spMkLst>
        </pc:spChg>
        <pc:picChg chg="del">
          <ac:chgData name="Muffoletto, Jamie" userId="S::jamie.muffoletto@tea.texas.gov::daf1e3c6-8137-448a-b141-d23049d419b5" providerId="AD" clId="Web-{EA4B4010-B65D-A9F4-C038-01745811C740}" dt="2020-07-19T19:00:02.453" v="0"/>
          <ac:picMkLst>
            <pc:docMk/>
            <pc:sldMk cId="1668425998" sldId="706"/>
            <ac:picMk id="2" creationId="{301F3FFC-85A3-4168-9AD8-FE805CE27F50}"/>
          </ac:picMkLst>
        </pc:picChg>
        <pc:picChg chg="add mod">
          <ac:chgData name="Muffoletto, Jamie" userId="S::jamie.muffoletto@tea.texas.gov::daf1e3c6-8137-448a-b141-d23049d419b5" providerId="AD" clId="Web-{EA4B4010-B65D-A9F4-C038-01745811C740}" dt="2020-07-19T19:00:53.346" v="5" actId="14100"/>
          <ac:picMkLst>
            <pc:docMk/>
            <pc:sldMk cId="1668425998" sldId="706"/>
            <ac:picMk id="6" creationId="{BCC20C92-8721-49FC-9D78-446937EBD812}"/>
          </ac:picMkLst>
        </pc:picChg>
      </pc:sldChg>
      <pc:sldChg chg="addSp delSp modSp">
        <pc:chgData name="Muffoletto, Jamie" userId="S::jamie.muffoletto@tea.texas.gov::daf1e3c6-8137-448a-b141-d23049d419b5" providerId="AD" clId="Web-{EA4B4010-B65D-A9F4-C038-01745811C740}" dt="2020-07-19T20:21:31.168" v="236" actId="1076"/>
        <pc:sldMkLst>
          <pc:docMk/>
          <pc:sldMk cId="324815696" sldId="708"/>
        </pc:sldMkLst>
        <pc:spChg chg="add del mod">
          <ac:chgData name="Muffoletto, Jamie" userId="S::jamie.muffoletto@tea.texas.gov::daf1e3c6-8137-448a-b141-d23049d419b5" providerId="AD" clId="Web-{EA4B4010-B65D-A9F4-C038-01745811C740}" dt="2020-07-19T19:41:57.403" v="136"/>
          <ac:spMkLst>
            <pc:docMk/>
            <pc:sldMk cId="324815696" sldId="708"/>
            <ac:spMk id="2" creationId="{E73902C4-8477-4D29-88E0-1499577F70EC}"/>
          </ac:spMkLst>
        </pc:spChg>
        <pc:spChg chg="add mod">
          <ac:chgData name="Muffoletto, Jamie" userId="S::jamie.muffoletto@tea.texas.gov::daf1e3c6-8137-448a-b141-d23049d419b5" providerId="AD" clId="Web-{EA4B4010-B65D-A9F4-C038-01745811C740}" dt="2020-07-19T20:21:21.543" v="233" actId="1076"/>
          <ac:spMkLst>
            <pc:docMk/>
            <pc:sldMk cId="324815696" sldId="708"/>
            <ac:spMk id="3" creationId="{BBEC57DE-62DD-444E-8ED0-9CCA0CB7538C}"/>
          </ac:spMkLst>
        </pc:spChg>
        <pc:spChg chg="add del mod">
          <ac:chgData name="Muffoletto, Jamie" userId="S::jamie.muffoletto@tea.texas.gov::daf1e3c6-8137-448a-b141-d23049d419b5" providerId="AD" clId="Web-{EA4B4010-B65D-A9F4-C038-01745811C740}" dt="2020-07-19T20:03:30.381" v="155"/>
          <ac:spMkLst>
            <pc:docMk/>
            <pc:sldMk cId="324815696" sldId="708"/>
            <ac:spMk id="5" creationId="{B66283CC-C8D3-4D6D-AD4B-A0230E345209}"/>
          </ac:spMkLst>
        </pc:spChg>
        <pc:grpChg chg="add mod">
          <ac:chgData name="Muffoletto, Jamie" userId="S::jamie.muffoletto@tea.texas.gov::daf1e3c6-8137-448a-b141-d23049d419b5" providerId="AD" clId="Web-{EA4B4010-B65D-A9F4-C038-01745811C740}" dt="2020-07-19T20:21:31.168" v="236" actId="1076"/>
          <ac:grpSpMkLst>
            <pc:docMk/>
            <pc:sldMk cId="324815696" sldId="708"/>
            <ac:grpSpMk id="9" creationId="{7B00DC9C-EB4F-4D87-9A57-EB474E8B2601}"/>
          </ac:grpSpMkLst>
        </pc:grpChg>
        <pc:picChg chg="del">
          <ac:chgData name="Muffoletto, Jamie" userId="S::jamie.muffoletto@tea.texas.gov::daf1e3c6-8137-448a-b141-d23049d419b5" providerId="AD" clId="Web-{EA4B4010-B65D-A9F4-C038-01745811C740}" dt="2020-07-19T19:23:05.103" v="122"/>
          <ac:picMkLst>
            <pc:docMk/>
            <pc:sldMk cId="324815696" sldId="708"/>
            <ac:picMk id="2" creationId="{FB177B11-5604-47A2-B08D-B99D06ED0728}"/>
          </ac:picMkLst>
        </pc:picChg>
        <pc:picChg chg="del">
          <ac:chgData name="Muffoletto, Jamie" userId="S::jamie.muffoletto@tea.texas.gov::daf1e3c6-8137-448a-b141-d23049d419b5" providerId="AD" clId="Web-{EA4B4010-B65D-A9F4-C038-01745811C740}" dt="2020-07-19T19:23:08.337" v="124"/>
          <ac:picMkLst>
            <pc:docMk/>
            <pc:sldMk cId="324815696" sldId="708"/>
            <ac:picMk id="3" creationId="{7AE025D2-811D-4F09-8FAD-4CA036D05C36}"/>
          </ac:picMkLst>
        </pc:picChg>
        <pc:picChg chg="mod">
          <ac:chgData name="Muffoletto, Jamie" userId="S::jamie.muffoletto@tea.texas.gov::daf1e3c6-8137-448a-b141-d23049d419b5" providerId="AD" clId="Web-{EA4B4010-B65D-A9F4-C038-01745811C740}" dt="2020-07-19T20:21:25.574" v="234" actId="1076"/>
          <ac:picMkLst>
            <pc:docMk/>
            <pc:sldMk cId="324815696" sldId="708"/>
            <ac:picMk id="4" creationId="{93F02F22-20D9-4073-B644-2CDF56533E20}"/>
          </ac:picMkLst>
        </pc:picChg>
        <pc:picChg chg="del">
          <ac:chgData name="Muffoletto, Jamie" userId="S::jamie.muffoletto@tea.texas.gov::daf1e3c6-8137-448a-b141-d23049d419b5" providerId="AD" clId="Web-{EA4B4010-B65D-A9F4-C038-01745811C740}" dt="2020-07-19T19:23:16.432" v="130"/>
          <ac:picMkLst>
            <pc:docMk/>
            <pc:sldMk cId="324815696" sldId="708"/>
            <ac:picMk id="5" creationId="{07C11DE0-2A8D-4242-BD4B-D8AB5F444828}"/>
          </ac:picMkLst>
        </pc:picChg>
        <pc:picChg chg="add mod">
          <ac:chgData name="Muffoletto, Jamie" userId="S::jamie.muffoletto@tea.texas.gov::daf1e3c6-8137-448a-b141-d23049d419b5" providerId="AD" clId="Web-{EA4B4010-B65D-A9F4-C038-01745811C740}" dt="2020-07-19T20:20:51.636" v="227" actId="1076"/>
          <ac:picMkLst>
            <pc:docMk/>
            <pc:sldMk cId="324815696" sldId="708"/>
            <ac:picMk id="6" creationId="{35FC1249-4597-4FFE-B720-0BEB28180A0A}"/>
          </ac:picMkLst>
        </pc:picChg>
        <pc:picChg chg="del">
          <ac:chgData name="Muffoletto, Jamie" userId="S::jamie.muffoletto@tea.texas.gov::daf1e3c6-8137-448a-b141-d23049d419b5" providerId="AD" clId="Web-{EA4B4010-B65D-A9F4-C038-01745811C740}" dt="2020-07-19T19:23:09.634" v="125"/>
          <ac:picMkLst>
            <pc:docMk/>
            <pc:sldMk cId="324815696" sldId="708"/>
            <ac:picMk id="6" creationId="{DCF980DD-FB9C-4DE7-A75E-3B33B3088BE5}"/>
          </ac:picMkLst>
        </pc:picChg>
        <pc:picChg chg="del">
          <ac:chgData name="Muffoletto, Jamie" userId="S::jamie.muffoletto@tea.texas.gov::daf1e3c6-8137-448a-b141-d23049d419b5" providerId="AD" clId="Web-{EA4B4010-B65D-A9F4-C038-01745811C740}" dt="2020-07-19T19:23:15.135" v="129"/>
          <ac:picMkLst>
            <pc:docMk/>
            <pc:sldMk cId="324815696" sldId="708"/>
            <ac:picMk id="8" creationId="{2762D5B4-65F1-40E4-BA46-401B647A90DC}"/>
          </ac:picMkLst>
        </pc:picChg>
        <pc:picChg chg="add mod ord">
          <ac:chgData name="Muffoletto, Jamie" userId="S::jamie.muffoletto@tea.texas.gov::daf1e3c6-8137-448a-b141-d23049d419b5" providerId="AD" clId="Web-{EA4B4010-B65D-A9F4-C038-01745811C740}" dt="2020-07-19T20:20:46.761" v="226" actId="14100"/>
          <ac:picMkLst>
            <pc:docMk/>
            <pc:sldMk cId="324815696" sldId="708"/>
            <ac:picMk id="8" creationId="{FC7FEA8F-24C3-44AF-A967-081834A21321}"/>
          </ac:picMkLst>
        </pc:picChg>
        <pc:picChg chg="del">
          <ac:chgData name="Muffoletto, Jamie" userId="S::jamie.muffoletto@tea.texas.gov::daf1e3c6-8137-448a-b141-d23049d419b5" providerId="AD" clId="Web-{EA4B4010-B65D-A9F4-C038-01745811C740}" dt="2020-07-19T19:23:11.088" v="126"/>
          <ac:picMkLst>
            <pc:docMk/>
            <pc:sldMk cId="324815696" sldId="708"/>
            <ac:picMk id="9" creationId="{CDEB9AA4-3020-4A94-920B-1EB03566546F}"/>
          </ac:picMkLst>
        </pc:picChg>
        <pc:picChg chg="del">
          <ac:chgData name="Muffoletto, Jamie" userId="S::jamie.muffoletto@tea.texas.gov::daf1e3c6-8137-448a-b141-d23049d419b5" providerId="AD" clId="Web-{EA4B4010-B65D-A9F4-C038-01745811C740}" dt="2020-07-19T19:23:13.885" v="128"/>
          <ac:picMkLst>
            <pc:docMk/>
            <pc:sldMk cId="324815696" sldId="708"/>
            <ac:picMk id="11" creationId="{605BFD6E-F133-4812-B835-7AD220F54049}"/>
          </ac:picMkLst>
        </pc:picChg>
        <pc:picChg chg="del">
          <ac:chgData name="Muffoletto, Jamie" userId="S::jamie.muffoletto@tea.texas.gov::daf1e3c6-8137-448a-b141-d23049d419b5" providerId="AD" clId="Web-{EA4B4010-B65D-A9F4-C038-01745811C740}" dt="2020-07-19T19:23:12.510" v="127"/>
          <ac:picMkLst>
            <pc:docMk/>
            <pc:sldMk cId="324815696" sldId="708"/>
            <ac:picMk id="12" creationId="{08FC73F6-E80A-4A88-8BAF-2F10F4DC131B}"/>
          </ac:picMkLst>
        </pc:picChg>
        <pc:picChg chg="del">
          <ac:chgData name="Muffoletto, Jamie" userId="S::jamie.muffoletto@tea.texas.gov::daf1e3c6-8137-448a-b141-d23049d419b5" providerId="AD" clId="Web-{EA4B4010-B65D-A9F4-C038-01745811C740}" dt="2020-07-19T19:23:06.900" v="123"/>
          <ac:picMkLst>
            <pc:docMk/>
            <pc:sldMk cId="324815696" sldId="708"/>
            <ac:picMk id="13" creationId="{637AB8B6-E00A-45DE-AB29-EF45709604CA}"/>
          </ac:picMkLst>
        </pc:picChg>
      </pc:sldChg>
      <pc:sldChg chg="delSp modSp">
        <pc:chgData name="Muffoletto, Jamie" userId="S::jamie.muffoletto@tea.texas.gov::daf1e3c6-8137-448a-b141-d23049d419b5" providerId="AD" clId="Web-{EA4B4010-B65D-A9F4-C038-01745811C740}" dt="2020-07-19T21:16:57.438" v="697" actId="20577"/>
        <pc:sldMkLst>
          <pc:docMk/>
          <pc:sldMk cId="2378848050" sldId="728"/>
        </pc:sldMkLst>
        <pc:spChg chg="del">
          <ac:chgData name="Muffoletto, Jamie" userId="S::jamie.muffoletto@tea.texas.gov::daf1e3c6-8137-448a-b141-d23049d419b5" providerId="AD" clId="Web-{EA4B4010-B65D-A9F4-C038-01745811C740}" dt="2020-07-19T21:16:37.156" v="693"/>
          <ac:spMkLst>
            <pc:docMk/>
            <pc:sldMk cId="2378848050" sldId="728"/>
            <ac:spMk id="2" creationId="{01BBB2E9-D889-45DA-A65A-DC332A11C912}"/>
          </ac:spMkLst>
        </pc:spChg>
        <pc:spChg chg="del mod">
          <ac:chgData name="Muffoletto, Jamie" userId="S::jamie.muffoletto@tea.texas.gov::daf1e3c6-8137-448a-b141-d23049d419b5" providerId="AD" clId="Web-{EA4B4010-B65D-A9F4-C038-01745811C740}" dt="2020-07-19T21:16:41.750" v="694"/>
          <ac:spMkLst>
            <pc:docMk/>
            <pc:sldMk cId="2378848050" sldId="728"/>
            <ac:spMk id="5" creationId="{94F66D2E-77DC-46DD-B57B-894448C0340B}"/>
          </ac:spMkLst>
        </pc:spChg>
        <pc:spChg chg="mod">
          <ac:chgData name="Muffoletto, Jamie" userId="S::jamie.muffoletto@tea.texas.gov::daf1e3c6-8137-448a-b141-d23049d419b5" providerId="AD" clId="Web-{EA4B4010-B65D-A9F4-C038-01745811C740}" dt="2020-07-19T21:16:57.438" v="697" actId="20577"/>
          <ac:spMkLst>
            <pc:docMk/>
            <pc:sldMk cId="2378848050" sldId="728"/>
            <ac:spMk id="9" creationId="{AD861518-A4C4-41B4-8526-0310E21FFAB5}"/>
          </ac:spMkLst>
        </pc:spChg>
      </pc:sldChg>
      <pc:sldChg chg="addSp delSp modSp">
        <pc:chgData name="Muffoletto, Jamie" userId="S::jamie.muffoletto@tea.texas.gov::daf1e3c6-8137-448a-b141-d23049d419b5" providerId="AD" clId="Web-{EA4B4010-B65D-A9F4-C038-01745811C740}" dt="2020-07-19T20:17:00.615" v="213" actId="20577"/>
        <pc:sldMkLst>
          <pc:docMk/>
          <pc:sldMk cId="3161398866" sldId="738"/>
        </pc:sldMkLst>
        <pc:spChg chg="mod">
          <ac:chgData name="Muffoletto, Jamie" userId="S::jamie.muffoletto@tea.texas.gov::daf1e3c6-8137-448a-b141-d23049d419b5" providerId="AD" clId="Web-{EA4B4010-B65D-A9F4-C038-01745811C740}" dt="2020-07-19T20:17:00.615" v="213" actId="20577"/>
          <ac:spMkLst>
            <pc:docMk/>
            <pc:sldMk cId="3161398866" sldId="738"/>
            <ac:spMk id="2" creationId="{36A86FA1-6AE5-4E58-9D00-799ACF287201}"/>
          </ac:spMkLst>
        </pc:spChg>
        <pc:spChg chg="del">
          <ac:chgData name="Muffoletto, Jamie" userId="S::jamie.muffoletto@tea.texas.gov::daf1e3c6-8137-448a-b141-d23049d419b5" providerId="AD" clId="Web-{EA4B4010-B65D-A9F4-C038-01745811C740}" dt="2020-07-19T20:15:13.598" v="194"/>
          <ac:spMkLst>
            <pc:docMk/>
            <pc:sldMk cId="3161398866" sldId="738"/>
            <ac:spMk id="4" creationId="{64C6BED1-9E2E-4897-BD21-B14328D713E8}"/>
          </ac:spMkLst>
        </pc:spChg>
        <pc:spChg chg="del">
          <ac:chgData name="Muffoletto, Jamie" userId="S::jamie.muffoletto@tea.texas.gov::daf1e3c6-8137-448a-b141-d23049d419b5" providerId="AD" clId="Web-{EA4B4010-B65D-A9F4-C038-01745811C740}" dt="2020-07-19T20:15:18.176" v="195"/>
          <ac:spMkLst>
            <pc:docMk/>
            <pc:sldMk cId="3161398866" sldId="738"/>
            <ac:spMk id="6" creationId="{E49D9EAC-4713-4C77-9E48-1C82C06BDBB6}"/>
          </ac:spMkLst>
        </pc:spChg>
        <pc:spChg chg="del">
          <ac:chgData name="Muffoletto, Jamie" userId="S::jamie.muffoletto@tea.texas.gov::daf1e3c6-8137-448a-b141-d23049d419b5" providerId="AD" clId="Web-{EA4B4010-B65D-A9F4-C038-01745811C740}" dt="2020-07-19T20:15:24.410" v="197"/>
          <ac:spMkLst>
            <pc:docMk/>
            <pc:sldMk cId="3161398866" sldId="738"/>
            <ac:spMk id="7" creationId="{72A2862F-4BDD-46F0-82AE-4B2E2FC5B11C}"/>
          </ac:spMkLst>
        </pc:spChg>
        <pc:spChg chg="del">
          <ac:chgData name="Muffoletto, Jamie" userId="S::jamie.muffoletto@tea.texas.gov::daf1e3c6-8137-448a-b141-d23049d419b5" providerId="AD" clId="Web-{EA4B4010-B65D-A9F4-C038-01745811C740}" dt="2020-07-19T20:15:40.192" v="201"/>
          <ac:spMkLst>
            <pc:docMk/>
            <pc:sldMk cId="3161398866" sldId="738"/>
            <ac:spMk id="8" creationId="{C1A46B8E-3214-4A05-9AB4-C21FE05E4542}"/>
          </ac:spMkLst>
        </pc:spChg>
        <pc:spChg chg="del">
          <ac:chgData name="Muffoletto, Jamie" userId="S::jamie.muffoletto@tea.texas.gov::daf1e3c6-8137-448a-b141-d23049d419b5" providerId="AD" clId="Web-{EA4B4010-B65D-A9F4-C038-01745811C740}" dt="2020-07-19T20:15:34.129" v="199"/>
          <ac:spMkLst>
            <pc:docMk/>
            <pc:sldMk cId="3161398866" sldId="738"/>
            <ac:spMk id="9" creationId="{B8FA69B0-067F-4B74-85F9-EE986FFF79DD}"/>
          </ac:spMkLst>
        </pc:spChg>
        <pc:spChg chg="add del mod">
          <ac:chgData name="Muffoletto, Jamie" userId="S::jamie.muffoletto@tea.texas.gov::daf1e3c6-8137-448a-b141-d23049d419b5" providerId="AD" clId="Web-{EA4B4010-B65D-A9F4-C038-01745811C740}" dt="2020-07-19T20:15:21.488" v="196"/>
          <ac:spMkLst>
            <pc:docMk/>
            <pc:sldMk cId="3161398866" sldId="738"/>
            <ac:spMk id="10" creationId="{694D8224-D733-4C33-BCBC-1B5AF8403FC1}"/>
          </ac:spMkLst>
        </pc:spChg>
        <pc:spChg chg="add del mod">
          <ac:chgData name="Muffoletto, Jamie" userId="S::jamie.muffoletto@tea.texas.gov::daf1e3c6-8137-448a-b141-d23049d419b5" providerId="AD" clId="Web-{EA4B4010-B65D-A9F4-C038-01745811C740}" dt="2020-07-19T20:15:27.910" v="198"/>
          <ac:spMkLst>
            <pc:docMk/>
            <pc:sldMk cId="3161398866" sldId="738"/>
            <ac:spMk id="13" creationId="{53B450E1-F09D-44C1-9990-C79E4938D575}"/>
          </ac:spMkLst>
        </pc:spChg>
        <pc:spChg chg="add del mod">
          <ac:chgData name="Muffoletto, Jamie" userId="S::jamie.muffoletto@tea.texas.gov::daf1e3c6-8137-448a-b141-d23049d419b5" providerId="AD" clId="Web-{EA4B4010-B65D-A9F4-C038-01745811C740}" dt="2020-07-19T20:15:37.286" v="200"/>
          <ac:spMkLst>
            <pc:docMk/>
            <pc:sldMk cId="3161398866" sldId="738"/>
            <ac:spMk id="15" creationId="{09C825CB-A6E1-4DE6-9E6A-9F83B55682BA}"/>
          </ac:spMkLst>
        </pc:spChg>
        <pc:spChg chg="add del mod">
          <ac:chgData name="Muffoletto, Jamie" userId="S::jamie.muffoletto@tea.texas.gov::daf1e3c6-8137-448a-b141-d23049d419b5" providerId="AD" clId="Web-{EA4B4010-B65D-A9F4-C038-01745811C740}" dt="2020-07-19T20:15:43.333" v="202"/>
          <ac:spMkLst>
            <pc:docMk/>
            <pc:sldMk cId="3161398866" sldId="738"/>
            <ac:spMk id="17" creationId="{E849C099-F2EC-4F0B-BA18-5D3EEB508464}"/>
          </ac:spMkLst>
        </pc:spChg>
      </pc:sldChg>
      <pc:sldChg chg="addSp delSp modSp">
        <pc:chgData name="Muffoletto, Jamie" userId="S::jamie.muffoletto@tea.texas.gov::daf1e3c6-8137-448a-b141-d23049d419b5" providerId="AD" clId="Web-{EA4B4010-B65D-A9F4-C038-01745811C740}" dt="2020-07-19T21:14:57.451" v="445" actId="20577"/>
        <pc:sldMkLst>
          <pc:docMk/>
          <pc:sldMk cId="2533066220" sldId="739"/>
        </pc:sldMkLst>
        <pc:spChg chg="mod">
          <ac:chgData name="Muffoletto, Jamie" userId="S::jamie.muffoletto@tea.texas.gov::daf1e3c6-8137-448a-b141-d23049d419b5" providerId="AD" clId="Web-{EA4B4010-B65D-A9F4-C038-01745811C740}" dt="2020-07-19T21:09:25.930" v="420" actId="20577"/>
          <ac:spMkLst>
            <pc:docMk/>
            <pc:sldMk cId="2533066220" sldId="739"/>
            <ac:spMk id="2" creationId="{5FB7A91E-85E7-47BE-B0A7-1B7F33159425}"/>
          </ac:spMkLst>
        </pc:spChg>
        <pc:spChg chg="del mod">
          <ac:chgData name="Muffoletto, Jamie" userId="S::jamie.muffoletto@tea.texas.gov::daf1e3c6-8137-448a-b141-d23049d419b5" providerId="AD" clId="Web-{EA4B4010-B65D-A9F4-C038-01745811C740}" dt="2020-07-19T21:04:38.658" v="378"/>
          <ac:spMkLst>
            <pc:docMk/>
            <pc:sldMk cId="2533066220" sldId="739"/>
            <ac:spMk id="4" creationId="{7D0F746A-2B87-424C-BB50-8564DFD99B56}"/>
          </ac:spMkLst>
        </pc:spChg>
        <pc:spChg chg="add del mod">
          <ac:chgData name="Muffoletto, Jamie" userId="S::jamie.muffoletto@tea.texas.gov::daf1e3c6-8137-448a-b141-d23049d419b5" providerId="AD" clId="Web-{EA4B4010-B65D-A9F4-C038-01745811C740}" dt="2020-07-19T21:08:26.194" v="409"/>
          <ac:spMkLst>
            <pc:docMk/>
            <pc:sldMk cId="2533066220" sldId="739"/>
            <ac:spMk id="6" creationId="{C1E50CA2-C0D5-4A7A-8219-17B382904A82}"/>
          </ac:spMkLst>
        </pc:spChg>
        <pc:spChg chg="del">
          <ac:chgData name="Muffoletto, Jamie" userId="S::jamie.muffoletto@tea.texas.gov::daf1e3c6-8137-448a-b141-d23049d419b5" providerId="AD" clId="Web-{EA4B4010-B65D-A9F4-C038-01745811C740}" dt="2020-07-19T21:08:22.382" v="408"/>
          <ac:spMkLst>
            <pc:docMk/>
            <pc:sldMk cId="2533066220" sldId="739"/>
            <ac:spMk id="9" creationId="{AD861518-A4C4-41B4-8526-0310E21FFAB5}"/>
          </ac:spMkLst>
        </pc:spChg>
        <pc:spChg chg="add mod">
          <ac:chgData name="Muffoletto, Jamie" userId="S::jamie.muffoletto@tea.texas.gov::daf1e3c6-8137-448a-b141-d23049d419b5" providerId="AD" clId="Web-{EA4B4010-B65D-A9F4-C038-01745811C740}" dt="2020-07-19T21:13:12.731" v="435"/>
          <ac:spMkLst>
            <pc:docMk/>
            <pc:sldMk cId="2533066220" sldId="739"/>
            <ac:spMk id="11" creationId="{9A77595E-D6E3-4293-BB36-307F1F0EFBCA}"/>
          </ac:spMkLst>
        </pc:spChg>
        <pc:spChg chg="add mod">
          <ac:chgData name="Muffoletto, Jamie" userId="S::jamie.muffoletto@tea.texas.gov::daf1e3c6-8137-448a-b141-d23049d419b5" providerId="AD" clId="Web-{EA4B4010-B65D-A9F4-C038-01745811C740}" dt="2020-07-19T21:13:35.450" v="438" actId="14100"/>
          <ac:spMkLst>
            <pc:docMk/>
            <pc:sldMk cId="2533066220" sldId="739"/>
            <ac:spMk id="12" creationId="{91B28801-DB54-4B4F-9A62-2C18D1F1CDDC}"/>
          </ac:spMkLst>
        </pc:spChg>
        <pc:spChg chg="add mod">
          <ac:chgData name="Muffoletto, Jamie" userId="S::jamie.muffoletto@tea.texas.gov::daf1e3c6-8137-448a-b141-d23049d419b5" providerId="AD" clId="Web-{EA4B4010-B65D-A9F4-C038-01745811C740}" dt="2020-07-19T21:14:57.451" v="445" actId="20577"/>
          <ac:spMkLst>
            <pc:docMk/>
            <pc:sldMk cId="2533066220" sldId="739"/>
            <ac:spMk id="14" creationId="{05CFDDB7-43CD-42D3-811D-051E7E1BEBF1}"/>
          </ac:spMkLst>
        </pc:spChg>
        <pc:grpChg chg="add mod">
          <ac:chgData name="Muffoletto, Jamie" userId="S::jamie.muffoletto@tea.texas.gov::daf1e3c6-8137-448a-b141-d23049d419b5" providerId="AD" clId="Web-{EA4B4010-B65D-A9F4-C038-01745811C740}" dt="2020-07-19T21:13:57.107" v="441" actId="1076"/>
          <ac:grpSpMkLst>
            <pc:docMk/>
            <pc:sldMk cId="2533066220" sldId="739"/>
            <ac:grpSpMk id="13" creationId="{03E16914-DD13-4C94-B558-00EA0FE80B75}"/>
          </ac:grpSpMkLst>
        </pc:grpChg>
        <pc:picChg chg="del mod">
          <ac:chgData name="Muffoletto, Jamie" userId="S::jamie.muffoletto@tea.texas.gov::daf1e3c6-8137-448a-b141-d23049d419b5" providerId="AD" clId="Web-{EA4B4010-B65D-A9F4-C038-01745811C740}" dt="2020-07-19T21:13:40.981" v="439"/>
          <ac:picMkLst>
            <pc:docMk/>
            <pc:sldMk cId="2533066220" sldId="739"/>
            <ac:picMk id="3" creationId="{EA31C989-9EE5-4145-B71A-F8B31C60369E}"/>
          </ac:picMkLst>
        </pc:picChg>
        <pc:picChg chg="add mod">
          <ac:chgData name="Muffoletto, Jamie" userId="S::jamie.muffoletto@tea.texas.gov::daf1e3c6-8137-448a-b141-d23049d419b5" providerId="AD" clId="Web-{EA4B4010-B65D-A9F4-C038-01745811C740}" dt="2020-07-19T21:12:18.636" v="426" actId="14100"/>
          <ac:picMkLst>
            <pc:docMk/>
            <pc:sldMk cId="2533066220" sldId="739"/>
            <ac:picMk id="10" creationId="{B90A7568-0FFD-427D-AD8B-4DAA9C30216A}"/>
          </ac:picMkLst>
        </pc:picChg>
      </pc:sldChg>
      <pc:sldChg chg="addSp modSp">
        <pc:chgData name="Muffoletto, Jamie" userId="S::jamie.muffoletto@tea.texas.gov::daf1e3c6-8137-448a-b141-d23049d419b5" providerId="AD" clId="Web-{EA4B4010-B65D-A9F4-C038-01745811C740}" dt="2020-07-19T19:13:48.537" v="70" actId="20577"/>
        <pc:sldMkLst>
          <pc:docMk/>
          <pc:sldMk cId="4039671234" sldId="743"/>
        </pc:sldMkLst>
        <pc:spChg chg="add mod">
          <ac:chgData name="Muffoletto, Jamie" userId="S::jamie.muffoletto@tea.texas.gov::daf1e3c6-8137-448a-b141-d23049d419b5" providerId="AD" clId="Web-{EA4B4010-B65D-A9F4-C038-01745811C740}" dt="2020-07-19T19:13:48.537" v="70" actId="20577"/>
          <ac:spMkLst>
            <pc:docMk/>
            <pc:sldMk cId="4039671234" sldId="743"/>
            <ac:spMk id="2" creationId="{6CBB09EE-7019-4EA0-8444-48B25E650977}"/>
          </ac:spMkLst>
        </pc:spChg>
        <pc:picChg chg="mod">
          <ac:chgData name="Muffoletto, Jamie" userId="S::jamie.muffoletto@tea.texas.gov::daf1e3c6-8137-448a-b141-d23049d419b5" providerId="AD" clId="Web-{EA4B4010-B65D-A9F4-C038-01745811C740}" dt="2020-07-19T19:10:45.821" v="23" actId="1076"/>
          <ac:picMkLst>
            <pc:docMk/>
            <pc:sldMk cId="4039671234" sldId="743"/>
            <ac:picMk id="3" creationId="{4FB4EEFE-7E56-4E00-905A-03629AD46742}"/>
          </ac:picMkLst>
        </pc:picChg>
      </pc:sldChg>
      <pc:sldChg chg="modSp">
        <pc:chgData name="Muffoletto, Jamie" userId="S::jamie.muffoletto@tea.texas.gov::daf1e3c6-8137-448a-b141-d23049d419b5" providerId="AD" clId="Web-{EA4B4010-B65D-A9F4-C038-01745811C740}" dt="2020-07-19T20:05:21.055" v="163" actId="20577"/>
        <pc:sldMkLst>
          <pc:docMk/>
          <pc:sldMk cId="2507767624" sldId="746"/>
        </pc:sldMkLst>
        <pc:spChg chg="mod">
          <ac:chgData name="Muffoletto, Jamie" userId="S::jamie.muffoletto@tea.texas.gov::daf1e3c6-8137-448a-b141-d23049d419b5" providerId="AD" clId="Web-{EA4B4010-B65D-A9F4-C038-01745811C740}" dt="2020-07-19T20:05:21.055" v="163" actId="20577"/>
          <ac:spMkLst>
            <pc:docMk/>
            <pc:sldMk cId="2507767624" sldId="746"/>
            <ac:spMk id="5" creationId="{38A34C50-4E4E-45E4-A467-1AD12CF762D9}"/>
          </ac:spMkLst>
        </pc:spChg>
      </pc:sldChg>
      <pc:sldChg chg="modSp">
        <pc:chgData name="Muffoletto, Jamie" userId="S::jamie.muffoletto@tea.texas.gov::daf1e3c6-8137-448a-b141-d23049d419b5" providerId="AD" clId="Web-{EA4B4010-B65D-A9F4-C038-01745811C740}" dt="2020-07-19T20:05:27.571" v="166" actId="20577"/>
        <pc:sldMkLst>
          <pc:docMk/>
          <pc:sldMk cId="2401619849" sldId="747"/>
        </pc:sldMkLst>
        <pc:spChg chg="mod">
          <ac:chgData name="Muffoletto, Jamie" userId="S::jamie.muffoletto@tea.texas.gov::daf1e3c6-8137-448a-b141-d23049d419b5" providerId="AD" clId="Web-{EA4B4010-B65D-A9F4-C038-01745811C740}" dt="2020-07-19T20:05:27.571" v="166" actId="20577"/>
          <ac:spMkLst>
            <pc:docMk/>
            <pc:sldMk cId="2401619849" sldId="747"/>
            <ac:spMk id="5" creationId="{38A34C50-4E4E-45E4-A467-1AD12CF762D9}"/>
          </ac:spMkLst>
        </pc:spChg>
      </pc:sldChg>
      <pc:sldChg chg="addSp delSp modSp">
        <pc:chgData name="Muffoletto, Jamie" userId="S::jamie.muffoletto@tea.texas.gov::daf1e3c6-8137-448a-b141-d23049d419b5" providerId="AD" clId="Web-{EA4B4010-B65D-A9F4-C038-01745811C740}" dt="2020-07-19T20:10:36.483" v="190" actId="20577"/>
        <pc:sldMkLst>
          <pc:docMk/>
          <pc:sldMk cId="4164178277" sldId="748"/>
        </pc:sldMkLst>
        <pc:spChg chg="add mod">
          <ac:chgData name="Muffoletto, Jamie" userId="S::jamie.muffoletto@tea.texas.gov::daf1e3c6-8137-448a-b141-d23049d419b5" providerId="AD" clId="Web-{EA4B4010-B65D-A9F4-C038-01745811C740}" dt="2020-07-19T20:10:36.483" v="190" actId="20577"/>
          <ac:spMkLst>
            <pc:docMk/>
            <pc:sldMk cId="4164178277" sldId="748"/>
            <ac:spMk id="4" creationId="{3DA9FE29-9B55-47B9-910A-8BF7840F44F0}"/>
          </ac:spMkLst>
        </pc:spChg>
        <pc:spChg chg="mod">
          <ac:chgData name="Muffoletto, Jamie" userId="S::jamie.muffoletto@tea.texas.gov::daf1e3c6-8137-448a-b141-d23049d419b5" providerId="AD" clId="Web-{EA4B4010-B65D-A9F4-C038-01745811C740}" dt="2020-07-19T20:05:35.039" v="169" actId="20577"/>
          <ac:spMkLst>
            <pc:docMk/>
            <pc:sldMk cId="4164178277" sldId="748"/>
            <ac:spMk id="5" creationId="{38A34C50-4E4E-45E4-A467-1AD12CF762D9}"/>
          </ac:spMkLst>
        </pc:spChg>
        <pc:spChg chg="add del mod">
          <ac:chgData name="Muffoletto, Jamie" userId="S::jamie.muffoletto@tea.texas.gov::daf1e3c6-8137-448a-b141-d23049d419b5" providerId="AD" clId="Web-{EA4B4010-B65D-A9F4-C038-01745811C740}" dt="2020-07-19T20:09:48.436" v="186"/>
          <ac:spMkLst>
            <pc:docMk/>
            <pc:sldMk cId="4164178277" sldId="748"/>
            <ac:spMk id="6" creationId="{2F0DE53C-5783-4655-882D-B8808206E631}"/>
          </ac:spMkLst>
        </pc:spChg>
        <pc:picChg chg="add mod modCrop">
          <ac:chgData name="Muffoletto, Jamie" userId="S::jamie.muffoletto@tea.texas.gov::daf1e3c6-8137-448a-b141-d23049d419b5" providerId="AD" clId="Web-{EA4B4010-B65D-A9F4-C038-01745811C740}" dt="2020-07-19T20:10:06.655" v="189" actId="1076"/>
          <ac:picMkLst>
            <pc:docMk/>
            <pc:sldMk cId="4164178277" sldId="748"/>
            <ac:picMk id="2" creationId="{CC8812C4-C615-4489-BBE3-640CABB6E4A7}"/>
          </ac:picMkLst>
        </pc:picChg>
      </pc:sldChg>
      <pc:sldChg chg="ord">
        <pc:chgData name="Muffoletto, Jamie" userId="S::jamie.muffoletto@tea.texas.gov::daf1e3c6-8137-448a-b141-d23049d419b5" providerId="AD" clId="Web-{EA4B4010-B65D-A9F4-C038-01745811C740}" dt="2020-07-19T20:12:52.314" v="193"/>
        <pc:sldMkLst>
          <pc:docMk/>
          <pc:sldMk cId="1874030516" sldId="754"/>
        </pc:sldMkLst>
      </pc:sldChg>
      <pc:sldChg chg="addSp delSp modSp">
        <pc:chgData name="Muffoletto, Jamie" userId="S::jamie.muffoletto@tea.texas.gov::daf1e3c6-8137-448a-b141-d23049d419b5" providerId="AD" clId="Web-{EA4B4010-B65D-A9F4-C038-01745811C740}" dt="2020-07-19T21:22:21.100" v="711" actId="20577"/>
        <pc:sldMkLst>
          <pc:docMk/>
          <pc:sldMk cId="1459649667" sldId="756"/>
        </pc:sldMkLst>
        <pc:spChg chg="mod">
          <ac:chgData name="Muffoletto, Jamie" userId="S::jamie.muffoletto@tea.texas.gov::daf1e3c6-8137-448a-b141-d23049d419b5" providerId="AD" clId="Web-{EA4B4010-B65D-A9F4-C038-01745811C740}" dt="2020-07-19T21:22:21.100" v="711" actId="20577"/>
          <ac:spMkLst>
            <pc:docMk/>
            <pc:sldMk cId="1459649667" sldId="756"/>
            <ac:spMk id="2" creationId="{67EFE0D8-4010-4DBE-B3AD-19AC17FA7A83}"/>
          </ac:spMkLst>
        </pc:spChg>
        <pc:spChg chg="del">
          <ac:chgData name="Muffoletto, Jamie" userId="S::jamie.muffoletto@tea.texas.gov::daf1e3c6-8137-448a-b141-d23049d419b5" providerId="AD" clId="Web-{EA4B4010-B65D-A9F4-C038-01745811C740}" dt="2020-07-19T21:19:35.831" v="700"/>
          <ac:spMkLst>
            <pc:docMk/>
            <pc:sldMk cId="1459649667" sldId="756"/>
            <ac:spMk id="3" creationId="{3714179C-306A-4AC2-BBC9-2AA8573B0726}"/>
          </ac:spMkLst>
        </pc:spChg>
        <pc:spChg chg="add del mod">
          <ac:chgData name="Muffoletto, Jamie" userId="S::jamie.muffoletto@tea.texas.gov::daf1e3c6-8137-448a-b141-d23049d419b5" providerId="AD" clId="Web-{EA4B4010-B65D-A9F4-C038-01745811C740}" dt="2020-07-19T21:19:45.847" v="702"/>
          <ac:spMkLst>
            <pc:docMk/>
            <pc:sldMk cId="1459649667" sldId="756"/>
            <ac:spMk id="5" creationId="{5DC82756-2027-4B8E-B548-7F70AA9AD301}"/>
          </ac:spMkLst>
        </pc:spChg>
        <pc:spChg chg="del">
          <ac:chgData name="Muffoletto, Jamie" userId="S::jamie.muffoletto@tea.texas.gov::daf1e3c6-8137-448a-b141-d23049d419b5" providerId="AD" clId="Web-{EA4B4010-B65D-A9F4-C038-01745811C740}" dt="2020-07-19T21:19:41.691" v="701"/>
          <ac:spMkLst>
            <pc:docMk/>
            <pc:sldMk cId="1459649667" sldId="756"/>
            <ac:spMk id="9" creationId="{AD861518-A4C4-41B4-8526-0310E21FFAB5}"/>
          </ac:spMkLst>
        </pc:spChg>
      </pc:sldChg>
      <pc:sldChg chg="addSp delSp modSp">
        <pc:chgData name="Muffoletto, Jamie" userId="S::jamie.muffoletto@tea.texas.gov::daf1e3c6-8137-448a-b141-d23049d419b5" providerId="AD" clId="Web-{EA4B4010-B65D-A9F4-C038-01745811C740}" dt="2020-07-19T21:07:30.287" v="407" actId="1076"/>
        <pc:sldMkLst>
          <pc:docMk/>
          <pc:sldMk cId="697233470" sldId="757"/>
        </pc:sldMkLst>
        <pc:spChg chg="del">
          <ac:chgData name="Muffoletto, Jamie" userId="S::jamie.muffoletto@tea.texas.gov::daf1e3c6-8137-448a-b141-d23049d419b5" providerId="AD" clId="Web-{EA4B4010-B65D-A9F4-C038-01745811C740}" dt="2020-07-19T20:51:20.549" v="313"/>
          <ac:spMkLst>
            <pc:docMk/>
            <pc:sldMk cId="697233470" sldId="757"/>
            <ac:spMk id="3" creationId="{A4C9D9B2-AA71-407D-96F3-FD901D53D5D9}"/>
          </ac:spMkLst>
        </pc:spChg>
        <pc:spChg chg="del">
          <ac:chgData name="Muffoletto, Jamie" userId="S::jamie.muffoletto@tea.texas.gov::daf1e3c6-8137-448a-b141-d23049d419b5" providerId="AD" clId="Web-{EA4B4010-B65D-A9F4-C038-01745811C740}" dt="2020-07-19T20:51:16.267" v="312"/>
          <ac:spMkLst>
            <pc:docMk/>
            <pc:sldMk cId="697233470" sldId="757"/>
            <ac:spMk id="4" creationId="{A41BC9B5-4D9F-4BC9-A643-2B96E0CA237A}"/>
          </ac:spMkLst>
        </pc:spChg>
        <pc:spChg chg="add del mod ord">
          <ac:chgData name="Muffoletto, Jamie" userId="S::jamie.muffoletto@tea.texas.gov::daf1e3c6-8137-448a-b141-d23049d419b5" providerId="AD" clId="Web-{EA4B4010-B65D-A9F4-C038-01745811C740}" dt="2020-07-19T21:00:04.372" v="359"/>
          <ac:spMkLst>
            <pc:docMk/>
            <pc:sldMk cId="697233470" sldId="757"/>
            <ac:spMk id="5" creationId="{2C12D6B7-2826-48D9-BC56-A3A51E3FE98B}"/>
          </ac:spMkLst>
        </pc:spChg>
        <pc:spChg chg="mod ord">
          <ac:chgData name="Muffoletto, Jamie" userId="S::jamie.muffoletto@tea.texas.gov::daf1e3c6-8137-448a-b141-d23049d419b5" providerId="AD" clId="Web-{EA4B4010-B65D-A9F4-C038-01745811C740}" dt="2020-07-19T21:07:30.287" v="407" actId="1076"/>
          <ac:spMkLst>
            <pc:docMk/>
            <pc:sldMk cId="697233470" sldId="757"/>
            <ac:spMk id="6" creationId="{E0DAEBA0-2C09-4BBD-ACCB-BCF4057609B9}"/>
          </ac:spMkLst>
        </pc:spChg>
        <pc:picChg chg="add del mod modCrop">
          <ac:chgData name="Muffoletto, Jamie" userId="S::jamie.muffoletto@tea.texas.gov::daf1e3c6-8137-448a-b141-d23049d419b5" providerId="AD" clId="Web-{EA4B4010-B65D-A9F4-C038-01745811C740}" dt="2020-07-19T20:59:51.138" v="357"/>
          <ac:picMkLst>
            <pc:docMk/>
            <pc:sldMk cId="697233470" sldId="757"/>
            <ac:picMk id="2" creationId="{E1F8EAB7-1186-4D45-9249-C30BD66E4F79}"/>
          </ac:picMkLst>
        </pc:picChg>
        <pc:picChg chg="add del mod">
          <ac:chgData name="Muffoletto, Jamie" userId="S::jamie.muffoletto@tea.texas.gov::daf1e3c6-8137-448a-b141-d23049d419b5" providerId="AD" clId="Web-{EA4B4010-B65D-A9F4-C038-01745811C740}" dt="2020-07-19T21:02:11.624" v="361"/>
          <ac:picMkLst>
            <pc:docMk/>
            <pc:sldMk cId="697233470" sldId="757"/>
            <ac:picMk id="8" creationId="{25B74105-22E0-4C16-82FC-7DF1838A7601}"/>
          </ac:picMkLst>
        </pc:picChg>
        <pc:picChg chg="add del mod modCrop">
          <ac:chgData name="Muffoletto, Jamie" userId="S::jamie.muffoletto@tea.texas.gov::daf1e3c6-8137-448a-b141-d23049d419b5" providerId="AD" clId="Web-{EA4B4010-B65D-A9F4-C038-01745811C740}" dt="2020-07-19T21:04:57.127" v="379"/>
          <ac:picMkLst>
            <pc:docMk/>
            <pc:sldMk cId="697233470" sldId="757"/>
            <ac:picMk id="9" creationId="{26A343F1-2EFB-403F-AAC9-09730552EAD0}"/>
          </ac:picMkLst>
        </pc:picChg>
      </pc:sldChg>
      <pc:sldChg chg="addSp delSp modSp mod modClrScheme chgLayout">
        <pc:chgData name="Muffoletto, Jamie" userId="S::jamie.muffoletto@tea.texas.gov::daf1e3c6-8137-448a-b141-d23049d419b5" providerId="AD" clId="Web-{EA4B4010-B65D-A9F4-C038-01745811C740}" dt="2020-07-19T21:07:02.942" v="401" actId="20577"/>
        <pc:sldMkLst>
          <pc:docMk/>
          <pc:sldMk cId="3756385844" sldId="758"/>
        </pc:sldMkLst>
        <pc:spChg chg="del">
          <ac:chgData name="Muffoletto, Jamie" userId="S::jamie.muffoletto@tea.texas.gov::daf1e3c6-8137-448a-b141-d23049d419b5" providerId="AD" clId="Web-{EA4B4010-B65D-A9F4-C038-01745811C740}" dt="2020-07-19T20:23:11.873" v="238"/>
          <ac:spMkLst>
            <pc:docMk/>
            <pc:sldMk cId="3756385844" sldId="758"/>
            <ac:spMk id="2" creationId="{7995405D-D340-42AB-9440-493F34DF5B59}"/>
          </ac:spMkLst>
        </pc:spChg>
        <pc:spChg chg="del">
          <ac:chgData name="Muffoletto, Jamie" userId="S::jamie.muffoletto@tea.texas.gov::daf1e3c6-8137-448a-b141-d23049d419b5" providerId="AD" clId="Web-{EA4B4010-B65D-A9F4-C038-01745811C740}" dt="2020-07-19T20:23:07.638" v="237"/>
          <ac:spMkLst>
            <pc:docMk/>
            <pc:sldMk cId="3756385844" sldId="758"/>
            <ac:spMk id="3" creationId="{6C1C8744-1C89-4B90-81FB-E499FDB92D44}"/>
          </ac:spMkLst>
        </pc:spChg>
        <pc:spChg chg="mod">
          <ac:chgData name="Muffoletto, Jamie" userId="S::jamie.muffoletto@tea.texas.gov::daf1e3c6-8137-448a-b141-d23049d419b5" providerId="AD" clId="Web-{EA4B4010-B65D-A9F4-C038-01745811C740}" dt="2020-07-19T20:46:38.544" v="285" actId="20577"/>
          <ac:spMkLst>
            <pc:docMk/>
            <pc:sldMk cId="3756385844" sldId="758"/>
            <ac:spMk id="6" creationId="{E0DAEBA0-2C09-4BBD-ACCB-BCF4057609B9}"/>
          </ac:spMkLst>
        </pc:spChg>
        <pc:spChg chg="mod ord">
          <ac:chgData name="Muffoletto, Jamie" userId="S::jamie.muffoletto@tea.texas.gov::daf1e3c6-8137-448a-b141-d23049d419b5" providerId="AD" clId="Web-{EA4B4010-B65D-A9F4-C038-01745811C740}" dt="2020-07-19T20:40:48.115" v="268"/>
          <ac:spMkLst>
            <pc:docMk/>
            <pc:sldMk cId="3756385844" sldId="758"/>
            <ac:spMk id="7" creationId="{ECF38E4B-B2D8-44FA-AB39-95523CF9E86B}"/>
          </ac:spMkLst>
        </pc:spChg>
        <pc:spChg chg="add mod">
          <ac:chgData name="Muffoletto, Jamie" userId="S::jamie.muffoletto@tea.texas.gov::daf1e3c6-8137-448a-b141-d23049d419b5" providerId="AD" clId="Web-{EA4B4010-B65D-A9F4-C038-01745811C740}" dt="2020-07-19T21:07:02.942" v="401" actId="20577"/>
          <ac:spMkLst>
            <pc:docMk/>
            <pc:sldMk cId="3756385844" sldId="758"/>
            <ac:spMk id="9" creationId="{57381C73-1598-47B9-9048-3314A59C2C29}"/>
          </ac:spMkLst>
        </pc:spChg>
        <pc:spChg chg="mod">
          <ac:chgData name="Muffoletto, Jamie" userId="S::jamie.muffoletto@tea.texas.gov::daf1e3c6-8137-448a-b141-d23049d419b5" providerId="AD" clId="Web-{EA4B4010-B65D-A9F4-C038-01745811C740}" dt="2020-07-19T20:40:48.115" v="268"/>
          <ac:spMkLst>
            <pc:docMk/>
            <pc:sldMk cId="3756385844" sldId="758"/>
            <ac:spMk id="10" creationId="{2561AF70-1ED1-4AFC-B271-9B94026DC8E0}"/>
          </ac:spMkLst>
        </pc:spChg>
        <pc:grpChg chg="add del mod">
          <ac:chgData name="Muffoletto, Jamie" userId="S::jamie.muffoletto@tea.texas.gov::daf1e3c6-8137-448a-b141-d23049d419b5" providerId="AD" clId="Web-{EA4B4010-B65D-A9F4-C038-01745811C740}" dt="2020-07-19T20:45:09.745" v="279"/>
          <ac:grpSpMkLst>
            <pc:docMk/>
            <pc:sldMk cId="3756385844" sldId="758"/>
            <ac:grpSpMk id="8" creationId="{14F239C7-975C-4089-B248-1A5EE4C60C86}"/>
          </ac:grpSpMkLst>
        </pc:grpChg>
        <pc:picChg chg="add mod ord topLvl">
          <ac:chgData name="Muffoletto, Jamie" userId="S::jamie.muffoletto@tea.texas.gov::daf1e3c6-8137-448a-b141-d23049d419b5" providerId="AD" clId="Web-{EA4B4010-B65D-A9F4-C038-01745811C740}" dt="2020-07-19T20:45:09.745" v="279"/>
          <ac:picMkLst>
            <pc:docMk/>
            <pc:sldMk cId="3756385844" sldId="758"/>
            <ac:picMk id="4" creationId="{6FCB356F-D634-48EC-9283-FC240E54C7B9}"/>
          </ac:picMkLst>
        </pc:picChg>
        <pc:picChg chg="add mod topLvl">
          <ac:chgData name="Muffoletto, Jamie" userId="S::jamie.muffoletto@tea.texas.gov::daf1e3c6-8137-448a-b141-d23049d419b5" providerId="AD" clId="Web-{EA4B4010-B65D-A9F4-C038-01745811C740}" dt="2020-07-19T20:45:09.745" v="279"/>
          <ac:picMkLst>
            <pc:docMk/>
            <pc:sldMk cId="3756385844" sldId="758"/>
            <ac:picMk id="5" creationId="{020DA3D4-DA72-4FE6-9E4E-23412904C348}"/>
          </ac:picMkLst>
        </pc:picChg>
      </pc:sldChg>
      <pc:sldChg chg="delSp modSp del">
        <pc:chgData name="Muffoletto, Jamie" userId="S::jamie.muffoletto@tea.texas.gov::daf1e3c6-8137-448a-b141-d23049d419b5" providerId="AD" clId="Web-{EA4B4010-B65D-A9F4-C038-01745811C740}" dt="2020-07-19T20:49:47.703" v="306"/>
        <pc:sldMkLst>
          <pc:docMk/>
          <pc:sldMk cId="2104139647" sldId="759"/>
        </pc:sldMkLst>
        <pc:spChg chg="del">
          <ac:chgData name="Muffoletto, Jamie" userId="S::jamie.muffoletto@tea.texas.gov::daf1e3c6-8137-448a-b141-d23049d419b5" providerId="AD" clId="Web-{EA4B4010-B65D-A9F4-C038-01745811C740}" dt="2020-07-19T20:48:10.030" v="290"/>
          <ac:spMkLst>
            <pc:docMk/>
            <pc:sldMk cId="2104139647" sldId="759"/>
            <ac:spMk id="2" creationId="{7995405D-D340-42AB-9440-493F34DF5B59}"/>
          </ac:spMkLst>
        </pc:spChg>
        <pc:spChg chg="del mod">
          <ac:chgData name="Muffoletto, Jamie" userId="S::jamie.muffoletto@tea.texas.gov::daf1e3c6-8137-448a-b141-d23049d419b5" providerId="AD" clId="Web-{EA4B4010-B65D-A9F4-C038-01745811C740}" dt="2020-07-19T20:48:06.576" v="289"/>
          <ac:spMkLst>
            <pc:docMk/>
            <pc:sldMk cId="2104139647" sldId="759"/>
            <ac:spMk id="3" creationId="{06673D0E-7096-4B68-B773-8FD82167B7C2}"/>
          </ac:spMkLst>
        </pc:spChg>
        <pc:spChg chg="mod">
          <ac:chgData name="Muffoletto, Jamie" userId="S::jamie.muffoletto@tea.texas.gov::daf1e3c6-8137-448a-b141-d23049d419b5" providerId="AD" clId="Web-{EA4B4010-B65D-A9F4-C038-01745811C740}" dt="2020-07-19T20:48:26.108" v="296" actId="1076"/>
          <ac:spMkLst>
            <pc:docMk/>
            <pc:sldMk cId="2104139647" sldId="759"/>
            <ac:spMk id="6" creationId="{E0DAEBA0-2C09-4BBD-ACCB-BCF4057609B9}"/>
          </ac:spMkLst>
        </pc:spChg>
      </pc:sldChg>
      <pc:sldChg chg="addSp delSp modSp add ord replId">
        <pc:chgData name="Muffoletto, Jamie" userId="S::jamie.muffoletto@tea.texas.gov::daf1e3c6-8137-448a-b141-d23049d419b5" providerId="AD" clId="Web-{EA4B4010-B65D-A9F4-C038-01745811C740}" dt="2020-07-19T20:50:32.595" v="311" actId="1076"/>
        <pc:sldMkLst>
          <pc:docMk/>
          <pc:sldMk cId="86252151" sldId="760"/>
        </pc:sldMkLst>
        <pc:spChg chg="add mod">
          <ac:chgData name="Muffoletto, Jamie" userId="S::jamie.muffoletto@tea.texas.gov::daf1e3c6-8137-448a-b141-d23049d419b5" providerId="AD" clId="Web-{EA4B4010-B65D-A9F4-C038-01745811C740}" dt="2020-07-19T20:11:40.797" v="191" actId="20577"/>
          <ac:spMkLst>
            <pc:docMk/>
            <pc:sldMk cId="86252151" sldId="760"/>
            <ac:spMk id="2" creationId="{6C56C29A-90AE-4D47-B329-27F43EF20983}"/>
          </ac:spMkLst>
        </pc:spChg>
        <pc:spChg chg="del">
          <ac:chgData name="Muffoletto, Jamie" userId="S::jamie.muffoletto@tea.texas.gov::daf1e3c6-8137-448a-b141-d23049d419b5" providerId="AD" clId="Web-{EA4B4010-B65D-A9F4-C038-01745811C740}" dt="2020-07-19T19:02:56.338" v="13"/>
          <ac:spMkLst>
            <pc:docMk/>
            <pc:sldMk cId="86252151" sldId="760"/>
            <ac:spMk id="4" creationId="{BAEE6781-8139-4926-B754-B9C681CECC0E}"/>
          </ac:spMkLst>
        </pc:spChg>
        <pc:spChg chg="mod">
          <ac:chgData name="Muffoletto, Jamie" userId="S::jamie.muffoletto@tea.texas.gov::daf1e3c6-8137-448a-b141-d23049d419b5" providerId="AD" clId="Web-{EA4B4010-B65D-A9F4-C038-01745811C740}" dt="2020-07-19T20:50:27.266" v="310" actId="14100"/>
          <ac:spMkLst>
            <pc:docMk/>
            <pc:sldMk cId="86252151" sldId="760"/>
            <ac:spMk id="5" creationId="{0601F0E3-EF35-42E1-B490-A33C05647410}"/>
          </ac:spMkLst>
        </pc:spChg>
        <pc:picChg chg="mod">
          <ac:chgData name="Muffoletto, Jamie" userId="S::jamie.muffoletto@tea.texas.gov::daf1e3c6-8137-448a-b141-d23049d419b5" providerId="AD" clId="Web-{EA4B4010-B65D-A9F4-C038-01745811C740}" dt="2020-07-19T20:50:32.595" v="311" actId="1076"/>
          <ac:picMkLst>
            <pc:docMk/>
            <pc:sldMk cId="86252151" sldId="760"/>
            <ac:picMk id="3" creationId="{825FDC24-6822-4FA7-8755-9467E54C66BF}"/>
          </ac:picMkLst>
        </pc:picChg>
      </pc:sldChg>
    </pc:docChg>
  </pc:docChgLst>
  <pc:docChgLst>
    <pc:chgData name="Muffoletto, Jamie" userId="daf1e3c6-8137-448a-b141-d23049d419b5" providerId="ADAL" clId="{712FD982-FA5D-40CB-B540-B1B310479332}"/>
    <pc:docChg chg="custSel modSld">
      <pc:chgData name="Muffoletto, Jamie" userId="daf1e3c6-8137-448a-b141-d23049d419b5" providerId="ADAL" clId="{712FD982-FA5D-40CB-B540-B1B310479332}" dt="2020-08-07T12:14:01.955" v="148"/>
      <pc:docMkLst>
        <pc:docMk/>
      </pc:docMkLst>
      <pc:sldChg chg="modSp">
        <pc:chgData name="Muffoletto, Jamie" userId="daf1e3c6-8137-448a-b141-d23049d419b5" providerId="ADAL" clId="{712FD982-FA5D-40CB-B540-B1B310479332}" dt="2020-08-07T12:04:30.175" v="0" actId="207"/>
        <pc:sldMkLst>
          <pc:docMk/>
          <pc:sldMk cId="1668425998" sldId="706"/>
        </pc:sldMkLst>
        <pc:spChg chg="mod">
          <ac:chgData name="Muffoletto, Jamie" userId="daf1e3c6-8137-448a-b141-d23049d419b5" providerId="ADAL" clId="{712FD982-FA5D-40CB-B540-B1B310479332}" dt="2020-08-07T12:04:30.175" v="0" actId="207"/>
          <ac:spMkLst>
            <pc:docMk/>
            <pc:sldMk cId="1668425998" sldId="706"/>
            <ac:spMk id="14" creationId="{B5DB5B3E-B80A-48A7-890C-FEAF9258756B}"/>
          </ac:spMkLst>
        </pc:spChg>
      </pc:sldChg>
      <pc:sldChg chg="modSp">
        <pc:chgData name="Muffoletto, Jamie" userId="daf1e3c6-8137-448a-b141-d23049d419b5" providerId="ADAL" clId="{712FD982-FA5D-40CB-B540-B1B310479332}" dt="2020-08-07T12:04:39.109" v="1" actId="207"/>
        <pc:sldMkLst>
          <pc:docMk/>
          <pc:sldMk cId="324815696" sldId="708"/>
        </pc:sldMkLst>
        <pc:spChg chg="mod">
          <ac:chgData name="Muffoletto, Jamie" userId="daf1e3c6-8137-448a-b141-d23049d419b5" providerId="ADAL" clId="{712FD982-FA5D-40CB-B540-B1B310479332}" dt="2020-08-07T12:04:39.109" v="1" actId="207"/>
          <ac:spMkLst>
            <pc:docMk/>
            <pc:sldMk cId="324815696" sldId="708"/>
            <ac:spMk id="3" creationId="{BBEC57DE-62DD-444E-8ED0-9CCA0CB7538C}"/>
          </ac:spMkLst>
        </pc:spChg>
      </pc:sldChg>
      <pc:sldChg chg="modSp">
        <pc:chgData name="Muffoletto, Jamie" userId="daf1e3c6-8137-448a-b141-d23049d419b5" providerId="ADAL" clId="{712FD982-FA5D-40CB-B540-B1B310479332}" dt="2020-08-07T12:12:12.622" v="136" actId="121"/>
        <pc:sldMkLst>
          <pc:docMk/>
          <pc:sldMk cId="246256670" sldId="729"/>
        </pc:sldMkLst>
        <pc:spChg chg="mod">
          <ac:chgData name="Muffoletto, Jamie" userId="daf1e3c6-8137-448a-b141-d23049d419b5" providerId="ADAL" clId="{712FD982-FA5D-40CB-B540-B1B310479332}" dt="2020-08-07T12:12:12.622" v="136" actId="121"/>
          <ac:spMkLst>
            <pc:docMk/>
            <pc:sldMk cId="246256670" sldId="729"/>
            <ac:spMk id="9" creationId="{AD861518-A4C4-41B4-8526-0310E21FFAB5}"/>
          </ac:spMkLst>
        </pc:spChg>
      </pc:sldChg>
      <pc:sldChg chg="modSp">
        <pc:chgData name="Muffoletto, Jamie" userId="daf1e3c6-8137-448a-b141-d23049d419b5" providerId="ADAL" clId="{712FD982-FA5D-40CB-B540-B1B310479332}" dt="2020-08-07T12:14:01.955" v="148"/>
        <pc:sldMkLst>
          <pc:docMk/>
          <pc:sldMk cId="3161398866" sldId="738"/>
        </pc:sldMkLst>
        <pc:spChg chg="mod">
          <ac:chgData name="Muffoletto, Jamie" userId="daf1e3c6-8137-448a-b141-d23049d419b5" providerId="ADAL" clId="{712FD982-FA5D-40CB-B540-B1B310479332}" dt="2020-08-07T12:14:01.955" v="148"/>
          <ac:spMkLst>
            <pc:docMk/>
            <pc:sldMk cId="3161398866" sldId="738"/>
            <ac:spMk id="2" creationId="{36A86FA1-6AE5-4E58-9D00-799ACF287201}"/>
          </ac:spMkLst>
        </pc:spChg>
      </pc:sldChg>
      <pc:sldChg chg="modSp">
        <pc:chgData name="Muffoletto, Jamie" userId="daf1e3c6-8137-448a-b141-d23049d419b5" providerId="ADAL" clId="{712FD982-FA5D-40CB-B540-B1B310479332}" dt="2020-08-07T12:13:10.543" v="141" actId="20577"/>
        <pc:sldMkLst>
          <pc:docMk/>
          <pc:sldMk cId="2533066220" sldId="739"/>
        </pc:sldMkLst>
        <pc:spChg chg="mod">
          <ac:chgData name="Muffoletto, Jamie" userId="daf1e3c6-8137-448a-b141-d23049d419b5" providerId="ADAL" clId="{712FD982-FA5D-40CB-B540-B1B310479332}" dt="2020-08-07T12:13:10.543" v="141" actId="20577"/>
          <ac:spMkLst>
            <pc:docMk/>
            <pc:sldMk cId="2533066220" sldId="739"/>
            <ac:spMk id="3" creationId="{AC5F09C3-00E2-484F-9783-0B83AB5A1B65}"/>
          </ac:spMkLst>
        </pc:spChg>
      </pc:sldChg>
      <pc:sldChg chg="modSp">
        <pc:chgData name="Muffoletto, Jamie" userId="daf1e3c6-8137-448a-b141-d23049d419b5" providerId="ADAL" clId="{712FD982-FA5D-40CB-B540-B1B310479332}" dt="2020-08-07T12:12:46.927" v="139" actId="20577"/>
        <pc:sldMkLst>
          <pc:docMk/>
          <pc:sldMk cId="1459649667" sldId="756"/>
        </pc:sldMkLst>
        <pc:spChg chg="mod">
          <ac:chgData name="Muffoletto, Jamie" userId="daf1e3c6-8137-448a-b141-d23049d419b5" providerId="ADAL" clId="{712FD982-FA5D-40CB-B540-B1B310479332}" dt="2020-08-07T12:12:46.927" v="139" actId="20577"/>
          <ac:spMkLst>
            <pc:docMk/>
            <pc:sldMk cId="1459649667" sldId="756"/>
            <ac:spMk id="2" creationId="{67EFE0D8-4010-4DBE-B3AD-19AC17FA7A83}"/>
          </ac:spMkLst>
        </pc:spChg>
      </pc:sldChg>
      <pc:sldChg chg="modSp">
        <pc:chgData name="Muffoletto, Jamie" userId="daf1e3c6-8137-448a-b141-d23049d419b5" providerId="ADAL" clId="{712FD982-FA5D-40CB-B540-B1B310479332}" dt="2020-08-07T12:13:40.843" v="145"/>
        <pc:sldMkLst>
          <pc:docMk/>
          <pc:sldMk cId="697233470" sldId="757"/>
        </pc:sldMkLst>
        <pc:spChg chg="mod">
          <ac:chgData name="Muffoletto, Jamie" userId="daf1e3c6-8137-448a-b141-d23049d419b5" providerId="ADAL" clId="{712FD982-FA5D-40CB-B540-B1B310479332}" dt="2020-08-07T12:13:40.843" v="145"/>
          <ac:spMkLst>
            <pc:docMk/>
            <pc:sldMk cId="697233470" sldId="757"/>
            <ac:spMk id="6" creationId="{E0DAEBA0-2C09-4BBD-ACCB-BCF4057609B9}"/>
          </ac:spMkLst>
        </pc:spChg>
      </pc:sldChg>
      <pc:sldChg chg="modSp">
        <pc:chgData name="Muffoletto, Jamie" userId="daf1e3c6-8137-448a-b141-d23049d419b5" providerId="ADAL" clId="{712FD982-FA5D-40CB-B540-B1B310479332}" dt="2020-08-07T12:13:55.730" v="147"/>
        <pc:sldMkLst>
          <pc:docMk/>
          <pc:sldMk cId="3756385844" sldId="758"/>
        </pc:sldMkLst>
        <pc:spChg chg="mod">
          <ac:chgData name="Muffoletto, Jamie" userId="daf1e3c6-8137-448a-b141-d23049d419b5" providerId="ADAL" clId="{712FD982-FA5D-40CB-B540-B1B310479332}" dt="2020-08-07T12:13:55.730" v="147"/>
          <ac:spMkLst>
            <pc:docMk/>
            <pc:sldMk cId="3756385844" sldId="758"/>
            <ac:spMk id="6" creationId="{E0DAEBA0-2C09-4BBD-ACCB-BCF4057609B9}"/>
          </ac:spMkLst>
        </pc:spChg>
      </pc:sldChg>
      <pc:sldChg chg="modSp">
        <pc:chgData name="Muffoletto, Jamie" userId="daf1e3c6-8137-448a-b141-d23049d419b5" providerId="ADAL" clId="{712FD982-FA5D-40CB-B540-B1B310479332}" dt="2020-08-07T12:13:48.570" v="146"/>
        <pc:sldMkLst>
          <pc:docMk/>
          <pc:sldMk cId="1808005719" sldId="761"/>
        </pc:sldMkLst>
        <pc:spChg chg="mod">
          <ac:chgData name="Muffoletto, Jamie" userId="daf1e3c6-8137-448a-b141-d23049d419b5" providerId="ADAL" clId="{712FD982-FA5D-40CB-B540-B1B310479332}" dt="2020-08-07T12:13:48.570" v="146"/>
          <ac:spMkLst>
            <pc:docMk/>
            <pc:sldMk cId="1808005719" sldId="761"/>
            <ac:spMk id="6" creationId="{E0DAEBA0-2C09-4BBD-ACCB-BCF4057609B9}"/>
          </ac:spMkLst>
        </pc:spChg>
      </pc:sldChg>
      <pc:sldChg chg="modSp">
        <pc:chgData name="Muffoletto, Jamie" userId="daf1e3c6-8137-448a-b141-d23049d419b5" providerId="ADAL" clId="{712FD982-FA5D-40CB-B540-B1B310479332}" dt="2020-08-07T12:13:34.092" v="144"/>
        <pc:sldMkLst>
          <pc:docMk/>
          <pc:sldMk cId="2821678074" sldId="762"/>
        </pc:sldMkLst>
        <pc:spChg chg="mod">
          <ac:chgData name="Muffoletto, Jamie" userId="daf1e3c6-8137-448a-b141-d23049d419b5" providerId="ADAL" clId="{712FD982-FA5D-40CB-B540-B1B310479332}" dt="2020-08-07T12:13:34.092" v="144"/>
          <ac:spMkLst>
            <pc:docMk/>
            <pc:sldMk cId="2821678074" sldId="762"/>
            <ac:spMk id="6" creationId="{E0DAEBA0-2C09-4BBD-ACCB-BCF4057609B9}"/>
          </ac:spMkLst>
        </pc:spChg>
      </pc:sldChg>
      <pc:sldChg chg="modSp">
        <pc:chgData name="Muffoletto, Jamie" userId="daf1e3c6-8137-448a-b141-d23049d419b5" providerId="ADAL" clId="{712FD982-FA5D-40CB-B540-B1B310479332}" dt="2020-08-07T12:13:22.547" v="142"/>
        <pc:sldMkLst>
          <pc:docMk/>
          <pc:sldMk cId="3556093826" sldId="763"/>
        </pc:sldMkLst>
        <pc:spChg chg="mod">
          <ac:chgData name="Muffoletto, Jamie" userId="daf1e3c6-8137-448a-b141-d23049d419b5" providerId="ADAL" clId="{712FD982-FA5D-40CB-B540-B1B310479332}" dt="2020-08-07T12:13:22.547" v="142"/>
          <ac:spMkLst>
            <pc:docMk/>
            <pc:sldMk cId="3556093826" sldId="763"/>
            <ac:spMk id="6" creationId="{E0DAEBA0-2C09-4BBD-ACCB-BCF4057609B9}"/>
          </ac:spMkLst>
        </pc:spChg>
      </pc:sldChg>
    </pc:docChg>
  </pc:docChgLst>
  <pc:docChgLst>
    <pc:chgData name="Muffoletto, Jamie" userId="S::jamie.muffoletto@tea.texas.gov::daf1e3c6-8137-448a-b141-d23049d419b5" providerId="AD" clId="Web-{8074103E-CE65-3C96-AFE0-0CEA37B67734}"/>
    <pc:docChg chg="addSld delSld modSld sldOrd">
      <pc:chgData name="Muffoletto, Jamie" userId="S::jamie.muffoletto@tea.texas.gov::daf1e3c6-8137-448a-b141-d23049d419b5" providerId="AD" clId="Web-{8074103E-CE65-3C96-AFE0-0CEA37B67734}" dt="2020-07-06T14:33:40.699" v="2737" actId="1076"/>
      <pc:docMkLst>
        <pc:docMk/>
      </pc:docMkLst>
      <pc:sldChg chg="addSp delSp modSp">
        <pc:chgData name="Muffoletto, Jamie" userId="S::jamie.muffoletto@tea.texas.gov::daf1e3c6-8137-448a-b141-d23049d419b5" providerId="AD" clId="Web-{8074103E-CE65-3C96-AFE0-0CEA37B67734}" dt="2020-07-06T13:01:53.544" v="1880" actId="1076"/>
        <pc:sldMkLst>
          <pc:docMk/>
          <pc:sldMk cId="4154466657" sldId="704"/>
        </pc:sldMkLst>
        <pc:spChg chg="mod">
          <ac:chgData name="Muffoletto, Jamie" userId="S::jamie.muffoletto@tea.texas.gov::daf1e3c6-8137-448a-b141-d23049d419b5" providerId="AD" clId="Web-{8074103E-CE65-3C96-AFE0-0CEA37B67734}" dt="2020-07-06T13:01:45.779" v="1877" actId="20577"/>
          <ac:spMkLst>
            <pc:docMk/>
            <pc:sldMk cId="4154466657" sldId="704"/>
            <ac:spMk id="9" creationId="{AD861518-A4C4-41B4-8526-0310E21FFAB5}"/>
          </ac:spMkLst>
        </pc:spChg>
        <pc:picChg chg="add del mod">
          <ac:chgData name="Muffoletto, Jamie" userId="S::jamie.muffoletto@tea.texas.gov::daf1e3c6-8137-448a-b141-d23049d419b5" providerId="AD" clId="Web-{8074103E-CE65-3C96-AFE0-0CEA37B67734}" dt="2020-07-06T12:32:00.123" v="1015"/>
          <ac:picMkLst>
            <pc:docMk/>
            <pc:sldMk cId="4154466657" sldId="704"/>
            <ac:picMk id="2" creationId="{10FC9F37-689C-4F5A-B2FD-E5C7C3707EB5}"/>
          </ac:picMkLst>
        </pc:picChg>
        <pc:picChg chg="add mod">
          <ac:chgData name="Muffoletto, Jamie" userId="S::jamie.muffoletto@tea.texas.gov::daf1e3c6-8137-448a-b141-d23049d419b5" providerId="AD" clId="Web-{8074103E-CE65-3C96-AFE0-0CEA37B67734}" dt="2020-07-06T13:01:53.544" v="1880" actId="1076"/>
          <ac:picMkLst>
            <pc:docMk/>
            <pc:sldMk cId="4154466657" sldId="704"/>
            <ac:picMk id="3" creationId="{87A026F5-BC08-4738-A2AE-C6C4F7B56C52}"/>
          </ac:picMkLst>
        </pc:picChg>
      </pc:sldChg>
      <pc:sldChg chg="addSp delSp modSp">
        <pc:chgData name="Muffoletto, Jamie" userId="S::jamie.muffoletto@tea.texas.gov::daf1e3c6-8137-448a-b141-d23049d419b5" providerId="AD" clId="Web-{8074103E-CE65-3C96-AFE0-0CEA37B67734}" dt="2020-07-06T13:04:15.935" v="1887" actId="1076"/>
        <pc:sldMkLst>
          <pc:docMk/>
          <pc:sldMk cId="1668425998" sldId="706"/>
        </pc:sldMkLst>
        <pc:spChg chg="add del mod">
          <ac:chgData name="Muffoletto, Jamie" userId="S::jamie.muffoletto@tea.texas.gov::daf1e3c6-8137-448a-b141-d23049d419b5" providerId="AD" clId="Web-{8074103E-CE65-3C96-AFE0-0CEA37B67734}" dt="2020-07-06T13:04:02.778" v="1882"/>
          <ac:spMkLst>
            <pc:docMk/>
            <pc:sldMk cId="1668425998" sldId="706"/>
            <ac:spMk id="4" creationId="{FA42F3F2-3788-4E4F-B689-AA2BB760CEB2}"/>
          </ac:spMkLst>
        </pc:spChg>
        <pc:picChg chg="del">
          <ac:chgData name="Muffoletto, Jamie" userId="S::jamie.muffoletto@tea.texas.gov::daf1e3c6-8137-448a-b141-d23049d419b5" providerId="AD" clId="Web-{8074103E-CE65-3C96-AFE0-0CEA37B67734}" dt="2020-07-06T13:03:43.419" v="1881"/>
          <ac:picMkLst>
            <pc:docMk/>
            <pc:sldMk cId="1668425998" sldId="706"/>
            <ac:picMk id="2" creationId="{21C5E708-FDA7-4180-AD65-DBC8D7C56304}"/>
          </ac:picMkLst>
        </pc:picChg>
        <pc:picChg chg="add mod">
          <ac:chgData name="Muffoletto, Jamie" userId="S::jamie.muffoletto@tea.texas.gov::daf1e3c6-8137-448a-b141-d23049d419b5" providerId="AD" clId="Web-{8074103E-CE65-3C96-AFE0-0CEA37B67734}" dt="2020-07-06T13:04:15.935" v="1887" actId="1076"/>
          <ac:picMkLst>
            <pc:docMk/>
            <pc:sldMk cId="1668425998" sldId="706"/>
            <ac:picMk id="5" creationId="{926DADD2-BB21-4568-9746-73D182CE0AE8}"/>
          </ac:picMkLst>
        </pc:picChg>
      </pc:sldChg>
      <pc:sldChg chg="modSp">
        <pc:chgData name="Muffoletto, Jamie" userId="S::jamie.muffoletto@tea.texas.gov::daf1e3c6-8137-448a-b141-d23049d419b5" providerId="AD" clId="Web-{8074103E-CE65-3C96-AFE0-0CEA37B67734}" dt="2020-07-06T12:21:34.936" v="983" actId="20577"/>
        <pc:sldMkLst>
          <pc:docMk/>
          <pc:sldMk cId="250652325" sldId="723"/>
        </pc:sldMkLst>
        <pc:spChg chg="mod">
          <ac:chgData name="Muffoletto, Jamie" userId="S::jamie.muffoletto@tea.texas.gov::daf1e3c6-8137-448a-b141-d23049d419b5" providerId="AD" clId="Web-{8074103E-CE65-3C96-AFE0-0CEA37B67734}" dt="2020-07-06T12:08:04.437" v="22" actId="20577"/>
          <ac:spMkLst>
            <pc:docMk/>
            <pc:sldMk cId="250652325" sldId="723"/>
            <ac:spMk id="6" creationId="{E49D9EAC-4713-4C77-9E48-1C82C06BDBB6}"/>
          </ac:spMkLst>
        </pc:spChg>
        <pc:spChg chg="mod">
          <ac:chgData name="Muffoletto, Jamie" userId="S::jamie.muffoletto@tea.texas.gov::daf1e3c6-8137-448a-b141-d23049d419b5" providerId="AD" clId="Web-{8074103E-CE65-3C96-AFE0-0CEA37B67734}" dt="2020-07-06T12:21:34.936" v="983" actId="20577"/>
          <ac:spMkLst>
            <pc:docMk/>
            <pc:sldMk cId="250652325" sldId="723"/>
            <ac:spMk id="7" creationId="{72A2862F-4BDD-46F0-82AE-4B2E2FC5B11C}"/>
          </ac:spMkLst>
        </pc:spChg>
        <pc:spChg chg="mod">
          <ac:chgData name="Muffoletto, Jamie" userId="S::jamie.muffoletto@tea.texas.gov::daf1e3c6-8137-448a-b141-d23049d419b5" providerId="AD" clId="Web-{8074103E-CE65-3C96-AFE0-0CEA37B67734}" dt="2020-07-06T12:08:30.655" v="36" actId="20577"/>
          <ac:spMkLst>
            <pc:docMk/>
            <pc:sldMk cId="250652325" sldId="723"/>
            <ac:spMk id="8" creationId="{C1A46B8E-3214-4A05-9AB4-C21FE05E4542}"/>
          </ac:spMkLst>
        </pc:spChg>
        <pc:spChg chg="mod">
          <ac:chgData name="Muffoletto, Jamie" userId="S::jamie.muffoletto@tea.texas.gov::daf1e3c6-8137-448a-b141-d23049d419b5" providerId="AD" clId="Web-{8074103E-CE65-3C96-AFE0-0CEA37B67734}" dt="2020-07-06T12:21:21.545" v="980" actId="20577"/>
          <ac:spMkLst>
            <pc:docMk/>
            <pc:sldMk cId="250652325" sldId="723"/>
            <ac:spMk id="9" creationId="{B8FA69B0-067F-4B74-85F9-EE986FFF79DD}"/>
          </ac:spMkLst>
        </pc:spChg>
      </pc:sldChg>
      <pc:sldChg chg="addSp delSp modSp add replId">
        <pc:chgData name="Muffoletto, Jamie" userId="S::jamie.muffoletto@tea.texas.gov::daf1e3c6-8137-448a-b141-d23049d419b5" providerId="AD" clId="Web-{8074103E-CE65-3C96-AFE0-0CEA37B67734}" dt="2020-07-06T12:35:46.139" v="1041" actId="14100"/>
        <pc:sldMkLst>
          <pc:docMk/>
          <pc:sldMk cId="1416309165" sldId="727"/>
        </pc:sldMkLst>
        <pc:spChg chg="add del mod">
          <ac:chgData name="Muffoletto, Jamie" userId="S::jamie.muffoletto@tea.texas.gov::daf1e3c6-8137-448a-b141-d23049d419b5" providerId="AD" clId="Web-{8074103E-CE65-3C96-AFE0-0CEA37B67734}" dt="2020-07-06T12:31:53.998" v="1013"/>
          <ac:spMkLst>
            <pc:docMk/>
            <pc:sldMk cId="1416309165" sldId="727"/>
            <ac:spMk id="3" creationId="{C7B945D3-8EEB-4226-B471-A33B1B25AB92}"/>
          </ac:spMkLst>
        </pc:spChg>
        <pc:spChg chg="add mod">
          <ac:chgData name="Muffoletto, Jamie" userId="S::jamie.muffoletto@tea.texas.gov::daf1e3c6-8137-448a-b141-d23049d419b5" providerId="AD" clId="Web-{8074103E-CE65-3C96-AFE0-0CEA37B67734}" dt="2020-07-06T12:31:55.389" v="1014"/>
          <ac:spMkLst>
            <pc:docMk/>
            <pc:sldMk cId="1416309165" sldId="727"/>
            <ac:spMk id="4" creationId="{BE71774B-3CF5-448A-9C82-1541889754E7}"/>
          </ac:spMkLst>
        </pc:spChg>
        <pc:spChg chg="del">
          <ac:chgData name="Muffoletto, Jamie" userId="S::jamie.muffoletto@tea.texas.gov::daf1e3c6-8137-448a-b141-d23049d419b5" providerId="AD" clId="Web-{8074103E-CE65-3C96-AFE0-0CEA37B67734}" dt="2020-07-06T12:31:51.483" v="1012"/>
          <ac:spMkLst>
            <pc:docMk/>
            <pc:sldMk cId="1416309165" sldId="727"/>
            <ac:spMk id="8" creationId="{E7C069AE-F904-47C1-894E-681F6E1E04D8}"/>
          </ac:spMkLst>
        </pc:spChg>
        <pc:spChg chg="mod">
          <ac:chgData name="Muffoletto, Jamie" userId="S::jamie.muffoletto@tea.texas.gov::daf1e3c6-8137-448a-b141-d23049d419b5" providerId="AD" clId="Web-{8074103E-CE65-3C96-AFE0-0CEA37B67734}" dt="2020-07-06T12:35:18.748" v="1033" actId="20577"/>
          <ac:spMkLst>
            <pc:docMk/>
            <pc:sldMk cId="1416309165" sldId="727"/>
            <ac:spMk id="9" creationId="{AD861518-A4C4-41B4-8526-0310E21FFAB5}"/>
          </ac:spMkLst>
        </pc:spChg>
        <pc:picChg chg="add mod">
          <ac:chgData name="Muffoletto, Jamie" userId="S::jamie.muffoletto@tea.texas.gov::daf1e3c6-8137-448a-b141-d23049d419b5" providerId="AD" clId="Web-{8074103E-CE65-3C96-AFE0-0CEA37B67734}" dt="2020-07-06T12:35:46.139" v="1041" actId="14100"/>
          <ac:picMkLst>
            <pc:docMk/>
            <pc:sldMk cId="1416309165" sldId="727"/>
            <ac:picMk id="5" creationId="{908456ED-612A-4DEE-8860-64D8FEC3B0E0}"/>
          </ac:picMkLst>
        </pc:picChg>
      </pc:sldChg>
      <pc:sldChg chg="modSp add replId">
        <pc:chgData name="Muffoletto, Jamie" userId="S::jamie.muffoletto@tea.texas.gov::daf1e3c6-8137-448a-b141-d23049d419b5" providerId="AD" clId="Web-{8074103E-CE65-3C96-AFE0-0CEA37B67734}" dt="2020-07-06T12:38:37.889" v="1210" actId="20577"/>
        <pc:sldMkLst>
          <pc:docMk/>
          <pc:sldMk cId="2378848050" sldId="728"/>
        </pc:sldMkLst>
        <pc:spChg chg="mod">
          <ac:chgData name="Muffoletto, Jamie" userId="S::jamie.muffoletto@tea.texas.gov::daf1e3c6-8137-448a-b141-d23049d419b5" providerId="AD" clId="Web-{8074103E-CE65-3C96-AFE0-0CEA37B67734}" dt="2020-07-06T12:36:28.889" v="1053" actId="20577"/>
          <ac:spMkLst>
            <pc:docMk/>
            <pc:sldMk cId="2378848050" sldId="728"/>
            <ac:spMk id="8" creationId="{E7C069AE-F904-47C1-894E-681F6E1E04D8}"/>
          </ac:spMkLst>
        </pc:spChg>
        <pc:spChg chg="mod">
          <ac:chgData name="Muffoletto, Jamie" userId="S::jamie.muffoletto@tea.texas.gov::daf1e3c6-8137-448a-b141-d23049d419b5" providerId="AD" clId="Web-{8074103E-CE65-3C96-AFE0-0CEA37B67734}" dt="2020-07-06T12:38:37.889" v="1210" actId="20577"/>
          <ac:spMkLst>
            <pc:docMk/>
            <pc:sldMk cId="2378848050" sldId="728"/>
            <ac:spMk id="9" creationId="{AD861518-A4C4-41B4-8526-0310E21FFAB5}"/>
          </ac:spMkLst>
        </pc:spChg>
      </pc:sldChg>
      <pc:sldChg chg="addSp modSp add replId">
        <pc:chgData name="Muffoletto, Jamie" userId="S::jamie.muffoletto@tea.texas.gov::daf1e3c6-8137-448a-b141-d23049d419b5" providerId="AD" clId="Web-{8074103E-CE65-3C96-AFE0-0CEA37B67734}" dt="2020-07-06T13:11:01.091" v="1987" actId="20577"/>
        <pc:sldMkLst>
          <pc:docMk/>
          <pc:sldMk cId="246256670" sldId="729"/>
        </pc:sldMkLst>
        <pc:spChg chg="mod">
          <ac:chgData name="Muffoletto, Jamie" userId="S::jamie.muffoletto@tea.texas.gov::daf1e3c6-8137-448a-b141-d23049d419b5" providerId="AD" clId="Web-{8074103E-CE65-3C96-AFE0-0CEA37B67734}" dt="2020-07-06T12:41:43.874" v="1227" actId="20577"/>
          <ac:spMkLst>
            <pc:docMk/>
            <pc:sldMk cId="246256670" sldId="729"/>
            <ac:spMk id="8" creationId="{E7C069AE-F904-47C1-894E-681F6E1E04D8}"/>
          </ac:spMkLst>
        </pc:spChg>
        <pc:spChg chg="mod">
          <ac:chgData name="Muffoletto, Jamie" userId="S::jamie.muffoletto@tea.texas.gov::daf1e3c6-8137-448a-b141-d23049d419b5" providerId="AD" clId="Web-{8074103E-CE65-3C96-AFE0-0CEA37B67734}" dt="2020-07-06T13:11:01.091" v="1987" actId="20577"/>
          <ac:spMkLst>
            <pc:docMk/>
            <pc:sldMk cId="246256670" sldId="729"/>
            <ac:spMk id="9" creationId="{AD861518-A4C4-41B4-8526-0310E21FFAB5}"/>
          </ac:spMkLst>
        </pc:spChg>
        <pc:picChg chg="add mod">
          <ac:chgData name="Muffoletto, Jamie" userId="S::jamie.muffoletto@tea.texas.gov::daf1e3c6-8137-448a-b141-d23049d419b5" providerId="AD" clId="Web-{8074103E-CE65-3C96-AFE0-0CEA37B67734}" dt="2020-07-06T13:10:28.731" v="1917" actId="1076"/>
          <ac:picMkLst>
            <pc:docMk/>
            <pc:sldMk cId="246256670" sldId="729"/>
            <ac:picMk id="2" creationId="{5A72DB06-6FC9-456E-B9F2-F803FCA05D5E}"/>
          </ac:picMkLst>
        </pc:picChg>
      </pc:sldChg>
      <pc:sldChg chg="addSp delSp modSp add replId">
        <pc:chgData name="Muffoletto, Jamie" userId="S::jamie.muffoletto@tea.texas.gov::daf1e3c6-8137-448a-b141-d23049d419b5" providerId="AD" clId="Web-{8074103E-CE65-3C96-AFE0-0CEA37B67734}" dt="2020-07-06T12:46:55.701" v="1512" actId="1076"/>
        <pc:sldMkLst>
          <pc:docMk/>
          <pc:sldMk cId="1241689760" sldId="730"/>
        </pc:sldMkLst>
        <pc:spChg chg="add del mod">
          <ac:chgData name="Muffoletto, Jamie" userId="S::jamie.muffoletto@tea.texas.gov::daf1e3c6-8137-448a-b141-d23049d419b5" providerId="AD" clId="Web-{8074103E-CE65-3C96-AFE0-0CEA37B67734}" dt="2020-07-06T12:46:24.139" v="1507"/>
          <ac:spMkLst>
            <pc:docMk/>
            <pc:sldMk cId="1241689760" sldId="730"/>
            <ac:spMk id="3" creationId="{8BD0AA16-CF0B-4AFC-9C74-FF17188CA66D}"/>
          </ac:spMkLst>
        </pc:spChg>
        <pc:spChg chg="mod">
          <ac:chgData name="Muffoletto, Jamie" userId="S::jamie.muffoletto@tea.texas.gov::daf1e3c6-8137-448a-b141-d23049d419b5" providerId="AD" clId="Web-{8074103E-CE65-3C96-AFE0-0CEA37B67734}" dt="2020-07-06T12:46:17.686" v="1503" actId="20577"/>
          <ac:spMkLst>
            <pc:docMk/>
            <pc:sldMk cId="1241689760" sldId="730"/>
            <ac:spMk id="8" creationId="{E7C069AE-F904-47C1-894E-681F6E1E04D8}"/>
          </ac:spMkLst>
        </pc:spChg>
        <pc:spChg chg="del">
          <ac:chgData name="Muffoletto, Jamie" userId="S::jamie.muffoletto@tea.texas.gov::daf1e3c6-8137-448a-b141-d23049d419b5" providerId="AD" clId="Web-{8074103E-CE65-3C96-AFE0-0CEA37B67734}" dt="2020-07-06T12:46:22.108" v="1506"/>
          <ac:spMkLst>
            <pc:docMk/>
            <pc:sldMk cId="1241689760" sldId="730"/>
            <ac:spMk id="9" creationId="{AD861518-A4C4-41B4-8526-0310E21FFAB5}"/>
          </ac:spMkLst>
        </pc:spChg>
        <pc:picChg chg="add mod">
          <ac:chgData name="Muffoletto, Jamie" userId="S::jamie.muffoletto@tea.texas.gov::daf1e3c6-8137-448a-b141-d23049d419b5" providerId="AD" clId="Web-{8074103E-CE65-3C96-AFE0-0CEA37B67734}" dt="2020-07-06T12:46:55.701" v="1512" actId="1076"/>
          <ac:picMkLst>
            <pc:docMk/>
            <pc:sldMk cId="1241689760" sldId="730"/>
            <ac:picMk id="4" creationId="{D96774EB-B32C-49E1-8C2C-87AA71189CE9}"/>
          </ac:picMkLst>
        </pc:picChg>
      </pc:sldChg>
      <pc:sldChg chg="addSp delSp modSp add ord replId">
        <pc:chgData name="Muffoletto, Jamie" userId="S::jamie.muffoletto@tea.texas.gov::daf1e3c6-8137-448a-b141-d23049d419b5" providerId="AD" clId="Web-{8074103E-CE65-3C96-AFE0-0CEA37B67734}" dt="2020-07-06T12:59:38.826" v="1839" actId="1076"/>
        <pc:sldMkLst>
          <pc:docMk/>
          <pc:sldMk cId="3467059423" sldId="731"/>
        </pc:sldMkLst>
        <pc:spChg chg="add del mod">
          <ac:chgData name="Muffoletto, Jamie" userId="S::jamie.muffoletto@tea.texas.gov::daf1e3c6-8137-448a-b141-d23049d419b5" providerId="AD" clId="Web-{8074103E-CE65-3C96-AFE0-0CEA37B67734}" dt="2020-07-06T12:59:13.201" v="1833"/>
          <ac:spMkLst>
            <pc:docMk/>
            <pc:sldMk cId="3467059423" sldId="731"/>
            <ac:spMk id="3" creationId="{41C854F5-5625-4435-8C98-D8ABA3D48ECA}"/>
          </ac:spMkLst>
        </pc:spChg>
        <pc:spChg chg="mod">
          <ac:chgData name="Muffoletto, Jamie" userId="S::jamie.muffoletto@tea.texas.gov::daf1e3c6-8137-448a-b141-d23049d419b5" providerId="AD" clId="Web-{8074103E-CE65-3C96-AFE0-0CEA37B67734}" dt="2020-07-06T12:48:45.889" v="1536" actId="20577"/>
          <ac:spMkLst>
            <pc:docMk/>
            <pc:sldMk cId="3467059423" sldId="731"/>
            <ac:spMk id="8" creationId="{E7C069AE-F904-47C1-894E-681F6E1E04D8}"/>
          </ac:spMkLst>
        </pc:spChg>
        <pc:spChg chg="del">
          <ac:chgData name="Muffoletto, Jamie" userId="S::jamie.muffoletto@tea.texas.gov::daf1e3c6-8137-448a-b141-d23049d419b5" providerId="AD" clId="Web-{8074103E-CE65-3C96-AFE0-0CEA37B67734}" dt="2020-07-06T12:59:11.451" v="1832"/>
          <ac:spMkLst>
            <pc:docMk/>
            <pc:sldMk cId="3467059423" sldId="731"/>
            <ac:spMk id="9" creationId="{AD861518-A4C4-41B4-8526-0310E21FFAB5}"/>
          </ac:spMkLst>
        </pc:spChg>
        <pc:picChg chg="add mod">
          <ac:chgData name="Muffoletto, Jamie" userId="S::jamie.muffoletto@tea.texas.gov::daf1e3c6-8137-448a-b141-d23049d419b5" providerId="AD" clId="Web-{8074103E-CE65-3C96-AFE0-0CEA37B67734}" dt="2020-07-06T12:59:38.826" v="1839" actId="1076"/>
          <ac:picMkLst>
            <pc:docMk/>
            <pc:sldMk cId="3467059423" sldId="731"/>
            <ac:picMk id="4" creationId="{99B015B0-9B43-4024-ABA7-6E7BE5840374}"/>
          </ac:picMkLst>
        </pc:picChg>
      </pc:sldChg>
      <pc:sldChg chg="addSp delSp modSp add replId">
        <pc:chgData name="Muffoletto, Jamie" userId="S::jamie.muffoletto@tea.texas.gov::daf1e3c6-8137-448a-b141-d23049d419b5" providerId="AD" clId="Web-{8074103E-CE65-3C96-AFE0-0CEA37B67734}" dt="2020-07-06T12:57:51.701" v="1829" actId="20577"/>
        <pc:sldMkLst>
          <pc:docMk/>
          <pc:sldMk cId="1986376667" sldId="732"/>
        </pc:sldMkLst>
        <pc:spChg chg="add del mod">
          <ac:chgData name="Muffoletto, Jamie" userId="S::jamie.muffoletto@tea.texas.gov::daf1e3c6-8137-448a-b141-d23049d419b5" providerId="AD" clId="Web-{8074103E-CE65-3C96-AFE0-0CEA37B67734}" dt="2020-07-06T12:51:54.732" v="1608"/>
          <ac:spMkLst>
            <pc:docMk/>
            <pc:sldMk cId="1986376667" sldId="732"/>
            <ac:spMk id="4" creationId="{4D5D3828-014B-4108-9CF7-CFC11D1371EB}"/>
          </ac:spMkLst>
        </pc:spChg>
        <pc:spChg chg="del">
          <ac:chgData name="Muffoletto, Jamie" userId="S::jamie.muffoletto@tea.texas.gov::daf1e3c6-8137-448a-b141-d23049d419b5" providerId="AD" clId="Web-{8074103E-CE65-3C96-AFE0-0CEA37B67734}" dt="2020-07-06T12:54:13.873" v="1694"/>
          <ac:spMkLst>
            <pc:docMk/>
            <pc:sldMk cId="1986376667" sldId="732"/>
            <ac:spMk id="5" creationId="{38A34C50-4E4E-45E4-A467-1AD12CF762D9}"/>
          </ac:spMkLst>
        </pc:spChg>
        <pc:spChg chg="mod">
          <ac:chgData name="Muffoletto, Jamie" userId="S::jamie.muffoletto@tea.texas.gov::daf1e3c6-8137-448a-b141-d23049d419b5" providerId="AD" clId="Web-{8074103E-CE65-3C96-AFE0-0CEA37B67734}" dt="2020-07-06T12:51:21.592" v="1573" actId="20577"/>
          <ac:spMkLst>
            <pc:docMk/>
            <pc:sldMk cId="1986376667" sldId="732"/>
            <ac:spMk id="6" creationId="{E49D9EAC-4713-4C77-9E48-1C82C06BDBB6}"/>
          </ac:spMkLst>
        </pc:spChg>
        <pc:spChg chg="del">
          <ac:chgData name="Muffoletto, Jamie" userId="S::jamie.muffoletto@tea.texas.gov::daf1e3c6-8137-448a-b141-d23049d419b5" providerId="AD" clId="Web-{8074103E-CE65-3C96-AFE0-0CEA37B67734}" dt="2020-07-06T12:51:50.482" v="1607"/>
          <ac:spMkLst>
            <pc:docMk/>
            <pc:sldMk cId="1986376667" sldId="732"/>
            <ac:spMk id="7" creationId="{72A2862F-4BDD-46F0-82AE-4B2E2FC5B11C}"/>
          </ac:spMkLst>
        </pc:spChg>
        <pc:spChg chg="mod">
          <ac:chgData name="Muffoletto, Jamie" userId="S::jamie.muffoletto@tea.texas.gov::daf1e3c6-8137-448a-b141-d23049d419b5" providerId="AD" clId="Web-{8074103E-CE65-3C96-AFE0-0CEA37B67734}" dt="2020-07-06T12:51:46.967" v="1605" actId="20577"/>
          <ac:spMkLst>
            <pc:docMk/>
            <pc:sldMk cId="1986376667" sldId="732"/>
            <ac:spMk id="8" creationId="{C1A46B8E-3214-4A05-9AB4-C21FE05E4542}"/>
          </ac:spMkLst>
        </pc:spChg>
        <pc:spChg chg="del">
          <ac:chgData name="Muffoletto, Jamie" userId="S::jamie.muffoletto@tea.texas.gov::daf1e3c6-8137-448a-b141-d23049d419b5" providerId="AD" clId="Web-{8074103E-CE65-3C96-AFE0-0CEA37B67734}" dt="2020-07-06T12:51:56.779" v="1609"/>
          <ac:spMkLst>
            <pc:docMk/>
            <pc:sldMk cId="1986376667" sldId="732"/>
            <ac:spMk id="9" creationId="{B8FA69B0-067F-4B74-85F9-EE986FFF79DD}"/>
          </ac:spMkLst>
        </pc:spChg>
        <pc:spChg chg="add del mod">
          <ac:chgData name="Muffoletto, Jamie" userId="S::jamie.muffoletto@tea.texas.gov::daf1e3c6-8137-448a-b141-d23049d419b5" providerId="AD" clId="Web-{8074103E-CE65-3C96-AFE0-0CEA37B67734}" dt="2020-07-06T12:51:57.935" v="1610"/>
          <ac:spMkLst>
            <pc:docMk/>
            <pc:sldMk cId="1986376667" sldId="732"/>
            <ac:spMk id="11" creationId="{0ED9259C-53A0-4CC1-A757-C206DD1EBA40}"/>
          </ac:spMkLst>
        </pc:spChg>
        <pc:spChg chg="add del mod">
          <ac:chgData name="Muffoletto, Jamie" userId="S::jamie.muffoletto@tea.texas.gov::daf1e3c6-8137-448a-b141-d23049d419b5" providerId="AD" clId="Web-{8074103E-CE65-3C96-AFE0-0CEA37B67734}" dt="2020-07-06T12:52:28.139" v="1617"/>
          <ac:spMkLst>
            <pc:docMk/>
            <pc:sldMk cId="1986376667" sldId="732"/>
            <ac:spMk id="13" creationId="{BD4A692E-0CFE-4CBF-9708-B06E0AB57DBA}"/>
          </ac:spMkLst>
        </pc:spChg>
        <pc:spChg chg="add mod">
          <ac:chgData name="Muffoletto, Jamie" userId="S::jamie.muffoletto@tea.texas.gov::daf1e3c6-8137-448a-b141-d23049d419b5" providerId="AD" clId="Web-{8074103E-CE65-3C96-AFE0-0CEA37B67734}" dt="2020-07-06T12:57:51.701" v="1829" actId="20577"/>
          <ac:spMkLst>
            <pc:docMk/>
            <pc:sldMk cId="1986376667" sldId="732"/>
            <ac:spMk id="14" creationId="{0E1DBBCB-A4CB-43C7-A2E7-2CF84BEB0764}"/>
          </ac:spMkLst>
        </pc:spChg>
        <pc:spChg chg="add del mod">
          <ac:chgData name="Muffoletto, Jamie" userId="S::jamie.muffoletto@tea.texas.gov::daf1e3c6-8137-448a-b141-d23049d419b5" providerId="AD" clId="Web-{8074103E-CE65-3C96-AFE0-0CEA37B67734}" dt="2020-07-06T12:54:16.732" v="1695"/>
          <ac:spMkLst>
            <pc:docMk/>
            <pc:sldMk cId="1986376667" sldId="732"/>
            <ac:spMk id="16" creationId="{41C3BBCF-4DB1-49DA-B854-B75252C0F014}"/>
          </ac:spMkLst>
        </pc:spChg>
        <pc:spChg chg="add mod">
          <ac:chgData name="Muffoletto, Jamie" userId="S::jamie.muffoletto@tea.texas.gov::daf1e3c6-8137-448a-b141-d23049d419b5" providerId="AD" clId="Web-{8074103E-CE65-3C96-AFE0-0CEA37B67734}" dt="2020-07-06T12:54:17.342" v="1696"/>
          <ac:spMkLst>
            <pc:docMk/>
            <pc:sldMk cId="1986376667" sldId="732"/>
            <ac:spMk id="18" creationId="{AF44172F-557C-4887-AF9B-FE41EC398F52}"/>
          </ac:spMkLst>
        </pc:spChg>
      </pc:sldChg>
      <pc:sldChg chg="addSp delSp modSp add ord replId">
        <pc:chgData name="Muffoletto, Jamie" userId="S::jamie.muffoletto@tea.texas.gov::daf1e3c6-8137-448a-b141-d23049d419b5" providerId="AD" clId="Web-{8074103E-CE65-3C96-AFE0-0CEA37B67734}" dt="2020-07-06T13:00:20.638" v="1846" actId="1076"/>
        <pc:sldMkLst>
          <pc:docMk/>
          <pc:sldMk cId="761427260" sldId="733"/>
        </pc:sldMkLst>
        <pc:picChg chg="add mod">
          <ac:chgData name="Muffoletto, Jamie" userId="S::jamie.muffoletto@tea.texas.gov::daf1e3c6-8137-448a-b141-d23049d419b5" providerId="AD" clId="Web-{8074103E-CE65-3C96-AFE0-0CEA37B67734}" dt="2020-07-06T13:00:20.638" v="1846" actId="1076"/>
          <ac:picMkLst>
            <pc:docMk/>
            <pc:sldMk cId="761427260" sldId="733"/>
            <ac:picMk id="2" creationId="{30096AF0-F74E-42CC-9254-B45454A8B907}"/>
          </ac:picMkLst>
        </pc:picChg>
        <pc:picChg chg="del">
          <ac:chgData name="Muffoletto, Jamie" userId="S::jamie.muffoletto@tea.texas.gov::daf1e3c6-8137-448a-b141-d23049d419b5" providerId="AD" clId="Web-{8074103E-CE65-3C96-AFE0-0CEA37B67734}" dt="2020-07-06T12:59:49.763" v="1842"/>
          <ac:picMkLst>
            <pc:docMk/>
            <pc:sldMk cId="761427260" sldId="733"/>
            <ac:picMk id="4" creationId="{99B015B0-9B43-4024-ABA7-6E7BE5840374}"/>
          </ac:picMkLst>
        </pc:picChg>
      </pc:sldChg>
      <pc:sldChg chg="add replId">
        <pc:chgData name="Muffoletto, Jamie" userId="S::jamie.muffoletto@tea.texas.gov::daf1e3c6-8137-448a-b141-d23049d419b5" providerId="AD" clId="Web-{8074103E-CE65-3C96-AFE0-0CEA37B67734}" dt="2020-07-06T13:05:20.513" v="1888"/>
        <pc:sldMkLst>
          <pc:docMk/>
          <pc:sldMk cId="1479068622" sldId="734"/>
        </pc:sldMkLst>
      </pc:sldChg>
      <pc:sldChg chg="modSp add replId">
        <pc:chgData name="Muffoletto, Jamie" userId="S::jamie.muffoletto@tea.texas.gov::daf1e3c6-8137-448a-b141-d23049d419b5" providerId="AD" clId="Web-{8074103E-CE65-3C96-AFE0-0CEA37B67734}" dt="2020-07-06T13:39:10.865" v="2059" actId="20577"/>
        <pc:sldMkLst>
          <pc:docMk/>
          <pc:sldMk cId="2372545772" sldId="735"/>
        </pc:sldMkLst>
        <pc:spChg chg="mod">
          <ac:chgData name="Muffoletto, Jamie" userId="S::jamie.muffoletto@tea.texas.gov::daf1e3c6-8137-448a-b141-d23049d419b5" providerId="AD" clId="Web-{8074103E-CE65-3C96-AFE0-0CEA37B67734}" dt="2020-07-06T13:39:10.865" v="2059" actId="20577"/>
          <ac:spMkLst>
            <pc:docMk/>
            <pc:sldMk cId="2372545772" sldId="735"/>
            <ac:spMk id="9" creationId="{AD861518-A4C4-41B4-8526-0310E21FFAB5}"/>
          </ac:spMkLst>
        </pc:spChg>
        <pc:spChg chg="mod">
          <ac:chgData name="Muffoletto, Jamie" userId="S::jamie.muffoletto@tea.texas.gov::daf1e3c6-8137-448a-b141-d23049d419b5" providerId="AD" clId="Web-{8074103E-CE65-3C96-AFE0-0CEA37B67734}" dt="2020-07-06T13:08:47.747" v="1902" actId="20577"/>
          <ac:spMkLst>
            <pc:docMk/>
            <pc:sldMk cId="2372545772" sldId="735"/>
            <ac:spMk id="10" creationId="{2561AF70-1ED1-4AFC-B271-9B94026DC8E0}"/>
          </ac:spMkLst>
        </pc:spChg>
      </pc:sldChg>
      <pc:sldChg chg="modSp add ord replId">
        <pc:chgData name="Muffoletto, Jamie" userId="S::jamie.muffoletto@tea.texas.gov::daf1e3c6-8137-448a-b141-d23049d419b5" providerId="AD" clId="Web-{8074103E-CE65-3C96-AFE0-0CEA37B67734}" dt="2020-07-06T13:52:07.865" v="2416" actId="20577"/>
        <pc:sldMkLst>
          <pc:docMk/>
          <pc:sldMk cId="3717507392" sldId="736"/>
        </pc:sldMkLst>
        <pc:spChg chg="mod">
          <ac:chgData name="Muffoletto, Jamie" userId="S::jamie.muffoletto@tea.texas.gov::daf1e3c6-8137-448a-b141-d23049d419b5" providerId="AD" clId="Web-{8074103E-CE65-3C96-AFE0-0CEA37B67734}" dt="2020-07-06T13:52:07.865" v="2416" actId="20577"/>
          <ac:spMkLst>
            <pc:docMk/>
            <pc:sldMk cId="3717507392" sldId="736"/>
            <ac:spMk id="9" creationId="{AD861518-A4C4-41B4-8526-0310E21FFAB5}"/>
          </ac:spMkLst>
        </pc:spChg>
      </pc:sldChg>
      <pc:sldChg chg="modSp add del replId">
        <pc:chgData name="Muffoletto, Jamie" userId="S::jamie.muffoletto@tea.texas.gov::daf1e3c6-8137-448a-b141-d23049d419b5" providerId="AD" clId="Web-{8074103E-CE65-3C96-AFE0-0CEA37B67734}" dt="2020-07-06T13:45:21.646" v="2080"/>
        <pc:sldMkLst>
          <pc:docMk/>
          <pc:sldMk cId="656327289" sldId="737"/>
        </pc:sldMkLst>
        <pc:spChg chg="mod">
          <ac:chgData name="Muffoletto, Jamie" userId="S::jamie.muffoletto@tea.texas.gov::daf1e3c6-8137-448a-b141-d23049d419b5" providerId="AD" clId="Web-{8074103E-CE65-3C96-AFE0-0CEA37B67734}" dt="2020-07-06T13:44:44.677" v="2073" actId="20577"/>
          <ac:spMkLst>
            <pc:docMk/>
            <pc:sldMk cId="656327289" sldId="737"/>
            <ac:spMk id="9" creationId="{AD861518-A4C4-41B4-8526-0310E21FFAB5}"/>
          </ac:spMkLst>
        </pc:spChg>
      </pc:sldChg>
      <pc:sldChg chg="addSp delSp modSp add replId">
        <pc:chgData name="Muffoletto, Jamie" userId="S::jamie.muffoletto@tea.texas.gov::daf1e3c6-8137-448a-b141-d23049d419b5" providerId="AD" clId="Web-{8074103E-CE65-3C96-AFE0-0CEA37B67734}" dt="2020-07-06T13:50:53.599" v="2411" actId="20577"/>
        <pc:sldMkLst>
          <pc:docMk/>
          <pc:sldMk cId="3161398866" sldId="738"/>
        </pc:sldMkLst>
        <pc:spChg chg="add del mod">
          <ac:chgData name="Muffoletto, Jamie" userId="S::jamie.muffoletto@tea.texas.gov::daf1e3c6-8137-448a-b141-d23049d419b5" providerId="AD" clId="Web-{8074103E-CE65-3C96-AFE0-0CEA37B67734}" dt="2020-07-06T13:45:13.365" v="2078"/>
          <ac:spMkLst>
            <pc:docMk/>
            <pc:sldMk cId="3161398866" sldId="738"/>
            <ac:spMk id="4" creationId="{A9172A75-6099-4686-8F9D-27C8CC8F3C66}"/>
          </ac:spMkLst>
        </pc:spChg>
        <pc:spChg chg="del">
          <ac:chgData name="Muffoletto, Jamie" userId="S::jamie.muffoletto@tea.texas.gov::daf1e3c6-8137-448a-b141-d23049d419b5" providerId="AD" clId="Web-{8074103E-CE65-3C96-AFE0-0CEA37B67734}" dt="2020-07-06T13:45:11.271" v="2077"/>
          <ac:spMkLst>
            <pc:docMk/>
            <pc:sldMk cId="3161398866" sldId="738"/>
            <ac:spMk id="5" creationId="{38A34C50-4E4E-45E4-A467-1AD12CF762D9}"/>
          </ac:spMkLst>
        </pc:spChg>
        <pc:spChg chg="mod">
          <ac:chgData name="Muffoletto, Jamie" userId="S::jamie.muffoletto@tea.texas.gov::daf1e3c6-8137-448a-b141-d23049d419b5" providerId="AD" clId="Web-{8074103E-CE65-3C96-AFE0-0CEA37B67734}" dt="2020-07-06T13:45:44.209" v="2102" actId="20577"/>
          <ac:spMkLst>
            <pc:docMk/>
            <pc:sldMk cId="3161398866" sldId="738"/>
            <ac:spMk id="6" creationId="{E49D9EAC-4713-4C77-9E48-1C82C06BDBB6}"/>
          </ac:spMkLst>
        </pc:spChg>
        <pc:spChg chg="mod">
          <ac:chgData name="Muffoletto, Jamie" userId="S::jamie.muffoletto@tea.texas.gov::daf1e3c6-8137-448a-b141-d23049d419b5" providerId="AD" clId="Web-{8074103E-CE65-3C96-AFE0-0CEA37B67734}" dt="2020-07-06T13:48:44.146" v="2258" actId="20577"/>
          <ac:spMkLst>
            <pc:docMk/>
            <pc:sldMk cId="3161398866" sldId="738"/>
            <ac:spMk id="7" creationId="{72A2862F-4BDD-46F0-82AE-4B2E2FC5B11C}"/>
          </ac:spMkLst>
        </pc:spChg>
        <pc:spChg chg="mod">
          <ac:chgData name="Muffoletto, Jamie" userId="S::jamie.muffoletto@tea.texas.gov::daf1e3c6-8137-448a-b141-d23049d419b5" providerId="AD" clId="Web-{8074103E-CE65-3C96-AFE0-0CEA37B67734}" dt="2020-07-06T13:46:07.693" v="2149" actId="20577"/>
          <ac:spMkLst>
            <pc:docMk/>
            <pc:sldMk cId="3161398866" sldId="738"/>
            <ac:spMk id="8" creationId="{C1A46B8E-3214-4A05-9AB4-C21FE05E4542}"/>
          </ac:spMkLst>
        </pc:spChg>
        <pc:spChg chg="mod">
          <ac:chgData name="Muffoletto, Jamie" userId="S::jamie.muffoletto@tea.texas.gov::daf1e3c6-8137-448a-b141-d23049d419b5" providerId="AD" clId="Web-{8074103E-CE65-3C96-AFE0-0CEA37B67734}" dt="2020-07-06T13:50:53.599" v="2411" actId="20577"/>
          <ac:spMkLst>
            <pc:docMk/>
            <pc:sldMk cId="3161398866" sldId="738"/>
            <ac:spMk id="9" creationId="{B8FA69B0-067F-4B74-85F9-EE986FFF79DD}"/>
          </ac:spMkLst>
        </pc:spChg>
        <pc:spChg chg="add mod">
          <ac:chgData name="Muffoletto, Jamie" userId="S::jamie.muffoletto@tea.texas.gov::daf1e3c6-8137-448a-b141-d23049d419b5" providerId="AD" clId="Web-{8074103E-CE65-3C96-AFE0-0CEA37B67734}" dt="2020-07-06T13:45:14.709" v="2079"/>
          <ac:spMkLst>
            <pc:docMk/>
            <pc:sldMk cId="3161398866" sldId="738"/>
            <ac:spMk id="11" creationId="{E8B67DA7-61AE-4406-821F-5905F7A61257}"/>
          </ac:spMkLst>
        </pc:spChg>
      </pc:sldChg>
      <pc:sldChg chg="addSp delSp modSp add replId">
        <pc:chgData name="Muffoletto, Jamie" userId="S::jamie.muffoletto@tea.texas.gov::daf1e3c6-8137-448a-b141-d23049d419b5" providerId="AD" clId="Web-{8074103E-CE65-3C96-AFE0-0CEA37B67734}" dt="2020-07-06T14:33:40.699" v="2737" actId="1076"/>
        <pc:sldMkLst>
          <pc:docMk/>
          <pc:sldMk cId="2533066220" sldId="739"/>
        </pc:sldMkLst>
        <pc:spChg chg="mod">
          <ac:chgData name="Muffoletto, Jamie" userId="S::jamie.muffoletto@tea.texas.gov::daf1e3c6-8137-448a-b141-d23049d419b5" providerId="AD" clId="Web-{8074103E-CE65-3C96-AFE0-0CEA37B67734}" dt="2020-07-06T13:55:12.818" v="2428" actId="20577"/>
          <ac:spMkLst>
            <pc:docMk/>
            <pc:sldMk cId="2533066220" sldId="739"/>
            <ac:spMk id="8" creationId="{E7C069AE-F904-47C1-894E-681F6E1E04D8}"/>
          </ac:spMkLst>
        </pc:spChg>
        <pc:spChg chg="mod">
          <ac:chgData name="Muffoletto, Jamie" userId="S::jamie.muffoletto@tea.texas.gov::daf1e3c6-8137-448a-b141-d23049d419b5" providerId="AD" clId="Web-{8074103E-CE65-3C96-AFE0-0CEA37B67734}" dt="2020-07-06T14:33:16.012" v="2728" actId="20577"/>
          <ac:spMkLst>
            <pc:docMk/>
            <pc:sldMk cId="2533066220" sldId="739"/>
            <ac:spMk id="9" creationId="{AD861518-A4C4-41B4-8526-0310E21FFAB5}"/>
          </ac:spMkLst>
        </pc:spChg>
        <pc:picChg chg="add del mod">
          <ac:chgData name="Muffoletto, Jamie" userId="S::jamie.muffoletto@tea.texas.gov::daf1e3c6-8137-448a-b141-d23049d419b5" providerId="AD" clId="Web-{8074103E-CE65-3C96-AFE0-0CEA37B67734}" dt="2020-07-06T14:24:54.055" v="2435"/>
          <ac:picMkLst>
            <pc:docMk/>
            <pc:sldMk cId="2533066220" sldId="739"/>
            <ac:picMk id="2" creationId="{38A78012-734D-47F9-A6D5-8EE957FA6602}"/>
          </ac:picMkLst>
        </pc:picChg>
        <pc:picChg chg="add mod">
          <ac:chgData name="Muffoletto, Jamie" userId="S::jamie.muffoletto@tea.texas.gov::daf1e3c6-8137-448a-b141-d23049d419b5" providerId="AD" clId="Web-{8074103E-CE65-3C96-AFE0-0CEA37B67734}" dt="2020-07-06T14:33:40.699" v="2737" actId="1076"/>
          <ac:picMkLst>
            <pc:docMk/>
            <pc:sldMk cId="2533066220" sldId="739"/>
            <ac:picMk id="3" creationId="{EA31C989-9EE5-4145-B71A-F8B31C60369E}"/>
          </ac:picMkLst>
        </pc:picChg>
      </pc:sldChg>
    </pc:docChg>
  </pc:docChgLst>
  <pc:docChgLst>
    <pc:chgData name="Muffoletto, Jamie" userId="S::jamie.muffoletto@tea.texas.gov::daf1e3c6-8137-448a-b141-d23049d419b5" providerId="AD" clId="Web-{28BD0C3A-4BEC-CC63-3AC5-DAE8390485EB}"/>
    <pc:docChg chg="modSld">
      <pc:chgData name="Muffoletto, Jamie" userId="S::jamie.muffoletto@tea.texas.gov::daf1e3c6-8137-448a-b141-d23049d419b5" providerId="AD" clId="Web-{28BD0C3A-4BEC-CC63-3AC5-DAE8390485EB}" dt="2020-07-16T15:24:51.972" v="944" actId="20577"/>
      <pc:docMkLst>
        <pc:docMk/>
      </pc:docMkLst>
      <pc:sldChg chg="modSp">
        <pc:chgData name="Muffoletto, Jamie" userId="S::jamie.muffoletto@tea.texas.gov::daf1e3c6-8137-448a-b141-d23049d419b5" providerId="AD" clId="Web-{28BD0C3A-4BEC-CC63-3AC5-DAE8390485EB}" dt="2020-07-16T15:06:56.198" v="338" actId="20577"/>
        <pc:sldMkLst>
          <pc:docMk/>
          <pc:sldMk cId="1459649667" sldId="756"/>
        </pc:sldMkLst>
        <pc:spChg chg="mod">
          <ac:chgData name="Muffoletto, Jamie" userId="S::jamie.muffoletto@tea.texas.gov::daf1e3c6-8137-448a-b141-d23049d419b5" providerId="AD" clId="Web-{28BD0C3A-4BEC-CC63-3AC5-DAE8390485EB}" dt="2020-07-16T15:06:56.198" v="338" actId="20577"/>
          <ac:spMkLst>
            <pc:docMk/>
            <pc:sldMk cId="1459649667" sldId="756"/>
            <ac:spMk id="9" creationId="{AD861518-A4C4-41B4-8526-0310E21FFAB5}"/>
          </ac:spMkLst>
        </pc:spChg>
      </pc:sldChg>
      <pc:sldChg chg="modSp">
        <pc:chgData name="Muffoletto, Jamie" userId="S::jamie.muffoletto@tea.texas.gov::daf1e3c6-8137-448a-b141-d23049d419b5" providerId="AD" clId="Web-{28BD0C3A-4BEC-CC63-3AC5-DAE8390485EB}" dt="2020-07-16T15:14:19.723" v="942" actId="20577"/>
        <pc:sldMkLst>
          <pc:docMk/>
          <pc:sldMk cId="2104139647" sldId="759"/>
        </pc:sldMkLst>
        <pc:spChg chg="mod">
          <ac:chgData name="Muffoletto, Jamie" userId="S::jamie.muffoletto@tea.texas.gov::daf1e3c6-8137-448a-b141-d23049d419b5" providerId="AD" clId="Web-{28BD0C3A-4BEC-CC63-3AC5-DAE8390485EB}" dt="2020-07-16T15:14:19.723" v="942" actId="20577"/>
          <ac:spMkLst>
            <pc:docMk/>
            <pc:sldMk cId="2104139647" sldId="759"/>
            <ac:spMk id="2" creationId="{7995405D-D340-42AB-9440-493F34DF5B59}"/>
          </ac:spMkLst>
        </pc:spChg>
        <pc:spChg chg="mod">
          <ac:chgData name="Muffoletto, Jamie" userId="S::jamie.muffoletto@tea.texas.gov::daf1e3c6-8137-448a-b141-d23049d419b5" providerId="AD" clId="Web-{28BD0C3A-4BEC-CC63-3AC5-DAE8390485EB}" dt="2020-07-16T15:12:00.830" v="440" actId="20577"/>
          <ac:spMkLst>
            <pc:docMk/>
            <pc:sldMk cId="2104139647" sldId="759"/>
            <ac:spMk id="6" creationId="{E0DAEBA0-2C09-4BBD-ACCB-BCF4057609B9}"/>
          </ac:spMkLst>
        </pc:spChg>
      </pc:sldChg>
    </pc:docChg>
  </pc:docChgLst>
  <pc:docChgLst>
    <pc:chgData name="Muffoletto, Jamie" userId="S::jamie.muffoletto@tea.texas.gov::daf1e3c6-8137-448a-b141-d23049d419b5" providerId="AD" clId="Web-{B8B3A1E7-F5DA-438F-3264-94E7C58824BC}"/>
    <pc:docChg chg="addSld modSld">
      <pc:chgData name="Muffoletto, Jamie" userId="S::jamie.muffoletto@tea.texas.gov::daf1e3c6-8137-448a-b141-d23049d419b5" providerId="AD" clId="Web-{B8B3A1E7-F5DA-438F-3264-94E7C58824BC}" dt="2020-07-14T13:22:07.389" v="1081" actId="20577"/>
      <pc:docMkLst>
        <pc:docMk/>
      </pc:docMkLst>
      <pc:sldChg chg="modSp">
        <pc:chgData name="Muffoletto, Jamie" userId="S::jamie.muffoletto@tea.texas.gov::daf1e3c6-8137-448a-b141-d23049d419b5" providerId="AD" clId="Web-{B8B3A1E7-F5DA-438F-3264-94E7C58824BC}" dt="2020-07-14T13:12:35.076" v="6" actId="20577"/>
        <pc:sldMkLst>
          <pc:docMk/>
          <pc:sldMk cId="0" sldId="687"/>
        </pc:sldMkLst>
        <pc:spChg chg="mod">
          <ac:chgData name="Muffoletto, Jamie" userId="S::jamie.muffoletto@tea.texas.gov::daf1e3c6-8137-448a-b141-d23049d419b5" providerId="AD" clId="Web-{B8B3A1E7-F5DA-438F-3264-94E7C58824BC}" dt="2020-07-14T13:12:35.076" v="6" actId="20577"/>
          <ac:spMkLst>
            <pc:docMk/>
            <pc:sldMk cId="0" sldId="687"/>
            <ac:spMk id="4" creationId="{4277B24D-2F46-4E45-8F6F-F513CDB80673}"/>
          </ac:spMkLst>
        </pc:spChg>
      </pc:sldChg>
      <pc:sldChg chg="modSp">
        <pc:chgData name="Muffoletto, Jamie" userId="S::jamie.muffoletto@tea.texas.gov::daf1e3c6-8137-448a-b141-d23049d419b5" providerId="AD" clId="Web-{B8B3A1E7-F5DA-438F-3264-94E7C58824BC}" dt="2020-07-14T13:13:24.235" v="47" actId="20577"/>
        <pc:sldMkLst>
          <pc:docMk/>
          <pc:sldMk cId="2967769842" sldId="712"/>
        </pc:sldMkLst>
        <pc:spChg chg="mod">
          <ac:chgData name="Muffoletto, Jamie" userId="S::jamie.muffoletto@tea.texas.gov::daf1e3c6-8137-448a-b141-d23049d419b5" providerId="AD" clId="Web-{B8B3A1E7-F5DA-438F-3264-94E7C58824BC}" dt="2020-07-14T13:13:24.235" v="47" actId="20577"/>
          <ac:spMkLst>
            <pc:docMk/>
            <pc:sldMk cId="2967769842" sldId="712"/>
            <ac:spMk id="4" creationId="{4277B24D-2F46-4E45-8F6F-F513CDB80673}"/>
          </ac:spMkLst>
        </pc:spChg>
        <pc:spChg chg="mod">
          <ac:chgData name="Muffoletto, Jamie" userId="S::jamie.muffoletto@tea.texas.gov::daf1e3c6-8137-448a-b141-d23049d419b5" providerId="AD" clId="Web-{B8B3A1E7-F5DA-438F-3264-94E7C58824BC}" dt="2020-07-14T13:12:59.593" v="10" actId="14100"/>
          <ac:spMkLst>
            <pc:docMk/>
            <pc:sldMk cId="2967769842" sldId="712"/>
            <ac:spMk id="7" creationId="{00000000-0000-0000-0000-000000000000}"/>
          </ac:spMkLst>
        </pc:spChg>
      </pc:sldChg>
      <pc:sldChg chg="modSp">
        <pc:chgData name="Muffoletto, Jamie" userId="S::jamie.muffoletto@tea.texas.gov::daf1e3c6-8137-448a-b141-d23049d419b5" providerId="AD" clId="Web-{B8B3A1E7-F5DA-438F-3264-94E7C58824BC}" dt="2020-07-14T13:13:37.689" v="54" actId="20577"/>
        <pc:sldMkLst>
          <pc:docMk/>
          <pc:sldMk cId="3915286434" sldId="713"/>
        </pc:sldMkLst>
        <pc:spChg chg="mod">
          <ac:chgData name="Muffoletto, Jamie" userId="S::jamie.muffoletto@tea.texas.gov::daf1e3c6-8137-448a-b141-d23049d419b5" providerId="AD" clId="Web-{B8B3A1E7-F5DA-438F-3264-94E7C58824BC}" dt="2020-07-14T13:13:37.689" v="54" actId="20577"/>
          <ac:spMkLst>
            <pc:docMk/>
            <pc:sldMk cId="3915286434" sldId="713"/>
            <ac:spMk id="4" creationId="{4277B24D-2F46-4E45-8F6F-F513CDB80673}"/>
          </ac:spMkLst>
        </pc:spChg>
      </pc:sldChg>
      <pc:sldChg chg="modSp">
        <pc:chgData name="Muffoletto, Jamie" userId="S::jamie.muffoletto@tea.texas.gov::daf1e3c6-8137-448a-b141-d23049d419b5" providerId="AD" clId="Web-{B8B3A1E7-F5DA-438F-3264-94E7C58824BC}" dt="2020-07-14T13:14:04.737" v="69" actId="20577"/>
        <pc:sldMkLst>
          <pc:docMk/>
          <pc:sldMk cId="814559365" sldId="714"/>
        </pc:sldMkLst>
        <pc:spChg chg="mod">
          <ac:chgData name="Muffoletto, Jamie" userId="S::jamie.muffoletto@tea.texas.gov::daf1e3c6-8137-448a-b141-d23049d419b5" providerId="AD" clId="Web-{B8B3A1E7-F5DA-438F-3264-94E7C58824BC}" dt="2020-07-14T13:14:04.737" v="69" actId="20577"/>
          <ac:spMkLst>
            <pc:docMk/>
            <pc:sldMk cId="814559365" sldId="714"/>
            <ac:spMk id="4" creationId="{4277B24D-2F46-4E45-8F6F-F513CDB80673}"/>
          </ac:spMkLst>
        </pc:spChg>
      </pc:sldChg>
      <pc:sldChg chg="modSp">
        <pc:chgData name="Muffoletto, Jamie" userId="S::jamie.muffoletto@tea.texas.gov::daf1e3c6-8137-448a-b141-d23049d419b5" providerId="AD" clId="Web-{B8B3A1E7-F5DA-438F-3264-94E7C58824BC}" dt="2020-07-14T13:15:03.772" v="90" actId="1076"/>
        <pc:sldMkLst>
          <pc:docMk/>
          <pc:sldMk cId="2133920588" sldId="715"/>
        </pc:sldMkLst>
        <pc:spChg chg="mod">
          <ac:chgData name="Muffoletto, Jamie" userId="S::jamie.muffoletto@tea.texas.gov::daf1e3c6-8137-448a-b141-d23049d419b5" providerId="AD" clId="Web-{B8B3A1E7-F5DA-438F-3264-94E7C58824BC}" dt="2020-07-14T13:15:03.772" v="90" actId="1076"/>
          <ac:spMkLst>
            <pc:docMk/>
            <pc:sldMk cId="2133920588" sldId="715"/>
            <ac:spMk id="4" creationId="{4277B24D-2F46-4E45-8F6F-F513CDB80673}"/>
          </ac:spMkLst>
        </pc:spChg>
        <pc:spChg chg="mod">
          <ac:chgData name="Muffoletto, Jamie" userId="S::jamie.muffoletto@tea.texas.gov::daf1e3c6-8137-448a-b141-d23049d419b5" providerId="AD" clId="Web-{B8B3A1E7-F5DA-438F-3264-94E7C58824BC}" dt="2020-07-14T13:14:37.802" v="73" actId="1076"/>
          <ac:spMkLst>
            <pc:docMk/>
            <pc:sldMk cId="2133920588" sldId="715"/>
            <ac:spMk id="7" creationId="{00000000-0000-0000-0000-000000000000}"/>
          </ac:spMkLst>
        </pc:spChg>
      </pc:sldChg>
      <pc:sldChg chg="modSp">
        <pc:chgData name="Muffoletto, Jamie" userId="S::jamie.muffoletto@tea.texas.gov::daf1e3c6-8137-448a-b141-d23049d419b5" providerId="AD" clId="Web-{B8B3A1E7-F5DA-438F-3264-94E7C58824BC}" dt="2020-07-14T13:15:13.179" v="109" actId="20577"/>
        <pc:sldMkLst>
          <pc:docMk/>
          <pc:sldMk cId="4042677826" sldId="721"/>
        </pc:sldMkLst>
        <pc:spChg chg="mod">
          <ac:chgData name="Muffoletto, Jamie" userId="S::jamie.muffoletto@tea.texas.gov::daf1e3c6-8137-448a-b141-d23049d419b5" providerId="AD" clId="Web-{B8B3A1E7-F5DA-438F-3264-94E7C58824BC}" dt="2020-07-14T13:15:13.179" v="109" actId="20577"/>
          <ac:spMkLst>
            <pc:docMk/>
            <pc:sldMk cId="4042677826" sldId="721"/>
            <ac:spMk id="4" creationId="{4277B24D-2F46-4E45-8F6F-F513CDB80673}"/>
          </ac:spMkLst>
        </pc:spChg>
      </pc:sldChg>
      <pc:sldChg chg="modSp">
        <pc:chgData name="Muffoletto, Jamie" userId="S::jamie.muffoletto@tea.texas.gov::daf1e3c6-8137-448a-b141-d23049d419b5" providerId="AD" clId="Web-{B8B3A1E7-F5DA-438F-3264-94E7C58824BC}" dt="2020-07-14T13:15:27.179" v="130" actId="20577"/>
        <pc:sldMkLst>
          <pc:docMk/>
          <pc:sldMk cId="2029374222" sldId="722"/>
        </pc:sldMkLst>
        <pc:spChg chg="mod">
          <ac:chgData name="Muffoletto, Jamie" userId="S::jamie.muffoletto@tea.texas.gov::daf1e3c6-8137-448a-b141-d23049d419b5" providerId="AD" clId="Web-{B8B3A1E7-F5DA-438F-3264-94E7C58824BC}" dt="2020-07-14T13:15:27.179" v="130" actId="20577"/>
          <ac:spMkLst>
            <pc:docMk/>
            <pc:sldMk cId="2029374222" sldId="722"/>
            <ac:spMk id="4" creationId="{4277B24D-2F46-4E45-8F6F-F513CDB80673}"/>
          </ac:spMkLst>
        </pc:spChg>
      </pc:sldChg>
      <pc:sldChg chg="modSp">
        <pc:chgData name="Muffoletto, Jamie" userId="S::jamie.muffoletto@tea.texas.gov::daf1e3c6-8137-448a-b141-d23049d419b5" providerId="AD" clId="Web-{B8B3A1E7-F5DA-438F-3264-94E7C58824BC}" dt="2020-07-14T13:16:01.728" v="136" actId="20577"/>
        <pc:sldMkLst>
          <pc:docMk/>
          <pc:sldMk cId="3161398866" sldId="738"/>
        </pc:sldMkLst>
        <pc:spChg chg="mod">
          <ac:chgData name="Muffoletto, Jamie" userId="S::jamie.muffoletto@tea.texas.gov::daf1e3c6-8137-448a-b141-d23049d419b5" providerId="AD" clId="Web-{B8B3A1E7-F5DA-438F-3264-94E7C58824BC}" dt="2020-07-14T13:16:01.728" v="136" actId="20577"/>
          <ac:spMkLst>
            <pc:docMk/>
            <pc:sldMk cId="3161398866" sldId="738"/>
            <ac:spMk id="6" creationId="{E49D9EAC-4713-4C77-9E48-1C82C06BDBB6}"/>
          </ac:spMkLst>
        </pc:spChg>
        <pc:spChg chg="mod">
          <ac:chgData name="Muffoletto, Jamie" userId="S::jamie.muffoletto@tea.texas.gov::daf1e3c6-8137-448a-b141-d23049d419b5" providerId="AD" clId="Web-{B8B3A1E7-F5DA-438F-3264-94E7C58824BC}" dt="2020-07-14T13:15:54.431" v="134" actId="20577"/>
          <ac:spMkLst>
            <pc:docMk/>
            <pc:sldMk cId="3161398866" sldId="738"/>
            <ac:spMk id="8" creationId="{C1A46B8E-3214-4A05-9AB4-C21FE05E4542}"/>
          </ac:spMkLst>
        </pc:spChg>
      </pc:sldChg>
      <pc:sldChg chg="addSp delSp modSp add replId">
        <pc:chgData name="Muffoletto, Jamie" userId="S::jamie.muffoletto@tea.texas.gov::daf1e3c6-8137-448a-b141-d23049d419b5" providerId="AD" clId="Web-{B8B3A1E7-F5DA-438F-3264-94E7C58824BC}" dt="2020-07-14T13:22:04.998" v="1080" actId="20577"/>
        <pc:sldMkLst>
          <pc:docMk/>
          <pc:sldMk cId="953400758" sldId="742"/>
        </pc:sldMkLst>
        <pc:spChg chg="add mod">
          <ac:chgData name="Muffoletto, Jamie" userId="S::jamie.muffoletto@tea.texas.gov::daf1e3c6-8137-448a-b141-d23049d419b5" providerId="AD" clId="Web-{B8B3A1E7-F5DA-438F-3264-94E7C58824BC}" dt="2020-07-14T13:22:04.998" v="1080" actId="20577"/>
          <ac:spMkLst>
            <pc:docMk/>
            <pc:sldMk cId="953400758" sldId="742"/>
            <ac:spMk id="2" creationId="{7995405D-D340-42AB-9440-493F34DF5B59}"/>
          </ac:spMkLst>
        </pc:spChg>
        <pc:spChg chg="mod">
          <ac:chgData name="Muffoletto, Jamie" userId="S::jamie.muffoletto@tea.texas.gov::daf1e3c6-8137-448a-b141-d23049d419b5" providerId="AD" clId="Web-{B8B3A1E7-F5DA-438F-3264-94E7C58824BC}" dt="2020-07-14T13:17:10.810" v="236" actId="20577"/>
          <ac:spMkLst>
            <pc:docMk/>
            <pc:sldMk cId="953400758" sldId="742"/>
            <ac:spMk id="6" creationId="{E0DAEBA0-2C09-4BBD-ACCB-BCF4057609B9}"/>
          </ac:spMkLst>
        </pc:spChg>
        <pc:spChg chg="del">
          <ac:chgData name="Muffoletto, Jamie" userId="S::jamie.muffoletto@tea.texas.gov::daf1e3c6-8137-448a-b141-d23049d419b5" providerId="AD" clId="Web-{B8B3A1E7-F5DA-438F-3264-94E7C58824BC}" dt="2020-07-14T13:17:16.014" v="239"/>
          <ac:spMkLst>
            <pc:docMk/>
            <pc:sldMk cId="953400758" sldId="742"/>
            <ac:spMk id="8" creationId="{9B22BD93-0FE9-450F-BBE1-B10E3A1D8DC3}"/>
          </ac:spMkLst>
        </pc:spChg>
        <pc:picChg chg="del">
          <ac:chgData name="Muffoletto, Jamie" userId="S::jamie.muffoletto@tea.texas.gov::daf1e3c6-8137-448a-b141-d23049d419b5" providerId="AD" clId="Web-{B8B3A1E7-F5DA-438F-3264-94E7C58824BC}" dt="2020-07-14T13:17:12.935" v="238"/>
          <ac:picMkLst>
            <pc:docMk/>
            <pc:sldMk cId="953400758" sldId="742"/>
            <ac:picMk id="4" creationId="{F22B3391-C2CF-4DD0-BAC6-508EF9DFC403}"/>
          </ac:picMkLst>
        </pc:picChg>
      </pc:sldChg>
    </pc:docChg>
  </pc:docChgLst>
  <pc:docChgLst>
    <pc:chgData name="Muffoletto, Jamie" userId="S::jamie.muffoletto@tea.texas.gov::daf1e3c6-8137-448a-b141-d23049d419b5" providerId="AD" clId="Web-{67C0A12E-C8D9-260A-34D4-393A168218C9}"/>
    <pc:docChg chg="modSld">
      <pc:chgData name="Muffoletto, Jamie" userId="S::jamie.muffoletto@tea.texas.gov::daf1e3c6-8137-448a-b141-d23049d419b5" providerId="AD" clId="Web-{67C0A12E-C8D9-260A-34D4-393A168218C9}" dt="2020-07-15T19:30:20.303" v="122" actId="20577"/>
      <pc:docMkLst>
        <pc:docMk/>
      </pc:docMkLst>
      <pc:sldChg chg="addSp modSp">
        <pc:chgData name="Muffoletto, Jamie" userId="S::jamie.muffoletto@tea.texas.gov::daf1e3c6-8137-448a-b141-d23049d419b5" providerId="AD" clId="Web-{67C0A12E-C8D9-260A-34D4-393A168218C9}" dt="2020-07-15T19:30:20.303" v="121" actId="20577"/>
        <pc:sldMkLst>
          <pc:docMk/>
          <pc:sldMk cId="761427260" sldId="733"/>
        </pc:sldMkLst>
        <pc:spChg chg="add mod">
          <ac:chgData name="Muffoletto, Jamie" userId="S::jamie.muffoletto@tea.texas.gov::daf1e3c6-8137-448a-b141-d23049d419b5" providerId="AD" clId="Web-{67C0A12E-C8D9-260A-34D4-393A168218C9}" dt="2020-07-15T19:30:20.303" v="121" actId="20577"/>
          <ac:spMkLst>
            <pc:docMk/>
            <pc:sldMk cId="761427260" sldId="733"/>
            <ac:spMk id="3" creationId="{D46829F5-B415-44BE-98DA-B441DBDC85A8}"/>
          </ac:spMkLst>
        </pc:spChg>
        <pc:picChg chg="mod modCrop">
          <ac:chgData name="Muffoletto, Jamie" userId="S::jamie.muffoletto@tea.texas.gov::daf1e3c6-8137-448a-b141-d23049d419b5" providerId="AD" clId="Web-{67C0A12E-C8D9-260A-34D4-393A168218C9}" dt="2020-07-15T19:29:35.082" v="68"/>
          <ac:picMkLst>
            <pc:docMk/>
            <pc:sldMk cId="761427260" sldId="733"/>
            <ac:picMk id="2" creationId="{30096AF0-F74E-42CC-9254-B45454A8B907}"/>
          </ac:picMkLst>
        </pc:picChg>
      </pc:sldChg>
    </pc:docChg>
  </pc:docChgLst>
  <pc:docChgLst>
    <pc:chgData name="Muffoletto, Jamie" userId="S::jamie.muffoletto@tea.texas.gov::daf1e3c6-8137-448a-b141-d23049d419b5" providerId="AD" clId="Web-{B1CD0725-C726-4A64-B2F6-E55A10CCFA86}"/>
    <pc:docChg chg="modSld">
      <pc:chgData name="Muffoletto, Jamie" userId="S::jamie.muffoletto@tea.texas.gov::daf1e3c6-8137-448a-b141-d23049d419b5" providerId="AD" clId="Web-{B1CD0725-C726-4A64-B2F6-E55A10CCFA86}" dt="2020-07-10T19:13:39.249" v="5" actId="20577"/>
      <pc:docMkLst>
        <pc:docMk/>
      </pc:docMkLst>
      <pc:sldChg chg="modSp">
        <pc:chgData name="Muffoletto, Jamie" userId="S::jamie.muffoletto@tea.texas.gov::daf1e3c6-8137-448a-b141-d23049d419b5" providerId="AD" clId="Web-{B1CD0725-C726-4A64-B2F6-E55A10CCFA86}" dt="2020-07-10T19:13:39.249" v="4" actId="20577"/>
        <pc:sldMkLst>
          <pc:docMk/>
          <pc:sldMk cId="3161398866" sldId="738"/>
        </pc:sldMkLst>
        <pc:spChg chg="mod">
          <ac:chgData name="Muffoletto, Jamie" userId="S::jamie.muffoletto@tea.texas.gov::daf1e3c6-8137-448a-b141-d23049d419b5" providerId="AD" clId="Web-{B1CD0725-C726-4A64-B2F6-E55A10CCFA86}" dt="2020-07-10T19:13:39.249" v="4" actId="20577"/>
          <ac:spMkLst>
            <pc:docMk/>
            <pc:sldMk cId="3161398866" sldId="738"/>
            <ac:spMk id="8" creationId="{C1A46B8E-3214-4A05-9AB4-C21FE05E4542}"/>
          </ac:spMkLst>
        </pc:spChg>
      </pc:sldChg>
    </pc:docChg>
  </pc:docChgLst>
  <pc:docChgLst>
    <pc:chgData name="Simons, Leanne" userId="S::leanne.simons@tea.texas.gov::f0b41770-584b-4844-b5c5-b29dec998724" providerId="AD" clId="Web-{00EBAE21-9233-48F2-BA4F-A8F0B0455738}"/>
    <pc:docChg chg="modSld">
      <pc:chgData name="Simons, Leanne" userId="S::leanne.simons@tea.texas.gov::f0b41770-584b-4844-b5c5-b29dec998724" providerId="AD" clId="Web-{00EBAE21-9233-48F2-BA4F-A8F0B0455738}" dt="2020-07-16T18:04:11.972" v="0" actId="14100"/>
      <pc:docMkLst>
        <pc:docMk/>
      </pc:docMkLst>
      <pc:sldChg chg="modSp">
        <pc:chgData name="Simons, Leanne" userId="S::leanne.simons@tea.texas.gov::f0b41770-584b-4844-b5c5-b29dec998724" providerId="AD" clId="Web-{00EBAE21-9233-48F2-BA4F-A8F0B0455738}" dt="2020-07-16T18:04:11.972" v="0" actId="14100"/>
        <pc:sldMkLst>
          <pc:docMk/>
          <pc:sldMk cId="697233470" sldId="757"/>
        </pc:sldMkLst>
        <pc:spChg chg="mod">
          <ac:chgData name="Simons, Leanne" userId="S::leanne.simons@tea.texas.gov::f0b41770-584b-4844-b5c5-b29dec998724" providerId="AD" clId="Web-{00EBAE21-9233-48F2-BA4F-A8F0B0455738}" dt="2020-07-16T18:04:11.972" v="0" actId="14100"/>
          <ac:spMkLst>
            <pc:docMk/>
            <pc:sldMk cId="697233470" sldId="757"/>
            <ac:spMk id="4" creationId="{A41BC9B5-4D9F-4BC9-A643-2B96E0CA237A}"/>
          </ac:spMkLst>
        </pc:spChg>
      </pc:sldChg>
    </pc:docChg>
  </pc:docChgLst>
  <pc:docChgLst>
    <pc:chgData name="Muffoletto, Jamie" userId="S::jamie.muffoletto@tea.texas.gov::daf1e3c6-8137-448a-b141-d23049d419b5" providerId="AD" clId="Web-{337E06C4-B147-458D-8011-FE82351E17FA}"/>
    <pc:docChg chg="addSld delSld modSld sldOrd">
      <pc:chgData name="Muffoletto, Jamie" userId="S::jamie.muffoletto@tea.texas.gov::daf1e3c6-8137-448a-b141-d23049d419b5" providerId="AD" clId="Web-{337E06C4-B147-458D-8011-FE82351E17FA}" dt="2020-07-09T13:55:24.210" v="1337"/>
      <pc:docMkLst>
        <pc:docMk/>
      </pc:docMkLst>
      <pc:sldChg chg="del">
        <pc:chgData name="Muffoletto, Jamie" userId="S::jamie.muffoletto@tea.texas.gov::daf1e3c6-8137-448a-b141-d23049d419b5" providerId="AD" clId="Web-{337E06C4-B147-458D-8011-FE82351E17FA}" dt="2020-07-09T13:55:24.194" v="1335"/>
        <pc:sldMkLst>
          <pc:docMk/>
          <pc:sldMk cId="877175644" sldId="703"/>
        </pc:sldMkLst>
      </pc:sldChg>
      <pc:sldChg chg="del">
        <pc:chgData name="Muffoletto, Jamie" userId="S::jamie.muffoletto@tea.texas.gov::daf1e3c6-8137-448a-b141-d23049d419b5" providerId="AD" clId="Web-{337E06C4-B147-458D-8011-FE82351E17FA}" dt="2020-07-09T13:55:24.194" v="1336"/>
        <pc:sldMkLst>
          <pc:docMk/>
          <pc:sldMk cId="460710458" sldId="717"/>
        </pc:sldMkLst>
      </pc:sldChg>
      <pc:sldChg chg="del">
        <pc:chgData name="Muffoletto, Jamie" userId="S::jamie.muffoletto@tea.texas.gov::daf1e3c6-8137-448a-b141-d23049d419b5" providerId="AD" clId="Web-{337E06C4-B147-458D-8011-FE82351E17FA}" dt="2020-07-09T13:55:24.210" v="1337"/>
        <pc:sldMkLst>
          <pc:docMk/>
          <pc:sldMk cId="2912680723" sldId="725"/>
        </pc:sldMkLst>
      </pc:sldChg>
      <pc:sldChg chg="modSp">
        <pc:chgData name="Muffoletto, Jamie" userId="S::jamie.muffoletto@tea.texas.gov::daf1e3c6-8137-448a-b141-d23049d419b5" providerId="AD" clId="Web-{337E06C4-B147-458D-8011-FE82351E17FA}" dt="2020-07-09T13:54:05.272" v="1246" actId="20577"/>
        <pc:sldMkLst>
          <pc:docMk/>
          <pc:sldMk cId="2378848050" sldId="728"/>
        </pc:sldMkLst>
        <pc:spChg chg="mod">
          <ac:chgData name="Muffoletto, Jamie" userId="S::jamie.muffoletto@tea.texas.gov::daf1e3c6-8137-448a-b141-d23049d419b5" providerId="AD" clId="Web-{337E06C4-B147-458D-8011-FE82351E17FA}" dt="2020-07-09T13:54:05.272" v="1246" actId="20577"/>
          <ac:spMkLst>
            <pc:docMk/>
            <pc:sldMk cId="2378848050" sldId="728"/>
            <ac:spMk id="9" creationId="{AD861518-A4C4-41B4-8526-0310E21FFAB5}"/>
          </ac:spMkLst>
        </pc:spChg>
      </pc:sldChg>
      <pc:sldChg chg="modSp">
        <pc:chgData name="Muffoletto, Jamie" userId="S::jamie.muffoletto@tea.texas.gov::daf1e3c6-8137-448a-b141-d23049d419b5" providerId="AD" clId="Web-{337E06C4-B147-458D-8011-FE82351E17FA}" dt="2020-07-09T13:55:02.975" v="1333" actId="20577"/>
        <pc:sldMkLst>
          <pc:docMk/>
          <pc:sldMk cId="246256670" sldId="729"/>
        </pc:sldMkLst>
        <pc:spChg chg="mod">
          <ac:chgData name="Muffoletto, Jamie" userId="S::jamie.muffoletto@tea.texas.gov::daf1e3c6-8137-448a-b141-d23049d419b5" providerId="AD" clId="Web-{337E06C4-B147-458D-8011-FE82351E17FA}" dt="2020-07-09T13:55:02.975" v="1333" actId="20577"/>
          <ac:spMkLst>
            <pc:docMk/>
            <pc:sldMk cId="246256670" sldId="729"/>
            <ac:spMk id="9" creationId="{AD861518-A4C4-41B4-8526-0310E21FFAB5}"/>
          </ac:spMkLst>
        </pc:spChg>
      </pc:sldChg>
      <pc:sldChg chg="modSp">
        <pc:chgData name="Muffoletto, Jamie" userId="S::jamie.muffoletto@tea.texas.gov::daf1e3c6-8137-448a-b141-d23049d419b5" providerId="AD" clId="Web-{337E06C4-B147-458D-8011-FE82351E17FA}" dt="2020-07-09T13:45:12.001" v="1089" actId="20577"/>
        <pc:sldMkLst>
          <pc:docMk/>
          <pc:sldMk cId="3717507392" sldId="736"/>
        </pc:sldMkLst>
        <pc:spChg chg="mod">
          <ac:chgData name="Muffoletto, Jamie" userId="S::jamie.muffoletto@tea.texas.gov::daf1e3c6-8137-448a-b141-d23049d419b5" providerId="AD" clId="Web-{337E06C4-B147-458D-8011-FE82351E17FA}" dt="2020-07-09T13:45:12.001" v="1089" actId="20577"/>
          <ac:spMkLst>
            <pc:docMk/>
            <pc:sldMk cId="3717507392" sldId="736"/>
            <ac:spMk id="6" creationId="{E0DAEBA0-2C09-4BBD-ACCB-BCF4057609B9}"/>
          </ac:spMkLst>
        </pc:spChg>
      </pc:sldChg>
      <pc:sldChg chg="addSp modSp">
        <pc:chgData name="Muffoletto, Jamie" userId="S::jamie.muffoletto@tea.texas.gov::daf1e3c6-8137-448a-b141-d23049d419b5" providerId="AD" clId="Web-{337E06C4-B147-458D-8011-FE82351E17FA}" dt="2020-07-09T13:45:19.376" v="1093" actId="20577"/>
        <pc:sldMkLst>
          <pc:docMk/>
          <pc:sldMk cId="3161398866" sldId="738"/>
        </pc:sldMkLst>
        <pc:spChg chg="add mod">
          <ac:chgData name="Muffoletto, Jamie" userId="S::jamie.muffoletto@tea.texas.gov::daf1e3c6-8137-448a-b141-d23049d419b5" providerId="AD" clId="Web-{337E06C4-B147-458D-8011-FE82351E17FA}" dt="2020-07-09T13:45:19.376" v="1093" actId="20577"/>
          <ac:spMkLst>
            <pc:docMk/>
            <pc:sldMk cId="3161398866" sldId="738"/>
            <ac:spMk id="2" creationId="{36A86FA1-6AE5-4E58-9D00-799ACF287201}"/>
          </ac:spMkLst>
        </pc:spChg>
        <pc:spChg chg="mod">
          <ac:chgData name="Muffoletto, Jamie" userId="S::jamie.muffoletto@tea.texas.gov::daf1e3c6-8137-448a-b141-d23049d419b5" providerId="AD" clId="Web-{337E06C4-B147-458D-8011-FE82351E17FA}" dt="2020-07-09T13:44:07.735" v="1027" actId="1076"/>
          <ac:spMkLst>
            <pc:docMk/>
            <pc:sldMk cId="3161398866" sldId="738"/>
            <ac:spMk id="6" creationId="{E49D9EAC-4713-4C77-9E48-1C82C06BDBB6}"/>
          </ac:spMkLst>
        </pc:spChg>
        <pc:spChg chg="mod">
          <ac:chgData name="Muffoletto, Jamie" userId="S::jamie.muffoletto@tea.texas.gov::daf1e3c6-8137-448a-b141-d23049d419b5" providerId="AD" clId="Web-{337E06C4-B147-458D-8011-FE82351E17FA}" dt="2020-07-09T13:43:50.332" v="1024" actId="1076"/>
          <ac:spMkLst>
            <pc:docMk/>
            <pc:sldMk cId="3161398866" sldId="738"/>
            <ac:spMk id="7" creationId="{72A2862F-4BDD-46F0-82AE-4B2E2FC5B11C}"/>
          </ac:spMkLst>
        </pc:spChg>
        <pc:spChg chg="mod">
          <ac:chgData name="Muffoletto, Jamie" userId="S::jamie.muffoletto@tea.texas.gov::daf1e3c6-8137-448a-b141-d23049d419b5" providerId="AD" clId="Web-{337E06C4-B147-458D-8011-FE82351E17FA}" dt="2020-07-09T13:44:03.548" v="1026" actId="1076"/>
          <ac:spMkLst>
            <pc:docMk/>
            <pc:sldMk cId="3161398866" sldId="738"/>
            <ac:spMk id="8" creationId="{C1A46B8E-3214-4A05-9AB4-C21FE05E4542}"/>
          </ac:spMkLst>
        </pc:spChg>
        <pc:spChg chg="mod">
          <ac:chgData name="Muffoletto, Jamie" userId="S::jamie.muffoletto@tea.texas.gov::daf1e3c6-8137-448a-b141-d23049d419b5" providerId="AD" clId="Web-{337E06C4-B147-458D-8011-FE82351E17FA}" dt="2020-07-09T13:43:55.860" v="1025" actId="1076"/>
          <ac:spMkLst>
            <pc:docMk/>
            <pc:sldMk cId="3161398866" sldId="738"/>
            <ac:spMk id="9" creationId="{B8FA69B0-067F-4B74-85F9-EE986FFF79DD}"/>
          </ac:spMkLst>
        </pc:spChg>
      </pc:sldChg>
      <pc:sldChg chg="addSp modSp">
        <pc:chgData name="Muffoletto, Jamie" userId="S::jamie.muffoletto@tea.texas.gov::daf1e3c6-8137-448a-b141-d23049d419b5" providerId="AD" clId="Web-{337E06C4-B147-458D-8011-FE82351E17FA}" dt="2020-07-09T13:48:50.034" v="1201" actId="1076"/>
        <pc:sldMkLst>
          <pc:docMk/>
          <pc:sldMk cId="2533066220" sldId="739"/>
        </pc:sldMkLst>
        <pc:spChg chg="add mod">
          <ac:chgData name="Muffoletto, Jamie" userId="S::jamie.muffoletto@tea.texas.gov::daf1e3c6-8137-448a-b141-d23049d419b5" providerId="AD" clId="Web-{337E06C4-B147-458D-8011-FE82351E17FA}" dt="2020-07-09T13:48:42.503" v="1199" actId="20577"/>
          <ac:spMkLst>
            <pc:docMk/>
            <pc:sldMk cId="2533066220" sldId="739"/>
            <ac:spMk id="2" creationId="{5FB7A91E-85E7-47BE-B0A7-1B7F33159425}"/>
          </ac:spMkLst>
        </pc:spChg>
        <pc:spChg chg="mod">
          <ac:chgData name="Muffoletto, Jamie" userId="S::jamie.muffoletto@tea.texas.gov::daf1e3c6-8137-448a-b141-d23049d419b5" providerId="AD" clId="Web-{337E06C4-B147-458D-8011-FE82351E17FA}" dt="2020-07-09T13:48:50.034" v="1201" actId="1076"/>
          <ac:spMkLst>
            <pc:docMk/>
            <pc:sldMk cId="2533066220" sldId="739"/>
            <ac:spMk id="9" creationId="{AD861518-A4C4-41B4-8526-0310E21FFAB5}"/>
          </ac:spMkLst>
        </pc:spChg>
        <pc:picChg chg="mod">
          <ac:chgData name="Muffoletto, Jamie" userId="S::jamie.muffoletto@tea.texas.gov::daf1e3c6-8137-448a-b141-d23049d419b5" providerId="AD" clId="Web-{337E06C4-B147-458D-8011-FE82351E17FA}" dt="2020-07-09T13:46:26.330" v="1102" actId="1076"/>
          <ac:picMkLst>
            <pc:docMk/>
            <pc:sldMk cId="2533066220" sldId="739"/>
            <ac:picMk id="3" creationId="{EA31C989-9EE5-4145-B71A-F8B31C60369E}"/>
          </ac:picMkLst>
        </pc:picChg>
      </pc:sldChg>
      <pc:sldChg chg="addSp delSp modSp add ord replId">
        <pc:chgData name="Muffoletto, Jamie" userId="S::jamie.muffoletto@tea.texas.gov::daf1e3c6-8137-448a-b141-d23049d419b5" providerId="AD" clId="Web-{337E06C4-B147-458D-8011-FE82351E17FA}" dt="2020-07-09T13:45:04.611" v="1082" actId="20577"/>
        <pc:sldMkLst>
          <pc:docMk/>
          <pc:sldMk cId="1049478258" sldId="741"/>
        </pc:sldMkLst>
        <pc:spChg chg="add del mod">
          <ac:chgData name="Muffoletto, Jamie" userId="S::jamie.muffoletto@tea.texas.gov::daf1e3c6-8137-448a-b141-d23049d419b5" providerId="AD" clId="Web-{337E06C4-B147-458D-8011-FE82351E17FA}" dt="2020-07-09T13:22:29.445" v="3"/>
          <ac:spMkLst>
            <pc:docMk/>
            <pc:sldMk cId="1049478258" sldId="741"/>
            <ac:spMk id="4" creationId="{8FF3858A-7B2A-4324-B27F-8CCDAE901236}"/>
          </ac:spMkLst>
        </pc:spChg>
        <pc:spChg chg="del">
          <ac:chgData name="Muffoletto, Jamie" userId="S::jamie.muffoletto@tea.texas.gov::daf1e3c6-8137-448a-b141-d23049d419b5" providerId="AD" clId="Web-{337E06C4-B147-458D-8011-FE82351E17FA}" dt="2020-07-09T13:22:26.226" v="2"/>
          <ac:spMkLst>
            <pc:docMk/>
            <pc:sldMk cId="1049478258" sldId="741"/>
            <ac:spMk id="5" creationId="{A3745873-9556-4721-9B95-D9F9E73076C3}"/>
          </ac:spMkLst>
        </pc:spChg>
        <pc:spChg chg="add mod">
          <ac:chgData name="Muffoletto, Jamie" userId="S::jamie.muffoletto@tea.texas.gov::daf1e3c6-8137-448a-b141-d23049d419b5" providerId="AD" clId="Web-{337E06C4-B147-458D-8011-FE82351E17FA}" dt="2020-07-09T13:22:30.695" v="4"/>
          <ac:spMkLst>
            <pc:docMk/>
            <pc:sldMk cId="1049478258" sldId="741"/>
            <ac:spMk id="6" creationId="{47D71AA0-B5CE-48DB-8789-0C52520FC54A}"/>
          </ac:spMkLst>
        </pc:spChg>
        <pc:spChg chg="del">
          <ac:chgData name="Muffoletto, Jamie" userId="S::jamie.muffoletto@tea.texas.gov::daf1e3c6-8137-448a-b141-d23049d419b5" providerId="AD" clId="Web-{337E06C4-B147-458D-8011-FE82351E17FA}" dt="2020-07-09T13:24:29.055" v="6"/>
          <ac:spMkLst>
            <pc:docMk/>
            <pc:sldMk cId="1049478258" sldId="741"/>
            <ac:spMk id="8" creationId="{044D08D0-198E-45D9-9743-6223B9DE6946}"/>
          </ac:spMkLst>
        </pc:spChg>
        <pc:spChg chg="add mod">
          <ac:chgData name="Muffoletto, Jamie" userId="S::jamie.muffoletto@tea.texas.gov::daf1e3c6-8137-448a-b141-d23049d419b5" providerId="AD" clId="Web-{337E06C4-B147-458D-8011-FE82351E17FA}" dt="2020-07-09T13:45:04.611" v="1082" actId="20577"/>
          <ac:spMkLst>
            <pc:docMk/>
            <pc:sldMk cId="1049478258" sldId="741"/>
            <ac:spMk id="11" creationId="{C9447DAB-5087-4820-BB71-70E19AF48F5D}"/>
          </ac:spMkLst>
        </pc:spChg>
        <pc:spChg chg="add del">
          <ac:chgData name="Muffoletto, Jamie" userId="S::jamie.muffoletto@tea.texas.gov::daf1e3c6-8137-448a-b141-d23049d419b5" providerId="AD" clId="Web-{337E06C4-B147-458D-8011-FE82351E17FA}" dt="2020-07-09T13:25:36.181" v="15"/>
          <ac:spMkLst>
            <pc:docMk/>
            <pc:sldMk cId="1049478258" sldId="741"/>
            <ac:spMk id="13" creationId="{9351A8F0-D0DB-43E7-A0F6-C96CCBE385F6}"/>
          </ac:spMkLst>
        </pc:spChg>
        <pc:spChg chg="add del">
          <ac:chgData name="Muffoletto, Jamie" userId="S::jamie.muffoletto@tea.texas.gov::daf1e3c6-8137-448a-b141-d23049d419b5" providerId="AD" clId="Web-{337E06C4-B147-458D-8011-FE82351E17FA}" dt="2020-07-09T13:25:46.197" v="17"/>
          <ac:spMkLst>
            <pc:docMk/>
            <pc:sldMk cId="1049478258" sldId="741"/>
            <ac:spMk id="15" creationId="{79DDC603-8BFE-45B5-8494-2807C0CC2F6A}"/>
          </ac:spMkLst>
        </pc:spChg>
        <pc:spChg chg="add del mod">
          <ac:chgData name="Muffoletto, Jamie" userId="S::jamie.muffoletto@tea.texas.gov::daf1e3c6-8137-448a-b141-d23049d419b5" providerId="AD" clId="Web-{337E06C4-B147-458D-8011-FE82351E17FA}" dt="2020-07-09T13:26:32.916" v="25"/>
          <ac:spMkLst>
            <pc:docMk/>
            <pc:sldMk cId="1049478258" sldId="741"/>
            <ac:spMk id="20" creationId="{536B9CF1-E837-40D6-B63B-7D7042FC3922}"/>
          </ac:spMkLst>
        </pc:spChg>
        <pc:spChg chg="add mod">
          <ac:chgData name="Muffoletto, Jamie" userId="S::jamie.muffoletto@tea.texas.gov::daf1e3c6-8137-448a-b141-d23049d419b5" providerId="AD" clId="Web-{337E06C4-B147-458D-8011-FE82351E17FA}" dt="2020-07-09T13:37:29.576" v="660" actId="1076"/>
          <ac:spMkLst>
            <pc:docMk/>
            <pc:sldMk cId="1049478258" sldId="741"/>
            <ac:spMk id="22" creationId="{D4CEE0CD-9367-4B17-A5BE-01D820BA8929}"/>
          </ac:spMkLst>
        </pc:spChg>
        <pc:spChg chg="add del">
          <ac:chgData name="Muffoletto, Jamie" userId="S::jamie.muffoletto@tea.texas.gov::daf1e3c6-8137-448a-b141-d23049d419b5" providerId="AD" clId="Web-{337E06C4-B147-458D-8011-FE82351E17FA}" dt="2020-07-09T13:37:35.983" v="662"/>
          <ac:spMkLst>
            <pc:docMk/>
            <pc:sldMk cId="1049478258" sldId="741"/>
            <ac:spMk id="23" creationId="{DACC6472-818B-4584-B48B-0E0010B6A7F4}"/>
          </ac:spMkLst>
        </pc:spChg>
        <pc:spChg chg="add mod">
          <ac:chgData name="Muffoletto, Jamie" userId="S::jamie.muffoletto@tea.texas.gov::daf1e3c6-8137-448a-b141-d23049d419b5" providerId="AD" clId="Web-{337E06C4-B147-458D-8011-FE82351E17FA}" dt="2020-07-09T13:40:13.843" v="767" actId="20577"/>
          <ac:spMkLst>
            <pc:docMk/>
            <pc:sldMk cId="1049478258" sldId="741"/>
            <ac:spMk id="24" creationId="{FD6F1685-005A-44D9-9E08-BE0E1D8AE342}"/>
          </ac:spMkLst>
        </pc:spChg>
        <pc:spChg chg="add mod">
          <ac:chgData name="Muffoletto, Jamie" userId="S::jamie.muffoletto@tea.texas.gov::daf1e3c6-8137-448a-b141-d23049d419b5" providerId="AD" clId="Web-{337E06C4-B147-458D-8011-FE82351E17FA}" dt="2020-07-09T13:40:19.437" v="770" actId="20577"/>
          <ac:spMkLst>
            <pc:docMk/>
            <pc:sldMk cId="1049478258" sldId="741"/>
            <ac:spMk id="25" creationId="{EBBB9685-83DB-4C47-A989-4057B5C13375}"/>
          </ac:spMkLst>
        </pc:spChg>
        <pc:spChg chg="add mod">
          <ac:chgData name="Muffoletto, Jamie" userId="S::jamie.muffoletto@tea.texas.gov::daf1e3c6-8137-448a-b141-d23049d419b5" providerId="AD" clId="Web-{337E06C4-B147-458D-8011-FE82351E17FA}" dt="2020-07-09T13:40:25.171" v="773" actId="20577"/>
          <ac:spMkLst>
            <pc:docMk/>
            <pc:sldMk cId="1049478258" sldId="741"/>
            <ac:spMk id="26" creationId="{39BAF1DE-6F08-4FB1-90DD-C52EB5D84473}"/>
          </ac:spMkLst>
        </pc:spChg>
        <pc:spChg chg="add del mod">
          <ac:chgData name="Muffoletto, Jamie" userId="S::jamie.muffoletto@tea.texas.gov::daf1e3c6-8137-448a-b141-d23049d419b5" providerId="AD" clId="Web-{337E06C4-B147-458D-8011-FE82351E17FA}" dt="2020-07-09T13:43:05.954" v="1021"/>
          <ac:spMkLst>
            <pc:docMk/>
            <pc:sldMk cId="1049478258" sldId="741"/>
            <ac:spMk id="27" creationId="{EB0D5B63-34E9-45DD-8DB2-A82941FC2F92}"/>
          </ac:spMkLst>
        </pc:spChg>
        <pc:graphicFrameChg chg="del mod modGraphic">
          <ac:chgData name="Muffoletto, Jamie" userId="S::jamie.muffoletto@tea.texas.gov::daf1e3c6-8137-448a-b141-d23049d419b5" providerId="AD" clId="Web-{337E06C4-B147-458D-8011-FE82351E17FA}" dt="2020-07-09T13:26:25.712" v="23"/>
          <ac:graphicFrameMkLst>
            <pc:docMk/>
            <pc:sldMk cId="1049478258" sldId="741"/>
            <ac:graphicFrameMk id="7" creationId="{5A0E9557-C63D-4034-9991-FB52E30CE25C}"/>
          </ac:graphicFrameMkLst>
        </pc:graphicFrameChg>
        <pc:graphicFrameChg chg="add del mod">
          <ac:chgData name="Muffoletto, Jamie" userId="S::jamie.muffoletto@tea.texas.gov::daf1e3c6-8137-448a-b141-d23049d419b5" providerId="AD" clId="Web-{337E06C4-B147-458D-8011-FE82351E17FA}" dt="2020-07-09T13:26:09.759" v="21"/>
          <ac:graphicFrameMkLst>
            <pc:docMk/>
            <pc:sldMk cId="1049478258" sldId="741"/>
            <ac:graphicFrameMk id="17" creationId="{6EE8CFE3-B7DB-4E8B-B3D9-3E450ED00088}"/>
          </ac:graphicFrameMkLst>
        </pc:graphicFrameChg>
        <pc:graphicFrameChg chg="add del mod modGraphic">
          <ac:chgData name="Muffoletto, Jamie" userId="S::jamie.muffoletto@tea.texas.gov::daf1e3c6-8137-448a-b141-d23049d419b5" providerId="AD" clId="Web-{337E06C4-B147-458D-8011-FE82351E17FA}" dt="2020-07-09T13:31:03.011" v="90"/>
          <ac:graphicFrameMkLst>
            <pc:docMk/>
            <pc:sldMk cId="1049478258" sldId="741"/>
            <ac:graphicFrameMk id="18" creationId="{B6363F8A-34B5-4113-896F-49FFDAA8256D}"/>
          </ac:graphicFrameMkLst>
        </pc:graphicFrameChg>
        <pc:graphicFrameChg chg="add mod modGraphic">
          <ac:chgData name="Muffoletto, Jamie" userId="S::jamie.muffoletto@tea.texas.gov::daf1e3c6-8137-448a-b141-d23049d419b5" providerId="AD" clId="Web-{337E06C4-B147-458D-8011-FE82351E17FA}" dt="2020-07-09T13:43:08.532" v="1023"/>
          <ac:graphicFrameMkLst>
            <pc:docMk/>
            <pc:sldMk cId="1049478258" sldId="741"/>
            <ac:graphicFrameMk id="21" creationId="{11137F20-37BF-4BF9-BB57-8E361529E5B5}"/>
          </ac:graphicFrameMkLst>
        </pc:graphicFrameChg>
      </pc:sldChg>
    </pc:docChg>
  </pc:docChgLst>
  <pc:docChgLst>
    <pc:chgData name="Muffoletto, Jamie" userId="S::jamie.muffoletto@tea.texas.gov::daf1e3c6-8137-448a-b141-d23049d419b5" providerId="AD" clId="Web-{3F0E8D55-A6D7-46DF-9E96-8653DBCAAC4F}"/>
    <pc:docChg chg="">
      <pc:chgData name="Muffoletto, Jamie" userId="S::jamie.muffoletto@tea.texas.gov::daf1e3c6-8137-448a-b141-d23049d419b5" providerId="AD" clId="Web-{3F0E8D55-A6D7-46DF-9E96-8653DBCAAC4F}" dt="2020-07-19T21:42:17.441" v="8"/>
      <pc:docMkLst>
        <pc:docMk/>
      </pc:docMkLst>
      <pc:sldChg chg="delCm">
        <pc:chgData name="Muffoletto, Jamie" userId="S::jamie.muffoletto@tea.texas.gov::daf1e3c6-8137-448a-b141-d23049d419b5" providerId="AD" clId="Web-{3F0E8D55-A6D7-46DF-9E96-8653DBCAAC4F}" dt="2020-07-19T21:42:17.441" v="8"/>
        <pc:sldMkLst>
          <pc:docMk/>
          <pc:sldMk cId="3812044576" sldId="264"/>
        </pc:sldMkLst>
      </pc:sldChg>
      <pc:sldChg chg="delCm">
        <pc:chgData name="Muffoletto, Jamie" userId="S::jamie.muffoletto@tea.texas.gov::daf1e3c6-8137-448a-b141-d23049d419b5" providerId="AD" clId="Web-{3F0E8D55-A6D7-46DF-9E96-8653DBCAAC4F}" dt="2020-07-19T21:40:59.736" v="0"/>
        <pc:sldMkLst>
          <pc:docMk/>
          <pc:sldMk cId="0" sldId="466"/>
        </pc:sldMkLst>
      </pc:sldChg>
      <pc:sldChg chg="delCm">
        <pc:chgData name="Muffoletto, Jamie" userId="S::jamie.muffoletto@tea.texas.gov::daf1e3c6-8137-448a-b141-d23049d419b5" providerId="AD" clId="Web-{3F0E8D55-A6D7-46DF-9E96-8653DBCAAC4F}" dt="2020-07-19T21:41:33.487" v="3"/>
        <pc:sldMkLst>
          <pc:docMk/>
          <pc:sldMk cId="1668425998" sldId="706"/>
        </pc:sldMkLst>
      </pc:sldChg>
      <pc:sldChg chg="delCm">
        <pc:chgData name="Muffoletto, Jamie" userId="S::jamie.muffoletto@tea.texas.gov::daf1e3c6-8137-448a-b141-d23049d419b5" providerId="AD" clId="Web-{3F0E8D55-A6D7-46DF-9E96-8653DBCAAC4F}" dt="2020-07-19T21:41:57.112" v="6"/>
        <pc:sldMkLst>
          <pc:docMk/>
          <pc:sldMk cId="2533066220" sldId="739"/>
        </pc:sldMkLst>
      </pc:sldChg>
      <pc:sldChg chg="delCm">
        <pc:chgData name="Muffoletto, Jamie" userId="S::jamie.muffoletto@tea.texas.gov::daf1e3c6-8137-448a-b141-d23049d419b5" providerId="AD" clId="Web-{3F0E8D55-A6D7-46DF-9E96-8653DBCAAC4F}" dt="2020-07-19T21:41:06.424" v="1"/>
        <pc:sldMkLst>
          <pc:docMk/>
          <pc:sldMk cId="4039671234" sldId="743"/>
        </pc:sldMkLst>
      </pc:sldChg>
      <pc:sldChg chg="delCm">
        <pc:chgData name="Muffoletto, Jamie" userId="S::jamie.muffoletto@tea.texas.gov::daf1e3c6-8137-448a-b141-d23049d419b5" providerId="AD" clId="Web-{3F0E8D55-A6D7-46DF-9E96-8653DBCAAC4F}" dt="2020-07-19T21:42:03.613" v="7"/>
        <pc:sldMkLst>
          <pc:docMk/>
          <pc:sldMk cId="1459649667" sldId="756"/>
        </pc:sldMkLst>
      </pc:sldChg>
      <pc:sldChg chg="delCm">
        <pc:chgData name="Muffoletto, Jamie" userId="S::jamie.muffoletto@tea.texas.gov::daf1e3c6-8137-448a-b141-d23049d419b5" providerId="AD" clId="Web-{3F0E8D55-A6D7-46DF-9E96-8653DBCAAC4F}" dt="2020-07-19T21:41:51.565" v="5"/>
        <pc:sldMkLst>
          <pc:docMk/>
          <pc:sldMk cId="697233470" sldId="757"/>
        </pc:sldMkLst>
      </pc:sldChg>
      <pc:sldChg chg="delCm">
        <pc:chgData name="Muffoletto, Jamie" userId="S::jamie.muffoletto@tea.texas.gov::daf1e3c6-8137-448a-b141-d23049d419b5" providerId="AD" clId="Web-{3F0E8D55-A6D7-46DF-9E96-8653DBCAAC4F}" dt="2020-07-19T21:41:46.440" v="4"/>
        <pc:sldMkLst>
          <pc:docMk/>
          <pc:sldMk cId="3756385844" sldId="758"/>
        </pc:sldMkLst>
      </pc:sldChg>
    </pc:docChg>
  </pc:docChgLst>
  <pc:docChgLst>
    <pc:chgData name="Muffoletto, Jamie" userId="S::jamie.muffoletto@tea.texas.gov::daf1e3c6-8137-448a-b141-d23049d419b5" providerId="AD" clId="Web-{1B10CC0F-1199-2210-E5F4-129D966B6E33}"/>
    <pc:docChg chg="modSld">
      <pc:chgData name="Muffoletto, Jamie" userId="S::jamie.muffoletto@tea.texas.gov::daf1e3c6-8137-448a-b141-d23049d419b5" providerId="AD" clId="Web-{1B10CC0F-1199-2210-E5F4-129D966B6E33}" dt="2020-07-20T19:09:45.629" v="110"/>
      <pc:docMkLst>
        <pc:docMk/>
      </pc:docMkLst>
      <pc:sldChg chg="delCm">
        <pc:chgData name="Muffoletto, Jamie" userId="S::jamie.muffoletto@tea.texas.gov::daf1e3c6-8137-448a-b141-d23049d419b5" providerId="AD" clId="Web-{1B10CC0F-1199-2210-E5F4-129D966B6E33}" dt="2020-07-20T19:09:26.628" v="107"/>
        <pc:sldMkLst>
          <pc:docMk/>
          <pc:sldMk cId="3812044576" sldId="264"/>
        </pc:sldMkLst>
      </pc:sldChg>
      <pc:sldChg chg="delCm">
        <pc:chgData name="Muffoletto, Jamie" userId="S::jamie.muffoletto@tea.texas.gov::daf1e3c6-8137-448a-b141-d23049d419b5" providerId="AD" clId="Web-{1B10CC0F-1199-2210-E5F4-129D966B6E33}" dt="2020-07-20T19:09:45.629" v="110"/>
        <pc:sldMkLst>
          <pc:docMk/>
          <pc:sldMk cId="0" sldId="466"/>
        </pc:sldMkLst>
      </pc:sldChg>
      <pc:sldChg chg="modSp delCm">
        <pc:chgData name="Muffoletto, Jamie" userId="S::jamie.muffoletto@tea.texas.gov::daf1e3c6-8137-448a-b141-d23049d419b5" providerId="AD" clId="Web-{1B10CC0F-1199-2210-E5F4-129D966B6E33}" dt="2020-07-20T19:09:18.675" v="105"/>
        <pc:sldMkLst>
          <pc:docMk/>
          <pc:sldMk cId="1986376667" sldId="732"/>
        </pc:sldMkLst>
        <pc:spChg chg="mod">
          <ac:chgData name="Muffoletto, Jamie" userId="S::jamie.muffoletto@tea.texas.gov::daf1e3c6-8137-448a-b141-d23049d419b5" providerId="AD" clId="Web-{1B10CC0F-1199-2210-E5F4-129D966B6E33}" dt="2020-07-20T19:09:13.284" v="103" actId="20577"/>
          <ac:spMkLst>
            <pc:docMk/>
            <pc:sldMk cId="1986376667" sldId="732"/>
            <ac:spMk id="14" creationId="{0E1DBBCB-A4CB-43C7-A2E7-2CF84BEB0764}"/>
          </ac:spMkLst>
        </pc:spChg>
      </pc:sldChg>
      <pc:sldChg chg="modSp delCm">
        <pc:chgData name="Muffoletto, Jamie" userId="S::jamie.muffoletto@tea.texas.gov::daf1e3c6-8137-448a-b141-d23049d419b5" providerId="AD" clId="Web-{1B10CC0F-1199-2210-E5F4-129D966B6E33}" dt="2020-07-20T19:03:45.338" v="28"/>
        <pc:sldMkLst>
          <pc:docMk/>
          <pc:sldMk cId="1874030516" sldId="754"/>
        </pc:sldMkLst>
        <pc:spChg chg="mod">
          <ac:chgData name="Muffoletto, Jamie" userId="S::jamie.muffoletto@tea.texas.gov::daf1e3c6-8137-448a-b141-d23049d419b5" providerId="AD" clId="Web-{1B10CC0F-1199-2210-E5F4-129D966B6E33}" dt="2020-07-20T19:03:04.915" v="26" actId="20577"/>
          <ac:spMkLst>
            <pc:docMk/>
            <pc:sldMk cId="1874030516" sldId="754"/>
            <ac:spMk id="2" creationId="{7995405D-D340-42AB-9440-493F34DF5B59}"/>
          </ac:spMkLst>
        </pc:spChg>
      </pc:sldChg>
      <pc:sldChg chg="delSp modSp delCm">
        <pc:chgData name="Muffoletto, Jamie" userId="S::jamie.muffoletto@tea.texas.gov::daf1e3c6-8137-448a-b141-d23049d419b5" providerId="AD" clId="Web-{1B10CC0F-1199-2210-E5F4-129D966B6E33}" dt="2020-07-20T19:05:22.653" v="34"/>
        <pc:sldMkLst>
          <pc:docMk/>
          <pc:sldMk cId="3756385844" sldId="758"/>
        </pc:sldMkLst>
        <pc:spChg chg="mod">
          <ac:chgData name="Muffoletto, Jamie" userId="S::jamie.muffoletto@tea.texas.gov::daf1e3c6-8137-448a-b141-d23049d419b5" providerId="AD" clId="Web-{1B10CC0F-1199-2210-E5F4-129D966B6E33}" dt="2020-07-20T19:05:09.215" v="31" actId="20577"/>
          <ac:spMkLst>
            <pc:docMk/>
            <pc:sldMk cId="3756385844" sldId="758"/>
            <ac:spMk id="6" creationId="{E0DAEBA0-2C09-4BBD-ACCB-BCF4057609B9}"/>
          </ac:spMkLst>
        </pc:spChg>
        <pc:spChg chg="del">
          <ac:chgData name="Muffoletto, Jamie" userId="S::jamie.muffoletto@tea.texas.gov::daf1e3c6-8137-448a-b141-d23049d419b5" providerId="AD" clId="Web-{1B10CC0F-1199-2210-E5F4-129D966B6E33}" dt="2020-07-20T19:05:12.152" v="32"/>
          <ac:spMkLst>
            <pc:docMk/>
            <pc:sldMk cId="3756385844" sldId="758"/>
            <ac:spMk id="9" creationId="{57381C73-1598-47B9-9048-3314A59C2C29}"/>
          </ac:spMkLst>
        </pc:spChg>
      </pc:sldChg>
      <pc:sldChg chg="modSp delCm">
        <pc:chgData name="Muffoletto, Jamie" userId="S::jamie.muffoletto@tea.texas.gov::daf1e3c6-8137-448a-b141-d23049d419b5" providerId="AD" clId="Web-{1B10CC0F-1199-2210-E5F4-129D966B6E33}" dt="2020-07-20T19:08:29.111" v="38" actId="20577"/>
        <pc:sldMkLst>
          <pc:docMk/>
          <pc:sldMk cId="2821678074" sldId="762"/>
        </pc:sldMkLst>
        <pc:spChg chg="mod">
          <ac:chgData name="Muffoletto, Jamie" userId="S::jamie.muffoletto@tea.texas.gov::daf1e3c6-8137-448a-b141-d23049d419b5" providerId="AD" clId="Web-{1B10CC0F-1199-2210-E5F4-129D966B6E33}" dt="2020-07-20T19:08:29.111" v="38" actId="20577"/>
          <ac:spMkLst>
            <pc:docMk/>
            <pc:sldMk cId="2821678074" sldId="762"/>
            <ac:spMk id="6" creationId="{E0DAEBA0-2C09-4BBD-ACCB-BCF4057609B9}"/>
          </ac:spMkLst>
        </pc:spChg>
      </pc:sldChg>
    </pc:docChg>
  </pc:docChgLst>
  <pc:docChgLst>
    <pc:chgData name="Muffoletto, Jamie" userId="S::jamie.muffoletto@tea.texas.gov::daf1e3c6-8137-448a-b141-d23049d419b5" providerId="AD" clId="Web-{1244FBD8-A3C3-4E56-87CD-C41E6C899F06}"/>
    <pc:docChg chg="addSld delSld modSld">
      <pc:chgData name="Muffoletto, Jamie" userId="S::jamie.muffoletto@tea.texas.gov::daf1e3c6-8137-448a-b141-d23049d419b5" providerId="AD" clId="Web-{1244FBD8-A3C3-4E56-87CD-C41E6C899F06}" dt="2020-07-03T18:48:57.048" v="16"/>
      <pc:docMkLst>
        <pc:docMk/>
      </pc:docMkLst>
      <pc:sldChg chg="modSp del">
        <pc:chgData name="Muffoletto, Jamie" userId="S::jamie.muffoletto@tea.texas.gov::daf1e3c6-8137-448a-b141-d23049d419b5" providerId="AD" clId="Web-{1244FBD8-A3C3-4E56-87CD-C41E6C899F06}" dt="2020-07-03T18:48:57.048" v="16"/>
        <pc:sldMkLst>
          <pc:docMk/>
          <pc:sldMk cId="2238479048" sldId="718"/>
        </pc:sldMkLst>
        <pc:spChg chg="mod">
          <ac:chgData name="Muffoletto, Jamie" userId="S::jamie.muffoletto@tea.texas.gov::daf1e3c6-8137-448a-b141-d23049d419b5" providerId="AD" clId="Web-{1244FBD8-A3C3-4E56-87CD-C41E6C899F06}" dt="2020-07-03T18:48:02.125" v="8" actId="20577"/>
          <ac:spMkLst>
            <pc:docMk/>
            <pc:sldMk cId="2238479048" sldId="718"/>
            <ac:spMk id="8" creationId="{E7C069AE-F904-47C1-894E-681F6E1E04D8}"/>
          </ac:spMkLst>
        </pc:spChg>
      </pc:sldChg>
      <pc:sldChg chg="addSp delSp modSp add replId">
        <pc:chgData name="Muffoletto, Jamie" userId="S::jamie.muffoletto@tea.texas.gov::daf1e3c6-8137-448a-b141-d23049d419b5" providerId="AD" clId="Web-{1244FBD8-A3C3-4E56-87CD-C41E6C899F06}" dt="2020-07-03T18:48:42.001" v="15"/>
        <pc:sldMkLst>
          <pc:docMk/>
          <pc:sldMk cId="250652325" sldId="723"/>
        </pc:sldMkLst>
        <pc:spChg chg="add del mod">
          <ac:chgData name="Muffoletto, Jamie" userId="S::jamie.muffoletto@tea.texas.gov::daf1e3c6-8137-448a-b141-d23049d419b5" providerId="AD" clId="Web-{1244FBD8-A3C3-4E56-87CD-C41E6C899F06}" dt="2020-07-03T18:48:40.532" v="14"/>
          <ac:spMkLst>
            <pc:docMk/>
            <pc:sldMk cId="250652325" sldId="723"/>
            <ac:spMk id="4" creationId="{22F5158E-AF67-491E-AA0A-0BF49B86B8CE}"/>
          </ac:spMkLst>
        </pc:spChg>
        <pc:spChg chg="del">
          <ac:chgData name="Muffoletto, Jamie" userId="S::jamie.muffoletto@tea.texas.gov::daf1e3c6-8137-448a-b141-d23049d419b5" providerId="AD" clId="Web-{1244FBD8-A3C3-4E56-87CD-C41E6C899F06}" dt="2020-07-03T18:48:23.844" v="11"/>
          <ac:spMkLst>
            <pc:docMk/>
            <pc:sldMk cId="250652325" sldId="723"/>
            <ac:spMk id="5" creationId="{38A34C50-4E4E-45E4-A467-1AD12CF762D9}"/>
          </ac:spMkLst>
        </pc:spChg>
        <pc:spChg chg="add del">
          <ac:chgData name="Muffoletto, Jamie" userId="S::jamie.muffoletto@tea.texas.gov::daf1e3c6-8137-448a-b141-d23049d419b5" providerId="AD" clId="Web-{1244FBD8-A3C3-4E56-87CD-C41E6C899F06}" dt="2020-07-03T18:48:36.563" v="13"/>
          <ac:spMkLst>
            <pc:docMk/>
            <pc:sldMk cId="250652325" sldId="723"/>
            <ac:spMk id="11" creationId="{FDC56729-9B27-4641-ABCE-8927E3B884F3}"/>
          </ac:spMkLst>
        </pc:spChg>
        <pc:spChg chg="add mod">
          <ac:chgData name="Muffoletto, Jamie" userId="S::jamie.muffoletto@tea.texas.gov::daf1e3c6-8137-448a-b141-d23049d419b5" providerId="AD" clId="Web-{1244FBD8-A3C3-4E56-87CD-C41E6C899F06}" dt="2020-07-03T18:48:42.001" v="15"/>
          <ac:spMkLst>
            <pc:docMk/>
            <pc:sldMk cId="250652325" sldId="723"/>
            <ac:spMk id="13" creationId="{6B30A0A7-DCC4-4DB7-A9F0-0CA38FA93080}"/>
          </ac:spMkLst>
        </pc:spChg>
      </pc:sldChg>
    </pc:docChg>
  </pc:docChgLst>
  <pc:docChgLst>
    <pc:chgData name="Muffoletto, Jamie" userId="S::jamie.muffoletto@tea.texas.gov::daf1e3c6-8137-448a-b141-d23049d419b5" providerId="AD" clId="Web-{878686BB-3F77-D720-F2BF-EFD2E7C60EDE}"/>
    <pc:docChg chg="addSld delSld modSld sldOrd">
      <pc:chgData name="Muffoletto, Jamie" userId="S::jamie.muffoletto@tea.texas.gov::daf1e3c6-8137-448a-b141-d23049d419b5" providerId="AD" clId="Web-{878686BB-3F77-D720-F2BF-EFD2E7C60EDE}" dt="2020-07-20T16:01:58.141" v="819"/>
      <pc:docMkLst>
        <pc:docMk/>
      </pc:docMkLst>
      <pc:sldChg chg="addCm">
        <pc:chgData name="Muffoletto, Jamie" userId="S::jamie.muffoletto@tea.texas.gov::daf1e3c6-8137-448a-b141-d23049d419b5" providerId="AD" clId="Web-{878686BB-3F77-D720-F2BF-EFD2E7C60EDE}" dt="2020-07-20T16:01:58.141" v="819"/>
        <pc:sldMkLst>
          <pc:docMk/>
          <pc:sldMk cId="0" sldId="466"/>
        </pc:sldMkLst>
      </pc:sldChg>
      <pc:sldChg chg="modSp">
        <pc:chgData name="Muffoletto, Jamie" userId="S::jamie.muffoletto@tea.texas.gov::daf1e3c6-8137-448a-b141-d23049d419b5" providerId="AD" clId="Web-{878686BB-3F77-D720-F2BF-EFD2E7C60EDE}" dt="2020-07-20T14:36:43.111" v="32" actId="20577"/>
        <pc:sldMkLst>
          <pc:docMk/>
          <pc:sldMk cId="0" sldId="687"/>
        </pc:sldMkLst>
        <pc:spChg chg="mod">
          <ac:chgData name="Muffoletto, Jamie" userId="S::jamie.muffoletto@tea.texas.gov::daf1e3c6-8137-448a-b141-d23049d419b5" providerId="AD" clId="Web-{878686BB-3F77-D720-F2BF-EFD2E7C60EDE}" dt="2020-07-20T14:36:43.111" v="32" actId="20577"/>
          <ac:spMkLst>
            <pc:docMk/>
            <pc:sldMk cId="0" sldId="687"/>
            <ac:spMk id="7" creationId="{00000000-0000-0000-0000-000000000000}"/>
          </ac:spMkLst>
        </pc:spChg>
      </pc:sldChg>
      <pc:sldChg chg="modSp">
        <pc:chgData name="Muffoletto, Jamie" userId="S::jamie.muffoletto@tea.texas.gov::daf1e3c6-8137-448a-b141-d23049d419b5" providerId="AD" clId="Web-{878686BB-3F77-D720-F2BF-EFD2E7C60EDE}" dt="2020-07-20T14:36:45.987" v="34" actId="20577"/>
        <pc:sldMkLst>
          <pc:docMk/>
          <pc:sldMk cId="2967769842" sldId="712"/>
        </pc:sldMkLst>
        <pc:spChg chg="mod">
          <ac:chgData name="Muffoletto, Jamie" userId="S::jamie.muffoletto@tea.texas.gov::daf1e3c6-8137-448a-b141-d23049d419b5" providerId="AD" clId="Web-{878686BB-3F77-D720-F2BF-EFD2E7C60EDE}" dt="2020-07-20T14:36:45.987" v="34" actId="20577"/>
          <ac:spMkLst>
            <pc:docMk/>
            <pc:sldMk cId="2967769842" sldId="712"/>
            <ac:spMk id="7" creationId="{00000000-0000-0000-0000-000000000000}"/>
          </ac:spMkLst>
        </pc:spChg>
      </pc:sldChg>
      <pc:sldChg chg="modSp">
        <pc:chgData name="Muffoletto, Jamie" userId="S::jamie.muffoletto@tea.texas.gov::daf1e3c6-8137-448a-b141-d23049d419b5" providerId="AD" clId="Web-{878686BB-3F77-D720-F2BF-EFD2E7C60EDE}" dt="2020-07-20T14:36:51.096" v="37" actId="20577"/>
        <pc:sldMkLst>
          <pc:docMk/>
          <pc:sldMk cId="3915286434" sldId="713"/>
        </pc:sldMkLst>
        <pc:spChg chg="mod">
          <ac:chgData name="Muffoletto, Jamie" userId="S::jamie.muffoletto@tea.texas.gov::daf1e3c6-8137-448a-b141-d23049d419b5" providerId="AD" clId="Web-{878686BB-3F77-D720-F2BF-EFD2E7C60EDE}" dt="2020-07-20T14:36:51.096" v="37" actId="20577"/>
          <ac:spMkLst>
            <pc:docMk/>
            <pc:sldMk cId="3915286434" sldId="713"/>
            <ac:spMk id="7" creationId="{00000000-0000-0000-0000-000000000000}"/>
          </ac:spMkLst>
        </pc:spChg>
      </pc:sldChg>
      <pc:sldChg chg="modSp">
        <pc:chgData name="Muffoletto, Jamie" userId="S::jamie.muffoletto@tea.texas.gov::daf1e3c6-8137-448a-b141-d23049d419b5" providerId="AD" clId="Web-{878686BB-3F77-D720-F2BF-EFD2E7C60EDE}" dt="2020-07-20T14:37:05.113" v="42" actId="20577"/>
        <pc:sldMkLst>
          <pc:docMk/>
          <pc:sldMk cId="814559365" sldId="714"/>
        </pc:sldMkLst>
        <pc:spChg chg="mod">
          <ac:chgData name="Muffoletto, Jamie" userId="S::jamie.muffoletto@tea.texas.gov::daf1e3c6-8137-448a-b141-d23049d419b5" providerId="AD" clId="Web-{878686BB-3F77-D720-F2BF-EFD2E7C60EDE}" dt="2020-07-20T14:37:05.113" v="42" actId="20577"/>
          <ac:spMkLst>
            <pc:docMk/>
            <pc:sldMk cId="814559365" sldId="714"/>
            <ac:spMk id="7" creationId="{00000000-0000-0000-0000-000000000000}"/>
          </ac:spMkLst>
        </pc:spChg>
      </pc:sldChg>
      <pc:sldChg chg="modSp">
        <pc:chgData name="Muffoletto, Jamie" userId="S::jamie.muffoletto@tea.texas.gov::daf1e3c6-8137-448a-b141-d23049d419b5" providerId="AD" clId="Web-{878686BB-3F77-D720-F2BF-EFD2E7C60EDE}" dt="2020-07-20T14:37:08.535" v="44" actId="20577"/>
        <pc:sldMkLst>
          <pc:docMk/>
          <pc:sldMk cId="2133920588" sldId="715"/>
        </pc:sldMkLst>
        <pc:spChg chg="mod">
          <ac:chgData name="Muffoletto, Jamie" userId="S::jamie.muffoletto@tea.texas.gov::daf1e3c6-8137-448a-b141-d23049d419b5" providerId="AD" clId="Web-{878686BB-3F77-D720-F2BF-EFD2E7C60EDE}" dt="2020-07-20T14:37:08.535" v="44" actId="20577"/>
          <ac:spMkLst>
            <pc:docMk/>
            <pc:sldMk cId="2133920588" sldId="715"/>
            <ac:spMk id="7" creationId="{00000000-0000-0000-0000-000000000000}"/>
          </ac:spMkLst>
        </pc:spChg>
      </pc:sldChg>
      <pc:sldChg chg="modSp">
        <pc:chgData name="Muffoletto, Jamie" userId="S::jamie.muffoletto@tea.texas.gov::daf1e3c6-8137-448a-b141-d23049d419b5" providerId="AD" clId="Web-{878686BB-3F77-D720-F2BF-EFD2E7C60EDE}" dt="2020-07-20T14:37:16.754" v="49" actId="20577"/>
        <pc:sldMkLst>
          <pc:docMk/>
          <pc:sldMk cId="4042677826" sldId="721"/>
        </pc:sldMkLst>
        <pc:spChg chg="mod">
          <ac:chgData name="Muffoletto, Jamie" userId="S::jamie.muffoletto@tea.texas.gov::daf1e3c6-8137-448a-b141-d23049d419b5" providerId="AD" clId="Web-{878686BB-3F77-D720-F2BF-EFD2E7C60EDE}" dt="2020-07-20T14:37:16.754" v="49" actId="20577"/>
          <ac:spMkLst>
            <pc:docMk/>
            <pc:sldMk cId="4042677826" sldId="721"/>
            <ac:spMk id="7" creationId="{00000000-0000-0000-0000-000000000000}"/>
          </ac:spMkLst>
        </pc:spChg>
      </pc:sldChg>
      <pc:sldChg chg="modSp">
        <pc:chgData name="Muffoletto, Jamie" userId="S::jamie.muffoletto@tea.texas.gov::daf1e3c6-8137-448a-b141-d23049d419b5" providerId="AD" clId="Web-{878686BB-3F77-D720-F2BF-EFD2E7C60EDE}" dt="2020-07-20T14:38:05.211" v="124" actId="20577"/>
        <pc:sldMkLst>
          <pc:docMk/>
          <pc:sldMk cId="2029374222" sldId="722"/>
        </pc:sldMkLst>
        <pc:spChg chg="mod">
          <ac:chgData name="Muffoletto, Jamie" userId="S::jamie.muffoletto@tea.texas.gov::daf1e3c6-8137-448a-b141-d23049d419b5" providerId="AD" clId="Web-{878686BB-3F77-D720-F2BF-EFD2E7C60EDE}" dt="2020-07-20T14:38:05.211" v="124" actId="20577"/>
          <ac:spMkLst>
            <pc:docMk/>
            <pc:sldMk cId="2029374222" sldId="722"/>
            <ac:spMk id="7" creationId="{00000000-0000-0000-0000-000000000000}"/>
          </ac:spMkLst>
        </pc:spChg>
      </pc:sldChg>
      <pc:sldChg chg="del">
        <pc:chgData name="Muffoletto, Jamie" userId="S::jamie.muffoletto@tea.texas.gov::daf1e3c6-8137-448a-b141-d23049d419b5" providerId="AD" clId="Web-{878686BB-3F77-D720-F2BF-EFD2E7C60EDE}" dt="2020-07-20T14:51:17.391" v="551"/>
        <pc:sldMkLst>
          <pc:docMk/>
          <pc:sldMk cId="1698326675" sldId="726"/>
        </pc:sldMkLst>
      </pc:sldChg>
      <pc:sldChg chg="modSp">
        <pc:chgData name="Muffoletto, Jamie" userId="S::jamie.muffoletto@tea.texas.gov::daf1e3c6-8137-448a-b141-d23049d419b5" providerId="AD" clId="Web-{878686BB-3F77-D720-F2BF-EFD2E7C60EDE}" dt="2020-07-20T14:37:48.538" v="104" actId="20577"/>
        <pc:sldMkLst>
          <pc:docMk/>
          <pc:sldMk cId="246256670" sldId="729"/>
        </pc:sldMkLst>
        <pc:spChg chg="mod">
          <ac:chgData name="Muffoletto, Jamie" userId="S::jamie.muffoletto@tea.texas.gov::daf1e3c6-8137-448a-b141-d23049d419b5" providerId="AD" clId="Web-{878686BB-3F77-D720-F2BF-EFD2E7C60EDE}" dt="2020-07-20T14:37:48.538" v="104" actId="20577"/>
          <ac:spMkLst>
            <pc:docMk/>
            <pc:sldMk cId="246256670" sldId="729"/>
            <ac:spMk id="8" creationId="{E7C069AE-F904-47C1-894E-681F6E1E04D8}"/>
          </ac:spMkLst>
        </pc:spChg>
      </pc:sldChg>
      <pc:sldChg chg="modSp">
        <pc:chgData name="Muffoletto, Jamie" userId="S::jamie.muffoletto@tea.texas.gov::daf1e3c6-8137-448a-b141-d23049d419b5" providerId="AD" clId="Web-{878686BB-3F77-D720-F2BF-EFD2E7C60EDE}" dt="2020-07-20T14:37:44.663" v="101" actId="20577"/>
        <pc:sldMkLst>
          <pc:docMk/>
          <pc:sldMk cId="1241689760" sldId="730"/>
        </pc:sldMkLst>
        <pc:spChg chg="mod">
          <ac:chgData name="Muffoletto, Jamie" userId="S::jamie.muffoletto@tea.texas.gov::daf1e3c6-8137-448a-b141-d23049d419b5" providerId="AD" clId="Web-{878686BB-3F77-D720-F2BF-EFD2E7C60EDE}" dt="2020-07-20T14:37:44.663" v="101" actId="20577"/>
          <ac:spMkLst>
            <pc:docMk/>
            <pc:sldMk cId="1241689760" sldId="730"/>
            <ac:spMk id="8" creationId="{E7C069AE-F904-47C1-894E-681F6E1E04D8}"/>
          </ac:spMkLst>
        </pc:spChg>
      </pc:sldChg>
      <pc:sldChg chg="modSp">
        <pc:chgData name="Muffoletto, Jamie" userId="S::jamie.muffoletto@tea.texas.gov::daf1e3c6-8137-448a-b141-d23049d419b5" providerId="AD" clId="Web-{878686BB-3F77-D720-F2BF-EFD2E7C60EDE}" dt="2020-07-20T14:56:51.008" v="643" actId="20577"/>
        <pc:sldMkLst>
          <pc:docMk/>
          <pc:sldMk cId="3161398866" sldId="738"/>
        </pc:sldMkLst>
        <pc:spChg chg="mod">
          <ac:chgData name="Muffoletto, Jamie" userId="S::jamie.muffoletto@tea.texas.gov::daf1e3c6-8137-448a-b141-d23049d419b5" providerId="AD" clId="Web-{878686BB-3F77-D720-F2BF-EFD2E7C60EDE}" dt="2020-07-20T14:56:51.008" v="643" actId="20577"/>
          <ac:spMkLst>
            <pc:docMk/>
            <pc:sldMk cId="3161398866" sldId="738"/>
            <ac:spMk id="2" creationId="{36A86FA1-6AE5-4E58-9D00-799ACF287201}"/>
          </ac:spMkLst>
        </pc:spChg>
      </pc:sldChg>
      <pc:sldChg chg="addSp modSp">
        <pc:chgData name="Muffoletto, Jamie" userId="S::jamie.muffoletto@tea.texas.gov::daf1e3c6-8137-448a-b141-d23049d419b5" providerId="AD" clId="Web-{878686BB-3F77-D720-F2BF-EFD2E7C60EDE}" dt="2020-07-20T15:44:20.229" v="784" actId="1076"/>
        <pc:sldMkLst>
          <pc:docMk/>
          <pc:sldMk cId="2533066220" sldId="739"/>
        </pc:sldMkLst>
        <pc:spChg chg="add mod">
          <ac:chgData name="Muffoletto, Jamie" userId="S::jamie.muffoletto@tea.texas.gov::daf1e3c6-8137-448a-b141-d23049d419b5" providerId="AD" clId="Web-{878686BB-3F77-D720-F2BF-EFD2E7C60EDE}" dt="2020-07-20T15:44:20.229" v="784" actId="1076"/>
          <ac:spMkLst>
            <pc:docMk/>
            <pc:sldMk cId="2533066220" sldId="739"/>
            <ac:spMk id="3" creationId="{AC5F09C3-00E2-484F-9783-0B83AB5A1B65}"/>
          </ac:spMkLst>
        </pc:spChg>
        <pc:spChg chg="mod">
          <ac:chgData name="Muffoletto, Jamie" userId="S::jamie.muffoletto@tea.texas.gov::daf1e3c6-8137-448a-b141-d23049d419b5" providerId="AD" clId="Web-{878686BB-3F77-D720-F2BF-EFD2E7C60EDE}" dt="2020-07-20T15:44:12.822" v="783" actId="1076"/>
          <ac:spMkLst>
            <pc:docMk/>
            <pc:sldMk cId="2533066220" sldId="739"/>
            <ac:spMk id="14" creationId="{05CFDDB7-43CD-42D3-811D-051E7E1BEBF1}"/>
          </ac:spMkLst>
        </pc:spChg>
        <pc:grpChg chg="mod">
          <ac:chgData name="Muffoletto, Jamie" userId="S::jamie.muffoletto@tea.texas.gov::daf1e3c6-8137-448a-b141-d23049d419b5" providerId="AD" clId="Web-{878686BB-3F77-D720-F2BF-EFD2E7C60EDE}" dt="2020-07-20T15:44:12.822" v="782" actId="1076"/>
          <ac:grpSpMkLst>
            <pc:docMk/>
            <pc:sldMk cId="2533066220" sldId="739"/>
            <ac:grpSpMk id="13" creationId="{03E16914-DD13-4C94-B558-00EA0FE80B75}"/>
          </ac:grpSpMkLst>
        </pc:grpChg>
      </pc:sldChg>
      <pc:sldChg chg="modSp">
        <pc:chgData name="Muffoletto, Jamie" userId="S::jamie.muffoletto@tea.texas.gov::daf1e3c6-8137-448a-b141-d23049d419b5" providerId="AD" clId="Web-{878686BB-3F77-D720-F2BF-EFD2E7C60EDE}" dt="2020-07-20T14:38:00.476" v="121" actId="20577"/>
        <pc:sldMkLst>
          <pc:docMk/>
          <pc:sldMk cId="631956910" sldId="740"/>
        </pc:sldMkLst>
        <pc:spChg chg="mod">
          <ac:chgData name="Muffoletto, Jamie" userId="S::jamie.muffoletto@tea.texas.gov::daf1e3c6-8137-448a-b141-d23049d419b5" providerId="AD" clId="Web-{878686BB-3F77-D720-F2BF-EFD2E7C60EDE}" dt="2020-07-20T14:38:00.476" v="121" actId="20577"/>
          <ac:spMkLst>
            <pc:docMk/>
            <pc:sldMk cId="631956910" sldId="740"/>
            <ac:spMk id="8" creationId="{E7C069AE-F904-47C1-894E-681F6E1E04D8}"/>
          </ac:spMkLst>
        </pc:spChg>
      </pc:sldChg>
      <pc:sldChg chg="ord">
        <pc:chgData name="Muffoletto, Jamie" userId="S::jamie.muffoletto@tea.texas.gov::daf1e3c6-8137-448a-b141-d23049d419b5" providerId="AD" clId="Web-{878686BB-3F77-D720-F2BF-EFD2E7C60EDE}" dt="2020-07-20T13:13:13.673" v="0"/>
        <pc:sldMkLst>
          <pc:docMk/>
          <pc:sldMk cId="1874030516" sldId="754"/>
        </pc:sldMkLst>
      </pc:sldChg>
      <pc:sldChg chg="modSp">
        <pc:chgData name="Muffoletto, Jamie" userId="S::jamie.muffoletto@tea.texas.gov::daf1e3c6-8137-448a-b141-d23049d419b5" providerId="AD" clId="Web-{878686BB-3F77-D720-F2BF-EFD2E7C60EDE}" dt="2020-07-20T15:46:03.564" v="801" actId="1076"/>
        <pc:sldMkLst>
          <pc:docMk/>
          <pc:sldMk cId="1459649667" sldId="756"/>
        </pc:sldMkLst>
        <pc:spChg chg="mod">
          <ac:chgData name="Muffoletto, Jamie" userId="S::jamie.muffoletto@tea.texas.gov::daf1e3c6-8137-448a-b141-d23049d419b5" providerId="AD" clId="Web-{878686BB-3F77-D720-F2BF-EFD2E7C60EDE}" dt="2020-07-20T15:46:03.564" v="801" actId="1076"/>
          <ac:spMkLst>
            <pc:docMk/>
            <pc:sldMk cId="1459649667" sldId="756"/>
            <ac:spMk id="2" creationId="{67EFE0D8-4010-4DBE-B3AD-19AC17FA7A83}"/>
          </ac:spMkLst>
        </pc:spChg>
      </pc:sldChg>
      <pc:sldChg chg="modSp">
        <pc:chgData name="Muffoletto, Jamie" userId="S::jamie.muffoletto@tea.texas.gov::daf1e3c6-8137-448a-b141-d23049d419b5" providerId="AD" clId="Web-{878686BB-3F77-D720-F2BF-EFD2E7C60EDE}" dt="2020-07-20T15:00:32.165" v="704" actId="20577"/>
        <pc:sldMkLst>
          <pc:docMk/>
          <pc:sldMk cId="697233470" sldId="757"/>
        </pc:sldMkLst>
        <pc:spChg chg="mod">
          <ac:chgData name="Muffoletto, Jamie" userId="S::jamie.muffoletto@tea.texas.gov::daf1e3c6-8137-448a-b141-d23049d419b5" providerId="AD" clId="Web-{878686BB-3F77-D720-F2BF-EFD2E7C60EDE}" dt="2020-07-20T15:00:32.165" v="704" actId="20577"/>
          <ac:spMkLst>
            <pc:docMk/>
            <pc:sldMk cId="697233470" sldId="757"/>
            <ac:spMk id="6" creationId="{E0DAEBA0-2C09-4BBD-ACCB-BCF4057609B9}"/>
          </ac:spMkLst>
        </pc:spChg>
      </pc:sldChg>
      <pc:sldChg chg="modSp">
        <pc:chgData name="Muffoletto, Jamie" userId="S::jamie.muffoletto@tea.texas.gov::daf1e3c6-8137-448a-b141-d23049d419b5" providerId="AD" clId="Web-{878686BB-3F77-D720-F2BF-EFD2E7C60EDE}" dt="2020-07-20T15:56:44.449" v="818" actId="20577"/>
        <pc:sldMkLst>
          <pc:docMk/>
          <pc:sldMk cId="3756385844" sldId="758"/>
        </pc:sldMkLst>
        <pc:spChg chg="mod">
          <ac:chgData name="Muffoletto, Jamie" userId="S::jamie.muffoletto@tea.texas.gov::daf1e3c6-8137-448a-b141-d23049d419b5" providerId="AD" clId="Web-{878686BB-3F77-D720-F2BF-EFD2E7C60EDE}" dt="2020-07-20T15:56:44.449" v="818" actId="20577"/>
          <ac:spMkLst>
            <pc:docMk/>
            <pc:sldMk cId="3756385844" sldId="758"/>
            <ac:spMk id="6" creationId="{E0DAEBA0-2C09-4BBD-ACCB-BCF4057609B9}"/>
          </ac:spMkLst>
        </pc:spChg>
      </pc:sldChg>
      <pc:sldChg chg="modSp add ord replId">
        <pc:chgData name="Muffoletto, Jamie" userId="S::jamie.muffoletto@tea.texas.gov::daf1e3c6-8137-448a-b141-d23049d419b5" providerId="AD" clId="Web-{878686BB-3F77-D720-F2BF-EFD2E7C60EDE}" dt="2020-07-20T14:59:29.191" v="682" actId="1076"/>
        <pc:sldMkLst>
          <pc:docMk/>
          <pc:sldMk cId="1808005719" sldId="761"/>
        </pc:sldMkLst>
        <pc:spChg chg="mod">
          <ac:chgData name="Muffoletto, Jamie" userId="S::jamie.muffoletto@tea.texas.gov::daf1e3c6-8137-448a-b141-d23049d419b5" providerId="AD" clId="Web-{878686BB-3F77-D720-F2BF-EFD2E7C60EDE}" dt="2020-07-20T14:59:29.191" v="682" actId="1076"/>
          <ac:spMkLst>
            <pc:docMk/>
            <pc:sldMk cId="1808005719" sldId="761"/>
            <ac:spMk id="6" creationId="{E0DAEBA0-2C09-4BBD-ACCB-BCF4057609B9}"/>
          </ac:spMkLst>
        </pc:spChg>
      </pc:sldChg>
      <pc:sldChg chg="modSp add ord replId">
        <pc:chgData name="Muffoletto, Jamie" userId="S::jamie.muffoletto@tea.texas.gov::daf1e3c6-8137-448a-b141-d23049d419b5" providerId="AD" clId="Web-{878686BB-3F77-D720-F2BF-EFD2E7C60EDE}" dt="2020-07-20T15:41:49.547" v="737" actId="20577"/>
        <pc:sldMkLst>
          <pc:docMk/>
          <pc:sldMk cId="2821678074" sldId="762"/>
        </pc:sldMkLst>
        <pc:spChg chg="mod">
          <ac:chgData name="Muffoletto, Jamie" userId="S::jamie.muffoletto@tea.texas.gov::daf1e3c6-8137-448a-b141-d23049d419b5" providerId="AD" clId="Web-{878686BB-3F77-D720-F2BF-EFD2E7C60EDE}" dt="2020-07-20T15:41:49.547" v="737" actId="20577"/>
          <ac:spMkLst>
            <pc:docMk/>
            <pc:sldMk cId="2821678074" sldId="762"/>
            <ac:spMk id="6" creationId="{E0DAEBA0-2C09-4BBD-ACCB-BCF4057609B9}"/>
          </ac:spMkLst>
        </pc:spChg>
      </pc:sldChg>
      <pc:sldChg chg="modSp add ord replId">
        <pc:chgData name="Muffoletto, Jamie" userId="S::jamie.muffoletto@tea.texas.gov::daf1e3c6-8137-448a-b141-d23049d419b5" providerId="AD" clId="Web-{878686BB-3F77-D720-F2BF-EFD2E7C60EDE}" dt="2020-07-20T15:42:53.004" v="766" actId="1076"/>
        <pc:sldMkLst>
          <pc:docMk/>
          <pc:sldMk cId="3556093826" sldId="763"/>
        </pc:sldMkLst>
        <pc:spChg chg="mod">
          <ac:chgData name="Muffoletto, Jamie" userId="S::jamie.muffoletto@tea.texas.gov::daf1e3c6-8137-448a-b141-d23049d419b5" providerId="AD" clId="Web-{878686BB-3F77-D720-F2BF-EFD2E7C60EDE}" dt="2020-07-20T15:42:53.004" v="766" actId="1076"/>
          <ac:spMkLst>
            <pc:docMk/>
            <pc:sldMk cId="3556093826" sldId="763"/>
            <ac:spMk id="6" creationId="{E0DAEBA0-2C09-4BBD-ACCB-BCF4057609B9}"/>
          </ac:spMkLst>
        </pc:spChg>
      </pc:sldChg>
      <pc:sldChg chg="add del replId">
        <pc:chgData name="Muffoletto, Jamie" userId="S::jamie.muffoletto@tea.texas.gov::daf1e3c6-8137-448a-b141-d23049d419b5" providerId="AD" clId="Web-{878686BB-3F77-D720-F2BF-EFD2E7C60EDE}" dt="2020-07-20T15:44:25.135" v="785"/>
        <pc:sldMkLst>
          <pc:docMk/>
          <pc:sldMk cId="2458001434" sldId="764"/>
        </pc:sldMkLst>
      </pc:sldChg>
    </pc:docChg>
  </pc:docChgLst>
  <pc:docChgLst>
    <pc:chgData name="Muffoletto, Jamie" userId="S::jamie.muffoletto@tea.texas.gov::daf1e3c6-8137-448a-b141-d23049d419b5" providerId="AD" clId="Web-{3EFD2B68-5705-4CE6-B968-B51E6684B914}"/>
    <pc:docChg chg="delSld modSld">
      <pc:chgData name="Muffoletto, Jamie" userId="S::jamie.muffoletto@tea.texas.gov::daf1e3c6-8137-448a-b141-d23049d419b5" providerId="AD" clId="Web-{3EFD2B68-5705-4CE6-B968-B51E6684B914}" dt="2020-07-09T13:11:23.843" v="131" actId="14100"/>
      <pc:docMkLst>
        <pc:docMk/>
      </pc:docMkLst>
      <pc:sldChg chg="addSp delSp modSp">
        <pc:chgData name="Muffoletto, Jamie" userId="S::jamie.muffoletto@tea.texas.gov::daf1e3c6-8137-448a-b141-d23049d419b5" providerId="AD" clId="Web-{3EFD2B68-5705-4CE6-B968-B51E6684B914}" dt="2020-07-09T12:49:35.240" v="3" actId="14100"/>
        <pc:sldMkLst>
          <pc:docMk/>
          <pc:sldMk cId="1668425998" sldId="706"/>
        </pc:sldMkLst>
        <pc:picChg chg="add mod">
          <ac:chgData name="Muffoletto, Jamie" userId="S::jamie.muffoletto@tea.texas.gov::daf1e3c6-8137-448a-b141-d23049d419b5" providerId="AD" clId="Web-{3EFD2B68-5705-4CE6-B968-B51E6684B914}" dt="2020-07-09T12:49:35.240" v="3" actId="14100"/>
          <ac:picMkLst>
            <pc:docMk/>
            <pc:sldMk cId="1668425998" sldId="706"/>
            <ac:picMk id="2" creationId="{301F3FFC-85A3-4168-9AD8-FE805CE27F50}"/>
          </ac:picMkLst>
        </pc:picChg>
        <pc:picChg chg="del">
          <ac:chgData name="Muffoletto, Jamie" userId="S::jamie.muffoletto@tea.texas.gov::daf1e3c6-8137-448a-b141-d23049d419b5" providerId="AD" clId="Web-{3EFD2B68-5705-4CE6-B968-B51E6684B914}" dt="2020-07-09T12:49:21.990" v="0"/>
          <ac:picMkLst>
            <pc:docMk/>
            <pc:sldMk cId="1668425998" sldId="706"/>
            <ac:picMk id="5" creationId="{926DADD2-BB21-4568-9746-73D182CE0AE8}"/>
          </ac:picMkLst>
        </pc:picChg>
      </pc:sldChg>
      <pc:sldChg chg="addSp delSp modSp">
        <pc:chgData name="Muffoletto, Jamie" userId="S::jamie.muffoletto@tea.texas.gov::daf1e3c6-8137-448a-b141-d23049d419b5" providerId="AD" clId="Web-{3EFD2B68-5705-4CE6-B968-B51E6684B914}" dt="2020-07-09T13:02:19.449" v="10" actId="1076"/>
        <pc:sldMkLst>
          <pc:docMk/>
          <pc:sldMk cId="324815696" sldId="708"/>
        </pc:sldMkLst>
        <pc:spChg chg="add del mod">
          <ac:chgData name="Muffoletto, Jamie" userId="S::jamie.muffoletto@tea.texas.gov::daf1e3c6-8137-448a-b141-d23049d419b5" providerId="AD" clId="Web-{3EFD2B68-5705-4CE6-B968-B51E6684B914}" dt="2020-07-09T13:02:00.167" v="5"/>
          <ac:spMkLst>
            <pc:docMk/>
            <pc:sldMk cId="324815696" sldId="708"/>
            <ac:spMk id="3" creationId="{78BD1BD7-3504-4D9E-8038-41AF1C857CA6}"/>
          </ac:spMkLst>
        </pc:spChg>
        <pc:spChg chg="del">
          <ac:chgData name="Muffoletto, Jamie" userId="S::jamie.muffoletto@tea.texas.gov::daf1e3c6-8137-448a-b141-d23049d419b5" providerId="AD" clId="Web-{3EFD2B68-5705-4CE6-B968-B51E6684B914}" dt="2020-07-09T13:01:57.964" v="4"/>
          <ac:spMkLst>
            <pc:docMk/>
            <pc:sldMk cId="324815696" sldId="708"/>
            <ac:spMk id="9" creationId="{AD861518-A4C4-41B4-8526-0310E21FFAB5}"/>
          </ac:spMkLst>
        </pc:spChg>
        <pc:picChg chg="add mod">
          <ac:chgData name="Muffoletto, Jamie" userId="S::jamie.muffoletto@tea.texas.gov::daf1e3c6-8137-448a-b141-d23049d419b5" providerId="AD" clId="Web-{3EFD2B68-5705-4CE6-B968-B51E6684B914}" dt="2020-07-09T13:02:19.449" v="10" actId="1076"/>
          <ac:picMkLst>
            <pc:docMk/>
            <pc:sldMk cId="324815696" sldId="708"/>
            <ac:picMk id="4" creationId="{93F02F22-20D9-4073-B644-2CDF56533E20}"/>
          </ac:picMkLst>
        </pc:picChg>
      </pc:sldChg>
      <pc:sldChg chg="del">
        <pc:chgData name="Muffoletto, Jamie" userId="S::jamie.muffoletto@tea.texas.gov::daf1e3c6-8137-448a-b141-d23049d419b5" providerId="AD" clId="Web-{3EFD2B68-5705-4CE6-B968-B51E6684B914}" dt="2020-07-09T13:02:55.215" v="14"/>
        <pc:sldMkLst>
          <pc:docMk/>
          <pc:sldMk cId="635090925" sldId="709"/>
        </pc:sldMkLst>
      </pc:sldChg>
      <pc:sldChg chg="del">
        <pc:chgData name="Muffoletto, Jamie" userId="S::jamie.muffoletto@tea.texas.gov::daf1e3c6-8137-448a-b141-d23049d419b5" providerId="AD" clId="Web-{3EFD2B68-5705-4CE6-B968-B51E6684B914}" dt="2020-07-09T13:02:55.215" v="13"/>
        <pc:sldMkLst>
          <pc:docMk/>
          <pc:sldMk cId="2558581772" sldId="710"/>
        </pc:sldMkLst>
      </pc:sldChg>
      <pc:sldChg chg="del">
        <pc:chgData name="Muffoletto, Jamie" userId="S::jamie.muffoletto@tea.texas.gov::daf1e3c6-8137-448a-b141-d23049d419b5" providerId="AD" clId="Web-{3EFD2B68-5705-4CE6-B968-B51E6684B914}" dt="2020-07-09T13:02:55.215" v="12"/>
        <pc:sldMkLst>
          <pc:docMk/>
          <pc:sldMk cId="2077895799" sldId="711"/>
        </pc:sldMkLst>
      </pc:sldChg>
      <pc:sldChg chg="modSp">
        <pc:chgData name="Muffoletto, Jamie" userId="S::jamie.muffoletto@tea.texas.gov::daf1e3c6-8137-448a-b141-d23049d419b5" providerId="AD" clId="Web-{3EFD2B68-5705-4CE6-B968-B51E6684B914}" dt="2020-07-09T13:03:04.950" v="15" actId="20577"/>
        <pc:sldMkLst>
          <pc:docMk/>
          <pc:sldMk cId="250652325" sldId="723"/>
        </pc:sldMkLst>
        <pc:spChg chg="mod">
          <ac:chgData name="Muffoletto, Jamie" userId="S::jamie.muffoletto@tea.texas.gov::daf1e3c6-8137-448a-b141-d23049d419b5" providerId="AD" clId="Web-{3EFD2B68-5705-4CE6-B968-B51E6684B914}" dt="2020-07-09T13:03:04.950" v="15" actId="20577"/>
          <ac:spMkLst>
            <pc:docMk/>
            <pc:sldMk cId="250652325" sldId="723"/>
            <ac:spMk id="7" creationId="{72A2862F-4BDD-46F0-82AE-4B2E2FC5B11C}"/>
          </ac:spMkLst>
        </pc:spChg>
      </pc:sldChg>
      <pc:sldChg chg="del">
        <pc:chgData name="Muffoletto, Jamie" userId="S::jamie.muffoletto@tea.texas.gov::daf1e3c6-8137-448a-b141-d23049d419b5" providerId="AD" clId="Web-{3EFD2B68-5705-4CE6-B968-B51E6684B914}" dt="2020-07-09T13:02:55.215" v="11"/>
        <pc:sldMkLst>
          <pc:docMk/>
          <pc:sldMk cId="1479068622" sldId="734"/>
        </pc:sldMkLst>
      </pc:sldChg>
      <pc:sldChg chg="del">
        <pc:chgData name="Muffoletto, Jamie" userId="S::jamie.muffoletto@tea.texas.gov::daf1e3c6-8137-448a-b141-d23049d419b5" providerId="AD" clId="Web-{3EFD2B68-5705-4CE6-B968-B51E6684B914}" dt="2020-07-09T13:05:16.516" v="25"/>
        <pc:sldMkLst>
          <pc:docMk/>
          <pc:sldMk cId="2372545772" sldId="735"/>
        </pc:sldMkLst>
      </pc:sldChg>
      <pc:sldChg chg="addSp delSp modSp">
        <pc:chgData name="Muffoletto, Jamie" userId="S::jamie.muffoletto@tea.texas.gov::daf1e3c6-8137-448a-b141-d23049d419b5" providerId="AD" clId="Web-{3EFD2B68-5705-4CE6-B968-B51E6684B914}" dt="2020-07-09T13:11:23.843" v="131" actId="14100"/>
        <pc:sldMkLst>
          <pc:docMk/>
          <pc:sldMk cId="3717507392" sldId="736"/>
        </pc:sldMkLst>
        <pc:spChg chg="add del mod">
          <ac:chgData name="Muffoletto, Jamie" userId="S::jamie.muffoletto@tea.texas.gov::daf1e3c6-8137-448a-b141-d23049d419b5" providerId="AD" clId="Web-{3EFD2B68-5705-4CE6-B968-B51E6684B914}" dt="2020-07-09T13:04:30.796" v="19"/>
          <ac:spMkLst>
            <pc:docMk/>
            <pc:sldMk cId="3717507392" sldId="736"/>
            <ac:spMk id="3" creationId="{7403193F-0A18-468C-A1D3-BA738F8C7BAB}"/>
          </ac:spMkLst>
        </pc:spChg>
        <pc:spChg chg="add del">
          <ac:chgData name="Muffoletto, Jamie" userId="S::jamie.muffoletto@tea.texas.gov::daf1e3c6-8137-448a-b141-d23049d419b5" providerId="AD" clId="Web-{3EFD2B68-5705-4CE6-B968-B51E6684B914}" dt="2020-07-09T13:09:01.855" v="30"/>
          <ac:spMkLst>
            <pc:docMk/>
            <pc:sldMk cId="3717507392" sldId="736"/>
            <ac:spMk id="5" creationId="{61DD5120-AA8C-4E1B-980E-CA14E0E24033}"/>
          </ac:spMkLst>
        </pc:spChg>
        <pc:spChg chg="add mod">
          <ac:chgData name="Muffoletto, Jamie" userId="S::jamie.muffoletto@tea.texas.gov::daf1e3c6-8137-448a-b141-d23049d419b5" providerId="AD" clId="Web-{3EFD2B68-5705-4CE6-B968-B51E6684B914}" dt="2020-07-09T13:10:24.248" v="124" actId="1076"/>
          <ac:spMkLst>
            <pc:docMk/>
            <pc:sldMk cId="3717507392" sldId="736"/>
            <ac:spMk id="6" creationId="{E0DAEBA0-2C09-4BBD-ACCB-BCF4057609B9}"/>
          </ac:spMkLst>
        </pc:spChg>
        <pc:spChg chg="add mod">
          <ac:chgData name="Muffoletto, Jamie" userId="S::jamie.muffoletto@tea.texas.gov::daf1e3c6-8137-448a-b141-d23049d419b5" providerId="AD" clId="Web-{3EFD2B68-5705-4CE6-B968-B51E6684B914}" dt="2020-07-09T13:11:23.843" v="131" actId="14100"/>
          <ac:spMkLst>
            <pc:docMk/>
            <pc:sldMk cId="3717507392" sldId="736"/>
            <ac:spMk id="8" creationId="{9B22BD93-0FE9-450F-BBE1-B10E3A1D8DC3}"/>
          </ac:spMkLst>
        </pc:spChg>
        <pc:spChg chg="del">
          <ac:chgData name="Muffoletto, Jamie" userId="S::jamie.muffoletto@tea.texas.gov::daf1e3c6-8137-448a-b141-d23049d419b5" providerId="AD" clId="Web-{3EFD2B68-5705-4CE6-B968-B51E6684B914}" dt="2020-07-09T13:04:29.046" v="18"/>
          <ac:spMkLst>
            <pc:docMk/>
            <pc:sldMk cId="3717507392" sldId="736"/>
            <ac:spMk id="9" creationId="{AD861518-A4C4-41B4-8526-0310E21FFAB5}"/>
          </ac:spMkLst>
        </pc:spChg>
        <pc:picChg chg="add mod">
          <ac:chgData name="Muffoletto, Jamie" userId="S::jamie.muffoletto@tea.texas.gov::daf1e3c6-8137-448a-b141-d23049d419b5" providerId="AD" clId="Web-{3EFD2B68-5705-4CE6-B968-B51E6684B914}" dt="2020-07-09T13:08:43.104" v="26" actId="1076"/>
          <ac:picMkLst>
            <pc:docMk/>
            <pc:sldMk cId="3717507392" sldId="736"/>
            <ac:picMk id="4" creationId="{F22B3391-C2CF-4DD0-BAC6-508EF9DFC403}"/>
          </ac:picMkLst>
        </pc:picChg>
      </pc:sldChg>
    </pc:docChg>
  </pc:docChgLst>
  <pc:docChgLst>
    <pc:chgData name="Helms, Jeanine" userId="S::jeanine.helms@tea.texas.gov::89688bc7-19a8-4659-8277-c7b73639ff2c" providerId="AD" clId="Web-{DB359961-76D8-DCE3-2A55-204973D54519}"/>
    <pc:docChg chg="addSld modSld sldOrd">
      <pc:chgData name="Helms, Jeanine" userId="S::jeanine.helms@tea.texas.gov::89688bc7-19a8-4659-8277-c7b73639ff2c" providerId="AD" clId="Web-{DB359961-76D8-DCE3-2A55-204973D54519}" dt="2020-07-03T21:52:53.409" v="1702" actId="20577"/>
      <pc:docMkLst>
        <pc:docMk/>
      </pc:docMkLst>
      <pc:sldChg chg="modSp ord">
        <pc:chgData name="Helms, Jeanine" userId="S::jeanine.helms@tea.texas.gov::89688bc7-19a8-4659-8277-c7b73639ff2c" providerId="AD" clId="Web-{DB359961-76D8-DCE3-2A55-204973D54519}" dt="2020-07-03T21:46:42.754" v="870" actId="20577"/>
        <pc:sldMkLst>
          <pc:docMk/>
          <pc:sldMk cId="4154466657" sldId="704"/>
        </pc:sldMkLst>
        <pc:spChg chg="mod">
          <ac:chgData name="Helms, Jeanine" userId="S::jeanine.helms@tea.texas.gov::89688bc7-19a8-4659-8277-c7b73639ff2c" providerId="AD" clId="Web-{DB359961-76D8-DCE3-2A55-204973D54519}" dt="2020-07-03T21:39:38.505" v="349" actId="20577"/>
          <ac:spMkLst>
            <pc:docMk/>
            <pc:sldMk cId="4154466657" sldId="704"/>
            <ac:spMk id="8" creationId="{E7C069AE-F904-47C1-894E-681F6E1E04D8}"/>
          </ac:spMkLst>
        </pc:spChg>
        <pc:spChg chg="mod">
          <ac:chgData name="Helms, Jeanine" userId="S::jeanine.helms@tea.texas.gov::89688bc7-19a8-4659-8277-c7b73639ff2c" providerId="AD" clId="Web-{DB359961-76D8-DCE3-2A55-204973D54519}" dt="2020-07-03T21:46:42.754" v="870" actId="20577"/>
          <ac:spMkLst>
            <pc:docMk/>
            <pc:sldMk cId="4154466657" sldId="704"/>
            <ac:spMk id="9" creationId="{AD861518-A4C4-41B4-8526-0310E21FFAB5}"/>
          </ac:spMkLst>
        </pc:spChg>
      </pc:sldChg>
      <pc:sldChg chg="modSp">
        <pc:chgData name="Helms, Jeanine" userId="S::jeanine.helms@tea.texas.gov::89688bc7-19a8-4659-8277-c7b73639ff2c" providerId="AD" clId="Web-{DB359961-76D8-DCE3-2A55-204973D54519}" dt="2020-07-03T20:44:58.031" v="157"/>
        <pc:sldMkLst>
          <pc:docMk/>
          <pc:sldMk cId="2831315773" sldId="705"/>
        </pc:sldMkLst>
        <pc:graphicFrameChg chg="mod modGraphic">
          <ac:chgData name="Helms, Jeanine" userId="S::jeanine.helms@tea.texas.gov::89688bc7-19a8-4659-8277-c7b73639ff2c" providerId="AD" clId="Web-{DB359961-76D8-DCE3-2A55-204973D54519}" dt="2020-07-03T20:44:22.656" v="154"/>
          <ac:graphicFrameMkLst>
            <pc:docMk/>
            <pc:sldMk cId="2831315773" sldId="705"/>
            <ac:graphicFrameMk id="2" creationId="{10834DF5-2BF9-4F53-BEF7-95C0D5D90C12}"/>
          </ac:graphicFrameMkLst>
        </pc:graphicFrameChg>
        <pc:graphicFrameChg chg="mod modGraphic">
          <ac:chgData name="Helms, Jeanine" userId="S::jeanine.helms@tea.texas.gov::89688bc7-19a8-4659-8277-c7b73639ff2c" providerId="AD" clId="Web-{DB359961-76D8-DCE3-2A55-204973D54519}" dt="2020-07-03T20:44:58.031" v="157"/>
          <ac:graphicFrameMkLst>
            <pc:docMk/>
            <pc:sldMk cId="2831315773" sldId="705"/>
            <ac:graphicFrameMk id="15" creationId="{F55212BE-8B6B-41F9-9D2B-99114B726D4A}"/>
          </ac:graphicFrameMkLst>
        </pc:graphicFrameChg>
      </pc:sldChg>
      <pc:sldChg chg="modSp">
        <pc:chgData name="Helms, Jeanine" userId="S::jeanine.helms@tea.texas.gov::89688bc7-19a8-4659-8277-c7b73639ff2c" providerId="AD" clId="Web-{DB359961-76D8-DCE3-2A55-204973D54519}" dt="2020-07-03T20:55:04.632" v="331"/>
        <pc:sldMkLst>
          <pc:docMk/>
          <pc:sldMk cId="54572059" sldId="719"/>
        </pc:sldMkLst>
        <pc:graphicFrameChg chg="mod modGraphic">
          <ac:chgData name="Helms, Jeanine" userId="S::jeanine.helms@tea.texas.gov::89688bc7-19a8-4659-8277-c7b73639ff2c" providerId="AD" clId="Web-{DB359961-76D8-DCE3-2A55-204973D54519}" dt="2020-07-03T20:54:38.351" v="327"/>
          <ac:graphicFrameMkLst>
            <pc:docMk/>
            <pc:sldMk cId="54572059" sldId="719"/>
            <ac:graphicFrameMk id="2" creationId="{10834DF5-2BF9-4F53-BEF7-95C0D5D90C12}"/>
          </ac:graphicFrameMkLst>
        </pc:graphicFrameChg>
        <pc:graphicFrameChg chg="mod modGraphic">
          <ac:chgData name="Helms, Jeanine" userId="S::jeanine.helms@tea.texas.gov::89688bc7-19a8-4659-8277-c7b73639ff2c" providerId="AD" clId="Web-{DB359961-76D8-DCE3-2A55-204973D54519}" dt="2020-07-03T20:55:04.632" v="331"/>
          <ac:graphicFrameMkLst>
            <pc:docMk/>
            <pc:sldMk cId="54572059" sldId="719"/>
            <ac:graphicFrameMk id="15" creationId="{F55212BE-8B6B-41F9-9D2B-99114B726D4A}"/>
          </ac:graphicFrameMkLst>
        </pc:graphicFrameChg>
      </pc:sldChg>
      <pc:sldChg chg="modSp">
        <pc:chgData name="Helms, Jeanine" userId="S::jeanine.helms@tea.texas.gov::89688bc7-19a8-4659-8277-c7b73639ff2c" providerId="AD" clId="Web-{DB359961-76D8-DCE3-2A55-204973D54519}" dt="2020-07-03T20:55:21.695" v="333"/>
        <pc:sldMkLst>
          <pc:docMk/>
          <pc:sldMk cId="4279389329" sldId="720"/>
        </pc:sldMkLst>
        <pc:graphicFrameChg chg="mod modGraphic">
          <ac:chgData name="Helms, Jeanine" userId="S::jeanine.helms@tea.texas.gov::89688bc7-19a8-4659-8277-c7b73639ff2c" providerId="AD" clId="Web-{DB359961-76D8-DCE3-2A55-204973D54519}" dt="2020-07-03T20:55:18.179" v="332"/>
          <ac:graphicFrameMkLst>
            <pc:docMk/>
            <pc:sldMk cId="4279389329" sldId="720"/>
            <ac:graphicFrameMk id="2" creationId="{10834DF5-2BF9-4F53-BEF7-95C0D5D90C12}"/>
          </ac:graphicFrameMkLst>
        </pc:graphicFrameChg>
        <pc:graphicFrameChg chg="mod modGraphic">
          <ac:chgData name="Helms, Jeanine" userId="S::jeanine.helms@tea.texas.gov::89688bc7-19a8-4659-8277-c7b73639ff2c" providerId="AD" clId="Web-{DB359961-76D8-DCE3-2A55-204973D54519}" dt="2020-07-03T20:55:21.695" v="333"/>
          <ac:graphicFrameMkLst>
            <pc:docMk/>
            <pc:sldMk cId="4279389329" sldId="720"/>
            <ac:graphicFrameMk id="15" creationId="{F55212BE-8B6B-41F9-9D2B-99114B726D4A}"/>
          </ac:graphicFrameMkLst>
        </pc:graphicFrameChg>
      </pc:sldChg>
      <pc:sldChg chg="modSp add replId">
        <pc:chgData name="Helms, Jeanine" userId="S::jeanine.helms@tea.texas.gov::89688bc7-19a8-4659-8277-c7b73639ff2c" providerId="AD" clId="Web-{DB359961-76D8-DCE3-2A55-204973D54519}" dt="2020-07-03T20:53:12.272" v="271"/>
        <pc:sldMkLst>
          <pc:docMk/>
          <pc:sldMk cId="3636014453" sldId="724"/>
        </pc:sldMkLst>
        <pc:graphicFrameChg chg="mod modGraphic">
          <ac:chgData name="Helms, Jeanine" userId="S::jeanine.helms@tea.texas.gov::89688bc7-19a8-4659-8277-c7b73639ff2c" providerId="AD" clId="Web-{DB359961-76D8-DCE3-2A55-204973D54519}" dt="2020-07-03T20:53:12.272" v="271"/>
          <ac:graphicFrameMkLst>
            <pc:docMk/>
            <pc:sldMk cId="3636014453" sldId="724"/>
            <ac:graphicFrameMk id="2" creationId="{10834DF5-2BF9-4F53-BEF7-95C0D5D90C12}"/>
          </ac:graphicFrameMkLst>
        </pc:graphicFrameChg>
        <pc:graphicFrameChg chg="mod modGraphic">
          <ac:chgData name="Helms, Jeanine" userId="S::jeanine.helms@tea.texas.gov::89688bc7-19a8-4659-8277-c7b73639ff2c" providerId="AD" clId="Web-{DB359961-76D8-DCE3-2A55-204973D54519}" dt="2020-07-03T20:52:14.552" v="262"/>
          <ac:graphicFrameMkLst>
            <pc:docMk/>
            <pc:sldMk cId="3636014453" sldId="724"/>
            <ac:graphicFrameMk id="15" creationId="{F55212BE-8B6B-41F9-9D2B-99114B726D4A}"/>
          </ac:graphicFrameMkLst>
        </pc:graphicFrameChg>
      </pc:sldChg>
      <pc:sldChg chg="add replId">
        <pc:chgData name="Helms, Jeanine" userId="S::jeanine.helms@tea.texas.gov::89688bc7-19a8-4659-8277-c7b73639ff2c" providerId="AD" clId="Web-{DB359961-76D8-DCE3-2A55-204973D54519}" dt="2020-07-03T21:39:14.677" v="334"/>
        <pc:sldMkLst>
          <pc:docMk/>
          <pc:sldMk cId="2912680723" sldId="725"/>
        </pc:sldMkLst>
      </pc:sldChg>
      <pc:sldChg chg="modSp add replId">
        <pc:chgData name="Helms, Jeanine" userId="S::jeanine.helms@tea.texas.gov::89688bc7-19a8-4659-8277-c7b73639ff2c" providerId="AD" clId="Web-{DB359961-76D8-DCE3-2A55-204973D54519}" dt="2020-07-03T21:52:53.409" v="1701" actId="20577"/>
        <pc:sldMkLst>
          <pc:docMk/>
          <pc:sldMk cId="1698326675" sldId="726"/>
        </pc:sldMkLst>
        <pc:spChg chg="mod">
          <ac:chgData name="Helms, Jeanine" userId="S::jeanine.helms@tea.texas.gov::89688bc7-19a8-4659-8277-c7b73639ff2c" providerId="AD" clId="Web-{DB359961-76D8-DCE3-2A55-204973D54519}" dt="2020-07-03T21:52:53.409" v="1701" actId="20577"/>
          <ac:spMkLst>
            <pc:docMk/>
            <pc:sldMk cId="1698326675" sldId="726"/>
            <ac:spMk id="9" creationId="{AD861518-A4C4-41B4-8526-0310E21FFAB5}"/>
          </ac:spMkLst>
        </pc:spChg>
      </pc:sldChg>
    </pc:docChg>
  </pc:docChgLst>
  <pc:docChgLst>
    <pc:chgData name="Muffoletto, Jamie" userId="S::jamie.muffoletto@tea.texas.gov::daf1e3c6-8137-448a-b141-d23049d419b5" providerId="AD" clId="Web-{9159389D-D44B-C985-CEAC-F43B1C5102F8}"/>
    <pc:docChg chg="">
      <pc:chgData name="Muffoletto, Jamie" userId="S::jamie.muffoletto@tea.texas.gov::daf1e3c6-8137-448a-b141-d23049d419b5" providerId="AD" clId="Web-{9159389D-D44B-C985-CEAC-F43B1C5102F8}" dt="2020-07-19T21:44:27.263" v="0"/>
      <pc:docMkLst>
        <pc:docMk/>
      </pc:docMkLst>
      <pc:sldChg chg="addCm">
        <pc:chgData name="Muffoletto, Jamie" userId="S::jamie.muffoletto@tea.texas.gov::daf1e3c6-8137-448a-b141-d23049d419b5" providerId="AD" clId="Web-{9159389D-D44B-C985-CEAC-F43B1C5102F8}" dt="2020-07-19T21:44:27.263" v="0"/>
        <pc:sldMkLst>
          <pc:docMk/>
          <pc:sldMk cId="0" sldId="466"/>
        </pc:sldMkLst>
      </pc:sldChg>
    </pc:docChg>
  </pc:docChgLst>
  <pc:docChgLst>
    <pc:chgData name="Muffoletto, Jamie" userId="S::jamie.muffoletto@tea.texas.gov::daf1e3c6-8137-448a-b141-d23049d419b5" providerId="AD" clId="Web-{FDE24647-C1D5-785E-D30C-BB03A8EEC555}"/>
    <pc:docChg chg="addSld delSld modSld sldOrd">
      <pc:chgData name="Muffoletto, Jamie" userId="S::jamie.muffoletto@tea.texas.gov::daf1e3c6-8137-448a-b141-d23049d419b5" providerId="AD" clId="Web-{FDE24647-C1D5-785E-D30C-BB03A8EEC555}" dt="2020-07-16T14:47:59.232" v="4505"/>
      <pc:docMkLst>
        <pc:docMk/>
      </pc:docMkLst>
      <pc:sldChg chg="addCm">
        <pc:chgData name="Muffoletto, Jamie" userId="S::jamie.muffoletto@tea.texas.gov::daf1e3c6-8137-448a-b141-d23049d419b5" providerId="AD" clId="Web-{FDE24647-C1D5-785E-D30C-BB03A8EEC555}" dt="2020-07-16T14:47:59.232" v="4505"/>
        <pc:sldMkLst>
          <pc:docMk/>
          <pc:sldMk cId="0" sldId="466"/>
        </pc:sldMkLst>
      </pc:sldChg>
      <pc:sldChg chg="addSp delSp modSp">
        <pc:chgData name="Muffoletto, Jamie" userId="S::jamie.muffoletto@tea.texas.gov::daf1e3c6-8137-448a-b141-d23049d419b5" providerId="AD" clId="Web-{FDE24647-C1D5-785E-D30C-BB03A8EEC555}" dt="2020-07-16T12:57:45.800" v="1087"/>
        <pc:sldMkLst>
          <pc:docMk/>
          <pc:sldMk cId="2831315773" sldId="705"/>
        </pc:sldMkLst>
        <pc:spChg chg="add del mod">
          <ac:chgData name="Muffoletto, Jamie" userId="S::jamie.muffoletto@tea.texas.gov::daf1e3c6-8137-448a-b141-d23049d419b5" providerId="AD" clId="Web-{FDE24647-C1D5-785E-D30C-BB03A8EEC555}" dt="2020-07-16T12:33:07.118" v="365"/>
          <ac:spMkLst>
            <pc:docMk/>
            <pc:sldMk cId="2831315773" sldId="705"/>
            <ac:spMk id="4" creationId="{3FD69EBC-9CF8-4A45-960C-DABBAA9A3146}"/>
          </ac:spMkLst>
        </pc:spChg>
        <pc:spChg chg="mod">
          <ac:chgData name="Muffoletto, Jamie" userId="S::jamie.muffoletto@tea.texas.gov::daf1e3c6-8137-448a-b141-d23049d419b5" providerId="AD" clId="Web-{FDE24647-C1D5-785E-D30C-BB03A8EEC555}" dt="2020-07-16T12:25:26.965" v="220" actId="1076"/>
          <ac:spMkLst>
            <pc:docMk/>
            <pc:sldMk cId="2831315773" sldId="705"/>
            <ac:spMk id="5" creationId="{38A34C50-4E4E-45E4-A467-1AD12CF762D9}"/>
          </ac:spMkLst>
        </pc:spChg>
        <pc:spChg chg="del mod">
          <ac:chgData name="Muffoletto, Jamie" userId="S::jamie.muffoletto@tea.texas.gov::daf1e3c6-8137-448a-b141-d23049d419b5" providerId="AD" clId="Web-{FDE24647-C1D5-785E-D30C-BB03A8EEC555}" dt="2020-07-16T12:33:10.056" v="366"/>
          <ac:spMkLst>
            <pc:docMk/>
            <pc:sldMk cId="2831315773" sldId="705"/>
            <ac:spMk id="6" creationId="{E49D9EAC-4713-4C77-9E48-1C82C06BDBB6}"/>
          </ac:spMkLst>
        </pc:spChg>
        <pc:spChg chg="del mod">
          <ac:chgData name="Muffoletto, Jamie" userId="S::jamie.muffoletto@tea.texas.gov::daf1e3c6-8137-448a-b141-d23049d419b5" providerId="AD" clId="Web-{FDE24647-C1D5-785E-D30C-BB03A8EEC555}" dt="2020-07-16T12:33:14.697" v="368"/>
          <ac:spMkLst>
            <pc:docMk/>
            <pc:sldMk cId="2831315773" sldId="705"/>
            <ac:spMk id="8" creationId="{C1A46B8E-3214-4A05-9AB4-C21FE05E4542}"/>
          </ac:spMkLst>
        </pc:spChg>
        <pc:spChg chg="add del mod">
          <ac:chgData name="Muffoletto, Jamie" userId="S::jamie.muffoletto@tea.texas.gov::daf1e3c6-8137-448a-b141-d23049d419b5" providerId="AD" clId="Web-{FDE24647-C1D5-785E-D30C-BB03A8EEC555}" dt="2020-07-16T12:33:13.212" v="367"/>
          <ac:spMkLst>
            <pc:docMk/>
            <pc:sldMk cId="2831315773" sldId="705"/>
            <ac:spMk id="12" creationId="{FCC3D876-B684-4B72-9B39-AD86C4CF5723}"/>
          </ac:spMkLst>
        </pc:spChg>
        <pc:spChg chg="add del mod">
          <ac:chgData name="Muffoletto, Jamie" userId="S::jamie.muffoletto@tea.texas.gov::daf1e3c6-8137-448a-b141-d23049d419b5" providerId="AD" clId="Web-{FDE24647-C1D5-785E-D30C-BB03A8EEC555}" dt="2020-07-16T12:33:16.369" v="369"/>
          <ac:spMkLst>
            <pc:docMk/>
            <pc:sldMk cId="2831315773" sldId="705"/>
            <ac:spMk id="14" creationId="{054DBEEB-BA18-4AA3-BB5C-D98B18C6BC53}"/>
          </ac:spMkLst>
        </pc:spChg>
        <pc:graphicFrameChg chg="del mod modGraphic">
          <ac:chgData name="Muffoletto, Jamie" userId="S::jamie.muffoletto@tea.texas.gov::daf1e3c6-8137-448a-b141-d23049d419b5" providerId="AD" clId="Web-{FDE24647-C1D5-785E-D30C-BB03A8EEC555}" dt="2020-07-16T12:32:34.336" v="361"/>
          <ac:graphicFrameMkLst>
            <pc:docMk/>
            <pc:sldMk cId="2831315773" sldId="705"/>
            <ac:graphicFrameMk id="2" creationId="{10834DF5-2BF9-4F53-BEF7-95C0D5D90C12}"/>
          </ac:graphicFrameMkLst>
        </pc:graphicFrameChg>
        <pc:graphicFrameChg chg="add mod modGraphic">
          <ac:chgData name="Muffoletto, Jamie" userId="S::jamie.muffoletto@tea.texas.gov::daf1e3c6-8137-448a-b141-d23049d419b5" providerId="AD" clId="Web-{FDE24647-C1D5-785E-D30C-BB03A8EEC555}" dt="2020-07-16T12:57:45.800" v="1087"/>
          <ac:graphicFrameMkLst>
            <pc:docMk/>
            <pc:sldMk cId="2831315773" sldId="705"/>
            <ac:graphicFrameMk id="7" creationId="{03C9063B-C994-4891-9CF4-0FBF8A2701E2}"/>
          </ac:graphicFrameMkLst>
        </pc:graphicFrameChg>
        <pc:graphicFrameChg chg="add del mod modGraphic">
          <ac:chgData name="Muffoletto, Jamie" userId="S::jamie.muffoletto@tea.texas.gov::daf1e3c6-8137-448a-b141-d23049d419b5" providerId="AD" clId="Web-{FDE24647-C1D5-785E-D30C-BB03A8EEC555}" dt="2020-07-16T12:32:12.039" v="359"/>
          <ac:graphicFrameMkLst>
            <pc:docMk/>
            <pc:sldMk cId="2831315773" sldId="705"/>
            <ac:graphicFrameMk id="10" creationId="{EC6DB459-C684-4AF6-8113-95B47F488E8C}"/>
          </ac:graphicFrameMkLst>
        </pc:graphicFrameChg>
        <pc:graphicFrameChg chg="del mod modGraphic">
          <ac:chgData name="Muffoletto, Jamie" userId="S::jamie.muffoletto@tea.texas.gov::daf1e3c6-8137-448a-b141-d23049d419b5" providerId="AD" clId="Web-{FDE24647-C1D5-785E-D30C-BB03A8EEC555}" dt="2020-07-16T12:32:45.102" v="362"/>
          <ac:graphicFrameMkLst>
            <pc:docMk/>
            <pc:sldMk cId="2831315773" sldId="705"/>
            <ac:graphicFrameMk id="15" creationId="{F55212BE-8B6B-41F9-9D2B-99114B726D4A}"/>
          </ac:graphicFrameMkLst>
        </pc:graphicFrameChg>
      </pc:sldChg>
      <pc:sldChg chg="addSp modSp">
        <pc:chgData name="Muffoletto, Jamie" userId="S::jamie.muffoletto@tea.texas.gov::daf1e3c6-8137-448a-b141-d23049d419b5" providerId="AD" clId="Web-{FDE24647-C1D5-785E-D30C-BB03A8EEC555}" dt="2020-07-16T14:03:47.273" v="4499" actId="20577"/>
        <pc:sldMkLst>
          <pc:docMk/>
          <pc:sldMk cId="1668425998" sldId="706"/>
        </pc:sldMkLst>
        <pc:spChg chg="add mod">
          <ac:chgData name="Muffoletto, Jamie" userId="S::jamie.muffoletto@tea.texas.gov::daf1e3c6-8137-448a-b141-d23049d419b5" providerId="AD" clId="Web-{FDE24647-C1D5-785E-D30C-BB03A8EEC555}" dt="2020-07-16T12:04:04.195" v="33"/>
          <ac:spMkLst>
            <pc:docMk/>
            <pc:sldMk cId="1668425998" sldId="706"/>
            <ac:spMk id="4" creationId="{BAEE6781-8139-4926-B754-B9C681CECC0E}"/>
          </ac:spMkLst>
        </pc:spChg>
        <pc:spChg chg="add mod">
          <ac:chgData name="Muffoletto, Jamie" userId="S::jamie.muffoletto@tea.texas.gov::daf1e3c6-8137-448a-b141-d23049d419b5" providerId="AD" clId="Web-{FDE24647-C1D5-785E-D30C-BB03A8EEC555}" dt="2020-07-16T14:03:47.273" v="4499" actId="20577"/>
          <ac:spMkLst>
            <pc:docMk/>
            <pc:sldMk cId="1668425998" sldId="706"/>
            <ac:spMk id="5" creationId="{0601F0E3-EF35-42E1-B490-A33C05647410}"/>
          </ac:spMkLst>
        </pc:spChg>
        <pc:spChg chg="mod">
          <ac:chgData name="Muffoletto, Jamie" userId="S::jamie.muffoletto@tea.texas.gov::daf1e3c6-8137-448a-b141-d23049d419b5" providerId="AD" clId="Web-{FDE24647-C1D5-785E-D30C-BB03A8EEC555}" dt="2020-07-16T12:02:16.613" v="20" actId="20577"/>
          <ac:spMkLst>
            <pc:docMk/>
            <pc:sldMk cId="1668425998" sldId="706"/>
            <ac:spMk id="8" creationId="{E7C069AE-F904-47C1-894E-681F6E1E04D8}"/>
          </ac:spMkLst>
        </pc:spChg>
        <pc:picChg chg="mod">
          <ac:chgData name="Muffoletto, Jamie" userId="S::jamie.muffoletto@tea.texas.gov::daf1e3c6-8137-448a-b141-d23049d419b5" providerId="AD" clId="Web-{FDE24647-C1D5-785E-D30C-BB03A8EEC555}" dt="2020-07-16T12:02:57.162" v="25" actId="14100"/>
          <ac:picMkLst>
            <pc:docMk/>
            <pc:sldMk cId="1668425998" sldId="706"/>
            <ac:picMk id="2" creationId="{301F3FFC-85A3-4168-9AD8-FE805CE27F50}"/>
          </ac:picMkLst>
        </pc:picChg>
        <pc:picChg chg="add mod">
          <ac:chgData name="Muffoletto, Jamie" userId="S::jamie.muffoletto@tea.texas.gov::daf1e3c6-8137-448a-b141-d23049d419b5" providerId="AD" clId="Web-{FDE24647-C1D5-785E-D30C-BB03A8EEC555}" dt="2020-07-16T12:02:52.396" v="24" actId="14100"/>
          <ac:picMkLst>
            <pc:docMk/>
            <pc:sldMk cId="1668425998" sldId="706"/>
            <ac:picMk id="3" creationId="{825FDC24-6822-4FA7-8755-9467E54C66BF}"/>
          </ac:picMkLst>
        </pc:picChg>
      </pc:sldChg>
      <pc:sldChg chg="del">
        <pc:chgData name="Muffoletto, Jamie" userId="S::jamie.muffoletto@tea.texas.gov::daf1e3c6-8137-448a-b141-d23049d419b5" providerId="AD" clId="Web-{FDE24647-C1D5-785E-D30C-BB03A8EEC555}" dt="2020-07-16T12:13:35.429" v="117"/>
        <pc:sldMkLst>
          <pc:docMk/>
          <pc:sldMk cId="1528849145" sldId="707"/>
        </pc:sldMkLst>
      </pc:sldChg>
      <pc:sldChg chg="addSp modSp">
        <pc:chgData name="Muffoletto, Jamie" userId="S::jamie.muffoletto@tea.texas.gov::daf1e3c6-8137-448a-b141-d23049d419b5" providerId="AD" clId="Web-{FDE24647-C1D5-785E-D30C-BB03A8EEC555}" dt="2020-07-16T12:13:18.351" v="116" actId="1076"/>
        <pc:sldMkLst>
          <pc:docMk/>
          <pc:sldMk cId="324815696" sldId="708"/>
        </pc:sldMkLst>
        <pc:picChg chg="add mod">
          <ac:chgData name="Muffoletto, Jamie" userId="S::jamie.muffoletto@tea.texas.gov::daf1e3c6-8137-448a-b141-d23049d419b5" providerId="AD" clId="Web-{FDE24647-C1D5-785E-D30C-BB03A8EEC555}" dt="2020-07-16T12:11:09.956" v="97" actId="1076"/>
          <ac:picMkLst>
            <pc:docMk/>
            <pc:sldMk cId="324815696" sldId="708"/>
            <ac:picMk id="2" creationId="{FB177B11-5604-47A2-B08D-B99D06ED0728}"/>
          </ac:picMkLst>
        </pc:picChg>
        <pc:picChg chg="add mod">
          <ac:chgData name="Muffoletto, Jamie" userId="S::jamie.muffoletto@tea.texas.gov::daf1e3c6-8137-448a-b141-d23049d419b5" providerId="AD" clId="Web-{FDE24647-C1D5-785E-D30C-BB03A8EEC555}" dt="2020-07-16T12:11:21.972" v="100" actId="1076"/>
          <ac:picMkLst>
            <pc:docMk/>
            <pc:sldMk cId="324815696" sldId="708"/>
            <ac:picMk id="3" creationId="{7AE025D2-811D-4F09-8FAD-4CA036D05C36}"/>
          </ac:picMkLst>
        </pc:picChg>
        <pc:picChg chg="mod">
          <ac:chgData name="Muffoletto, Jamie" userId="S::jamie.muffoletto@tea.texas.gov::daf1e3c6-8137-448a-b141-d23049d419b5" providerId="AD" clId="Web-{FDE24647-C1D5-785E-D30C-BB03A8EEC555}" dt="2020-07-16T12:04:46.368" v="37" actId="14100"/>
          <ac:picMkLst>
            <pc:docMk/>
            <pc:sldMk cId="324815696" sldId="708"/>
            <ac:picMk id="4" creationId="{93F02F22-20D9-4073-B644-2CDF56533E20}"/>
          </ac:picMkLst>
        </pc:picChg>
        <pc:picChg chg="add mod">
          <ac:chgData name="Muffoletto, Jamie" userId="S::jamie.muffoletto@tea.texas.gov::daf1e3c6-8137-448a-b141-d23049d419b5" providerId="AD" clId="Web-{FDE24647-C1D5-785E-D30C-BB03A8EEC555}" dt="2020-07-16T12:11:37.410" v="102" actId="1076"/>
          <ac:picMkLst>
            <pc:docMk/>
            <pc:sldMk cId="324815696" sldId="708"/>
            <ac:picMk id="5" creationId="{07C11DE0-2A8D-4242-BD4B-D8AB5F444828}"/>
          </ac:picMkLst>
        </pc:picChg>
        <pc:picChg chg="add mod">
          <ac:chgData name="Muffoletto, Jamie" userId="S::jamie.muffoletto@tea.texas.gov::daf1e3c6-8137-448a-b141-d23049d419b5" providerId="AD" clId="Web-{FDE24647-C1D5-785E-D30C-BB03A8EEC555}" dt="2020-07-16T12:11:52.817" v="103" actId="1076"/>
          <ac:picMkLst>
            <pc:docMk/>
            <pc:sldMk cId="324815696" sldId="708"/>
            <ac:picMk id="6" creationId="{DCF980DD-FB9C-4DE7-A75E-3B33B3088BE5}"/>
          </ac:picMkLst>
        </pc:picChg>
        <pc:picChg chg="add mod">
          <ac:chgData name="Muffoletto, Jamie" userId="S::jamie.muffoletto@tea.texas.gov::daf1e3c6-8137-448a-b141-d23049d419b5" providerId="AD" clId="Web-{FDE24647-C1D5-785E-D30C-BB03A8EEC555}" dt="2020-07-16T12:12:18.255" v="104" actId="1076"/>
          <ac:picMkLst>
            <pc:docMk/>
            <pc:sldMk cId="324815696" sldId="708"/>
            <ac:picMk id="8" creationId="{2762D5B4-65F1-40E4-BA46-401B647A90DC}"/>
          </ac:picMkLst>
        </pc:picChg>
        <pc:picChg chg="add mod">
          <ac:chgData name="Muffoletto, Jamie" userId="S::jamie.muffoletto@tea.texas.gov::daf1e3c6-8137-448a-b141-d23049d419b5" providerId="AD" clId="Web-{FDE24647-C1D5-785E-D30C-BB03A8EEC555}" dt="2020-07-16T12:12:25.990" v="106" actId="1076"/>
          <ac:picMkLst>
            <pc:docMk/>
            <pc:sldMk cId="324815696" sldId="708"/>
            <ac:picMk id="9" creationId="{CDEB9AA4-3020-4A94-920B-1EB03566546F}"/>
          </ac:picMkLst>
        </pc:picChg>
        <pc:picChg chg="add mod">
          <ac:chgData name="Muffoletto, Jamie" userId="S::jamie.muffoletto@tea.texas.gov::daf1e3c6-8137-448a-b141-d23049d419b5" providerId="AD" clId="Web-{FDE24647-C1D5-785E-D30C-BB03A8EEC555}" dt="2020-07-16T12:12:35.131" v="109" actId="1076"/>
          <ac:picMkLst>
            <pc:docMk/>
            <pc:sldMk cId="324815696" sldId="708"/>
            <ac:picMk id="11" creationId="{605BFD6E-F133-4812-B835-7AD220F54049}"/>
          </ac:picMkLst>
        </pc:picChg>
        <pc:picChg chg="add mod">
          <ac:chgData name="Muffoletto, Jamie" userId="S::jamie.muffoletto@tea.texas.gov::daf1e3c6-8137-448a-b141-d23049d419b5" providerId="AD" clId="Web-{FDE24647-C1D5-785E-D30C-BB03A8EEC555}" dt="2020-07-16T12:13:18.351" v="116" actId="1076"/>
          <ac:picMkLst>
            <pc:docMk/>
            <pc:sldMk cId="324815696" sldId="708"/>
            <ac:picMk id="12" creationId="{08FC73F6-E80A-4A88-8BAF-2F10F4DC131B}"/>
          </ac:picMkLst>
        </pc:picChg>
        <pc:picChg chg="add mod">
          <ac:chgData name="Muffoletto, Jamie" userId="S::jamie.muffoletto@tea.texas.gov::daf1e3c6-8137-448a-b141-d23049d419b5" providerId="AD" clId="Web-{FDE24647-C1D5-785E-D30C-BB03A8EEC555}" dt="2020-07-16T12:13:00.913" v="113" actId="1076"/>
          <ac:picMkLst>
            <pc:docMk/>
            <pc:sldMk cId="324815696" sldId="708"/>
            <ac:picMk id="13" creationId="{637AB8B6-E00A-45DE-AB29-EF45709604CA}"/>
          </ac:picMkLst>
        </pc:picChg>
      </pc:sldChg>
      <pc:sldChg chg="modSp del">
        <pc:chgData name="Muffoletto, Jamie" userId="S::jamie.muffoletto@tea.texas.gov::daf1e3c6-8137-448a-b141-d23049d419b5" providerId="AD" clId="Web-{FDE24647-C1D5-785E-D30C-BB03A8EEC555}" dt="2020-07-16T12:42:03.180" v="542"/>
        <pc:sldMkLst>
          <pc:docMk/>
          <pc:sldMk cId="54572059" sldId="719"/>
        </pc:sldMkLst>
        <pc:graphicFrameChg chg="mod modGraphic">
          <ac:chgData name="Muffoletto, Jamie" userId="S::jamie.muffoletto@tea.texas.gov::daf1e3c6-8137-448a-b141-d23049d419b5" providerId="AD" clId="Web-{FDE24647-C1D5-785E-D30C-BB03A8EEC555}" dt="2020-07-16T12:22:31.757" v="198"/>
          <ac:graphicFrameMkLst>
            <pc:docMk/>
            <pc:sldMk cId="54572059" sldId="719"/>
            <ac:graphicFrameMk id="2" creationId="{10834DF5-2BF9-4F53-BEF7-95C0D5D90C12}"/>
          </ac:graphicFrameMkLst>
        </pc:graphicFrameChg>
        <pc:graphicFrameChg chg="mod modGraphic">
          <ac:chgData name="Muffoletto, Jamie" userId="S::jamie.muffoletto@tea.texas.gov::daf1e3c6-8137-448a-b141-d23049d419b5" providerId="AD" clId="Web-{FDE24647-C1D5-785E-D30C-BB03A8EEC555}" dt="2020-07-16T12:22:33.538" v="200"/>
          <ac:graphicFrameMkLst>
            <pc:docMk/>
            <pc:sldMk cId="54572059" sldId="719"/>
            <ac:graphicFrameMk id="15" creationId="{F55212BE-8B6B-41F9-9D2B-99114B726D4A}"/>
          </ac:graphicFrameMkLst>
        </pc:graphicFrameChg>
      </pc:sldChg>
      <pc:sldChg chg="modSp del">
        <pc:chgData name="Muffoletto, Jamie" userId="S::jamie.muffoletto@tea.texas.gov::daf1e3c6-8137-448a-b141-d23049d419b5" providerId="AD" clId="Web-{FDE24647-C1D5-785E-D30C-BB03A8EEC555}" dt="2020-07-16T12:42:05.493" v="543"/>
        <pc:sldMkLst>
          <pc:docMk/>
          <pc:sldMk cId="4279389329" sldId="720"/>
        </pc:sldMkLst>
        <pc:graphicFrameChg chg="mod modGraphic">
          <ac:chgData name="Muffoletto, Jamie" userId="S::jamie.muffoletto@tea.texas.gov::daf1e3c6-8137-448a-b141-d23049d419b5" providerId="AD" clId="Web-{FDE24647-C1D5-785E-D30C-BB03A8EEC555}" dt="2020-07-16T12:22:44.070" v="210"/>
          <ac:graphicFrameMkLst>
            <pc:docMk/>
            <pc:sldMk cId="4279389329" sldId="720"/>
            <ac:graphicFrameMk id="2" creationId="{10834DF5-2BF9-4F53-BEF7-95C0D5D90C12}"/>
          </ac:graphicFrameMkLst>
        </pc:graphicFrameChg>
        <pc:graphicFrameChg chg="mod modGraphic">
          <ac:chgData name="Muffoletto, Jamie" userId="S::jamie.muffoletto@tea.texas.gov::daf1e3c6-8137-448a-b141-d23049d419b5" providerId="AD" clId="Web-{FDE24647-C1D5-785E-D30C-BB03A8EEC555}" dt="2020-07-16T12:22:45.007" v="212"/>
          <ac:graphicFrameMkLst>
            <pc:docMk/>
            <pc:sldMk cId="4279389329" sldId="720"/>
            <ac:graphicFrameMk id="15" creationId="{F55212BE-8B6B-41F9-9D2B-99114B726D4A}"/>
          </ac:graphicFrameMkLst>
        </pc:graphicFrameChg>
      </pc:sldChg>
      <pc:sldChg chg="ord">
        <pc:chgData name="Muffoletto, Jamie" userId="S::jamie.muffoletto@tea.texas.gov::daf1e3c6-8137-448a-b141-d23049d419b5" providerId="AD" clId="Web-{FDE24647-C1D5-785E-D30C-BB03A8EEC555}" dt="2020-07-16T12:13:47.976" v="118"/>
        <pc:sldMkLst>
          <pc:docMk/>
          <pc:sldMk cId="250652325" sldId="723"/>
        </pc:sldMkLst>
      </pc:sldChg>
      <pc:sldChg chg="modSp del">
        <pc:chgData name="Muffoletto, Jamie" userId="S::jamie.muffoletto@tea.texas.gov::daf1e3c6-8137-448a-b141-d23049d419b5" providerId="AD" clId="Web-{FDE24647-C1D5-785E-D30C-BB03A8EEC555}" dt="2020-07-16T12:42:00.227" v="541"/>
        <pc:sldMkLst>
          <pc:docMk/>
          <pc:sldMk cId="3636014453" sldId="724"/>
        </pc:sldMkLst>
        <pc:graphicFrameChg chg="mod modGraphic">
          <ac:chgData name="Muffoletto, Jamie" userId="S::jamie.muffoletto@tea.texas.gov::daf1e3c6-8137-448a-b141-d23049d419b5" providerId="AD" clId="Web-{FDE24647-C1D5-785E-D30C-BB03A8EEC555}" dt="2020-07-16T12:22:11.366" v="182"/>
          <ac:graphicFrameMkLst>
            <pc:docMk/>
            <pc:sldMk cId="3636014453" sldId="724"/>
            <ac:graphicFrameMk id="2" creationId="{10834DF5-2BF9-4F53-BEF7-95C0D5D90C12}"/>
          </ac:graphicFrameMkLst>
        </pc:graphicFrameChg>
        <pc:graphicFrameChg chg="mod modGraphic">
          <ac:chgData name="Muffoletto, Jamie" userId="S::jamie.muffoletto@tea.texas.gov::daf1e3c6-8137-448a-b141-d23049d419b5" providerId="AD" clId="Web-{FDE24647-C1D5-785E-D30C-BB03A8EEC555}" dt="2020-07-16T12:22:18.881" v="188"/>
          <ac:graphicFrameMkLst>
            <pc:docMk/>
            <pc:sldMk cId="3636014453" sldId="724"/>
            <ac:graphicFrameMk id="15" creationId="{F55212BE-8B6B-41F9-9D2B-99114B726D4A}"/>
          </ac:graphicFrameMkLst>
        </pc:graphicFrameChg>
      </pc:sldChg>
      <pc:sldChg chg="addSp modSp">
        <pc:chgData name="Muffoletto, Jamie" userId="S::jamie.muffoletto@tea.texas.gov::daf1e3c6-8137-448a-b141-d23049d419b5" providerId="AD" clId="Web-{FDE24647-C1D5-785E-D30C-BB03A8EEC555}" dt="2020-07-16T13:10:44.291" v="1840" actId="20577"/>
        <pc:sldMkLst>
          <pc:docMk/>
          <pc:sldMk cId="2378848050" sldId="728"/>
        </pc:sldMkLst>
        <pc:spChg chg="add mod">
          <ac:chgData name="Muffoletto, Jamie" userId="S::jamie.muffoletto@tea.texas.gov::daf1e3c6-8137-448a-b141-d23049d419b5" providerId="AD" clId="Web-{FDE24647-C1D5-785E-D30C-BB03A8EEC555}" dt="2020-07-16T13:10:44.291" v="1840" actId="20577"/>
          <ac:spMkLst>
            <pc:docMk/>
            <pc:sldMk cId="2378848050" sldId="728"/>
            <ac:spMk id="2" creationId="{01BBB2E9-D889-45DA-A65A-DC332A11C912}"/>
          </ac:spMkLst>
        </pc:spChg>
        <pc:spChg chg="add mod">
          <ac:chgData name="Muffoletto, Jamie" userId="S::jamie.muffoletto@tea.texas.gov::daf1e3c6-8137-448a-b141-d23049d419b5" providerId="AD" clId="Web-{FDE24647-C1D5-785E-D30C-BB03A8EEC555}" dt="2020-07-16T13:09:41.102" v="1786" actId="1076"/>
          <ac:spMkLst>
            <pc:docMk/>
            <pc:sldMk cId="2378848050" sldId="728"/>
            <ac:spMk id="5" creationId="{94F66D2E-77DC-46DD-B57B-894448C0340B}"/>
          </ac:spMkLst>
        </pc:spChg>
        <pc:spChg chg="mod">
          <ac:chgData name="Muffoletto, Jamie" userId="S::jamie.muffoletto@tea.texas.gov::daf1e3c6-8137-448a-b141-d23049d419b5" providerId="AD" clId="Web-{FDE24647-C1D5-785E-D30C-BB03A8EEC555}" dt="2020-07-16T13:09:31.008" v="1785"/>
          <ac:spMkLst>
            <pc:docMk/>
            <pc:sldMk cId="2378848050" sldId="728"/>
            <ac:spMk id="9" creationId="{AD861518-A4C4-41B4-8526-0310E21FFAB5}"/>
          </ac:spMkLst>
        </pc:spChg>
      </pc:sldChg>
      <pc:sldChg chg="del">
        <pc:chgData name="Muffoletto, Jamie" userId="S::jamie.muffoletto@tea.texas.gov::daf1e3c6-8137-448a-b141-d23049d419b5" providerId="AD" clId="Web-{FDE24647-C1D5-785E-D30C-BB03A8EEC555}" dt="2020-07-16T13:04:00.780" v="1580"/>
        <pc:sldMkLst>
          <pc:docMk/>
          <pc:sldMk cId="3717507392" sldId="736"/>
        </pc:sldMkLst>
      </pc:sldChg>
      <pc:sldChg chg="modSp ord">
        <pc:chgData name="Muffoletto, Jamie" userId="S::jamie.muffoletto@tea.texas.gov::daf1e3c6-8137-448a-b141-d23049d419b5" providerId="AD" clId="Web-{FDE24647-C1D5-785E-D30C-BB03A8EEC555}" dt="2020-07-16T13:42:09.595" v="2841" actId="20577"/>
        <pc:sldMkLst>
          <pc:docMk/>
          <pc:sldMk cId="3161398866" sldId="738"/>
        </pc:sldMkLst>
        <pc:spChg chg="mod">
          <ac:chgData name="Muffoletto, Jamie" userId="S::jamie.muffoletto@tea.texas.gov::daf1e3c6-8137-448a-b141-d23049d419b5" providerId="AD" clId="Web-{FDE24647-C1D5-785E-D30C-BB03A8EEC555}" dt="2020-07-16T13:42:02.907" v="2838" actId="14100"/>
          <ac:spMkLst>
            <pc:docMk/>
            <pc:sldMk cId="3161398866" sldId="738"/>
            <ac:spMk id="2" creationId="{36A86FA1-6AE5-4E58-9D00-799ACF287201}"/>
          </ac:spMkLst>
        </pc:spChg>
        <pc:spChg chg="mod">
          <ac:chgData name="Muffoletto, Jamie" userId="S::jamie.muffoletto@tea.texas.gov::daf1e3c6-8137-448a-b141-d23049d419b5" providerId="AD" clId="Web-{FDE24647-C1D5-785E-D30C-BB03A8EEC555}" dt="2020-07-16T13:42:09.595" v="2841" actId="20577"/>
          <ac:spMkLst>
            <pc:docMk/>
            <pc:sldMk cId="3161398866" sldId="738"/>
            <ac:spMk id="9" creationId="{B8FA69B0-067F-4B74-85F9-EE986FFF79DD}"/>
          </ac:spMkLst>
        </pc:spChg>
      </pc:sldChg>
      <pc:sldChg chg="del">
        <pc:chgData name="Muffoletto, Jamie" userId="S::jamie.muffoletto@tea.texas.gov::daf1e3c6-8137-448a-b141-d23049d419b5" providerId="AD" clId="Web-{FDE24647-C1D5-785E-D30C-BB03A8EEC555}" dt="2020-07-16T13:03:25.607" v="1577"/>
        <pc:sldMkLst>
          <pc:docMk/>
          <pc:sldMk cId="1049478258" sldId="741"/>
        </pc:sldMkLst>
      </pc:sldChg>
      <pc:sldChg chg="modSp">
        <pc:chgData name="Muffoletto, Jamie" userId="S::jamie.muffoletto@tea.texas.gov::daf1e3c6-8137-448a-b141-d23049d419b5" providerId="AD" clId="Web-{FDE24647-C1D5-785E-D30C-BB03A8EEC555}" dt="2020-07-16T14:04:07.242" v="4503" actId="20577"/>
        <pc:sldMkLst>
          <pc:docMk/>
          <pc:sldMk cId="953400758" sldId="742"/>
        </pc:sldMkLst>
        <pc:spChg chg="mod">
          <ac:chgData name="Muffoletto, Jamie" userId="S::jamie.muffoletto@tea.texas.gov::daf1e3c6-8137-448a-b141-d23049d419b5" providerId="AD" clId="Web-{FDE24647-C1D5-785E-D30C-BB03A8EEC555}" dt="2020-07-16T14:04:07.242" v="4503" actId="20577"/>
          <ac:spMkLst>
            <pc:docMk/>
            <pc:sldMk cId="953400758" sldId="742"/>
            <ac:spMk id="2" creationId="{7995405D-D340-42AB-9440-493F34DF5B59}"/>
          </ac:spMkLst>
        </pc:spChg>
      </pc:sldChg>
      <pc:sldChg chg="addSp delSp modSp add ord replId">
        <pc:chgData name="Muffoletto, Jamie" userId="S::jamie.muffoletto@tea.texas.gov::daf1e3c6-8137-448a-b141-d23049d419b5" providerId="AD" clId="Web-{FDE24647-C1D5-785E-D30C-BB03A8EEC555}" dt="2020-07-16T12:01:50.035" v="15"/>
        <pc:sldMkLst>
          <pc:docMk/>
          <pc:sldMk cId="4039671234" sldId="743"/>
        </pc:sldMkLst>
        <pc:picChg chg="del">
          <ac:chgData name="Muffoletto, Jamie" userId="S::jamie.muffoletto@tea.texas.gov::daf1e3c6-8137-448a-b141-d23049d419b5" providerId="AD" clId="Web-{FDE24647-C1D5-785E-D30C-BB03A8EEC555}" dt="2020-07-16T12:00:48.767" v="10"/>
          <ac:picMkLst>
            <pc:docMk/>
            <pc:sldMk cId="4039671234" sldId="743"/>
            <ac:picMk id="2" creationId="{301F3FFC-85A3-4168-9AD8-FE805CE27F50}"/>
          </ac:picMkLst>
        </pc:picChg>
        <pc:picChg chg="add mod">
          <ac:chgData name="Muffoletto, Jamie" userId="S::jamie.muffoletto@tea.texas.gov::daf1e3c6-8137-448a-b141-d23049d419b5" providerId="AD" clId="Web-{FDE24647-C1D5-785E-D30C-BB03A8EEC555}" dt="2020-07-16T12:01:42.331" v="14" actId="1076"/>
          <ac:picMkLst>
            <pc:docMk/>
            <pc:sldMk cId="4039671234" sldId="743"/>
            <ac:picMk id="3" creationId="{4FB4EEFE-7E56-4E00-905A-03629AD46742}"/>
          </ac:picMkLst>
        </pc:picChg>
      </pc:sldChg>
      <pc:sldChg chg="add ord">
        <pc:chgData name="Muffoletto, Jamie" userId="S::jamie.muffoletto@tea.texas.gov::daf1e3c6-8137-448a-b141-d23049d419b5" providerId="AD" clId="Web-{FDE24647-C1D5-785E-D30C-BB03A8EEC555}" dt="2020-07-16T12:14:39.212" v="120"/>
        <pc:sldMkLst>
          <pc:docMk/>
          <pc:sldMk cId="222015327" sldId="744"/>
        </pc:sldMkLst>
      </pc:sldChg>
      <pc:sldChg chg="add ord">
        <pc:chgData name="Muffoletto, Jamie" userId="S::jamie.muffoletto@tea.texas.gov::daf1e3c6-8137-448a-b141-d23049d419b5" providerId="AD" clId="Web-{FDE24647-C1D5-785E-D30C-BB03A8EEC555}" dt="2020-07-16T12:14:57.166" v="122"/>
        <pc:sldMkLst>
          <pc:docMk/>
          <pc:sldMk cId="282296231" sldId="745"/>
        </pc:sldMkLst>
      </pc:sldChg>
      <pc:sldChg chg="modSp add replId">
        <pc:chgData name="Muffoletto, Jamie" userId="S::jamie.muffoletto@tea.texas.gov::daf1e3c6-8137-448a-b141-d23049d419b5" providerId="AD" clId="Web-{FDE24647-C1D5-785E-D30C-BB03A8EEC555}" dt="2020-07-16T13:00:19.898" v="1347"/>
        <pc:sldMkLst>
          <pc:docMk/>
          <pc:sldMk cId="2507767624" sldId="746"/>
        </pc:sldMkLst>
        <pc:graphicFrameChg chg="mod modGraphic">
          <ac:chgData name="Muffoletto, Jamie" userId="S::jamie.muffoletto@tea.texas.gov::daf1e3c6-8137-448a-b141-d23049d419b5" providerId="AD" clId="Web-{FDE24647-C1D5-785E-D30C-BB03A8EEC555}" dt="2020-07-16T13:00:19.898" v="1347"/>
          <ac:graphicFrameMkLst>
            <pc:docMk/>
            <pc:sldMk cId="2507767624" sldId="746"/>
            <ac:graphicFrameMk id="7" creationId="{03C9063B-C994-4891-9CF4-0FBF8A2701E2}"/>
          </ac:graphicFrameMkLst>
        </pc:graphicFrameChg>
      </pc:sldChg>
      <pc:sldChg chg="add del replId">
        <pc:chgData name="Muffoletto, Jamie" userId="S::jamie.muffoletto@tea.texas.gov::daf1e3c6-8137-448a-b141-d23049d419b5" providerId="AD" clId="Web-{FDE24647-C1D5-785E-D30C-BB03A8EEC555}" dt="2020-07-16T12:41:57.305" v="540"/>
        <pc:sldMkLst>
          <pc:docMk/>
          <pc:sldMk cId="2564213540" sldId="746"/>
        </pc:sldMkLst>
      </pc:sldChg>
      <pc:sldChg chg="add del replId">
        <pc:chgData name="Muffoletto, Jamie" userId="S::jamie.muffoletto@tea.texas.gov::daf1e3c6-8137-448a-b141-d23049d419b5" providerId="AD" clId="Web-{FDE24647-C1D5-785E-D30C-BB03A8EEC555}" dt="2020-07-16T12:41:44.664" v="539"/>
        <pc:sldMkLst>
          <pc:docMk/>
          <pc:sldMk cId="537117658" sldId="747"/>
        </pc:sldMkLst>
      </pc:sldChg>
      <pc:sldChg chg="add del replId">
        <pc:chgData name="Muffoletto, Jamie" userId="S::jamie.muffoletto@tea.texas.gov::daf1e3c6-8137-448a-b141-d23049d419b5" providerId="AD" clId="Web-{FDE24647-C1D5-785E-D30C-BB03A8EEC555}" dt="2020-07-16T12:42:15.587" v="546"/>
        <pc:sldMkLst>
          <pc:docMk/>
          <pc:sldMk cId="1669211618" sldId="747"/>
        </pc:sldMkLst>
      </pc:sldChg>
      <pc:sldChg chg="add del replId">
        <pc:chgData name="Muffoletto, Jamie" userId="S::jamie.muffoletto@tea.texas.gov::daf1e3c6-8137-448a-b141-d23049d419b5" providerId="AD" clId="Web-{FDE24647-C1D5-785E-D30C-BB03A8EEC555}" dt="2020-07-16T12:26:45.498" v="226"/>
        <pc:sldMkLst>
          <pc:docMk/>
          <pc:sldMk cId="1958525783" sldId="747"/>
        </pc:sldMkLst>
      </pc:sldChg>
      <pc:sldChg chg="modSp add replId">
        <pc:chgData name="Muffoletto, Jamie" userId="S::jamie.muffoletto@tea.texas.gov::daf1e3c6-8137-448a-b141-d23049d419b5" providerId="AD" clId="Web-{FDE24647-C1D5-785E-D30C-BB03A8EEC555}" dt="2020-07-16T13:01:47.213" v="1421"/>
        <pc:sldMkLst>
          <pc:docMk/>
          <pc:sldMk cId="2401619849" sldId="747"/>
        </pc:sldMkLst>
        <pc:graphicFrameChg chg="mod modGraphic">
          <ac:chgData name="Muffoletto, Jamie" userId="S::jamie.muffoletto@tea.texas.gov::daf1e3c6-8137-448a-b141-d23049d419b5" providerId="AD" clId="Web-{FDE24647-C1D5-785E-D30C-BB03A8EEC555}" dt="2020-07-16T13:01:47.213" v="1421"/>
          <ac:graphicFrameMkLst>
            <pc:docMk/>
            <pc:sldMk cId="2401619849" sldId="747"/>
            <ac:graphicFrameMk id="7" creationId="{03C9063B-C994-4891-9CF4-0FBF8A2701E2}"/>
          </ac:graphicFrameMkLst>
        </pc:graphicFrameChg>
      </pc:sldChg>
      <pc:sldChg chg="modSp add replId">
        <pc:chgData name="Muffoletto, Jamie" userId="S::jamie.muffoletto@tea.texas.gov::daf1e3c6-8137-448a-b141-d23049d419b5" providerId="AD" clId="Web-{FDE24647-C1D5-785E-D30C-BB03A8EEC555}" dt="2020-07-16T13:02:48.621" v="1575"/>
        <pc:sldMkLst>
          <pc:docMk/>
          <pc:sldMk cId="4164178277" sldId="748"/>
        </pc:sldMkLst>
        <pc:graphicFrameChg chg="mod modGraphic">
          <ac:chgData name="Muffoletto, Jamie" userId="S::jamie.muffoletto@tea.texas.gov::daf1e3c6-8137-448a-b141-d23049d419b5" providerId="AD" clId="Web-{FDE24647-C1D5-785E-D30C-BB03A8EEC555}" dt="2020-07-16T13:02:48.621" v="1575"/>
          <ac:graphicFrameMkLst>
            <pc:docMk/>
            <pc:sldMk cId="4164178277" sldId="748"/>
            <ac:graphicFrameMk id="7" creationId="{03C9063B-C994-4891-9CF4-0FBF8A2701E2}"/>
          </ac:graphicFrameMkLst>
        </pc:graphicFrameChg>
      </pc:sldChg>
      <pc:sldChg chg="add">
        <pc:chgData name="Muffoletto, Jamie" userId="S::jamie.muffoletto@tea.texas.gov::daf1e3c6-8137-448a-b141-d23049d419b5" providerId="AD" clId="Web-{FDE24647-C1D5-785E-D30C-BB03A8EEC555}" dt="2020-07-16T13:03:08.059" v="1576"/>
        <pc:sldMkLst>
          <pc:docMk/>
          <pc:sldMk cId="822989609" sldId="749"/>
        </pc:sldMkLst>
      </pc:sldChg>
      <pc:sldChg chg="add del replId">
        <pc:chgData name="Muffoletto, Jamie" userId="S::jamie.muffoletto@tea.texas.gov::daf1e3c6-8137-448a-b141-d23049d419b5" providerId="AD" clId="Web-{FDE24647-C1D5-785E-D30C-BB03A8EEC555}" dt="2020-07-16T12:49:00.911" v="663"/>
        <pc:sldMkLst>
          <pc:docMk/>
          <pc:sldMk cId="2313129284" sldId="749"/>
        </pc:sldMkLst>
      </pc:sldChg>
      <pc:sldChg chg="add ord">
        <pc:chgData name="Muffoletto, Jamie" userId="S::jamie.muffoletto@tea.texas.gov::daf1e3c6-8137-448a-b141-d23049d419b5" providerId="AD" clId="Web-{FDE24647-C1D5-785E-D30C-BB03A8EEC555}" dt="2020-07-16T13:03:53.904" v="1579"/>
        <pc:sldMkLst>
          <pc:docMk/>
          <pc:sldMk cId="1447845922" sldId="750"/>
        </pc:sldMkLst>
      </pc:sldChg>
      <pc:sldChg chg="add">
        <pc:chgData name="Muffoletto, Jamie" userId="S::jamie.muffoletto@tea.texas.gov::daf1e3c6-8137-448a-b141-d23049d419b5" providerId="AD" clId="Web-{FDE24647-C1D5-785E-D30C-BB03A8EEC555}" dt="2020-07-16T13:04:09.795" v="1581"/>
        <pc:sldMkLst>
          <pc:docMk/>
          <pc:sldMk cId="2089160820" sldId="751"/>
        </pc:sldMkLst>
      </pc:sldChg>
      <pc:sldChg chg="add">
        <pc:chgData name="Muffoletto, Jamie" userId="S::jamie.muffoletto@tea.texas.gov::daf1e3c6-8137-448a-b141-d23049d419b5" providerId="AD" clId="Web-{FDE24647-C1D5-785E-D30C-BB03A8EEC555}" dt="2020-07-16T13:04:09.889" v="1582"/>
        <pc:sldMkLst>
          <pc:docMk/>
          <pc:sldMk cId="3194084097" sldId="752"/>
        </pc:sldMkLst>
      </pc:sldChg>
      <pc:sldChg chg="add">
        <pc:chgData name="Muffoletto, Jamie" userId="S::jamie.muffoletto@tea.texas.gov::daf1e3c6-8137-448a-b141-d23049d419b5" providerId="AD" clId="Web-{FDE24647-C1D5-785E-D30C-BB03A8EEC555}" dt="2020-07-16T13:04:10.046" v="1583"/>
        <pc:sldMkLst>
          <pc:docMk/>
          <pc:sldMk cId="1468401370" sldId="753"/>
        </pc:sldMkLst>
      </pc:sldChg>
      <pc:sldChg chg="modSp add replId">
        <pc:chgData name="Muffoletto, Jamie" userId="S::jamie.muffoletto@tea.texas.gov::daf1e3c6-8137-448a-b141-d23049d419b5" providerId="AD" clId="Web-{FDE24647-C1D5-785E-D30C-BB03A8EEC555}" dt="2020-07-16T13:49:48.764" v="3427" actId="20577"/>
        <pc:sldMkLst>
          <pc:docMk/>
          <pc:sldMk cId="1874030516" sldId="754"/>
        </pc:sldMkLst>
        <pc:spChg chg="mod">
          <ac:chgData name="Muffoletto, Jamie" userId="S::jamie.muffoletto@tea.texas.gov::daf1e3c6-8137-448a-b141-d23049d419b5" providerId="AD" clId="Web-{FDE24647-C1D5-785E-D30C-BB03A8EEC555}" dt="2020-07-16T13:49:48.764" v="3427" actId="20577"/>
          <ac:spMkLst>
            <pc:docMk/>
            <pc:sldMk cId="1874030516" sldId="754"/>
            <ac:spMk id="2" creationId="{7995405D-D340-42AB-9440-493F34DF5B59}"/>
          </ac:spMkLst>
        </pc:spChg>
        <pc:spChg chg="mod">
          <ac:chgData name="Muffoletto, Jamie" userId="S::jamie.muffoletto@tea.texas.gov::daf1e3c6-8137-448a-b141-d23049d419b5" providerId="AD" clId="Web-{FDE24647-C1D5-785E-D30C-BB03A8EEC555}" dt="2020-07-16T13:49:42.827" v="3425"/>
          <ac:spMkLst>
            <pc:docMk/>
            <pc:sldMk cId="1874030516" sldId="754"/>
            <ac:spMk id="6" creationId="{E0DAEBA0-2C09-4BBD-ACCB-BCF4057609B9}"/>
          </ac:spMkLst>
        </pc:spChg>
      </pc:sldChg>
      <pc:sldChg chg="addSp delSp modSp add del replId">
        <pc:chgData name="Muffoletto, Jamie" userId="S::jamie.muffoletto@tea.texas.gov::daf1e3c6-8137-448a-b141-d23049d419b5" providerId="AD" clId="Web-{FDE24647-C1D5-785E-D30C-BB03A8EEC555}" dt="2020-07-16T13:10:49.291" v="1842"/>
        <pc:sldMkLst>
          <pc:docMk/>
          <pc:sldMk cId="3086338829" sldId="754"/>
        </pc:sldMkLst>
        <pc:spChg chg="add del mod">
          <ac:chgData name="Muffoletto, Jamie" userId="S::jamie.muffoletto@tea.texas.gov::daf1e3c6-8137-448a-b141-d23049d419b5" providerId="AD" clId="Web-{FDE24647-C1D5-785E-D30C-BB03A8EEC555}" dt="2020-07-16T13:09:00.116" v="1773"/>
          <ac:spMkLst>
            <pc:docMk/>
            <pc:sldMk cId="3086338829" sldId="754"/>
            <ac:spMk id="2" creationId="{FB006AE4-7367-4F4B-BFEE-52CEE89B5829}"/>
          </ac:spMkLst>
        </pc:spChg>
        <pc:spChg chg="mod">
          <ac:chgData name="Muffoletto, Jamie" userId="S::jamie.muffoletto@tea.texas.gov::daf1e3c6-8137-448a-b141-d23049d419b5" providerId="AD" clId="Web-{FDE24647-C1D5-785E-D30C-BB03A8EEC555}" dt="2020-07-16T13:09:48.524" v="1787" actId="20577"/>
          <ac:spMkLst>
            <pc:docMk/>
            <pc:sldMk cId="3086338829" sldId="754"/>
            <ac:spMk id="9" creationId="{AD861518-A4C4-41B4-8526-0310E21FFAB5}"/>
          </ac:spMkLst>
        </pc:spChg>
      </pc:sldChg>
      <pc:sldChg chg="modSp add del replId">
        <pc:chgData name="Muffoletto, Jamie" userId="S::jamie.muffoletto@tea.texas.gov::daf1e3c6-8137-448a-b141-d23049d419b5" providerId="AD" clId="Web-{FDE24647-C1D5-785E-D30C-BB03A8EEC555}" dt="2020-07-16T13:44:06.254" v="2893"/>
        <pc:sldMkLst>
          <pc:docMk/>
          <pc:sldMk cId="4168071784" sldId="755"/>
        </pc:sldMkLst>
        <pc:spChg chg="mod">
          <ac:chgData name="Muffoletto, Jamie" userId="S::jamie.muffoletto@tea.texas.gov::daf1e3c6-8137-448a-b141-d23049d419b5" providerId="AD" clId="Web-{FDE24647-C1D5-785E-D30C-BB03A8EEC555}" dt="2020-07-16T13:25:24.863" v="2088" actId="20577"/>
          <ac:spMkLst>
            <pc:docMk/>
            <pc:sldMk cId="4168071784" sldId="755"/>
            <ac:spMk id="2" creationId="{7995405D-D340-42AB-9440-493F34DF5B59}"/>
          </ac:spMkLst>
        </pc:spChg>
        <pc:spChg chg="mod">
          <ac:chgData name="Muffoletto, Jamie" userId="S::jamie.muffoletto@tea.texas.gov::daf1e3c6-8137-448a-b141-d23049d419b5" providerId="AD" clId="Web-{FDE24647-C1D5-785E-D30C-BB03A8EEC555}" dt="2020-07-16T13:43:02.831" v="2892" actId="14100"/>
          <ac:spMkLst>
            <pc:docMk/>
            <pc:sldMk cId="4168071784" sldId="755"/>
            <ac:spMk id="6" creationId="{E0DAEBA0-2C09-4BBD-ACCB-BCF4057609B9}"/>
          </ac:spMkLst>
        </pc:spChg>
      </pc:sldChg>
      <pc:sldChg chg="addSp modSp add replId">
        <pc:chgData name="Muffoletto, Jamie" userId="S::jamie.muffoletto@tea.texas.gov::daf1e3c6-8137-448a-b141-d23049d419b5" providerId="AD" clId="Web-{FDE24647-C1D5-785E-D30C-BB03A8EEC555}" dt="2020-07-16T13:54:57.726" v="3892" actId="1076"/>
        <pc:sldMkLst>
          <pc:docMk/>
          <pc:sldMk cId="1459649667" sldId="756"/>
        </pc:sldMkLst>
        <pc:spChg chg="add mod">
          <ac:chgData name="Muffoletto, Jamie" userId="S::jamie.muffoletto@tea.texas.gov::daf1e3c6-8137-448a-b141-d23049d419b5" providerId="AD" clId="Web-{FDE24647-C1D5-785E-D30C-BB03A8EEC555}" dt="2020-07-16T13:54:54.601" v="3891" actId="1076"/>
          <ac:spMkLst>
            <pc:docMk/>
            <pc:sldMk cId="1459649667" sldId="756"/>
            <ac:spMk id="2" creationId="{67EFE0D8-4010-4DBE-B3AD-19AC17FA7A83}"/>
          </ac:spMkLst>
        </pc:spChg>
        <pc:spChg chg="mod">
          <ac:chgData name="Muffoletto, Jamie" userId="S::jamie.muffoletto@tea.texas.gov::daf1e3c6-8137-448a-b141-d23049d419b5" providerId="AD" clId="Web-{FDE24647-C1D5-785E-D30C-BB03A8EEC555}" dt="2020-07-16T13:54:57.726" v="3892" actId="1076"/>
          <ac:spMkLst>
            <pc:docMk/>
            <pc:sldMk cId="1459649667" sldId="756"/>
            <ac:spMk id="9" creationId="{AD861518-A4C4-41B4-8526-0310E21FFAB5}"/>
          </ac:spMkLst>
        </pc:spChg>
      </pc:sldChg>
      <pc:sldChg chg="addSp modSp add replId">
        <pc:chgData name="Muffoletto, Jamie" userId="S::jamie.muffoletto@tea.texas.gov::daf1e3c6-8137-448a-b141-d23049d419b5" providerId="AD" clId="Web-{FDE24647-C1D5-785E-D30C-BB03A8EEC555}" dt="2020-07-16T13:39:32.637" v="2801"/>
        <pc:sldMkLst>
          <pc:docMk/>
          <pc:sldMk cId="697233470" sldId="757"/>
        </pc:sldMkLst>
        <pc:spChg chg="add mod">
          <ac:chgData name="Muffoletto, Jamie" userId="S::jamie.muffoletto@tea.texas.gov::daf1e3c6-8137-448a-b141-d23049d419b5" providerId="AD" clId="Web-{FDE24647-C1D5-785E-D30C-BB03A8EEC555}" dt="2020-07-16T13:39:32.637" v="2801"/>
          <ac:spMkLst>
            <pc:docMk/>
            <pc:sldMk cId="697233470" sldId="757"/>
            <ac:spMk id="3" creationId="{A4C9D9B2-AA71-407D-96F3-FD901D53D5D9}"/>
          </ac:spMkLst>
        </pc:spChg>
        <pc:spChg chg="mod">
          <ac:chgData name="Muffoletto, Jamie" userId="S::jamie.muffoletto@tea.texas.gov::daf1e3c6-8137-448a-b141-d23049d419b5" providerId="AD" clId="Web-{FDE24647-C1D5-785E-D30C-BB03A8EEC555}" dt="2020-07-16T13:37:00.664" v="2513" actId="20577"/>
          <ac:spMkLst>
            <pc:docMk/>
            <pc:sldMk cId="697233470" sldId="757"/>
            <ac:spMk id="6" creationId="{E0DAEBA0-2C09-4BBD-ACCB-BCF4057609B9}"/>
          </ac:spMkLst>
        </pc:spChg>
      </pc:sldChg>
      <pc:sldChg chg="modSp add replId">
        <pc:chgData name="Muffoletto, Jamie" userId="S::jamie.muffoletto@tea.texas.gov::daf1e3c6-8137-448a-b141-d23049d419b5" providerId="AD" clId="Web-{FDE24647-C1D5-785E-D30C-BB03A8EEC555}" dt="2020-07-16T13:58:40.452" v="4049" actId="20577"/>
        <pc:sldMkLst>
          <pc:docMk/>
          <pc:sldMk cId="3756385844" sldId="758"/>
        </pc:sldMkLst>
        <pc:spChg chg="mod">
          <ac:chgData name="Muffoletto, Jamie" userId="S::jamie.muffoletto@tea.texas.gov::daf1e3c6-8137-448a-b141-d23049d419b5" providerId="AD" clId="Web-{FDE24647-C1D5-785E-D30C-BB03A8EEC555}" dt="2020-07-16T13:58:40.452" v="4049" actId="20577"/>
          <ac:spMkLst>
            <pc:docMk/>
            <pc:sldMk cId="3756385844" sldId="758"/>
            <ac:spMk id="2" creationId="{7995405D-D340-42AB-9440-493F34DF5B59}"/>
          </ac:spMkLst>
        </pc:spChg>
        <pc:spChg chg="mod">
          <ac:chgData name="Muffoletto, Jamie" userId="S::jamie.muffoletto@tea.texas.gov::daf1e3c6-8137-448a-b141-d23049d419b5" providerId="AD" clId="Web-{FDE24647-C1D5-785E-D30C-BB03A8EEC555}" dt="2020-07-16T13:58:32.889" v="4045" actId="20577"/>
          <ac:spMkLst>
            <pc:docMk/>
            <pc:sldMk cId="3756385844" sldId="758"/>
            <ac:spMk id="6" creationId="{E0DAEBA0-2C09-4BBD-ACCB-BCF4057609B9}"/>
          </ac:spMkLst>
        </pc:spChg>
      </pc:sldChg>
      <pc:sldChg chg="modSp add replId">
        <pc:chgData name="Muffoletto, Jamie" userId="S::jamie.muffoletto@tea.texas.gov::daf1e3c6-8137-448a-b141-d23049d419b5" providerId="AD" clId="Web-{FDE24647-C1D5-785E-D30C-BB03A8EEC555}" dt="2020-07-16T14:00:46.127" v="4280" actId="20577"/>
        <pc:sldMkLst>
          <pc:docMk/>
          <pc:sldMk cId="2104139647" sldId="759"/>
        </pc:sldMkLst>
        <pc:spChg chg="mod">
          <ac:chgData name="Muffoletto, Jamie" userId="S::jamie.muffoletto@tea.texas.gov::daf1e3c6-8137-448a-b141-d23049d419b5" providerId="AD" clId="Web-{FDE24647-C1D5-785E-D30C-BB03A8EEC555}" dt="2020-07-16T14:00:46.127" v="4280" actId="20577"/>
          <ac:spMkLst>
            <pc:docMk/>
            <pc:sldMk cId="2104139647" sldId="759"/>
            <ac:spMk id="2" creationId="{7995405D-D340-42AB-9440-493F34DF5B59}"/>
          </ac:spMkLst>
        </pc:spChg>
        <pc:spChg chg="mod">
          <ac:chgData name="Muffoletto, Jamie" userId="S::jamie.muffoletto@tea.texas.gov::daf1e3c6-8137-448a-b141-d23049d419b5" providerId="AD" clId="Web-{FDE24647-C1D5-785E-D30C-BB03A8EEC555}" dt="2020-07-16T13:59:43.844" v="4142" actId="20577"/>
          <ac:spMkLst>
            <pc:docMk/>
            <pc:sldMk cId="2104139647" sldId="759"/>
            <ac:spMk id="6" creationId="{E0DAEBA0-2C09-4BBD-ACCB-BCF4057609B9}"/>
          </ac:spMkLst>
        </pc:spChg>
      </pc:sldChg>
    </pc:docChg>
  </pc:docChgLst>
  <pc:docChgLst>
    <pc:chgData name="Hanson, Terri" userId="a02fd813-d4f3-43fd-83dd-7393041517de" providerId="ADAL" clId="{A400FB0C-4385-4E45-ACAC-64740BA0F6EE}"/>
    <pc:docChg chg="custSel modSld">
      <pc:chgData name="Hanson, Terri" userId="a02fd813-d4f3-43fd-83dd-7393041517de" providerId="ADAL" clId="{A400FB0C-4385-4E45-ACAC-64740BA0F6EE}" dt="2020-07-20T17:53:01.323" v="14"/>
      <pc:docMkLst>
        <pc:docMk/>
      </pc:docMkLst>
      <pc:sldChg chg="addCm modCm">
        <pc:chgData name="Hanson, Terri" userId="a02fd813-d4f3-43fd-83dd-7393041517de" providerId="ADAL" clId="{A400FB0C-4385-4E45-ACAC-64740BA0F6EE}" dt="2020-07-20T17:53:01.323" v="14"/>
        <pc:sldMkLst>
          <pc:docMk/>
          <pc:sldMk cId="3812044576" sldId="264"/>
        </pc:sldMkLst>
      </pc:sldChg>
      <pc:sldChg chg="modCm">
        <pc:chgData name="Hanson, Terri" userId="a02fd813-d4f3-43fd-83dd-7393041517de" providerId="ADAL" clId="{A400FB0C-4385-4E45-ACAC-64740BA0F6EE}" dt="2020-07-20T17:42:02.315" v="2"/>
        <pc:sldMkLst>
          <pc:docMk/>
          <pc:sldMk cId="0" sldId="466"/>
        </pc:sldMkLst>
      </pc:sldChg>
      <pc:sldChg chg="addCm modCm">
        <pc:chgData name="Hanson, Terri" userId="a02fd813-d4f3-43fd-83dd-7393041517de" providerId="ADAL" clId="{A400FB0C-4385-4E45-ACAC-64740BA0F6EE}" dt="2020-07-20T17:52:17.006" v="12"/>
        <pc:sldMkLst>
          <pc:docMk/>
          <pc:sldMk cId="1986376667" sldId="732"/>
        </pc:sldMkLst>
      </pc:sldChg>
      <pc:sldChg chg="addCm modCm">
        <pc:chgData name="Hanson, Terri" userId="a02fd813-d4f3-43fd-83dd-7393041517de" providerId="ADAL" clId="{A400FB0C-4385-4E45-ACAC-64740BA0F6EE}" dt="2020-07-20T17:44:56.941" v="4"/>
        <pc:sldMkLst>
          <pc:docMk/>
          <pc:sldMk cId="1874030516" sldId="754"/>
        </pc:sldMkLst>
      </pc:sldChg>
      <pc:sldChg chg="addCm modCm">
        <pc:chgData name="Hanson, Terri" userId="a02fd813-d4f3-43fd-83dd-7393041517de" providerId="ADAL" clId="{A400FB0C-4385-4E45-ACAC-64740BA0F6EE}" dt="2020-07-20T17:47:25.235" v="8"/>
        <pc:sldMkLst>
          <pc:docMk/>
          <pc:sldMk cId="3756385844" sldId="758"/>
        </pc:sldMkLst>
      </pc:sldChg>
      <pc:sldChg chg="addCm modCm">
        <pc:chgData name="Hanson, Terri" userId="a02fd813-d4f3-43fd-83dd-7393041517de" providerId="ADAL" clId="{A400FB0C-4385-4E45-ACAC-64740BA0F6EE}" dt="2020-07-20T17:48:55.137" v="10"/>
        <pc:sldMkLst>
          <pc:docMk/>
          <pc:sldMk cId="2821678074" sldId="762"/>
        </pc:sldMkLst>
      </pc:sldChg>
    </pc:docChg>
  </pc:docChgLst>
  <pc:docChgLst>
    <pc:chgData name="Hanson, Terri" userId="S::terri.hanson@tea.texas.gov::a02fd813-d4f3-43fd-83dd-7393041517de" providerId="AD" clId="Web-{B4E25DE0-0186-DBF2-AEC1-9F28066245E3}"/>
    <pc:docChg chg="addSld">
      <pc:chgData name="Hanson, Terri" userId="S::terri.hanson@tea.texas.gov::a02fd813-d4f3-43fd-83dd-7393041517de" providerId="AD" clId="Web-{B4E25DE0-0186-DBF2-AEC1-9F28066245E3}" dt="2020-08-02T22:53:22.485" v="0"/>
      <pc:docMkLst>
        <pc:docMk/>
      </pc:docMkLst>
      <pc:sldChg chg="add replId">
        <pc:chgData name="Hanson, Terri" userId="S::terri.hanson@tea.texas.gov::a02fd813-d4f3-43fd-83dd-7393041517de" providerId="AD" clId="Web-{B4E25DE0-0186-DBF2-AEC1-9F28066245E3}" dt="2020-08-02T22:53:22.485" v="0"/>
        <pc:sldMkLst>
          <pc:docMk/>
          <pc:sldMk cId="1115428317" sldId="7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8/7/2020</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8/7/2020</a:t>
            </a:fld>
            <a:endParaRPr lang="en-US"/>
          </a:p>
        </p:txBody>
      </p:sp>
      <p:sp>
        <p:nvSpPr>
          <p:cNvPr id="4" name="Slide Image Placeholder 3"/>
          <p:cNvSpPr>
            <a:spLocks noGrp="1" noRot="1" noChangeAspect="1"/>
          </p:cNvSpPr>
          <p:nvPr>
            <p:ph type="sldImg" idx="2"/>
          </p:nvPr>
        </p:nvSpPr>
        <p:spPr>
          <a:xfrm>
            <a:off x="409575" y="695325"/>
            <a:ext cx="6178550" cy="34766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5325"/>
            <a:ext cx="617855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 uri="{C183D7F6-B498-43B3-948B-1728B52AA6E4}">
                <adec:decorative xmlns:adec="http://schemas.microsoft.com/office/drawing/2017/decorative" val="1"/>
              </a:ext>
            </a:extLst>
          </p:cNvPr>
          <p:cNvSpPr/>
          <p:nvPr userDrawn="1"/>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 uri="{C183D7F6-B498-43B3-948B-1728B52AA6E4}">
                <adec:decorative xmlns:adec="http://schemas.microsoft.com/office/drawing/2017/decorative" val="1"/>
              </a:ext>
            </a:extLst>
          </p:cNvPr>
          <p:cNvSpPr/>
          <p:nvPr userDrawn="1"/>
        </p:nvSpPr>
        <p:spPr>
          <a:xfrm>
            <a:off x="0" y="4"/>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Oval 83">
            <a:extLst>
              <a:ext uri="{FF2B5EF4-FFF2-40B4-BE49-F238E27FC236}">
                <a16:creationId xmlns:a16="http://schemas.microsoft.com/office/drawing/2014/main" id="{840FA828-769C-4887-AEFC-6A79391A7A90}"/>
              </a:ext>
              <a:ext uri="{C183D7F6-B498-43B3-948B-1728B52AA6E4}">
                <adec:decorative xmlns:adec="http://schemas.microsoft.com/office/drawing/2017/decorative" val="1"/>
              </a:ext>
            </a:extLst>
          </p:cNvPr>
          <p:cNvSpPr/>
          <p:nvPr userDrawn="1"/>
        </p:nvSpPr>
        <p:spPr>
          <a:xfrm>
            <a:off x="676322" y="-107517"/>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Oval 116">
            <a:extLst>
              <a:ext uri="{FF2B5EF4-FFF2-40B4-BE49-F238E27FC236}">
                <a16:creationId xmlns:a16="http://schemas.microsoft.com/office/drawing/2014/main" id="{C191E9DD-DD34-47E2-A8C9-287E0D24335E}"/>
              </a:ext>
            </a:extLst>
          </p:cNvPr>
          <p:cNvSpPr/>
          <p:nvPr userDrawn="1"/>
        </p:nvSpPr>
        <p:spPr>
          <a:xfrm>
            <a:off x="1899266" y="4332046"/>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Oval 84">
            <a:extLst>
              <a:ext uri="{FF2B5EF4-FFF2-40B4-BE49-F238E27FC236}">
                <a16:creationId xmlns:a16="http://schemas.microsoft.com/office/drawing/2014/main" id="{86AA3D6D-596D-4C82-84FF-7A11224EC0B1}"/>
              </a:ext>
              <a:ext uri="{C183D7F6-B498-43B3-948B-1728B52AA6E4}">
                <adec:decorative xmlns:adec="http://schemas.microsoft.com/office/drawing/2017/decorative" val="1"/>
              </a:ext>
            </a:extLst>
          </p:cNvPr>
          <p:cNvSpPr/>
          <p:nvPr userDrawn="1"/>
        </p:nvSpPr>
        <p:spPr>
          <a:xfrm>
            <a:off x="6419772" y="-107517"/>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Oval 85">
            <a:extLst>
              <a:ext uri="{FF2B5EF4-FFF2-40B4-BE49-F238E27FC236}">
                <a16:creationId xmlns:a16="http://schemas.microsoft.com/office/drawing/2014/main" id="{E686FDB0-9E6C-481A-AD97-2EBEE74C92C0}"/>
              </a:ext>
              <a:ext uri="{C183D7F6-B498-43B3-948B-1728B52AA6E4}">
                <adec:decorative xmlns:adec="http://schemas.microsoft.com/office/drawing/2017/decorative" val="1"/>
              </a:ext>
            </a:extLst>
          </p:cNvPr>
          <p:cNvSpPr/>
          <p:nvPr userDrawn="1"/>
        </p:nvSpPr>
        <p:spPr>
          <a:xfrm>
            <a:off x="2996724" y="1827671"/>
            <a:ext cx="685566" cy="633997"/>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7" name="Oval 86">
            <a:extLst>
              <a:ext uri="{FF2B5EF4-FFF2-40B4-BE49-F238E27FC236}">
                <a16:creationId xmlns:a16="http://schemas.microsoft.com/office/drawing/2014/main" id="{202E29CB-BAFB-4D8B-A238-0957799DD075}"/>
              </a:ext>
              <a:ext uri="{C183D7F6-B498-43B3-948B-1728B52AA6E4}">
                <adec:decorative xmlns:adec="http://schemas.microsoft.com/office/drawing/2017/decorative" val="1"/>
              </a:ext>
            </a:extLst>
          </p:cNvPr>
          <p:cNvSpPr/>
          <p:nvPr userDrawn="1"/>
        </p:nvSpPr>
        <p:spPr>
          <a:xfrm>
            <a:off x="11180642" y="1880435"/>
            <a:ext cx="934500" cy="864207"/>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Oval 88">
            <a:extLst>
              <a:ext uri="{FF2B5EF4-FFF2-40B4-BE49-F238E27FC236}">
                <a16:creationId xmlns:a16="http://schemas.microsoft.com/office/drawing/2014/main" id="{213544CF-6135-45BB-BEBF-0F6E1987C9BD}"/>
              </a:ext>
              <a:ext uri="{C183D7F6-B498-43B3-948B-1728B52AA6E4}">
                <adec:decorative xmlns:adec="http://schemas.microsoft.com/office/drawing/2017/decorative" val="1"/>
              </a:ext>
            </a:extLst>
          </p:cNvPr>
          <p:cNvSpPr/>
          <p:nvPr userDrawn="1"/>
        </p:nvSpPr>
        <p:spPr>
          <a:xfrm>
            <a:off x="9241028" y="1078569"/>
            <a:ext cx="996501" cy="921543"/>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Oval 89">
            <a:extLst>
              <a:ext uri="{FF2B5EF4-FFF2-40B4-BE49-F238E27FC236}">
                <a16:creationId xmlns:a16="http://schemas.microsoft.com/office/drawing/2014/main" id="{AA0C1821-6587-4BD7-9382-3D2C3EC58220}"/>
              </a:ext>
              <a:ext uri="{C183D7F6-B498-43B3-948B-1728B52AA6E4}">
                <adec:decorative xmlns:adec="http://schemas.microsoft.com/office/drawing/2017/decorative" val="1"/>
              </a:ext>
            </a:extLst>
          </p:cNvPr>
          <p:cNvSpPr/>
          <p:nvPr userDrawn="1"/>
        </p:nvSpPr>
        <p:spPr>
          <a:xfrm>
            <a:off x="-21131" y="3370960"/>
            <a:ext cx="996501" cy="921543"/>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Oval 90">
            <a:extLst>
              <a:ext uri="{FF2B5EF4-FFF2-40B4-BE49-F238E27FC236}">
                <a16:creationId xmlns:a16="http://schemas.microsoft.com/office/drawing/2014/main" id="{EE9D50C5-EB97-4103-9DE0-B8D8DAA7BE98}"/>
              </a:ext>
              <a:ext uri="{C183D7F6-B498-43B3-948B-1728B52AA6E4}">
                <adec:decorative xmlns:adec="http://schemas.microsoft.com/office/drawing/2017/decorative" val="1"/>
              </a:ext>
            </a:extLst>
          </p:cNvPr>
          <p:cNvSpPr/>
          <p:nvPr userDrawn="1"/>
        </p:nvSpPr>
        <p:spPr>
          <a:xfrm>
            <a:off x="349651" y="3801643"/>
            <a:ext cx="685566" cy="633997"/>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Oval 91">
            <a:extLst>
              <a:ext uri="{FF2B5EF4-FFF2-40B4-BE49-F238E27FC236}">
                <a16:creationId xmlns:a16="http://schemas.microsoft.com/office/drawing/2014/main" id="{07B85A18-5B76-4979-8F49-FDD5A523628A}"/>
              </a:ext>
              <a:ext uri="{C183D7F6-B498-43B3-948B-1728B52AA6E4}">
                <adec:decorative xmlns:adec="http://schemas.microsoft.com/office/drawing/2017/decorative" val="1"/>
              </a:ext>
            </a:extLst>
          </p:cNvPr>
          <p:cNvSpPr/>
          <p:nvPr userDrawn="1"/>
        </p:nvSpPr>
        <p:spPr>
          <a:xfrm>
            <a:off x="6762113" y="1707967"/>
            <a:ext cx="685566" cy="633997"/>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Oval 92">
            <a:extLst>
              <a:ext uri="{FF2B5EF4-FFF2-40B4-BE49-F238E27FC236}">
                <a16:creationId xmlns:a16="http://schemas.microsoft.com/office/drawing/2014/main" id="{454A887A-5DED-45CF-9889-BD577F7118D3}"/>
              </a:ext>
              <a:ext uri="{C183D7F6-B498-43B3-948B-1728B52AA6E4}">
                <adec:decorative xmlns:adec="http://schemas.microsoft.com/office/drawing/2017/decorative" val="1"/>
              </a:ext>
            </a:extLst>
          </p:cNvPr>
          <p:cNvSpPr/>
          <p:nvPr userDrawn="1"/>
        </p:nvSpPr>
        <p:spPr>
          <a:xfrm>
            <a:off x="10377906" y="2736963"/>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Oval 93">
            <a:extLst>
              <a:ext uri="{FF2B5EF4-FFF2-40B4-BE49-F238E27FC236}">
                <a16:creationId xmlns:a16="http://schemas.microsoft.com/office/drawing/2014/main" id="{D0575BD7-9BB4-433A-9268-5506D5CAE764}"/>
              </a:ext>
              <a:ext uri="{C183D7F6-B498-43B3-948B-1728B52AA6E4}">
                <adec:decorative xmlns:adec="http://schemas.microsoft.com/office/drawing/2017/decorative" val="1"/>
              </a:ext>
            </a:extLst>
          </p:cNvPr>
          <p:cNvSpPr/>
          <p:nvPr userDrawn="1"/>
        </p:nvSpPr>
        <p:spPr>
          <a:xfrm>
            <a:off x="7099025" y="3975505"/>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Oval 94">
            <a:extLst>
              <a:ext uri="{FF2B5EF4-FFF2-40B4-BE49-F238E27FC236}">
                <a16:creationId xmlns:a16="http://schemas.microsoft.com/office/drawing/2014/main" id="{3BD62242-CA7A-4B3D-B1CF-DF3F85A14CCD}"/>
              </a:ext>
              <a:ext uri="{C183D7F6-B498-43B3-948B-1728B52AA6E4}">
                <adec:decorative xmlns:adec="http://schemas.microsoft.com/office/drawing/2017/decorative" val="1"/>
              </a:ext>
            </a:extLst>
          </p:cNvPr>
          <p:cNvSpPr/>
          <p:nvPr userDrawn="1"/>
        </p:nvSpPr>
        <p:spPr>
          <a:xfrm>
            <a:off x="1892501" y="2956029"/>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Oval 95">
            <a:extLst>
              <a:ext uri="{FF2B5EF4-FFF2-40B4-BE49-F238E27FC236}">
                <a16:creationId xmlns:a16="http://schemas.microsoft.com/office/drawing/2014/main" id="{F6550A87-1B4B-462D-8DAD-6D20F848C864}"/>
              </a:ext>
              <a:ext uri="{C183D7F6-B498-43B3-948B-1728B52AA6E4}">
                <adec:decorative xmlns:adec="http://schemas.microsoft.com/office/drawing/2017/decorative" val="1"/>
              </a:ext>
            </a:extLst>
          </p:cNvPr>
          <p:cNvSpPr/>
          <p:nvPr userDrawn="1"/>
        </p:nvSpPr>
        <p:spPr>
          <a:xfrm>
            <a:off x="5517281" y="3646617"/>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Oval 96">
            <a:extLst>
              <a:ext uri="{FF2B5EF4-FFF2-40B4-BE49-F238E27FC236}">
                <a16:creationId xmlns:a16="http://schemas.microsoft.com/office/drawing/2014/main" id="{25FC6953-E8F7-4465-8BF3-F3780472C4D0}"/>
              </a:ext>
              <a:ext uri="{C183D7F6-B498-43B3-948B-1728B52AA6E4}">
                <adec:decorative xmlns:adec="http://schemas.microsoft.com/office/drawing/2017/decorative" val="1"/>
              </a:ext>
            </a:extLst>
          </p:cNvPr>
          <p:cNvSpPr/>
          <p:nvPr userDrawn="1"/>
        </p:nvSpPr>
        <p:spPr>
          <a:xfrm>
            <a:off x="5053921" y="3073782"/>
            <a:ext cx="934500" cy="864207"/>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Oval 97">
            <a:extLst>
              <a:ext uri="{FF2B5EF4-FFF2-40B4-BE49-F238E27FC236}">
                <a16:creationId xmlns:a16="http://schemas.microsoft.com/office/drawing/2014/main" id="{718C4E94-B1DB-472E-821B-368DB1EDD950}"/>
              </a:ext>
              <a:ext uri="{C183D7F6-B498-43B3-948B-1728B52AA6E4}">
                <adec:decorative xmlns:adec="http://schemas.microsoft.com/office/drawing/2017/decorative" val="1"/>
              </a:ext>
            </a:extLst>
          </p:cNvPr>
          <p:cNvSpPr/>
          <p:nvPr userDrawn="1"/>
        </p:nvSpPr>
        <p:spPr>
          <a:xfrm>
            <a:off x="11226526" y="70193"/>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Oval 98">
            <a:extLst>
              <a:ext uri="{FF2B5EF4-FFF2-40B4-BE49-F238E27FC236}">
                <a16:creationId xmlns:a16="http://schemas.microsoft.com/office/drawing/2014/main" id="{CB263E4E-4BCF-40FB-A98D-35325AEC485D}"/>
              </a:ext>
              <a:ext uri="{C183D7F6-B498-43B3-948B-1728B52AA6E4}">
                <adec:decorative xmlns:adec="http://schemas.microsoft.com/office/drawing/2017/decorative" val="1"/>
              </a:ext>
            </a:extLst>
          </p:cNvPr>
          <p:cNvSpPr/>
          <p:nvPr userDrawn="1"/>
        </p:nvSpPr>
        <p:spPr>
          <a:xfrm>
            <a:off x="8190396" y="2940858"/>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Oval 99">
            <a:extLst>
              <a:ext uri="{FF2B5EF4-FFF2-40B4-BE49-F238E27FC236}">
                <a16:creationId xmlns:a16="http://schemas.microsoft.com/office/drawing/2014/main" id="{FBE1EEE7-DBDE-42DB-9C50-8ACC9721F6FF}"/>
              </a:ext>
              <a:ext uri="{C183D7F6-B498-43B3-948B-1728B52AA6E4}">
                <adec:decorative xmlns:adec="http://schemas.microsoft.com/office/drawing/2017/decorative" val="1"/>
              </a:ext>
            </a:extLst>
          </p:cNvPr>
          <p:cNvSpPr/>
          <p:nvPr userDrawn="1"/>
        </p:nvSpPr>
        <p:spPr>
          <a:xfrm>
            <a:off x="9795196" y="4007550"/>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Oval 100">
            <a:extLst>
              <a:ext uri="{FF2B5EF4-FFF2-40B4-BE49-F238E27FC236}">
                <a16:creationId xmlns:a16="http://schemas.microsoft.com/office/drawing/2014/main" id="{5D56B2C2-5699-4162-9574-2E6857C0B740}"/>
              </a:ext>
              <a:ext uri="{C183D7F6-B498-43B3-948B-1728B52AA6E4}">
                <adec:decorative xmlns:adec="http://schemas.microsoft.com/office/drawing/2017/decorative" val="1"/>
              </a:ext>
            </a:extLst>
          </p:cNvPr>
          <p:cNvSpPr/>
          <p:nvPr userDrawn="1"/>
        </p:nvSpPr>
        <p:spPr>
          <a:xfrm>
            <a:off x="4958894" y="401929"/>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Oval 105">
            <a:extLst>
              <a:ext uri="{FF2B5EF4-FFF2-40B4-BE49-F238E27FC236}">
                <a16:creationId xmlns:a16="http://schemas.microsoft.com/office/drawing/2014/main" id="{03B677F3-727F-43BC-A54A-8E9913D86894}"/>
              </a:ext>
              <a:ext uri="{C183D7F6-B498-43B3-948B-1728B52AA6E4}">
                <adec:decorative xmlns:adec="http://schemas.microsoft.com/office/drawing/2017/decorative" val="1"/>
              </a:ext>
            </a:extLst>
          </p:cNvPr>
          <p:cNvSpPr/>
          <p:nvPr userDrawn="1"/>
        </p:nvSpPr>
        <p:spPr>
          <a:xfrm>
            <a:off x="3037093" y="3257856"/>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Oval 107">
            <a:extLst>
              <a:ext uri="{FF2B5EF4-FFF2-40B4-BE49-F238E27FC236}">
                <a16:creationId xmlns:a16="http://schemas.microsoft.com/office/drawing/2014/main" id="{B1316CD0-304D-46A8-93F4-BE7FBD1C1A80}"/>
              </a:ext>
              <a:ext uri="{C183D7F6-B498-43B3-948B-1728B52AA6E4}">
                <adec:decorative xmlns:adec="http://schemas.microsoft.com/office/drawing/2017/decorative" val="1"/>
              </a:ext>
            </a:extLst>
          </p:cNvPr>
          <p:cNvSpPr/>
          <p:nvPr userDrawn="1"/>
        </p:nvSpPr>
        <p:spPr>
          <a:xfrm>
            <a:off x="7727223" y="302759"/>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0" name="Oval 109">
            <a:extLst>
              <a:ext uri="{FF2B5EF4-FFF2-40B4-BE49-F238E27FC236}">
                <a16:creationId xmlns:a16="http://schemas.microsoft.com/office/drawing/2014/main" id="{BECF6CED-6034-4FD8-AC7D-9D195C378EF0}"/>
              </a:ext>
              <a:ext uri="{C183D7F6-B498-43B3-948B-1728B52AA6E4}">
                <adec:decorative xmlns:adec="http://schemas.microsoft.com/office/drawing/2017/decorative" val="1"/>
              </a:ext>
            </a:extLst>
          </p:cNvPr>
          <p:cNvSpPr/>
          <p:nvPr userDrawn="1"/>
        </p:nvSpPr>
        <p:spPr>
          <a:xfrm>
            <a:off x="10091958" y="1519149"/>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Oval 111">
            <a:extLst>
              <a:ext uri="{FF2B5EF4-FFF2-40B4-BE49-F238E27FC236}">
                <a16:creationId xmlns:a16="http://schemas.microsoft.com/office/drawing/2014/main" id="{D2DBAA4D-2378-4854-90B9-45293BCF2492}"/>
              </a:ext>
              <a:ext uri="{C183D7F6-B498-43B3-948B-1728B52AA6E4}">
                <adec:decorative xmlns:adec="http://schemas.microsoft.com/office/drawing/2017/decorative" val="1"/>
              </a:ext>
            </a:extLst>
          </p:cNvPr>
          <p:cNvSpPr/>
          <p:nvPr userDrawn="1"/>
        </p:nvSpPr>
        <p:spPr>
          <a:xfrm>
            <a:off x="11047441" y="3892168"/>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Oval 112">
            <a:extLst>
              <a:ext uri="{FF2B5EF4-FFF2-40B4-BE49-F238E27FC236}">
                <a16:creationId xmlns:a16="http://schemas.microsoft.com/office/drawing/2014/main" id="{2141DF94-8A20-40D1-88CD-FE71CE2F7F79}"/>
              </a:ext>
              <a:ext uri="{C183D7F6-B498-43B3-948B-1728B52AA6E4}">
                <adec:decorative xmlns:adec="http://schemas.microsoft.com/office/drawing/2017/decorative" val="1"/>
              </a:ext>
            </a:extLst>
          </p:cNvPr>
          <p:cNvSpPr/>
          <p:nvPr userDrawn="1"/>
        </p:nvSpPr>
        <p:spPr>
          <a:xfrm>
            <a:off x="329782" y="2361587"/>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Oval 115">
            <a:extLst>
              <a:ext uri="{FF2B5EF4-FFF2-40B4-BE49-F238E27FC236}">
                <a16:creationId xmlns:a16="http://schemas.microsoft.com/office/drawing/2014/main" id="{797F2785-BE0E-4784-9474-CF46588CCA7B}"/>
              </a:ext>
              <a:ext uri="{C183D7F6-B498-43B3-948B-1728B52AA6E4}">
                <adec:decorative xmlns:adec="http://schemas.microsoft.com/office/drawing/2017/decorative" val="1"/>
              </a:ext>
            </a:extLst>
          </p:cNvPr>
          <p:cNvSpPr/>
          <p:nvPr userDrawn="1"/>
        </p:nvSpPr>
        <p:spPr>
          <a:xfrm>
            <a:off x="3550834" y="1217126"/>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9" name="Oval 118">
            <a:extLst>
              <a:ext uri="{FF2B5EF4-FFF2-40B4-BE49-F238E27FC236}">
                <a16:creationId xmlns:a16="http://schemas.microsoft.com/office/drawing/2014/main" id="{20A501F0-8AA7-4CBF-945E-56364B08A630}"/>
              </a:ext>
              <a:ext uri="{C183D7F6-B498-43B3-948B-1728B52AA6E4}">
                <adec:decorative xmlns:adec="http://schemas.microsoft.com/office/drawing/2017/decorative" val="1"/>
              </a:ext>
            </a:extLst>
          </p:cNvPr>
          <p:cNvSpPr/>
          <p:nvPr userDrawn="1"/>
        </p:nvSpPr>
        <p:spPr>
          <a:xfrm>
            <a:off x="11195650" y="1001869"/>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Oval 127">
            <a:extLst>
              <a:ext uri="{FF2B5EF4-FFF2-40B4-BE49-F238E27FC236}">
                <a16:creationId xmlns:a16="http://schemas.microsoft.com/office/drawing/2014/main" id="{E4BF14DF-68B0-4071-8450-122684F811F4}"/>
              </a:ext>
              <a:ext uri="{C183D7F6-B498-43B3-948B-1728B52AA6E4}">
                <adec:decorative xmlns:adec="http://schemas.microsoft.com/office/drawing/2017/decorative" val="1"/>
              </a:ext>
            </a:extLst>
          </p:cNvPr>
          <p:cNvSpPr/>
          <p:nvPr userDrawn="1"/>
        </p:nvSpPr>
        <p:spPr>
          <a:xfrm>
            <a:off x="8040447" y="2447182"/>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0" name="Oval 139">
            <a:extLst>
              <a:ext uri="{FF2B5EF4-FFF2-40B4-BE49-F238E27FC236}">
                <a16:creationId xmlns:a16="http://schemas.microsoft.com/office/drawing/2014/main" id="{BE347B23-A835-4017-8859-006DA32766A9}"/>
              </a:ext>
              <a:ext uri="{C183D7F6-B498-43B3-948B-1728B52AA6E4}">
                <adec:decorative xmlns:adec="http://schemas.microsoft.com/office/drawing/2017/decorative" val="1"/>
              </a:ext>
            </a:extLst>
          </p:cNvPr>
          <p:cNvSpPr/>
          <p:nvPr userDrawn="1"/>
        </p:nvSpPr>
        <p:spPr>
          <a:xfrm>
            <a:off x="3801064" y="290164"/>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1" name="Oval 140">
            <a:extLst>
              <a:ext uri="{FF2B5EF4-FFF2-40B4-BE49-F238E27FC236}">
                <a16:creationId xmlns:a16="http://schemas.microsoft.com/office/drawing/2014/main" id="{F948116F-7A6B-44FA-A8E7-7CB852731529}"/>
              </a:ext>
              <a:ext uri="{C183D7F6-B498-43B3-948B-1728B52AA6E4}">
                <adec:decorative xmlns:adec="http://schemas.microsoft.com/office/drawing/2017/decorative" val="1"/>
              </a:ext>
            </a:extLst>
          </p:cNvPr>
          <p:cNvSpPr/>
          <p:nvPr userDrawn="1"/>
        </p:nvSpPr>
        <p:spPr>
          <a:xfrm>
            <a:off x="305109" y="2280740"/>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2" name="Oval 151">
            <a:extLst>
              <a:ext uri="{FF2B5EF4-FFF2-40B4-BE49-F238E27FC236}">
                <a16:creationId xmlns:a16="http://schemas.microsoft.com/office/drawing/2014/main" id="{9A1DE50E-C156-44CC-97DA-FE7012DF6647}"/>
              </a:ext>
              <a:ext uri="{C183D7F6-B498-43B3-948B-1728B52AA6E4}">
                <adec:decorative xmlns:adec="http://schemas.microsoft.com/office/drawing/2017/decorative" val="1"/>
              </a:ext>
            </a:extLst>
          </p:cNvPr>
          <p:cNvSpPr/>
          <p:nvPr userDrawn="1"/>
        </p:nvSpPr>
        <p:spPr>
          <a:xfrm>
            <a:off x="2996724" y="1715906"/>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3" name="Oval 152">
            <a:extLst>
              <a:ext uri="{FF2B5EF4-FFF2-40B4-BE49-F238E27FC236}">
                <a16:creationId xmlns:a16="http://schemas.microsoft.com/office/drawing/2014/main" id="{EC630C97-8673-493A-9716-EC408C637BFE}"/>
              </a:ext>
              <a:ext uri="{C183D7F6-B498-43B3-948B-1728B52AA6E4}">
                <adec:decorative xmlns:adec="http://schemas.microsoft.com/office/drawing/2017/decorative" val="1"/>
              </a:ext>
            </a:extLst>
          </p:cNvPr>
          <p:cNvSpPr/>
          <p:nvPr userDrawn="1"/>
        </p:nvSpPr>
        <p:spPr>
          <a:xfrm>
            <a:off x="6915307" y="3463792"/>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4" name="Oval 153">
            <a:extLst>
              <a:ext uri="{FF2B5EF4-FFF2-40B4-BE49-F238E27FC236}">
                <a16:creationId xmlns:a16="http://schemas.microsoft.com/office/drawing/2014/main" id="{FD91A2D0-3ABC-410B-982F-C6FADEDD08F1}"/>
              </a:ext>
              <a:ext uri="{C183D7F6-B498-43B3-948B-1728B52AA6E4}">
                <adec:decorative xmlns:adec="http://schemas.microsoft.com/office/drawing/2017/decorative" val="1"/>
              </a:ext>
            </a:extLst>
          </p:cNvPr>
          <p:cNvSpPr/>
          <p:nvPr userDrawn="1"/>
        </p:nvSpPr>
        <p:spPr>
          <a:xfrm>
            <a:off x="8533177" y="1295038"/>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5" name="Oval 154">
            <a:extLst>
              <a:ext uri="{FF2B5EF4-FFF2-40B4-BE49-F238E27FC236}">
                <a16:creationId xmlns:a16="http://schemas.microsoft.com/office/drawing/2014/main" id="{01015772-44EB-4C2E-9F52-7871F6BC44D1}"/>
              </a:ext>
              <a:ext uri="{C183D7F6-B498-43B3-948B-1728B52AA6E4}">
                <adec:decorative xmlns:adec="http://schemas.microsoft.com/office/drawing/2017/decorative" val="1"/>
              </a:ext>
            </a:extLst>
          </p:cNvPr>
          <p:cNvSpPr/>
          <p:nvPr userDrawn="1"/>
        </p:nvSpPr>
        <p:spPr>
          <a:xfrm>
            <a:off x="4850302" y="2156123"/>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2" name="Oval 171">
            <a:extLst>
              <a:ext uri="{FF2B5EF4-FFF2-40B4-BE49-F238E27FC236}">
                <a16:creationId xmlns:a16="http://schemas.microsoft.com/office/drawing/2014/main" id="{E8F1928A-8EC4-4D5E-A43B-9B877F5AADB1}"/>
              </a:ext>
              <a:ext uri="{C183D7F6-B498-43B3-948B-1728B52AA6E4}">
                <adec:decorative xmlns:adec="http://schemas.microsoft.com/office/drawing/2017/decorative" val="1"/>
              </a:ext>
            </a:extLst>
          </p:cNvPr>
          <p:cNvSpPr/>
          <p:nvPr userDrawn="1"/>
        </p:nvSpPr>
        <p:spPr>
          <a:xfrm>
            <a:off x="2521151" y="200288"/>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5" name="Oval 174">
            <a:extLst>
              <a:ext uri="{FF2B5EF4-FFF2-40B4-BE49-F238E27FC236}">
                <a16:creationId xmlns:a16="http://schemas.microsoft.com/office/drawing/2014/main" id="{A715BA51-C6A2-42C1-850D-FA16E5BF493E}"/>
              </a:ext>
              <a:ext uri="{C183D7F6-B498-43B3-948B-1728B52AA6E4}">
                <adec:decorative xmlns:adec="http://schemas.microsoft.com/office/drawing/2017/decorative" val="1"/>
              </a:ext>
            </a:extLst>
          </p:cNvPr>
          <p:cNvSpPr/>
          <p:nvPr userDrawn="1"/>
        </p:nvSpPr>
        <p:spPr>
          <a:xfrm>
            <a:off x="11965575" y="3339125"/>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a:extLst>
              <a:ext uri="{FF2B5EF4-FFF2-40B4-BE49-F238E27FC236}">
                <a16:creationId xmlns:a16="http://schemas.microsoft.com/office/drawing/2014/main" id="{7039947A-DFF0-476D-B08D-FA0A4DECCFE0}"/>
              </a:ext>
              <a:ext uri="{C183D7F6-B498-43B3-948B-1728B52AA6E4}">
                <adec:decorative xmlns:adec="http://schemas.microsoft.com/office/drawing/2017/decorative" val="1"/>
              </a:ext>
            </a:extLst>
          </p:cNvPr>
          <p:cNvSpPr/>
          <p:nvPr userDrawn="1"/>
        </p:nvSpPr>
        <p:spPr>
          <a:xfrm>
            <a:off x="11443077" y="179991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0" name="Oval 189">
            <a:extLst>
              <a:ext uri="{FF2B5EF4-FFF2-40B4-BE49-F238E27FC236}">
                <a16:creationId xmlns:a16="http://schemas.microsoft.com/office/drawing/2014/main" id="{C8549591-81A0-423C-9131-0357E26672FB}"/>
              </a:ext>
              <a:ext uri="{C183D7F6-B498-43B3-948B-1728B52AA6E4}">
                <adec:decorative xmlns:adec="http://schemas.microsoft.com/office/drawing/2017/decorative" val="1"/>
              </a:ext>
            </a:extLst>
          </p:cNvPr>
          <p:cNvSpPr/>
          <p:nvPr userDrawn="1"/>
        </p:nvSpPr>
        <p:spPr>
          <a:xfrm>
            <a:off x="8397223" y="422519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Oval 193">
            <a:extLst>
              <a:ext uri="{FF2B5EF4-FFF2-40B4-BE49-F238E27FC236}">
                <a16:creationId xmlns:a16="http://schemas.microsoft.com/office/drawing/2014/main" id="{F2F73A43-0A12-457B-8050-5D7F964917E9}"/>
              </a:ext>
              <a:ext uri="{C183D7F6-B498-43B3-948B-1728B52AA6E4}">
                <adec:decorative xmlns:adec="http://schemas.microsoft.com/office/drawing/2017/decorative" val="1"/>
              </a:ext>
            </a:extLst>
          </p:cNvPr>
          <p:cNvSpPr/>
          <p:nvPr userDrawn="1"/>
        </p:nvSpPr>
        <p:spPr>
          <a:xfrm>
            <a:off x="8996270" y="440494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5" name="Oval 194">
            <a:extLst>
              <a:ext uri="{FF2B5EF4-FFF2-40B4-BE49-F238E27FC236}">
                <a16:creationId xmlns:a16="http://schemas.microsoft.com/office/drawing/2014/main" id="{42E688B2-3D99-4347-A9CB-1607369069FB}"/>
              </a:ext>
              <a:ext uri="{C183D7F6-B498-43B3-948B-1728B52AA6E4}">
                <adec:decorative xmlns:adec="http://schemas.microsoft.com/office/drawing/2017/decorative" val="1"/>
              </a:ext>
            </a:extLst>
          </p:cNvPr>
          <p:cNvSpPr/>
          <p:nvPr userDrawn="1"/>
        </p:nvSpPr>
        <p:spPr>
          <a:xfrm>
            <a:off x="4861709" y="4394960"/>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Oval 195">
            <a:extLst>
              <a:ext uri="{FF2B5EF4-FFF2-40B4-BE49-F238E27FC236}">
                <a16:creationId xmlns:a16="http://schemas.microsoft.com/office/drawing/2014/main" id="{FE074BB6-0D5B-4FC3-8353-25FACD8C7CF8}"/>
              </a:ext>
              <a:ext uri="{C183D7F6-B498-43B3-948B-1728B52AA6E4}">
                <adec:decorative xmlns:adec="http://schemas.microsoft.com/office/drawing/2017/decorative" val="1"/>
              </a:ext>
            </a:extLst>
          </p:cNvPr>
          <p:cNvSpPr/>
          <p:nvPr userDrawn="1"/>
        </p:nvSpPr>
        <p:spPr>
          <a:xfrm>
            <a:off x="2636029" y="4202628"/>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Oval 196">
            <a:extLst>
              <a:ext uri="{FF2B5EF4-FFF2-40B4-BE49-F238E27FC236}">
                <a16:creationId xmlns:a16="http://schemas.microsoft.com/office/drawing/2014/main" id="{D370B688-D934-4B76-BC39-202EB8EB9D05}"/>
              </a:ext>
              <a:ext uri="{C183D7F6-B498-43B3-948B-1728B52AA6E4}">
                <adec:decorative xmlns:adec="http://schemas.microsoft.com/office/drawing/2017/decorative" val="1"/>
              </a:ext>
            </a:extLst>
          </p:cNvPr>
          <p:cNvSpPr/>
          <p:nvPr userDrawn="1"/>
        </p:nvSpPr>
        <p:spPr>
          <a:xfrm>
            <a:off x="1240620" y="2799241"/>
            <a:ext cx="108786" cy="129741"/>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Oval 197">
            <a:extLst>
              <a:ext uri="{FF2B5EF4-FFF2-40B4-BE49-F238E27FC236}">
                <a16:creationId xmlns:a16="http://schemas.microsoft.com/office/drawing/2014/main" id="{A969A046-C31D-4309-95A7-FA70C070FF17}"/>
              </a:ext>
              <a:ext uri="{C183D7F6-B498-43B3-948B-1728B52AA6E4}">
                <adec:decorative xmlns:adec="http://schemas.microsoft.com/office/drawing/2017/decorative" val="1"/>
              </a:ext>
            </a:extLst>
          </p:cNvPr>
          <p:cNvSpPr/>
          <p:nvPr userDrawn="1"/>
        </p:nvSpPr>
        <p:spPr>
          <a:xfrm>
            <a:off x="7897109" y="436566"/>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Oval 198">
            <a:extLst>
              <a:ext uri="{FF2B5EF4-FFF2-40B4-BE49-F238E27FC236}">
                <a16:creationId xmlns:a16="http://schemas.microsoft.com/office/drawing/2014/main" id="{D5BBBB36-130D-490A-9D1B-2E6146E10825}"/>
              </a:ext>
              <a:ext uri="{C183D7F6-B498-43B3-948B-1728B52AA6E4}">
                <adec:decorative xmlns:adec="http://schemas.microsoft.com/office/drawing/2017/decorative" val="1"/>
              </a:ext>
            </a:extLst>
          </p:cNvPr>
          <p:cNvSpPr/>
          <p:nvPr userDrawn="1"/>
        </p:nvSpPr>
        <p:spPr>
          <a:xfrm>
            <a:off x="10072779" y="12702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Oval 199">
            <a:extLst>
              <a:ext uri="{FF2B5EF4-FFF2-40B4-BE49-F238E27FC236}">
                <a16:creationId xmlns:a16="http://schemas.microsoft.com/office/drawing/2014/main" id="{29E30D08-CA91-485E-BA54-0B80A4DC6190}"/>
              </a:ext>
              <a:ext uri="{C183D7F6-B498-43B3-948B-1728B52AA6E4}">
                <adec:decorative xmlns:adec="http://schemas.microsoft.com/office/drawing/2017/decorative" val="1"/>
              </a:ext>
            </a:extLst>
          </p:cNvPr>
          <p:cNvSpPr/>
          <p:nvPr userDrawn="1"/>
        </p:nvSpPr>
        <p:spPr>
          <a:xfrm>
            <a:off x="6225401" y="1333489"/>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Oval 200">
            <a:extLst>
              <a:ext uri="{FF2B5EF4-FFF2-40B4-BE49-F238E27FC236}">
                <a16:creationId xmlns:a16="http://schemas.microsoft.com/office/drawing/2014/main" id="{1CBBF173-7185-4A85-815D-AEAED5B4B9E3}"/>
              </a:ext>
              <a:ext uri="{C183D7F6-B498-43B3-948B-1728B52AA6E4}">
                <adec:decorative xmlns:adec="http://schemas.microsoft.com/office/drawing/2017/decorative" val="1"/>
              </a:ext>
            </a:extLst>
          </p:cNvPr>
          <p:cNvSpPr/>
          <p:nvPr userDrawn="1"/>
        </p:nvSpPr>
        <p:spPr>
          <a:xfrm>
            <a:off x="9104800" y="2495851"/>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2" name="Oval 201">
            <a:extLst>
              <a:ext uri="{FF2B5EF4-FFF2-40B4-BE49-F238E27FC236}">
                <a16:creationId xmlns:a16="http://schemas.microsoft.com/office/drawing/2014/main" id="{DF2843BE-6306-4FCA-B12E-DE5F3E3F1426}"/>
              </a:ext>
              <a:ext uri="{C183D7F6-B498-43B3-948B-1728B52AA6E4}">
                <adec:decorative xmlns:adec="http://schemas.microsoft.com/office/drawing/2017/decorative" val="1"/>
              </a:ext>
            </a:extLst>
          </p:cNvPr>
          <p:cNvSpPr/>
          <p:nvPr userDrawn="1"/>
        </p:nvSpPr>
        <p:spPr>
          <a:xfrm>
            <a:off x="6044449" y="1758456"/>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Oval 202">
            <a:extLst>
              <a:ext uri="{FF2B5EF4-FFF2-40B4-BE49-F238E27FC236}">
                <a16:creationId xmlns:a16="http://schemas.microsoft.com/office/drawing/2014/main" id="{55689225-052B-4FBF-B7E2-5316EA0B169D}"/>
              </a:ext>
              <a:ext uri="{C183D7F6-B498-43B3-948B-1728B52AA6E4}">
                <adec:decorative xmlns:adec="http://schemas.microsoft.com/office/drawing/2017/decorative" val="1"/>
              </a:ext>
            </a:extLst>
          </p:cNvPr>
          <p:cNvSpPr/>
          <p:nvPr userDrawn="1"/>
        </p:nvSpPr>
        <p:spPr>
          <a:xfrm>
            <a:off x="2476056" y="368414"/>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Oval 203">
            <a:extLst>
              <a:ext uri="{FF2B5EF4-FFF2-40B4-BE49-F238E27FC236}">
                <a16:creationId xmlns:a16="http://schemas.microsoft.com/office/drawing/2014/main" id="{D5BC4857-F811-4289-867B-2ACB5BF63D69}"/>
              </a:ext>
              <a:ext uri="{C183D7F6-B498-43B3-948B-1728B52AA6E4}">
                <adec:decorative xmlns:adec="http://schemas.microsoft.com/office/drawing/2017/decorative" val="1"/>
              </a:ext>
            </a:extLst>
          </p:cNvPr>
          <p:cNvSpPr/>
          <p:nvPr userDrawn="1"/>
        </p:nvSpPr>
        <p:spPr>
          <a:xfrm>
            <a:off x="1082656" y="4237117"/>
            <a:ext cx="189086" cy="174862"/>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Oval 204">
            <a:extLst>
              <a:ext uri="{FF2B5EF4-FFF2-40B4-BE49-F238E27FC236}">
                <a16:creationId xmlns:a16="http://schemas.microsoft.com/office/drawing/2014/main" id="{903D2E18-3B01-42D4-B759-5898D72A8BC9}"/>
              </a:ext>
              <a:ext uri="{C183D7F6-B498-43B3-948B-1728B52AA6E4}">
                <adec:decorative xmlns:adec="http://schemas.microsoft.com/office/drawing/2017/decorative" val="1"/>
              </a:ext>
            </a:extLst>
          </p:cNvPr>
          <p:cNvSpPr/>
          <p:nvPr userDrawn="1"/>
        </p:nvSpPr>
        <p:spPr>
          <a:xfrm>
            <a:off x="5751351" y="2322226"/>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Oval 205">
            <a:extLst>
              <a:ext uri="{FF2B5EF4-FFF2-40B4-BE49-F238E27FC236}">
                <a16:creationId xmlns:a16="http://schemas.microsoft.com/office/drawing/2014/main" id="{BCD91762-80D8-476E-ACC9-C25B531F15A2}"/>
              </a:ext>
              <a:ext uri="{C183D7F6-B498-43B3-948B-1728B52AA6E4}">
                <adec:decorative xmlns:adec="http://schemas.microsoft.com/office/drawing/2017/decorative" val="1"/>
              </a:ext>
            </a:extLst>
          </p:cNvPr>
          <p:cNvSpPr/>
          <p:nvPr userDrawn="1"/>
        </p:nvSpPr>
        <p:spPr>
          <a:xfrm>
            <a:off x="3758869" y="2926667"/>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Oval 206">
            <a:extLst>
              <a:ext uri="{FF2B5EF4-FFF2-40B4-BE49-F238E27FC236}">
                <a16:creationId xmlns:a16="http://schemas.microsoft.com/office/drawing/2014/main" id="{DC251258-63FF-4DFD-BB9B-257066F045C0}"/>
              </a:ext>
              <a:ext uri="{C183D7F6-B498-43B3-948B-1728B52AA6E4}">
                <adec:decorative xmlns:adec="http://schemas.microsoft.com/office/drawing/2017/decorative" val="1"/>
              </a:ext>
            </a:extLst>
          </p:cNvPr>
          <p:cNvSpPr/>
          <p:nvPr userDrawn="1"/>
        </p:nvSpPr>
        <p:spPr>
          <a:xfrm>
            <a:off x="4453181" y="4321694"/>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8" name="Oval 207">
            <a:extLst>
              <a:ext uri="{FF2B5EF4-FFF2-40B4-BE49-F238E27FC236}">
                <a16:creationId xmlns:a16="http://schemas.microsoft.com/office/drawing/2014/main" id="{93A915E7-8CBD-4BA7-9327-C0A65B06D32D}"/>
              </a:ext>
              <a:ext uri="{C183D7F6-B498-43B3-948B-1728B52AA6E4}">
                <adec:decorative xmlns:adec="http://schemas.microsoft.com/office/drawing/2017/decorative" val="1"/>
              </a:ext>
            </a:extLst>
          </p:cNvPr>
          <p:cNvSpPr/>
          <p:nvPr userDrawn="1"/>
        </p:nvSpPr>
        <p:spPr>
          <a:xfrm>
            <a:off x="9856178" y="3683793"/>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9" name="Oval 208">
            <a:extLst>
              <a:ext uri="{FF2B5EF4-FFF2-40B4-BE49-F238E27FC236}">
                <a16:creationId xmlns:a16="http://schemas.microsoft.com/office/drawing/2014/main" id="{53946BDA-550F-4880-BF41-FCAEA53387A8}"/>
              </a:ext>
              <a:ext uri="{C183D7F6-B498-43B3-948B-1728B52AA6E4}">
                <adec:decorative xmlns:adec="http://schemas.microsoft.com/office/drawing/2017/decorative" val="1"/>
              </a:ext>
            </a:extLst>
          </p:cNvPr>
          <p:cNvSpPr/>
          <p:nvPr userDrawn="1"/>
        </p:nvSpPr>
        <p:spPr>
          <a:xfrm>
            <a:off x="11418950" y="2895304"/>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0" name="Oval 209">
            <a:extLst>
              <a:ext uri="{FF2B5EF4-FFF2-40B4-BE49-F238E27FC236}">
                <a16:creationId xmlns:a16="http://schemas.microsoft.com/office/drawing/2014/main" id="{2DCBB544-BA9B-4093-A802-4D7941741C83}"/>
              </a:ext>
              <a:ext uri="{C183D7F6-B498-43B3-948B-1728B52AA6E4}">
                <adec:decorative xmlns:adec="http://schemas.microsoft.com/office/drawing/2017/decorative" val="1"/>
              </a:ext>
            </a:extLst>
          </p:cNvPr>
          <p:cNvSpPr/>
          <p:nvPr userDrawn="1"/>
        </p:nvSpPr>
        <p:spPr>
          <a:xfrm>
            <a:off x="10061985" y="3874119"/>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1" name="Oval 210">
            <a:extLst>
              <a:ext uri="{FF2B5EF4-FFF2-40B4-BE49-F238E27FC236}">
                <a16:creationId xmlns:a16="http://schemas.microsoft.com/office/drawing/2014/main" id="{E68A722B-F9AF-462A-BA7E-B20520B39B5B}"/>
              </a:ext>
              <a:ext uri="{C183D7F6-B498-43B3-948B-1728B52AA6E4}">
                <adec:decorative xmlns:adec="http://schemas.microsoft.com/office/drawing/2017/decorative" val="1"/>
              </a:ext>
            </a:extLst>
          </p:cNvPr>
          <p:cNvSpPr/>
          <p:nvPr userDrawn="1"/>
        </p:nvSpPr>
        <p:spPr>
          <a:xfrm>
            <a:off x="4618146" y="3200400"/>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2" name="Rectangle: Rounded Corners 211">
            <a:extLst>
              <a:ext uri="{FF2B5EF4-FFF2-40B4-BE49-F238E27FC236}">
                <a16:creationId xmlns:a16="http://schemas.microsoft.com/office/drawing/2014/main" id="{F8336936-7623-4D9F-8EFC-AD080FA0E55D}"/>
              </a:ext>
            </a:extLst>
          </p:cNvPr>
          <p:cNvSpPr/>
          <p:nvPr userDrawn="1"/>
        </p:nvSpPr>
        <p:spPr>
          <a:xfrm>
            <a:off x="36091" y="0"/>
            <a:ext cx="4335844" cy="1653826"/>
          </a:xfrm>
          <a:prstGeom prst="roundRect">
            <a:avLst/>
          </a:prstGeom>
          <a:solidFill>
            <a:srgbClr val="00486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3" name="Oval 212">
            <a:extLst>
              <a:ext uri="{FF2B5EF4-FFF2-40B4-BE49-F238E27FC236}">
                <a16:creationId xmlns:a16="http://schemas.microsoft.com/office/drawing/2014/main" id="{C57C3C74-B39E-440D-9FC3-39F848FD5E13}"/>
              </a:ext>
              <a:ext uri="{C183D7F6-B498-43B3-948B-1728B52AA6E4}">
                <adec:decorative xmlns:adec="http://schemas.microsoft.com/office/drawing/2017/decorative" val="1"/>
              </a:ext>
            </a:extLst>
          </p:cNvPr>
          <p:cNvSpPr/>
          <p:nvPr userDrawn="1"/>
        </p:nvSpPr>
        <p:spPr>
          <a:xfrm>
            <a:off x="4968767" y="1469824"/>
            <a:ext cx="287862" cy="250088"/>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4" name="Oval 213">
            <a:extLst>
              <a:ext uri="{FF2B5EF4-FFF2-40B4-BE49-F238E27FC236}">
                <a16:creationId xmlns:a16="http://schemas.microsoft.com/office/drawing/2014/main" id="{6A230C34-33E4-4E81-85B0-9A5FBB02ED75}"/>
              </a:ext>
              <a:ext uri="{C183D7F6-B498-43B3-948B-1728B52AA6E4}">
                <adec:decorative xmlns:adec="http://schemas.microsoft.com/office/drawing/2017/decorative" val="1"/>
              </a:ext>
            </a:extLst>
          </p:cNvPr>
          <p:cNvSpPr/>
          <p:nvPr userDrawn="1"/>
        </p:nvSpPr>
        <p:spPr>
          <a:xfrm>
            <a:off x="1190084" y="1365104"/>
            <a:ext cx="406548" cy="375967"/>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5" name="Oval 214">
            <a:extLst>
              <a:ext uri="{FF2B5EF4-FFF2-40B4-BE49-F238E27FC236}">
                <a16:creationId xmlns:a16="http://schemas.microsoft.com/office/drawing/2014/main" id="{8B9A178D-C463-4E48-9BF7-0F188D1C1380}"/>
              </a:ext>
              <a:ext uri="{C183D7F6-B498-43B3-948B-1728B52AA6E4}">
                <adec:decorative xmlns:adec="http://schemas.microsoft.com/office/drawing/2017/decorative" val="1"/>
              </a:ext>
            </a:extLst>
          </p:cNvPr>
          <p:cNvSpPr/>
          <p:nvPr userDrawn="1"/>
        </p:nvSpPr>
        <p:spPr>
          <a:xfrm>
            <a:off x="542606" y="1039302"/>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6" name="Oval 215">
            <a:extLst>
              <a:ext uri="{FF2B5EF4-FFF2-40B4-BE49-F238E27FC236}">
                <a16:creationId xmlns:a16="http://schemas.microsoft.com/office/drawing/2014/main" id="{1EBDD9C8-7DF6-4873-8F35-8747A495778C}"/>
              </a:ext>
              <a:ext uri="{C183D7F6-B498-43B3-948B-1728B52AA6E4}">
                <adec:decorative xmlns:adec="http://schemas.microsoft.com/office/drawing/2017/decorative" val="1"/>
              </a:ext>
            </a:extLst>
          </p:cNvPr>
          <p:cNvSpPr/>
          <p:nvPr userDrawn="1"/>
        </p:nvSpPr>
        <p:spPr>
          <a:xfrm>
            <a:off x="2480783" y="696399"/>
            <a:ext cx="583821" cy="539904"/>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7" name="Oval 216">
            <a:extLst>
              <a:ext uri="{FF2B5EF4-FFF2-40B4-BE49-F238E27FC236}">
                <a16:creationId xmlns:a16="http://schemas.microsoft.com/office/drawing/2014/main" id="{020A11D2-1943-4705-BA18-0E9442B8F8FF}"/>
              </a:ext>
              <a:ext uri="{C183D7F6-B498-43B3-948B-1728B52AA6E4}">
                <adec:decorative xmlns:adec="http://schemas.microsoft.com/office/drawing/2017/decorative" val="1"/>
              </a:ext>
            </a:extLst>
          </p:cNvPr>
          <p:cNvSpPr/>
          <p:nvPr userDrawn="1"/>
        </p:nvSpPr>
        <p:spPr>
          <a:xfrm>
            <a:off x="1836596" y="777293"/>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8" name="Picture 217">
            <a:extLst>
              <a:ext uri="{FF2B5EF4-FFF2-40B4-BE49-F238E27FC236}">
                <a16:creationId xmlns:a16="http://schemas.microsoft.com/office/drawing/2014/main" id="{92A93070-8E95-4707-A883-CEE738096E5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316" y="294987"/>
            <a:ext cx="3533794" cy="1093921"/>
          </a:xfrm>
          <a:prstGeom prst="rect">
            <a:avLst/>
          </a:prstGeom>
          <a:effectLst>
            <a:outerShdw blurRad="228600" dist="38100" dir="2700000" algn="tl" rotWithShape="0">
              <a:srgbClr val="00486E">
                <a:alpha val="75000"/>
              </a:srgbClr>
            </a:outerShdw>
          </a:effectLst>
        </p:spPr>
      </p:pic>
      <p:sp>
        <p:nvSpPr>
          <p:cNvPr id="219" name="Oval 218">
            <a:extLst>
              <a:ext uri="{FF2B5EF4-FFF2-40B4-BE49-F238E27FC236}">
                <a16:creationId xmlns:a16="http://schemas.microsoft.com/office/drawing/2014/main" id="{94C4E81E-F6CE-4E00-AF4E-63CB86FE8E5E}"/>
              </a:ext>
              <a:ext uri="{C183D7F6-B498-43B3-948B-1728B52AA6E4}">
                <adec:decorative xmlns:adec="http://schemas.microsoft.com/office/drawing/2017/decorative" val="1"/>
              </a:ext>
            </a:extLst>
          </p:cNvPr>
          <p:cNvSpPr/>
          <p:nvPr userDrawn="1"/>
        </p:nvSpPr>
        <p:spPr>
          <a:xfrm>
            <a:off x="-4723" y="239609"/>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41EF672B-BA5C-42F5-8F2C-46DFAA94B5C7}"/>
              </a:ext>
              <a:ext uri="{C183D7F6-B498-43B3-948B-1728B52AA6E4}">
                <adec:decorative xmlns:adec="http://schemas.microsoft.com/office/drawing/2017/decorative" val="1"/>
              </a:ext>
            </a:extLst>
          </p:cNvPr>
          <p:cNvSpPr/>
          <p:nvPr userDrawn="1"/>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0"/>
            <a:ext cx="7830589" cy="1116337"/>
          </a:xfrm>
        </p:spPr>
        <p:txBody>
          <a:bodyPr anchor="ctr">
            <a:noAutofit/>
          </a:bodyPr>
          <a:lstStyle>
            <a:lvl1pPr algn="r">
              <a:defRPr sz="5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6"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6"/>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2" y="6091157"/>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0" y="3073417"/>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0"/>
            <a:ext cx="105156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1" name="Picture 10">
            <a:extLst>
              <a:ext uri="{FF2B5EF4-FFF2-40B4-BE49-F238E27FC236}">
                <a16:creationId xmlns:a16="http://schemas.microsoft.com/office/drawing/2014/main" id="{3D2DA5B3-5D35-4D78-9905-EA5BAA808C3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16182" y="6059892"/>
            <a:ext cx="767863" cy="478972"/>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52D828AE-E19A-4B0F-82B9-E44E7208B3F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16182" y="6059892"/>
            <a:ext cx="767863" cy="478972"/>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240635" y="152401"/>
            <a:ext cx="2539889"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pic>
        <p:nvPicPr>
          <p:cNvPr id="6" name="Picture 5">
            <a:extLst>
              <a:ext uri="{FF2B5EF4-FFF2-40B4-BE49-F238E27FC236}">
                <a16:creationId xmlns:a16="http://schemas.microsoft.com/office/drawing/2014/main" id="{DCA27B8E-FC31-4C60-A099-6BE78F8C2F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8172653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9610D6FD-C1EE-47AE-A47F-CA1D19CD2E5B}"/>
              </a:ext>
            </a:extLst>
          </p:cNvPr>
          <p:cNvSpPr>
            <a:spLocks noGrp="1"/>
          </p:cNvSpPr>
          <p:nvPr>
            <p:ph type="body" sz="half" idx="2"/>
          </p:nvPr>
        </p:nvSpPr>
        <p:spPr>
          <a:xfrm>
            <a:off x="2209800" y="5486400"/>
            <a:ext cx="9448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28C8139A-D3F0-4E87-8408-3FCF38E700D5}"/>
              </a:ext>
            </a:extLst>
          </p:cNvPr>
          <p:cNvSpPr>
            <a:spLocks noGrp="1"/>
          </p:cNvSpPr>
          <p:nvPr>
            <p:ph type="title"/>
          </p:nvPr>
        </p:nvSpPr>
        <p:spPr>
          <a:xfrm>
            <a:off x="2209800" y="4648200"/>
            <a:ext cx="94488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EAAC0627-D757-4140-87BD-933A4E8E9ED8}"/>
              </a:ext>
            </a:extLst>
          </p:cNvPr>
          <p:cNvSpPr>
            <a:spLocks noGrp="1"/>
          </p:cNvSpPr>
          <p:nvPr>
            <p:ph type="dt" sz="half" idx="10"/>
          </p:nvPr>
        </p:nvSpPr>
        <p:spPr>
          <a:xfrm>
            <a:off x="8195582" y="6319417"/>
            <a:ext cx="3444875" cy="365125"/>
          </a:xfrm>
        </p:spPr>
        <p:txBody>
          <a:bodyPr rtlCol="0"/>
          <a:lstStyle>
            <a:lvl1pPr algn="r">
              <a:defRPr/>
            </a:lvl1pPr>
          </a:lstStyle>
          <a:p>
            <a:endParaRPr lang="en-US"/>
          </a:p>
        </p:txBody>
      </p:sp>
      <p:sp>
        <p:nvSpPr>
          <p:cNvPr id="9" name="Slide Number Placeholder 12">
            <a:extLst>
              <a:ext uri="{FF2B5EF4-FFF2-40B4-BE49-F238E27FC236}">
                <a16:creationId xmlns:a16="http://schemas.microsoft.com/office/drawing/2014/main" id="{FE3735D9-46A0-41F1-B220-FB3F9BF00BAB}"/>
              </a:ext>
            </a:extLst>
          </p:cNvPr>
          <p:cNvSpPr>
            <a:spLocks noGrp="1"/>
          </p:cNvSpPr>
          <p:nvPr>
            <p:ph type="sldNum" sz="quarter" idx="11"/>
          </p:nvPr>
        </p:nvSpPr>
        <p:spPr>
          <a:xfrm>
            <a:off x="609600" y="4667249"/>
            <a:ext cx="1447800" cy="663578"/>
          </a:xfrm>
        </p:spPr>
        <p:txBody>
          <a:bodyPr rtlCol="0"/>
          <a:lstStyle>
            <a:lvl1pPr>
              <a:defRPr sz="2800"/>
            </a:lvl1pPr>
          </a:lstStyle>
          <a:p>
            <a:fld id="{2F0C4421-5918-4AA3-AE4A-C36EDD2FD6EB}" type="slidenum">
              <a:rPr lang="en-US" smtClean="0"/>
              <a:pPr/>
              <a:t>‹#›</a:t>
            </a:fld>
            <a:endParaRPr lang="en-US"/>
          </a:p>
        </p:txBody>
      </p:sp>
      <p:sp>
        <p:nvSpPr>
          <p:cNvPr id="10" name="Footer Placeholder 13">
            <a:extLst>
              <a:ext uri="{FF2B5EF4-FFF2-40B4-BE49-F238E27FC236}">
                <a16:creationId xmlns:a16="http://schemas.microsoft.com/office/drawing/2014/main" id="{0439B988-07E6-4EC8-AC8D-2AC6843BEF47}"/>
              </a:ext>
            </a:extLst>
          </p:cNvPr>
          <p:cNvSpPr>
            <a:spLocks noGrp="1"/>
          </p:cNvSpPr>
          <p:nvPr>
            <p:ph type="ftr" sz="quarter" idx="12"/>
          </p:nvPr>
        </p:nvSpPr>
        <p:spPr>
          <a:xfrm>
            <a:off x="2209800" y="6248206"/>
            <a:ext cx="4572000" cy="365125"/>
          </a:xfrm>
        </p:spPr>
        <p:txBody>
          <a:bodyPr rtlCol="0"/>
          <a:lstStyle/>
          <a:p>
            <a:endParaRPr lang="en-US"/>
          </a:p>
        </p:txBody>
      </p:sp>
      <p:sp>
        <p:nvSpPr>
          <p:cNvPr id="12" name="Picture Placeholder 2">
            <a:extLst>
              <a:ext uri="{FF2B5EF4-FFF2-40B4-BE49-F238E27FC236}">
                <a16:creationId xmlns:a16="http://schemas.microsoft.com/office/drawing/2014/main" id="{3703FE5E-FDD7-48A9-96F9-29CF870A5895}"/>
              </a:ext>
            </a:extLst>
          </p:cNvPr>
          <p:cNvSpPr>
            <a:spLocks noGrp="1"/>
          </p:cNvSpPr>
          <p:nvPr>
            <p:ph type="pic" idx="1"/>
          </p:nvPr>
        </p:nvSpPr>
        <p:spPr>
          <a:xfrm>
            <a:off x="2170176" y="0"/>
            <a:ext cx="100218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4" name="Picture 13">
            <a:extLst>
              <a:ext uri="{FF2B5EF4-FFF2-40B4-BE49-F238E27FC236}">
                <a16:creationId xmlns:a16="http://schemas.microsoft.com/office/drawing/2014/main" id="{3498243D-9414-4EB9-ABD9-774D805BDF9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307" y="5941286"/>
            <a:ext cx="1089422" cy="663578"/>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8/7/2020</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Title Placeholder 1">
            <a:extLst>
              <a:ext uri="{FF2B5EF4-FFF2-40B4-BE49-F238E27FC236}">
                <a16:creationId xmlns:a16="http://schemas.microsoft.com/office/drawing/2014/main" id="{880299F1-DE8E-4860-AC87-31679EAB506C}"/>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6"/>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3"/>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1"/>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6C4A-46DD-4957-AE96-A824CDCB8D2F}"/>
              </a:ext>
            </a:extLst>
          </p:cNvPr>
          <p:cNvSpPr>
            <a:spLocks noGrp="1"/>
          </p:cNvSpPr>
          <p:nvPr>
            <p:ph type="title"/>
          </p:nvPr>
        </p:nvSpPr>
        <p:spPr>
          <a:xfrm>
            <a:off x="838203" y="115788"/>
            <a:ext cx="9758343" cy="7938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0" name="Title Placeholder 1">
            <a:extLst>
              <a:ext uri="{FF2B5EF4-FFF2-40B4-BE49-F238E27FC236}">
                <a16:creationId xmlns:a16="http://schemas.microsoft.com/office/drawing/2014/main" id="{D02017C2-2917-42BB-9121-3089D3EB6DE7}"/>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974F79AE-868E-432C-A37C-08B6931AC15B}"/>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479236F4-D4D9-4F0C-A586-3E9226C7651E}"/>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CE8D1C58-CE5F-4FC6-AA81-A5C72BB9EF90}"/>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4" y="6400419"/>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2007-2020 Texas Education Agency (TEA). All Rights Reserved.</a:t>
            </a:r>
          </a:p>
        </p:txBody>
      </p:sp>
      <p:pic>
        <p:nvPicPr>
          <p:cNvPr id="9" name="Picture 8">
            <a:extLst>
              <a:ext uri="{FF2B5EF4-FFF2-40B4-BE49-F238E27FC236}">
                <a16:creationId xmlns:a16="http://schemas.microsoft.com/office/drawing/2014/main" id="{3ADEE0BF-FA84-44A6-AF36-B29BD865C58E}"/>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22369" y="136521"/>
            <a:ext cx="897907" cy="528181"/>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7" r:id="rId13"/>
    <p:sldLayoutId id="2147483846"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apari-library.com/wiki/Sandcastle"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tea.texas.gov/sites/default/files/covid/sy20-21_career_and_technical_education_oncampuscourserecommendations.pdf"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johnrogers960.blogspot.com/2013/02/the-abc-of-managing-expectations-always.html"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tea.texas.gov/sites/default/files/covid/SY-20-21-Attendance-Method-Comparison-Chart.pdf"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tea.texas.gov/sites/default/files/covid/SY%202020-21%20Attendance%20and%20Enrollment%20FAQ%207.17.20.pdf#page=10&#8243;&gt;link text &lt;/a&g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ea.texas.gov/sites/default/files/covid/SY%202020-21%20Attendance%20and%20Enrollment%20FAQ%207.17.20.pdf#page=20&#8243;&gt;link text &lt;/a&g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ea.texas.gov/sites/default/files/covid/SY%202020-21%20Attendance%20and%20Enrollment%20FAQ%207.17.20.pdf#page=5&#8243;&gt;link text &lt;/a&g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ealprod.tea.state.tx.us/TWEDS/66/0/0/0/DataSubmission/TimeLine/773"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tea.texas.gov/sites/default/files/covid/SY%202020-21%20Attendance%20and%20Enrollment%20FAQ%207.17.20.pdf#page=7&#8243;&gt;link text &lt;/a&g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texas.gov/texas-schools/health-safety-discipline/covid/coronavirus-covid-19-support-and-guidanc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tea.texas.gov/texas-schools/health-safety-discipline/covid/covid-19-support-district-waivers-finance-gra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400" y="4960140"/>
            <a:ext cx="8135389" cy="1116337"/>
          </a:xfrm>
        </p:spPr>
        <p:txBody>
          <a:bodyPr>
            <a:noAutofit/>
          </a:bodyPr>
          <a:lstStyle/>
          <a:p>
            <a:r>
              <a:rPr lang="en-US" sz="6600"/>
              <a:t>2020-2021Attendance</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a:xfrm>
            <a:off x="8610600" y="4572000"/>
            <a:ext cx="3200400" cy="1600200"/>
          </a:xfrm>
        </p:spPr>
        <p:txBody>
          <a:bodyPr>
            <a:normAutofit fontScale="62500" lnSpcReduction="20000"/>
          </a:bodyPr>
          <a:lstStyle/>
          <a:p>
            <a:endParaRPr lang="en-US" sz="2800" b="1">
              <a:latin typeface="Tw Cen MT Condensed" panose="020B0606020104020203" pitchFamily="34" charset="0"/>
            </a:endParaRPr>
          </a:p>
          <a:p>
            <a:r>
              <a:rPr lang="en-US" sz="2800" b="1">
                <a:latin typeface="Tw Cen MT Condensed" panose="020B0606020104020203" pitchFamily="34" charset="0"/>
              </a:rPr>
              <a:t>Amy Copeland</a:t>
            </a:r>
          </a:p>
          <a:p>
            <a:r>
              <a:rPr lang="en-US" sz="2800" b="1">
                <a:latin typeface="Tw Cen MT Condensed" panose="020B0606020104020203" pitchFamily="34" charset="0"/>
              </a:rPr>
              <a:t>Justin Jons</a:t>
            </a:r>
          </a:p>
          <a:p>
            <a:r>
              <a:rPr lang="en-US" sz="2800"/>
              <a:t>David Marx</a:t>
            </a:r>
          </a:p>
          <a:p>
            <a:r>
              <a:rPr lang="en-US" sz="2800" b="1">
                <a:latin typeface="Tw Cen MT Condensed" panose="020B0606020104020203" pitchFamily="34" charset="0"/>
              </a:rPr>
              <a:t>Jamie Muffoletto</a:t>
            </a:r>
          </a:p>
          <a:p>
            <a:endParaRPr lang="en-US" sz="2800" b="1">
              <a:latin typeface="Tw Cen MT Condensed" panose="020B0606020104020203" pitchFamily="34" charset="0"/>
            </a:endParaRP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a:t>JULY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2020-2021 New Data Elements</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a:p>
        </p:txBody>
      </p:sp>
      <p:pic>
        <p:nvPicPr>
          <p:cNvPr id="26" name="Picture 26" descr="A picture containing small, sitting, table, holding&#10;&#10;Description automatically generated">
            <a:extLst>
              <a:ext uri="{FF2B5EF4-FFF2-40B4-BE49-F238E27FC236}">
                <a16:creationId xmlns:a16="http://schemas.microsoft.com/office/drawing/2014/main" id="{5B18AF9E-13BD-46E3-8A1E-DD1FBC6946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27158" y="1978878"/>
            <a:ext cx="4867834" cy="4876799"/>
          </a:xfrm>
          <a:prstGeom prst="rect">
            <a:avLst/>
          </a:prstGeom>
        </p:spPr>
      </p:pic>
      <p:sp>
        <p:nvSpPr>
          <p:cNvPr id="29" name="TextBox 28">
            <a:extLst>
              <a:ext uri="{FF2B5EF4-FFF2-40B4-BE49-F238E27FC236}">
                <a16:creationId xmlns:a16="http://schemas.microsoft.com/office/drawing/2014/main" id="{7139E0DB-8F90-411B-B558-9EEB923FCABE}"/>
              </a:ext>
            </a:extLst>
          </p:cNvPr>
          <p:cNvSpPr txBox="1"/>
          <p:nvPr/>
        </p:nvSpPr>
        <p:spPr>
          <a:xfrm>
            <a:off x="8587845" y="5757372"/>
            <a:ext cx="22142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t>BasicReportingPeriodAttendanceExtension</a:t>
            </a:r>
            <a:endParaRPr lang="en-US" b="1"/>
          </a:p>
        </p:txBody>
      </p:sp>
      <p:sp>
        <p:nvSpPr>
          <p:cNvPr id="30" name="TextBox 29">
            <a:extLst>
              <a:ext uri="{FF2B5EF4-FFF2-40B4-BE49-F238E27FC236}">
                <a16:creationId xmlns:a16="http://schemas.microsoft.com/office/drawing/2014/main" id="{39CD3455-19B5-428D-A10F-6871B2399634}"/>
              </a:ext>
            </a:extLst>
          </p:cNvPr>
          <p:cNvSpPr txBox="1"/>
          <p:nvPr/>
        </p:nvSpPr>
        <p:spPr>
          <a:xfrm>
            <a:off x="8390492" y="3873792"/>
            <a:ext cx="4392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RS</a:t>
            </a:r>
          </a:p>
        </p:txBody>
      </p:sp>
      <p:sp>
        <p:nvSpPr>
          <p:cNvPr id="31" name="TextBox 30">
            <a:extLst>
              <a:ext uri="{FF2B5EF4-FFF2-40B4-BE49-F238E27FC236}">
                <a16:creationId xmlns:a16="http://schemas.microsoft.com/office/drawing/2014/main" id="{E569B13B-45C6-43E0-BE3E-8500233C70F6}"/>
              </a:ext>
            </a:extLst>
          </p:cNvPr>
          <p:cNvSpPr txBox="1"/>
          <p:nvPr/>
        </p:nvSpPr>
        <p:spPr>
          <a:xfrm>
            <a:off x="10372381" y="3848666"/>
            <a:ext cx="5109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RA</a:t>
            </a:r>
            <a:endParaRPr lang="en-US"/>
          </a:p>
        </p:txBody>
      </p:sp>
      <p:sp>
        <p:nvSpPr>
          <p:cNvPr id="32" name="TextBox 31">
            <a:extLst>
              <a:ext uri="{FF2B5EF4-FFF2-40B4-BE49-F238E27FC236}">
                <a16:creationId xmlns:a16="http://schemas.microsoft.com/office/drawing/2014/main" id="{9FEC5A8D-1E94-4AB3-A4C6-184FD62DD77B}"/>
              </a:ext>
            </a:extLst>
          </p:cNvPr>
          <p:cNvSpPr txBox="1"/>
          <p:nvPr/>
        </p:nvSpPr>
        <p:spPr>
          <a:xfrm>
            <a:off x="9188134" y="3111575"/>
            <a:ext cx="8606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In Person</a:t>
            </a:r>
            <a:endParaRPr lang="en-US"/>
          </a:p>
        </p:txBody>
      </p:sp>
      <p:pic>
        <p:nvPicPr>
          <p:cNvPr id="43" name="Picture 43" descr="A picture containing cup, sitting, table, indoor&#10;&#10;Description automatically generated">
            <a:extLst>
              <a:ext uri="{FF2B5EF4-FFF2-40B4-BE49-F238E27FC236}">
                <a16:creationId xmlns:a16="http://schemas.microsoft.com/office/drawing/2014/main" id="{CEC55F6C-4A9E-4C26-B543-B50A8E475666}"/>
              </a:ext>
            </a:extLst>
          </p:cNvPr>
          <p:cNvPicPr>
            <a:picLocks noChangeAspect="1"/>
          </p:cNvPicPr>
          <p:nvPr/>
        </p:nvPicPr>
        <p:blipFill>
          <a:blip r:embed="rId4"/>
          <a:stretch>
            <a:fillRect/>
          </a:stretch>
        </p:blipFill>
        <p:spPr>
          <a:xfrm>
            <a:off x="408542" y="2205898"/>
            <a:ext cx="1845326" cy="2556373"/>
          </a:xfrm>
          <a:prstGeom prst="rect">
            <a:avLst/>
          </a:prstGeom>
        </p:spPr>
      </p:pic>
      <p:pic>
        <p:nvPicPr>
          <p:cNvPr id="44" name="Picture 44" descr="A picture containing cup, table, indoor, sitting&#10;&#10;Description automatically generated">
            <a:extLst>
              <a:ext uri="{FF2B5EF4-FFF2-40B4-BE49-F238E27FC236}">
                <a16:creationId xmlns:a16="http://schemas.microsoft.com/office/drawing/2014/main" id="{622D7C5A-A7B8-48B1-947A-1880EA830786}"/>
              </a:ext>
            </a:extLst>
          </p:cNvPr>
          <p:cNvPicPr>
            <a:picLocks noChangeAspect="1"/>
          </p:cNvPicPr>
          <p:nvPr/>
        </p:nvPicPr>
        <p:blipFill>
          <a:blip r:embed="rId5"/>
          <a:stretch>
            <a:fillRect/>
          </a:stretch>
        </p:blipFill>
        <p:spPr>
          <a:xfrm>
            <a:off x="4419198" y="2233439"/>
            <a:ext cx="1673532" cy="2501289"/>
          </a:xfrm>
          <a:prstGeom prst="rect">
            <a:avLst/>
          </a:prstGeom>
        </p:spPr>
      </p:pic>
      <p:pic>
        <p:nvPicPr>
          <p:cNvPr id="45" name="Picture 45" descr="A picture containing indoor, cup, sitting, table&#10;&#10;Description automatically generated">
            <a:extLst>
              <a:ext uri="{FF2B5EF4-FFF2-40B4-BE49-F238E27FC236}">
                <a16:creationId xmlns:a16="http://schemas.microsoft.com/office/drawing/2014/main" id="{BEFF0F2E-3670-4AD7-9D54-D0D02A8B1146}"/>
              </a:ext>
            </a:extLst>
          </p:cNvPr>
          <p:cNvPicPr>
            <a:picLocks noChangeAspect="1"/>
          </p:cNvPicPr>
          <p:nvPr/>
        </p:nvPicPr>
        <p:blipFill>
          <a:blip r:embed="rId6"/>
          <a:stretch>
            <a:fillRect/>
          </a:stretch>
        </p:blipFill>
        <p:spPr>
          <a:xfrm>
            <a:off x="2313714" y="2251801"/>
            <a:ext cx="1789897" cy="2464566"/>
          </a:xfrm>
          <a:prstGeom prst="rect">
            <a:avLst/>
          </a:prstGeom>
        </p:spPr>
      </p:pic>
      <p:sp>
        <p:nvSpPr>
          <p:cNvPr id="46" name="TextBox 3">
            <a:extLst>
              <a:ext uri="{FF2B5EF4-FFF2-40B4-BE49-F238E27FC236}">
                <a16:creationId xmlns:a16="http://schemas.microsoft.com/office/drawing/2014/main" id="{B9A92714-0FAA-49DF-A7D1-9E37A9B1239D}"/>
              </a:ext>
            </a:extLst>
          </p:cNvPr>
          <p:cNvSpPr txBox="1"/>
          <p:nvPr/>
        </p:nvSpPr>
        <p:spPr>
          <a:xfrm>
            <a:off x="2643738" y="3249992"/>
            <a:ext cx="1292842"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t>TOTAL-ELIGIBLE-DAYS-PRESENT (E0937)</a:t>
            </a:r>
          </a:p>
        </p:txBody>
      </p:sp>
      <p:sp>
        <p:nvSpPr>
          <p:cNvPr id="47" name="TextBox 4">
            <a:extLst>
              <a:ext uri="{FF2B5EF4-FFF2-40B4-BE49-F238E27FC236}">
                <a16:creationId xmlns:a16="http://schemas.microsoft.com/office/drawing/2014/main" id="{5F591661-72B4-4BD7-8558-4F0EB712046D}"/>
              </a:ext>
            </a:extLst>
          </p:cNvPr>
          <p:cNvSpPr txBox="1"/>
          <p:nvPr/>
        </p:nvSpPr>
        <p:spPr>
          <a:xfrm>
            <a:off x="631554" y="3249991"/>
            <a:ext cx="1292842"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t>RS-TOTAL-ELIGIBLE-DAYS-PRESENT (E16XX)</a:t>
            </a:r>
          </a:p>
        </p:txBody>
      </p:sp>
      <p:sp>
        <p:nvSpPr>
          <p:cNvPr id="48" name="TextBox 5">
            <a:extLst>
              <a:ext uri="{FF2B5EF4-FFF2-40B4-BE49-F238E27FC236}">
                <a16:creationId xmlns:a16="http://schemas.microsoft.com/office/drawing/2014/main" id="{BCAE5D14-BD0A-411B-A9B0-0F6C72B86FA9}"/>
              </a:ext>
            </a:extLst>
          </p:cNvPr>
          <p:cNvSpPr txBox="1"/>
          <p:nvPr/>
        </p:nvSpPr>
        <p:spPr>
          <a:xfrm>
            <a:off x="4653513" y="3249991"/>
            <a:ext cx="1292842"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t>RA-TOTAL-ELIGIBLE-DAYS-PRESENT (E16XX)</a:t>
            </a:r>
          </a:p>
        </p:txBody>
      </p:sp>
      <p:sp>
        <p:nvSpPr>
          <p:cNvPr id="50" name="Arrow: U-Turn 49">
            <a:extLst>
              <a:ext uri="{FF2B5EF4-FFF2-40B4-BE49-F238E27FC236}">
                <a16:creationId xmlns:a16="http://schemas.microsoft.com/office/drawing/2014/main" id="{D1788AC3-4083-43E9-BD28-A0120FD41A3D}"/>
              </a:ext>
            </a:extLst>
          </p:cNvPr>
          <p:cNvSpPr/>
          <p:nvPr/>
        </p:nvSpPr>
        <p:spPr>
          <a:xfrm>
            <a:off x="5051753" y="2233134"/>
            <a:ext cx="5903203" cy="1019177"/>
          </a:xfrm>
          <a:prstGeom prst="utur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Arrow: U-Turn 52">
            <a:extLst>
              <a:ext uri="{FF2B5EF4-FFF2-40B4-BE49-F238E27FC236}">
                <a16:creationId xmlns:a16="http://schemas.microsoft.com/office/drawing/2014/main" id="{B70C57A5-D82D-48A3-839D-EBF0DAED125B}"/>
              </a:ext>
            </a:extLst>
          </p:cNvPr>
          <p:cNvSpPr/>
          <p:nvPr/>
        </p:nvSpPr>
        <p:spPr>
          <a:xfrm>
            <a:off x="3087077" y="1930286"/>
            <a:ext cx="6894721" cy="1322023"/>
          </a:xfrm>
          <a:prstGeom prst="utur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TextBox 53">
            <a:extLst>
              <a:ext uri="{FF2B5EF4-FFF2-40B4-BE49-F238E27FC236}">
                <a16:creationId xmlns:a16="http://schemas.microsoft.com/office/drawing/2014/main" id="{AC9301E6-27E0-4B74-AE9C-A578FF94E8CF}"/>
              </a:ext>
            </a:extLst>
          </p:cNvPr>
          <p:cNvSpPr txBox="1"/>
          <p:nvPr/>
        </p:nvSpPr>
        <p:spPr>
          <a:xfrm>
            <a:off x="1192305" y="5082988"/>
            <a:ext cx="53160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Eligible (In-Person), Remote Synchronous, and Remote Asynchronous are reported separately in the </a:t>
            </a:r>
            <a:r>
              <a:rPr lang="en-US" b="1" err="1"/>
              <a:t>BasicReportingPeriodAttendanceExtension</a:t>
            </a:r>
            <a:r>
              <a:rPr lang="en-US" b="1"/>
              <a:t>.</a:t>
            </a:r>
          </a:p>
        </p:txBody>
      </p:sp>
      <p:sp>
        <p:nvSpPr>
          <p:cNvPr id="52" name="Arrow: U-Turn 51">
            <a:extLst>
              <a:ext uri="{FF2B5EF4-FFF2-40B4-BE49-F238E27FC236}">
                <a16:creationId xmlns:a16="http://schemas.microsoft.com/office/drawing/2014/main" id="{F22EB080-BD3D-44A6-A221-B36A87A36D26}"/>
              </a:ext>
            </a:extLst>
          </p:cNvPr>
          <p:cNvSpPr/>
          <p:nvPr/>
        </p:nvSpPr>
        <p:spPr>
          <a:xfrm>
            <a:off x="1047192" y="1678815"/>
            <a:ext cx="7876841" cy="1573035"/>
          </a:xfrm>
          <a:prstGeom prst="utur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29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73A4A-40AF-4F8F-8AC3-0EDD1231CB9D}"/>
              </a:ext>
            </a:extLst>
          </p:cNvPr>
          <p:cNvSpPr>
            <a:spLocks noGrp="1"/>
          </p:cNvSpPr>
          <p:nvPr>
            <p:ph type="sldNum" sz="quarter" idx="12"/>
          </p:nvPr>
        </p:nvSpPr>
        <p:spPr/>
        <p:txBody>
          <a:bodyPr/>
          <a:lstStyle/>
          <a:p>
            <a:fld id="{25037DA4-2335-4A87-8586-64B2BAB08211}" type="slidenum">
              <a:rPr lang="en-US" smtClean="0"/>
              <a:pPr/>
              <a:t>11</a:t>
            </a:fld>
            <a:endParaRPr lang="en-US"/>
          </a:p>
        </p:txBody>
      </p:sp>
      <p:sp>
        <p:nvSpPr>
          <p:cNvPr id="5" name="Title 4">
            <a:extLst>
              <a:ext uri="{FF2B5EF4-FFF2-40B4-BE49-F238E27FC236}">
                <a16:creationId xmlns:a16="http://schemas.microsoft.com/office/drawing/2014/main" id="{38A34C50-4E4E-45E4-A467-1AD12CF762D9}"/>
              </a:ext>
            </a:extLst>
          </p:cNvPr>
          <p:cNvSpPr>
            <a:spLocks noGrp="1"/>
          </p:cNvSpPr>
          <p:nvPr>
            <p:ph type="title"/>
          </p:nvPr>
        </p:nvSpPr>
        <p:spPr>
          <a:xfrm>
            <a:off x="916357" y="24517"/>
            <a:ext cx="9758343" cy="793820"/>
          </a:xfrm>
        </p:spPr>
        <p:txBody>
          <a:bodyPr/>
          <a:lstStyle/>
          <a:p>
            <a:r>
              <a:rPr lang="en-US">
                <a:latin typeface="Tw Cen MT Condensed"/>
              </a:rPr>
              <a:t>2020-2021 data elements</a:t>
            </a:r>
          </a:p>
        </p:txBody>
      </p:sp>
      <p:graphicFrame>
        <p:nvGraphicFramePr>
          <p:cNvPr id="7" name="Table 10">
            <a:extLst>
              <a:ext uri="{FF2B5EF4-FFF2-40B4-BE49-F238E27FC236}">
                <a16:creationId xmlns:a16="http://schemas.microsoft.com/office/drawing/2014/main" id="{03C9063B-C994-4891-9CF4-0FBF8A2701E2}"/>
              </a:ext>
            </a:extLst>
          </p:cNvPr>
          <p:cNvGraphicFramePr>
            <a:graphicFrameLocks noGrp="1"/>
          </p:cNvGraphicFramePr>
          <p:nvPr>
            <p:extLst>
              <p:ext uri="{D42A27DB-BD31-4B8C-83A1-F6EECF244321}">
                <p14:modId xmlns:p14="http://schemas.microsoft.com/office/powerpoint/2010/main" val="114689011"/>
              </p:ext>
            </p:extLst>
          </p:nvPr>
        </p:nvGraphicFramePr>
        <p:xfrm>
          <a:off x="205153" y="820615"/>
          <a:ext cx="11729882" cy="5948680"/>
        </p:xfrm>
        <a:graphic>
          <a:graphicData uri="http://schemas.openxmlformats.org/drawingml/2006/table">
            <a:tbl>
              <a:tblPr firstRow="1" bandRow="1">
                <a:tableStyleId>{5C22544A-7EE6-4342-B048-85BDC9FD1C3A}</a:tableStyleId>
              </a:tblPr>
              <a:tblGrid>
                <a:gridCol w="1858507">
                  <a:extLst>
                    <a:ext uri="{9D8B030D-6E8A-4147-A177-3AD203B41FA5}">
                      <a16:colId xmlns:a16="http://schemas.microsoft.com/office/drawing/2014/main" val="1822037595"/>
                    </a:ext>
                  </a:extLst>
                </a:gridCol>
                <a:gridCol w="2190026">
                  <a:extLst>
                    <a:ext uri="{9D8B030D-6E8A-4147-A177-3AD203B41FA5}">
                      <a16:colId xmlns:a16="http://schemas.microsoft.com/office/drawing/2014/main" val="18300559"/>
                    </a:ext>
                  </a:extLst>
                </a:gridCol>
                <a:gridCol w="2752596">
                  <a:extLst>
                    <a:ext uri="{9D8B030D-6E8A-4147-A177-3AD203B41FA5}">
                      <a16:colId xmlns:a16="http://schemas.microsoft.com/office/drawing/2014/main" val="3662637563"/>
                    </a:ext>
                  </a:extLst>
                </a:gridCol>
                <a:gridCol w="2175674">
                  <a:extLst>
                    <a:ext uri="{9D8B030D-6E8A-4147-A177-3AD203B41FA5}">
                      <a16:colId xmlns:a16="http://schemas.microsoft.com/office/drawing/2014/main" val="444117368"/>
                    </a:ext>
                  </a:extLst>
                </a:gridCol>
                <a:gridCol w="2753079">
                  <a:extLst>
                    <a:ext uri="{9D8B030D-6E8A-4147-A177-3AD203B41FA5}">
                      <a16:colId xmlns:a16="http://schemas.microsoft.com/office/drawing/2014/main" val="1208166949"/>
                    </a:ext>
                  </a:extLst>
                </a:gridCol>
              </a:tblGrid>
              <a:tr h="370840">
                <a:tc>
                  <a:txBody>
                    <a:bodyPr/>
                    <a:lstStyle/>
                    <a:p>
                      <a:r>
                        <a:rPr lang="en-US"/>
                        <a:t>On Campus</a:t>
                      </a:r>
                    </a:p>
                  </a:txBody>
                  <a:tcPr/>
                </a:tc>
                <a:tc gridSpan="2">
                  <a:txBody>
                    <a:bodyPr/>
                    <a:lstStyle/>
                    <a:p>
                      <a:r>
                        <a:rPr lang="en-US"/>
                        <a:t>Remote Synchronous Instruction</a:t>
                      </a:r>
                    </a:p>
                  </a:txBody>
                  <a:tcPr/>
                </a:tc>
                <a:tc hMerge="1">
                  <a:txBody>
                    <a:bodyPr/>
                    <a:lstStyle/>
                    <a:p>
                      <a:endParaRPr lang="en-US"/>
                    </a:p>
                  </a:txBody>
                  <a:tcPr/>
                </a:tc>
                <a:tc gridSpan="2">
                  <a:txBody>
                    <a:bodyPr/>
                    <a:lstStyle/>
                    <a:p>
                      <a:r>
                        <a:rPr lang="en-US"/>
                        <a:t>Remote Asynchronous Instruction</a:t>
                      </a:r>
                    </a:p>
                  </a:txBody>
                  <a:tcPr/>
                </a:tc>
                <a:tc hMerge="1">
                  <a:txBody>
                    <a:bodyPr/>
                    <a:lstStyle/>
                    <a:p>
                      <a:endParaRPr lang="en-US"/>
                    </a:p>
                  </a:txBody>
                  <a:tcPr/>
                </a:tc>
                <a:extLst>
                  <a:ext uri="{0D108BD9-81ED-4DB2-BD59-A6C34878D82A}">
                    <a16:rowId xmlns:a16="http://schemas.microsoft.com/office/drawing/2014/main" val="4284566074"/>
                  </a:ext>
                </a:extLst>
              </a:tr>
              <a:tr h="370840">
                <a:tc>
                  <a:txBody>
                    <a:bodyPr/>
                    <a:lstStyle/>
                    <a:p>
                      <a:r>
                        <a:rPr lang="en-US" sz="1600"/>
                        <a:t>TOTAL-ELIGIBLE-DAYS-PRESENT (E0937) </a:t>
                      </a:r>
                      <a:r>
                        <a:rPr lang="en-US" sz="1600" b="0" i="0" u="none" strike="noStrike" noProof="0">
                          <a:highlight>
                            <a:srgbClr val="FFFF00"/>
                          </a:highlight>
                          <a:latin typeface="TW Cen MT"/>
                        </a:rPr>
                        <a:t>(Sub 3 &amp; 4)</a:t>
                      </a:r>
                    </a:p>
                  </a:txBody>
                  <a:tcPr/>
                </a:tc>
                <a:tc>
                  <a:txBody>
                    <a:bodyPr/>
                    <a:lstStyle/>
                    <a:p>
                      <a:pPr lvl="0">
                        <a:buNone/>
                      </a:pPr>
                      <a:r>
                        <a:rPr lang="en-US" sz="1600" b="0" i="0" u="none" strike="noStrike" noProof="0">
                          <a:latin typeface="Tw Cen MT"/>
                        </a:rPr>
                        <a:t>RS-TOTAL-ELIGIBLE-DAYS-PRESENT </a:t>
                      </a:r>
                      <a:endParaRPr lang="en-US" sz="1600"/>
                    </a:p>
                    <a:p>
                      <a:pPr lvl="0">
                        <a:buNone/>
                      </a:pPr>
                      <a:r>
                        <a:rPr lang="en-US" sz="1600" b="0" i="0" u="none" strike="noStrike" noProof="0">
                          <a:highlight>
                            <a:srgbClr val="FFFF00"/>
                          </a:highlight>
                          <a:latin typeface="Tw Cen MT"/>
                        </a:rPr>
                        <a:t>(Sub 3 &amp; 4)</a:t>
                      </a:r>
                      <a:endParaRPr lang="en-US" sz="1600"/>
                    </a:p>
                  </a:txBody>
                  <a:tcPr/>
                </a:tc>
                <a:tc>
                  <a:txBody>
                    <a:bodyPr/>
                    <a:lstStyle/>
                    <a:p>
                      <a:pPr lvl="0">
                        <a:buNone/>
                      </a:pPr>
                      <a:r>
                        <a:rPr lang="en-US" sz="1400" b="0" i="0" u="none" strike="noStrike" noProof="0">
                          <a:latin typeface="Tw Cen MT"/>
                        </a:rPr>
                        <a:t>Total number of days the student was remote synchronous and eligible for FSP funding during a reporting period.</a:t>
                      </a:r>
                      <a:endParaRPr lang="en-US" sz="1400"/>
                    </a:p>
                  </a:txBody>
                  <a:tcPr/>
                </a:tc>
                <a:tc>
                  <a:txBody>
                    <a:bodyPr/>
                    <a:lstStyle/>
                    <a:p>
                      <a:pPr lvl="0">
                        <a:buNone/>
                      </a:pPr>
                      <a:r>
                        <a:rPr lang="en-US" sz="1600" b="0" i="0" u="none" strike="noStrike" noProof="0">
                          <a:latin typeface="Tw Cen MT"/>
                        </a:rPr>
                        <a:t>RA-TOTAL-ELIGIBLE-DAYS-PRESENT </a:t>
                      </a:r>
                      <a:endParaRPr lang="en-US"/>
                    </a:p>
                    <a:p>
                      <a:pPr lvl="0">
                        <a:buNone/>
                      </a:pPr>
                      <a:r>
                        <a:rPr lang="en-US" sz="1600" b="0" i="0" u="none" strike="noStrike" noProof="0">
                          <a:highlight>
                            <a:srgbClr val="FFFF00"/>
                          </a:highlight>
                          <a:latin typeface="Tw Cen MT"/>
                        </a:rPr>
                        <a:t>(Sub 3 &amp; 4)</a:t>
                      </a:r>
                      <a:endParaRPr lang="en-US"/>
                    </a:p>
                  </a:txBody>
                  <a:tcPr/>
                </a:tc>
                <a:tc>
                  <a:txBody>
                    <a:bodyPr/>
                    <a:lstStyle/>
                    <a:p>
                      <a:pPr lvl="0">
                        <a:buNone/>
                      </a:pPr>
                      <a:r>
                        <a:rPr lang="en-US" sz="1400" b="0" i="0" u="none" strike="noStrike" noProof="0">
                          <a:latin typeface="Tw Cen MT"/>
                        </a:rPr>
                        <a:t>Total number of days the student was remote asynchronous and eligible for FSP funding during a reporting period.</a:t>
                      </a:r>
                      <a:endParaRPr lang="en-US"/>
                    </a:p>
                  </a:txBody>
                  <a:tcPr/>
                </a:tc>
                <a:extLst>
                  <a:ext uri="{0D108BD9-81ED-4DB2-BD59-A6C34878D82A}">
                    <a16:rowId xmlns:a16="http://schemas.microsoft.com/office/drawing/2014/main" val="725238436"/>
                  </a:ext>
                </a:extLst>
              </a:tr>
              <a:tr h="370840">
                <a:tc>
                  <a:txBody>
                    <a:bodyPr/>
                    <a:lstStyle/>
                    <a:p>
                      <a:pPr lvl="0">
                        <a:buNone/>
                      </a:pPr>
                      <a:r>
                        <a:rPr lang="en-US" sz="1600" b="0" i="0" u="none" strike="noStrike" noProof="0">
                          <a:latin typeface="TW Cen MT"/>
                        </a:rPr>
                        <a:t>BILINGUAL/ESL-FUNDING-CODE (E1651) </a:t>
                      </a:r>
                      <a:r>
                        <a:rPr lang="en-US" sz="1600" b="0" i="0" u="none" strike="noStrike" noProof="0">
                          <a:highlight>
                            <a:srgbClr val="FFFF00"/>
                          </a:highlight>
                          <a:latin typeface="TW Cen MT"/>
                        </a:rPr>
                        <a:t>(Sub 3 &amp; 4)</a:t>
                      </a:r>
                      <a:endParaRPr lang="en-US"/>
                    </a:p>
                  </a:txBody>
                  <a:tcPr/>
                </a:tc>
                <a:tc>
                  <a:txBody>
                    <a:bodyPr/>
                    <a:lstStyle/>
                    <a:p>
                      <a:pPr lvl="0">
                        <a:buNone/>
                      </a:pPr>
                      <a:r>
                        <a:rPr lang="en-US" sz="1600" b="0" i="0" u="none" strike="noStrike" noProof="0">
                          <a:latin typeface="Tw Cen MT"/>
                        </a:rPr>
                        <a:t>RS-BILINGUAL/ESL-FUNDING-CODE </a:t>
                      </a:r>
                    </a:p>
                    <a:p>
                      <a:pPr lvl="0">
                        <a:buNone/>
                      </a:pPr>
                      <a:r>
                        <a:rPr lang="en-US" sz="1600" b="0" i="0" u="none" strike="noStrike" noProof="0">
                          <a:highlight>
                            <a:srgbClr val="FFFF00"/>
                          </a:highlight>
                          <a:latin typeface="Tw Cen MT"/>
                        </a:rPr>
                        <a:t>(Sub 3 &amp; 4)</a:t>
                      </a:r>
                      <a:endParaRPr lang="en-US"/>
                    </a:p>
                  </a:txBody>
                  <a:tcPr/>
                </a:tc>
                <a:tc>
                  <a:txBody>
                    <a:bodyPr/>
                    <a:lstStyle/>
                    <a:p>
                      <a:pPr lvl="0">
                        <a:buNone/>
                      </a:pPr>
                      <a:r>
                        <a:rPr lang="en-US" sz="1400" b="0" i="0" u="none" strike="noStrike" noProof="0">
                          <a:latin typeface="TW Cen MT"/>
                        </a:rPr>
                        <a:t>The remote synchronous language program in which the student participates during the reporting period.</a:t>
                      </a:r>
                      <a:endParaRPr lang="en-US"/>
                    </a:p>
                  </a:txBody>
                  <a:tcPr/>
                </a:tc>
                <a:tc>
                  <a:txBody>
                    <a:bodyPr/>
                    <a:lstStyle/>
                    <a:p>
                      <a:pPr lvl="0">
                        <a:buNone/>
                      </a:pPr>
                      <a:r>
                        <a:rPr lang="en-US" sz="1600" b="0" i="0" u="none" strike="noStrike" noProof="0">
                          <a:latin typeface="Tw Cen MT"/>
                        </a:rPr>
                        <a:t>RA-BILINGUAL/ESL-FUNDING-CODE</a:t>
                      </a:r>
                    </a:p>
                    <a:p>
                      <a:pPr lvl="0">
                        <a:buNone/>
                      </a:pPr>
                      <a:r>
                        <a:rPr lang="en-US" sz="1600" b="0" i="0" u="none" strike="noStrike" noProof="0">
                          <a:highlight>
                            <a:srgbClr val="FFFF00"/>
                          </a:highlight>
                          <a:latin typeface="Tw Cen MT"/>
                        </a:rPr>
                        <a:t>(Sub 3 &amp; 4)</a:t>
                      </a:r>
                      <a:endParaRPr lang="en-US"/>
                    </a:p>
                  </a:txBody>
                  <a:tcPr/>
                </a:tc>
                <a:tc>
                  <a:txBody>
                    <a:bodyPr/>
                    <a:lstStyle/>
                    <a:p>
                      <a:pPr lvl="0">
                        <a:buNone/>
                      </a:pPr>
                      <a:r>
                        <a:rPr lang="en-US" sz="1400" b="0" i="0" u="none" strike="noStrike" noProof="0">
                          <a:latin typeface="TW Cen MT"/>
                        </a:rPr>
                        <a:t>The remote asynchronous language program in which the student participates during the reporting period.</a:t>
                      </a:r>
                      <a:endParaRPr lang="en-US"/>
                    </a:p>
                  </a:txBody>
                  <a:tcPr/>
                </a:tc>
                <a:extLst>
                  <a:ext uri="{0D108BD9-81ED-4DB2-BD59-A6C34878D82A}">
                    <a16:rowId xmlns:a16="http://schemas.microsoft.com/office/drawing/2014/main" val="816353045"/>
                  </a:ext>
                </a:extLst>
              </a:tr>
              <a:tr h="370840">
                <a:tc>
                  <a:txBody>
                    <a:bodyPr/>
                    <a:lstStyle/>
                    <a:p>
                      <a:pPr lvl="0">
                        <a:buNone/>
                      </a:pPr>
                      <a:r>
                        <a:rPr lang="en-US" sz="1600" b="0" i="0" u="none" strike="noStrike" noProof="0">
                          <a:latin typeface="TW Cen MT"/>
                        </a:rPr>
                        <a:t>TOTAL-ELIG-BILINGUAL/ESL-DAYS-PRESENT (E0938)</a:t>
                      </a:r>
                      <a:endParaRPr lang="en-US"/>
                    </a:p>
                    <a:p>
                      <a:pPr lvl="0">
                        <a:buNone/>
                      </a:pPr>
                      <a:r>
                        <a:rPr lang="en-US" sz="1600" b="0" i="0" u="none" strike="noStrike" noProof="0">
                          <a:highlight>
                            <a:srgbClr val="FFFF00"/>
                          </a:highlight>
                          <a:latin typeface="TW Cen MT"/>
                        </a:rPr>
                        <a:t>(Sub 3 &amp; 4)</a:t>
                      </a:r>
                      <a:endParaRPr lang="en-US"/>
                    </a:p>
                  </a:txBody>
                  <a:tcPr/>
                </a:tc>
                <a:tc>
                  <a:txBody>
                    <a:bodyPr/>
                    <a:lstStyle/>
                    <a:p>
                      <a:pPr lvl="0">
                        <a:buNone/>
                      </a:pPr>
                      <a:r>
                        <a:rPr lang="en-US" sz="1600" b="0" i="0" u="none" strike="noStrike" noProof="0">
                          <a:latin typeface="Tw Cen MT"/>
                        </a:rPr>
                        <a:t>RS-TOTAL-ELIG-BILINGUAL/ESL-DAYS-PRESENT</a:t>
                      </a:r>
                    </a:p>
                    <a:p>
                      <a:pPr lvl="0">
                        <a:buNone/>
                      </a:pPr>
                      <a:r>
                        <a:rPr lang="en-US" sz="1600" b="0" i="0" u="none" strike="noStrike" noProof="0">
                          <a:highlight>
                            <a:srgbClr val="FFFF00"/>
                          </a:highlight>
                          <a:latin typeface="Tw Cen MT"/>
                        </a:rPr>
                        <a:t>(Sub 3 &amp; 4)</a:t>
                      </a:r>
                      <a:endParaRPr lang="en-US"/>
                    </a:p>
                  </a:txBody>
                  <a:tcPr/>
                </a:tc>
                <a:tc>
                  <a:txBody>
                    <a:bodyPr/>
                    <a:lstStyle/>
                    <a:p>
                      <a:pPr lvl="0">
                        <a:buNone/>
                      </a:pPr>
                      <a:r>
                        <a:rPr lang="en-US" sz="1400" b="0" i="0" u="none" strike="noStrike" noProof="0">
                          <a:latin typeface="Tw Cen MT"/>
                        </a:rPr>
                        <a:t>Total number of days the student was remote synchronous and an eligible participant in the state-approved bilingual/ESL program during a reporting period.</a:t>
                      </a:r>
                      <a:endParaRPr lang="en-US"/>
                    </a:p>
                  </a:txBody>
                  <a:tcPr/>
                </a:tc>
                <a:tc>
                  <a:txBody>
                    <a:bodyPr/>
                    <a:lstStyle/>
                    <a:p>
                      <a:pPr lvl="0">
                        <a:buNone/>
                      </a:pPr>
                      <a:r>
                        <a:rPr lang="en-US" sz="1600" b="0" i="0" u="none" strike="noStrike" noProof="0">
                          <a:latin typeface="Tw Cen MT"/>
                        </a:rPr>
                        <a:t>RA-TOTAL-ELIG-BILINGUAL/ESL-DAYS-PRESENT</a:t>
                      </a:r>
                    </a:p>
                    <a:p>
                      <a:pPr lvl="0">
                        <a:buNone/>
                      </a:pPr>
                      <a:r>
                        <a:rPr lang="en-US" sz="1600" b="0" i="0" u="none" strike="noStrike" noProof="0">
                          <a:highlight>
                            <a:srgbClr val="FFFF00"/>
                          </a:highlight>
                          <a:latin typeface="Tw Cen MT"/>
                        </a:rPr>
                        <a:t>(Sub 3 &amp; 4)</a:t>
                      </a:r>
                      <a:endParaRPr lang="en-US"/>
                    </a:p>
                  </a:txBody>
                  <a:tcPr/>
                </a:tc>
                <a:tc>
                  <a:txBody>
                    <a:bodyPr/>
                    <a:lstStyle/>
                    <a:p>
                      <a:pPr lvl="0">
                        <a:buNone/>
                      </a:pPr>
                      <a:r>
                        <a:rPr lang="en-US" sz="1400" b="0" i="0" u="none" strike="noStrike" noProof="0">
                          <a:latin typeface="Tw Cen MT"/>
                        </a:rPr>
                        <a:t>Total number of days the student was remote asynchronous and an eligible participant in the state-approved bilingual/ESL program during a reporting period.</a:t>
                      </a:r>
                      <a:endParaRPr lang="en-US"/>
                    </a:p>
                  </a:txBody>
                  <a:tcPr/>
                </a:tc>
                <a:extLst>
                  <a:ext uri="{0D108BD9-81ED-4DB2-BD59-A6C34878D82A}">
                    <a16:rowId xmlns:a16="http://schemas.microsoft.com/office/drawing/2014/main" val="3696313856"/>
                  </a:ext>
                </a:extLst>
              </a:tr>
              <a:tr h="370839">
                <a:tc>
                  <a:txBody>
                    <a:bodyPr/>
                    <a:lstStyle/>
                    <a:p>
                      <a:pPr lvl="0">
                        <a:buNone/>
                      </a:pPr>
                      <a:r>
                        <a:rPr lang="en-US" sz="1600" b="0" i="0" u="none" strike="noStrike" noProof="0">
                          <a:latin typeface="Tw Cen MT"/>
                        </a:rPr>
                        <a:t> TOTAL-ELIG-RESIDENTIAL-FACILITY-DAYS-PRESENT (E1652) </a:t>
                      </a:r>
                      <a:r>
                        <a:rPr lang="en-US" sz="1600" b="0" i="0" u="none" strike="noStrike" noProof="0">
                          <a:highlight>
                            <a:srgbClr val="FFFF00"/>
                          </a:highlight>
                          <a:latin typeface="Tw Cen MT"/>
                        </a:rPr>
                        <a:t>(Sub 3)</a:t>
                      </a:r>
                      <a:endParaRPr lang="en-US"/>
                    </a:p>
                  </a:txBody>
                  <a:tcPr/>
                </a:tc>
                <a:tc>
                  <a:txBody>
                    <a:bodyPr/>
                    <a:lstStyle/>
                    <a:p>
                      <a:pPr lvl="0">
                        <a:buNone/>
                      </a:pPr>
                      <a:r>
                        <a:rPr lang="en-US" sz="1600" b="0" i="0" u="none" strike="noStrike" noProof="0"/>
                        <a:t>RS-TOTAL-ELIG-RESIDENTIAL-FACILITY-DAYS-PRESENT </a:t>
                      </a:r>
                      <a:r>
                        <a:rPr lang="en-US" sz="1600" b="0" i="0" u="none" strike="noStrike" noProof="0">
                          <a:highlight>
                            <a:srgbClr val="FFFF00"/>
                          </a:highlight>
                        </a:rPr>
                        <a:t>(Sub 3)</a:t>
                      </a:r>
                      <a:endParaRPr lang="en-US"/>
                    </a:p>
                  </a:txBody>
                  <a:tcPr/>
                </a:tc>
                <a:tc>
                  <a:txBody>
                    <a:bodyPr/>
                    <a:lstStyle/>
                    <a:p>
                      <a:pPr lvl="0" algn="l">
                        <a:lnSpc>
                          <a:spcPct val="100000"/>
                        </a:lnSpc>
                        <a:spcBef>
                          <a:spcPts val="0"/>
                        </a:spcBef>
                        <a:spcAft>
                          <a:spcPts val="0"/>
                        </a:spcAft>
                        <a:buNone/>
                      </a:pPr>
                      <a:r>
                        <a:rPr lang="en-US" sz="1400" b="0" i="0" u="none" strike="noStrike" noProof="0"/>
                        <a:t>Total number of days the student was remote synchronous and eligible for LEA services in a residential facility during a reporting period.</a:t>
                      </a:r>
                    </a:p>
                  </a:txBody>
                  <a:tcPr/>
                </a:tc>
                <a:tc>
                  <a:txBody>
                    <a:bodyPr/>
                    <a:lstStyle/>
                    <a:p>
                      <a:pPr lvl="0">
                        <a:buNone/>
                      </a:pPr>
                      <a:r>
                        <a:rPr lang="en-US" sz="1600" b="0" i="0" u="none" strike="noStrike" noProof="0">
                          <a:latin typeface="Tw Cen MT"/>
                        </a:rPr>
                        <a:t>RA-TOTAL-ELIG-RESIDENTIAL-FACILITY-DAYS-PRESENT </a:t>
                      </a:r>
                      <a:r>
                        <a:rPr lang="en-US" sz="1600" b="0" i="0" u="none" strike="noStrike" noProof="0">
                          <a:highlight>
                            <a:srgbClr val="FFFF00"/>
                          </a:highlight>
                          <a:latin typeface="Tw Cen MT"/>
                        </a:rPr>
                        <a:t>(Sub 3)</a:t>
                      </a:r>
                      <a:endParaRPr lang="en-US"/>
                    </a:p>
                  </a:txBody>
                  <a:tcPr/>
                </a:tc>
                <a:tc>
                  <a:txBody>
                    <a:bodyPr/>
                    <a:lstStyle/>
                    <a:p>
                      <a:pPr lvl="0">
                        <a:buNone/>
                      </a:pPr>
                      <a:r>
                        <a:rPr lang="en-US" sz="1400" b="0" i="0" u="none" strike="noStrike" noProof="0">
                          <a:latin typeface="Tw Cen MT"/>
                        </a:rPr>
                        <a:t>Total number of days the student was remote asynchronous and eligible for LEA services in a residential facility during a reporting period.</a:t>
                      </a:r>
                      <a:endParaRPr lang="en-US"/>
                    </a:p>
                  </a:txBody>
                  <a:tcPr/>
                </a:tc>
                <a:extLst>
                  <a:ext uri="{0D108BD9-81ED-4DB2-BD59-A6C34878D82A}">
                    <a16:rowId xmlns:a16="http://schemas.microsoft.com/office/drawing/2014/main" val="4156541062"/>
                  </a:ext>
                </a:extLst>
              </a:tr>
              <a:tr h="370838">
                <a:tc>
                  <a:txBody>
                    <a:bodyPr/>
                    <a:lstStyle/>
                    <a:p>
                      <a:pPr lvl="0">
                        <a:buNone/>
                      </a:pPr>
                      <a:r>
                        <a:rPr lang="en-US" sz="1600" b="0" i="0" u="none" strike="noStrike" noProof="0">
                          <a:latin typeface="TW Cen MT"/>
                        </a:rPr>
                        <a:t>TOTAL-ELIG-PREG-REL-SVCS-DAYS-PRESENT (E0939)</a:t>
                      </a:r>
                      <a:r>
                        <a:rPr lang="en-US" sz="1600" b="0" i="0" u="none" strike="noStrike" noProof="0">
                          <a:highlight>
                            <a:srgbClr val="FFFF00"/>
                          </a:highlight>
                          <a:latin typeface="TW Cen MT"/>
                        </a:rPr>
                        <a:t>(Sub 3 &amp; 4)</a:t>
                      </a:r>
                      <a:endParaRPr lang="en-US"/>
                    </a:p>
                  </a:txBody>
                  <a:tcPr/>
                </a:tc>
                <a:tc>
                  <a:txBody>
                    <a:bodyPr/>
                    <a:lstStyle/>
                    <a:p>
                      <a:pPr lvl="0">
                        <a:buNone/>
                      </a:pPr>
                      <a:r>
                        <a:rPr lang="en-US" sz="1600" b="0" i="0" u="none" strike="noStrike" noProof="0">
                          <a:latin typeface="Tw Cen MT"/>
                        </a:rPr>
                        <a:t>RS-TOTAL-ELIG-PREG-REL-SVCS-DAYS-PRESENT</a:t>
                      </a:r>
                    </a:p>
                    <a:p>
                      <a:pPr lvl="0">
                        <a:buNone/>
                      </a:pPr>
                      <a:r>
                        <a:rPr lang="en-US" sz="1600" b="0" i="0" u="none" strike="noStrike" noProof="0">
                          <a:highlight>
                            <a:srgbClr val="FFFF00"/>
                          </a:highlight>
                          <a:latin typeface="Tw Cen MT"/>
                        </a:rPr>
                        <a:t>(Sub 3 &amp; 4)</a:t>
                      </a:r>
                      <a:endParaRPr lang="en-US"/>
                    </a:p>
                  </a:txBody>
                  <a:tcPr/>
                </a:tc>
                <a:tc>
                  <a:txBody>
                    <a:bodyPr/>
                    <a:lstStyle/>
                    <a:p>
                      <a:pPr lvl="0" algn="l">
                        <a:lnSpc>
                          <a:spcPct val="100000"/>
                        </a:lnSpc>
                        <a:spcBef>
                          <a:spcPts val="0"/>
                        </a:spcBef>
                        <a:spcAft>
                          <a:spcPts val="0"/>
                        </a:spcAft>
                        <a:buNone/>
                      </a:pPr>
                      <a:r>
                        <a:rPr lang="en-US" sz="1400" b="0" i="0" u="none" strike="noStrike" noProof="0">
                          <a:latin typeface="Tw Cen MT"/>
                        </a:rPr>
                        <a:t>Total number of days a female student was remote synchronous and eligible recipient of PRS services during a reporting period.</a:t>
                      </a:r>
                      <a:endParaRPr lang="en-US"/>
                    </a:p>
                  </a:txBody>
                  <a:tcPr/>
                </a:tc>
                <a:tc>
                  <a:txBody>
                    <a:bodyPr/>
                    <a:lstStyle/>
                    <a:p>
                      <a:pPr lvl="0">
                        <a:buNone/>
                      </a:pPr>
                      <a:r>
                        <a:rPr lang="en-US" sz="1600" b="0" i="0" u="none" strike="noStrike" noProof="0"/>
                        <a:t>RA-TOTAL-ELIG-PREG-REL-SVCS-DAYS-PRESENT</a:t>
                      </a:r>
                    </a:p>
                    <a:p>
                      <a:pPr lvl="0">
                        <a:buNone/>
                      </a:pPr>
                      <a:r>
                        <a:rPr lang="en-US" sz="1600" b="0" i="0" u="none" strike="noStrike" noProof="0">
                          <a:highlight>
                            <a:srgbClr val="FFFF00"/>
                          </a:highlight>
                        </a:rPr>
                        <a:t>(Sub 3 &amp; 4)</a:t>
                      </a:r>
                      <a:endParaRPr lang="en-US"/>
                    </a:p>
                  </a:txBody>
                  <a:tcPr/>
                </a:tc>
                <a:tc>
                  <a:txBody>
                    <a:bodyPr/>
                    <a:lstStyle/>
                    <a:p>
                      <a:pPr lvl="0">
                        <a:buNone/>
                      </a:pPr>
                      <a:r>
                        <a:rPr lang="en-US" sz="1400" b="0" i="0" u="none" strike="noStrike" noProof="0"/>
                        <a:t>Total number of days a female student was remote asynchronous and eligible recipient of PRS services during a reporting period.</a:t>
                      </a:r>
                      <a:endParaRPr lang="en-US"/>
                    </a:p>
                  </a:txBody>
                  <a:tcPr/>
                </a:tc>
                <a:extLst>
                  <a:ext uri="{0D108BD9-81ED-4DB2-BD59-A6C34878D82A}">
                    <a16:rowId xmlns:a16="http://schemas.microsoft.com/office/drawing/2014/main" val="3051395290"/>
                  </a:ext>
                </a:extLst>
              </a:tr>
            </a:tbl>
          </a:graphicData>
        </a:graphic>
      </p:graphicFrame>
    </p:spTree>
    <p:extLst>
      <p:ext uri="{BB962C8B-B14F-4D97-AF65-F5344CB8AC3E}">
        <p14:creationId xmlns:p14="http://schemas.microsoft.com/office/powerpoint/2010/main" val="283131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73A4A-40AF-4F8F-8AC3-0EDD1231CB9D}"/>
              </a:ext>
            </a:extLst>
          </p:cNvPr>
          <p:cNvSpPr>
            <a:spLocks noGrp="1"/>
          </p:cNvSpPr>
          <p:nvPr>
            <p:ph type="sldNum" sz="quarter" idx="12"/>
          </p:nvPr>
        </p:nvSpPr>
        <p:spPr/>
        <p:txBody>
          <a:bodyPr/>
          <a:lstStyle/>
          <a:p>
            <a:fld id="{25037DA4-2335-4A87-8586-64B2BAB08211}" type="slidenum">
              <a:rPr lang="en-US" smtClean="0"/>
              <a:pPr/>
              <a:t>12</a:t>
            </a:fld>
            <a:endParaRPr lang="en-US"/>
          </a:p>
        </p:txBody>
      </p:sp>
      <p:sp>
        <p:nvSpPr>
          <p:cNvPr id="5" name="Title 4">
            <a:extLst>
              <a:ext uri="{FF2B5EF4-FFF2-40B4-BE49-F238E27FC236}">
                <a16:creationId xmlns:a16="http://schemas.microsoft.com/office/drawing/2014/main" id="{38A34C50-4E4E-45E4-A467-1AD12CF762D9}"/>
              </a:ext>
            </a:extLst>
          </p:cNvPr>
          <p:cNvSpPr>
            <a:spLocks noGrp="1"/>
          </p:cNvSpPr>
          <p:nvPr>
            <p:ph type="title"/>
          </p:nvPr>
        </p:nvSpPr>
        <p:spPr>
          <a:xfrm>
            <a:off x="916357" y="24517"/>
            <a:ext cx="9758343" cy="793820"/>
          </a:xfrm>
        </p:spPr>
        <p:txBody>
          <a:bodyPr/>
          <a:lstStyle/>
          <a:p>
            <a:r>
              <a:rPr lang="en-US">
                <a:latin typeface="Tw Cen MT Condensed"/>
              </a:rPr>
              <a:t>2020-2021 data elements</a:t>
            </a:r>
          </a:p>
        </p:txBody>
      </p:sp>
      <p:graphicFrame>
        <p:nvGraphicFramePr>
          <p:cNvPr id="7" name="Table 10">
            <a:extLst>
              <a:ext uri="{FF2B5EF4-FFF2-40B4-BE49-F238E27FC236}">
                <a16:creationId xmlns:a16="http://schemas.microsoft.com/office/drawing/2014/main" id="{03C9063B-C994-4891-9CF4-0FBF8A2701E2}"/>
              </a:ext>
            </a:extLst>
          </p:cNvPr>
          <p:cNvGraphicFramePr>
            <a:graphicFrameLocks noGrp="1"/>
          </p:cNvGraphicFramePr>
          <p:nvPr>
            <p:extLst>
              <p:ext uri="{D42A27DB-BD31-4B8C-83A1-F6EECF244321}">
                <p14:modId xmlns:p14="http://schemas.microsoft.com/office/powerpoint/2010/main" val="3315519595"/>
              </p:ext>
            </p:extLst>
          </p:nvPr>
        </p:nvGraphicFramePr>
        <p:xfrm>
          <a:off x="205153" y="820615"/>
          <a:ext cx="11729882" cy="5095240"/>
        </p:xfrm>
        <a:graphic>
          <a:graphicData uri="http://schemas.openxmlformats.org/drawingml/2006/table">
            <a:tbl>
              <a:tblPr firstRow="1" bandRow="1">
                <a:tableStyleId>{5C22544A-7EE6-4342-B048-85BDC9FD1C3A}</a:tableStyleId>
              </a:tblPr>
              <a:tblGrid>
                <a:gridCol w="1858507">
                  <a:extLst>
                    <a:ext uri="{9D8B030D-6E8A-4147-A177-3AD203B41FA5}">
                      <a16:colId xmlns:a16="http://schemas.microsoft.com/office/drawing/2014/main" val="1822037595"/>
                    </a:ext>
                  </a:extLst>
                </a:gridCol>
                <a:gridCol w="2190026">
                  <a:extLst>
                    <a:ext uri="{9D8B030D-6E8A-4147-A177-3AD203B41FA5}">
                      <a16:colId xmlns:a16="http://schemas.microsoft.com/office/drawing/2014/main" val="18300559"/>
                    </a:ext>
                  </a:extLst>
                </a:gridCol>
                <a:gridCol w="2752596">
                  <a:extLst>
                    <a:ext uri="{9D8B030D-6E8A-4147-A177-3AD203B41FA5}">
                      <a16:colId xmlns:a16="http://schemas.microsoft.com/office/drawing/2014/main" val="3662637563"/>
                    </a:ext>
                  </a:extLst>
                </a:gridCol>
                <a:gridCol w="2175674">
                  <a:extLst>
                    <a:ext uri="{9D8B030D-6E8A-4147-A177-3AD203B41FA5}">
                      <a16:colId xmlns:a16="http://schemas.microsoft.com/office/drawing/2014/main" val="444117368"/>
                    </a:ext>
                  </a:extLst>
                </a:gridCol>
                <a:gridCol w="2753079">
                  <a:extLst>
                    <a:ext uri="{9D8B030D-6E8A-4147-A177-3AD203B41FA5}">
                      <a16:colId xmlns:a16="http://schemas.microsoft.com/office/drawing/2014/main" val="1208166949"/>
                    </a:ext>
                  </a:extLst>
                </a:gridCol>
              </a:tblGrid>
              <a:tr h="370840">
                <a:tc>
                  <a:txBody>
                    <a:bodyPr/>
                    <a:lstStyle/>
                    <a:p>
                      <a:r>
                        <a:rPr lang="en-US"/>
                        <a:t>On Campus</a:t>
                      </a:r>
                    </a:p>
                  </a:txBody>
                  <a:tcPr/>
                </a:tc>
                <a:tc gridSpan="2">
                  <a:txBody>
                    <a:bodyPr/>
                    <a:lstStyle/>
                    <a:p>
                      <a:r>
                        <a:rPr lang="en-US"/>
                        <a:t>Remote Synchronous Instruction</a:t>
                      </a:r>
                    </a:p>
                  </a:txBody>
                  <a:tcPr/>
                </a:tc>
                <a:tc hMerge="1">
                  <a:txBody>
                    <a:bodyPr/>
                    <a:lstStyle/>
                    <a:p>
                      <a:endParaRPr lang="en-US"/>
                    </a:p>
                  </a:txBody>
                  <a:tcPr/>
                </a:tc>
                <a:tc gridSpan="2">
                  <a:txBody>
                    <a:bodyPr/>
                    <a:lstStyle/>
                    <a:p>
                      <a:r>
                        <a:rPr lang="en-US"/>
                        <a:t>Remote Asynchronous Instruction</a:t>
                      </a:r>
                    </a:p>
                  </a:txBody>
                  <a:tcPr/>
                </a:tc>
                <a:tc hMerge="1">
                  <a:txBody>
                    <a:bodyPr/>
                    <a:lstStyle/>
                    <a:p>
                      <a:endParaRPr lang="en-US"/>
                    </a:p>
                  </a:txBody>
                  <a:tcPr/>
                </a:tc>
                <a:extLst>
                  <a:ext uri="{0D108BD9-81ED-4DB2-BD59-A6C34878D82A}">
                    <a16:rowId xmlns:a16="http://schemas.microsoft.com/office/drawing/2014/main" val="4284566074"/>
                  </a:ext>
                </a:extLst>
              </a:tr>
              <a:tr h="370840">
                <a:tc>
                  <a:txBody>
                    <a:bodyPr/>
                    <a:lstStyle/>
                    <a:p>
                      <a:pPr lvl="0">
                        <a:buNone/>
                      </a:pPr>
                      <a:r>
                        <a:rPr lang="en-US" sz="1600" b="0" i="0" u="none" strike="noStrike" noProof="0">
                          <a:latin typeface="TW Cen MT"/>
                        </a:rPr>
                        <a:t>TOTAL-ELIG-SP-ED-MAINSTREAM-DAYS-PRESENT (E0940) </a:t>
                      </a:r>
                      <a:r>
                        <a:rPr lang="en-US" sz="1600" b="0" i="0" u="none" strike="noStrike" noProof="0">
                          <a:highlight>
                            <a:srgbClr val="FFFF00"/>
                          </a:highlight>
                          <a:latin typeface="TW Cen MT"/>
                        </a:rPr>
                        <a:t>(Sub 3 &amp; 4)</a:t>
                      </a:r>
                      <a:endParaRPr lang="en-US"/>
                    </a:p>
                  </a:txBody>
                  <a:tcPr/>
                </a:tc>
                <a:tc>
                  <a:txBody>
                    <a:bodyPr/>
                    <a:lstStyle/>
                    <a:p>
                      <a:pPr lvl="0" algn="l">
                        <a:lnSpc>
                          <a:spcPct val="100000"/>
                        </a:lnSpc>
                        <a:spcBef>
                          <a:spcPts val="0"/>
                        </a:spcBef>
                        <a:spcAft>
                          <a:spcPts val="0"/>
                        </a:spcAft>
                        <a:buNone/>
                      </a:pPr>
                      <a:r>
                        <a:rPr lang="en-US" sz="1600" b="0" i="0" u="none" strike="noStrike" noProof="0">
                          <a:latin typeface="TW Cen MT"/>
                        </a:rPr>
                        <a:t>RS-TOTAL-ELIG-SP-ED-MAINSTREAM-DAYS-PRESENT </a:t>
                      </a:r>
                      <a:r>
                        <a:rPr lang="en-US" sz="1600" b="0" i="0" u="none" strike="noStrike" noProof="0">
                          <a:highlight>
                            <a:srgbClr val="FFFF00"/>
                          </a:highlight>
                        </a:rPr>
                        <a:t>(Sub 3 &amp; 4)</a:t>
                      </a:r>
                      <a:endParaRPr lang="en-US" sz="1600" b="0" i="0" u="none" strike="noStrike" noProof="0"/>
                    </a:p>
                  </a:txBody>
                  <a:tcPr/>
                </a:tc>
                <a:tc>
                  <a:txBody>
                    <a:bodyPr/>
                    <a:lstStyle/>
                    <a:p>
                      <a:pPr lvl="0">
                        <a:buNone/>
                      </a:pPr>
                      <a:r>
                        <a:rPr lang="en-US" sz="1400" b="0" i="0" u="none" strike="noStrike" noProof="0">
                          <a:latin typeface="TW Cen MT"/>
                        </a:rPr>
                        <a:t>Total number of days a student with a SPED IEP which provided mainstream instructional arrangement was remote synchronous during a reporting period.</a:t>
                      </a:r>
                      <a:endParaRPr lang="en-US"/>
                    </a:p>
                  </a:txBody>
                  <a:tcPr/>
                </a:tc>
                <a:tc>
                  <a:txBody>
                    <a:bodyPr/>
                    <a:lstStyle/>
                    <a:p>
                      <a:pPr lvl="0">
                        <a:buNone/>
                      </a:pPr>
                      <a:r>
                        <a:rPr lang="en-US" sz="1600" b="0" i="0" u="none" strike="noStrike" noProof="0">
                          <a:latin typeface="TW Cen MT"/>
                        </a:rPr>
                        <a:t>RA-TOTAL-ELIG-SP-ED-MAINSTREAM-DAYS-PRESENT </a:t>
                      </a:r>
                      <a:r>
                        <a:rPr lang="en-US" sz="1600" b="0" i="0" u="none" strike="noStrike" noProof="0">
                          <a:highlight>
                            <a:srgbClr val="FFFF00"/>
                          </a:highlight>
                        </a:rPr>
                        <a:t>(Sub 3 &amp; 4)</a:t>
                      </a:r>
                      <a:endParaRPr lang="en-US"/>
                    </a:p>
                  </a:txBody>
                  <a:tcPr/>
                </a:tc>
                <a:tc>
                  <a:txBody>
                    <a:bodyPr/>
                    <a:lstStyle/>
                    <a:p>
                      <a:pPr lvl="0">
                        <a:buNone/>
                      </a:pPr>
                      <a:r>
                        <a:rPr lang="en-US" sz="1400" b="0" i="0" u="none" strike="noStrike" noProof="0">
                          <a:latin typeface="TW Cen MT"/>
                        </a:rPr>
                        <a:t>Total number of days a student with a SPED IEP which provided mainstream instructional arrangement was remote asynchronous during a reporting period.</a:t>
                      </a:r>
                      <a:endParaRPr lang="en-US"/>
                    </a:p>
                  </a:txBody>
                  <a:tcPr/>
                </a:tc>
                <a:extLst>
                  <a:ext uri="{0D108BD9-81ED-4DB2-BD59-A6C34878D82A}">
                    <a16:rowId xmlns:a16="http://schemas.microsoft.com/office/drawing/2014/main" val="725238436"/>
                  </a:ext>
                </a:extLst>
              </a:tr>
              <a:tr h="370840">
                <a:tc>
                  <a:txBody>
                    <a:bodyPr/>
                    <a:lstStyle/>
                    <a:p>
                      <a:pPr lvl="0">
                        <a:buNone/>
                      </a:pPr>
                      <a:r>
                        <a:rPr lang="en-US" sz="1600" b="0" i="0" u="none" strike="noStrike" noProof="0">
                          <a:latin typeface="TW Cen MT"/>
                        </a:rPr>
                        <a:t>ELIGIBLE-DAYS-PRESENT-IN-INSTR-SETTING (E0944)</a:t>
                      </a:r>
                      <a:r>
                        <a:rPr lang="en-US" sz="1600" b="0" i="0" u="none" strike="noStrike" noProof="0">
                          <a:highlight>
                            <a:srgbClr val="FFFF00"/>
                          </a:highlight>
                          <a:latin typeface="TW Cen MT"/>
                        </a:rPr>
                        <a:t>(Sub 3 &amp; 4)</a:t>
                      </a:r>
                      <a:endParaRPr lang="en-US"/>
                    </a:p>
                  </a:txBody>
                  <a:tcPr/>
                </a:tc>
                <a:tc>
                  <a:txBody>
                    <a:bodyPr/>
                    <a:lstStyle/>
                    <a:p>
                      <a:pPr lvl="0" algn="l">
                        <a:lnSpc>
                          <a:spcPct val="100000"/>
                        </a:lnSpc>
                        <a:spcBef>
                          <a:spcPts val="0"/>
                        </a:spcBef>
                        <a:spcAft>
                          <a:spcPts val="0"/>
                        </a:spcAft>
                        <a:buNone/>
                      </a:pPr>
                      <a:r>
                        <a:rPr lang="en-US" sz="1600" b="0" i="0" u="none" strike="noStrike" noProof="0">
                          <a:latin typeface="TW Cen MT"/>
                        </a:rPr>
                        <a:t>RS-ELIGIBLE-DAYS-PRESENT-IN-INSTR-SETTING </a:t>
                      </a:r>
                      <a:r>
                        <a:rPr lang="en-US" sz="1600" b="0" i="0" u="none" strike="noStrike" noProof="0">
                          <a:highlight>
                            <a:srgbClr val="FFFF00"/>
                          </a:highlight>
                        </a:rPr>
                        <a:t>(Sub 3 &amp; 4)</a:t>
                      </a:r>
                      <a:endParaRPr lang="en-US" sz="1600" b="0" i="0" u="none" strike="noStrike" noProof="0"/>
                    </a:p>
                  </a:txBody>
                  <a:tcPr/>
                </a:tc>
                <a:tc>
                  <a:txBody>
                    <a:bodyPr/>
                    <a:lstStyle/>
                    <a:p>
                      <a:pPr lvl="0">
                        <a:buNone/>
                      </a:pPr>
                      <a:r>
                        <a:rPr lang="en-US" sz="1400" b="0" i="0" u="none" strike="noStrike" noProof="0">
                          <a:latin typeface="TW Cen MT"/>
                        </a:rPr>
                        <a:t>Total number of days the student was eligible and remote synchronous in a designated instructional setting during a reporting period.</a:t>
                      </a:r>
                      <a:endParaRPr lang="en-US"/>
                    </a:p>
                  </a:txBody>
                  <a:tcPr/>
                </a:tc>
                <a:tc>
                  <a:txBody>
                    <a:bodyPr/>
                    <a:lstStyle/>
                    <a:p>
                      <a:pPr lvl="0">
                        <a:buNone/>
                      </a:pPr>
                      <a:r>
                        <a:rPr lang="en-US" sz="1600" b="0" i="0" u="none" strike="noStrike" noProof="0">
                          <a:latin typeface="TW Cen MT"/>
                        </a:rPr>
                        <a:t>RA-ELIGIBLE-DAYS-PRESENT-IN-INSTR-SETTING </a:t>
                      </a:r>
                      <a:r>
                        <a:rPr lang="en-US" sz="1600" b="0" i="0" u="none" strike="noStrike" noProof="0">
                          <a:highlight>
                            <a:srgbClr val="FFFF00"/>
                          </a:highlight>
                        </a:rPr>
                        <a:t>(Sub 3 &amp; 4)</a:t>
                      </a:r>
                      <a:endParaRPr lang="en-US"/>
                    </a:p>
                  </a:txBody>
                  <a:tcPr/>
                </a:tc>
                <a:tc>
                  <a:txBody>
                    <a:bodyPr/>
                    <a:lstStyle/>
                    <a:p>
                      <a:pPr lvl="0">
                        <a:buNone/>
                      </a:pPr>
                      <a:r>
                        <a:rPr lang="en-US" sz="1400" b="0" i="0" u="none" strike="noStrike" noProof="0">
                          <a:latin typeface="TW Cen MT"/>
                        </a:rPr>
                        <a:t>Total number of days the student was eligible and remote asynchronous in a designated instructional setting during a reporting period.</a:t>
                      </a:r>
                      <a:endParaRPr lang="en-US"/>
                    </a:p>
                  </a:txBody>
                  <a:tcPr/>
                </a:tc>
                <a:extLst>
                  <a:ext uri="{0D108BD9-81ED-4DB2-BD59-A6C34878D82A}">
                    <a16:rowId xmlns:a16="http://schemas.microsoft.com/office/drawing/2014/main" val="816353045"/>
                  </a:ext>
                </a:extLst>
              </a:tr>
              <a:tr h="370840">
                <a:tc>
                  <a:txBody>
                    <a:bodyPr/>
                    <a:lstStyle/>
                    <a:p>
                      <a:pPr lvl="0">
                        <a:buNone/>
                      </a:pPr>
                      <a:r>
                        <a:rPr lang="en-US" sz="1600" b="0" i="0" u="none" strike="noStrike" noProof="0">
                          <a:latin typeface="TW Cen MT"/>
                        </a:rPr>
                        <a:t>INSTRUCTIONAL-SETTING-CODE (E0173) </a:t>
                      </a:r>
                      <a:r>
                        <a:rPr lang="en-US" sz="1600" b="0" i="0" u="none" strike="noStrike" noProof="0">
                          <a:highlight>
                            <a:srgbClr val="FFFF00"/>
                          </a:highlight>
                          <a:latin typeface="TW Cen MT"/>
                        </a:rPr>
                        <a:t>(Sub 3 &amp; 4)</a:t>
                      </a:r>
                      <a:endParaRPr lang="en-US"/>
                    </a:p>
                  </a:txBody>
                  <a:tcPr/>
                </a:tc>
                <a:tc>
                  <a:txBody>
                    <a:bodyPr/>
                    <a:lstStyle/>
                    <a:p>
                      <a:pPr lvl="0">
                        <a:buNone/>
                      </a:pPr>
                      <a:r>
                        <a:rPr lang="en-US" sz="1600" b="0" i="0" u="none" strike="noStrike" noProof="0">
                          <a:latin typeface="TW Cen MT"/>
                        </a:rPr>
                        <a:t>RS-INSTRUCTIONAL-SETTING-CODE </a:t>
                      </a:r>
                      <a:endParaRPr lang="en-US" sz="1600" b="0" i="0" u="none" strike="noStrike" noProof="0"/>
                    </a:p>
                    <a:p>
                      <a:pPr lvl="0">
                        <a:buNone/>
                      </a:pPr>
                      <a:r>
                        <a:rPr lang="en-US" sz="1600" b="0" i="0" u="none" strike="noStrike" noProof="0">
                          <a:highlight>
                            <a:srgbClr val="FFFF00"/>
                          </a:highlight>
                        </a:rPr>
                        <a:t>(Sub 3 &amp; 4)</a:t>
                      </a:r>
                      <a:endParaRPr lang="en-US" sz="1600" b="0" i="0" u="none" strike="noStrike" noProof="0"/>
                    </a:p>
                  </a:txBody>
                  <a:tcPr/>
                </a:tc>
                <a:tc>
                  <a:txBody>
                    <a:bodyPr/>
                    <a:lstStyle/>
                    <a:p>
                      <a:pPr lvl="0">
                        <a:buNone/>
                      </a:pPr>
                      <a:r>
                        <a:rPr lang="en-US" sz="1400" b="0" i="0" u="none" strike="noStrike" noProof="0">
                          <a:latin typeface="TW Cen MT"/>
                        </a:rPr>
                        <a:t>Identifies the setting used to provide remote synchronous instruction.</a:t>
                      </a:r>
                      <a:endParaRPr lang="en-US"/>
                    </a:p>
                  </a:txBody>
                  <a:tcPr/>
                </a:tc>
                <a:tc>
                  <a:txBody>
                    <a:bodyPr/>
                    <a:lstStyle/>
                    <a:p>
                      <a:pPr lvl="0">
                        <a:buNone/>
                      </a:pPr>
                      <a:r>
                        <a:rPr lang="en-US" sz="1600" b="0" i="0" u="none" strike="noStrike" noProof="0">
                          <a:latin typeface="TW Cen MT"/>
                        </a:rPr>
                        <a:t>RA-INSTRUCTIONAL-SETTING-CODE</a:t>
                      </a:r>
                      <a:endParaRPr lang="en-US" sz="1600" b="0" i="0" u="none" strike="noStrike" noProof="0"/>
                    </a:p>
                    <a:p>
                      <a:pPr lvl="0">
                        <a:buNone/>
                      </a:pPr>
                      <a:r>
                        <a:rPr lang="en-US" sz="1600" b="0" i="0" u="none" strike="noStrike" noProof="0">
                          <a:highlight>
                            <a:srgbClr val="FFFF00"/>
                          </a:highlight>
                        </a:rPr>
                        <a:t>(Sub 3 &amp; 4)</a:t>
                      </a:r>
                      <a:endParaRPr lang="en-US"/>
                    </a:p>
                  </a:txBody>
                  <a:tcPr/>
                </a:tc>
                <a:tc>
                  <a:txBody>
                    <a:bodyPr/>
                    <a:lstStyle/>
                    <a:p>
                      <a:pPr lvl="0" algn="l">
                        <a:lnSpc>
                          <a:spcPct val="100000"/>
                        </a:lnSpc>
                        <a:spcBef>
                          <a:spcPts val="0"/>
                        </a:spcBef>
                        <a:spcAft>
                          <a:spcPts val="0"/>
                        </a:spcAft>
                        <a:buNone/>
                      </a:pPr>
                      <a:r>
                        <a:rPr lang="en-US" sz="1400" b="0" i="0" u="none" strike="noStrike" noProof="0">
                          <a:latin typeface="TW Cen MT"/>
                        </a:rPr>
                        <a:t>Identifies the setting used to provide remote asynchronous instruction.</a:t>
                      </a:r>
                      <a:endParaRPr lang="en-US" sz="1400" b="0" i="0" u="none" strike="noStrike" noProof="0"/>
                    </a:p>
                  </a:txBody>
                  <a:tcPr/>
                </a:tc>
                <a:extLst>
                  <a:ext uri="{0D108BD9-81ED-4DB2-BD59-A6C34878D82A}">
                    <a16:rowId xmlns:a16="http://schemas.microsoft.com/office/drawing/2014/main" val="3696313856"/>
                  </a:ext>
                </a:extLst>
              </a:tr>
              <a:tr h="370839">
                <a:tc>
                  <a:txBody>
                    <a:bodyPr/>
                    <a:lstStyle/>
                    <a:p>
                      <a:pPr lvl="0">
                        <a:buNone/>
                      </a:pPr>
                      <a:r>
                        <a:rPr lang="en-US" sz="1600" b="0" i="0" u="none" strike="noStrike" noProof="0">
                          <a:latin typeface="Tw Cen MT"/>
                        </a:rPr>
                        <a:t>EXCESS-HOURS-IN-INSTRUCTIONAL-SETTING </a:t>
                      </a:r>
                      <a:r>
                        <a:rPr lang="en-US" sz="1600" b="0" i="0" u="none" strike="noStrike" noProof="0">
                          <a:highlight>
                            <a:srgbClr val="FFFF00"/>
                          </a:highlight>
                          <a:latin typeface="Tw Cen MT"/>
                        </a:rPr>
                        <a:t>(Sub 3)</a:t>
                      </a:r>
                      <a:endParaRPr lang="en-US"/>
                    </a:p>
                  </a:txBody>
                  <a:tcPr/>
                </a:tc>
                <a:tc>
                  <a:txBody>
                    <a:bodyPr/>
                    <a:lstStyle/>
                    <a:p>
                      <a:pPr lvl="0">
                        <a:buNone/>
                      </a:pPr>
                      <a:r>
                        <a:rPr lang="en-US" sz="1600" b="0" i="0" u="none" strike="noStrike" noProof="0">
                          <a:latin typeface="TW Cen MT"/>
                        </a:rPr>
                        <a:t>RS-EXCESS-HOURS-IN-INSTRUCTIONAL-SETTING</a:t>
                      </a:r>
                      <a:endParaRPr lang="en-US" sz="1600" b="0" i="0" u="none" strike="noStrike" noProof="0">
                        <a:latin typeface="Tw Cen MT"/>
                      </a:endParaRPr>
                    </a:p>
                    <a:p>
                      <a:pPr lvl="0">
                        <a:buNone/>
                      </a:pPr>
                      <a:r>
                        <a:rPr lang="en-US" sz="1600" b="0" i="0" u="none" strike="noStrike" noProof="0">
                          <a:highlight>
                            <a:srgbClr val="FFFF00"/>
                          </a:highlight>
                          <a:latin typeface="Tw Cen MT"/>
                        </a:rPr>
                        <a:t>(Sub 3)</a:t>
                      </a:r>
                    </a:p>
                  </a:txBody>
                  <a:tcPr/>
                </a:tc>
                <a:tc>
                  <a:txBody>
                    <a:bodyPr/>
                    <a:lstStyle/>
                    <a:p>
                      <a:pPr lvl="0" algn="l">
                        <a:lnSpc>
                          <a:spcPct val="100000"/>
                        </a:lnSpc>
                        <a:spcBef>
                          <a:spcPts val="0"/>
                        </a:spcBef>
                        <a:spcAft>
                          <a:spcPts val="0"/>
                        </a:spcAft>
                        <a:buNone/>
                      </a:pPr>
                      <a:r>
                        <a:rPr lang="en-US" sz="1400" b="0" i="0" u="none" strike="noStrike" noProof="0">
                          <a:latin typeface="TW Cen MT"/>
                        </a:rPr>
                        <a:t>Total hours above the allowable six hours per day of remote synchronous combined career and technical and special education and related services in a designated instructional setting in a reporting period.</a:t>
                      </a:r>
                      <a:endParaRPr lang="en-US"/>
                    </a:p>
                  </a:txBody>
                  <a:tcPr/>
                </a:tc>
                <a:tc>
                  <a:txBody>
                    <a:bodyPr/>
                    <a:lstStyle/>
                    <a:p>
                      <a:pPr lvl="0">
                        <a:buNone/>
                      </a:pPr>
                      <a:r>
                        <a:rPr lang="en-US" sz="1600" b="0" i="0" u="none" strike="noStrike" noProof="0">
                          <a:latin typeface="TW Cen MT"/>
                        </a:rPr>
                        <a:t>RA-EXCESS-HOURS-IN-INSTRUCTIONAL-SETTING</a:t>
                      </a:r>
                      <a:endParaRPr lang="en-US" sz="1600" b="0" i="0" u="none" strike="noStrike" noProof="0"/>
                    </a:p>
                    <a:p>
                      <a:pPr lvl="0">
                        <a:buNone/>
                      </a:pP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latin typeface="TW Cen MT"/>
                        </a:rPr>
                        <a:t>Total hours above the allowable six hours per day of remote asynchronous combined career and technical and special education and related services in a designated instructional setting in a reporting period.</a:t>
                      </a:r>
                      <a:endParaRPr lang="en-US"/>
                    </a:p>
                  </a:txBody>
                  <a:tcPr/>
                </a:tc>
                <a:extLst>
                  <a:ext uri="{0D108BD9-81ED-4DB2-BD59-A6C34878D82A}">
                    <a16:rowId xmlns:a16="http://schemas.microsoft.com/office/drawing/2014/main" val="4156541062"/>
                  </a:ext>
                </a:extLst>
              </a:tr>
            </a:tbl>
          </a:graphicData>
        </a:graphic>
      </p:graphicFrame>
    </p:spTree>
    <p:extLst>
      <p:ext uri="{BB962C8B-B14F-4D97-AF65-F5344CB8AC3E}">
        <p14:creationId xmlns:p14="http://schemas.microsoft.com/office/powerpoint/2010/main" val="250776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73A4A-40AF-4F8F-8AC3-0EDD1231CB9D}"/>
              </a:ext>
            </a:extLst>
          </p:cNvPr>
          <p:cNvSpPr>
            <a:spLocks noGrp="1"/>
          </p:cNvSpPr>
          <p:nvPr>
            <p:ph type="sldNum" sz="quarter" idx="12"/>
          </p:nvPr>
        </p:nvSpPr>
        <p:spPr/>
        <p:txBody>
          <a:bodyPr/>
          <a:lstStyle/>
          <a:p>
            <a:fld id="{25037DA4-2335-4A87-8586-64B2BAB08211}" type="slidenum">
              <a:rPr lang="en-US" smtClean="0"/>
              <a:pPr/>
              <a:t>13</a:t>
            </a:fld>
            <a:endParaRPr lang="en-US"/>
          </a:p>
        </p:txBody>
      </p:sp>
      <p:sp>
        <p:nvSpPr>
          <p:cNvPr id="5" name="Title 4">
            <a:extLst>
              <a:ext uri="{FF2B5EF4-FFF2-40B4-BE49-F238E27FC236}">
                <a16:creationId xmlns:a16="http://schemas.microsoft.com/office/drawing/2014/main" id="{38A34C50-4E4E-45E4-A467-1AD12CF762D9}"/>
              </a:ext>
            </a:extLst>
          </p:cNvPr>
          <p:cNvSpPr>
            <a:spLocks noGrp="1"/>
          </p:cNvSpPr>
          <p:nvPr>
            <p:ph type="title"/>
          </p:nvPr>
        </p:nvSpPr>
        <p:spPr>
          <a:xfrm>
            <a:off x="916357" y="24517"/>
            <a:ext cx="9758343" cy="793820"/>
          </a:xfrm>
        </p:spPr>
        <p:txBody>
          <a:bodyPr/>
          <a:lstStyle/>
          <a:p>
            <a:r>
              <a:rPr lang="en-US">
                <a:latin typeface="Tw Cen MT Condensed"/>
              </a:rPr>
              <a:t>2020-2021 data elements</a:t>
            </a:r>
          </a:p>
        </p:txBody>
      </p:sp>
      <p:graphicFrame>
        <p:nvGraphicFramePr>
          <p:cNvPr id="7" name="Table 10">
            <a:extLst>
              <a:ext uri="{FF2B5EF4-FFF2-40B4-BE49-F238E27FC236}">
                <a16:creationId xmlns:a16="http://schemas.microsoft.com/office/drawing/2014/main" id="{03C9063B-C994-4891-9CF4-0FBF8A2701E2}"/>
              </a:ext>
            </a:extLst>
          </p:cNvPr>
          <p:cNvGraphicFramePr>
            <a:graphicFrameLocks noGrp="1"/>
          </p:cNvGraphicFramePr>
          <p:nvPr>
            <p:extLst>
              <p:ext uri="{D42A27DB-BD31-4B8C-83A1-F6EECF244321}">
                <p14:modId xmlns:p14="http://schemas.microsoft.com/office/powerpoint/2010/main" val="3948649368"/>
              </p:ext>
            </p:extLst>
          </p:nvPr>
        </p:nvGraphicFramePr>
        <p:xfrm>
          <a:off x="205153" y="820615"/>
          <a:ext cx="11729882" cy="4485640"/>
        </p:xfrm>
        <a:graphic>
          <a:graphicData uri="http://schemas.openxmlformats.org/drawingml/2006/table">
            <a:tbl>
              <a:tblPr firstRow="1" bandRow="1">
                <a:tableStyleId>{5C22544A-7EE6-4342-B048-85BDC9FD1C3A}</a:tableStyleId>
              </a:tblPr>
              <a:tblGrid>
                <a:gridCol w="1858507">
                  <a:extLst>
                    <a:ext uri="{9D8B030D-6E8A-4147-A177-3AD203B41FA5}">
                      <a16:colId xmlns:a16="http://schemas.microsoft.com/office/drawing/2014/main" val="1822037595"/>
                    </a:ext>
                  </a:extLst>
                </a:gridCol>
                <a:gridCol w="2190026">
                  <a:extLst>
                    <a:ext uri="{9D8B030D-6E8A-4147-A177-3AD203B41FA5}">
                      <a16:colId xmlns:a16="http://schemas.microsoft.com/office/drawing/2014/main" val="18300559"/>
                    </a:ext>
                  </a:extLst>
                </a:gridCol>
                <a:gridCol w="2752596">
                  <a:extLst>
                    <a:ext uri="{9D8B030D-6E8A-4147-A177-3AD203B41FA5}">
                      <a16:colId xmlns:a16="http://schemas.microsoft.com/office/drawing/2014/main" val="3662637563"/>
                    </a:ext>
                  </a:extLst>
                </a:gridCol>
                <a:gridCol w="2175674">
                  <a:extLst>
                    <a:ext uri="{9D8B030D-6E8A-4147-A177-3AD203B41FA5}">
                      <a16:colId xmlns:a16="http://schemas.microsoft.com/office/drawing/2014/main" val="444117368"/>
                    </a:ext>
                  </a:extLst>
                </a:gridCol>
                <a:gridCol w="2753079">
                  <a:extLst>
                    <a:ext uri="{9D8B030D-6E8A-4147-A177-3AD203B41FA5}">
                      <a16:colId xmlns:a16="http://schemas.microsoft.com/office/drawing/2014/main" val="1208166949"/>
                    </a:ext>
                  </a:extLst>
                </a:gridCol>
              </a:tblGrid>
              <a:tr h="370840">
                <a:tc>
                  <a:txBody>
                    <a:bodyPr/>
                    <a:lstStyle/>
                    <a:p>
                      <a:r>
                        <a:rPr lang="en-US"/>
                        <a:t>On Campus</a:t>
                      </a:r>
                    </a:p>
                  </a:txBody>
                  <a:tcPr/>
                </a:tc>
                <a:tc gridSpan="2">
                  <a:txBody>
                    <a:bodyPr/>
                    <a:lstStyle/>
                    <a:p>
                      <a:r>
                        <a:rPr lang="en-US"/>
                        <a:t>Remote Synchronous Instruction</a:t>
                      </a:r>
                    </a:p>
                  </a:txBody>
                  <a:tcPr/>
                </a:tc>
                <a:tc hMerge="1">
                  <a:txBody>
                    <a:bodyPr/>
                    <a:lstStyle/>
                    <a:p>
                      <a:endParaRPr lang="en-US"/>
                    </a:p>
                  </a:txBody>
                  <a:tcPr/>
                </a:tc>
                <a:tc gridSpan="2">
                  <a:txBody>
                    <a:bodyPr/>
                    <a:lstStyle/>
                    <a:p>
                      <a:r>
                        <a:rPr lang="en-US"/>
                        <a:t>Remote Asynchronous Instruction</a:t>
                      </a:r>
                    </a:p>
                  </a:txBody>
                  <a:tcPr/>
                </a:tc>
                <a:tc hMerge="1">
                  <a:txBody>
                    <a:bodyPr/>
                    <a:lstStyle/>
                    <a:p>
                      <a:endParaRPr lang="en-US"/>
                    </a:p>
                  </a:txBody>
                  <a:tcPr/>
                </a:tc>
                <a:extLst>
                  <a:ext uri="{0D108BD9-81ED-4DB2-BD59-A6C34878D82A}">
                    <a16:rowId xmlns:a16="http://schemas.microsoft.com/office/drawing/2014/main" val="4284566074"/>
                  </a:ext>
                </a:extLst>
              </a:tr>
              <a:tr h="370840">
                <a:tc>
                  <a:txBody>
                    <a:bodyPr/>
                    <a:lstStyle/>
                    <a:p>
                      <a:pPr lvl="0">
                        <a:buNone/>
                      </a:pPr>
                      <a:r>
                        <a:rPr lang="en-US" sz="1600" b="0" i="0" u="none" strike="noStrike" noProof="0">
                          <a:latin typeface="Tw Cen MT"/>
                        </a:rPr>
                        <a:t>ELIGIBLE-DAYS-PRESENT-V1 (E0950) </a:t>
                      </a:r>
                      <a:r>
                        <a:rPr lang="en-US" sz="1600" b="0" i="0" u="none" strike="noStrike" noProof="0">
                          <a:highlight>
                            <a:srgbClr val="FFFF00"/>
                          </a:highlight>
                          <a:latin typeface="Tw Cen MT"/>
                        </a:rPr>
                        <a:t>(Sub 3)</a:t>
                      </a:r>
                      <a:endParaRPr lang="en-US"/>
                    </a:p>
                  </a:txBody>
                  <a:tcPr/>
                </a:tc>
                <a:tc>
                  <a:txBody>
                    <a:bodyPr/>
                    <a:lstStyle/>
                    <a:p>
                      <a:pPr lvl="0">
                        <a:buNone/>
                      </a:pPr>
                      <a:r>
                        <a:rPr lang="en-US" sz="1600" b="0" i="0" u="none" strike="noStrike" noProof="0">
                          <a:latin typeface="TW Cen MT"/>
                        </a:rPr>
                        <a:t>RS-ELIGIBLE-DAYS-PRESENT-V1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latin typeface="TW Cen MT"/>
                        </a:rPr>
                        <a:t>Total number of days eligible and remote synchronous present and enrolled in an approved career and technical course that generated one contact hour during a reporting period.</a:t>
                      </a:r>
                      <a:endParaRPr lang="en-US"/>
                    </a:p>
                  </a:txBody>
                  <a:tcPr/>
                </a:tc>
                <a:tc>
                  <a:txBody>
                    <a:bodyPr/>
                    <a:lstStyle/>
                    <a:p>
                      <a:pPr lvl="0">
                        <a:buNone/>
                      </a:pPr>
                      <a:r>
                        <a:rPr lang="en-US" sz="1600" b="0" i="0" u="none" strike="noStrike" noProof="0">
                          <a:latin typeface="TW Cen MT"/>
                        </a:rPr>
                        <a:t>RA-ELIGIBLE-DAYS-PRESENT-V1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latin typeface="TW Cen MT"/>
                        </a:rPr>
                        <a:t>Total number of days eligible and remote asynchronous present and enrolled in an approved career and technical course that generated one contact hour during a reporting period.</a:t>
                      </a:r>
                      <a:endParaRPr lang="en-US"/>
                    </a:p>
                  </a:txBody>
                  <a:tcPr/>
                </a:tc>
                <a:extLst>
                  <a:ext uri="{0D108BD9-81ED-4DB2-BD59-A6C34878D82A}">
                    <a16:rowId xmlns:a16="http://schemas.microsoft.com/office/drawing/2014/main" val="725238436"/>
                  </a:ext>
                </a:extLst>
              </a:tr>
              <a:tr h="370840">
                <a:tc>
                  <a:txBody>
                    <a:bodyPr/>
                    <a:lstStyle/>
                    <a:p>
                      <a:pPr lvl="0">
                        <a:buNone/>
                      </a:pPr>
                      <a:r>
                        <a:rPr lang="en-US" sz="1600" b="0" i="0" u="none" strike="noStrike" noProof="0">
                          <a:latin typeface="TW Cen MT"/>
                        </a:rPr>
                        <a:t>ELIGIBLE-DAYS-PRESENT-V2 (E0951) </a:t>
                      </a:r>
                      <a:r>
                        <a:rPr lang="en-US" sz="1600" b="0" i="0" u="none" strike="noStrike" noProof="0">
                          <a:highlight>
                            <a:srgbClr val="FFFF00"/>
                          </a:highlight>
                          <a:latin typeface="TW Cen MT"/>
                        </a:rPr>
                        <a:t>(Sub 3)</a:t>
                      </a:r>
                      <a:endParaRPr lang="en-US">
                        <a:latin typeface="TW Cen MT"/>
                      </a:endParaRPr>
                    </a:p>
                  </a:txBody>
                  <a:tcPr/>
                </a:tc>
                <a:tc>
                  <a:txBody>
                    <a:bodyPr/>
                    <a:lstStyle/>
                    <a:p>
                      <a:pPr lvl="0">
                        <a:buNone/>
                      </a:pPr>
                      <a:r>
                        <a:rPr lang="en-US" sz="1600" b="0" i="0" u="none" strike="noStrike" noProof="0">
                          <a:latin typeface="TW Cen MT"/>
                        </a:rPr>
                        <a:t>RS-ELIGIBLE-DAYS-PRESENT-V2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latin typeface="TW Cen MT"/>
                        </a:rPr>
                        <a:t>Total number of days eligible and remote synchronous present and enrolled in an approved career and technical course that generated two contact hours during a reporting period.</a:t>
                      </a:r>
                      <a:endParaRPr lang="en-US"/>
                    </a:p>
                  </a:txBody>
                  <a:tcPr/>
                </a:tc>
                <a:tc>
                  <a:txBody>
                    <a:bodyPr/>
                    <a:lstStyle/>
                    <a:p>
                      <a:pPr lvl="0">
                        <a:buNone/>
                      </a:pPr>
                      <a:r>
                        <a:rPr lang="en-US" sz="1600" b="0" i="0" u="none" strike="noStrike" noProof="0">
                          <a:latin typeface="TW Cen MT"/>
                        </a:rPr>
                        <a:t>RA-ELIGIBLE-DAYS-PRESENT-V2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latin typeface="TW Cen MT"/>
                        </a:rPr>
                        <a:t>Total number of days eligible and remote asynchronous present and enrolled in an approved career and technical course that generated two contact hours during a reporting period.</a:t>
                      </a:r>
                      <a:endParaRPr lang="en-US"/>
                    </a:p>
                  </a:txBody>
                  <a:tcPr/>
                </a:tc>
                <a:extLst>
                  <a:ext uri="{0D108BD9-81ED-4DB2-BD59-A6C34878D82A}">
                    <a16:rowId xmlns:a16="http://schemas.microsoft.com/office/drawing/2014/main" val="816353045"/>
                  </a:ext>
                </a:extLst>
              </a:tr>
              <a:tr h="370840">
                <a:tc>
                  <a:txBody>
                    <a:bodyPr/>
                    <a:lstStyle/>
                    <a:p>
                      <a:pPr lvl="0">
                        <a:buNone/>
                      </a:pPr>
                      <a:r>
                        <a:rPr lang="en-US" sz="1600" b="0" i="0" u="none" strike="noStrike" noProof="0">
                          <a:latin typeface="TW Cen MT"/>
                        </a:rPr>
                        <a:t>ELIGIBLE-DAYS-PRESENT-V3 (E0952) </a:t>
                      </a:r>
                      <a:r>
                        <a:rPr lang="en-US" sz="1600" b="0" i="0" u="none" strike="noStrike" noProof="0">
                          <a:highlight>
                            <a:srgbClr val="FFFF00"/>
                          </a:highlight>
                          <a:latin typeface="TW Cen MT"/>
                        </a:rPr>
                        <a:t>(Sub 3)</a:t>
                      </a:r>
                      <a:endParaRPr lang="en-US">
                        <a:latin typeface="TW Cen MT"/>
                      </a:endParaRPr>
                    </a:p>
                  </a:txBody>
                  <a:tcPr/>
                </a:tc>
                <a:tc>
                  <a:txBody>
                    <a:bodyPr/>
                    <a:lstStyle/>
                    <a:p>
                      <a:pPr lvl="0">
                        <a:buNone/>
                      </a:pPr>
                      <a:r>
                        <a:rPr lang="en-US" sz="1600" b="0" i="0" u="none" strike="noStrike" noProof="0">
                          <a:latin typeface="TW Cen MT"/>
                        </a:rPr>
                        <a:t>RS-ELIGIBLE-DAYS-PRESENT-V3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latin typeface="TW Cen MT"/>
                        </a:rPr>
                        <a:t>Total number of days eligible and remote synchronous present and enrolled in an approved career and technical course that generated three contact hours during a reporting period.</a:t>
                      </a:r>
                      <a:endParaRPr lang="en-US"/>
                    </a:p>
                  </a:txBody>
                  <a:tcPr/>
                </a:tc>
                <a:tc>
                  <a:txBody>
                    <a:bodyPr/>
                    <a:lstStyle/>
                    <a:p>
                      <a:pPr lvl="0">
                        <a:buNone/>
                      </a:pPr>
                      <a:r>
                        <a:rPr lang="en-US" sz="1600" b="0" i="0" u="none" strike="noStrike" noProof="0">
                          <a:latin typeface="TW Cen MT"/>
                        </a:rPr>
                        <a:t>RA-ELIGIBLE-DAYS-PRESENT-V3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latin typeface="TW Cen MT"/>
                        </a:rPr>
                        <a:t>Total number of days eligible and remote asynchronous present and enrolled in an approved career and technical course that generated three contact hours during a reporting period.</a:t>
                      </a:r>
                      <a:endParaRPr lang="en-US"/>
                    </a:p>
                  </a:txBody>
                  <a:tcPr/>
                </a:tc>
                <a:extLst>
                  <a:ext uri="{0D108BD9-81ED-4DB2-BD59-A6C34878D82A}">
                    <a16:rowId xmlns:a16="http://schemas.microsoft.com/office/drawing/2014/main" val="3696313856"/>
                  </a:ext>
                </a:extLst>
              </a:tr>
            </a:tbl>
          </a:graphicData>
        </a:graphic>
      </p:graphicFrame>
    </p:spTree>
    <p:extLst>
      <p:ext uri="{BB962C8B-B14F-4D97-AF65-F5344CB8AC3E}">
        <p14:creationId xmlns:p14="http://schemas.microsoft.com/office/powerpoint/2010/main" val="240161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73A4A-40AF-4F8F-8AC3-0EDD1231CB9D}"/>
              </a:ext>
            </a:extLst>
          </p:cNvPr>
          <p:cNvSpPr>
            <a:spLocks noGrp="1"/>
          </p:cNvSpPr>
          <p:nvPr>
            <p:ph type="sldNum" sz="quarter" idx="12"/>
          </p:nvPr>
        </p:nvSpPr>
        <p:spPr/>
        <p:txBody>
          <a:bodyPr/>
          <a:lstStyle/>
          <a:p>
            <a:fld id="{25037DA4-2335-4A87-8586-64B2BAB08211}" type="slidenum">
              <a:rPr lang="en-US" smtClean="0"/>
              <a:pPr/>
              <a:t>14</a:t>
            </a:fld>
            <a:endParaRPr lang="en-US"/>
          </a:p>
        </p:txBody>
      </p:sp>
      <p:sp>
        <p:nvSpPr>
          <p:cNvPr id="5" name="Title 4">
            <a:extLst>
              <a:ext uri="{FF2B5EF4-FFF2-40B4-BE49-F238E27FC236}">
                <a16:creationId xmlns:a16="http://schemas.microsoft.com/office/drawing/2014/main" id="{38A34C50-4E4E-45E4-A467-1AD12CF762D9}"/>
              </a:ext>
            </a:extLst>
          </p:cNvPr>
          <p:cNvSpPr>
            <a:spLocks noGrp="1"/>
          </p:cNvSpPr>
          <p:nvPr>
            <p:ph type="title"/>
          </p:nvPr>
        </p:nvSpPr>
        <p:spPr>
          <a:xfrm>
            <a:off x="916357" y="24517"/>
            <a:ext cx="9758343" cy="793820"/>
          </a:xfrm>
        </p:spPr>
        <p:txBody>
          <a:bodyPr/>
          <a:lstStyle/>
          <a:p>
            <a:r>
              <a:rPr lang="en-US">
                <a:latin typeface="Tw Cen MT Condensed"/>
              </a:rPr>
              <a:t>2020-2021 data elements</a:t>
            </a:r>
          </a:p>
        </p:txBody>
      </p:sp>
      <p:graphicFrame>
        <p:nvGraphicFramePr>
          <p:cNvPr id="7" name="Table 10">
            <a:extLst>
              <a:ext uri="{FF2B5EF4-FFF2-40B4-BE49-F238E27FC236}">
                <a16:creationId xmlns:a16="http://schemas.microsoft.com/office/drawing/2014/main" id="{03C9063B-C994-4891-9CF4-0FBF8A2701E2}"/>
              </a:ext>
            </a:extLst>
          </p:cNvPr>
          <p:cNvGraphicFramePr>
            <a:graphicFrameLocks noGrp="1"/>
          </p:cNvGraphicFramePr>
          <p:nvPr>
            <p:extLst>
              <p:ext uri="{D42A27DB-BD31-4B8C-83A1-F6EECF244321}">
                <p14:modId xmlns:p14="http://schemas.microsoft.com/office/powerpoint/2010/main" val="797387297"/>
              </p:ext>
            </p:extLst>
          </p:nvPr>
        </p:nvGraphicFramePr>
        <p:xfrm>
          <a:off x="205153" y="820615"/>
          <a:ext cx="11729882" cy="4485640"/>
        </p:xfrm>
        <a:graphic>
          <a:graphicData uri="http://schemas.openxmlformats.org/drawingml/2006/table">
            <a:tbl>
              <a:tblPr firstRow="1" bandRow="1">
                <a:tableStyleId>{5C22544A-7EE6-4342-B048-85BDC9FD1C3A}</a:tableStyleId>
              </a:tblPr>
              <a:tblGrid>
                <a:gridCol w="1858507">
                  <a:extLst>
                    <a:ext uri="{9D8B030D-6E8A-4147-A177-3AD203B41FA5}">
                      <a16:colId xmlns:a16="http://schemas.microsoft.com/office/drawing/2014/main" val="1822037595"/>
                    </a:ext>
                  </a:extLst>
                </a:gridCol>
                <a:gridCol w="2190026">
                  <a:extLst>
                    <a:ext uri="{9D8B030D-6E8A-4147-A177-3AD203B41FA5}">
                      <a16:colId xmlns:a16="http://schemas.microsoft.com/office/drawing/2014/main" val="18300559"/>
                    </a:ext>
                  </a:extLst>
                </a:gridCol>
                <a:gridCol w="2752596">
                  <a:extLst>
                    <a:ext uri="{9D8B030D-6E8A-4147-A177-3AD203B41FA5}">
                      <a16:colId xmlns:a16="http://schemas.microsoft.com/office/drawing/2014/main" val="3662637563"/>
                    </a:ext>
                  </a:extLst>
                </a:gridCol>
                <a:gridCol w="2175674">
                  <a:extLst>
                    <a:ext uri="{9D8B030D-6E8A-4147-A177-3AD203B41FA5}">
                      <a16:colId xmlns:a16="http://schemas.microsoft.com/office/drawing/2014/main" val="444117368"/>
                    </a:ext>
                  </a:extLst>
                </a:gridCol>
                <a:gridCol w="2753079">
                  <a:extLst>
                    <a:ext uri="{9D8B030D-6E8A-4147-A177-3AD203B41FA5}">
                      <a16:colId xmlns:a16="http://schemas.microsoft.com/office/drawing/2014/main" val="1208166949"/>
                    </a:ext>
                  </a:extLst>
                </a:gridCol>
              </a:tblGrid>
              <a:tr h="370840">
                <a:tc>
                  <a:txBody>
                    <a:bodyPr/>
                    <a:lstStyle/>
                    <a:p>
                      <a:r>
                        <a:rPr lang="en-US"/>
                        <a:t>On Campus</a:t>
                      </a:r>
                    </a:p>
                  </a:txBody>
                  <a:tcPr/>
                </a:tc>
                <a:tc gridSpan="2">
                  <a:txBody>
                    <a:bodyPr/>
                    <a:lstStyle/>
                    <a:p>
                      <a:r>
                        <a:rPr lang="en-US"/>
                        <a:t>Remote Synchronous Instruction</a:t>
                      </a:r>
                    </a:p>
                  </a:txBody>
                  <a:tcPr/>
                </a:tc>
                <a:tc hMerge="1">
                  <a:txBody>
                    <a:bodyPr/>
                    <a:lstStyle/>
                    <a:p>
                      <a:endParaRPr lang="en-US"/>
                    </a:p>
                  </a:txBody>
                  <a:tcPr/>
                </a:tc>
                <a:tc gridSpan="2">
                  <a:txBody>
                    <a:bodyPr/>
                    <a:lstStyle/>
                    <a:p>
                      <a:r>
                        <a:rPr lang="en-US"/>
                        <a:t>Remote Asynchronous Instruction</a:t>
                      </a:r>
                    </a:p>
                  </a:txBody>
                  <a:tcPr/>
                </a:tc>
                <a:tc hMerge="1">
                  <a:txBody>
                    <a:bodyPr/>
                    <a:lstStyle/>
                    <a:p>
                      <a:endParaRPr lang="en-US"/>
                    </a:p>
                  </a:txBody>
                  <a:tcPr/>
                </a:tc>
                <a:extLst>
                  <a:ext uri="{0D108BD9-81ED-4DB2-BD59-A6C34878D82A}">
                    <a16:rowId xmlns:a16="http://schemas.microsoft.com/office/drawing/2014/main" val="4284566074"/>
                  </a:ext>
                </a:extLst>
              </a:tr>
              <a:tr h="370840">
                <a:tc>
                  <a:txBody>
                    <a:bodyPr/>
                    <a:lstStyle/>
                    <a:p>
                      <a:pPr lvl="0">
                        <a:buNone/>
                      </a:pPr>
                      <a:r>
                        <a:rPr lang="en-US" sz="1600" b="0" i="0" u="none" strike="noStrike" noProof="0">
                          <a:latin typeface="Tw Cen MT"/>
                        </a:rPr>
                        <a:t>ELIGIBLE-DAYS-PRESENT-V4 (E0953) </a:t>
                      </a:r>
                      <a:r>
                        <a:rPr lang="en-US" sz="1600" b="0" i="0" u="none" strike="noStrike" noProof="0">
                          <a:highlight>
                            <a:srgbClr val="FFFF00"/>
                          </a:highlight>
                          <a:latin typeface="Tw Cen MT"/>
                        </a:rPr>
                        <a:t>(Sub 3)</a:t>
                      </a:r>
                      <a:endParaRPr lang="en-US"/>
                    </a:p>
                  </a:txBody>
                  <a:tcPr/>
                </a:tc>
                <a:tc>
                  <a:txBody>
                    <a:bodyPr/>
                    <a:lstStyle/>
                    <a:p>
                      <a:pPr lvl="0" algn="l">
                        <a:lnSpc>
                          <a:spcPct val="100000"/>
                        </a:lnSpc>
                        <a:spcBef>
                          <a:spcPts val="0"/>
                        </a:spcBef>
                        <a:spcAft>
                          <a:spcPts val="0"/>
                        </a:spcAft>
                        <a:buNone/>
                      </a:pPr>
                      <a:r>
                        <a:rPr lang="en-US" sz="1600" b="0" i="0" u="none" strike="noStrike" noProof="0"/>
                        <a:t>RS-ELIGIBLE-DAYS-PRESENT-V4 </a:t>
                      </a:r>
                      <a:r>
                        <a:rPr lang="en-US" sz="1600" b="0" i="0" u="none" strike="noStrike" noProof="0">
                          <a:highlight>
                            <a:srgbClr val="FFFF00"/>
                          </a:highlight>
                        </a:rPr>
                        <a:t>(Sub 3)</a:t>
                      </a:r>
                      <a:endParaRPr lang="en-US" sz="1600" b="0" i="0" u="none" strike="noStrike" noProof="0"/>
                    </a:p>
                  </a:txBody>
                  <a:tcPr/>
                </a:tc>
                <a:tc>
                  <a:txBody>
                    <a:bodyPr/>
                    <a:lstStyle/>
                    <a:p>
                      <a:pPr lvl="0">
                        <a:buNone/>
                      </a:pPr>
                      <a:r>
                        <a:rPr lang="en-US" sz="1400" b="0" i="0" u="none" strike="noStrike" noProof="0"/>
                        <a:t>Total number of days eligible and remote synchronous present and enrolled in an approved career and technical course that generated four contact hours during a reporting period.</a:t>
                      </a:r>
                      <a:endParaRPr lang="en-US"/>
                    </a:p>
                  </a:txBody>
                  <a:tcPr/>
                </a:tc>
                <a:tc>
                  <a:txBody>
                    <a:bodyPr/>
                    <a:lstStyle/>
                    <a:p>
                      <a:pPr lvl="0">
                        <a:buNone/>
                      </a:pPr>
                      <a:r>
                        <a:rPr lang="en-US" sz="1600" b="0" i="0" u="none" strike="noStrike" noProof="0"/>
                        <a:t>RA-ELIGIBLE-DAYS-PRESENT-V4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t>Total number of days eligible and remote asynchronous present and enrolled in an approved career and technical course that generated four contact hours during a reporting period.</a:t>
                      </a:r>
                      <a:endParaRPr lang="en-US"/>
                    </a:p>
                  </a:txBody>
                  <a:tcPr/>
                </a:tc>
                <a:extLst>
                  <a:ext uri="{0D108BD9-81ED-4DB2-BD59-A6C34878D82A}">
                    <a16:rowId xmlns:a16="http://schemas.microsoft.com/office/drawing/2014/main" val="725238436"/>
                  </a:ext>
                </a:extLst>
              </a:tr>
              <a:tr h="370840">
                <a:tc>
                  <a:txBody>
                    <a:bodyPr/>
                    <a:lstStyle/>
                    <a:p>
                      <a:pPr lvl="0">
                        <a:buNone/>
                      </a:pPr>
                      <a:r>
                        <a:rPr lang="en-US" sz="1600" b="0" i="0" u="none" strike="noStrike" noProof="0">
                          <a:latin typeface="Tw Cen MT"/>
                        </a:rPr>
                        <a:t>ELIGIBLE-DAYS-PRESENT-V5 (E0954) </a:t>
                      </a:r>
                      <a:r>
                        <a:rPr lang="en-US" sz="1600" b="0" i="0" u="none" strike="noStrike" noProof="0">
                          <a:highlight>
                            <a:srgbClr val="FFFF00"/>
                          </a:highlight>
                          <a:latin typeface="Tw Cen MT"/>
                        </a:rPr>
                        <a:t>(Sub 3)</a:t>
                      </a:r>
                      <a:endParaRPr lang="en-US"/>
                    </a:p>
                  </a:txBody>
                  <a:tcPr/>
                </a:tc>
                <a:tc>
                  <a:txBody>
                    <a:bodyPr/>
                    <a:lstStyle/>
                    <a:p>
                      <a:pPr lvl="0" algn="l">
                        <a:lnSpc>
                          <a:spcPct val="100000"/>
                        </a:lnSpc>
                        <a:spcBef>
                          <a:spcPts val="0"/>
                        </a:spcBef>
                        <a:spcAft>
                          <a:spcPts val="0"/>
                        </a:spcAft>
                        <a:buNone/>
                      </a:pPr>
                      <a:r>
                        <a:rPr lang="en-US" sz="1600" b="0" i="0" u="none" strike="noStrike" noProof="0"/>
                        <a:t>RS-ELIGIBLE-DAYS-PRESENT-V5 </a:t>
                      </a:r>
                      <a:r>
                        <a:rPr lang="en-US" sz="1600" b="0" i="0" u="none" strike="noStrike" noProof="0">
                          <a:highlight>
                            <a:srgbClr val="FFFF00"/>
                          </a:highlight>
                        </a:rPr>
                        <a:t>(Sub 3)</a:t>
                      </a:r>
                      <a:endParaRPr lang="en-US" sz="1600" b="0" i="0" u="none" strike="noStrike" noProof="0"/>
                    </a:p>
                  </a:txBody>
                  <a:tcPr/>
                </a:tc>
                <a:tc>
                  <a:txBody>
                    <a:bodyPr/>
                    <a:lstStyle/>
                    <a:p>
                      <a:pPr lvl="0">
                        <a:buNone/>
                      </a:pPr>
                      <a:r>
                        <a:rPr lang="en-US" sz="1400" b="0" i="0" u="none" strike="noStrike" noProof="0"/>
                        <a:t>Total number of days eligible and remote synchronous present and enrolled in an approved career and technical course that generated five contact hours during a reporting period.</a:t>
                      </a:r>
                      <a:endParaRPr lang="en-US"/>
                    </a:p>
                  </a:txBody>
                  <a:tcPr/>
                </a:tc>
                <a:tc>
                  <a:txBody>
                    <a:bodyPr/>
                    <a:lstStyle/>
                    <a:p>
                      <a:pPr lvl="0">
                        <a:buNone/>
                      </a:pPr>
                      <a:r>
                        <a:rPr lang="en-US" sz="1600" b="0" i="0" u="none" strike="noStrike" noProof="0"/>
                        <a:t>RA-ELIGIBLE-DAYS-PRESENT-V5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t>Total number of days eligible and remote asynchronous present and enrolled in an approved career and technical course that generated five contact hours during a reporting period.</a:t>
                      </a:r>
                      <a:endParaRPr lang="en-US"/>
                    </a:p>
                  </a:txBody>
                  <a:tcPr/>
                </a:tc>
                <a:extLst>
                  <a:ext uri="{0D108BD9-81ED-4DB2-BD59-A6C34878D82A}">
                    <a16:rowId xmlns:a16="http://schemas.microsoft.com/office/drawing/2014/main" val="816353045"/>
                  </a:ext>
                </a:extLst>
              </a:tr>
              <a:tr h="370840">
                <a:tc>
                  <a:txBody>
                    <a:bodyPr/>
                    <a:lstStyle/>
                    <a:p>
                      <a:pPr lvl="0">
                        <a:buNone/>
                      </a:pPr>
                      <a:r>
                        <a:rPr lang="en-US" sz="1600" b="0" i="0" u="none" strike="noStrike" noProof="0">
                          <a:latin typeface="Tw Cen MT"/>
                        </a:rPr>
                        <a:t>ELIGIBLE-DAYS-PRESENT-V6 (E0955) </a:t>
                      </a:r>
                      <a:r>
                        <a:rPr lang="en-US" sz="1600" b="0" i="0" u="none" strike="noStrike" noProof="0">
                          <a:highlight>
                            <a:srgbClr val="FFFF00"/>
                          </a:highlight>
                          <a:latin typeface="Tw Cen MT"/>
                        </a:rPr>
                        <a:t>(Sub 3)</a:t>
                      </a:r>
                      <a:endParaRPr lang="en-US"/>
                    </a:p>
                  </a:txBody>
                  <a:tcPr/>
                </a:tc>
                <a:tc>
                  <a:txBody>
                    <a:bodyPr/>
                    <a:lstStyle/>
                    <a:p>
                      <a:pPr lvl="0" algn="l">
                        <a:lnSpc>
                          <a:spcPct val="100000"/>
                        </a:lnSpc>
                        <a:spcBef>
                          <a:spcPts val="0"/>
                        </a:spcBef>
                        <a:spcAft>
                          <a:spcPts val="0"/>
                        </a:spcAft>
                        <a:buNone/>
                      </a:pPr>
                      <a:r>
                        <a:rPr lang="en-US" sz="1600" b="0" i="0" u="none" strike="noStrike" noProof="0"/>
                        <a:t>RS-ELIGIBLE-DAYS-PRESENT-V6 </a:t>
                      </a:r>
                      <a:r>
                        <a:rPr lang="en-US" sz="1600" b="0" i="0" u="none" strike="noStrike" noProof="0">
                          <a:highlight>
                            <a:srgbClr val="FFFF00"/>
                          </a:highlight>
                        </a:rPr>
                        <a:t>(Sub 3)</a:t>
                      </a:r>
                      <a:endParaRPr lang="en-US" sz="1600" b="0" i="0" u="none" strike="noStrike" noProof="0"/>
                    </a:p>
                  </a:txBody>
                  <a:tcPr/>
                </a:tc>
                <a:tc>
                  <a:txBody>
                    <a:bodyPr/>
                    <a:lstStyle/>
                    <a:p>
                      <a:pPr lvl="0">
                        <a:buNone/>
                      </a:pPr>
                      <a:r>
                        <a:rPr lang="en-US" sz="1400" b="0" i="0" u="none" strike="noStrike" noProof="0"/>
                        <a:t>Total number of days eligible and remote synchronous present and enrolled in an approved career and technical course that generated six contact hours during a reporting period.</a:t>
                      </a:r>
                      <a:endParaRPr lang="en-US"/>
                    </a:p>
                  </a:txBody>
                  <a:tcPr/>
                </a:tc>
                <a:tc>
                  <a:txBody>
                    <a:bodyPr/>
                    <a:lstStyle/>
                    <a:p>
                      <a:pPr lvl="0">
                        <a:buNone/>
                      </a:pPr>
                      <a:r>
                        <a:rPr lang="en-US" sz="1600" b="0" i="0" u="none" strike="noStrike" noProof="0"/>
                        <a:t>RA-ELIGIBLE-DAYS-PRESENT-V6 </a:t>
                      </a:r>
                      <a:r>
                        <a:rPr lang="en-US" sz="1600" b="0" i="0" u="none" strike="noStrike" noProof="0">
                          <a:highlight>
                            <a:srgbClr val="FFFF00"/>
                          </a:highlight>
                        </a:rPr>
                        <a:t>(Sub 3)</a:t>
                      </a:r>
                      <a:endParaRPr lang="en-US"/>
                    </a:p>
                  </a:txBody>
                  <a:tcPr/>
                </a:tc>
                <a:tc>
                  <a:txBody>
                    <a:bodyPr/>
                    <a:lstStyle/>
                    <a:p>
                      <a:pPr lvl="0">
                        <a:buNone/>
                      </a:pPr>
                      <a:r>
                        <a:rPr lang="en-US" sz="1400" b="0" i="0" u="none" strike="noStrike" noProof="0"/>
                        <a:t>Total number of days eligible and remote asynchronous present and enrolled in an approved career and technical course that generated six contact hours during a reporting period.</a:t>
                      </a:r>
                      <a:endParaRPr lang="en-US"/>
                    </a:p>
                  </a:txBody>
                  <a:tcPr/>
                </a:tc>
                <a:extLst>
                  <a:ext uri="{0D108BD9-81ED-4DB2-BD59-A6C34878D82A}">
                    <a16:rowId xmlns:a16="http://schemas.microsoft.com/office/drawing/2014/main" val="3696313856"/>
                  </a:ext>
                </a:extLst>
              </a:tr>
            </a:tbl>
          </a:graphicData>
        </a:graphic>
      </p:graphicFrame>
      <p:pic>
        <p:nvPicPr>
          <p:cNvPr id="2" name="Picture 3" descr="A picture containing bottle, sitting, orange, people&#10;&#10;Description automatically generated">
            <a:extLst>
              <a:ext uri="{FF2B5EF4-FFF2-40B4-BE49-F238E27FC236}">
                <a16:creationId xmlns:a16="http://schemas.microsoft.com/office/drawing/2014/main" id="{CC8812C4-C615-4489-BBE3-640CABB6E4A7}"/>
              </a:ext>
            </a:extLst>
          </p:cNvPr>
          <p:cNvPicPr>
            <a:picLocks noChangeAspect="1"/>
          </p:cNvPicPr>
          <p:nvPr/>
        </p:nvPicPr>
        <p:blipFill rotWithShape="1">
          <a:blip r:embed="rId2"/>
          <a:srcRect r="105" b="44762"/>
          <a:stretch/>
        </p:blipFill>
        <p:spPr>
          <a:xfrm>
            <a:off x="1358096" y="5672606"/>
            <a:ext cx="9186449" cy="377172"/>
          </a:xfrm>
          <a:prstGeom prst="rect">
            <a:avLst/>
          </a:prstGeom>
        </p:spPr>
      </p:pic>
      <p:sp>
        <p:nvSpPr>
          <p:cNvPr id="4" name="Arrow: Right 3">
            <a:extLst>
              <a:ext uri="{FF2B5EF4-FFF2-40B4-BE49-F238E27FC236}">
                <a16:creationId xmlns:a16="http://schemas.microsoft.com/office/drawing/2014/main" id="{3DA9FE29-9B55-47B9-910A-8BF7840F44F0}"/>
              </a:ext>
            </a:extLst>
          </p:cNvPr>
          <p:cNvSpPr/>
          <p:nvPr/>
        </p:nvSpPr>
        <p:spPr>
          <a:xfrm>
            <a:off x="272796" y="5617368"/>
            <a:ext cx="974202" cy="48227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hlinkClick r:id="rId3"/>
              </a:rPr>
              <a:t>CTE</a:t>
            </a:r>
            <a:endParaRPr lang="en-US"/>
          </a:p>
        </p:txBody>
      </p:sp>
    </p:spTree>
    <p:extLst>
      <p:ext uri="{BB962C8B-B14F-4D97-AF65-F5344CB8AC3E}">
        <p14:creationId xmlns:p14="http://schemas.microsoft.com/office/powerpoint/2010/main" val="416417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lstStyle/>
          <a:p>
            <a:r>
              <a:rPr lang="en-US">
                <a:latin typeface="Tw Cen MT Condensed"/>
              </a:rPr>
              <a:t>2020-2021 </a:t>
            </a:r>
            <a:r>
              <a:rPr lang="en-US" err="1">
                <a:latin typeface="Tw Cen MT Condensed"/>
              </a:rPr>
              <a:t>peims</a:t>
            </a:r>
            <a:r>
              <a:rPr lang="en-US">
                <a:latin typeface="Tw Cen MT Condensed"/>
              </a:rPr>
              <a:t> attendance reporting</a:t>
            </a:r>
            <a:endParaRPr lang="en-US"/>
          </a:p>
        </p:txBody>
      </p:sp>
      <p:sp>
        <p:nvSpPr>
          <p:cNvPr id="6" name="TextBox 5">
            <a:extLst>
              <a:ext uri="{FF2B5EF4-FFF2-40B4-BE49-F238E27FC236}">
                <a16:creationId xmlns:a16="http://schemas.microsoft.com/office/drawing/2014/main" id="{E0DAEBA0-2C09-4BBD-ACCB-BCF4057609B9}"/>
              </a:ext>
            </a:extLst>
          </p:cNvPr>
          <p:cNvSpPr txBox="1"/>
          <p:nvPr/>
        </p:nvSpPr>
        <p:spPr>
          <a:xfrm>
            <a:off x="866775" y="922338"/>
            <a:ext cx="97758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rPr>
              <a:t>How will an LEA report E1085 ATTENDANCE-EVENT-INDICATOR?</a:t>
            </a:r>
          </a:p>
        </p:txBody>
      </p:sp>
      <p:pic>
        <p:nvPicPr>
          <p:cNvPr id="2" name="Picture 1">
            <a:extLst>
              <a:ext uri="{FF2B5EF4-FFF2-40B4-BE49-F238E27FC236}">
                <a16:creationId xmlns:a16="http://schemas.microsoft.com/office/drawing/2014/main" id="{C058DDE5-384D-44A6-8CF6-5022B05D93B1}"/>
              </a:ext>
            </a:extLst>
          </p:cNvPr>
          <p:cNvPicPr>
            <a:picLocks noChangeAspect="1"/>
          </p:cNvPicPr>
          <p:nvPr/>
        </p:nvPicPr>
        <p:blipFill>
          <a:blip r:embed="rId2"/>
          <a:stretch>
            <a:fillRect/>
          </a:stretch>
        </p:blipFill>
        <p:spPr>
          <a:xfrm>
            <a:off x="1467826" y="1530857"/>
            <a:ext cx="9256347" cy="4825499"/>
          </a:xfrm>
          <a:prstGeom prst="rect">
            <a:avLst/>
          </a:prstGeom>
        </p:spPr>
      </p:pic>
      <p:sp>
        <p:nvSpPr>
          <p:cNvPr id="8" name="Rectangle 7">
            <a:extLst>
              <a:ext uri="{FF2B5EF4-FFF2-40B4-BE49-F238E27FC236}">
                <a16:creationId xmlns:a16="http://schemas.microsoft.com/office/drawing/2014/main" id="{9B22BD93-0FE9-450F-BBE1-B10E3A1D8DC3}"/>
              </a:ext>
            </a:extLst>
          </p:cNvPr>
          <p:cNvSpPr/>
          <p:nvPr/>
        </p:nvSpPr>
        <p:spPr>
          <a:xfrm>
            <a:off x="1467827" y="2514600"/>
            <a:ext cx="3256574" cy="1371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0DE91A-BB93-4D9A-B704-47C35E1B69B2}"/>
              </a:ext>
            </a:extLst>
          </p:cNvPr>
          <p:cNvSpPr/>
          <p:nvPr/>
        </p:nvSpPr>
        <p:spPr>
          <a:xfrm>
            <a:off x="1467826" y="5184184"/>
            <a:ext cx="3637573" cy="30221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D417D-EE13-43CF-A3DF-1A38783874FF}"/>
              </a:ext>
            </a:extLst>
          </p:cNvPr>
          <p:cNvSpPr/>
          <p:nvPr/>
        </p:nvSpPr>
        <p:spPr>
          <a:xfrm>
            <a:off x="1494720" y="5770270"/>
            <a:ext cx="3637573" cy="30221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979788-C403-4B45-BE88-FF255438083B}"/>
              </a:ext>
            </a:extLst>
          </p:cNvPr>
          <p:cNvSpPr txBox="1"/>
          <p:nvPr/>
        </p:nvSpPr>
        <p:spPr>
          <a:xfrm>
            <a:off x="6324600" y="3810000"/>
            <a:ext cx="3886200" cy="646331"/>
          </a:xfrm>
          <a:prstGeom prst="rect">
            <a:avLst/>
          </a:prstGeom>
          <a:noFill/>
        </p:spPr>
        <p:txBody>
          <a:bodyPr wrap="square" rtlCol="0">
            <a:spAutoFit/>
          </a:bodyPr>
          <a:lstStyle/>
          <a:p>
            <a:r>
              <a:rPr lang="en-US"/>
              <a:t>LEAs will use the “regular” ATTENDANCE-EVENT-INDICATOR-TYPE</a:t>
            </a:r>
          </a:p>
        </p:txBody>
      </p:sp>
      <p:cxnSp>
        <p:nvCxnSpPr>
          <p:cNvPr id="12" name="Straight Arrow Connector 11">
            <a:extLst>
              <a:ext uri="{FF2B5EF4-FFF2-40B4-BE49-F238E27FC236}">
                <a16:creationId xmlns:a16="http://schemas.microsoft.com/office/drawing/2014/main" id="{7513CB50-54CD-45DD-9AA8-847338C24E35}"/>
              </a:ext>
            </a:extLst>
          </p:cNvPr>
          <p:cNvCxnSpPr/>
          <p:nvPr/>
        </p:nvCxnSpPr>
        <p:spPr>
          <a:xfrm flipH="1" flipV="1">
            <a:off x="4724401" y="3200400"/>
            <a:ext cx="1600199" cy="743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81D51B-F9D7-4784-BF98-89B4E625D8F5}"/>
              </a:ext>
            </a:extLst>
          </p:cNvPr>
          <p:cNvCxnSpPr/>
          <p:nvPr/>
        </p:nvCxnSpPr>
        <p:spPr>
          <a:xfrm flipH="1">
            <a:off x="5132293" y="4419600"/>
            <a:ext cx="1192307" cy="764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D65994-D8C2-4B04-924C-F7331FE1338B}"/>
              </a:ext>
            </a:extLst>
          </p:cNvPr>
          <p:cNvCxnSpPr/>
          <p:nvPr/>
        </p:nvCxnSpPr>
        <p:spPr>
          <a:xfrm flipH="1">
            <a:off x="5181600" y="4419600"/>
            <a:ext cx="16764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84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16</a:t>
            </a:fld>
            <a:endParaRPr lang="en-US"/>
          </a:p>
        </p:txBody>
      </p:sp>
      <p:sp>
        <p:nvSpPr>
          <p:cNvPr id="6" name="Title 7">
            <a:extLst>
              <a:ext uri="{FF2B5EF4-FFF2-40B4-BE49-F238E27FC236}">
                <a16:creationId xmlns:a16="http://schemas.microsoft.com/office/drawing/2014/main" id="{47D71AA0-B5CE-48DB-8789-0C52520FC54A}"/>
              </a:ext>
            </a:extLst>
          </p:cNvPr>
          <p:cNvSpPr>
            <a:spLocks noGrp="1"/>
          </p:cNvSpPr>
          <p:nvPr>
            <p:ph type="title"/>
          </p:nvPr>
        </p:nvSpPr>
        <p:spPr>
          <a:xfrm>
            <a:off x="838203" y="83132"/>
            <a:ext cx="9758343" cy="793820"/>
          </a:xfrm>
        </p:spPr>
        <p:txBody>
          <a:bodyPr/>
          <a:lstStyle/>
          <a:p>
            <a:r>
              <a:rPr lang="en-US">
                <a:latin typeface="Tw Cen MT Condensed"/>
              </a:rPr>
              <a:t>2020-2021 example</a:t>
            </a:r>
            <a:endParaRPr lang="en-US"/>
          </a:p>
        </p:txBody>
      </p:sp>
      <p:sp>
        <p:nvSpPr>
          <p:cNvPr id="11" name="TextBox 10">
            <a:extLst>
              <a:ext uri="{FF2B5EF4-FFF2-40B4-BE49-F238E27FC236}">
                <a16:creationId xmlns:a16="http://schemas.microsoft.com/office/drawing/2014/main" id="{C9447DAB-5087-4820-BB71-70E19AF48F5D}"/>
              </a:ext>
            </a:extLst>
          </p:cNvPr>
          <p:cNvSpPr txBox="1"/>
          <p:nvPr/>
        </p:nvSpPr>
        <p:spPr>
          <a:xfrm>
            <a:off x="882650" y="803275"/>
            <a:ext cx="97758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rPr>
              <a:t>Question: How will my LEA report eligible days present for in person, remote synchronous and remote asynchronous instruction methods?</a:t>
            </a:r>
          </a:p>
        </p:txBody>
      </p:sp>
      <p:graphicFrame>
        <p:nvGraphicFramePr>
          <p:cNvPr id="21" name="Table 21">
            <a:extLst>
              <a:ext uri="{FF2B5EF4-FFF2-40B4-BE49-F238E27FC236}">
                <a16:creationId xmlns:a16="http://schemas.microsoft.com/office/drawing/2014/main" id="{11137F20-37BF-4BF9-BB57-8E361529E5B5}"/>
              </a:ext>
            </a:extLst>
          </p:cNvPr>
          <p:cNvGraphicFramePr>
            <a:graphicFrameLocks noGrp="1"/>
          </p:cNvGraphicFramePr>
          <p:nvPr>
            <p:extLst>
              <p:ext uri="{D42A27DB-BD31-4B8C-83A1-F6EECF244321}">
                <p14:modId xmlns:p14="http://schemas.microsoft.com/office/powerpoint/2010/main" val="485699286"/>
              </p:ext>
            </p:extLst>
          </p:nvPr>
        </p:nvGraphicFramePr>
        <p:xfrm>
          <a:off x="1749742" y="1659001"/>
          <a:ext cx="8168640" cy="4081447"/>
        </p:xfrm>
        <a:graphic>
          <a:graphicData uri="http://schemas.openxmlformats.org/drawingml/2006/table">
            <a:tbl>
              <a:tblPr firstRow="1" bandRow="1">
                <a:tableStyleId>{5C22544A-7EE6-4342-B048-85BDC9FD1C3A}</a:tableStyleId>
              </a:tblPr>
              <a:tblGrid>
                <a:gridCol w="1361440">
                  <a:extLst>
                    <a:ext uri="{9D8B030D-6E8A-4147-A177-3AD203B41FA5}">
                      <a16:colId xmlns:a16="http://schemas.microsoft.com/office/drawing/2014/main" val="3239808974"/>
                    </a:ext>
                  </a:extLst>
                </a:gridCol>
                <a:gridCol w="1361440">
                  <a:extLst>
                    <a:ext uri="{9D8B030D-6E8A-4147-A177-3AD203B41FA5}">
                      <a16:colId xmlns:a16="http://schemas.microsoft.com/office/drawing/2014/main" val="629064794"/>
                    </a:ext>
                  </a:extLst>
                </a:gridCol>
                <a:gridCol w="1361440">
                  <a:extLst>
                    <a:ext uri="{9D8B030D-6E8A-4147-A177-3AD203B41FA5}">
                      <a16:colId xmlns:a16="http://schemas.microsoft.com/office/drawing/2014/main" val="2957446028"/>
                    </a:ext>
                  </a:extLst>
                </a:gridCol>
                <a:gridCol w="1361440">
                  <a:extLst>
                    <a:ext uri="{9D8B030D-6E8A-4147-A177-3AD203B41FA5}">
                      <a16:colId xmlns:a16="http://schemas.microsoft.com/office/drawing/2014/main" val="1852519248"/>
                    </a:ext>
                  </a:extLst>
                </a:gridCol>
                <a:gridCol w="1361440">
                  <a:extLst>
                    <a:ext uri="{9D8B030D-6E8A-4147-A177-3AD203B41FA5}">
                      <a16:colId xmlns:a16="http://schemas.microsoft.com/office/drawing/2014/main" val="1194527699"/>
                    </a:ext>
                  </a:extLst>
                </a:gridCol>
                <a:gridCol w="1361440">
                  <a:extLst>
                    <a:ext uri="{9D8B030D-6E8A-4147-A177-3AD203B41FA5}">
                      <a16:colId xmlns:a16="http://schemas.microsoft.com/office/drawing/2014/main" val="572071926"/>
                    </a:ext>
                  </a:extLst>
                </a:gridCol>
              </a:tblGrid>
              <a:tr h="370840">
                <a:tc>
                  <a:txBody>
                    <a:bodyPr/>
                    <a:lstStyle/>
                    <a:p>
                      <a:r>
                        <a:rPr lang="en-US"/>
                        <a:t>Date</a:t>
                      </a:r>
                    </a:p>
                  </a:txBody>
                  <a:tcPr/>
                </a:tc>
                <a:tc>
                  <a:txBody>
                    <a:bodyPr/>
                    <a:lstStyle/>
                    <a:p>
                      <a:endParaRPr lang="en-US"/>
                    </a:p>
                  </a:txBody>
                  <a:tcPr/>
                </a:tc>
                <a:tc>
                  <a:txBody>
                    <a:bodyPr/>
                    <a:lstStyle/>
                    <a:p>
                      <a:r>
                        <a:rPr lang="en-US"/>
                        <a:t>Date</a:t>
                      </a:r>
                    </a:p>
                  </a:txBody>
                  <a:tcPr/>
                </a:tc>
                <a:tc>
                  <a:txBody>
                    <a:bodyPr/>
                    <a:lstStyle/>
                    <a:p>
                      <a:endParaRPr lang="en-US"/>
                    </a:p>
                  </a:txBody>
                  <a:tcPr/>
                </a:tc>
                <a:tc>
                  <a:txBody>
                    <a:bodyPr/>
                    <a:lstStyle/>
                    <a:p>
                      <a:r>
                        <a:rPr lang="en-US"/>
                        <a:t>Date</a:t>
                      </a:r>
                    </a:p>
                  </a:txBody>
                  <a:tcPr/>
                </a:tc>
                <a:tc>
                  <a:txBody>
                    <a:bodyPr/>
                    <a:lstStyle/>
                    <a:p>
                      <a:endParaRPr lang="en-US"/>
                    </a:p>
                  </a:txBody>
                  <a:tcPr/>
                </a:tc>
                <a:extLst>
                  <a:ext uri="{0D108BD9-81ED-4DB2-BD59-A6C34878D82A}">
                    <a16:rowId xmlns:a16="http://schemas.microsoft.com/office/drawing/2014/main" val="1559761660"/>
                  </a:ext>
                </a:extLst>
              </a:tr>
              <a:tr h="373062">
                <a:tc>
                  <a:txBody>
                    <a:bodyPr/>
                    <a:lstStyle/>
                    <a:p>
                      <a:r>
                        <a:rPr lang="en-US"/>
                        <a:t>8/17/2020</a:t>
                      </a:r>
                    </a:p>
                  </a:txBody>
                  <a:tcPr/>
                </a:tc>
                <a:tc>
                  <a:txBody>
                    <a:bodyPr/>
                    <a:lstStyle/>
                    <a:p>
                      <a:r>
                        <a:rPr lang="en-US" sz="1400">
                          <a:solidFill>
                            <a:schemeClr val="tx2"/>
                          </a:solidFill>
                        </a:rPr>
                        <a:t>Present</a:t>
                      </a:r>
                    </a:p>
                  </a:txBody>
                  <a:tcPr/>
                </a:tc>
                <a:tc>
                  <a:txBody>
                    <a:bodyPr/>
                    <a:lstStyle/>
                    <a:p>
                      <a:r>
                        <a:rPr lang="en-US"/>
                        <a:t>8/31/2020</a:t>
                      </a:r>
                    </a:p>
                  </a:txBody>
                  <a:tcPr/>
                </a:tc>
                <a:tc>
                  <a:txBody>
                    <a:bodyPr/>
                    <a:lstStyle/>
                    <a:p>
                      <a:r>
                        <a:rPr lang="en-US" sz="1400">
                          <a:solidFill>
                            <a:schemeClr val="tx2"/>
                          </a:solidFill>
                        </a:rPr>
                        <a:t>Present</a:t>
                      </a:r>
                    </a:p>
                  </a:txBody>
                  <a:tcPr/>
                </a:tc>
                <a:tc>
                  <a:txBody>
                    <a:bodyPr/>
                    <a:lstStyle/>
                    <a:p>
                      <a:r>
                        <a:rPr lang="en-US"/>
                        <a:t>9/14/2020</a:t>
                      </a:r>
                    </a:p>
                  </a:txBody>
                  <a:tcPr/>
                </a:tc>
                <a:tc>
                  <a:txBody>
                    <a:bodyPr/>
                    <a:lstStyle/>
                    <a:p>
                      <a:r>
                        <a:rPr lang="en-US" sz="1400">
                          <a:solidFill>
                            <a:schemeClr val="tx2"/>
                          </a:solidFill>
                        </a:rPr>
                        <a:t>RS</a:t>
                      </a:r>
                    </a:p>
                  </a:txBody>
                  <a:tcPr/>
                </a:tc>
                <a:extLst>
                  <a:ext uri="{0D108BD9-81ED-4DB2-BD59-A6C34878D82A}">
                    <a16:rowId xmlns:a16="http://schemas.microsoft.com/office/drawing/2014/main" val="2809482230"/>
                  </a:ext>
                </a:extLst>
              </a:tr>
              <a:tr h="370840">
                <a:tc>
                  <a:txBody>
                    <a:bodyPr/>
                    <a:lstStyle/>
                    <a:p>
                      <a:r>
                        <a:rPr lang="en-US"/>
                        <a:t>8/18/2020</a:t>
                      </a:r>
                    </a:p>
                  </a:txBody>
                  <a:tcPr/>
                </a:tc>
                <a:tc>
                  <a:txBody>
                    <a:bodyPr/>
                    <a:lstStyle/>
                    <a:p>
                      <a:r>
                        <a:rPr lang="en-US" sz="1400">
                          <a:solidFill>
                            <a:schemeClr val="tx2"/>
                          </a:solidFill>
                        </a:rPr>
                        <a:t>Present</a:t>
                      </a:r>
                    </a:p>
                  </a:txBody>
                  <a:tcPr/>
                </a:tc>
                <a:tc>
                  <a:txBody>
                    <a:bodyPr/>
                    <a:lstStyle/>
                    <a:p>
                      <a:r>
                        <a:rPr lang="en-US"/>
                        <a:t>9/1/2020</a:t>
                      </a:r>
                    </a:p>
                  </a:txBody>
                  <a:tcPr/>
                </a:tc>
                <a:tc>
                  <a:txBody>
                    <a:bodyPr/>
                    <a:lstStyle/>
                    <a:p>
                      <a:r>
                        <a:rPr lang="en-US" sz="1400">
                          <a:solidFill>
                            <a:schemeClr val="tx2"/>
                          </a:solidFill>
                        </a:rPr>
                        <a:t>Absent</a:t>
                      </a:r>
                    </a:p>
                  </a:txBody>
                  <a:tcPr/>
                </a:tc>
                <a:tc>
                  <a:txBody>
                    <a:bodyPr/>
                    <a:lstStyle/>
                    <a:p>
                      <a:r>
                        <a:rPr lang="en-US"/>
                        <a:t>9/15/2020</a:t>
                      </a:r>
                    </a:p>
                  </a:txBody>
                  <a:tcPr/>
                </a:tc>
                <a:tc>
                  <a:txBody>
                    <a:bodyPr/>
                    <a:lstStyle/>
                    <a:p>
                      <a:r>
                        <a:rPr lang="en-US" sz="1400">
                          <a:solidFill>
                            <a:schemeClr val="tx2"/>
                          </a:solidFill>
                        </a:rPr>
                        <a:t>RS</a:t>
                      </a:r>
                    </a:p>
                  </a:txBody>
                  <a:tcPr/>
                </a:tc>
                <a:extLst>
                  <a:ext uri="{0D108BD9-81ED-4DB2-BD59-A6C34878D82A}">
                    <a16:rowId xmlns:a16="http://schemas.microsoft.com/office/drawing/2014/main" val="2810743251"/>
                  </a:ext>
                </a:extLst>
              </a:tr>
              <a:tr h="370839">
                <a:tc>
                  <a:txBody>
                    <a:bodyPr/>
                    <a:lstStyle/>
                    <a:p>
                      <a:pPr lvl="0">
                        <a:buNone/>
                      </a:pPr>
                      <a:r>
                        <a:rPr lang="en-US"/>
                        <a:t>8/19/2020</a:t>
                      </a:r>
                    </a:p>
                  </a:txBody>
                  <a:tcPr/>
                </a:tc>
                <a:tc>
                  <a:txBody>
                    <a:bodyPr/>
                    <a:lstStyle/>
                    <a:p>
                      <a:pPr lvl="0">
                        <a:buNone/>
                      </a:pPr>
                      <a:r>
                        <a:rPr lang="en-US" sz="1400">
                          <a:solidFill>
                            <a:schemeClr val="tx2"/>
                          </a:solidFill>
                        </a:rPr>
                        <a:t>Present</a:t>
                      </a:r>
                    </a:p>
                  </a:txBody>
                  <a:tcPr/>
                </a:tc>
                <a:tc>
                  <a:txBody>
                    <a:bodyPr/>
                    <a:lstStyle/>
                    <a:p>
                      <a:pPr lvl="0">
                        <a:buNone/>
                      </a:pPr>
                      <a:r>
                        <a:rPr lang="en-US"/>
                        <a:t>9/2/2020</a:t>
                      </a:r>
                    </a:p>
                  </a:txBody>
                  <a:tcPr/>
                </a:tc>
                <a:tc>
                  <a:txBody>
                    <a:bodyPr/>
                    <a:lstStyle/>
                    <a:p>
                      <a:pPr lvl="0">
                        <a:buNone/>
                      </a:pPr>
                      <a:r>
                        <a:rPr lang="en-US" sz="1400">
                          <a:solidFill>
                            <a:schemeClr val="tx2"/>
                          </a:solidFill>
                        </a:rPr>
                        <a:t>Present</a:t>
                      </a:r>
                    </a:p>
                  </a:txBody>
                  <a:tcPr/>
                </a:tc>
                <a:tc>
                  <a:txBody>
                    <a:bodyPr/>
                    <a:lstStyle/>
                    <a:p>
                      <a:pPr lvl="0">
                        <a:buNone/>
                      </a:pPr>
                      <a:r>
                        <a:rPr lang="en-US"/>
                        <a:t>9/16/2020</a:t>
                      </a:r>
                    </a:p>
                  </a:txBody>
                  <a:tcPr/>
                </a:tc>
                <a:tc>
                  <a:txBody>
                    <a:bodyPr/>
                    <a:lstStyle/>
                    <a:p>
                      <a:pPr lvl="0">
                        <a:buNone/>
                      </a:pPr>
                      <a:r>
                        <a:rPr lang="en-US" sz="1400">
                          <a:solidFill>
                            <a:schemeClr val="tx2"/>
                          </a:solidFill>
                        </a:rPr>
                        <a:t>RS</a:t>
                      </a:r>
                    </a:p>
                  </a:txBody>
                  <a:tcPr/>
                </a:tc>
                <a:extLst>
                  <a:ext uri="{0D108BD9-81ED-4DB2-BD59-A6C34878D82A}">
                    <a16:rowId xmlns:a16="http://schemas.microsoft.com/office/drawing/2014/main" val="488036109"/>
                  </a:ext>
                </a:extLst>
              </a:tr>
              <a:tr h="370838">
                <a:tc>
                  <a:txBody>
                    <a:bodyPr/>
                    <a:lstStyle/>
                    <a:p>
                      <a:pPr lvl="0">
                        <a:buNone/>
                      </a:pPr>
                      <a:r>
                        <a:rPr lang="en-US"/>
                        <a:t>8/20/2020</a:t>
                      </a:r>
                    </a:p>
                  </a:txBody>
                  <a:tcPr/>
                </a:tc>
                <a:tc>
                  <a:txBody>
                    <a:bodyPr/>
                    <a:lstStyle/>
                    <a:p>
                      <a:pPr lvl="0">
                        <a:buNone/>
                      </a:pPr>
                      <a:r>
                        <a:rPr lang="en-US" sz="1400">
                          <a:solidFill>
                            <a:schemeClr val="tx2"/>
                          </a:solidFill>
                        </a:rPr>
                        <a:t>Present</a:t>
                      </a:r>
                    </a:p>
                  </a:txBody>
                  <a:tcPr/>
                </a:tc>
                <a:tc>
                  <a:txBody>
                    <a:bodyPr/>
                    <a:lstStyle/>
                    <a:p>
                      <a:pPr lvl="0">
                        <a:buNone/>
                      </a:pPr>
                      <a:r>
                        <a:rPr lang="en-US"/>
                        <a:t>9/3/2020</a:t>
                      </a:r>
                    </a:p>
                  </a:txBody>
                  <a:tcPr/>
                </a:tc>
                <a:tc>
                  <a:txBody>
                    <a:bodyPr/>
                    <a:lstStyle/>
                    <a:p>
                      <a:pPr lvl="0">
                        <a:buNone/>
                      </a:pPr>
                      <a:r>
                        <a:rPr lang="en-US" sz="1400">
                          <a:solidFill>
                            <a:schemeClr val="tx2"/>
                          </a:solidFill>
                        </a:rPr>
                        <a:t>Present</a:t>
                      </a:r>
                    </a:p>
                  </a:txBody>
                  <a:tcPr/>
                </a:tc>
                <a:tc>
                  <a:txBody>
                    <a:bodyPr/>
                    <a:lstStyle/>
                    <a:p>
                      <a:pPr lvl="0">
                        <a:buNone/>
                      </a:pPr>
                      <a:r>
                        <a:rPr lang="en-US"/>
                        <a:t>9/17/2020</a:t>
                      </a:r>
                    </a:p>
                  </a:txBody>
                  <a:tcPr/>
                </a:tc>
                <a:tc>
                  <a:txBody>
                    <a:bodyPr/>
                    <a:lstStyle/>
                    <a:p>
                      <a:pPr lvl="0">
                        <a:buNone/>
                      </a:pPr>
                      <a:r>
                        <a:rPr lang="en-US" sz="1400">
                          <a:solidFill>
                            <a:schemeClr val="tx2"/>
                          </a:solidFill>
                        </a:rPr>
                        <a:t>RS</a:t>
                      </a:r>
                    </a:p>
                  </a:txBody>
                  <a:tcPr/>
                </a:tc>
                <a:extLst>
                  <a:ext uri="{0D108BD9-81ED-4DB2-BD59-A6C34878D82A}">
                    <a16:rowId xmlns:a16="http://schemas.microsoft.com/office/drawing/2014/main" val="3886750487"/>
                  </a:ext>
                </a:extLst>
              </a:tr>
              <a:tr h="370838">
                <a:tc>
                  <a:txBody>
                    <a:bodyPr/>
                    <a:lstStyle/>
                    <a:p>
                      <a:pPr lvl="0">
                        <a:buNone/>
                      </a:pPr>
                      <a:r>
                        <a:rPr lang="en-US"/>
                        <a:t>8/21/2020</a:t>
                      </a:r>
                    </a:p>
                  </a:txBody>
                  <a:tcPr/>
                </a:tc>
                <a:tc>
                  <a:txBody>
                    <a:bodyPr/>
                    <a:lstStyle/>
                    <a:p>
                      <a:pPr lvl="0">
                        <a:buNone/>
                      </a:pPr>
                      <a:r>
                        <a:rPr lang="en-US" sz="1400">
                          <a:solidFill>
                            <a:schemeClr val="tx2"/>
                          </a:solidFill>
                        </a:rPr>
                        <a:t>Present</a:t>
                      </a:r>
                    </a:p>
                  </a:txBody>
                  <a:tcPr/>
                </a:tc>
                <a:tc>
                  <a:txBody>
                    <a:bodyPr/>
                    <a:lstStyle/>
                    <a:p>
                      <a:pPr lvl="0">
                        <a:buNone/>
                      </a:pPr>
                      <a:r>
                        <a:rPr lang="en-US"/>
                        <a:t>9/4/2020</a:t>
                      </a:r>
                    </a:p>
                  </a:txBody>
                  <a:tcPr/>
                </a:tc>
                <a:tc>
                  <a:txBody>
                    <a:bodyPr/>
                    <a:lstStyle/>
                    <a:p>
                      <a:pPr lvl="0">
                        <a:buNone/>
                      </a:pPr>
                      <a:r>
                        <a:rPr lang="en-US" sz="1400">
                          <a:solidFill>
                            <a:schemeClr val="tx2"/>
                          </a:solidFill>
                        </a:rPr>
                        <a:t>RS </a:t>
                      </a:r>
                    </a:p>
                  </a:txBody>
                  <a:tcPr/>
                </a:tc>
                <a:tc>
                  <a:txBody>
                    <a:bodyPr/>
                    <a:lstStyle/>
                    <a:p>
                      <a:pPr lvl="0">
                        <a:buNone/>
                      </a:pPr>
                      <a:r>
                        <a:rPr lang="en-US"/>
                        <a:t>9/18/2020</a:t>
                      </a:r>
                    </a:p>
                  </a:txBody>
                  <a:tcPr/>
                </a:tc>
                <a:tc>
                  <a:txBody>
                    <a:bodyPr/>
                    <a:lstStyle/>
                    <a:p>
                      <a:pPr lvl="0">
                        <a:buNone/>
                      </a:pPr>
                      <a:r>
                        <a:rPr lang="en-US" sz="1400">
                          <a:solidFill>
                            <a:schemeClr val="tx2"/>
                          </a:solidFill>
                        </a:rPr>
                        <a:t>RS</a:t>
                      </a:r>
                    </a:p>
                  </a:txBody>
                  <a:tcPr/>
                </a:tc>
                <a:extLst>
                  <a:ext uri="{0D108BD9-81ED-4DB2-BD59-A6C34878D82A}">
                    <a16:rowId xmlns:a16="http://schemas.microsoft.com/office/drawing/2014/main" val="2088983745"/>
                  </a:ext>
                </a:extLst>
              </a:tr>
              <a:tr h="370838">
                <a:tc>
                  <a:txBody>
                    <a:bodyPr/>
                    <a:lstStyle/>
                    <a:p>
                      <a:pPr lvl="0">
                        <a:buNone/>
                      </a:pPr>
                      <a:r>
                        <a:rPr lang="en-US"/>
                        <a:t>8/24/2020</a:t>
                      </a:r>
                    </a:p>
                  </a:txBody>
                  <a:tcPr/>
                </a:tc>
                <a:tc>
                  <a:txBody>
                    <a:bodyPr/>
                    <a:lstStyle/>
                    <a:p>
                      <a:pPr lvl="0">
                        <a:buNone/>
                      </a:pPr>
                      <a:r>
                        <a:rPr lang="en-US" sz="1400">
                          <a:solidFill>
                            <a:schemeClr val="tx2"/>
                          </a:solidFill>
                        </a:rPr>
                        <a:t>Absent</a:t>
                      </a:r>
                    </a:p>
                  </a:txBody>
                  <a:tcPr/>
                </a:tc>
                <a:tc>
                  <a:txBody>
                    <a:bodyPr/>
                    <a:lstStyle/>
                    <a:p>
                      <a:pPr lvl="0">
                        <a:buNone/>
                      </a:pPr>
                      <a:r>
                        <a:rPr lang="en-US"/>
                        <a:t>9/7/2020</a:t>
                      </a:r>
                    </a:p>
                  </a:txBody>
                  <a:tcPr/>
                </a:tc>
                <a:tc>
                  <a:txBody>
                    <a:bodyPr/>
                    <a:lstStyle/>
                    <a:p>
                      <a:pPr lvl="0">
                        <a:buNone/>
                      </a:pPr>
                      <a:r>
                        <a:rPr lang="en-US" sz="1400">
                          <a:solidFill>
                            <a:schemeClr val="tx2"/>
                          </a:solidFill>
                        </a:rPr>
                        <a:t>School Holiday</a:t>
                      </a:r>
                    </a:p>
                  </a:txBody>
                  <a:tcPr/>
                </a:tc>
                <a:tc>
                  <a:txBody>
                    <a:bodyPr/>
                    <a:lstStyle/>
                    <a:p>
                      <a:pPr lvl="0">
                        <a:buNone/>
                      </a:pPr>
                      <a:r>
                        <a:rPr lang="en-US"/>
                        <a:t>9/21/2020</a:t>
                      </a:r>
                    </a:p>
                  </a:txBody>
                  <a:tcPr/>
                </a:tc>
                <a:tc>
                  <a:txBody>
                    <a:bodyPr/>
                    <a:lstStyle/>
                    <a:p>
                      <a:pPr lvl="0">
                        <a:buNone/>
                      </a:pPr>
                      <a:r>
                        <a:rPr lang="en-US" sz="1400">
                          <a:solidFill>
                            <a:schemeClr val="tx2"/>
                          </a:solidFill>
                        </a:rPr>
                        <a:t>RA</a:t>
                      </a:r>
                    </a:p>
                  </a:txBody>
                  <a:tcPr/>
                </a:tc>
                <a:extLst>
                  <a:ext uri="{0D108BD9-81ED-4DB2-BD59-A6C34878D82A}">
                    <a16:rowId xmlns:a16="http://schemas.microsoft.com/office/drawing/2014/main" val="525679288"/>
                  </a:ext>
                </a:extLst>
              </a:tr>
              <a:tr h="370838">
                <a:tc>
                  <a:txBody>
                    <a:bodyPr/>
                    <a:lstStyle/>
                    <a:p>
                      <a:pPr lvl="0">
                        <a:buNone/>
                      </a:pPr>
                      <a:r>
                        <a:rPr lang="en-US"/>
                        <a:t>8/25/2020</a:t>
                      </a:r>
                    </a:p>
                  </a:txBody>
                  <a:tcPr/>
                </a:tc>
                <a:tc>
                  <a:txBody>
                    <a:bodyPr/>
                    <a:lstStyle/>
                    <a:p>
                      <a:pPr lvl="0">
                        <a:buNone/>
                      </a:pPr>
                      <a:r>
                        <a:rPr lang="en-US" sz="1400">
                          <a:solidFill>
                            <a:schemeClr val="tx2"/>
                          </a:solidFill>
                        </a:rPr>
                        <a:t>Present</a:t>
                      </a:r>
                    </a:p>
                  </a:txBody>
                  <a:tcPr/>
                </a:tc>
                <a:tc>
                  <a:txBody>
                    <a:bodyPr/>
                    <a:lstStyle/>
                    <a:p>
                      <a:pPr lvl="0">
                        <a:buNone/>
                      </a:pPr>
                      <a:r>
                        <a:rPr lang="en-US"/>
                        <a:t>9/8/2020</a:t>
                      </a:r>
                    </a:p>
                  </a:txBody>
                  <a:tcPr/>
                </a:tc>
                <a:tc>
                  <a:txBody>
                    <a:bodyPr/>
                    <a:lstStyle/>
                    <a:p>
                      <a:pPr lvl="0">
                        <a:buNone/>
                      </a:pPr>
                      <a:r>
                        <a:rPr lang="en-US" sz="1400">
                          <a:solidFill>
                            <a:schemeClr val="tx2"/>
                          </a:solidFill>
                        </a:rPr>
                        <a:t>RS</a:t>
                      </a:r>
                    </a:p>
                  </a:txBody>
                  <a:tcPr/>
                </a:tc>
                <a:tc>
                  <a:txBody>
                    <a:bodyPr/>
                    <a:lstStyle/>
                    <a:p>
                      <a:pPr lvl="0">
                        <a:buNone/>
                      </a:pPr>
                      <a:r>
                        <a:rPr lang="en-US"/>
                        <a:t>9/22/2020</a:t>
                      </a:r>
                    </a:p>
                  </a:txBody>
                  <a:tcPr/>
                </a:tc>
                <a:tc>
                  <a:txBody>
                    <a:bodyPr/>
                    <a:lstStyle/>
                    <a:p>
                      <a:pPr lvl="0">
                        <a:buNone/>
                      </a:pPr>
                      <a:r>
                        <a:rPr lang="en-US" sz="1400">
                          <a:solidFill>
                            <a:schemeClr val="tx2"/>
                          </a:solidFill>
                        </a:rPr>
                        <a:t>RA</a:t>
                      </a:r>
                    </a:p>
                  </a:txBody>
                  <a:tcPr/>
                </a:tc>
                <a:extLst>
                  <a:ext uri="{0D108BD9-81ED-4DB2-BD59-A6C34878D82A}">
                    <a16:rowId xmlns:a16="http://schemas.microsoft.com/office/drawing/2014/main" val="2353718371"/>
                  </a:ext>
                </a:extLst>
              </a:tr>
              <a:tr h="370838">
                <a:tc>
                  <a:txBody>
                    <a:bodyPr/>
                    <a:lstStyle/>
                    <a:p>
                      <a:pPr lvl="0">
                        <a:buNone/>
                      </a:pPr>
                      <a:r>
                        <a:rPr lang="en-US"/>
                        <a:t>8/26/2020</a:t>
                      </a:r>
                    </a:p>
                  </a:txBody>
                  <a:tcPr/>
                </a:tc>
                <a:tc>
                  <a:txBody>
                    <a:bodyPr/>
                    <a:lstStyle/>
                    <a:p>
                      <a:pPr lvl="0">
                        <a:buNone/>
                      </a:pPr>
                      <a:r>
                        <a:rPr lang="en-US" sz="1400">
                          <a:solidFill>
                            <a:schemeClr val="tx2"/>
                          </a:solidFill>
                        </a:rPr>
                        <a:t>Present</a:t>
                      </a:r>
                    </a:p>
                  </a:txBody>
                  <a:tcPr/>
                </a:tc>
                <a:tc>
                  <a:txBody>
                    <a:bodyPr/>
                    <a:lstStyle/>
                    <a:p>
                      <a:pPr lvl="0">
                        <a:buNone/>
                      </a:pPr>
                      <a:r>
                        <a:rPr lang="en-US"/>
                        <a:t>9/9/2020</a:t>
                      </a:r>
                    </a:p>
                  </a:txBody>
                  <a:tcPr/>
                </a:tc>
                <a:tc>
                  <a:txBody>
                    <a:bodyPr/>
                    <a:lstStyle/>
                    <a:p>
                      <a:pPr lvl="0">
                        <a:buNone/>
                      </a:pPr>
                      <a:r>
                        <a:rPr lang="en-US" sz="1400">
                          <a:solidFill>
                            <a:schemeClr val="tx2"/>
                          </a:solidFill>
                        </a:rPr>
                        <a:t>RS</a:t>
                      </a:r>
                    </a:p>
                  </a:txBody>
                  <a:tcPr/>
                </a:tc>
                <a:tc>
                  <a:txBody>
                    <a:bodyPr/>
                    <a:lstStyle/>
                    <a:p>
                      <a:pPr lvl="0">
                        <a:buNone/>
                      </a:pPr>
                      <a:r>
                        <a:rPr lang="en-US"/>
                        <a:t>9/23/2020</a:t>
                      </a:r>
                    </a:p>
                  </a:txBody>
                  <a:tcPr/>
                </a:tc>
                <a:tc>
                  <a:txBody>
                    <a:bodyPr/>
                    <a:lstStyle/>
                    <a:p>
                      <a:pPr lvl="0">
                        <a:buNone/>
                      </a:pPr>
                      <a:r>
                        <a:rPr lang="en-US" sz="1400">
                          <a:solidFill>
                            <a:schemeClr val="tx2"/>
                          </a:solidFill>
                        </a:rPr>
                        <a:t>RA</a:t>
                      </a:r>
                    </a:p>
                  </a:txBody>
                  <a:tcPr/>
                </a:tc>
                <a:extLst>
                  <a:ext uri="{0D108BD9-81ED-4DB2-BD59-A6C34878D82A}">
                    <a16:rowId xmlns:a16="http://schemas.microsoft.com/office/drawing/2014/main" val="318411842"/>
                  </a:ext>
                </a:extLst>
              </a:tr>
              <a:tr h="370838">
                <a:tc>
                  <a:txBody>
                    <a:bodyPr/>
                    <a:lstStyle/>
                    <a:p>
                      <a:pPr lvl="0">
                        <a:buNone/>
                      </a:pPr>
                      <a:r>
                        <a:rPr lang="en-US"/>
                        <a:t>8/27/2020</a:t>
                      </a:r>
                    </a:p>
                  </a:txBody>
                  <a:tcPr/>
                </a:tc>
                <a:tc>
                  <a:txBody>
                    <a:bodyPr/>
                    <a:lstStyle/>
                    <a:p>
                      <a:pPr lvl="0">
                        <a:buNone/>
                      </a:pPr>
                      <a:r>
                        <a:rPr lang="en-US" sz="1400">
                          <a:solidFill>
                            <a:schemeClr val="tx2"/>
                          </a:solidFill>
                        </a:rPr>
                        <a:t>Present</a:t>
                      </a:r>
                    </a:p>
                  </a:txBody>
                  <a:tcPr/>
                </a:tc>
                <a:tc>
                  <a:txBody>
                    <a:bodyPr/>
                    <a:lstStyle/>
                    <a:p>
                      <a:pPr lvl="0">
                        <a:buNone/>
                      </a:pPr>
                      <a:r>
                        <a:rPr lang="en-US"/>
                        <a:t>9/10/2020</a:t>
                      </a:r>
                    </a:p>
                  </a:txBody>
                  <a:tcPr/>
                </a:tc>
                <a:tc>
                  <a:txBody>
                    <a:bodyPr/>
                    <a:lstStyle/>
                    <a:p>
                      <a:pPr lvl="0">
                        <a:buNone/>
                      </a:pPr>
                      <a:r>
                        <a:rPr lang="en-US" sz="1400">
                          <a:solidFill>
                            <a:schemeClr val="tx2"/>
                          </a:solidFill>
                        </a:rPr>
                        <a:t>RS</a:t>
                      </a:r>
                    </a:p>
                  </a:txBody>
                  <a:tcPr/>
                </a:tc>
                <a:tc>
                  <a:txBody>
                    <a:bodyPr/>
                    <a:lstStyle/>
                    <a:p>
                      <a:pPr lvl="0">
                        <a:buNone/>
                      </a:pPr>
                      <a:r>
                        <a:rPr lang="en-US"/>
                        <a:t>9/24/2020</a:t>
                      </a:r>
                    </a:p>
                  </a:txBody>
                  <a:tcPr/>
                </a:tc>
                <a:tc>
                  <a:txBody>
                    <a:bodyPr/>
                    <a:lstStyle/>
                    <a:p>
                      <a:pPr lvl="0">
                        <a:buNone/>
                      </a:pPr>
                      <a:r>
                        <a:rPr lang="en-US" sz="1400">
                          <a:solidFill>
                            <a:schemeClr val="tx2"/>
                          </a:solidFill>
                        </a:rPr>
                        <a:t>RA</a:t>
                      </a:r>
                    </a:p>
                  </a:txBody>
                  <a:tcPr/>
                </a:tc>
                <a:extLst>
                  <a:ext uri="{0D108BD9-81ED-4DB2-BD59-A6C34878D82A}">
                    <a16:rowId xmlns:a16="http://schemas.microsoft.com/office/drawing/2014/main" val="1927818489"/>
                  </a:ext>
                </a:extLst>
              </a:tr>
              <a:tr h="370838">
                <a:tc>
                  <a:txBody>
                    <a:bodyPr/>
                    <a:lstStyle/>
                    <a:p>
                      <a:pPr lvl="0">
                        <a:buNone/>
                      </a:pPr>
                      <a:r>
                        <a:rPr lang="en-US"/>
                        <a:t>8/28/2020</a:t>
                      </a:r>
                    </a:p>
                  </a:txBody>
                  <a:tcPr/>
                </a:tc>
                <a:tc>
                  <a:txBody>
                    <a:bodyPr/>
                    <a:lstStyle/>
                    <a:p>
                      <a:pPr lvl="0">
                        <a:buNone/>
                      </a:pPr>
                      <a:r>
                        <a:rPr lang="en-US" sz="1400">
                          <a:solidFill>
                            <a:schemeClr val="tx2"/>
                          </a:solidFill>
                        </a:rPr>
                        <a:t>Present</a:t>
                      </a:r>
                    </a:p>
                  </a:txBody>
                  <a:tcPr/>
                </a:tc>
                <a:tc>
                  <a:txBody>
                    <a:bodyPr/>
                    <a:lstStyle/>
                    <a:p>
                      <a:pPr lvl="0">
                        <a:buNone/>
                      </a:pPr>
                      <a:r>
                        <a:rPr lang="en-US"/>
                        <a:t>9/11/2020</a:t>
                      </a:r>
                    </a:p>
                  </a:txBody>
                  <a:tcPr/>
                </a:tc>
                <a:tc>
                  <a:txBody>
                    <a:bodyPr/>
                    <a:lstStyle/>
                    <a:p>
                      <a:pPr lvl="0">
                        <a:buNone/>
                      </a:pPr>
                      <a:r>
                        <a:rPr lang="en-US" sz="1400">
                          <a:solidFill>
                            <a:schemeClr val="tx2"/>
                          </a:solidFill>
                        </a:rPr>
                        <a:t>RS</a:t>
                      </a:r>
                    </a:p>
                  </a:txBody>
                  <a:tcPr/>
                </a:tc>
                <a:tc>
                  <a:txBody>
                    <a:bodyPr/>
                    <a:lstStyle/>
                    <a:p>
                      <a:pPr lvl="0">
                        <a:buNone/>
                      </a:pPr>
                      <a:r>
                        <a:rPr lang="en-US"/>
                        <a:t>9/25/2020</a:t>
                      </a:r>
                    </a:p>
                  </a:txBody>
                  <a:tcPr/>
                </a:tc>
                <a:tc>
                  <a:txBody>
                    <a:bodyPr/>
                    <a:lstStyle/>
                    <a:p>
                      <a:pPr lvl="0">
                        <a:buNone/>
                      </a:pPr>
                      <a:r>
                        <a:rPr lang="en-US" sz="1400">
                          <a:solidFill>
                            <a:schemeClr val="tx2"/>
                          </a:solidFill>
                        </a:rPr>
                        <a:t>RA</a:t>
                      </a:r>
                    </a:p>
                  </a:txBody>
                  <a:tcPr/>
                </a:tc>
                <a:extLst>
                  <a:ext uri="{0D108BD9-81ED-4DB2-BD59-A6C34878D82A}">
                    <a16:rowId xmlns:a16="http://schemas.microsoft.com/office/drawing/2014/main" val="1233370242"/>
                  </a:ext>
                </a:extLst>
              </a:tr>
            </a:tbl>
          </a:graphicData>
        </a:graphic>
      </p:graphicFrame>
      <p:sp>
        <p:nvSpPr>
          <p:cNvPr id="22" name="TextBox 21">
            <a:extLst>
              <a:ext uri="{FF2B5EF4-FFF2-40B4-BE49-F238E27FC236}">
                <a16:creationId xmlns:a16="http://schemas.microsoft.com/office/drawing/2014/main" id="{D4CEE0CD-9367-4B17-A5BE-01D820BA8929}"/>
              </a:ext>
            </a:extLst>
          </p:cNvPr>
          <p:cNvSpPr txBox="1"/>
          <p:nvPr/>
        </p:nvSpPr>
        <p:spPr>
          <a:xfrm>
            <a:off x="4017963" y="5788023"/>
            <a:ext cx="39258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Number of Days Taught = 29</a:t>
            </a:r>
          </a:p>
        </p:txBody>
      </p:sp>
      <p:sp>
        <p:nvSpPr>
          <p:cNvPr id="24" name="TextBox 23">
            <a:extLst>
              <a:ext uri="{FF2B5EF4-FFF2-40B4-BE49-F238E27FC236}">
                <a16:creationId xmlns:a16="http://schemas.microsoft.com/office/drawing/2014/main" id="{FD6F1685-005A-44D9-9E08-BE0E1D8AE342}"/>
              </a:ext>
            </a:extLst>
          </p:cNvPr>
          <p:cNvSpPr txBox="1"/>
          <p:nvPr/>
        </p:nvSpPr>
        <p:spPr>
          <a:xfrm>
            <a:off x="10240962" y="2057400"/>
            <a:ext cx="16478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RS </a:t>
            </a:r>
            <a:r>
              <a:rPr lang="en-US"/>
              <a:t>– Remote Synchronous</a:t>
            </a:r>
          </a:p>
          <a:p>
            <a:r>
              <a:rPr lang="en-US"/>
              <a:t>Present</a:t>
            </a:r>
          </a:p>
        </p:txBody>
      </p:sp>
      <p:sp>
        <p:nvSpPr>
          <p:cNvPr id="25" name="TextBox 24">
            <a:extLst>
              <a:ext uri="{FF2B5EF4-FFF2-40B4-BE49-F238E27FC236}">
                <a16:creationId xmlns:a16="http://schemas.microsoft.com/office/drawing/2014/main" id="{EBBB9685-83DB-4C47-A989-4057B5C13375}"/>
              </a:ext>
            </a:extLst>
          </p:cNvPr>
          <p:cNvSpPr txBox="1"/>
          <p:nvPr/>
        </p:nvSpPr>
        <p:spPr>
          <a:xfrm>
            <a:off x="10240963" y="3105150"/>
            <a:ext cx="14970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RA </a:t>
            </a:r>
            <a:r>
              <a:rPr lang="en-US"/>
              <a:t>–Remote Asynchronous</a:t>
            </a:r>
          </a:p>
          <a:p>
            <a:r>
              <a:rPr lang="en-US"/>
              <a:t>Present</a:t>
            </a:r>
          </a:p>
        </p:txBody>
      </p:sp>
      <p:sp>
        <p:nvSpPr>
          <p:cNvPr id="26" name="TextBox 25">
            <a:extLst>
              <a:ext uri="{FF2B5EF4-FFF2-40B4-BE49-F238E27FC236}">
                <a16:creationId xmlns:a16="http://schemas.microsoft.com/office/drawing/2014/main" id="{39BAF1DE-6F08-4FB1-90DD-C52EB5D84473}"/>
              </a:ext>
            </a:extLst>
          </p:cNvPr>
          <p:cNvSpPr txBox="1"/>
          <p:nvPr/>
        </p:nvSpPr>
        <p:spPr>
          <a:xfrm>
            <a:off x="10240963" y="4176713"/>
            <a:ext cx="1727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Present </a:t>
            </a:r>
            <a:r>
              <a:rPr lang="en-US"/>
              <a:t>– On Campus</a:t>
            </a:r>
          </a:p>
        </p:txBody>
      </p:sp>
    </p:spTree>
    <p:extLst>
      <p:ext uri="{BB962C8B-B14F-4D97-AF65-F5344CB8AC3E}">
        <p14:creationId xmlns:p14="http://schemas.microsoft.com/office/powerpoint/2010/main" val="82298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normAutofit/>
          </a:bodyPr>
          <a:lstStyle/>
          <a:p>
            <a:r>
              <a:rPr lang="en-US" sz="3600">
                <a:latin typeface="Tw Cen MT Condensed"/>
              </a:rPr>
              <a:t>2020-2021 Example (</a:t>
            </a:r>
            <a:r>
              <a:rPr lang="en-US" sz="3600" cap="none">
                <a:latin typeface="Tw Cen MT Condensed"/>
              </a:rPr>
              <a:t>BasicReportingPeriodAttendanceExtension)</a:t>
            </a:r>
            <a:endParaRPr lang="en-US" sz="3600"/>
          </a:p>
        </p:txBody>
      </p:sp>
      <p:sp>
        <p:nvSpPr>
          <p:cNvPr id="6" name="TextBox 5">
            <a:extLst>
              <a:ext uri="{FF2B5EF4-FFF2-40B4-BE49-F238E27FC236}">
                <a16:creationId xmlns:a16="http://schemas.microsoft.com/office/drawing/2014/main" id="{E0DAEBA0-2C09-4BBD-ACCB-BCF4057609B9}"/>
              </a:ext>
            </a:extLst>
          </p:cNvPr>
          <p:cNvSpPr txBox="1"/>
          <p:nvPr/>
        </p:nvSpPr>
        <p:spPr>
          <a:xfrm>
            <a:off x="866775" y="922338"/>
            <a:ext cx="97758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tx2"/>
              </a:solidFill>
            </a:endParaRPr>
          </a:p>
        </p:txBody>
      </p:sp>
      <p:pic>
        <p:nvPicPr>
          <p:cNvPr id="2" name="Picture 2" descr="A screenshot of a cell phone&#10;&#10;Description automatically generated">
            <a:extLst>
              <a:ext uri="{FF2B5EF4-FFF2-40B4-BE49-F238E27FC236}">
                <a16:creationId xmlns:a16="http://schemas.microsoft.com/office/drawing/2014/main" id="{F6B42CDE-AF8A-47DC-9F95-6228FD19F543}"/>
              </a:ext>
            </a:extLst>
          </p:cNvPr>
          <p:cNvPicPr>
            <a:picLocks noChangeAspect="1"/>
          </p:cNvPicPr>
          <p:nvPr/>
        </p:nvPicPr>
        <p:blipFill>
          <a:blip r:embed="rId2"/>
          <a:stretch>
            <a:fillRect/>
          </a:stretch>
        </p:blipFill>
        <p:spPr>
          <a:xfrm>
            <a:off x="1158632" y="1378785"/>
            <a:ext cx="10245968" cy="4823354"/>
          </a:xfrm>
          <a:prstGeom prst="rect">
            <a:avLst/>
          </a:prstGeom>
        </p:spPr>
      </p:pic>
      <p:sp>
        <p:nvSpPr>
          <p:cNvPr id="8" name="Rectangle 7">
            <a:extLst>
              <a:ext uri="{FF2B5EF4-FFF2-40B4-BE49-F238E27FC236}">
                <a16:creationId xmlns:a16="http://schemas.microsoft.com/office/drawing/2014/main" id="{9B22BD93-0FE9-450F-BBE1-B10E3A1D8DC3}"/>
              </a:ext>
            </a:extLst>
          </p:cNvPr>
          <p:cNvSpPr/>
          <p:nvPr/>
        </p:nvSpPr>
        <p:spPr>
          <a:xfrm>
            <a:off x="1826969" y="4526330"/>
            <a:ext cx="9576286" cy="132861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40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normAutofit/>
          </a:bodyPr>
          <a:lstStyle/>
          <a:p>
            <a:r>
              <a:rPr lang="en-US" sz="3100">
                <a:latin typeface="Tw Cen MT Condensed"/>
              </a:rPr>
              <a:t>2020-2021 example </a:t>
            </a:r>
            <a:r>
              <a:rPr lang="en-US" sz="3100" cap="none">
                <a:latin typeface="Tw Cen MT Condensed"/>
              </a:rPr>
              <a:t>(SpecialProgramReportingPeriodAttendanceExtension)</a:t>
            </a:r>
            <a:endParaRPr lang="en-US" sz="3100"/>
          </a:p>
        </p:txBody>
      </p:sp>
      <p:pic>
        <p:nvPicPr>
          <p:cNvPr id="3" name="Picture 4" descr="A screenshot of text&#10;&#10;Description automatically generated">
            <a:extLst>
              <a:ext uri="{FF2B5EF4-FFF2-40B4-BE49-F238E27FC236}">
                <a16:creationId xmlns:a16="http://schemas.microsoft.com/office/drawing/2014/main" id="{124169EE-DB12-4DC0-87C4-DBFA52312FBF}"/>
              </a:ext>
            </a:extLst>
          </p:cNvPr>
          <p:cNvPicPr>
            <a:picLocks noChangeAspect="1"/>
          </p:cNvPicPr>
          <p:nvPr/>
        </p:nvPicPr>
        <p:blipFill>
          <a:blip r:embed="rId2"/>
          <a:stretch>
            <a:fillRect/>
          </a:stretch>
        </p:blipFill>
        <p:spPr>
          <a:xfrm>
            <a:off x="1481016" y="1148345"/>
            <a:ext cx="9718430" cy="4864154"/>
          </a:xfrm>
          <a:prstGeom prst="rect">
            <a:avLst/>
          </a:prstGeom>
        </p:spPr>
      </p:pic>
      <p:sp>
        <p:nvSpPr>
          <p:cNvPr id="8" name="Rectangle 7">
            <a:extLst>
              <a:ext uri="{FF2B5EF4-FFF2-40B4-BE49-F238E27FC236}">
                <a16:creationId xmlns:a16="http://schemas.microsoft.com/office/drawing/2014/main" id="{9B22BD93-0FE9-450F-BBE1-B10E3A1D8DC3}"/>
              </a:ext>
            </a:extLst>
          </p:cNvPr>
          <p:cNvSpPr/>
          <p:nvPr/>
        </p:nvSpPr>
        <p:spPr>
          <a:xfrm>
            <a:off x="2080969" y="4106252"/>
            <a:ext cx="9117133" cy="155330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08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a:p>
        </p:txBody>
      </p:sp>
      <p:sp>
        <p:nvSpPr>
          <p:cNvPr id="6" name="TextBox 5">
            <a:extLst>
              <a:ext uri="{FF2B5EF4-FFF2-40B4-BE49-F238E27FC236}">
                <a16:creationId xmlns:a16="http://schemas.microsoft.com/office/drawing/2014/main" id="{E0DAEBA0-2C09-4BBD-ACCB-BCF4057609B9}"/>
              </a:ext>
            </a:extLst>
          </p:cNvPr>
          <p:cNvSpPr txBox="1"/>
          <p:nvPr/>
        </p:nvSpPr>
        <p:spPr>
          <a:xfrm>
            <a:off x="866775" y="922338"/>
            <a:ext cx="97758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tx2"/>
              </a:solidFill>
            </a:endParaRPr>
          </a:p>
        </p:txBody>
      </p:sp>
      <p:sp>
        <p:nvSpPr>
          <p:cNvPr id="9" name="Title 7">
            <a:extLst>
              <a:ext uri="{FF2B5EF4-FFF2-40B4-BE49-F238E27FC236}">
                <a16:creationId xmlns:a16="http://schemas.microsoft.com/office/drawing/2014/main" id="{E7590504-45F6-4AA1-AE33-C82D74F05CE0}"/>
              </a:ext>
            </a:extLst>
          </p:cNvPr>
          <p:cNvSpPr>
            <a:spLocks noGrp="1"/>
          </p:cNvSpPr>
          <p:nvPr>
            <p:ph type="title"/>
          </p:nvPr>
        </p:nvSpPr>
        <p:spPr>
          <a:xfrm>
            <a:off x="838203" y="83132"/>
            <a:ext cx="9758343" cy="793820"/>
          </a:xfrm>
        </p:spPr>
        <p:txBody>
          <a:bodyPr>
            <a:normAutofit/>
          </a:bodyPr>
          <a:lstStyle/>
          <a:p>
            <a:r>
              <a:rPr lang="en-US" sz="3100">
                <a:latin typeface="Tw Cen MT Condensed"/>
              </a:rPr>
              <a:t>2020-2021 example </a:t>
            </a:r>
            <a:r>
              <a:rPr lang="en-US" sz="3100" cap="none">
                <a:latin typeface="Tw Cen MT Condensed"/>
              </a:rPr>
              <a:t>(SpecialProgramReportingPeriodAttendanceExtension)</a:t>
            </a:r>
            <a:endParaRPr lang="en-US" sz="3100"/>
          </a:p>
        </p:txBody>
      </p:sp>
      <p:pic>
        <p:nvPicPr>
          <p:cNvPr id="12" name="Picture 12" descr="A screenshot of a social media post&#10;&#10;Description automatically generated">
            <a:extLst>
              <a:ext uri="{FF2B5EF4-FFF2-40B4-BE49-F238E27FC236}">
                <a16:creationId xmlns:a16="http://schemas.microsoft.com/office/drawing/2014/main" id="{8F7B20E1-879D-466A-A04F-E319C520FFE2}"/>
              </a:ext>
            </a:extLst>
          </p:cNvPr>
          <p:cNvPicPr>
            <a:picLocks noChangeAspect="1"/>
          </p:cNvPicPr>
          <p:nvPr/>
        </p:nvPicPr>
        <p:blipFill>
          <a:blip r:embed="rId2"/>
          <a:stretch>
            <a:fillRect/>
          </a:stretch>
        </p:blipFill>
        <p:spPr>
          <a:xfrm>
            <a:off x="2067169" y="1035419"/>
            <a:ext cx="7491045" cy="5558931"/>
          </a:xfrm>
          <a:prstGeom prst="rect">
            <a:avLst/>
          </a:prstGeom>
        </p:spPr>
      </p:pic>
      <p:sp>
        <p:nvSpPr>
          <p:cNvPr id="8" name="Rectangle 7">
            <a:extLst>
              <a:ext uri="{FF2B5EF4-FFF2-40B4-BE49-F238E27FC236}">
                <a16:creationId xmlns:a16="http://schemas.microsoft.com/office/drawing/2014/main" id="{9B22BD93-0FE9-450F-BBE1-B10E3A1D8DC3}"/>
              </a:ext>
            </a:extLst>
          </p:cNvPr>
          <p:cNvSpPr/>
          <p:nvPr/>
        </p:nvSpPr>
        <p:spPr>
          <a:xfrm>
            <a:off x="2461969" y="3324714"/>
            <a:ext cx="7270749" cy="299915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16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pic>
        <p:nvPicPr>
          <p:cNvPr id="2" name="Picture 1" descr="A picture containing drawing&#10;&#10;Description automatically generated">
            <a:extLst>
              <a:ext uri="{FF2B5EF4-FFF2-40B4-BE49-F238E27FC236}">
                <a16:creationId xmlns:a16="http://schemas.microsoft.com/office/drawing/2014/main" id="{91E3BCF2-342B-40C0-8418-9D4DC91F48B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13559" y="833097"/>
            <a:ext cx="2850604" cy="2205318"/>
          </a:xfrm>
          <a:prstGeom prst="rect">
            <a:avLst/>
          </a:prstGeom>
        </p:spPr>
      </p:pic>
    </p:spTree>
    <p:extLst>
      <p:ext uri="{BB962C8B-B14F-4D97-AF65-F5344CB8AC3E}">
        <p14:creationId xmlns:p14="http://schemas.microsoft.com/office/powerpoint/2010/main" val="378233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lstStyle/>
          <a:p>
            <a:r>
              <a:rPr lang="en-US">
                <a:latin typeface="Tw Cen MT Condensed"/>
              </a:rPr>
              <a:t>2020-2021 </a:t>
            </a:r>
            <a:r>
              <a:rPr lang="en-US" err="1">
                <a:latin typeface="Tw Cen MT Condensed"/>
              </a:rPr>
              <a:t>peims</a:t>
            </a:r>
            <a:r>
              <a:rPr lang="en-US">
                <a:latin typeface="Tw Cen MT Condensed"/>
              </a:rPr>
              <a:t> attendance reporting</a:t>
            </a:r>
            <a:endParaRPr lang="en-US"/>
          </a:p>
        </p:txBody>
      </p:sp>
      <p:sp>
        <p:nvSpPr>
          <p:cNvPr id="6" name="TextBox 5">
            <a:extLst>
              <a:ext uri="{FF2B5EF4-FFF2-40B4-BE49-F238E27FC236}">
                <a16:creationId xmlns:a16="http://schemas.microsoft.com/office/drawing/2014/main" id="{E0DAEBA0-2C09-4BBD-ACCB-BCF4057609B9}"/>
              </a:ext>
            </a:extLst>
          </p:cNvPr>
          <p:cNvSpPr txBox="1"/>
          <p:nvPr/>
        </p:nvSpPr>
        <p:spPr>
          <a:xfrm>
            <a:off x="866775" y="922338"/>
            <a:ext cx="97758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tx2"/>
                </a:solidFill>
              </a:rPr>
              <a:t>How do we submit attendance for EE and PK students?</a:t>
            </a:r>
          </a:p>
        </p:txBody>
      </p:sp>
      <p:sp>
        <p:nvSpPr>
          <p:cNvPr id="2" name="TextBox 1">
            <a:extLst>
              <a:ext uri="{FF2B5EF4-FFF2-40B4-BE49-F238E27FC236}">
                <a16:creationId xmlns:a16="http://schemas.microsoft.com/office/drawing/2014/main" id="{7995405D-D340-42AB-9440-493F34DF5B59}"/>
              </a:ext>
            </a:extLst>
          </p:cNvPr>
          <p:cNvSpPr txBox="1"/>
          <p:nvPr/>
        </p:nvSpPr>
        <p:spPr>
          <a:xfrm>
            <a:off x="836247" y="1910862"/>
            <a:ext cx="1043158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Prekindergarten (PK) eligible days present will be reported using the data element for RA-TOTAL-ELIGIBLE-DAYS-PRESENT.  PK students should be coded as half-day students.</a:t>
            </a:r>
          </a:p>
          <a:p>
            <a:endParaRPr lang="en-US" sz="2800"/>
          </a:p>
          <a:p>
            <a:r>
              <a:rPr lang="en-US" sz="2800" dirty="0"/>
              <a:t>Early Education (EE) students' eligible days present will be reported using the data element for RA-TOTAL-ELIGIBLE-DAYS-PRESENT.</a:t>
            </a:r>
            <a:r>
              <a:rPr lang="en-US" sz="2800" dirty="0">
                <a:latin typeface="Tw Cen MT"/>
              </a:rPr>
              <a:t>  EE </a:t>
            </a:r>
            <a:r>
              <a:rPr lang="en-US" sz="2800">
                <a:latin typeface="Tw Cen MT"/>
              </a:rPr>
              <a:t>students should be coded as full-day or half-day based on their individual </a:t>
            </a:r>
            <a:r>
              <a:rPr lang="en-US" sz="2800" dirty="0">
                <a:latin typeface="Tw Cen MT"/>
              </a:rPr>
              <a:t>education program.</a:t>
            </a:r>
            <a:r>
              <a:rPr lang="en-US" sz="2800" dirty="0">
                <a:latin typeface="TW Cen MT"/>
              </a:rPr>
              <a:t> </a:t>
            </a:r>
            <a:endParaRPr lang="en-US" sz="2800" dirty="0"/>
          </a:p>
        </p:txBody>
      </p:sp>
    </p:spTree>
    <p:extLst>
      <p:ext uri="{BB962C8B-B14F-4D97-AF65-F5344CB8AC3E}">
        <p14:creationId xmlns:p14="http://schemas.microsoft.com/office/powerpoint/2010/main" val="187403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73A4A-40AF-4F8F-8AC3-0EDD1231CB9D}"/>
              </a:ext>
            </a:extLst>
          </p:cNvPr>
          <p:cNvSpPr>
            <a:spLocks noGrp="1"/>
          </p:cNvSpPr>
          <p:nvPr>
            <p:ph type="sldNum" sz="quarter" idx="12"/>
          </p:nvPr>
        </p:nvSpPr>
        <p:spPr/>
        <p:txBody>
          <a:bodyPr/>
          <a:lstStyle/>
          <a:p>
            <a:fld id="{25037DA4-2335-4A87-8586-64B2BAB08211}" type="slidenum">
              <a:rPr lang="en-US" smtClean="0"/>
              <a:pPr/>
              <a:t>21</a:t>
            </a:fld>
            <a:endParaRPr lang="en-US"/>
          </a:p>
        </p:txBody>
      </p:sp>
      <p:sp>
        <p:nvSpPr>
          <p:cNvPr id="11" name="Title 7">
            <a:extLst>
              <a:ext uri="{FF2B5EF4-FFF2-40B4-BE49-F238E27FC236}">
                <a16:creationId xmlns:a16="http://schemas.microsoft.com/office/drawing/2014/main" id="{E8B67DA7-61AE-4406-821F-5905F7A61257}"/>
              </a:ext>
            </a:extLst>
          </p:cNvPr>
          <p:cNvSpPr>
            <a:spLocks noGrp="1"/>
          </p:cNvSpPr>
          <p:nvPr>
            <p:ph type="title"/>
          </p:nvPr>
        </p:nvSpPr>
        <p:spPr>
          <a:xfrm>
            <a:off x="838203" y="83132"/>
            <a:ext cx="9758343" cy="793820"/>
          </a:xfrm>
        </p:spPr>
        <p:txBody>
          <a:bodyPr/>
          <a:lstStyle/>
          <a:p>
            <a:r>
              <a:rPr lang="en-US">
                <a:latin typeface="Tw Cen MT Condensed"/>
              </a:rPr>
              <a:t>2020-2021 </a:t>
            </a:r>
            <a:r>
              <a:rPr lang="en-US" err="1">
                <a:latin typeface="Tw Cen MT Condensed"/>
              </a:rPr>
              <a:t>peims</a:t>
            </a:r>
            <a:r>
              <a:rPr lang="en-US">
                <a:latin typeface="Tw Cen MT Condensed"/>
              </a:rPr>
              <a:t> attendance reporting</a:t>
            </a:r>
            <a:endParaRPr lang="en-US"/>
          </a:p>
        </p:txBody>
      </p:sp>
      <p:sp>
        <p:nvSpPr>
          <p:cNvPr id="2" name="TextBox 1">
            <a:extLst>
              <a:ext uri="{FF2B5EF4-FFF2-40B4-BE49-F238E27FC236}">
                <a16:creationId xmlns:a16="http://schemas.microsoft.com/office/drawing/2014/main" id="{36A86FA1-6AE5-4E58-9D00-799ACF287201}"/>
              </a:ext>
            </a:extLst>
          </p:cNvPr>
          <p:cNvSpPr txBox="1"/>
          <p:nvPr/>
        </p:nvSpPr>
        <p:spPr>
          <a:xfrm>
            <a:off x="1240139" y="1709959"/>
            <a:ext cx="1038151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ea typeface="+mn-lt"/>
                <a:cs typeface="+mn-lt"/>
              </a:rPr>
              <a:t>How should I code OFSDP students who are served through the remote synchronous or asynchronous instructional methods? </a:t>
            </a:r>
          </a:p>
          <a:p>
            <a:endParaRPr lang="en-US" sz="4800" dirty="0">
              <a:solidFill>
                <a:srgbClr val="171616"/>
              </a:solidFill>
            </a:endParaRPr>
          </a:p>
          <a:p>
            <a:r>
              <a:rPr lang="en-US" sz="1600" dirty="0">
                <a:solidFill>
                  <a:srgbClr val="FF0000"/>
                </a:solidFill>
              </a:rPr>
              <a:t>SY 20-21 Attendance and Enrollment FAQ (Question Number from August 4, 2020)</a:t>
            </a:r>
          </a:p>
          <a:p>
            <a:r>
              <a:rPr lang="en-US" sz="1600" dirty="0">
                <a:solidFill>
                  <a:srgbClr val="FF0000"/>
                </a:solidFill>
              </a:rPr>
              <a:t>PEIMS Attendance Reporting</a:t>
            </a:r>
            <a:endParaRPr lang="en-US" sz="1600" dirty="0"/>
          </a:p>
          <a:p>
            <a:r>
              <a:rPr lang="en-US" sz="1600" dirty="0">
                <a:solidFill>
                  <a:srgbClr val="FF0000"/>
                </a:solidFill>
              </a:rPr>
              <a:t>Question: 5</a:t>
            </a:r>
          </a:p>
        </p:txBody>
      </p:sp>
    </p:spTree>
    <p:extLst>
      <p:ext uri="{BB962C8B-B14F-4D97-AF65-F5344CB8AC3E}">
        <p14:creationId xmlns:p14="http://schemas.microsoft.com/office/powerpoint/2010/main" val="316139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115788"/>
            <a:ext cx="9758343" cy="793820"/>
          </a:xfrm>
        </p:spPr>
        <p:txBody>
          <a:bodyPr vert="horz" lIns="91440" tIns="45720" rIns="91440" bIns="45720" rtlCol="0" anchor="ctr">
            <a:normAutofit/>
          </a:bodyPr>
          <a:lstStyle/>
          <a:p>
            <a:r>
              <a:rPr lang="en-US" kern="1200" cap="all" spc="100" baseline="0">
                <a:latin typeface="Tw Cen MT Condensed" panose="020B0606020104020203" pitchFamily="34" charset="0"/>
                <a:ea typeface="+mj-ea"/>
                <a:cs typeface="+mj-cs"/>
              </a:rPr>
              <a:t>2020-2021 peims attendance reporting</a:t>
            </a:r>
          </a:p>
        </p:txBody>
      </p:sp>
      <p:sp>
        <p:nvSpPr>
          <p:cNvPr id="6" name="TextBox 5">
            <a:extLst>
              <a:ext uri="{FF2B5EF4-FFF2-40B4-BE49-F238E27FC236}">
                <a16:creationId xmlns:a16="http://schemas.microsoft.com/office/drawing/2014/main" id="{E0DAEBA0-2C09-4BBD-ACCB-BCF4057609B9}"/>
              </a:ext>
            </a:extLst>
          </p:cNvPr>
          <p:cNvSpPr txBox="1"/>
          <p:nvPr/>
        </p:nvSpPr>
        <p:spPr>
          <a:xfrm>
            <a:off x="711199" y="1407587"/>
            <a:ext cx="6790431" cy="49549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57200" indent="-457200">
              <a:buFont typeface="Arial"/>
              <a:buChar char="•"/>
            </a:pPr>
            <a:r>
              <a:rPr lang="en-US" sz="2400" dirty="0">
                <a:latin typeface="Tw Cen MT"/>
              </a:rPr>
              <a:t>Can my LEA decide to only offer remote instruction for a campus, or for all of my campuses? </a:t>
            </a:r>
            <a:endParaRPr lang="en-US" sz="2400" dirty="0">
              <a:solidFill>
                <a:srgbClr val="171616"/>
              </a:solidFill>
              <a:ea typeface="+mn-lt"/>
              <a:cs typeface="+mn-lt"/>
            </a:endParaRPr>
          </a:p>
          <a:p>
            <a:pPr marL="457200" indent="-457200">
              <a:buFont typeface="Arial"/>
              <a:buChar char="•"/>
            </a:pPr>
            <a:endParaRPr lang="en-US" sz="2400" dirty="0">
              <a:latin typeface="Tw Cen MT"/>
            </a:endParaRPr>
          </a:p>
          <a:p>
            <a:pPr marL="457200" indent="-457200">
              <a:buFont typeface="Arial"/>
              <a:buChar char="•"/>
            </a:pPr>
            <a:endParaRPr lang="en-US" sz="2400" dirty="0">
              <a:latin typeface="Tw Cen MT"/>
            </a:endParaRPr>
          </a:p>
          <a:p>
            <a:pPr marL="457200" indent="-457200">
              <a:buFont typeface="Arial"/>
              <a:buChar char="•"/>
            </a:pPr>
            <a:r>
              <a:rPr lang="en-US" sz="2400" dirty="0">
                <a:latin typeface="Tw Cen MT"/>
              </a:rPr>
              <a:t>Can districts develop a hybrid instructional model that intentionally blends on campus, remote asynchronous, and remote synchronous experiences?</a:t>
            </a:r>
            <a:endParaRPr lang="en-US" sz="2400" dirty="0">
              <a:solidFill>
                <a:srgbClr val="FF0000"/>
              </a:solidFill>
              <a:latin typeface="Tw Cen MT"/>
            </a:endParaRPr>
          </a:p>
          <a:p>
            <a:endParaRPr lang="en-US" sz="1600" dirty="0">
              <a:solidFill>
                <a:srgbClr val="FF0000"/>
              </a:solidFill>
              <a:latin typeface="TW Cen MT"/>
            </a:endParaRPr>
          </a:p>
          <a:p>
            <a:endParaRPr lang="en-US" sz="1600" dirty="0">
              <a:solidFill>
                <a:srgbClr val="FF0000"/>
              </a:solidFill>
              <a:latin typeface="TW Cen MT"/>
            </a:endParaRPr>
          </a:p>
          <a:p>
            <a:endParaRPr lang="en-US" sz="1600" dirty="0">
              <a:solidFill>
                <a:srgbClr val="FF0000"/>
              </a:solidFill>
              <a:latin typeface="TW Cen MT"/>
            </a:endParaRPr>
          </a:p>
          <a:p>
            <a:endParaRPr lang="en-US" sz="1600" dirty="0">
              <a:solidFill>
                <a:srgbClr val="FF0000"/>
              </a:solidFill>
              <a:latin typeface="TW Cen MT"/>
            </a:endParaRPr>
          </a:p>
          <a:p>
            <a:r>
              <a:rPr lang="en-US" sz="1600" dirty="0">
                <a:solidFill>
                  <a:srgbClr val="FF0000"/>
                </a:solidFill>
                <a:latin typeface="TW Cen MT"/>
              </a:rPr>
              <a:t>SY 20-21 Attendance and Enrollment FAQ </a:t>
            </a:r>
            <a:r>
              <a:rPr lang="en-US" sz="1600" dirty="0">
                <a:solidFill>
                  <a:srgbClr val="FF0000"/>
                </a:solidFill>
              </a:rPr>
              <a:t> (Question Number from August 4, 2020)</a:t>
            </a:r>
            <a:endParaRPr lang="en-US" sz="1600" dirty="0">
              <a:ea typeface="+mn-lt"/>
              <a:cs typeface="+mn-lt"/>
            </a:endParaRPr>
          </a:p>
          <a:p>
            <a:r>
              <a:rPr lang="en-US" sz="1600" dirty="0">
                <a:solidFill>
                  <a:srgbClr val="FF0000"/>
                </a:solidFill>
                <a:latin typeface="TW Cen MT"/>
              </a:rPr>
              <a:t>Attendance</a:t>
            </a:r>
            <a:endParaRPr lang="en-US" sz="1600" dirty="0">
              <a:ea typeface="+mn-lt"/>
              <a:cs typeface="+mn-lt"/>
            </a:endParaRPr>
          </a:p>
          <a:p>
            <a:r>
              <a:rPr lang="en-US" sz="1600" dirty="0">
                <a:solidFill>
                  <a:srgbClr val="FF0000"/>
                </a:solidFill>
                <a:latin typeface="TW Cen MT"/>
              </a:rPr>
              <a:t>Question: 37 &amp; 38</a:t>
            </a:r>
            <a:endParaRPr lang="en-US" sz="1600"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a:xfrm>
            <a:off x="8610600" y="6356356"/>
            <a:ext cx="2743200" cy="365125"/>
          </a:xfrm>
        </p:spPr>
        <p:txBody>
          <a:bodyPr vert="horz" lIns="91440" tIns="45720" rIns="91440" bIns="45720" rtlCol="0" anchor="ctr">
            <a:normAutofit/>
          </a:bodyPr>
          <a:lstStyle/>
          <a:p>
            <a:pPr>
              <a:spcAft>
                <a:spcPts val="600"/>
              </a:spcAft>
            </a:pPr>
            <a:fld id="{2F0C4421-5918-4AA3-AE4A-C36EDD2FD6EB}" type="slidenum">
              <a:rPr lang="en-US" smtClean="0"/>
              <a:pPr>
                <a:spcAft>
                  <a:spcPts val="600"/>
                </a:spcAft>
              </a:pPr>
              <a:t>22</a:t>
            </a:fld>
            <a:endParaRPr lang="en-US"/>
          </a:p>
        </p:txBody>
      </p:sp>
      <p:pic>
        <p:nvPicPr>
          <p:cNvPr id="5" name="Picture 7" descr="A picture containing clock, drawing&#10;&#10;Description automatically generated">
            <a:extLst>
              <a:ext uri="{FF2B5EF4-FFF2-40B4-BE49-F238E27FC236}">
                <a16:creationId xmlns:a16="http://schemas.microsoft.com/office/drawing/2014/main" id="{020DA3D4-DA72-4FE6-9E4E-23412904C348}"/>
              </a:ext>
            </a:extLst>
          </p:cNvPr>
          <p:cNvPicPr>
            <a:picLocks noChangeAspect="1"/>
          </p:cNvPicPr>
          <p:nvPr/>
        </p:nvPicPr>
        <p:blipFill>
          <a:blip r:embed="rId2"/>
          <a:stretch>
            <a:fillRect/>
          </a:stretch>
        </p:blipFill>
        <p:spPr>
          <a:xfrm>
            <a:off x="6094071" y="2203164"/>
            <a:ext cx="5974466" cy="2228115"/>
          </a:xfrm>
          <a:prstGeom prst="rect">
            <a:avLst/>
          </a:prstGeom>
        </p:spPr>
      </p:pic>
      <p:pic>
        <p:nvPicPr>
          <p:cNvPr id="4" name="Picture 4" descr="A close up of a sign&#10;&#10;Description automatically generated">
            <a:extLst>
              <a:ext uri="{FF2B5EF4-FFF2-40B4-BE49-F238E27FC236}">
                <a16:creationId xmlns:a16="http://schemas.microsoft.com/office/drawing/2014/main" id="{6FCB356F-D634-48EC-9283-FC240E54C7B9}"/>
              </a:ext>
            </a:extLst>
          </p:cNvPr>
          <p:cNvPicPr>
            <a:picLocks noChangeAspect="1"/>
          </p:cNvPicPr>
          <p:nvPr/>
        </p:nvPicPr>
        <p:blipFill>
          <a:blip r:embed="rId3"/>
          <a:stretch>
            <a:fillRect/>
          </a:stretch>
        </p:blipFill>
        <p:spPr>
          <a:xfrm>
            <a:off x="8304123" y="1839286"/>
            <a:ext cx="1428212" cy="2542121"/>
          </a:xfrm>
          <a:prstGeom prst="rect">
            <a:avLst/>
          </a:prstGeom>
          <a:noFill/>
        </p:spPr>
      </p:pic>
    </p:spTree>
    <p:extLst>
      <p:ext uri="{BB962C8B-B14F-4D97-AF65-F5344CB8AC3E}">
        <p14:creationId xmlns:p14="http://schemas.microsoft.com/office/powerpoint/2010/main" val="375638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23</a:t>
            </a:fld>
            <a:endParaRPr lang="en-US"/>
          </a:p>
        </p:txBody>
      </p:sp>
      <p:pic>
        <p:nvPicPr>
          <p:cNvPr id="3" name="Picture 3" descr="A screenshot of a cell phone&#10;&#10;Description automatically generated">
            <a:extLst>
              <a:ext uri="{FF2B5EF4-FFF2-40B4-BE49-F238E27FC236}">
                <a16:creationId xmlns:a16="http://schemas.microsoft.com/office/drawing/2014/main" id="{825FDC24-6822-4FA7-8755-9467E54C66BF}"/>
              </a:ext>
            </a:extLst>
          </p:cNvPr>
          <p:cNvPicPr>
            <a:picLocks noChangeAspect="1"/>
          </p:cNvPicPr>
          <p:nvPr/>
        </p:nvPicPr>
        <p:blipFill>
          <a:blip r:embed="rId2"/>
          <a:stretch>
            <a:fillRect/>
          </a:stretch>
        </p:blipFill>
        <p:spPr>
          <a:xfrm>
            <a:off x="513491" y="1504309"/>
            <a:ext cx="4345353" cy="3691220"/>
          </a:xfrm>
          <a:prstGeom prst="rect">
            <a:avLst/>
          </a:prstGeom>
        </p:spPr>
      </p:pic>
      <p:sp>
        <p:nvSpPr>
          <p:cNvPr id="5" name="TextBox 4">
            <a:extLst>
              <a:ext uri="{FF2B5EF4-FFF2-40B4-BE49-F238E27FC236}">
                <a16:creationId xmlns:a16="http://schemas.microsoft.com/office/drawing/2014/main" id="{0601F0E3-EF35-42E1-B490-A33C05647410}"/>
              </a:ext>
            </a:extLst>
          </p:cNvPr>
          <p:cNvSpPr txBox="1"/>
          <p:nvPr/>
        </p:nvSpPr>
        <p:spPr>
          <a:xfrm>
            <a:off x="5066323" y="1119554"/>
            <a:ext cx="6686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W Cen MT"/>
              </a:rPr>
              <a:t>How will LEAs take attendance for students who are receiving instruction at home?</a:t>
            </a:r>
            <a:endParaRPr lang="en-US" sz="2800" b="1"/>
          </a:p>
        </p:txBody>
      </p:sp>
      <p:sp>
        <p:nvSpPr>
          <p:cNvPr id="13" name="Title 7">
            <a:extLst>
              <a:ext uri="{FF2B5EF4-FFF2-40B4-BE49-F238E27FC236}">
                <a16:creationId xmlns:a16="http://schemas.microsoft.com/office/drawing/2014/main" id="{DADEF211-B625-4529-8891-7D6BAD9A58CC}"/>
              </a:ext>
            </a:extLst>
          </p:cNvPr>
          <p:cNvSpPr>
            <a:spLocks noGrp="1"/>
          </p:cNvSpPr>
          <p:nvPr>
            <p:ph type="title"/>
          </p:nvPr>
        </p:nvSpPr>
        <p:spPr>
          <a:xfrm>
            <a:off x="838203" y="83132"/>
            <a:ext cx="9758343" cy="793820"/>
          </a:xfrm>
        </p:spPr>
        <p:txBody>
          <a:bodyPr/>
          <a:lstStyle/>
          <a:p>
            <a:r>
              <a:rPr lang="en-US"/>
              <a:t>2020-2021 school year attendance</a:t>
            </a:r>
          </a:p>
        </p:txBody>
      </p:sp>
      <p:pic>
        <p:nvPicPr>
          <p:cNvPr id="6" name="Picture 7" descr="A screenshot of a cell phone&#10;&#10;Description automatically generated">
            <a:extLst>
              <a:ext uri="{FF2B5EF4-FFF2-40B4-BE49-F238E27FC236}">
                <a16:creationId xmlns:a16="http://schemas.microsoft.com/office/drawing/2014/main" id="{BCC20C92-8721-49FC-9D78-446937EBD812}"/>
              </a:ext>
            </a:extLst>
          </p:cNvPr>
          <p:cNvPicPr>
            <a:picLocks noChangeAspect="1"/>
          </p:cNvPicPr>
          <p:nvPr/>
        </p:nvPicPr>
        <p:blipFill>
          <a:blip r:embed="rId3"/>
          <a:stretch>
            <a:fillRect/>
          </a:stretch>
        </p:blipFill>
        <p:spPr>
          <a:xfrm>
            <a:off x="5069840" y="2351212"/>
            <a:ext cx="6614160" cy="3679577"/>
          </a:xfrm>
          <a:prstGeom prst="rect">
            <a:avLst/>
          </a:prstGeom>
        </p:spPr>
      </p:pic>
      <p:sp>
        <p:nvSpPr>
          <p:cNvPr id="9" name="Rectangle 8">
            <a:extLst>
              <a:ext uri="{FF2B5EF4-FFF2-40B4-BE49-F238E27FC236}">
                <a16:creationId xmlns:a16="http://schemas.microsoft.com/office/drawing/2014/main" id="{6B816A91-40FE-48CE-9E5E-722CD0F65667}"/>
              </a:ext>
            </a:extLst>
          </p:cNvPr>
          <p:cNvSpPr/>
          <p:nvPr/>
        </p:nvSpPr>
        <p:spPr>
          <a:xfrm>
            <a:off x="5067493" y="5638798"/>
            <a:ext cx="4350042" cy="34192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6C56C29A-90AE-4D47-B329-27F43EF20983}"/>
              </a:ext>
            </a:extLst>
          </p:cNvPr>
          <p:cNvSpPr/>
          <p:nvPr/>
        </p:nvSpPr>
        <p:spPr>
          <a:xfrm>
            <a:off x="3950716" y="5564124"/>
            <a:ext cx="975360" cy="487680"/>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hlinkClick r:id="rId4"/>
              </a:rPr>
              <a:t>Chart</a:t>
            </a:r>
            <a:endParaRPr lang="en-US"/>
          </a:p>
        </p:txBody>
      </p:sp>
    </p:spTree>
    <p:extLst>
      <p:ext uri="{BB962C8B-B14F-4D97-AF65-F5344CB8AC3E}">
        <p14:creationId xmlns:p14="http://schemas.microsoft.com/office/powerpoint/2010/main" val="86252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DAEBA0-2C09-4BBD-ACCB-BCF4057609B9}"/>
              </a:ext>
            </a:extLst>
          </p:cNvPr>
          <p:cNvSpPr txBox="1"/>
          <p:nvPr/>
        </p:nvSpPr>
        <p:spPr>
          <a:xfrm>
            <a:off x="838086" y="1769912"/>
            <a:ext cx="1090905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How will LEAs take attendance for students who are receiving instruction at home?</a:t>
            </a:r>
            <a:endParaRPr lang="en-US" sz="4800" dirty="0">
              <a:hlinkClick r:id="rId2"/>
            </a:endParaRPr>
          </a:p>
          <a:p>
            <a:endParaRPr lang="en-US" sz="4800" dirty="0"/>
          </a:p>
          <a:p>
            <a:endParaRPr lang="en-US" sz="4800" dirty="0">
              <a:solidFill>
                <a:srgbClr val="171616"/>
              </a:solidFill>
              <a:latin typeface="Tw Cen MT"/>
            </a:endParaRPr>
          </a:p>
          <a:p>
            <a:r>
              <a:rPr lang="en-US" sz="1600" dirty="0">
                <a:solidFill>
                  <a:srgbClr val="FF0000"/>
                </a:solidFill>
                <a:latin typeface="TW Cen MT"/>
              </a:rPr>
              <a:t>SY 20-21 Attendance and Enrollment FAQ</a:t>
            </a:r>
            <a:r>
              <a:rPr lang="en-US" sz="1600" dirty="0">
                <a:solidFill>
                  <a:srgbClr val="FF0000"/>
                </a:solidFill>
              </a:rPr>
              <a:t> (Question Number from August 4, 2020)</a:t>
            </a:r>
            <a:endParaRPr lang="en-US" sz="1600" dirty="0">
              <a:ea typeface="+mn-lt"/>
              <a:cs typeface="+mn-lt"/>
            </a:endParaRPr>
          </a:p>
          <a:p>
            <a:r>
              <a:rPr lang="en-US" sz="1600" dirty="0">
                <a:solidFill>
                  <a:srgbClr val="FF0000"/>
                </a:solidFill>
                <a:latin typeface="TW Cen MT"/>
              </a:rPr>
              <a:t>Attendance</a:t>
            </a:r>
            <a:endParaRPr lang="en-US" sz="1600" dirty="0">
              <a:ea typeface="+mn-lt"/>
              <a:cs typeface="+mn-lt"/>
            </a:endParaRPr>
          </a:p>
          <a:p>
            <a:r>
              <a:rPr lang="en-US" sz="1600" dirty="0">
                <a:solidFill>
                  <a:srgbClr val="FF0000"/>
                </a:solidFill>
                <a:latin typeface="TW Cen MT"/>
              </a:rPr>
              <a:t>Question: 11</a:t>
            </a:r>
            <a:endParaRPr lang="en-US" sz="1600"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24</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lstStyle/>
          <a:p>
            <a:r>
              <a:rPr lang="en-US">
                <a:latin typeface="Tw Cen MT Condensed"/>
              </a:rPr>
              <a:t>2020-2021 </a:t>
            </a:r>
            <a:r>
              <a:rPr lang="en-US" err="1">
                <a:latin typeface="Tw Cen MT Condensed"/>
              </a:rPr>
              <a:t>peims</a:t>
            </a:r>
            <a:r>
              <a:rPr lang="en-US">
                <a:latin typeface="Tw Cen MT Condensed"/>
              </a:rPr>
              <a:t> attendance reporting</a:t>
            </a:r>
            <a:endParaRPr lang="en-US"/>
          </a:p>
        </p:txBody>
      </p:sp>
    </p:spTree>
    <p:extLst>
      <p:ext uri="{BB962C8B-B14F-4D97-AF65-F5344CB8AC3E}">
        <p14:creationId xmlns:p14="http://schemas.microsoft.com/office/powerpoint/2010/main" val="180800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DAEBA0-2C09-4BBD-ACCB-BCF4057609B9}"/>
              </a:ext>
            </a:extLst>
          </p:cNvPr>
          <p:cNvSpPr txBox="1"/>
          <p:nvPr/>
        </p:nvSpPr>
        <p:spPr>
          <a:xfrm>
            <a:off x="554778" y="1105604"/>
            <a:ext cx="1090905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If a student who is originally scheduled to receive instruction through the synchronous instructional method is not present at the designated official attendance time, could the student still be marked present for the day by engaging through the remote asynchronous method?</a:t>
            </a:r>
          </a:p>
          <a:p>
            <a:endParaRPr lang="en-US" sz="2800" dirty="0">
              <a:ea typeface="+mn-lt"/>
              <a:cs typeface="+mn-lt"/>
            </a:endParaRPr>
          </a:p>
          <a:p>
            <a:endParaRPr lang="en-US" sz="2800" dirty="0">
              <a:ea typeface="+mn-lt"/>
              <a:cs typeface="+mn-lt"/>
            </a:endParaRPr>
          </a:p>
          <a:p>
            <a:r>
              <a:rPr lang="en-US" sz="2800" dirty="0">
                <a:ea typeface="+mn-lt"/>
                <a:cs typeface="+mn-lt"/>
              </a:rPr>
              <a:t>If students make academic progress at night, are we able to adjust the attendance for that day if they were initially marked absent? </a:t>
            </a:r>
          </a:p>
          <a:p>
            <a:endParaRPr lang="en-US" sz="3200" dirty="0"/>
          </a:p>
          <a:p>
            <a:endParaRPr lang="en-US" sz="3200" dirty="0">
              <a:solidFill>
                <a:srgbClr val="171616"/>
              </a:solidFill>
              <a:latin typeface="Tw Cen MT"/>
            </a:endParaRPr>
          </a:p>
          <a:p>
            <a:r>
              <a:rPr lang="en-US" sz="1600" dirty="0">
                <a:solidFill>
                  <a:srgbClr val="FF0000"/>
                </a:solidFill>
                <a:latin typeface="TW Cen MT"/>
              </a:rPr>
              <a:t>SY 20-21 Attendance and Enrollment FAQ</a:t>
            </a:r>
            <a:r>
              <a:rPr lang="en-US" sz="1600" dirty="0">
                <a:solidFill>
                  <a:srgbClr val="FF0000"/>
                </a:solidFill>
              </a:rPr>
              <a:t> (Question Number from August 4, 2020)</a:t>
            </a:r>
            <a:endParaRPr lang="en-US" sz="1600" dirty="0">
              <a:ea typeface="+mn-lt"/>
              <a:cs typeface="+mn-lt"/>
            </a:endParaRPr>
          </a:p>
          <a:p>
            <a:r>
              <a:rPr lang="en-US" sz="1600" dirty="0">
                <a:solidFill>
                  <a:srgbClr val="FF0000"/>
                </a:solidFill>
                <a:latin typeface="TW Cen MT"/>
              </a:rPr>
              <a:t>Attendance</a:t>
            </a:r>
            <a:endParaRPr lang="en-US" sz="1600" dirty="0">
              <a:ea typeface="+mn-lt"/>
              <a:cs typeface="+mn-lt"/>
            </a:endParaRPr>
          </a:p>
          <a:p>
            <a:r>
              <a:rPr lang="en-US" sz="1600" dirty="0">
                <a:solidFill>
                  <a:srgbClr val="FF0000"/>
                </a:solidFill>
                <a:latin typeface="TW Cen MT"/>
              </a:rPr>
              <a:t>Question: 27 &amp; 28</a:t>
            </a:r>
            <a:endParaRPr lang="en-US" sz="1600"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25</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lstStyle/>
          <a:p>
            <a:r>
              <a:rPr lang="en-US">
                <a:latin typeface="Tw Cen MT Condensed"/>
              </a:rPr>
              <a:t>2020-2021 </a:t>
            </a:r>
            <a:r>
              <a:rPr lang="en-US" err="1">
                <a:latin typeface="Tw Cen MT Condensed"/>
              </a:rPr>
              <a:t>peims</a:t>
            </a:r>
            <a:r>
              <a:rPr lang="en-US">
                <a:latin typeface="Tw Cen MT Condensed"/>
              </a:rPr>
              <a:t> attendance reporting</a:t>
            </a:r>
            <a:endParaRPr lang="en-US"/>
          </a:p>
        </p:txBody>
      </p:sp>
    </p:spTree>
    <p:extLst>
      <p:ext uri="{BB962C8B-B14F-4D97-AF65-F5344CB8AC3E}">
        <p14:creationId xmlns:p14="http://schemas.microsoft.com/office/powerpoint/2010/main" val="69723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DAEBA0-2C09-4BBD-ACCB-BCF4057609B9}"/>
              </a:ext>
            </a:extLst>
          </p:cNvPr>
          <p:cNvSpPr txBox="1"/>
          <p:nvPr/>
        </p:nvSpPr>
        <p:spPr>
          <a:xfrm>
            <a:off x="554778" y="1105604"/>
            <a:ext cx="1090905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Will the 90/10 minimum student attendance for class credit rule be in effect for the 2020-2021 school year?</a:t>
            </a:r>
          </a:p>
          <a:p>
            <a:endParaRPr lang="en-US" sz="1600" dirty="0">
              <a:solidFill>
                <a:srgbClr val="FF0000"/>
              </a:solidFill>
              <a:latin typeface="TW Cen MT"/>
            </a:endParaRPr>
          </a:p>
          <a:p>
            <a:r>
              <a:rPr lang="en-US" sz="1600" dirty="0">
                <a:solidFill>
                  <a:srgbClr val="FF0000"/>
                </a:solidFill>
                <a:latin typeface="TW Cen MT"/>
              </a:rPr>
              <a:t>SY 20-21 Attendance and Enrollment FAQ</a:t>
            </a:r>
            <a:r>
              <a:rPr lang="en-US" sz="1600" dirty="0">
                <a:solidFill>
                  <a:srgbClr val="FF0000"/>
                </a:solidFill>
              </a:rPr>
              <a:t> (Question Number from August 4, 2020)</a:t>
            </a:r>
            <a:endParaRPr lang="en-US" sz="1600" dirty="0">
              <a:ea typeface="+mn-lt"/>
              <a:cs typeface="+mn-lt"/>
            </a:endParaRPr>
          </a:p>
          <a:p>
            <a:r>
              <a:rPr lang="en-US" sz="1600" dirty="0">
                <a:solidFill>
                  <a:srgbClr val="FF0000"/>
                </a:solidFill>
                <a:latin typeface="TW Cen MT"/>
              </a:rPr>
              <a:t>Attendance</a:t>
            </a:r>
            <a:endParaRPr lang="en-US" sz="1600" dirty="0">
              <a:ea typeface="+mn-lt"/>
              <a:cs typeface="+mn-lt"/>
            </a:endParaRPr>
          </a:p>
          <a:p>
            <a:r>
              <a:rPr lang="en-US" sz="1600" dirty="0">
                <a:solidFill>
                  <a:srgbClr val="FF0000"/>
                </a:solidFill>
                <a:latin typeface="TW Cen MT"/>
              </a:rPr>
              <a:t>Question: 22</a:t>
            </a:r>
            <a:endParaRPr lang="en-US" sz="1600" dirty="0"/>
          </a:p>
          <a:p>
            <a:endParaRPr lang="en-US" sz="1600" dirty="0">
              <a:solidFill>
                <a:srgbClr val="FF0000"/>
              </a:solidFill>
              <a:latin typeface="TW Cen MT"/>
            </a:endParaRPr>
          </a:p>
          <a:p>
            <a:r>
              <a:rPr lang="en-US" sz="3600" dirty="0"/>
              <a:t>How are high school teachers supposed to track daily student engagement as required for asynchronous instruction when they have 150+ students every day?</a:t>
            </a:r>
            <a:endParaRPr lang="en-US" sz="3600" dirty="0">
              <a:hlinkClick r:id="rId2"/>
            </a:endParaRPr>
          </a:p>
          <a:p>
            <a:endParaRPr lang="en-US" sz="1600" dirty="0">
              <a:solidFill>
                <a:srgbClr val="FF0000"/>
              </a:solidFill>
              <a:latin typeface="TW Cen MT"/>
            </a:endParaRPr>
          </a:p>
          <a:p>
            <a:r>
              <a:rPr lang="en-US" sz="1600" dirty="0">
                <a:solidFill>
                  <a:srgbClr val="FF0000"/>
                </a:solidFill>
                <a:latin typeface="TW Cen MT"/>
              </a:rPr>
              <a:t>SY 20-21 Attendance and Enrollment FAQ</a:t>
            </a:r>
            <a:r>
              <a:rPr lang="en-US" sz="1600" dirty="0">
                <a:solidFill>
                  <a:srgbClr val="FF0000"/>
                </a:solidFill>
              </a:rPr>
              <a:t> (Question Number from August 4, 2020)</a:t>
            </a:r>
            <a:endParaRPr lang="en-US" sz="1600" dirty="0">
              <a:ea typeface="+mn-lt"/>
              <a:cs typeface="+mn-lt"/>
            </a:endParaRPr>
          </a:p>
          <a:p>
            <a:r>
              <a:rPr lang="en-US" sz="1600" dirty="0">
                <a:solidFill>
                  <a:srgbClr val="FF0000"/>
                </a:solidFill>
                <a:latin typeface="TW Cen MT"/>
              </a:rPr>
              <a:t>Attendance</a:t>
            </a:r>
            <a:endParaRPr lang="en-US" sz="1600" dirty="0">
              <a:ea typeface="+mn-lt"/>
              <a:cs typeface="+mn-lt"/>
            </a:endParaRPr>
          </a:p>
          <a:p>
            <a:r>
              <a:rPr lang="en-US" sz="1600" dirty="0">
                <a:solidFill>
                  <a:srgbClr val="FF0000"/>
                </a:solidFill>
                <a:latin typeface="TW Cen MT"/>
              </a:rPr>
              <a:t>Question: 50</a:t>
            </a:r>
            <a:endParaRPr lang="en-US" sz="1600"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26</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lstStyle/>
          <a:p>
            <a:r>
              <a:rPr lang="en-US">
                <a:latin typeface="Tw Cen MT Condensed"/>
              </a:rPr>
              <a:t>2020-2021 </a:t>
            </a:r>
            <a:r>
              <a:rPr lang="en-US" err="1">
                <a:latin typeface="Tw Cen MT Condensed"/>
              </a:rPr>
              <a:t>peims</a:t>
            </a:r>
            <a:r>
              <a:rPr lang="en-US">
                <a:latin typeface="Tw Cen MT Condensed"/>
              </a:rPr>
              <a:t> attendance reporting</a:t>
            </a:r>
            <a:endParaRPr lang="en-US"/>
          </a:p>
        </p:txBody>
      </p:sp>
    </p:spTree>
    <p:extLst>
      <p:ext uri="{BB962C8B-B14F-4D97-AF65-F5344CB8AC3E}">
        <p14:creationId xmlns:p14="http://schemas.microsoft.com/office/powerpoint/2010/main" val="282167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DAEBA0-2C09-4BBD-ACCB-BCF4057609B9}"/>
              </a:ext>
            </a:extLst>
          </p:cNvPr>
          <p:cNvSpPr txBox="1"/>
          <p:nvPr/>
        </p:nvSpPr>
        <p:spPr>
          <a:xfrm>
            <a:off x="838086" y="1994604"/>
            <a:ext cx="1090905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Will there be an ADA hold harmless for the 2020-2021 school year?</a:t>
            </a:r>
            <a:endParaRPr lang="en-US" sz="4400" dirty="0">
              <a:hlinkClick r:id="rId2"/>
            </a:endParaRPr>
          </a:p>
          <a:p>
            <a:endParaRPr lang="en-US" sz="4400" dirty="0">
              <a:solidFill>
                <a:srgbClr val="171616"/>
              </a:solidFill>
              <a:latin typeface="Tw Cen MT"/>
            </a:endParaRPr>
          </a:p>
          <a:p>
            <a:r>
              <a:rPr lang="en-US" sz="1600" dirty="0">
                <a:solidFill>
                  <a:srgbClr val="FF0000"/>
                </a:solidFill>
                <a:latin typeface="TW Cen MT"/>
              </a:rPr>
              <a:t>SY 20-21 Attendance and Enrollment FAQ</a:t>
            </a:r>
            <a:r>
              <a:rPr lang="en-US" sz="1600" dirty="0">
                <a:solidFill>
                  <a:srgbClr val="FF0000"/>
                </a:solidFill>
              </a:rPr>
              <a:t> (Question Number from August 4, 2020)</a:t>
            </a:r>
            <a:endParaRPr lang="en-US" sz="1600" dirty="0">
              <a:ea typeface="+mn-lt"/>
              <a:cs typeface="+mn-lt"/>
            </a:endParaRPr>
          </a:p>
          <a:p>
            <a:r>
              <a:rPr lang="en-US" sz="1600" dirty="0">
                <a:solidFill>
                  <a:srgbClr val="FF0000"/>
                </a:solidFill>
                <a:latin typeface="TW Cen MT"/>
              </a:rPr>
              <a:t>State Funding</a:t>
            </a:r>
            <a:endParaRPr lang="en-US" sz="1600" dirty="0">
              <a:ea typeface="+mn-lt"/>
              <a:cs typeface="+mn-lt"/>
            </a:endParaRPr>
          </a:p>
          <a:p>
            <a:r>
              <a:rPr lang="en-US" sz="1600" dirty="0">
                <a:solidFill>
                  <a:srgbClr val="FF0000"/>
                </a:solidFill>
                <a:latin typeface="TW Cen MT"/>
              </a:rPr>
              <a:t>Question: 1</a:t>
            </a:r>
            <a:endParaRPr lang="en-US" sz="1600"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27</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lstStyle/>
          <a:p>
            <a:r>
              <a:rPr lang="en-US">
                <a:latin typeface="Tw Cen MT Condensed"/>
              </a:rPr>
              <a:t>2020-2021 </a:t>
            </a:r>
            <a:r>
              <a:rPr lang="en-US" err="1">
                <a:latin typeface="Tw Cen MT Condensed"/>
              </a:rPr>
              <a:t>peims</a:t>
            </a:r>
            <a:r>
              <a:rPr lang="en-US">
                <a:latin typeface="Tw Cen MT Condensed"/>
              </a:rPr>
              <a:t> attendance reporting</a:t>
            </a:r>
            <a:endParaRPr lang="en-US"/>
          </a:p>
        </p:txBody>
      </p:sp>
    </p:spTree>
    <p:extLst>
      <p:ext uri="{BB962C8B-B14F-4D97-AF65-F5344CB8AC3E}">
        <p14:creationId xmlns:p14="http://schemas.microsoft.com/office/powerpoint/2010/main" val="3556093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2020-2021 PEIMS Due Dates</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28</a:t>
            </a:fld>
            <a:endParaRPr lang="en-US"/>
          </a:p>
        </p:txBody>
      </p:sp>
      <p:sp>
        <p:nvSpPr>
          <p:cNvPr id="2" name="TextBox 1">
            <a:extLst>
              <a:ext uri="{FF2B5EF4-FFF2-40B4-BE49-F238E27FC236}">
                <a16:creationId xmlns:a16="http://schemas.microsoft.com/office/drawing/2014/main" id="{5FB7A91E-85E7-47BE-B0A7-1B7F33159425}"/>
              </a:ext>
            </a:extLst>
          </p:cNvPr>
          <p:cNvSpPr txBox="1"/>
          <p:nvPr/>
        </p:nvSpPr>
        <p:spPr>
          <a:xfrm>
            <a:off x="835025" y="916811"/>
            <a:ext cx="1003531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Will the Summer PEIMS due date be changed (pushed back) for LEAs who choose to run an intersessional calendar, even though they may not be designated as a year-round LEA?</a:t>
            </a:r>
          </a:p>
        </p:txBody>
      </p:sp>
      <p:grpSp>
        <p:nvGrpSpPr>
          <p:cNvPr id="13" name="Group 12">
            <a:extLst>
              <a:ext uri="{FF2B5EF4-FFF2-40B4-BE49-F238E27FC236}">
                <a16:creationId xmlns:a16="http://schemas.microsoft.com/office/drawing/2014/main" id="{03E16914-DD13-4C94-B558-00EA0FE80B75}"/>
              </a:ext>
            </a:extLst>
          </p:cNvPr>
          <p:cNvGrpSpPr/>
          <p:nvPr/>
        </p:nvGrpSpPr>
        <p:grpSpPr>
          <a:xfrm>
            <a:off x="930525" y="2512056"/>
            <a:ext cx="7085635" cy="3906696"/>
            <a:chOff x="719559" y="2493260"/>
            <a:chExt cx="7085635" cy="3906696"/>
          </a:xfrm>
        </p:grpSpPr>
        <p:pic>
          <p:nvPicPr>
            <p:cNvPr id="10" name="Picture 10" descr="A screenshot of a cell phone&#10;&#10;Description automatically generated">
              <a:extLst>
                <a:ext uri="{FF2B5EF4-FFF2-40B4-BE49-F238E27FC236}">
                  <a16:creationId xmlns:a16="http://schemas.microsoft.com/office/drawing/2014/main" id="{B90A7568-0FFD-427D-AD8B-4DAA9C30216A}"/>
                </a:ext>
              </a:extLst>
            </p:cNvPr>
            <p:cNvPicPr>
              <a:picLocks noChangeAspect="1"/>
            </p:cNvPicPr>
            <p:nvPr/>
          </p:nvPicPr>
          <p:blipFill>
            <a:blip r:embed="rId2"/>
            <a:stretch>
              <a:fillRect/>
            </a:stretch>
          </p:blipFill>
          <p:spPr>
            <a:xfrm>
              <a:off x="721489" y="2493260"/>
              <a:ext cx="7083705" cy="3906696"/>
            </a:xfrm>
            <a:prstGeom prst="rect">
              <a:avLst/>
            </a:prstGeom>
          </p:spPr>
        </p:pic>
        <p:sp>
          <p:nvSpPr>
            <p:cNvPr id="11" name="Rectangle 10">
              <a:extLst>
                <a:ext uri="{FF2B5EF4-FFF2-40B4-BE49-F238E27FC236}">
                  <a16:creationId xmlns:a16="http://schemas.microsoft.com/office/drawing/2014/main" id="{9A77595E-D6E3-4293-BB36-307F1F0EFBCA}"/>
                </a:ext>
              </a:extLst>
            </p:cNvPr>
            <p:cNvSpPr/>
            <p:nvPr/>
          </p:nvSpPr>
          <p:spPr>
            <a:xfrm>
              <a:off x="719559" y="3772381"/>
              <a:ext cx="6472177" cy="33759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B28801-DB54-4B4F-9A62-2C18D1F1CDDC}"/>
                </a:ext>
              </a:extLst>
            </p:cNvPr>
            <p:cNvSpPr/>
            <p:nvPr/>
          </p:nvSpPr>
          <p:spPr>
            <a:xfrm>
              <a:off x="719559" y="4746583"/>
              <a:ext cx="5314709" cy="108030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5CFDDB7-43CD-42D3-811D-051E7E1BEBF1}"/>
              </a:ext>
            </a:extLst>
          </p:cNvPr>
          <p:cNvSpPr/>
          <p:nvPr/>
        </p:nvSpPr>
        <p:spPr>
          <a:xfrm>
            <a:off x="938362" y="2554736"/>
            <a:ext cx="7012328" cy="29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hlinkClick r:id="rId3"/>
              </a:rPr>
              <a:t>PEIMS Summer Submission (Sub 3)</a:t>
            </a:r>
            <a:endParaRPr lang="en-US"/>
          </a:p>
        </p:txBody>
      </p:sp>
      <p:sp>
        <p:nvSpPr>
          <p:cNvPr id="3" name="TextBox 2">
            <a:extLst>
              <a:ext uri="{FF2B5EF4-FFF2-40B4-BE49-F238E27FC236}">
                <a16:creationId xmlns:a16="http://schemas.microsoft.com/office/drawing/2014/main" id="{AC5F09C3-00E2-484F-9783-0B83AB5A1B65}"/>
              </a:ext>
            </a:extLst>
          </p:cNvPr>
          <p:cNvSpPr txBox="1"/>
          <p:nvPr/>
        </p:nvSpPr>
        <p:spPr>
          <a:xfrm>
            <a:off x="9091246" y="3669323"/>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FF0000"/>
                </a:solidFill>
                <a:latin typeface="TW Cen MT"/>
                <a:cs typeface="Segoe UI"/>
              </a:rPr>
              <a:t>SY 20-21 Attendance and Enrollment FAQ</a:t>
            </a:r>
            <a:r>
              <a:rPr lang="en-US" sz="1600" dirty="0">
                <a:latin typeface="TW Cen MT"/>
                <a:cs typeface="Segoe UI"/>
              </a:rPr>
              <a:t>​</a:t>
            </a:r>
            <a:r>
              <a:rPr lang="en-US" sz="1600" dirty="0">
                <a:solidFill>
                  <a:srgbClr val="FF0000"/>
                </a:solidFill>
              </a:rPr>
              <a:t> (Question Number from August 4, 2020)</a:t>
            </a:r>
            <a:endParaRPr lang="en-US" sz="1600" dirty="0">
              <a:latin typeface="TW Cen MT"/>
              <a:cs typeface="Segoe UI"/>
            </a:endParaRPr>
          </a:p>
          <a:p>
            <a:r>
              <a:rPr lang="en-US" sz="1600" dirty="0">
                <a:solidFill>
                  <a:srgbClr val="FF0000"/>
                </a:solidFill>
                <a:latin typeface="TW Cen MT"/>
                <a:cs typeface="Segoe UI"/>
              </a:rPr>
              <a:t>PEIMS Attendance Reporting</a:t>
            </a:r>
            <a:endParaRPr lang="en-US" sz="1600" dirty="0">
              <a:latin typeface="TW Cen MT"/>
              <a:cs typeface="Segoe UI"/>
            </a:endParaRPr>
          </a:p>
          <a:p>
            <a:r>
              <a:rPr lang="en-US" sz="1600" dirty="0">
                <a:solidFill>
                  <a:srgbClr val="FF0000"/>
                </a:solidFill>
                <a:latin typeface="TW Cen MT"/>
                <a:cs typeface="Segoe UI"/>
              </a:rPr>
              <a:t>Question: 7</a:t>
            </a:r>
          </a:p>
        </p:txBody>
      </p:sp>
    </p:spTree>
    <p:extLst>
      <p:ext uri="{BB962C8B-B14F-4D97-AF65-F5344CB8AC3E}">
        <p14:creationId xmlns:p14="http://schemas.microsoft.com/office/powerpoint/2010/main" val="2533066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7A811-87AF-4CAC-BF34-C5AB4E3D9F24}"/>
              </a:ext>
            </a:extLst>
          </p:cNvPr>
          <p:cNvSpPr/>
          <p:nvPr/>
        </p:nvSpPr>
        <p:spPr>
          <a:xfrm>
            <a:off x="1877646" y="1643188"/>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29</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413992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7A811-87AF-4CAC-BF34-C5AB4E3D9F24}"/>
              </a:ext>
            </a:extLst>
          </p:cNvPr>
          <p:cNvSpPr/>
          <p:nvPr/>
        </p:nvSpPr>
        <p:spPr>
          <a:xfrm>
            <a:off x="1828800" y="549034"/>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3765971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2020-2021 Report changes</a:t>
            </a:r>
            <a:endParaRPr lang="en-US"/>
          </a:p>
        </p:txBody>
      </p:sp>
      <p:sp>
        <p:nvSpPr>
          <p:cNvPr id="9" name="Content Placeholder 8">
            <a:extLst>
              <a:ext uri="{FF2B5EF4-FFF2-40B4-BE49-F238E27FC236}">
                <a16:creationId xmlns:a16="http://schemas.microsoft.com/office/drawing/2014/main" id="{AD861518-A4C4-41B4-8526-0310E21FFAB5}"/>
              </a:ext>
            </a:extLst>
          </p:cNvPr>
          <p:cNvSpPr>
            <a:spLocks noGrp="1"/>
          </p:cNvSpPr>
          <p:nvPr>
            <p:ph idx="1"/>
          </p:nvPr>
        </p:nvSpPr>
        <p:spPr>
          <a:xfrm>
            <a:off x="838200" y="1221971"/>
            <a:ext cx="10515724" cy="5092997"/>
          </a:xfrm>
        </p:spPr>
        <p:txBody>
          <a:bodyPr vert="horz" lIns="91440" tIns="45720" rIns="91440" bIns="45720" rtlCol="0" anchor="t">
            <a:normAutofit/>
          </a:bodyPr>
          <a:lstStyle/>
          <a:p>
            <a:r>
              <a:rPr lang="en-US" sz="3200">
                <a:latin typeface="Tw Cen MT"/>
              </a:rPr>
              <a:t>Existing PEIMS Attendance reports will be analyzed for impacts related to the changes for the 2020-2021 new attendance elements.</a:t>
            </a:r>
            <a:endParaRPr lang="en-US" sz="3200"/>
          </a:p>
          <a:p>
            <a:endParaRPr lang="en-US" sz="3200">
              <a:latin typeface="Tw Cen MT"/>
            </a:endParaRPr>
          </a:p>
          <a:p>
            <a:r>
              <a:rPr lang="en-US" sz="3200">
                <a:latin typeface="Tw Cen MT"/>
              </a:rPr>
              <a:t>New reports may be added.</a:t>
            </a:r>
            <a:endParaRPr lang="en-US" sz="3200"/>
          </a:p>
          <a:p>
            <a:endParaRPr lang="en-US" sz="3200"/>
          </a:p>
          <a:p>
            <a:r>
              <a:rPr lang="en-US" sz="3200">
                <a:latin typeface="Tw Cen MT"/>
              </a:rPr>
              <a:t>Some TSDS attendance reports will combine the elements while others will keep them separate.  TEA will provide additional report information as it becomes available prior to Submission 3.</a:t>
            </a:r>
            <a:endParaRPr lang="en-US" sz="3200"/>
          </a:p>
          <a:p>
            <a:pPr marL="0" indent="0">
              <a:buNone/>
            </a:pPr>
            <a:endParaRPr lang="en-US" sz="320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30</a:t>
            </a:fld>
            <a:endParaRPr lang="en-US"/>
          </a:p>
        </p:txBody>
      </p:sp>
    </p:spTree>
    <p:extLst>
      <p:ext uri="{BB962C8B-B14F-4D97-AF65-F5344CB8AC3E}">
        <p14:creationId xmlns:p14="http://schemas.microsoft.com/office/powerpoint/2010/main" val="237884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7A811-87AF-4CAC-BF34-C5AB4E3D9F24}"/>
              </a:ext>
            </a:extLst>
          </p:cNvPr>
          <p:cNvSpPr/>
          <p:nvPr/>
        </p:nvSpPr>
        <p:spPr>
          <a:xfrm>
            <a:off x="1779954" y="2229342"/>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31</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7877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2020-2021 Rule Changes</a:t>
            </a:r>
            <a:endParaRPr lang="en-US"/>
          </a:p>
        </p:txBody>
      </p:sp>
      <p:sp>
        <p:nvSpPr>
          <p:cNvPr id="9" name="Content Placeholder 8">
            <a:extLst>
              <a:ext uri="{FF2B5EF4-FFF2-40B4-BE49-F238E27FC236}">
                <a16:creationId xmlns:a16="http://schemas.microsoft.com/office/drawing/2014/main" id="{AD861518-A4C4-41B4-8526-0310E21FFAB5}"/>
              </a:ext>
            </a:extLst>
          </p:cNvPr>
          <p:cNvSpPr>
            <a:spLocks noGrp="1"/>
          </p:cNvSpPr>
          <p:nvPr>
            <p:ph idx="1"/>
          </p:nvPr>
        </p:nvSpPr>
        <p:spPr>
          <a:xfrm>
            <a:off x="838200" y="827524"/>
            <a:ext cx="10515600" cy="4954992"/>
          </a:xfrm>
        </p:spPr>
        <p:txBody>
          <a:bodyPr vert="horz" lIns="91440" tIns="45720" rIns="91440" bIns="45720" rtlCol="0" anchor="t">
            <a:normAutofit/>
          </a:bodyPr>
          <a:lstStyle/>
          <a:p>
            <a:r>
              <a:rPr lang="en-US">
                <a:latin typeface="Tw Cen MT"/>
              </a:rPr>
              <a:t>New RS and RA data elements are being added to existing rules. </a:t>
            </a:r>
            <a:endParaRPr lang="en-US"/>
          </a:p>
          <a:p>
            <a:pPr marL="0" indent="0">
              <a:buNone/>
            </a:pPr>
            <a:r>
              <a:rPr lang="en-US">
                <a:latin typeface="Tw Cen MT"/>
              </a:rPr>
              <a:t>For example:</a:t>
            </a:r>
            <a:endParaRPr lang="en-US"/>
          </a:p>
          <a:p>
            <a:pPr marL="0" indent="0">
              <a:buNone/>
            </a:pPr>
            <a:endParaRPr lang="en-US"/>
          </a:p>
          <a:p>
            <a:pPr marL="0" indent="0">
              <a:buNone/>
            </a:pPr>
            <a:endParaRPr lang="en-US">
              <a:latin typeface="Tw Cen MT"/>
            </a:endParaRPr>
          </a:p>
          <a:p>
            <a:pPr marL="0" indent="0">
              <a:buNone/>
            </a:pPr>
            <a:endParaRPr lang="en-US">
              <a:latin typeface="Tw Cen MT"/>
            </a:endParaRPr>
          </a:p>
          <a:p>
            <a:pPr marL="0" indent="0">
              <a:buNone/>
            </a:pPr>
            <a:endParaRPr lang="en-US">
              <a:latin typeface="Tw Cen MT"/>
            </a:endParaRPr>
          </a:p>
          <a:p>
            <a:endParaRPr lang="en-US"/>
          </a:p>
          <a:p>
            <a:pPr marL="0" indent="0">
              <a:buNone/>
            </a:pP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dirty="0" smtClean="0"/>
              <a:pPr/>
              <a:t>32</a:t>
            </a:fld>
            <a:endParaRPr lang="en-US"/>
          </a:p>
        </p:txBody>
      </p:sp>
      <p:pic>
        <p:nvPicPr>
          <p:cNvPr id="3" name="Picture 3" descr="A screenshot of a cell phone&#10;&#10;Description automatically generated">
            <a:extLst>
              <a:ext uri="{FF2B5EF4-FFF2-40B4-BE49-F238E27FC236}">
                <a16:creationId xmlns:a16="http://schemas.microsoft.com/office/drawing/2014/main" id="{87A026F5-BC08-4738-A2AE-C6C4F7B56C52}"/>
              </a:ext>
            </a:extLst>
          </p:cNvPr>
          <p:cNvPicPr>
            <a:picLocks noChangeAspect="1"/>
          </p:cNvPicPr>
          <p:nvPr/>
        </p:nvPicPr>
        <p:blipFill>
          <a:blip r:embed="rId2"/>
          <a:stretch>
            <a:fillRect/>
          </a:stretch>
        </p:blipFill>
        <p:spPr>
          <a:xfrm>
            <a:off x="1078061" y="1821391"/>
            <a:ext cx="9694126" cy="4712760"/>
          </a:xfrm>
          <a:prstGeom prst="rect">
            <a:avLst/>
          </a:prstGeom>
        </p:spPr>
      </p:pic>
    </p:spTree>
    <p:extLst>
      <p:ext uri="{BB962C8B-B14F-4D97-AF65-F5344CB8AC3E}">
        <p14:creationId xmlns:p14="http://schemas.microsoft.com/office/powerpoint/2010/main" val="415446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D861518-A4C4-41B4-8526-0310E21FFAB5}"/>
              </a:ext>
            </a:extLst>
          </p:cNvPr>
          <p:cNvSpPr>
            <a:spLocks noGrp="1"/>
          </p:cNvSpPr>
          <p:nvPr>
            <p:ph idx="1"/>
          </p:nvPr>
        </p:nvSpPr>
        <p:spPr/>
        <p:txBody>
          <a:bodyPr vert="horz" lIns="91440" tIns="45720" rIns="91440" bIns="45720" rtlCol="0" anchor="t">
            <a:normAutofit/>
          </a:bodyPr>
          <a:lstStyle/>
          <a:p>
            <a:r>
              <a:rPr lang="en-US" sz="2000">
                <a:latin typeface="TW Cen MT"/>
              </a:rPr>
              <a:t>New rules are being added for RS and RA specific checks.</a:t>
            </a:r>
            <a:endParaRPr lang="en-US" sz="2000">
              <a:latin typeface="Tw Cen MT"/>
            </a:endParaRPr>
          </a:p>
          <a:p>
            <a:pPr lvl="1"/>
            <a:r>
              <a:rPr lang="en-US" sz="2000">
                <a:latin typeface="TW Cen MT"/>
              </a:rPr>
              <a:t>Remote Synchronous attendance:</a:t>
            </a:r>
            <a:endParaRPr lang="en-US" sz="2000"/>
          </a:p>
          <a:p>
            <a:pPr lvl="2"/>
            <a:r>
              <a:rPr lang="en-US">
                <a:latin typeface="TW Cen MT"/>
              </a:rPr>
              <a:t>Funding for grade 3 and higher</a:t>
            </a:r>
            <a:endParaRPr lang="en-US">
              <a:latin typeface="Tw Cen MT"/>
            </a:endParaRPr>
          </a:p>
          <a:p>
            <a:pPr lvl="2"/>
            <a:r>
              <a:rPr lang="en-US">
                <a:latin typeface="TW Cen MT"/>
              </a:rPr>
              <a:t>Half day funding is available</a:t>
            </a:r>
            <a:endParaRPr lang="en-US">
              <a:latin typeface="Tw Cen MT"/>
            </a:endParaRPr>
          </a:p>
          <a:p>
            <a:pPr lvl="1"/>
            <a:r>
              <a:rPr lang="en-US" sz="2000">
                <a:latin typeface="TW Cen MT"/>
              </a:rPr>
              <a:t>Remote Asynchronous attendance:</a:t>
            </a:r>
            <a:endParaRPr lang="en-US" sz="2000"/>
          </a:p>
          <a:p>
            <a:pPr lvl="2"/>
            <a:r>
              <a:rPr lang="en-US">
                <a:latin typeface="TW Cen MT"/>
              </a:rPr>
              <a:t>Funding for grades KG-5 is full-day</a:t>
            </a:r>
            <a:endParaRPr lang="en-US"/>
          </a:p>
          <a:p>
            <a:pPr lvl="2"/>
            <a:r>
              <a:rPr lang="en-US">
                <a:latin typeface="TW Cen MT"/>
              </a:rPr>
              <a:t>Funding for middle school and high school students can be half-day or full-day</a:t>
            </a:r>
            <a:endParaRPr lang="en-US"/>
          </a:p>
          <a:p>
            <a:pPr marL="0" indent="0">
              <a:buNone/>
            </a:pP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33</a:t>
            </a:fld>
            <a:endParaRPr lang="en-US"/>
          </a:p>
        </p:txBody>
      </p:sp>
      <p:sp>
        <p:nvSpPr>
          <p:cNvPr id="4" name="Title 7">
            <a:extLst>
              <a:ext uri="{FF2B5EF4-FFF2-40B4-BE49-F238E27FC236}">
                <a16:creationId xmlns:a16="http://schemas.microsoft.com/office/drawing/2014/main" id="{BE71774B-3CF5-448A-9C82-1541889754E7}"/>
              </a:ext>
            </a:extLst>
          </p:cNvPr>
          <p:cNvSpPr>
            <a:spLocks noGrp="1"/>
          </p:cNvSpPr>
          <p:nvPr>
            <p:ph type="title"/>
          </p:nvPr>
        </p:nvSpPr>
        <p:spPr>
          <a:xfrm>
            <a:off x="838203" y="83132"/>
            <a:ext cx="9758343" cy="793820"/>
          </a:xfrm>
        </p:spPr>
        <p:txBody>
          <a:bodyPr/>
          <a:lstStyle/>
          <a:p>
            <a:r>
              <a:rPr lang="en-US">
                <a:latin typeface="Tw Cen MT Condensed"/>
              </a:rPr>
              <a:t>2020-2021 Rule Changes</a:t>
            </a:r>
            <a:endParaRPr lang="en-US"/>
          </a:p>
        </p:txBody>
      </p:sp>
      <p:pic>
        <p:nvPicPr>
          <p:cNvPr id="5" name="Picture 5" descr="A screenshot of a cell phone&#10;&#10;Description automatically generated">
            <a:extLst>
              <a:ext uri="{FF2B5EF4-FFF2-40B4-BE49-F238E27FC236}">
                <a16:creationId xmlns:a16="http://schemas.microsoft.com/office/drawing/2014/main" id="{908456ED-612A-4DEE-8860-64D8FEC3B0E0}"/>
              </a:ext>
            </a:extLst>
          </p:cNvPr>
          <p:cNvPicPr>
            <a:picLocks noChangeAspect="1"/>
          </p:cNvPicPr>
          <p:nvPr/>
        </p:nvPicPr>
        <p:blipFill>
          <a:blip r:embed="rId2"/>
          <a:stretch>
            <a:fillRect/>
          </a:stretch>
        </p:blipFill>
        <p:spPr>
          <a:xfrm>
            <a:off x="1128132" y="3699058"/>
            <a:ext cx="9712712" cy="3093321"/>
          </a:xfrm>
          <a:prstGeom prst="rect">
            <a:avLst/>
          </a:prstGeom>
        </p:spPr>
      </p:pic>
    </p:spTree>
    <p:extLst>
      <p:ext uri="{BB962C8B-B14F-4D97-AF65-F5344CB8AC3E}">
        <p14:creationId xmlns:p14="http://schemas.microsoft.com/office/powerpoint/2010/main" val="141630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2020-2021 Rule Changes</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34</a:t>
            </a:fld>
            <a:endParaRPr lang="en-US"/>
          </a:p>
        </p:txBody>
      </p:sp>
      <p:sp>
        <p:nvSpPr>
          <p:cNvPr id="2" name="TextBox 1">
            <a:extLst>
              <a:ext uri="{FF2B5EF4-FFF2-40B4-BE49-F238E27FC236}">
                <a16:creationId xmlns:a16="http://schemas.microsoft.com/office/drawing/2014/main" id="{67EFE0D8-4010-4DBE-B3AD-19AC17FA7A83}"/>
              </a:ext>
            </a:extLst>
          </p:cNvPr>
          <p:cNvSpPr txBox="1"/>
          <p:nvPr/>
        </p:nvSpPr>
        <p:spPr>
          <a:xfrm>
            <a:off x="1047475" y="1966694"/>
            <a:ext cx="9752012"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ea typeface="+mn-lt"/>
                <a:cs typeface="+mn-lt"/>
              </a:rPr>
              <a:t>Why is synchronous instruction for PK – 2 prohibited?</a:t>
            </a:r>
            <a:endParaRPr lang="en-US" sz="4800" dirty="0">
              <a:ea typeface="+mn-lt"/>
              <a:cs typeface="+mn-lt"/>
              <a:hlinkClick r:id="rId2"/>
            </a:endParaRPr>
          </a:p>
          <a:p>
            <a:endParaRPr lang="en-US" sz="4800" dirty="0">
              <a:ea typeface="+mn-lt"/>
              <a:cs typeface="+mn-lt"/>
            </a:endParaRPr>
          </a:p>
          <a:p>
            <a:endParaRPr lang="en-US" sz="1600" dirty="0">
              <a:solidFill>
                <a:srgbClr val="FF0000"/>
              </a:solidFill>
              <a:latin typeface="TW Cen MT"/>
              <a:ea typeface="+mn-lt"/>
              <a:cs typeface="+mn-lt"/>
            </a:endParaRPr>
          </a:p>
          <a:p>
            <a:r>
              <a:rPr lang="en-US" sz="1600" dirty="0">
                <a:solidFill>
                  <a:srgbClr val="FF0000"/>
                </a:solidFill>
                <a:latin typeface="TW Cen MT"/>
                <a:ea typeface="+mn-lt"/>
                <a:cs typeface="+mn-lt"/>
              </a:rPr>
              <a:t>SY 20-21 Attendance and Enrollment FAQ</a:t>
            </a:r>
            <a:r>
              <a:rPr lang="en-US" sz="1600" dirty="0">
                <a:solidFill>
                  <a:srgbClr val="FF0000"/>
                </a:solidFill>
              </a:rPr>
              <a:t> (Question Numbers from August 4, 2020)</a:t>
            </a:r>
          </a:p>
          <a:p>
            <a:r>
              <a:rPr lang="en-US" sz="1600" dirty="0">
                <a:solidFill>
                  <a:srgbClr val="FF0000"/>
                </a:solidFill>
                <a:latin typeface="TW Cen MT"/>
                <a:ea typeface="+mn-lt"/>
                <a:cs typeface="+mn-lt"/>
              </a:rPr>
              <a:t>State Funding</a:t>
            </a:r>
            <a:endParaRPr lang="en-US" sz="1600" dirty="0">
              <a:ea typeface="+mn-lt"/>
              <a:cs typeface="+mn-lt"/>
            </a:endParaRPr>
          </a:p>
          <a:p>
            <a:r>
              <a:rPr lang="en-US" sz="1600" dirty="0">
                <a:solidFill>
                  <a:srgbClr val="FF0000"/>
                </a:solidFill>
                <a:latin typeface="TW Cen MT"/>
                <a:ea typeface="+mn-lt"/>
                <a:cs typeface="+mn-lt"/>
              </a:rPr>
              <a:t>Question: 7</a:t>
            </a:r>
            <a:endParaRPr lang="en-US" sz="1600" dirty="0"/>
          </a:p>
        </p:txBody>
      </p:sp>
    </p:spTree>
    <p:extLst>
      <p:ext uri="{BB962C8B-B14F-4D97-AF65-F5344CB8AC3E}">
        <p14:creationId xmlns:p14="http://schemas.microsoft.com/office/powerpoint/2010/main" val="145964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7A811-87AF-4CAC-BF34-C5AB4E3D9F24}"/>
              </a:ext>
            </a:extLst>
          </p:cNvPr>
          <p:cNvSpPr/>
          <p:nvPr/>
        </p:nvSpPr>
        <p:spPr>
          <a:xfrm>
            <a:off x="1828800" y="2737342"/>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35</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341326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2020-2021 pending changes</a:t>
            </a:r>
            <a:endParaRPr lang="en-US"/>
          </a:p>
        </p:txBody>
      </p:sp>
      <p:sp>
        <p:nvSpPr>
          <p:cNvPr id="9" name="Content Placeholder 8">
            <a:extLst>
              <a:ext uri="{FF2B5EF4-FFF2-40B4-BE49-F238E27FC236}">
                <a16:creationId xmlns:a16="http://schemas.microsoft.com/office/drawing/2014/main" id="{AD861518-A4C4-41B4-8526-0310E21FFAB5}"/>
              </a:ext>
            </a:extLst>
          </p:cNvPr>
          <p:cNvSpPr>
            <a:spLocks noGrp="1"/>
          </p:cNvSpPr>
          <p:nvPr>
            <p:ph idx="1"/>
          </p:nvPr>
        </p:nvSpPr>
        <p:spPr>
          <a:xfrm>
            <a:off x="838200" y="2091433"/>
            <a:ext cx="10525369" cy="2766685"/>
          </a:xfrm>
        </p:spPr>
        <p:txBody>
          <a:bodyPr vert="horz" lIns="91440" tIns="45720" rIns="91440" bIns="45720" rtlCol="0" anchor="t">
            <a:normAutofit fontScale="92500" lnSpcReduction="20000"/>
          </a:bodyPr>
          <a:lstStyle/>
          <a:p>
            <a:r>
              <a:rPr lang="en-US" sz="5400" dirty="0">
                <a:latin typeface="Tw Cen MT"/>
              </a:rPr>
              <a:t>New Attribution Code(s)</a:t>
            </a:r>
          </a:p>
          <a:p>
            <a:pPr marL="0" indent="0" algn="r">
              <a:buNone/>
            </a:pPr>
            <a:r>
              <a:rPr lang="en-US" sz="1400" dirty="0">
                <a:solidFill>
                  <a:srgbClr val="FF0000"/>
                </a:solidFill>
                <a:latin typeface="TW Cen MT"/>
                <a:ea typeface="+mn-lt"/>
                <a:cs typeface="+mn-lt"/>
              </a:rPr>
              <a:t>SY 20-21 Attendance and Enrollment FAQ</a:t>
            </a:r>
            <a:r>
              <a:rPr lang="en-US" sz="1400" dirty="0">
                <a:solidFill>
                  <a:srgbClr val="FF0000"/>
                </a:solidFill>
              </a:rPr>
              <a:t> (Question Numbers from August 4, 2020)</a:t>
            </a:r>
            <a:endParaRPr lang="en-US" sz="1400" dirty="0">
              <a:ea typeface="+mn-lt"/>
              <a:cs typeface="+mn-lt"/>
            </a:endParaRPr>
          </a:p>
          <a:p>
            <a:pPr marL="0" indent="0" algn="r">
              <a:buNone/>
            </a:pPr>
            <a:r>
              <a:rPr lang="en-US" sz="1400" dirty="0">
                <a:solidFill>
                  <a:srgbClr val="FF0000"/>
                </a:solidFill>
                <a:latin typeface="TW Cen MT"/>
                <a:ea typeface="+mn-lt"/>
                <a:cs typeface="+mn-lt"/>
              </a:rPr>
              <a:t>Enrollment</a:t>
            </a:r>
            <a:endParaRPr lang="en-US" sz="1400" dirty="0">
              <a:ea typeface="+mn-lt"/>
              <a:cs typeface="+mn-lt"/>
            </a:endParaRPr>
          </a:p>
          <a:p>
            <a:pPr marL="0" indent="0" algn="r">
              <a:buNone/>
            </a:pPr>
            <a:r>
              <a:rPr lang="en-US" sz="1400" dirty="0">
                <a:solidFill>
                  <a:srgbClr val="FF0000"/>
                </a:solidFill>
                <a:latin typeface="TW Cen MT"/>
                <a:ea typeface="+mn-lt"/>
                <a:cs typeface="+mn-lt"/>
              </a:rPr>
              <a:t>Question: 3</a:t>
            </a:r>
            <a:endParaRPr lang="en-US" sz="1400" dirty="0"/>
          </a:p>
          <a:p>
            <a:pPr marL="0" indent="0">
              <a:buNone/>
            </a:pPr>
            <a:endParaRPr lang="en-US" sz="5400" dirty="0"/>
          </a:p>
          <a:p>
            <a:r>
              <a:rPr lang="en-US" sz="5400" dirty="0">
                <a:latin typeface="Tw Cen MT"/>
              </a:rPr>
              <a:t>New Crisis Code(s)</a:t>
            </a:r>
            <a:endParaRPr lang="en-US" sz="5400" dirty="0"/>
          </a:p>
          <a:p>
            <a:pPr marL="0" indent="0">
              <a:buNone/>
            </a:pP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36</a:t>
            </a:fld>
            <a:endParaRPr lang="en-US"/>
          </a:p>
        </p:txBody>
      </p:sp>
    </p:spTree>
    <p:extLst>
      <p:ext uri="{BB962C8B-B14F-4D97-AF65-F5344CB8AC3E}">
        <p14:creationId xmlns:p14="http://schemas.microsoft.com/office/powerpoint/2010/main" val="246256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7A811-87AF-4CAC-BF34-C5AB4E3D9F24}"/>
              </a:ext>
            </a:extLst>
          </p:cNvPr>
          <p:cNvSpPr/>
          <p:nvPr/>
        </p:nvSpPr>
        <p:spPr>
          <a:xfrm>
            <a:off x="1779954" y="3343034"/>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37</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1589747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New sub-complex type</a:t>
            </a:r>
            <a:endParaRPr lang="en-US"/>
          </a:p>
        </p:txBody>
      </p:sp>
      <p:sp>
        <p:nvSpPr>
          <p:cNvPr id="9" name="Content Placeholder 8">
            <a:extLst>
              <a:ext uri="{FF2B5EF4-FFF2-40B4-BE49-F238E27FC236}">
                <a16:creationId xmlns:a16="http://schemas.microsoft.com/office/drawing/2014/main" id="{AD861518-A4C4-41B4-8526-0310E21FFAB5}"/>
              </a:ext>
            </a:extLst>
          </p:cNvPr>
          <p:cNvSpPr>
            <a:spLocks noGrp="1"/>
          </p:cNvSpPr>
          <p:nvPr>
            <p:ph idx="1"/>
          </p:nvPr>
        </p:nvSpPr>
        <p:spPr/>
        <p:txBody>
          <a:bodyPr vert="horz" lIns="91440" tIns="45720" rIns="91440" bIns="45720" rtlCol="0" anchor="t">
            <a:normAutofit/>
          </a:bodyPr>
          <a:lstStyle/>
          <a:p>
            <a:r>
              <a:rPr lang="en-US">
                <a:latin typeface="Tw Cen MT"/>
              </a:rPr>
              <a:t>A student should be reported with each CRISIS-CODE (E1054) that applies to them during the school year.</a:t>
            </a:r>
          </a:p>
          <a:p>
            <a:r>
              <a:rPr lang="en-US">
                <a:latin typeface="Tw Cen MT"/>
              </a:rPr>
              <a:t>New sub-complex type TX-</a:t>
            </a:r>
            <a:r>
              <a:rPr lang="en-US" err="1">
                <a:latin typeface="Tw Cen MT"/>
              </a:rPr>
              <a:t>CrisisImpacts</a:t>
            </a:r>
            <a:r>
              <a:rPr lang="en-US">
                <a:latin typeface="Tw Cen MT"/>
              </a:rPr>
              <a:t> contains existing CRISIS-CODE (E1054) element.  E1054 can be repeated within the new sub-complex so more than one Crisis Code can be reported for each student.</a:t>
            </a:r>
            <a:endParaRPr lang="en-US"/>
          </a:p>
          <a:p>
            <a:pPr marL="0" indent="0">
              <a:buNone/>
            </a:pPr>
            <a:endParaRPr lang="en-US">
              <a:latin typeface="Tw Cen MT"/>
            </a:endParaRPr>
          </a:p>
          <a:p>
            <a:pPr marL="0" indent="0">
              <a:buNone/>
            </a:pPr>
            <a:r>
              <a:rPr lang="en-US" b="1">
                <a:latin typeface="Tw Cen MT"/>
              </a:rPr>
              <a:t>40100/49010 </a:t>
            </a:r>
            <a:r>
              <a:rPr lang="en-US" b="1" err="1">
                <a:latin typeface="Tw Cen MT"/>
              </a:rPr>
              <a:t>StudentExtension</a:t>
            </a:r>
            <a:endParaRPr lang="en-US" b="1"/>
          </a:p>
          <a:p>
            <a:pPr marL="0" indent="0">
              <a:buNone/>
            </a:pPr>
            <a:endParaRPr lang="en-US" b="1"/>
          </a:p>
          <a:p>
            <a:pPr marL="0" indent="0">
              <a:buNone/>
            </a:pPr>
            <a:endParaRPr lang="en-US" b="1"/>
          </a:p>
          <a:p>
            <a:pPr marL="0" indent="0">
              <a:buNone/>
            </a:pPr>
            <a:endParaRPr lang="en-US"/>
          </a:p>
          <a:p>
            <a:pPr marL="0" indent="0">
              <a:buNone/>
            </a:pPr>
            <a:endParaRPr lang="en-US"/>
          </a:p>
          <a:p>
            <a:pPr marL="0" indent="0">
              <a:buNone/>
            </a:pP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38</a:t>
            </a:fld>
            <a:endParaRPr lang="en-US"/>
          </a:p>
        </p:txBody>
      </p:sp>
      <p:pic>
        <p:nvPicPr>
          <p:cNvPr id="2" name="Picture 2" descr="A screenshot of a social media post&#10;&#10;Description automatically generated">
            <a:extLst>
              <a:ext uri="{FF2B5EF4-FFF2-40B4-BE49-F238E27FC236}">
                <a16:creationId xmlns:a16="http://schemas.microsoft.com/office/drawing/2014/main" id="{5A72DB06-6FC9-456E-B9F2-F803FCA05D5E}"/>
              </a:ext>
            </a:extLst>
          </p:cNvPr>
          <p:cNvPicPr>
            <a:picLocks noChangeAspect="1"/>
          </p:cNvPicPr>
          <p:nvPr/>
        </p:nvPicPr>
        <p:blipFill>
          <a:blip r:embed="rId2"/>
          <a:stretch>
            <a:fillRect/>
          </a:stretch>
        </p:blipFill>
        <p:spPr>
          <a:xfrm>
            <a:off x="1237130" y="4238067"/>
            <a:ext cx="8964705" cy="443750"/>
          </a:xfrm>
          <a:prstGeom prst="rect">
            <a:avLst/>
          </a:prstGeom>
        </p:spPr>
      </p:pic>
    </p:spTree>
    <p:extLst>
      <p:ext uri="{BB962C8B-B14F-4D97-AF65-F5344CB8AC3E}">
        <p14:creationId xmlns:p14="http://schemas.microsoft.com/office/powerpoint/2010/main" val="1245850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new sub-complex type</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39</a:t>
            </a:fld>
            <a:endParaRPr lang="en-US"/>
          </a:p>
        </p:txBody>
      </p:sp>
      <p:pic>
        <p:nvPicPr>
          <p:cNvPr id="4" name="Picture 4" descr="A picture containing bird&#10;&#10;Description automatically generated">
            <a:extLst>
              <a:ext uri="{FF2B5EF4-FFF2-40B4-BE49-F238E27FC236}">
                <a16:creationId xmlns:a16="http://schemas.microsoft.com/office/drawing/2014/main" id="{D96774EB-B32C-49E1-8C2C-87AA71189CE9}"/>
              </a:ext>
            </a:extLst>
          </p:cNvPr>
          <p:cNvPicPr>
            <a:picLocks noChangeAspect="1"/>
          </p:cNvPicPr>
          <p:nvPr/>
        </p:nvPicPr>
        <p:blipFill>
          <a:blip r:embed="rId2"/>
          <a:stretch>
            <a:fillRect/>
          </a:stretch>
        </p:blipFill>
        <p:spPr>
          <a:xfrm>
            <a:off x="1956056" y="1511061"/>
            <a:ext cx="8532650" cy="4106132"/>
          </a:xfrm>
          <a:prstGeom prst="rect">
            <a:avLst/>
          </a:prstGeom>
        </p:spPr>
      </p:pic>
    </p:spTree>
    <p:extLst>
      <p:ext uri="{BB962C8B-B14F-4D97-AF65-F5344CB8AC3E}">
        <p14:creationId xmlns:p14="http://schemas.microsoft.com/office/powerpoint/2010/main" val="124168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pic>
        <p:nvPicPr>
          <p:cNvPr id="3" name="Picture 3" descr="A screenshot of a group of people posing for the camera&#10;&#10;Description automatically generated">
            <a:extLst>
              <a:ext uri="{FF2B5EF4-FFF2-40B4-BE49-F238E27FC236}">
                <a16:creationId xmlns:a16="http://schemas.microsoft.com/office/drawing/2014/main" id="{4FB4EEFE-7E56-4E00-905A-03629AD46742}"/>
              </a:ext>
            </a:extLst>
          </p:cNvPr>
          <p:cNvPicPr>
            <a:picLocks noChangeAspect="1"/>
          </p:cNvPicPr>
          <p:nvPr/>
        </p:nvPicPr>
        <p:blipFill>
          <a:blip r:embed="rId2"/>
          <a:stretch>
            <a:fillRect/>
          </a:stretch>
        </p:blipFill>
        <p:spPr>
          <a:xfrm>
            <a:off x="3213296" y="1069209"/>
            <a:ext cx="8135814" cy="5410462"/>
          </a:xfrm>
          <a:prstGeom prst="rect">
            <a:avLst/>
          </a:prstGeom>
        </p:spPr>
      </p:pic>
      <p:sp>
        <p:nvSpPr>
          <p:cNvPr id="11" name="Title 7">
            <a:extLst>
              <a:ext uri="{FF2B5EF4-FFF2-40B4-BE49-F238E27FC236}">
                <a16:creationId xmlns:a16="http://schemas.microsoft.com/office/drawing/2014/main" id="{C94FFAEB-6D07-4DB9-8654-28F2A1EB6E5A}"/>
              </a:ext>
            </a:extLst>
          </p:cNvPr>
          <p:cNvSpPr>
            <a:spLocks noGrp="1"/>
          </p:cNvSpPr>
          <p:nvPr>
            <p:ph type="title"/>
          </p:nvPr>
        </p:nvSpPr>
        <p:spPr>
          <a:xfrm>
            <a:off x="838203" y="83132"/>
            <a:ext cx="9758343" cy="793820"/>
          </a:xfrm>
        </p:spPr>
        <p:txBody>
          <a:bodyPr/>
          <a:lstStyle/>
          <a:p>
            <a:r>
              <a:rPr lang="en-US" dirty="0"/>
              <a:t>2020-2021 school year attendance</a:t>
            </a:r>
          </a:p>
        </p:txBody>
      </p:sp>
      <p:sp>
        <p:nvSpPr>
          <p:cNvPr id="2" name="TextBox 1">
            <a:extLst>
              <a:ext uri="{FF2B5EF4-FFF2-40B4-BE49-F238E27FC236}">
                <a16:creationId xmlns:a16="http://schemas.microsoft.com/office/drawing/2014/main" id="{6CBB09EE-7019-4EA0-8444-48B25E650977}"/>
              </a:ext>
            </a:extLst>
          </p:cNvPr>
          <p:cNvSpPr txBox="1"/>
          <p:nvPr/>
        </p:nvSpPr>
        <p:spPr>
          <a:xfrm>
            <a:off x="375920" y="2997200"/>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hlinkClick r:id="rId3">
                  <a:extLst>
                    <a:ext uri="{A12FA001-AC4F-418D-AE19-62706E023703}">
                      <ahyp:hlinkClr xmlns:ahyp="http://schemas.microsoft.com/office/drawing/2018/hyperlinkcolor" val="tx"/>
                    </a:ext>
                  </a:extLst>
                </a:hlinkClick>
              </a:rPr>
              <a:t>TEA COVID-19 Support and Guidance Page</a:t>
            </a:r>
            <a:endParaRPr lang="en-US" sz="2800"/>
          </a:p>
        </p:txBody>
      </p:sp>
    </p:spTree>
    <p:extLst>
      <p:ext uri="{BB962C8B-B14F-4D97-AF65-F5344CB8AC3E}">
        <p14:creationId xmlns:p14="http://schemas.microsoft.com/office/powerpoint/2010/main" val="4039671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new sub-complex type</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40</a:t>
            </a:fld>
            <a:endParaRPr lang="en-US"/>
          </a:p>
        </p:txBody>
      </p:sp>
      <p:pic>
        <p:nvPicPr>
          <p:cNvPr id="2" name="Picture 2" descr="A screenshot of a cell phone&#10;&#10;Description automatically generated">
            <a:extLst>
              <a:ext uri="{FF2B5EF4-FFF2-40B4-BE49-F238E27FC236}">
                <a16:creationId xmlns:a16="http://schemas.microsoft.com/office/drawing/2014/main" id="{530F2ADD-D2A9-4671-BC44-F6A115B5FD0F}"/>
              </a:ext>
            </a:extLst>
          </p:cNvPr>
          <p:cNvPicPr>
            <a:picLocks noChangeAspect="1"/>
          </p:cNvPicPr>
          <p:nvPr/>
        </p:nvPicPr>
        <p:blipFill>
          <a:blip r:embed="rId2"/>
          <a:stretch>
            <a:fillRect/>
          </a:stretch>
        </p:blipFill>
        <p:spPr>
          <a:xfrm>
            <a:off x="477838" y="2395507"/>
            <a:ext cx="10958512" cy="1844736"/>
          </a:xfrm>
          <a:prstGeom prst="rect">
            <a:avLst/>
          </a:prstGeom>
        </p:spPr>
      </p:pic>
    </p:spTree>
    <p:extLst>
      <p:ext uri="{BB962C8B-B14F-4D97-AF65-F5344CB8AC3E}">
        <p14:creationId xmlns:p14="http://schemas.microsoft.com/office/powerpoint/2010/main" val="631956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7A811-87AF-4CAC-BF34-C5AB4E3D9F24}"/>
              </a:ext>
            </a:extLst>
          </p:cNvPr>
          <p:cNvSpPr/>
          <p:nvPr/>
        </p:nvSpPr>
        <p:spPr>
          <a:xfrm>
            <a:off x="1633415" y="3860803"/>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41</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3311041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9D9EAC-4713-4C77-9E48-1C82C06BDBB6}"/>
              </a:ext>
            </a:extLst>
          </p:cNvPr>
          <p:cNvSpPr>
            <a:spLocks noGrp="1"/>
          </p:cNvSpPr>
          <p:nvPr>
            <p:ph type="body" idx="1"/>
          </p:nvPr>
        </p:nvSpPr>
        <p:spPr/>
        <p:txBody>
          <a:bodyPr>
            <a:normAutofit lnSpcReduction="10000"/>
          </a:bodyPr>
          <a:lstStyle/>
          <a:p>
            <a:r>
              <a:rPr lang="en-US">
                <a:latin typeface="Tw Cen MT Condensed Extra Bold"/>
              </a:rPr>
              <a:t>CP110100 – College Preparatory Course English Language Arts</a:t>
            </a:r>
            <a:endParaRPr lang="en-US"/>
          </a:p>
        </p:txBody>
      </p:sp>
      <p:sp>
        <p:nvSpPr>
          <p:cNvPr id="8" name="Text Placeholder 7">
            <a:extLst>
              <a:ext uri="{FF2B5EF4-FFF2-40B4-BE49-F238E27FC236}">
                <a16:creationId xmlns:a16="http://schemas.microsoft.com/office/drawing/2014/main" id="{C1A46B8E-3214-4A05-9AB4-C21FE05E4542}"/>
              </a:ext>
            </a:extLst>
          </p:cNvPr>
          <p:cNvSpPr>
            <a:spLocks noGrp="1"/>
          </p:cNvSpPr>
          <p:nvPr>
            <p:ph type="body" sz="quarter" idx="3"/>
          </p:nvPr>
        </p:nvSpPr>
        <p:spPr/>
        <p:txBody>
          <a:bodyPr>
            <a:normAutofit lnSpcReduction="10000"/>
          </a:bodyPr>
          <a:lstStyle/>
          <a:p>
            <a:r>
              <a:rPr lang="en-US">
                <a:latin typeface="Tw Cen MT Condensed Extra Bold"/>
              </a:rPr>
              <a:t>CP111200 – College Preparatory Course Mathematics</a:t>
            </a:r>
            <a:endParaRPr lang="en-US"/>
          </a:p>
        </p:txBody>
      </p:sp>
      <p:sp>
        <p:nvSpPr>
          <p:cNvPr id="3" name="Slide Number Placeholder 2">
            <a:extLst>
              <a:ext uri="{FF2B5EF4-FFF2-40B4-BE49-F238E27FC236}">
                <a16:creationId xmlns:a16="http://schemas.microsoft.com/office/drawing/2014/main" id="{01073A4A-40AF-4F8F-8AC3-0EDD1231CB9D}"/>
              </a:ext>
            </a:extLst>
          </p:cNvPr>
          <p:cNvSpPr>
            <a:spLocks noGrp="1"/>
          </p:cNvSpPr>
          <p:nvPr>
            <p:ph type="sldNum" sz="quarter" idx="12"/>
          </p:nvPr>
        </p:nvSpPr>
        <p:spPr/>
        <p:txBody>
          <a:bodyPr/>
          <a:lstStyle/>
          <a:p>
            <a:fld id="{25037DA4-2335-4A87-8586-64B2BAB08211}" type="slidenum">
              <a:rPr lang="en-US" smtClean="0"/>
              <a:pPr/>
              <a:t>42</a:t>
            </a:fld>
            <a:endParaRPr lang="en-US"/>
          </a:p>
        </p:txBody>
      </p:sp>
      <p:sp>
        <p:nvSpPr>
          <p:cNvPr id="14" name="TextBox 13">
            <a:extLst>
              <a:ext uri="{FF2B5EF4-FFF2-40B4-BE49-F238E27FC236}">
                <a16:creationId xmlns:a16="http://schemas.microsoft.com/office/drawing/2014/main" id="{0E1DBBCB-A4CB-43C7-A2E7-2CF84BEB0764}"/>
              </a:ext>
            </a:extLst>
          </p:cNvPr>
          <p:cNvSpPr txBox="1"/>
          <p:nvPr/>
        </p:nvSpPr>
        <p:spPr>
          <a:xfrm>
            <a:off x="842683" y="2043953"/>
            <a:ext cx="1051559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endParaRPr lang="en-US" sz="3600"/>
          </a:p>
          <a:p>
            <a:pPr marL="571500" indent="-571500">
              <a:buFont typeface="Arial"/>
              <a:buChar char="•"/>
            </a:pPr>
            <a:r>
              <a:rPr lang="en-US" sz="3600"/>
              <a:t>Beginning 2019-2020, course completion for the college preparatory service IDs are included in the TSDS PEIMS Extended Year collection.  </a:t>
            </a:r>
            <a:endParaRPr lang="en-US"/>
          </a:p>
          <a:p>
            <a:endParaRPr lang="en-US" sz="3600"/>
          </a:p>
          <a:p>
            <a:pPr marL="571500" indent="-571500">
              <a:buFont typeface="Arial"/>
              <a:buChar char="•"/>
            </a:pPr>
            <a:r>
              <a:rPr lang="en-US" sz="3600"/>
              <a:t>No end date expected in collecting course completion data for these service IDs.</a:t>
            </a:r>
          </a:p>
          <a:p>
            <a:pPr marL="571500" indent="-571500">
              <a:buFont typeface="Arial"/>
              <a:buChar char="•"/>
            </a:pPr>
            <a:endParaRPr lang="en-US" sz="3600"/>
          </a:p>
          <a:p>
            <a:endParaRPr lang="en-US" sz="3600"/>
          </a:p>
        </p:txBody>
      </p:sp>
      <p:sp>
        <p:nvSpPr>
          <p:cNvPr id="18" name="Title 7">
            <a:extLst>
              <a:ext uri="{FF2B5EF4-FFF2-40B4-BE49-F238E27FC236}">
                <a16:creationId xmlns:a16="http://schemas.microsoft.com/office/drawing/2014/main" id="{AF44172F-557C-4887-AF9B-FE41EC398F52}"/>
              </a:ext>
            </a:extLst>
          </p:cNvPr>
          <p:cNvSpPr>
            <a:spLocks noGrp="1"/>
          </p:cNvSpPr>
          <p:nvPr>
            <p:ph type="title"/>
          </p:nvPr>
        </p:nvSpPr>
        <p:spPr>
          <a:xfrm>
            <a:off x="838203" y="83132"/>
            <a:ext cx="9758343" cy="793820"/>
          </a:xfrm>
        </p:spPr>
        <p:txBody>
          <a:bodyPr/>
          <a:lstStyle/>
          <a:p>
            <a:r>
              <a:rPr lang="en-US">
                <a:latin typeface="Tw Cen MT Condensed"/>
              </a:rPr>
              <a:t>2019-2020 extended year – service ids</a:t>
            </a:r>
            <a:endParaRPr lang="en-US"/>
          </a:p>
        </p:txBody>
      </p:sp>
    </p:spTree>
    <p:extLst>
      <p:ext uri="{BB962C8B-B14F-4D97-AF65-F5344CB8AC3E}">
        <p14:creationId xmlns:p14="http://schemas.microsoft.com/office/powerpoint/2010/main" val="1986376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2019-2020 extended year – service ids</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43</a:t>
            </a:fld>
            <a:endParaRPr lang="en-US"/>
          </a:p>
        </p:txBody>
      </p:sp>
      <p:pic>
        <p:nvPicPr>
          <p:cNvPr id="4" name="Picture 4" descr="A screenshot of a social media post&#10;&#10;Description automatically generated">
            <a:extLst>
              <a:ext uri="{FF2B5EF4-FFF2-40B4-BE49-F238E27FC236}">
                <a16:creationId xmlns:a16="http://schemas.microsoft.com/office/drawing/2014/main" id="{99B015B0-9B43-4024-ABA7-6E7BE5840374}"/>
              </a:ext>
            </a:extLst>
          </p:cNvPr>
          <p:cNvPicPr>
            <a:picLocks noChangeAspect="1"/>
          </p:cNvPicPr>
          <p:nvPr/>
        </p:nvPicPr>
        <p:blipFill>
          <a:blip r:embed="rId2"/>
          <a:stretch>
            <a:fillRect/>
          </a:stretch>
        </p:blipFill>
        <p:spPr>
          <a:xfrm>
            <a:off x="1313986" y="1318730"/>
            <a:ext cx="9034346" cy="4582953"/>
          </a:xfrm>
          <a:prstGeom prst="rect">
            <a:avLst/>
          </a:prstGeom>
        </p:spPr>
      </p:pic>
    </p:spTree>
    <p:extLst>
      <p:ext uri="{BB962C8B-B14F-4D97-AF65-F5344CB8AC3E}">
        <p14:creationId xmlns:p14="http://schemas.microsoft.com/office/powerpoint/2010/main" val="346705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2019-2020 extended year – service ids</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44</a:t>
            </a:fld>
            <a:endParaRPr lang="en-US"/>
          </a:p>
        </p:txBody>
      </p:sp>
      <p:pic>
        <p:nvPicPr>
          <p:cNvPr id="2" name="Picture 2" descr="A screenshot of a cell phone&#10;&#10;Description automatically generated">
            <a:extLst>
              <a:ext uri="{FF2B5EF4-FFF2-40B4-BE49-F238E27FC236}">
                <a16:creationId xmlns:a16="http://schemas.microsoft.com/office/drawing/2014/main" id="{30096AF0-F74E-42CC-9254-B45454A8B907}"/>
              </a:ext>
            </a:extLst>
          </p:cNvPr>
          <p:cNvPicPr>
            <a:picLocks noChangeAspect="1"/>
          </p:cNvPicPr>
          <p:nvPr/>
        </p:nvPicPr>
        <p:blipFill rotWithShape="1">
          <a:blip r:embed="rId2"/>
          <a:srcRect t="9549" r="92" b="-265"/>
          <a:stretch/>
        </p:blipFill>
        <p:spPr>
          <a:xfrm>
            <a:off x="1030831" y="2189468"/>
            <a:ext cx="10567169" cy="3346979"/>
          </a:xfrm>
          <a:prstGeom prst="rect">
            <a:avLst/>
          </a:prstGeom>
        </p:spPr>
      </p:pic>
      <p:sp>
        <p:nvSpPr>
          <p:cNvPr id="3" name="TextBox 2">
            <a:extLst>
              <a:ext uri="{FF2B5EF4-FFF2-40B4-BE49-F238E27FC236}">
                <a16:creationId xmlns:a16="http://schemas.microsoft.com/office/drawing/2014/main" id="{D46829F5-B415-44BE-98DA-B441DBDC85A8}"/>
              </a:ext>
            </a:extLst>
          </p:cNvPr>
          <p:cNvSpPr txBox="1"/>
          <p:nvPr/>
        </p:nvSpPr>
        <p:spPr>
          <a:xfrm>
            <a:off x="1109785" y="914400"/>
            <a:ext cx="99235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t>Updates during the July 31, 2020 Software Release</a:t>
            </a:r>
            <a:endParaRPr lang="en-US"/>
          </a:p>
          <a:p>
            <a:pPr marL="457200" indent="-457200">
              <a:buFont typeface="Arial" panose="020B0604020202020204" pitchFamily="34" charset="0"/>
              <a:buChar char="•"/>
            </a:pPr>
            <a:r>
              <a:rPr lang="en-US" sz="2800"/>
              <a:t>Rule will begin with 2019-2020 Extended Year Submission</a:t>
            </a:r>
          </a:p>
        </p:txBody>
      </p:sp>
    </p:spTree>
    <p:extLst>
      <p:ext uri="{BB962C8B-B14F-4D97-AF65-F5344CB8AC3E}">
        <p14:creationId xmlns:p14="http://schemas.microsoft.com/office/powerpoint/2010/main" val="761427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1644598"/>
            <a:ext cx="12192000" cy="3986790"/>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8/7/2020</a:t>
            </a:fld>
            <a:endParaRPr lang="en-US"/>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dirty="0" smtClean="0"/>
              <a:pPr/>
              <a:t>45</a:t>
            </a:fld>
            <a:endParaRPr lang="en-US"/>
          </a:p>
        </p:txBody>
      </p:sp>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2152650" y="1022118"/>
            <a:ext cx="7886700" cy="706548"/>
          </a:xfrm>
        </p:spPr>
        <p:txBody>
          <a:bodyPr>
            <a:normAutofit/>
          </a:bodyPr>
          <a:lstStyle/>
          <a:p>
            <a:pPr marL="0" indent="0" algn="ctr">
              <a:spcBef>
                <a:spcPts val="1800"/>
              </a:spcBef>
              <a:buNone/>
            </a:pPr>
            <a:r>
              <a:rPr lang="en-US" sz="3200" b="1" spc="100">
                <a:solidFill>
                  <a:srgbClr val="008496"/>
                </a:solidFill>
              </a:rPr>
              <a:t>www.texa</a:t>
            </a:r>
            <a:r>
              <a:rPr lang="en-US" sz="3200" b="1" spc="150">
                <a:solidFill>
                  <a:srgbClr val="008496"/>
                </a:solidFill>
              </a:rPr>
              <a:t>s</a:t>
            </a:r>
            <a:r>
              <a:rPr lang="en-US" sz="3200" b="1" spc="100">
                <a:solidFill>
                  <a:srgbClr val="008496"/>
                </a:solidFill>
              </a:rPr>
              <a:t>studen</a:t>
            </a:r>
            <a:r>
              <a:rPr lang="en-US" sz="3200" b="1" spc="300">
                <a:solidFill>
                  <a:srgbClr val="008496"/>
                </a:solidFill>
              </a:rPr>
              <a:t>t</a:t>
            </a:r>
            <a:r>
              <a:rPr lang="en-US" sz="3200" b="1" spc="100">
                <a:solidFill>
                  <a:srgbClr val="008496"/>
                </a:solidFill>
              </a:rPr>
              <a:t>dat</a:t>
            </a:r>
            <a:r>
              <a:rPr lang="en-US" sz="3200" b="1" spc="170">
                <a:solidFill>
                  <a:srgbClr val="008496"/>
                </a:solidFill>
              </a:rPr>
              <a:t>a</a:t>
            </a:r>
            <a:r>
              <a:rPr lang="en-US" sz="3200" b="1" spc="100">
                <a:solidFill>
                  <a:srgbClr val="008496"/>
                </a:solidFill>
              </a:rPr>
              <a:t>system.org</a:t>
            </a:r>
            <a:endParaRPr lang="en-US" sz="3200" spc="100"/>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179" b="28770"/>
          <a:stretch/>
        </p:blipFill>
        <p:spPr>
          <a:xfrm>
            <a:off x="0" y="1644598"/>
            <a:ext cx="12192000" cy="3986790"/>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a:p>
        </p:txBody>
      </p:sp>
      <p:pic>
        <p:nvPicPr>
          <p:cNvPr id="3" name="Picture 3" descr="A screenshot of a cell phone&#10;&#10;Description automatically generated">
            <a:extLst>
              <a:ext uri="{FF2B5EF4-FFF2-40B4-BE49-F238E27FC236}">
                <a16:creationId xmlns:a16="http://schemas.microsoft.com/office/drawing/2014/main" id="{825FDC24-6822-4FA7-8755-9467E54C66BF}"/>
              </a:ext>
            </a:extLst>
          </p:cNvPr>
          <p:cNvPicPr>
            <a:picLocks noChangeAspect="1"/>
          </p:cNvPicPr>
          <p:nvPr/>
        </p:nvPicPr>
        <p:blipFill>
          <a:blip r:embed="rId2"/>
          <a:stretch>
            <a:fillRect/>
          </a:stretch>
        </p:blipFill>
        <p:spPr>
          <a:xfrm>
            <a:off x="484554" y="1050967"/>
            <a:ext cx="4345353" cy="3691220"/>
          </a:xfrm>
          <a:prstGeom prst="rect">
            <a:avLst/>
          </a:prstGeom>
        </p:spPr>
      </p:pic>
      <p:sp>
        <p:nvSpPr>
          <p:cNvPr id="5" name="TextBox 4">
            <a:extLst>
              <a:ext uri="{FF2B5EF4-FFF2-40B4-BE49-F238E27FC236}">
                <a16:creationId xmlns:a16="http://schemas.microsoft.com/office/drawing/2014/main" id="{0601F0E3-EF35-42E1-B490-A33C05647410}"/>
              </a:ext>
            </a:extLst>
          </p:cNvPr>
          <p:cNvSpPr txBox="1"/>
          <p:nvPr/>
        </p:nvSpPr>
        <p:spPr>
          <a:xfrm>
            <a:off x="5066323" y="1119554"/>
            <a:ext cx="639689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Note: </a:t>
            </a:r>
            <a:r>
              <a:rPr lang="en-US" sz="2000"/>
              <a:t>May need to clear your cache memory on this site by holding down CTRL, Shift, and Delete.  You will then have the option to clear the cache memory.</a:t>
            </a:r>
          </a:p>
        </p:txBody>
      </p:sp>
      <p:sp>
        <p:nvSpPr>
          <p:cNvPr id="13" name="Title 7">
            <a:extLst>
              <a:ext uri="{FF2B5EF4-FFF2-40B4-BE49-F238E27FC236}">
                <a16:creationId xmlns:a16="http://schemas.microsoft.com/office/drawing/2014/main" id="{DADEF211-B625-4529-8891-7D6BAD9A58CC}"/>
              </a:ext>
            </a:extLst>
          </p:cNvPr>
          <p:cNvSpPr>
            <a:spLocks noGrp="1"/>
          </p:cNvSpPr>
          <p:nvPr>
            <p:ph type="title"/>
          </p:nvPr>
        </p:nvSpPr>
        <p:spPr>
          <a:xfrm>
            <a:off x="838203" y="83132"/>
            <a:ext cx="9758343" cy="793820"/>
          </a:xfrm>
        </p:spPr>
        <p:txBody>
          <a:bodyPr/>
          <a:lstStyle/>
          <a:p>
            <a:r>
              <a:rPr lang="en-US"/>
              <a:t>2020-2021 school year attendance</a:t>
            </a:r>
          </a:p>
        </p:txBody>
      </p:sp>
      <p:pic>
        <p:nvPicPr>
          <p:cNvPr id="6" name="Picture 7" descr="A screenshot of a cell phone&#10;&#10;Description automatically generated">
            <a:extLst>
              <a:ext uri="{FF2B5EF4-FFF2-40B4-BE49-F238E27FC236}">
                <a16:creationId xmlns:a16="http://schemas.microsoft.com/office/drawing/2014/main" id="{BCC20C92-8721-49FC-9D78-446937EBD812}"/>
              </a:ext>
            </a:extLst>
          </p:cNvPr>
          <p:cNvPicPr>
            <a:picLocks noChangeAspect="1"/>
          </p:cNvPicPr>
          <p:nvPr/>
        </p:nvPicPr>
        <p:blipFill>
          <a:blip r:embed="rId3"/>
          <a:stretch>
            <a:fillRect/>
          </a:stretch>
        </p:blipFill>
        <p:spPr>
          <a:xfrm>
            <a:off x="5069840" y="2351212"/>
            <a:ext cx="6614160" cy="3679577"/>
          </a:xfrm>
          <a:prstGeom prst="rect">
            <a:avLst/>
          </a:prstGeom>
        </p:spPr>
      </p:pic>
      <p:sp>
        <p:nvSpPr>
          <p:cNvPr id="4" name="Rectangle 3">
            <a:extLst>
              <a:ext uri="{FF2B5EF4-FFF2-40B4-BE49-F238E27FC236}">
                <a16:creationId xmlns:a16="http://schemas.microsoft.com/office/drawing/2014/main" id="{BAEE6781-8139-4926-B754-B9C681CECC0E}"/>
              </a:ext>
            </a:extLst>
          </p:cNvPr>
          <p:cNvSpPr/>
          <p:nvPr/>
        </p:nvSpPr>
        <p:spPr>
          <a:xfrm>
            <a:off x="5067494" y="3667759"/>
            <a:ext cx="4024922" cy="34192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C6FA9B-55A0-4A22-AB32-9BF156C30EC7}"/>
              </a:ext>
            </a:extLst>
          </p:cNvPr>
          <p:cNvSpPr/>
          <p:nvPr/>
        </p:nvSpPr>
        <p:spPr>
          <a:xfrm>
            <a:off x="1119267" y="2430165"/>
            <a:ext cx="2918846" cy="46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9CEE13-A215-4B0F-9808-50D21BE0E51C}"/>
              </a:ext>
            </a:extLst>
          </p:cNvPr>
          <p:cNvSpPr txBox="1"/>
          <p:nvPr/>
        </p:nvSpPr>
        <p:spPr>
          <a:xfrm>
            <a:off x="1167196" y="2560837"/>
            <a:ext cx="29756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hlinkClick r:id="rId4"/>
              </a:rPr>
              <a:t>Waivers, Finance &amp; Grants</a:t>
            </a:r>
            <a:endParaRPr lang="en-US" sz="2000"/>
          </a:p>
        </p:txBody>
      </p:sp>
      <p:sp>
        <p:nvSpPr>
          <p:cNvPr id="14" name="Arrow: Left 13">
            <a:extLst>
              <a:ext uri="{FF2B5EF4-FFF2-40B4-BE49-F238E27FC236}">
                <a16:creationId xmlns:a16="http://schemas.microsoft.com/office/drawing/2014/main" id="{B5DB5B3E-B80A-48A7-890C-FEAF9258756B}"/>
              </a:ext>
            </a:extLst>
          </p:cNvPr>
          <p:cNvSpPr/>
          <p:nvPr/>
        </p:nvSpPr>
        <p:spPr>
          <a:xfrm>
            <a:off x="9263426" y="3588670"/>
            <a:ext cx="981559" cy="490779"/>
          </a:xfrm>
          <a:prstGeom prst="lef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FAQ</a:t>
            </a:r>
          </a:p>
        </p:txBody>
      </p:sp>
    </p:spTree>
    <p:extLst>
      <p:ext uri="{BB962C8B-B14F-4D97-AF65-F5344CB8AC3E}">
        <p14:creationId xmlns:p14="http://schemas.microsoft.com/office/powerpoint/2010/main" val="166842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a:p>
        </p:txBody>
      </p:sp>
      <p:sp>
        <p:nvSpPr>
          <p:cNvPr id="10" name="Title 7">
            <a:extLst>
              <a:ext uri="{FF2B5EF4-FFF2-40B4-BE49-F238E27FC236}">
                <a16:creationId xmlns:a16="http://schemas.microsoft.com/office/drawing/2014/main" id="{2561AF70-1ED1-4AFC-B271-9B94026DC8E0}"/>
              </a:ext>
            </a:extLst>
          </p:cNvPr>
          <p:cNvSpPr>
            <a:spLocks noGrp="1"/>
          </p:cNvSpPr>
          <p:nvPr>
            <p:ph type="title"/>
          </p:nvPr>
        </p:nvSpPr>
        <p:spPr>
          <a:xfrm>
            <a:off x="838203" y="83132"/>
            <a:ext cx="9758343" cy="793820"/>
          </a:xfrm>
        </p:spPr>
        <p:txBody>
          <a:bodyPr/>
          <a:lstStyle/>
          <a:p>
            <a:r>
              <a:rPr lang="en-US"/>
              <a:t>2020-2021 school year attendance</a:t>
            </a:r>
          </a:p>
        </p:txBody>
      </p:sp>
      <p:pic>
        <p:nvPicPr>
          <p:cNvPr id="4" name="Picture 4" descr="A screenshot of a social media post&#10;&#10;Description automatically generated">
            <a:extLst>
              <a:ext uri="{FF2B5EF4-FFF2-40B4-BE49-F238E27FC236}">
                <a16:creationId xmlns:a16="http://schemas.microsoft.com/office/drawing/2014/main" id="{93F02F22-20D9-4073-B644-2CDF56533E20}"/>
              </a:ext>
            </a:extLst>
          </p:cNvPr>
          <p:cNvPicPr>
            <a:picLocks noChangeAspect="1"/>
          </p:cNvPicPr>
          <p:nvPr/>
        </p:nvPicPr>
        <p:blipFill>
          <a:blip r:embed="rId2"/>
          <a:stretch>
            <a:fillRect/>
          </a:stretch>
        </p:blipFill>
        <p:spPr>
          <a:xfrm>
            <a:off x="1410279" y="962230"/>
            <a:ext cx="6176722" cy="5249521"/>
          </a:xfrm>
          <a:prstGeom prst="rect">
            <a:avLst/>
          </a:prstGeom>
        </p:spPr>
      </p:pic>
      <p:sp>
        <p:nvSpPr>
          <p:cNvPr id="3" name="Arrow: Right 2">
            <a:extLst>
              <a:ext uri="{FF2B5EF4-FFF2-40B4-BE49-F238E27FC236}">
                <a16:creationId xmlns:a16="http://schemas.microsoft.com/office/drawing/2014/main" id="{BBEC57DE-62DD-444E-8ED0-9CCA0CB7538C}"/>
              </a:ext>
            </a:extLst>
          </p:cNvPr>
          <p:cNvSpPr/>
          <p:nvPr/>
        </p:nvSpPr>
        <p:spPr>
          <a:xfrm>
            <a:off x="290280" y="2490395"/>
            <a:ext cx="1842302" cy="117675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Section Topics</a:t>
            </a:r>
          </a:p>
        </p:txBody>
      </p:sp>
      <p:grpSp>
        <p:nvGrpSpPr>
          <p:cNvPr id="9" name="Group 8">
            <a:extLst>
              <a:ext uri="{FF2B5EF4-FFF2-40B4-BE49-F238E27FC236}">
                <a16:creationId xmlns:a16="http://schemas.microsoft.com/office/drawing/2014/main" id="{7B00DC9C-EB4F-4D87-9A57-EB474E8B2601}"/>
              </a:ext>
            </a:extLst>
          </p:cNvPr>
          <p:cNvGrpSpPr/>
          <p:nvPr/>
        </p:nvGrpSpPr>
        <p:grpSpPr>
          <a:xfrm>
            <a:off x="8158223" y="2753757"/>
            <a:ext cx="3495553" cy="2276461"/>
            <a:chOff x="7618071" y="1808491"/>
            <a:chExt cx="4016414" cy="1967803"/>
          </a:xfrm>
        </p:grpSpPr>
        <p:pic>
          <p:nvPicPr>
            <p:cNvPr id="8" name="Picture 8" descr="A close up of a logo&#10;&#10;Description automatically generated">
              <a:extLst>
                <a:ext uri="{FF2B5EF4-FFF2-40B4-BE49-F238E27FC236}">
                  <a16:creationId xmlns:a16="http://schemas.microsoft.com/office/drawing/2014/main" id="{FC7FEA8F-24C3-44AF-A967-081834A21321}"/>
                </a:ext>
              </a:extLst>
            </p:cNvPr>
            <p:cNvPicPr>
              <a:picLocks noChangeAspect="1"/>
            </p:cNvPicPr>
            <p:nvPr/>
          </p:nvPicPr>
          <p:blipFill>
            <a:blip r:embed="rId3"/>
            <a:stretch>
              <a:fillRect/>
            </a:stretch>
          </p:blipFill>
          <p:spPr>
            <a:xfrm>
              <a:off x="7618071" y="1808491"/>
              <a:ext cx="4016414" cy="1967803"/>
            </a:xfrm>
            <a:prstGeom prst="rect">
              <a:avLst/>
            </a:prstGeom>
          </p:spPr>
        </p:pic>
        <p:pic>
          <p:nvPicPr>
            <p:cNvPr id="6" name="Picture 7" descr="A close up of a sign&#10;&#10;Description automatically generated">
              <a:extLst>
                <a:ext uri="{FF2B5EF4-FFF2-40B4-BE49-F238E27FC236}">
                  <a16:creationId xmlns:a16="http://schemas.microsoft.com/office/drawing/2014/main" id="{35FC1249-4597-4FFE-B720-0BEB28180A0A}"/>
                </a:ext>
              </a:extLst>
            </p:cNvPr>
            <p:cNvPicPr>
              <a:picLocks noChangeAspect="1"/>
            </p:cNvPicPr>
            <p:nvPr/>
          </p:nvPicPr>
          <p:blipFill>
            <a:blip r:embed="rId4"/>
            <a:stretch>
              <a:fillRect/>
            </a:stretch>
          </p:blipFill>
          <p:spPr>
            <a:xfrm>
              <a:off x="9117294" y="2555834"/>
              <a:ext cx="1114425" cy="723900"/>
            </a:xfrm>
            <a:prstGeom prst="rect">
              <a:avLst/>
            </a:prstGeom>
          </p:spPr>
        </p:pic>
      </p:grpSp>
    </p:spTree>
    <p:extLst>
      <p:ext uri="{BB962C8B-B14F-4D97-AF65-F5344CB8AC3E}">
        <p14:creationId xmlns:p14="http://schemas.microsoft.com/office/powerpoint/2010/main" val="32481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9D9EAC-4713-4C77-9E48-1C82C06BDBB6}"/>
              </a:ext>
            </a:extLst>
          </p:cNvPr>
          <p:cNvSpPr>
            <a:spLocks noGrp="1"/>
          </p:cNvSpPr>
          <p:nvPr>
            <p:ph type="body" idx="1"/>
          </p:nvPr>
        </p:nvSpPr>
        <p:spPr/>
        <p:txBody>
          <a:bodyPr/>
          <a:lstStyle/>
          <a:p>
            <a:r>
              <a:rPr lang="en-US">
                <a:latin typeface="Tw Cen MT Condensed Extra Bold"/>
              </a:rPr>
              <a:t>Remote Synchronous Instruction</a:t>
            </a:r>
            <a:endParaRPr lang="en-US"/>
          </a:p>
        </p:txBody>
      </p:sp>
      <p:sp>
        <p:nvSpPr>
          <p:cNvPr id="7" name="Content Placeholder 6">
            <a:extLst>
              <a:ext uri="{FF2B5EF4-FFF2-40B4-BE49-F238E27FC236}">
                <a16:creationId xmlns:a16="http://schemas.microsoft.com/office/drawing/2014/main" id="{72A2862F-4BDD-46F0-82AE-4B2E2FC5B11C}"/>
              </a:ext>
            </a:extLst>
          </p:cNvPr>
          <p:cNvSpPr>
            <a:spLocks noGrp="1"/>
          </p:cNvSpPr>
          <p:nvPr>
            <p:ph sz="half" idx="2"/>
          </p:nvPr>
        </p:nvSpPr>
        <p:spPr/>
        <p:txBody>
          <a:bodyPr vert="horz" lIns="91440" tIns="45720" rIns="91440" bIns="45720" rtlCol="0" anchor="t">
            <a:normAutofit/>
          </a:bodyPr>
          <a:lstStyle/>
          <a:p>
            <a:r>
              <a:rPr lang="en-US" sz="2000">
                <a:latin typeface="Tw Cen MT"/>
              </a:rPr>
              <a:t>Two-way, real-time/live, virtual instruction between teachers and students when students are not on campus.</a:t>
            </a:r>
            <a:endParaRPr lang="en-US" sz="2000"/>
          </a:p>
          <a:p>
            <a:r>
              <a:rPr lang="en-US" sz="2000">
                <a:latin typeface="Tw Cen MT"/>
              </a:rPr>
              <a:t>Required amount of instructional time is scheduled each day.</a:t>
            </a:r>
            <a:endParaRPr lang="en-US" sz="2000"/>
          </a:p>
          <a:p>
            <a:r>
              <a:rPr lang="en-US" sz="2000">
                <a:latin typeface="Tw Cen MT"/>
              </a:rPr>
              <a:t>Attendance recorded daily at locally selected snapshot time.</a:t>
            </a:r>
            <a:endParaRPr lang="en-US" sz="2000"/>
          </a:p>
          <a:p>
            <a:r>
              <a:rPr lang="en-US" sz="2000">
                <a:latin typeface="Tw Cen MT"/>
              </a:rPr>
              <a:t>Instruction provided through computer or other electronic device or over the phone.</a:t>
            </a:r>
            <a:endParaRPr lang="en-US" sz="2000"/>
          </a:p>
          <a:p>
            <a:r>
              <a:rPr lang="en-US" sz="2000">
                <a:latin typeface="Tw Cen MT"/>
              </a:rPr>
              <a:t>Must address required curriculum, per TEC, §28.002.</a:t>
            </a:r>
          </a:p>
          <a:p>
            <a:pPr marL="0" indent="0">
              <a:buNone/>
            </a:pPr>
            <a:endParaRPr lang="en-US"/>
          </a:p>
        </p:txBody>
      </p:sp>
      <p:sp>
        <p:nvSpPr>
          <p:cNvPr id="8" name="Text Placeholder 7">
            <a:extLst>
              <a:ext uri="{FF2B5EF4-FFF2-40B4-BE49-F238E27FC236}">
                <a16:creationId xmlns:a16="http://schemas.microsoft.com/office/drawing/2014/main" id="{C1A46B8E-3214-4A05-9AB4-C21FE05E4542}"/>
              </a:ext>
            </a:extLst>
          </p:cNvPr>
          <p:cNvSpPr>
            <a:spLocks noGrp="1"/>
          </p:cNvSpPr>
          <p:nvPr>
            <p:ph type="body" sz="quarter" idx="3"/>
          </p:nvPr>
        </p:nvSpPr>
        <p:spPr/>
        <p:txBody>
          <a:bodyPr/>
          <a:lstStyle/>
          <a:p>
            <a:r>
              <a:rPr lang="en-US">
                <a:latin typeface="Tw Cen MT Condensed Extra Bold"/>
              </a:rPr>
              <a:t>Remote Asynchronous Instruction</a:t>
            </a:r>
            <a:endParaRPr lang="en-US"/>
          </a:p>
        </p:txBody>
      </p:sp>
      <p:sp>
        <p:nvSpPr>
          <p:cNvPr id="9" name="Content Placeholder 8">
            <a:extLst>
              <a:ext uri="{FF2B5EF4-FFF2-40B4-BE49-F238E27FC236}">
                <a16:creationId xmlns:a16="http://schemas.microsoft.com/office/drawing/2014/main" id="{B8FA69B0-067F-4B74-85F9-EE986FFF79DD}"/>
              </a:ext>
            </a:extLst>
          </p:cNvPr>
          <p:cNvSpPr>
            <a:spLocks noGrp="1"/>
          </p:cNvSpPr>
          <p:nvPr>
            <p:ph sz="quarter" idx="4"/>
          </p:nvPr>
        </p:nvSpPr>
        <p:spPr/>
        <p:txBody>
          <a:bodyPr vert="horz" lIns="91440" tIns="45720" rIns="91440" bIns="45720" rtlCol="0" anchor="t">
            <a:normAutofit fontScale="70000" lnSpcReduction="20000"/>
          </a:bodyPr>
          <a:lstStyle/>
          <a:p>
            <a:r>
              <a:rPr lang="en-US">
                <a:latin typeface="Tw Cen MT"/>
              </a:rPr>
              <a:t> Are not required to be engaged at the same time.</a:t>
            </a:r>
            <a:endParaRPr lang="en-US"/>
          </a:p>
          <a:p>
            <a:r>
              <a:rPr lang="en-US">
                <a:latin typeface="Tw Cen MT"/>
              </a:rPr>
              <a:t>Instruction is not necessarily delivered in-person or in real time.</a:t>
            </a:r>
            <a:endParaRPr lang="en-US"/>
          </a:p>
          <a:p>
            <a:r>
              <a:rPr lang="en-US">
                <a:latin typeface="Tw Cen MT"/>
              </a:rPr>
              <a:t> Instructional plan determines the daily engagement, instructional materials, progress monitoring, and teacher supports the student receive in order to earn daily attendance.</a:t>
            </a:r>
          </a:p>
          <a:p>
            <a:r>
              <a:rPr lang="en-US">
                <a:latin typeface="Tw Cen MT"/>
              </a:rPr>
              <a:t>Instruction may include various forms of digital and online learning, prerecorded video lessons or game-based learning tasks that students complete on their own, and pre-assigned work and formative assessments made available to students on paper.</a:t>
            </a:r>
            <a:endParaRPr lang="en-US"/>
          </a:p>
          <a:p>
            <a:r>
              <a:rPr lang="en-US">
                <a:latin typeface="TW Cen MT"/>
              </a:rPr>
              <a:t>Must address required curriculum, per TEC, §28.002.</a:t>
            </a:r>
          </a:p>
          <a:p>
            <a:pPr marL="0" indent="0">
              <a:buNone/>
            </a:pPr>
            <a:endParaRPr lang="en-US"/>
          </a:p>
        </p:txBody>
      </p:sp>
      <p:sp>
        <p:nvSpPr>
          <p:cNvPr id="3" name="Slide Number Placeholder 2">
            <a:extLst>
              <a:ext uri="{FF2B5EF4-FFF2-40B4-BE49-F238E27FC236}">
                <a16:creationId xmlns:a16="http://schemas.microsoft.com/office/drawing/2014/main" id="{01073A4A-40AF-4F8F-8AC3-0EDD1231CB9D}"/>
              </a:ext>
            </a:extLst>
          </p:cNvPr>
          <p:cNvSpPr>
            <a:spLocks noGrp="1"/>
          </p:cNvSpPr>
          <p:nvPr>
            <p:ph type="sldNum" sz="quarter" idx="12"/>
          </p:nvPr>
        </p:nvSpPr>
        <p:spPr/>
        <p:txBody>
          <a:bodyPr/>
          <a:lstStyle/>
          <a:p>
            <a:fld id="{25037DA4-2335-4A87-8586-64B2BAB08211}" type="slidenum">
              <a:rPr lang="en-US" smtClean="0"/>
              <a:pPr/>
              <a:t>7</a:t>
            </a:fld>
            <a:endParaRPr lang="en-US"/>
          </a:p>
        </p:txBody>
      </p:sp>
      <p:sp>
        <p:nvSpPr>
          <p:cNvPr id="13" name="Title 7">
            <a:extLst>
              <a:ext uri="{FF2B5EF4-FFF2-40B4-BE49-F238E27FC236}">
                <a16:creationId xmlns:a16="http://schemas.microsoft.com/office/drawing/2014/main" id="{6B30A0A7-DCC4-4DB7-A9F0-0CA38FA93080}"/>
              </a:ext>
            </a:extLst>
          </p:cNvPr>
          <p:cNvSpPr>
            <a:spLocks noGrp="1"/>
          </p:cNvSpPr>
          <p:nvPr>
            <p:ph type="title"/>
          </p:nvPr>
        </p:nvSpPr>
        <p:spPr>
          <a:xfrm>
            <a:off x="422870" y="44055"/>
            <a:ext cx="10515600" cy="793820"/>
          </a:xfrm>
        </p:spPr>
        <p:txBody>
          <a:bodyPr>
            <a:normAutofit/>
          </a:bodyPr>
          <a:lstStyle/>
          <a:p>
            <a:r>
              <a:rPr lang="en-US">
                <a:latin typeface="Tw Cen MT Condensed"/>
              </a:rPr>
              <a:t>2020-2021 definitions</a:t>
            </a:r>
            <a:endParaRPr lang="en-US"/>
          </a:p>
        </p:txBody>
      </p:sp>
    </p:spTree>
    <p:extLst>
      <p:ext uri="{BB962C8B-B14F-4D97-AF65-F5344CB8AC3E}">
        <p14:creationId xmlns:p14="http://schemas.microsoft.com/office/powerpoint/2010/main" val="25065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7A811-87AF-4CAC-BF34-C5AB4E3D9F24}"/>
              </a:ext>
            </a:extLst>
          </p:cNvPr>
          <p:cNvSpPr/>
          <p:nvPr/>
        </p:nvSpPr>
        <p:spPr>
          <a:xfrm>
            <a:off x="1779954" y="1076572"/>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8</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b="1">
                <a:latin typeface="Tw Cen MT Condensed"/>
              </a:rPr>
              <a:t>agenda</a:t>
            </a:r>
            <a:endParaRPr lang="en-US" sz="5400" b="1"/>
          </a:p>
        </p:txBody>
      </p:sp>
      <p:sp>
        <p:nvSpPr>
          <p:cNvPr id="7" name="Rectangle 6"/>
          <p:cNvSpPr/>
          <p:nvPr/>
        </p:nvSpPr>
        <p:spPr>
          <a:xfrm>
            <a:off x="2086708" y="549790"/>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a:t>2020-2021 School Year Attendance</a:t>
            </a:r>
          </a:p>
          <a:p>
            <a:pPr marL="514350" indent="-514350">
              <a:spcBef>
                <a:spcPts val="600"/>
              </a:spcBef>
              <a:spcAft>
                <a:spcPts val="600"/>
              </a:spcAft>
              <a:buFont typeface="+mj-lt"/>
              <a:buAutoNum type="romanUcPeriod"/>
            </a:pPr>
            <a:r>
              <a:rPr lang="en-US" sz="2600" b="1"/>
              <a:t>2020-2021 New Data Elements</a:t>
            </a:r>
          </a:p>
          <a:p>
            <a:pPr marL="514350" indent="-514350">
              <a:spcBef>
                <a:spcPts val="600"/>
              </a:spcBef>
              <a:spcAft>
                <a:spcPts val="600"/>
              </a:spcAft>
              <a:buFont typeface="+mj-lt"/>
              <a:buAutoNum type="romanUcPeriod"/>
            </a:pPr>
            <a:r>
              <a:rPr lang="en-US" sz="2600" b="1"/>
              <a:t>2020-2021 Report Changes</a:t>
            </a:r>
          </a:p>
          <a:p>
            <a:pPr marL="514350" indent="-514350">
              <a:spcBef>
                <a:spcPts val="600"/>
              </a:spcBef>
              <a:spcAft>
                <a:spcPts val="600"/>
              </a:spcAft>
              <a:buFont typeface="+mj-lt"/>
              <a:buAutoNum type="romanUcPeriod"/>
            </a:pPr>
            <a:r>
              <a:rPr lang="en-US" sz="2600" b="1"/>
              <a:t>2020-2021 Rule Changes</a:t>
            </a:r>
          </a:p>
          <a:p>
            <a:pPr marL="514350" indent="-514350">
              <a:spcBef>
                <a:spcPts val="600"/>
              </a:spcBef>
              <a:spcAft>
                <a:spcPts val="600"/>
              </a:spcAft>
              <a:buAutoNum type="romanUcPeriod"/>
            </a:pPr>
            <a:r>
              <a:rPr lang="en-US" sz="2600" b="1">
                <a:latin typeface="TW Cen MT"/>
                <a:ea typeface="+mn-lt"/>
                <a:cs typeface="+mn-lt"/>
              </a:rPr>
              <a:t>2020-2021 Pending Changes</a:t>
            </a:r>
            <a:endParaRPr lang="en-US" sz="2600">
              <a:ea typeface="+mn-lt"/>
              <a:cs typeface="+mn-lt"/>
            </a:endParaRPr>
          </a:p>
          <a:p>
            <a:pPr marL="514350" indent="-514350">
              <a:spcBef>
                <a:spcPts val="600"/>
              </a:spcBef>
              <a:spcAft>
                <a:spcPts val="600"/>
              </a:spcAft>
              <a:buAutoNum type="romanUcPeriod"/>
            </a:pPr>
            <a:r>
              <a:rPr lang="en-US" sz="2600" b="1">
                <a:solidFill>
                  <a:srgbClr val="171616"/>
                </a:solidFill>
                <a:latin typeface="TW Cen MT"/>
                <a:ea typeface="+mn-lt"/>
                <a:cs typeface="+mn-lt"/>
              </a:rPr>
              <a:t>New Sub-Complex Type</a:t>
            </a:r>
          </a:p>
          <a:p>
            <a:pPr marL="514350" indent="-514350">
              <a:spcBef>
                <a:spcPts val="600"/>
              </a:spcBef>
              <a:spcAft>
                <a:spcPts val="600"/>
              </a:spcAft>
              <a:buAutoNum type="romanUcPeriod"/>
            </a:pPr>
            <a:r>
              <a:rPr lang="en-US" sz="2600" b="1">
                <a:solidFill>
                  <a:srgbClr val="171616"/>
                </a:solidFill>
                <a:ea typeface="+mn-lt"/>
                <a:cs typeface="+mn-lt"/>
              </a:rPr>
              <a:t>2019-2020 Extended Year – Service IDs</a:t>
            </a:r>
            <a:endParaRPr lang="en-US"/>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153932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latin typeface="Tw Cen MT Condensed"/>
              </a:rPr>
              <a:t>2020-2021 New Data Elements</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a:p>
        </p:txBody>
      </p:sp>
      <p:sp>
        <p:nvSpPr>
          <p:cNvPr id="3" name="Content Placeholder 2">
            <a:extLst>
              <a:ext uri="{FF2B5EF4-FFF2-40B4-BE49-F238E27FC236}">
                <a16:creationId xmlns:a16="http://schemas.microsoft.com/office/drawing/2014/main" id="{E4ED6754-7C79-4652-B702-90EE915F0D83}"/>
              </a:ext>
            </a:extLst>
          </p:cNvPr>
          <p:cNvSpPr>
            <a:spLocks noGrp="1"/>
          </p:cNvSpPr>
          <p:nvPr>
            <p:ph idx="1"/>
          </p:nvPr>
        </p:nvSpPr>
        <p:spPr/>
        <p:txBody>
          <a:bodyPr vert="horz" lIns="91440" tIns="45720" rIns="91440" bIns="45720" rtlCol="0" anchor="t">
            <a:normAutofit/>
          </a:bodyPr>
          <a:lstStyle/>
          <a:p>
            <a:r>
              <a:rPr lang="en-US" sz="3200">
                <a:latin typeface="Tw Cen MT"/>
              </a:rPr>
              <a:t>30 New Data Elements Added to Texas Education Data Standards (TEDS) to Address Remote Synchronous and Remote Asynchronous Instruction</a:t>
            </a:r>
          </a:p>
          <a:p>
            <a:pPr lvl="1"/>
            <a:r>
              <a:rPr lang="en-US" sz="2800">
                <a:latin typeface="Tw Cen MT"/>
              </a:rPr>
              <a:t>All New Data Elements Reported in Submission 3</a:t>
            </a:r>
          </a:p>
          <a:p>
            <a:pPr lvl="1"/>
            <a:r>
              <a:rPr lang="en-US" sz="2800">
                <a:latin typeface="Tw Cen MT"/>
              </a:rPr>
              <a:t>Selected New Data Elements Reported in Submission 4 if LEA is participating in Additional Day School Year (ADSY)</a:t>
            </a:r>
          </a:p>
          <a:p>
            <a:pPr lvl="1"/>
            <a:r>
              <a:rPr lang="en-US" sz="2800">
                <a:latin typeface="Tw Cen MT"/>
              </a:rPr>
              <a:t>Optional Flexible School Day Program (OFSDP) students cannot be served in Remote Synchronous or Remote Asynchronous</a:t>
            </a:r>
          </a:p>
          <a:p>
            <a:pPr marL="457200" lvl="1" indent="0">
              <a:buNone/>
            </a:pPr>
            <a:endParaRPr lang="en-US">
              <a:latin typeface="Tw Cen MT"/>
            </a:endParaRPr>
          </a:p>
          <a:p>
            <a:r>
              <a:rPr lang="en-US" sz="3200">
                <a:latin typeface="Tw Cen MT"/>
              </a:rPr>
              <a:t>Two (2) New Data Elements to Texas Records Exchange (</a:t>
            </a:r>
            <a:r>
              <a:rPr lang="en-US" sz="3200" err="1">
                <a:latin typeface="Tw Cen MT"/>
              </a:rPr>
              <a:t>TREx</a:t>
            </a:r>
            <a:r>
              <a:rPr lang="en-US" sz="3200">
                <a:latin typeface="Tw Cen MT"/>
              </a:rPr>
              <a:t>)</a:t>
            </a:r>
          </a:p>
          <a:p>
            <a:pPr marL="0" indent="0">
              <a:buNone/>
            </a:pPr>
            <a:endParaRPr lang="en-US"/>
          </a:p>
        </p:txBody>
      </p:sp>
    </p:spTree>
    <p:extLst>
      <p:ext uri="{BB962C8B-B14F-4D97-AF65-F5344CB8AC3E}">
        <p14:creationId xmlns:p14="http://schemas.microsoft.com/office/powerpoint/2010/main" val="222015327"/>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533e3360-6378-4210-ada2-16ccdb17d2cd">
      <UserInfo>
        <DisplayName>Simons, Leanne</DisplayName>
        <AccountId>16</AccountId>
        <AccountType/>
      </UserInfo>
      <UserInfo>
        <DisplayName>Hanson, Terri</DisplayName>
        <AccountId>19</AccountId>
        <AccountType/>
      </UserInfo>
      <UserInfo>
        <DisplayName>Helms, Jeanine</DisplayName>
        <AccountId>13</AccountId>
        <AccountType/>
      </UserInfo>
      <UserInfo>
        <DisplayName>Copeland, Amy</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33e3360-6378-4210-ada2-16ccdb17d2cd"/>
    <ds:schemaRef ds:uri="963efe96-9f3c-464d-8c8b-c76864a22ed0"/>
    <ds:schemaRef ds:uri="http://www.w3.org/XML/1998/namespac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1508FB6D-9885-461E-BBCF-CF4B76F9E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efe96-9f3c-464d-8c8b-c76864a22ed0"/>
    <ds:schemaRef ds:uri="533e3360-6378-4210-ada2-16ccdb17d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TotalTime>
  <Words>2727</Words>
  <Application>Microsoft Office PowerPoint</Application>
  <PresentationFormat>Widescreen</PresentationFormat>
  <Paragraphs>477</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TW Cen MT</vt:lpstr>
      <vt:lpstr>TW Cen MT</vt:lpstr>
      <vt:lpstr>Tw Cen MT Condensed</vt:lpstr>
      <vt:lpstr>Tw Cen MT Condensed Extra Bold</vt:lpstr>
      <vt:lpstr>TSDS Template 2017 - Circles - Dark</vt:lpstr>
      <vt:lpstr>2020-2021Attendance</vt:lpstr>
      <vt:lpstr>agenda</vt:lpstr>
      <vt:lpstr>agenda</vt:lpstr>
      <vt:lpstr>2020-2021 school year attendance</vt:lpstr>
      <vt:lpstr>2020-2021 school year attendance</vt:lpstr>
      <vt:lpstr>2020-2021 school year attendance</vt:lpstr>
      <vt:lpstr>2020-2021 definitions</vt:lpstr>
      <vt:lpstr>agenda</vt:lpstr>
      <vt:lpstr>2020-2021 New Data Elements</vt:lpstr>
      <vt:lpstr>2020-2021 New Data Elements</vt:lpstr>
      <vt:lpstr>2020-2021 data elements</vt:lpstr>
      <vt:lpstr>2020-2021 data elements</vt:lpstr>
      <vt:lpstr>2020-2021 data elements</vt:lpstr>
      <vt:lpstr>2020-2021 data elements</vt:lpstr>
      <vt:lpstr>2020-2021 peims attendance reporting</vt:lpstr>
      <vt:lpstr>2020-2021 example</vt:lpstr>
      <vt:lpstr>2020-2021 Example (BasicReportingPeriodAttendanceExtension)</vt:lpstr>
      <vt:lpstr>2020-2021 example (SpecialProgramReportingPeriodAttendanceExtension)</vt:lpstr>
      <vt:lpstr>2020-2021 example (SpecialProgramReportingPeriodAttendanceExtension)</vt:lpstr>
      <vt:lpstr>2020-2021 peims attendance reporting</vt:lpstr>
      <vt:lpstr>2020-2021 peims attendance reporting</vt:lpstr>
      <vt:lpstr>2020-2021 peims attendance reporting</vt:lpstr>
      <vt:lpstr>2020-2021 school year attendance</vt:lpstr>
      <vt:lpstr>2020-2021 peims attendance reporting</vt:lpstr>
      <vt:lpstr>2020-2021 peims attendance reporting</vt:lpstr>
      <vt:lpstr>2020-2021 peims attendance reporting</vt:lpstr>
      <vt:lpstr>2020-2021 peims attendance reporting</vt:lpstr>
      <vt:lpstr>2020-2021 PEIMS Due Dates</vt:lpstr>
      <vt:lpstr>agenda</vt:lpstr>
      <vt:lpstr>2020-2021 Report changes</vt:lpstr>
      <vt:lpstr>agenda</vt:lpstr>
      <vt:lpstr>2020-2021 Rule Changes</vt:lpstr>
      <vt:lpstr>2020-2021 Rule Changes</vt:lpstr>
      <vt:lpstr>2020-2021 Rule Changes</vt:lpstr>
      <vt:lpstr>agenda</vt:lpstr>
      <vt:lpstr>2020-2021 pending changes</vt:lpstr>
      <vt:lpstr>agenda</vt:lpstr>
      <vt:lpstr>New sub-complex type</vt:lpstr>
      <vt:lpstr>new sub-complex type</vt:lpstr>
      <vt:lpstr>new sub-complex type</vt:lpstr>
      <vt:lpstr>agenda</vt:lpstr>
      <vt:lpstr>2019-2020 extended year – service ids</vt:lpstr>
      <vt:lpstr>2019-2020 extended year – service ids</vt:lpstr>
      <vt:lpstr>2019-2020 extended year – service ids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Muffoletto, Jamie</cp:lastModifiedBy>
  <cp:revision>26</cp:revision>
  <cp:lastPrinted>2018-02-01T22:53:24Z</cp:lastPrinted>
  <dcterms:created xsi:type="dcterms:W3CDTF">2009-09-01T20:11:00Z</dcterms:created>
  <dcterms:modified xsi:type="dcterms:W3CDTF">2020-08-07T12:14:04Z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AuthorIds_UIVersion_5">
    <vt:lpwstr>89</vt:lpwstr>
  </property>
</Properties>
</file>