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93" r:id="rId5"/>
    <p:sldMasterId id="2147483709" r:id="rId6"/>
    <p:sldMasterId id="2147483888" r:id="rId7"/>
    <p:sldMasterId id="2147483756" r:id="rId8"/>
    <p:sldMasterId id="2147483678" r:id="rId9"/>
    <p:sldMasterId id="2147483778" r:id="rId10"/>
    <p:sldMasterId id="2147483802" r:id="rId11"/>
    <p:sldMasterId id="2147483839" r:id="rId12"/>
    <p:sldMasterId id="2147483861" r:id="rId13"/>
  </p:sldMasterIdLst>
  <p:notesMasterIdLst>
    <p:notesMasterId r:id="rId24"/>
  </p:notesMasterIdLst>
  <p:sldIdLst>
    <p:sldId id="619" r:id="rId14"/>
    <p:sldId id="1958" r:id="rId15"/>
    <p:sldId id="1956" r:id="rId16"/>
    <p:sldId id="1944" r:id="rId17"/>
    <p:sldId id="1947" r:id="rId18"/>
    <p:sldId id="1943" r:id="rId19"/>
    <p:sldId id="1964" r:id="rId20"/>
    <p:sldId id="1945" r:id="rId21"/>
    <p:sldId id="1963" r:id="rId22"/>
    <p:sldId id="1830" r:id="rId2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nyder, Jessica" initials="SJ" lastIdx="4" clrIdx="0">
    <p:extLst>
      <p:ext uri="{19B8F6BF-5375-455C-9EA6-DF929625EA0E}">
        <p15:presenceInfo xmlns:p15="http://schemas.microsoft.com/office/powerpoint/2012/main" userId="Snyder, Jessica" providerId="None"/>
      </p:ext>
    </p:extLst>
  </p:cmAuthor>
  <p:cmAuthor id="2" name="T62" initials="T" lastIdx="1" clrIdx="1">
    <p:extLst>
      <p:ext uri="{19B8F6BF-5375-455C-9EA6-DF929625EA0E}">
        <p15:presenceInfo xmlns:p15="http://schemas.microsoft.com/office/powerpoint/2012/main" userId="S::T62@tea.texas.gov::4f1d564c-4238-4e60-9111-e7a7fdfb6bef" providerId="AD"/>
      </p:ext>
    </p:extLst>
  </p:cmAuthor>
  <p:cmAuthor id="3" name="Ramos, Shelly" initials="RS" lastIdx="2" clrIdx="2">
    <p:extLst>
      <p:ext uri="{19B8F6BF-5375-455C-9EA6-DF929625EA0E}">
        <p15:presenceInfo xmlns:p15="http://schemas.microsoft.com/office/powerpoint/2012/main" userId="S::Shelly.Ramos@tea.texas.gov::672d29b4-a020-4bca-8fc4-f7e7f6c88104" providerId="AD"/>
      </p:ext>
    </p:extLst>
  </p:cmAuthor>
  <p:cmAuthor id="4" name="Muffoletto, Jamie" initials="MJ" lastIdx="3" clrIdx="3">
    <p:extLst>
      <p:ext uri="{19B8F6BF-5375-455C-9EA6-DF929625EA0E}">
        <p15:presenceInfo xmlns:p15="http://schemas.microsoft.com/office/powerpoint/2012/main" userId="S::jamie.muffoletto@tea.texas.gov::daf1e3c6-8137-448a-b141-d23049d419b5" providerId="AD"/>
      </p:ext>
    </p:extLst>
  </p:cmAuthor>
  <p:cmAuthor id="5" name="Simons, Leanne" initials="SL" lastIdx="1" clrIdx="4">
    <p:extLst>
      <p:ext uri="{19B8F6BF-5375-455C-9EA6-DF929625EA0E}">
        <p15:presenceInfo xmlns:p15="http://schemas.microsoft.com/office/powerpoint/2012/main" userId="S::leanne.simons@tea.texas.gov::f0b41770-584b-4844-b5c5-b29dec998724" providerId="AD"/>
      </p:ext>
    </p:extLst>
  </p:cmAuthor>
  <p:cmAuthor id="6" name="Hanson, Terri" initials="HT" lastIdx="1" clrIdx="5">
    <p:extLst>
      <p:ext uri="{19B8F6BF-5375-455C-9EA6-DF929625EA0E}">
        <p15:presenceInfo xmlns:p15="http://schemas.microsoft.com/office/powerpoint/2012/main" userId="S::Terri.Hanson@tea.texas.gov::a02fd813-d4f3-43fd-83dd-7393041517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D2DEEF"/>
    <a:srgbClr val="FCECE8"/>
    <a:srgbClr val="F8D7CD"/>
    <a:srgbClr val="0781A6"/>
    <a:srgbClr val="1482C5"/>
    <a:srgbClr val="F47F42"/>
    <a:srgbClr val="3192CC"/>
    <a:srgbClr val="000000"/>
    <a:srgbClr val="3D89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2AE93E-845C-4E8E-BCD7-B64757FA2F91}" v="6" dt="2020-07-15T18:58:23.883"/>
    <p1510:client id="{618B7245-0D3D-41CE-B707-E4C513E89739}" v="3" dt="2020-07-16T14:08:53.9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6.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ffoletto, Jamie" userId="S::jamie.muffoletto@tea.texas.gov::daf1e3c6-8137-448a-b141-d23049d419b5" providerId="AD" clId="Web-{0F8D0C2D-FF1D-478C-0B58-686F71645E33}"/>
    <pc:docChg chg="">
      <pc:chgData name="Muffoletto, Jamie" userId="S::jamie.muffoletto@tea.texas.gov::daf1e3c6-8137-448a-b141-d23049d419b5" providerId="AD" clId="Web-{0F8D0C2D-FF1D-478C-0B58-686F71645E33}" dt="2020-07-14T22:14:34.217" v="1"/>
      <pc:docMkLst>
        <pc:docMk/>
      </pc:docMkLst>
      <pc:sldChg chg="addCm">
        <pc:chgData name="Muffoletto, Jamie" userId="S::jamie.muffoletto@tea.texas.gov::daf1e3c6-8137-448a-b141-d23049d419b5" providerId="AD" clId="Web-{0F8D0C2D-FF1D-478C-0B58-686F71645E33}" dt="2020-07-14T22:14:34.217" v="1"/>
        <pc:sldMkLst>
          <pc:docMk/>
          <pc:sldMk cId="1500921312" sldId="619"/>
        </pc:sldMkLst>
      </pc:sldChg>
      <pc:sldChg chg="addCm">
        <pc:chgData name="Muffoletto, Jamie" userId="S::jamie.muffoletto@tea.texas.gov::daf1e3c6-8137-448a-b141-d23049d419b5" providerId="AD" clId="Web-{0F8D0C2D-FF1D-478C-0B58-686F71645E33}" dt="2020-07-14T22:12:53.637" v="0"/>
        <pc:sldMkLst>
          <pc:docMk/>
          <pc:sldMk cId="3813792634" sldId="1830"/>
        </pc:sldMkLst>
      </pc:sldChg>
    </pc:docChg>
  </pc:docChgLst>
  <pc:docChgLst>
    <pc:chgData name="Sharp, Stephanie" userId="4b7f997e-11e2-446b-b7b6-32dc105769b7" providerId="ADAL" clId="{618B7245-0D3D-41CE-B707-E4C513E89739}"/>
    <pc:docChg chg="custSel">
      <pc:chgData name="Sharp, Stephanie" userId="4b7f997e-11e2-446b-b7b6-32dc105769b7" providerId="ADAL" clId="{618B7245-0D3D-41CE-B707-E4C513E89739}" dt="2020-07-16T14:08:53.930" v="2" actId="1592"/>
      <pc:docMkLst>
        <pc:docMk/>
      </pc:docMkLst>
      <pc:sldChg chg="delCm">
        <pc:chgData name="Sharp, Stephanie" userId="4b7f997e-11e2-446b-b7b6-32dc105769b7" providerId="ADAL" clId="{618B7245-0D3D-41CE-B707-E4C513E89739}" dt="2020-07-16T14:08:53.927" v="1" actId="1592"/>
        <pc:sldMkLst>
          <pc:docMk/>
          <pc:sldMk cId="1500921312" sldId="619"/>
        </pc:sldMkLst>
      </pc:sldChg>
      <pc:sldChg chg="delCm">
        <pc:chgData name="Sharp, Stephanie" userId="4b7f997e-11e2-446b-b7b6-32dc105769b7" providerId="ADAL" clId="{618B7245-0D3D-41CE-B707-E4C513E89739}" dt="2020-07-16T14:08:53.930" v="2" actId="1592"/>
        <pc:sldMkLst>
          <pc:docMk/>
          <pc:sldMk cId="3813792634" sldId="1830"/>
        </pc:sldMkLst>
      </pc:sldChg>
    </pc:docChg>
  </pc:docChgLst>
  <pc:docChgLst>
    <pc:chgData name="Hanson, Terri" userId="a02fd813-d4f3-43fd-83dd-7393041517de" providerId="ADAL" clId="{4F2AE93E-845C-4E8E-BCD7-B64757FA2F91}"/>
    <pc:docChg chg="custSel modSld">
      <pc:chgData name="Hanson, Terri" userId="a02fd813-d4f3-43fd-83dd-7393041517de" providerId="ADAL" clId="{4F2AE93E-845C-4E8E-BCD7-B64757FA2F91}" dt="2020-07-15T18:58:23.883" v="4"/>
      <pc:docMkLst>
        <pc:docMk/>
      </pc:docMkLst>
      <pc:sldChg chg="addCm modCm">
        <pc:chgData name="Hanson, Terri" userId="a02fd813-d4f3-43fd-83dd-7393041517de" providerId="ADAL" clId="{4F2AE93E-845C-4E8E-BCD7-B64757FA2F91}" dt="2020-07-15T18:58:23.883" v="4"/>
        <pc:sldMkLst>
          <pc:docMk/>
          <pc:sldMk cId="1500921312" sldId="619"/>
        </pc:sldMkLst>
      </pc:sldChg>
      <pc:sldChg chg="modSp mod">
        <pc:chgData name="Hanson, Terri" userId="a02fd813-d4f3-43fd-83dd-7393041517de" providerId="ADAL" clId="{4F2AE93E-845C-4E8E-BCD7-B64757FA2F91}" dt="2020-07-15T18:53:00.793" v="2" actId="27636"/>
        <pc:sldMkLst>
          <pc:docMk/>
          <pc:sldMk cId="1802079150" sldId="1964"/>
        </pc:sldMkLst>
        <pc:spChg chg="mod">
          <ac:chgData name="Hanson, Terri" userId="a02fd813-d4f3-43fd-83dd-7393041517de" providerId="ADAL" clId="{4F2AE93E-845C-4E8E-BCD7-B64757FA2F91}" dt="2020-07-15T18:53:00.793" v="2" actId="27636"/>
          <ac:spMkLst>
            <pc:docMk/>
            <pc:sldMk cId="1802079150" sldId="1964"/>
            <ac:spMk id="2" creationId="{00000000-0000-0000-0000-000000000000}"/>
          </ac:spMkLst>
        </pc:spChg>
      </pc:sldChg>
    </pc:docChg>
  </pc:docChgLst>
  <pc:docChgLst>
    <pc:chgData name="Muffoletto, Jamie" userId="S::jamie.muffoletto@tea.texas.gov::daf1e3c6-8137-448a-b141-d23049d419b5" providerId="AD" clId="Web-{D4DAA4F6-4BFB-48E8-FF6B-5557C0262F6D}"/>
    <pc:docChg chg="">
      <pc:chgData name="Muffoletto, Jamie" userId="S::jamie.muffoletto@tea.texas.gov::daf1e3c6-8137-448a-b141-d23049d419b5" providerId="AD" clId="Web-{D4DAA4F6-4BFB-48E8-FF6B-5557C0262F6D}" dt="2020-07-14T12:35:06.470" v="0"/>
      <pc:docMkLst>
        <pc:docMk/>
      </pc:docMkLst>
      <pc:sldChg chg="addCm">
        <pc:chgData name="Muffoletto, Jamie" userId="S::jamie.muffoletto@tea.texas.gov::daf1e3c6-8137-448a-b141-d23049d419b5" providerId="AD" clId="Web-{D4DAA4F6-4BFB-48E8-FF6B-5557C0262F6D}" dt="2020-07-14T12:35:06.470" v="0"/>
        <pc:sldMkLst>
          <pc:docMk/>
          <pc:sldMk cId="1500921312" sldId="619"/>
        </pc:sldMkLst>
      </pc:sldChg>
    </pc:docChg>
  </pc:docChgLst>
  <pc:docChgLst>
    <pc:chgData name="Simons, Leanne" userId="S::leanne.simons@tea.texas.gov::f0b41770-584b-4844-b5c5-b29dec998724" providerId="AD" clId="Web-{D9410FFF-8150-8A73-971A-62C9ADD14526}"/>
    <pc:docChg chg="modSld">
      <pc:chgData name="Simons, Leanne" userId="S::leanne.simons@tea.texas.gov::f0b41770-584b-4844-b5c5-b29dec998724" providerId="AD" clId="Web-{D9410FFF-8150-8A73-971A-62C9ADD14526}" dt="2020-07-14T18:17:54.233" v="1"/>
      <pc:docMkLst>
        <pc:docMk/>
      </pc:docMkLst>
      <pc:sldChg chg="addCm">
        <pc:chgData name="Simons, Leanne" userId="S::leanne.simons@tea.texas.gov::f0b41770-584b-4844-b5c5-b29dec998724" providerId="AD" clId="Web-{D9410FFF-8150-8A73-971A-62C9ADD14526}" dt="2020-07-14T18:17:54.233" v="1"/>
        <pc:sldMkLst>
          <pc:docMk/>
          <pc:sldMk cId="3813792634" sldId="1830"/>
        </pc:sldMkLst>
      </pc:sldChg>
      <pc:sldChg chg="modSp">
        <pc:chgData name="Simons, Leanne" userId="S::leanne.simons@tea.texas.gov::f0b41770-584b-4844-b5c5-b29dec998724" providerId="AD" clId="Web-{D9410FFF-8150-8A73-971A-62C9ADD14526}" dt="2020-07-14T18:16:12.632" v="0" actId="1076"/>
        <pc:sldMkLst>
          <pc:docMk/>
          <pc:sldMk cId="2846173047" sldId="1956"/>
        </pc:sldMkLst>
        <pc:spChg chg="mod">
          <ac:chgData name="Simons, Leanne" userId="S::leanne.simons@tea.texas.gov::f0b41770-584b-4844-b5c5-b29dec998724" providerId="AD" clId="Web-{D9410FFF-8150-8A73-971A-62C9ADD14526}" dt="2020-07-14T18:16:12.632" v="0" actId="1076"/>
          <ac:spMkLst>
            <pc:docMk/>
            <pc:sldMk cId="2846173047" sldId="1956"/>
            <ac:spMk id="5" creationId="{A9F81066-15EA-4B88-B09E-61085856B09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2787" tIns="46393" rIns="92787" bIns="46393" rtlCol="0"/>
          <a:lstStyle>
            <a:lvl1pPr algn="l">
              <a:defRPr sz="1200"/>
            </a:lvl1pPr>
          </a:lstStyle>
          <a:p>
            <a:endParaRPr lang="en-US"/>
          </a:p>
        </p:txBody>
      </p:sp>
      <p:sp>
        <p:nvSpPr>
          <p:cNvPr id="3" name="Date Placeholder 2"/>
          <p:cNvSpPr>
            <a:spLocks noGrp="1"/>
          </p:cNvSpPr>
          <p:nvPr>
            <p:ph type="dt" idx="1"/>
          </p:nvPr>
        </p:nvSpPr>
        <p:spPr>
          <a:xfrm>
            <a:off x="3978133" y="1"/>
            <a:ext cx="3043343" cy="467072"/>
          </a:xfrm>
          <a:prstGeom prst="rect">
            <a:avLst/>
          </a:prstGeom>
        </p:spPr>
        <p:txBody>
          <a:bodyPr vert="horz" lIns="92787" tIns="46393" rIns="92787" bIns="46393" rtlCol="0"/>
          <a:lstStyle>
            <a:lvl1pPr algn="r">
              <a:defRPr sz="1200"/>
            </a:lvl1pPr>
          </a:lstStyle>
          <a:p>
            <a:fld id="{45B9141D-177B-4807-A9D2-94CF7C562477}" type="datetimeFigureOut">
              <a:rPr lang="en-US" smtClean="0"/>
              <a:t>7/16/2020</a:t>
            </a:fld>
            <a:endParaRPr lang="en-US"/>
          </a:p>
        </p:txBody>
      </p:sp>
      <p:sp>
        <p:nvSpPr>
          <p:cNvPr id="4" name="Slide Image Placeholder 3"/>
          <p:cNvSpPr>
            <a:spLocks noGrp="1" noRot="1" noChangeAspect="1"/>
          </p:cNvSpPr>
          <p:nvPr>
            <p:ph type="sldImg" idx="2"/>
          </p:nvPr>
        </p:nvSpPr>
        <p:spPr>
          <a:xfrm>
            <a:off x="720725" y="1163638"/>
            <a:ext cx="5581650" cy="3140075"/>
          </a:xfrm>
          <a:prstGeom prst="rect">
            <a:avLst/>
          </a:prstGeom>
          <a:noFill/>
          <a:ln w="12700">
            <a:solidFill>
              <a:prstClr val="black"/>
            </a:solidFill>
          </a:ln>
        </p:spPr>
        <p:txBody>
          <a:bodyPr vert="horz" lIns="92787" tIns="46393" rIns="92787" bIns="46393"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2787" tIns="46393" rIns="92787" bIns="4639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2"/>
            <a:ext cx="3043343" cy="467071"/>
          </a:xfrm>
          <a:prstGeom prst="rect">
            <a:avLst/>
          </a:prstGeom>
        </p:spPr>
        <p:txBody>
          <a:bodyPr vert="horz" lIns="92787" tIns="46393" rIns="92787" bIns="46393"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2"/>
            <a:ext cx="3043343" cy="467071"/>
          </a:xfrm>
          <a:prstGeom prst="rect">
            <a:avLst/>
          </a:prstGeom>
        </p:spPr>
        <p:txBody>
          <a:bodyPr vert="horz" lIns="92787" tIns="46393" rIns="92787" bIns="46393" rtlCol="0" anchor="b"/>
          <a:lstStyle>
            <a:lvl1pPr algn="r">
              <a:defRPr sz="1200"/>
            </a:lvl1pPr>
          </a:lstStyle>
          <a:p>
            <a:fld id="{41C19E84-432F-4B13-8A59-CF116900378E}" type="slidenum">
              <a:rPr lang="en-US" smtClean="0"/>
              <a:t>‹#›</a:t>
            </a:fld>
            <a:endParaRPr lang="en-US"/>
          </a:p>
        </p:txBody>
      </p:sp>
    </p:spTree>
    <p:extLst>
      <p:ext uri="{BB962C8B-B14F-4D97-AF65-F5344CB8AC3E}">
        <p14:creationId xmlns:p14="http://schemas.microsoft.com/office/powerpoint/2010/main" val="535326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C19E84-432F-4B13-8A59-CF116900378E}" type="slidenum">
              <a:rPr lang="en-US" smtClean="0"/>
              <a:t>2</a:t>
            </a:fld>
            <a:endParaRPr lang="en-US"/>
          </a:p>
        </p:txBody>
      </p:sp>
    </p:spTree>
    <p:extLst>
      <p:ext uri="{BB962C8B-B14F-4D97-AF65-F5344CB8AC3E}">
        <p14:creationId xmlns:p14="http://schemas.microsoft.com/office/powerpoint/2010/main" val="125317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09136">
              <a:defRPr/>
            </a:pPr>
            <a:fld id="{CE9FACDD-CF80-0846-A9D4-A013DD70DEFB}" type="slidenum">
              <a:rPr lang="en-US">
                <a:solidFill>
                  <a:prstClr val="black"/>
                </a:solidFill>
                <a:latin typeface="Calibri" panose="020F0502020204030204"/>
              </a:rPr>
              <a:pPr defTabSz="909136">
                <a:defRPr/>
              </a:pPr>
              <a:t>3</a:t>
            </a:fld>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340C61C6-C35D-4809-9D17-E84E6A4D5E61}"/>
              </a:ext>
            </a:extLst>
          </p:cNvPr>
          <p:cNvSpPr>
            <a:spLocks noGrp="1"/>
          </p:cNvSpPr>
          <p:nvPr>
            <p:ph type="ftr" sz="quarter" idx="11"/>
          </p:nvPr>
        </p:nvSpPr>
        <p:spPr/>
        <p:txBody>
          <a:bodyPr/>
          <a:lstStyle/>
          <a:p>
            <a:pPr defTabSz="909136">
              <a:defRPr/>
            </a:pPr>
            <a:r>
              <a:rPr lang="en-US">
                <a:solidFill>
                  <a:prstClr val="black"/>
                </a:solidFill>
                <a:latin typeface="Calibri" panose="020F0502020204030204"/>
              </a:rPr>
              <a:t>Copyright © Texas Education Agency 2019. All rights reserved.</a:t>
            </a:r>
          </a:p>
        </p:txBody>
      </p:sp>
    </p:spTree>
    <p:extLst>
      <p:ext uri="{BB962C8B-B14F-4D97-AF65-F5344CB8AC3E}">
        <p14:creationId xmlns:p14="http://schemas.microsoft.com/office/powerpoint/2010/main" val="2917029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09136">
              <a:defRPr/>
            </a:pPr>
            <a:fld id="{CE9FACDD-CF80-0846-A9D4-A013DD70DEFB}" type="slidenum">
              <a:rPr lang="en-US">
                <a:solidFill>
                  <a:prstClr val="black"/>
                </a:solidFill>
                <a:latin typeface="Calibri" panose="020F0502020204030204"/>
              </a:rPr>
              <a:pPr defTabSz="909136">
                <a:defRPr/>
              </a:pPr>
              <a:t>4</a:t>
            </a:fld>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340C61C6-C35D-4809-9D17-E84E6A4D5E61}"/>
              </a:ext>
            </a:extLst>
          </p:cNvPr>
          <p:cNvSpPr>
            <a:spLocks noGrp="1"/>
          </p:cNvSpPr>
          <p:nvPr>
            <p:ph type="ftr" sz="quarter" idx="11"/>
          </p:nvPr>
        </p:nvSpPr>
        <p:spPr/>
        <p:txBody>
          <a:bodyPr/>
          <a:lstStyle/>
          <a:p>
            <a:pPr defTabSz="909136">
              <a:defRPr/>
            </a:pPr>
            <a:r>
              <a:rPr lang="en-US">
                <a:solidFill>
                  <a:prstClr val="black"/>
                </a:solidFill>
                <a:latin typeface="Calibri" panose="020F0502020204030204"/>
              </a:rPr>
              <a:t>Copyright © Texas Education Agency 2019. All rights reserved.</a:t>
            </a:r>
          </a:p>
        </p:txBody>
      </p:sp>
    </p:spTree>
    <p:extLst>
      <p:ext uri="{BB962C8B-B14F-4D97-AF65-F5344CB8AC3E}">
        <p14:creationId xmlns:p14="http://schemas.microsoft.com/office/powerpoint/2010/main" val="1353030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09136">
              <a:defRPr/>
            </a:pPr>
            <a:fld id="{CE9FACDD-CF80-0846-A9D4-A013DD70DEFB}" type="slidenum">
              <a:rPr lang="en-US">
                <a:solidFill>
                  <a:prstClr val="black"/>
                </a:solidFill>
                <a:latin typeface="Calibri" panose="020F0502020204030204"/>
              </a:rPr>
              <a:pPr defTabSz="909136">
                <a:defRPr/>
              </a:pPr>
              <a:t>5</a:t>
            </a:fld>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340C61C6-C35D-4809-9D17-E84E6A4D5E61}"/>
              </a:ext>
            </a:extLst>
          </p:cNvPr>
          <p:cNvSpPr>
            <a:spLocks noGrp="1"/>
          </p:cNvSpPr>
          <p:nvPr>
            <p:ph type="ftr" sz="quarter" idx="11"/>
          </p:nvPr>
        </p:nvSpPr>
        <p:spPr/>
        <p:txBody>
          <a:bodyPr/>
          <a:lstStyle/>
          <a:p>
            <a:pPr defTabSz="909136">
              <a:defRPr/>
            </a:pPr>
            <a:r>
              <a:rPr lang="en-US">
                <a:solidFill>
                  <a:prstClr val="black"/>
                </a:solidFill>
                <a:latin typeface="Calibri" panose="020F0502020204030204"/>
              </a:rPr>
              <a:t>Copyright © Texas Education Agency 2019. All rights reserved.</a:t>
            </a:r>
          </a:p>
        </p:txBody>
      </p:sp>
    </p:spTree>
    <p:extLst>
      <p:ext uri="{BB962C8B-B14F-4D97-AF65-F5344CB8AC3E}">
        <p14:creationId xmlns:p14="http://schemas.microsoft.com/office/powerpoint/2010/main" val="2771159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09136">
              <a:defRPr/>
            </a:pPr>
            <a:fld id="{CE9FACDD-CF80-0846-A9D4-A013DD70DEFB}" type="slidenum">
              <a:rPr lang="en-US">
                <a:solidFill>
                  <a:prstClr val="black"/>
                </a:solidFill>
                <a:latin typeface="Calibri" panose="020F0502020204030204"/>
              </a:rPr>
              <a:pPr defTabSz="909136">
                <a:defRPr/>
              </a:pPr>
              <a:t>6</a:t>
            </a:fld>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340C61C6-C35D-4809-9D17-E84E6A4D5E61}"/>
              </a:ext>
            </a:extLst>
          </p:cNvPr>
          <p:cNvSpPr>
            <a:spLocks noGrp="1"/>
          </p:cNvSpPr>
          <p:nvPr>
            <p:ph type="ftr" sz="quarter" idx="11"/>
          </p:nvPr>
        </p:nvSpPr>
        <p:spPr/>
        <p:txBody>
          <a:bodyPr/>
          <a:lstStyle/>
          <a:p>
            <a:pPr defTabSz="909136">
              <a:defRPr/>
            </a:pPr>
            <a:r>
              <a:rPr lang="en-US">
                <a:solidFill>
                  <a:prstClr val="black"/>
                </a:solidFill>
                <a:latin typeface="Calibri" panose="020F0502020204030204"/>
              </a:rPr>
              <a:t>Copyright © Texas Education Agency 2019. All rights reserved.</a:t>
            </a:r>
          </a:p>
        </p:txBody>
      </p:sp>
    </p:spTree>
    <p:extLst>
      <p:ext uri="{BB962C8B-B14F-4D97-AF65-F5344CB8AC3E}">
        <p14:creationId xmlns:p14="http://schemas.microsoft.com/office/powerpoint/2010/main" val="3989430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09136">
              <a:defRPr/>
            </a:pPr>
            <a:fld id="{CE9FACDD-CF80-0846-A9D4-A013DD70DEFB}" type="slidenum">
              <a:rPr lang="en-US">
                <a:solidFill>
                  <a:prstClr val="black"/>
                </a:solidFill>
                <a:latin typeface="Calibri" panose="020F0502020204030204"/>
              </a:rPr>
              <a:pPr defTabSz="909136">
                <a:defRPr/>
              </a:pPr>
              <a:t>7</a:t>
            </a:fld>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340C61C6-C35D-4809-9D17-E84E6A4D5E61}"/>
              </a:ext>
            </a:extLst>
          </p:cNvPr>
          <p:cNvSpPr>
            <a:spLocks noGrp="1"/>
          </p:cNvSpPr>
          <p:nvPr>
            <p:ph type="ftr" sz="quarter" idx="11"/>
          </p:nvPr>
        </p:nvSpPr>
        <p:spPr/>
        <p:txBody>
          <a:bodyPr/>
          <a:lstStyle/>
          <a:p>
            <a:pPr defTabSz="909136">
              <a:defRPr/>
            </a:pPr>
            <a:r>
              <a:rPr lang="en-US">
                <a:solidFill>
                  <a:prstClr val="black"/>
                </a:solidFill>
                <a:latin typeface="Calibri" panose="020F0502020204030204"/>
              </a:rPr>
              <a:t>Copyright © Texas Education Agency 2019. All rights reserved.</a:t>
            </a:r>
          </a:p>
        </p:txBody>
      </p:sp>
    </p:spTree>
    <p:extLst>
      <p:ext uri="{BB962C8B-B14F-4D97-AF65-F5344CB8AC3E}">
        <p14:creationId xmlns:p14="http://schemas.microsoft.com/office/powerpoint/2010/main" val="1669011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09136">
              <a:defRPr/>
            </a:pPr>
            <a:fld id="{CE9FACDD-CF80-0846-A9D4-A013DD70DEFB}" type="slidenum">
              <a:rPr lang="en-US">
                <a:solidFill>
                  <a:prstClr val="black"/>
                </a:solidFill>
                <a:latin typeface="Calibri" panose="020F0502020204030204"/>
              </a:rPr>
              <a:pPr defTabSz="909136">
                <a:defRPr/>
              </a:pPr>
              <a:t>8</a:t>
            </a:fld>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340C61C6-C35D-4809-9D17-E84E6A4D5E61}"/>
              </a:ext>
            </a:extLst>
          </p:cNvPr>
          <p:cNvSpPr>
            <a:spLocks noGrp="1"/>
          </p:cNvSpPr>
          <p:nvPr>
            <p:ph type="ftr" sz="quarter" idx="11"/>
          </p:nvPr>
        </p:nvSpPr>
        <p:spPr/>
        <p:txBody>
          <a:bodyPr/>
          <a:lstStyle/>
          <a:p>
            <a:pPr defTabSz="909136">
              <a:defRPr/>
            </a:pPr>
            <a:r>
              <a:rPr lang="en-US">
                <a:solidFill>
                  <a:prstClr val="black"/>
                </a:solidFill>
                <a:latin typeface="Calibri" panose="020F0502020204030204"/>
              </a:rPr>
              <a:t>Copyright © Texas Education Agency 2019. All rights reserved.</a:t>
            </a:r>
          </a:p>
        </p:txBody>
      </p:sp>
    </p:spTree>
    <p:extLst>
      <p:ext uri="{BB962C8B-B14F-4D97-AF65-F5344CB8AC3E}">
        <p14:creationId xmlns:p14="http://schemas.microsoft.com/office/powerpoint/2010/main" val="3497754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09136">
              <a:defRPr/>
            </a:pPr>
            <a:fld id="{CE9FACDD-CF80-0846-A9D4-A013DD70DEFB}" type="slidenum">
              <a:rPr lang="en-US">
                <a:solidFill>
                  <a:prstClr val="black"/>
                </a:solidFill>
                <a:latin typeface="Calibri" panose="020F0502020204030204"/>
              </a:rPr>
              <a:pPr defTabSz="909136">
                <a:defRPr/>
              </a:pPr>
              <a:t>9</a:t>
            </a:fld>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340C61C6-C35D-4809-9D17-E84E6A4D5E61}"/>
              </a:ext>
            </a:extLst>
          </p:cNvPr>
          <p:cNvSpPr>
            <a:spLocks noGrp="1"/>
          </p:cNvSpPr>
          <p:nvPr>
            <p:ph type="ftr" sz="quarter" idx="11"/>
          </p:nvPr>
        </p:nvSpPr>
        <p:spPr/>
        <p:txBody>
          <a:bodyPr/>
          <a:lstStyle/>
          <a:p>
            <a:pPr defTabSz="909136">
              <a:defRPr/>
            </a:pPr>
            <a:r>
              <a:rPr lang="en-US">
                <a:solidFill>
                  <a:prstClr val="black"/>
                </a:solidFill>
                <a:latin typeface="Calibri" panose="020F0502020204030204"/>
              </a:rPr>
              <a:t>Copyright © Texas Education Agency 2019. All rights reserved.</a:t>
            </a:r>
          </a:p>
        </p:txBody>
      </p:sp>
    </p:spTree>
    <p:extLst>
      <p:ext uri="{BB962C8B-B14F-4D97-AF65-F5344CB8AC3E}">
        <p14:creationId xmlns:p14="http://schemas.microsoft.com/office/powerpoint/2010/main" val="208281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10.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A Opener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7434"/>
            <a:ext cx="9144000" cy="1455651"/>
          </a:xfrm>
          <a:prstGeom prst="rect">
            <a:avLst/>
          </a:prstGeom>
          <a:solidFill>
            <a:schemeClr val="bg1">
              <a:lumMod val="95000"/>
            </a:schemeClr>
          </a:solidFill>
        </p:spPr>
        <p:txBody>
          <a:bodyPr anchor="ctr">
            <a:normAutofit/>
          </a:bodyPr>
          <a:lstStyle>
            <a:lvl1pPr algn="ctr">
              <a:lnSpc>
                <a:spcPct val="90000"/>
              </a:lnSpc>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prstGeom prst="rect">
            <a:avLst/>
          </a:prstGeom>
          <a:solidFill>
            <a:schemeClr val="bg1">
              <a:lumMod val="95000"/>
            </a:schemeClr>
          </a:solidFill>
        </p:spPr>
        <p:txBody>
          <a:bodyPr anchor="t"/>
          <a:lstStyle>
            <a:lvl1pPr marL="0" indent="0" algn="ctr">
              <a:lnSpc>
                <a:spcPct val="90000"/>
              </a:lnSpc>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a:xfrm>
            <a:off x="838200" y="6562725"/>
            <a:ext cx="2743200" cy="158750"/>
          </a:xfrm>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a:xfrm>
            <a:off x="4038600" y="6562725"/>
            <a:ext cx="4114800" cy="158750"/>
          </a:xfrm>
        </p:spPr>
        <p:txBody>
          <a:bodyPr/>
          <a:lstStyle>
            <a:lvl1pPr>
              <a:defRPr>
                <a:solidFill>
                  <a:schemeClr val="bg1"/>
                </a:solidFill>
              </a:defRPr>
            </a:lvl1pPr>
          </a:lstStyle>
          <a:p>
            <a:r>
              <a:rPr lang="en-US"/>
              <a:t>Copyright © Texas Education Agency 2020. All rights reserved.</a:t>
            </a:r>
          </a:p>
        </p:txBody>
      </p:sp>
      <p:sp>
        <p:nvSpPr>
          <p:cNvPr id="6" name="Slide Number Placeholder 5"/>
          <p:cNvSpPr>
            <a:spLocks noGrp="1"/>
          </p:cNvSpPr>
          <p:nvPr>
            <p:ph type="sldNum" sz="quarter" idx="12"/>
          </p:nvPr>
        </p:nvSpPr>
        <p:spPr>
          <a:xfrm>
            <a:off x="8610600" y="6562725"/>
            <a:ext cx="2743200" cy="158750"/>
          </a:xfrm>
        </p:spPr>
        <p:txBody>
          <a:bodyPr/>
          <a:lstStyle>
            <a:lvl1pPr>
              <a:defRPr>
                <a:solidFill>
                  <a:schemeClr val="bg1"/>
                </a:solidFill>
              </a:defRPr>
            </a:lvl1pPr>
          </a:lstStyle>
          <a:p>
            <a:fld id="{0088AB57-2DBE-44A3-AE96-942C49E954BF}" type="slidenum">
              <a:rPr lang="en-US" smtClean="0"/>
              <a:pPr/>
              <a:t>‹#›</a:t>
            </a:fld>
            <a:endParaRPr lang="en-US"/>
          </a:p>
        </p:txBody>
      </p:sp>
      <p:sp>
        <p:nvSpPr>
          <p:cNvPr id="10" name="Picture Placeholder 9"/>
          <p:cNvSpPr>
            <a:spLocks noGrp="1"/>
          </p:cNvSpPr>
          <p:nvPr>
            <p:ph type="pic" sz="quarter" idx="13"/>
          </p:nvPr>
        </p:nvSpPr>
        <p:spPr>
          <a:xfrm>
            <a:off x="0" y="1261872"/>
            <a:ext cx="12192000" cy="5596128"/>
          </a:xfrm>
          <a:prstGeom prst="rect">
            <a:avLst/>
          </a:prstGeom>
        </p:spPr>
        <p:txBody>
          <a:bodyPr/>
          <a:lstStyle/>
          <a:p>
            <a:r>
              <a:rPr lang="en-US"/>
              <a:t>Click icon to add picture</a:t>
            </a:r>
          </a:p>
        </p:txBody>
      </p:sp>
    </p:spTree>
    <p:extLst>
      <p:ext uri="{BB962C8B-B14F-4D97-AF65-F5344CB8AC3E}">
        <p14:creationId xmlns:p14="http://schemas.microsoft.com/office/powerpoint/2010/main" val="3061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11621776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29134442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Copyright © Texas Education Agency 2020. All rights reserved.</a:t>
            </a:r>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3235742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vl1pPr>
          </a:lstStyle>
          <a:p>
            <a:r>
              <a:rPr lang="en-US">
                <a:solidFill>
                  <a:schemeClr val="accent1">
                    <a:lumMod val="60000"/>
                    <a:lumOff val="40000"/>
                  </a:schemeClr>
                </a:solidFill>
              </a:rPr>
              <a:t>Copyright © Texas Education Agency 2020. All rights reserved.</a:t>
            </a:r>
          </a:p>
        </p:txBody>
      </p:sp>
    </p:spTree>
    <p:extLst>
      <p:ext uri="{BB962C8B-B14F-4D97-AF65-F5344CB8AC3E}">
        <p14:creationId xmlns:p14="http://schemas.microsoft.com/office/powerpoint/2010/main" val="5188001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Content Block">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77976"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
        <p:nvSpPr>
          <p:cNvPr id="7" name="Content Placeholder 6"/>
          <p:cNvSpPr>
            <a:spLocks noGrp="1"/>
          </p:cNvSpPr>
          <p:nvPr>
            <p:ph sz="quarter" idx="13"/>
          </p:nvPr>
        </p:nvSpPr>
        <p:spPr>
          <a:xfrm>
            <a:off x="423863" y="1687515"/>
            <a:ext cx="11344274" cy="4181578"/>
          </a:xfrm>
        </p:spPr>
        <p:txBody>
          <a:bodyPr/>
          <a:lstStyle>
            <a:lvl1pPr marL="0" indent="0">
              <a:buNone/>
              <a:defRPr>
                <a:latin typeface="Open Sans" panose="020B0606030504020204"/>
              </a:defRPr>
            </a:lvl1pPr>
          </a:lstStyle>
          <a:p>
            <a:pPr lvl="0"/>
            <a:endParaRPr lang="en-US"/>
          </a:p>
        </p:txBody>
      </p:sp>
      <p:sp>
        <p:nvSpPr>
          <p:cNvPr id="8" name="Picture Placeholder 8">
            <a:extLst>
              <a:ext uri="{FF2B5EF4-FFF2-40B4-BE49-F238E27FC236}">
                <a16:creationId xmlns:a16="http://schemas.microsoft.com/office/drawing/2014/main" id="{FFF09304-98CE-1740-BEA0-2A5A97249036}"/>
              </a:ext>
            </a:extLst>
          </p:cNvPr>
          <p:cNvSpPr>
            <a:spLocks noGrp="1"/>
          </p:cNvSpPr>
          <p:nvPr>
            <p:ph type="pic" sz="quarter" idx="14"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18722231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Calibri" panose="020F0502020204030204" pitchFamily="34" charset="0"/>
                <a:cs typeface="Calibri" panose="020F0502020204030204" pitchFamily="34" charset="0"/>
              </a:defRPr>
            </a:lvl1pPr>
          </a:lstStyle>
          <a:p>
            <a:r>
              <a:rPr lang="en-US"/>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r>
              <a:rPr lang="en-US"/>
              <a:t>Copyright © Texas Education Agency 2020. All rights reserved.</a:t>
            </a:r>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20195923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TEA Opener - Section title ba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265238"/>
            <a:ext cx="12192000" cy="5592762"/>
          </a:xfrm>
          <a:prstGeom prst="rect">
            <a:avLst/>
          </a:prstGeom>
        </p:spPr>
        <p:txBody>
          <a:bodyPr rtlCol="0">
            <a:normAutofit/>
          </a:bodyPr>
          <a:lstStyle/>
          <a:p>
            <a:pPr lvl="0"/>
            <a:endParaRPr lang="en-US" noProof="0"/>
          </a:p>
        </p:txBody>
      </p:sp>
      <p:sp>
        <p:nvSpPr>
          <p:cNvPr id="2" name="Title 1"/>
          <p:cNvSpPr>
            <a:spLocks noGrp="1"/>
          </p:cNvSpPr>
          <p:nvPr>
            <p:ph type="title"/>
          </p:nvPr>
        </p:nvSpPr>
        <p:spPr>
          <a:xfrm>
            <a:off x="0" y="3329051"/>
            <a:ext cx="12192000" cy="906065"/>
          </a:xfrm>
          <a:prstGeom prst="rect">
            <a:avLst/>
          </a:prstGeom>
          <a:gradFill>
            <a:gsLst>
              <a:gs pos="66000">
                <a:srgbClr val="4472C4"/>
              </a:gs>
              <a:gs pos="100000">
                <a:srgbClr val="203864"/>
              </a:gs>
            </a:gsLst>
            <a:lin ang="1800000" scaled="0"/>
          </a:gradFill>
        </p:spPr>
        <p:txBody>
          <a:bodyPr/>
          <a:lstStyle>
            <a:lvl1pPr algn="ctr">
              <a:defRPr>
                <a:solidFill>
                  <a:schemeClr val="bg1"/>
                </a:solidFill>
                <a:latin typeface="Calibri (Body)"/>
              </a:defRPr>
            </a:lvl1pPr>
          </a:lstStyle>
          <a:p>
            <a:r>
              <a:rPr lang="en-US"/>
              <a:t>Click to edit Master title style</a:t>
            </a:r>
          </a:p>
        </p:txBody>
      </p:sp>
      <p:sp>
        <p:nvSpPr>
          <p:cNvPr id="4" name="Date Placeholder 4">
            <a:extLst>
              <a:ext uri="{FF2B5EF4-FFF2-40B4-BE49-F238E27FC236}">
                <a16:creationId xmlns:a16="http://schemas.microsoft.com/office/drawing/2014/main" id="{7FD494A6-ECB5-43D3-ABA8-2D06D5B27368}"/>
              </a:ext>
            </a:extLst>
          </p:cNvPr>
          <p:cNvSpPr>
            <a:spLocks noGrp="1"/>
          </p:cNvSpPr>
          <p:nvPr>
            <p:ph type="dt" sz="half" idx="14"/>
          </p:nvPr>
        </p:nvSpPr>
        <p:spPr/>
        <p:txBody>
          <a:bodyPr/>
          <a:lstStyle>
            <a:lvl1pPr>
              <a:defRPr/>
            </a:lvl1pPr>
          </a:lstStyle>
          <a:p>
            <a:pPr>
              <a:defRPr/>
            </a:pPr>
            <a:endParaRPr lang="en-US"/>
          </a:p>
        </p:txBody>
      </p:sp>
      <p:sp>
        <p:nvSpPr>
          <p:cNvPr id="5" name="Footer Placeholder 5">
            <a:extLst>
              <a:ext uri="{FF2B5EF4-FFF2-40B4-BE49-F238E27FC236}">
                <a16:creationId xmlns:a16="http://schemas.microsoft.com/office/drawing/2014/main" id="{40D76160-1125-4EA1-9D95-8A1BBC54F5FE}"/>
              </a:ext>
            </a:extLst>
          </p:cNvPr>
          <p:cNvSpPr>
            <a:spLocks noGrp="1"/>
          </p:cNvSpPr>
          <p:nvPr>
            <p:ph type="ftr" sz="quarter" idx="15"/>
          </p:nvPr>
        </p:nvSpPr>
        <p:spPr/>
        <p:txBody>
          <a:bodyPr/>
          <a:lstStyle>
            <a:lvl1pPr>
              <a:defRPr/>
            </a:lvl1pPr>
          </a:lstStyle>
          <a:p>
            <a:pPr>
              <a:defRPr/>
            </a:pPr>
            <a:r>
              <a:rPr lang="en-US"/>
              <a:t>Copyright © Texas Education Agency 2020. All rights reserved.</a:t>
            </a:r>
          </a:p>
        </p:txBody>
      </p:sp>
      <p:sp>
        <p:nvSpPr>
          <p:cNvPr id="6" name="Slide Number Placeholder 6">
            <a:extLst>
              <a:ext uri="{FF2B5EF4-FFF2-40B4-BE49-F238E27FC236}">
                <a16:creationId xmlns:a16="http://schemas.microsoft.com/office/drawing/2014/main" id="{C8179B23-2D86-4DF5-8B3B-63E0FFA476AC}"/>
              </a:ext>
            </a:extLst>
          </p:cNvPr>
          <p:cNvSpPr>
            <a:spLocks noGrp="1"/>
          </p:cNvSpPr>
          <p:nvPr>
            <p:ph type="sldNum" sz="quarter" idx="16"/>
          </p:nvPr>
        </p:nvSpPr>
        <p:spPr/>
        <p:txBody>
          <a:bodyPr/>
          <a:lstStyle>
            <a:lvl1pPr>
              <a:defRPr/>
            </a:lvl1pPr>
          </a:lstStyle>
          <a:p>
            <a:pPr>
              <a:defRPr/>
            </a:pPr>
            <a:fld id="{EC81D020-D09A-4333-B27B-C0B16769DB31}" type="slidenum">
              <a:rPr lang="en-US"/>
              <a:pPr>
                <a:defRPr/>
              </a:pPr>
              <a:t>‹#›</a:t>
            </a:fld>
            <a:endParaRPr lang="en-US"/>
          </a:p>
        </p:txBody>
      </p:sp>
    </p:spTree>
    <p:extLst>
      <p:ext uri="{BB962C8B-B14F-4D97-AF65-F5344CB8AC3E}">
        <p14:creationId xmlns:p14="http://schemas.microsoft.com/office/powerpoint/2010/main" val="4288731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userDrawn="1">
  <p:cSld name="Title Bar -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a:t>Edit Section Title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Texas Education Agency 2020. All rights reserved.</a:t>
            </a:r>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18294423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8671731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16306896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Texas Education Agency 2020. All rights reserved.</a:t>
            </a:r>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488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9557485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7346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943379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33729096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30974626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38112082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28283142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22674672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1569776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260053725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4232606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Texas Education Agency 2020. All rights reserved.</a:t>
            </a:r>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34486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24661735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Copyright © Texas Education Agency 2020. All rights reserved.</a:t>
            </a:r>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1996543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Calibri" panose="020F0502020204030204" pitchFamily="34" charset="0"/>
                <a:cs typeface="Calibri" panose="020F0502020204030204" pitchFamily="34" charset="0"/>
              </a:defRPr>
            </a:lvl1pPr>
          </a:lstStyle>
          <a:p>
            <a:r>
              <a:rPr lang="en-US"/>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r>
              <a:rPr lang="en-US"/>
              <a:t>Copyright © Texas Education Agency 2020. All rights reserved.</a:t>
            </a:r>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46638279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A9307C8-8750-4873-AF22-8C9A90E9D67C}"/>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3E63312D-0EEF-4910-933D-A8794687DF59}"/>
              </a:ext>
            </a:extLst>
          </p:cNvPr>
          <p:cNvSpPr>
            <a:spLocks noGrp="1"/>
          </p:cNvSpPr>
          <p:nvPr>
            <p:ph type="ftr" sz="quarter" idx="11"/>
          </p:nvPr>
        </p:nvSpPr>
        <p:spPr/>
        <p:txBody>
          <a:bodyPr/>
          <a:lstStyle>
            <a:lvl1pPr>
              <a:defRPr/>
            </a:lvl1pPr>
          </a:lstStyle>
          <a:p>
            <a:pPr>
              <a:defRPr/>
            </a:pPr>
            <a:r>
              <a:rPr lang="en-US"/>
              <a:t>Copyright © Texas Education Agency 2020. All rights reserved.</a:t>
            </a:r>
          </a:p>
        </p:txBody>
      </p:sp>
    </p:spTree>
    <p:extLst>
      <p:ext uri="{BB962C8B-B14F-4D97-AF65-F5344CB8AC3E}">
        <p14:creationId xmlns:p14="http://schemas.microsoft.com/office/powerpoint/2010/main" val="349820651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TEA Opener - Section Orange/Blue bar">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p>
            <a:pPr lvl="0"/>
            <a:endParaRPr lang="en-US" noProof="0"/>
          </a:p>
        </p:txBody>
      </p:sp>
      <p:sp>
        <p:nvSpPr>
          <p:cNvPr id="2" name="Title 1"/>
          <p:cNvSpPr>
            <a:spLocks noGrp="1"/>
          </p:cNvSpPr>
          <p:nvPr>
            <p:ph type="title"/>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Click to edit Master title style</a:t>
            </a:r>
          </a:p>
        </p:txBody>
      </p:sp>
      <p:sp>
        <p:nvSpPr>
          <p:cNvPr id="11" name="Subtitle 2"/>
          <p:cNvSpPr>
            <a:spLocks noGrp="1"/>
          </p:cNvSpPr>
          <p:nvPr>
            <p:ph type="subTitle" idx="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D7D597DF-D36D-44EB-9E7A-630C0AE96A2E}"/>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CA993C6-5927-4991-8358-156716A747B0}"/>
              </a:ext>
            </a:extLst>
          </p:cNvPr>
          <p:cNvSpPr>
            <a:spLocks noGrp="1"/>
          </p:cNvSpPr>
          <p:nvPr>
            <p:ph type="ftr" sz="quarter" idx="15"/>
          </p:nvPr>
        </p:nvSpPr>
        <p:spPr/>
        <p:txBody>
          <a:bodyPr/>
          <a:lstStyle>
            <a:lvl1pPr>
              <a:defRPr/>
            </a:lvl1pPr>
          </a:lstStyle>
          <a:p>
            <a:pPr>
              <a:defRPr/>
            </a:pPr>
            <a:r>
              <a:rPr lang="en-US"/>
              <a:t>Copyright © Texas Education Agency 2020. All rights reserved.</a:t>
            </a:r>
          </a:p>
        </p:txBody>
      </p:sp>
      <p:sp>
        <p:nvSpPr>
          <p:cNvPr id="7" name="Slide Number Placeholder 5">
            <a:extLst>
              <a:ext uri="{FF2B5EF4-FFF2-40B4-BE49-F238E27FC236}">
                <a16:creationId xmlns:a16="http://schemas.microsoft.com/office/drawing/2014/main" id="{588D0CEA-F0DF-4E59-863D-62B4FA1F8BB6}"/>
              </a:ext>
            </a:extLst>
          </p:cNvPr>
          <p:cNvSpPr>
            <a:spLocks noGrp="1"/>
          </p:cNvSpPr>
          <p:nvPr>
            <p:ph type="sldNum" sz="quarter" idx="16"/>
          </p:nvPr>
        </p:nvSpPr>
        <p:spPr/>
        <p:txBody>
          <a:bodyPr/>
          <a:lstStyle>
            <a:lvl1pPr>
              <a:defRPr/>
            </a:lvl1pPr>
          </a:lstStyle>
          <a:p>
            <a:pPr>
              <a:defRPr/>
            </a:pPr>
            <a:fld id="{A543C2C9-CE19-455B-BA7C-F01EBC2DC1AE}" type="slidenum">
              <a:rPr lang="en-US"/>
              <a:pPr>
                <a:defRPr/>
              </a:pPr>
              <a:t>‹#›</a:t>
            </a:fld>
            <a:endParaRPr lang="en-US"/>
          </a:p>
        </p:txBody>
      </p:sp>
    </p:spTree>
    <p:extLst>
      <p:ext uri="{BB962C8B-B14F-4D97-AF65-F5344CB8AC3E}">
        <p14:creationId xmlns:p14="http://schemas.microsoft.com/office/powerpoint/2010/main" val="230984553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TEA Opener - Sec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2872510"/>
            <a:ext cx="9138089" cy="1455647"/>
          </a:xfrm>
          <a:prstGeom prst="rect">
            <a:avLst/>
          </a:prstGeom>
          <a:solidFill>
            <a:schemeClr val="bg1">
              <a:lumMod val="95000"/>
            </a:schemeClr>
          </a:solidFill>
        </p:spPr>
        <p:txBody>
          <a:bodyPr>
            <a:noAutofit/>
          </a:bodyPr>
          <a:lstStyle>
            <a:lvl1pPr algn="ctr">
              <a:defRPr lang="en-US" sz="6000" b="1" kern="1200" baseline="0" dirty="0" smtClean="0">
                <a:solidFill>
                  <a:srgbClr val="3C6EBE"/>
                </a:solidFill>
                <a:latin typeface="+mn-lt"/>
                <a:ea typeface="+mn-ea"/>
                <a:cs typeface="+mn-cs"/>
              </a:defRPr>
            </a:lvl1pPr>
          </a:lstStyle>
          <a:p>
            <a:r>
              <a:rPr lang="en-US"/>
              <a:t>Click to edit Master title style</a:t>
            </a:r>
          </a:p>
        </p:txBody>
      </p:sp>
      <p:sp>
        <p:nvSpPr>
          <p:cNvPr id="11" name="Subtitle 2"/>
          <p:cNvSpPr>
            <a:spLocks noGrp="1"/>
          </p:cNvSpPr>
          <p:nvPr>
            <p:ph type="subTitle" idx="1"/>
          </p:nvPr>
        </p:nvSpPr>
        <p:spPr>
          <a:xfrm>
            <a:off x="1524000" y="4328159"/>
            <a:ext cx="9144000" cy="865633"/>
          </a:xfrm>
          <a:prstGeom prst="rect">
            <a:avLst/>
          </a:prstGeom>
          <a:solidFill>
            <a:schemeClr val="bg1">
              <a:lumMod val="95000"/>
            </a:schemeClr>
          </a:solidFill>
        </p:spPr>
        <p:txBody>
          <a:bodyP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Picture Placeholder 7"/>
          <p:cNvSpPr>
            <a:spLocks noGrp="1"/>
          </p:cNvSpPr>
          <p:nvPr>
            <p:ph type="pic" sz="quarter" idx="13"/>
          </p:nvPr>
        </p:nvSpPr>
        <p:spPr>
          <a:xfrm>
            <a:off x="0" y="1257300"/>
            <a:ext cx="12192000" cy="5600700"/>
          </a:xfrm>
          <a:prstGeom prst="rect">
            <a:avLst/>
          </a:prstGeom>
        </p:spPr>
        <p:txBody>
          <a:bodyPr rtlCol="0">
            <a:normAutofit/>
          </a:bodyPr>
          <a:lstStyle/>
          <a:p>
            <a:pPr lvl="0"/>
            <a:endParaRPr lang="en-US" noProof="0"/>
          </a:p>
        </p:txBody>
      </p:sp>
      <p:sp>
        <p:nvSpPr>
          <p:cNvPr id="5" name="Date Placeholder 3">
            <a:extLst>
              <a:ext uri="{FF2B5EF4-FFF2-40B4-BE49-F238E27FC236}">
                <a16:creationId xmlns:a16="http://schemas.microsoft.com/office/drawing/2014/main" id="{D6408417-9820-482C-873D-4BCBA5882AB3}"/>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B2DC34D-A9F6-4752-BD94-49B467B7EC23}"/>
              </a:ext>
            </a:extLst>
          </p:cNvPr>
          <p:cNvSpPr>
            <a:spLocks noGrp="1"/>
          </p:cNvSpPr>
          <p:nvPr>
            <p:ph type="ftr" sz="quarter" idx="15"/>
          </p:nvPr>
        </p:nvSpPr>
        <p:spPr/>
        <p:txBody>
          <a:bodyPr/>
          <a:lstStyle>
            <a:lvl1pPr>
              <a:defRPr/>
            </a:lvl1pPr>
          </a:lstStyle>
          <a:p>
            <a:pPr>
              <a:defRPr/>
            </a:pPr>
            <a:r>
              <a:rPr lang="en-US"/>
              <a:t>Copyright © Texas Education Agency 2020. All rights reserved.</a:t>
            </a:r>
          </a:p>
        </p:txBody>
      </p:sp>
      <p:sp>
        <p:nvSpPr>
          <p:cNvPr id="7" name="Slide Number Placeholder 5">
            <a:extLst>
              <a:ext uri="{FF2B5EF4-FFF2-40B4-BE49-F238E27FC236}">
                <a16:creationId xmlns:a16="http://schemas.microsoft.com/office/drawing/2014/main" id="{D129B76D-D738-4EE0-9614-C12D86211181}"/>
              </a:ext>
            </a:extLst>
          </p:cNvPr>
          <p:cNvSpPr>
            <a:spLocks noGrp="1"/>
          </p:cNvSpPr>
          <p:nvPr>
            <p:ph type="sldNum" sz="quarter" idx="16"/>
          </p:nvPr>
        </p:nvSpPr>
        <p:spPr/>
        <p:txBody>
          <a:bodyPr/>
          <a:lstStyle>
            <a:lvl1pPr>
              <a:defRPr/>
            </a:lvl1pPr>
          </a:lstStyle>
          <a:p>
            <a:pPr>
              <a:defRPr/>
            </a:pPr>
            <a:fld id="{91DEF6F9-9907-4DB5-AB50-3DF215830869}" type="slidenum">
              <a:rPr lang="en-US"/>
              <a:pPr>
                <a:defRPr/>
              </a:pPr>
              <a:t>‹#›</a:t>
            </a:fld>
            <a:endParaRPr lang="en-US"/>
          </a:p>
        </p:txBody>
      </p:sp>
    </p:spTree>
    <p:extLst>
      <p:ext uri="{BB962C8B-B14F-4D97-AF65-F5344CB8AC3E}">
        <p14:creationId xmlns:p14="http://schemas.microsoft.com/office/powerpoint/2010/main" val="3656096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7371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032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844558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1672284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605935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25120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031087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A Opener Blank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872510"/>
            <a:ext cx="9144000" cy="1455649"/>
          </a:xfrm>
          <a:prstGeom prst="rect">
            <a:avLst/>
          </a:prstGeom>
          <a:solidFill>
            <a:schemeClr val="bg1">
              <a:lumMod val="95000"/>
            </a:schemeClr>
          </a:solidFill>
        </p:spPr>
        <p:txBody>
          <a:bodyPr anchor="ctr"/>
          <a:lstStyle>
            <a:lvl1pPr algn="ctr">
              <a:defRPr lang="en-US" sz="6000" b="1" kern="1200" baseline="0" smtClean="0">
                <a:solidFill>
                  <a:srgbClr val="3C6EBE"/>
                </a:solidFill>
                <a:latin typeface="+mn-lt"/>
                <a:ea typeface="+mn-ea"/>
                <a:cs typeface="+mn-cs"/>
              </a:defRPr>
            </a:lvl1pPr>
          </a:lstStyle>
          <a:p>
            <a:r>
              <a:rPr lang="en-US"/>
              <a:t>Edit Master Title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39776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713074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2303393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Tree>
    <p:extLst>
      <p:ext uri="{BB962C8B-B14F-4D97-AF65-F5344CB8AC3E}">
        <p14:creationId xmlns:p14="http://schemas.microsoft.com/office/powerpoint/2010/main" val="714124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A5268-66E9-440C-8BD5-A66795E99D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2C4B62-D99B-45B9-B2FD-C6F6518F380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AF2A02E-6694-4223-9CBD-7C8903061907}"/>
              </a:ext>
            </a:extLst>
          </p:cNvPr>
          <p:cNvSpPr>
            <a:spLocks noGrp="1"/>
          </p:cNvSpPr>
          <p:nvPr>
            <p:ph type="ftr" sz="quarter" idx="11"/>
          </p:nvPr>
        </p:nvSpPr>
        <p:spPr/>
        <p:txBody>
          <a:bodyPr/>
          <a:lstStyle/>
          <a:p>
            <a:r>
              <a:rPr lang="en-US"/>
              <a:t>Copyright © Texas Education Agency 2020. All rights reserved.</a:t>
            </a:r>
          </a:p>
        </p:txBody>
      </p:sp>
      <p:sp>
        <p:nvSpPr>
          <p:cNvPr id="5" name="Slide Number Placeholder 4">
            <a:extLst>
              <a:ext uri="{FF2B5EF4-FFF2-40B4-BE49-F238E27FC236}">
                <a16:creationId xmlns:a16="http://schemas.microsoft.com/office/drawing/2014/main" id="{53CEC953-435B-4F2C-BEBA-FDEF607DD329}"/>
              </a:ext>
            </a:extLst>
          </p:cNvPr>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1956156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27717708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Copyright © Texas Education Agency 2020. All rights reserved.</a:t>
            </a:r>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3104969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8C99-0CF1-4C51-A9E6-9661813B47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DEFA75-2169-4C65-81A1-C7FF2987F8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FCF67B-5B4C-4F62-B4C5-CA57FE5D1B32}"/>
              </a:ext>
            </a:extLst>
          </p:cNvPr>
          <p:cNvSpPr>
            <a:spLocks noGrp="1"/>
          </p:cNvSpPr>
          <p:nvPr>
            <p:ph type="dt" sz="half" idx="10"/>
          </p:nvPr>
        </p:nvSpPr>
        <p:spPr/>
        <p:txBody>
          <a:bodyPr/>
          <a:lstStyle/>
          <a:p>
            <a:fld id="{CBE7AFC5-74E7-4900-934C-6D0B9AA81013}" type="datetimeFigureOut">
              <a:rPr lang="en-US" smtClean="0"/>
              <a:t>7/16/2020</a:t>
            </a:fld>
            <a:endParaRPr lang="en-US"/>
          </a:p>
        </p:txBody>
      </p:sp>
      <p:sp>
        <p:nvSpPr>
          <p:cNvPr id="5" name="Footer Placeholder 4">
            <a:extLst>
              <a:ext uri="{FF2B5EF4-FFF2-40B4-BE49-F238E27FC236}">
                <a16:creationId xmlns:a16="http://schemas.microsoft.com/office/drawing/2014/main" id="{42F53222-E6BD-4B90-960D-035EDEBEC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AC3EDC-C91C-44E3-B8B9-82A3DB403A81}"/>
              </a:ext>
            </a:extLst>
          </p:cNvPr>
          <p:cNvSpPr>
            <a:spLocks noGrp="1"/>
          </p:cNvSpPr>
          <p:nvPr>
            <p:ph type="sldNum" sz="quarter" idx="12"/>
          </p:nvPr>
        </p:nvSpPr>
        <p:spPr/>
        <p:txBody>
          <a:bodyPr/>
          <a:lstStyle/>
          <a:p>
            <a:fld id="{28982664-1136-4D37-BFAA-124E920E074C}" type="slidenum">
              <a:rPr lang="en-US" smtClean="0"/>
              <a:t>‹#›</a:t>
            </a:fld>
            <a:endParaRPr lang="en-US"/>
          </a:p>
        </p:txBody>
      </p:sp>
    </p:spTree>
    <p:extLst>
      <p:ext uri="{BB962C8B-B14F-4D97-AF65-F5344CB8AC3E}">
        <p14:creationId xmlns:p14="http://schemas.microsoft.com/office/powerpoint/2010/main" val="8539458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AAFC0-53EE-4BB1-9BBC-FE6CE75584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95CFFA-3E3B-459E-85C8-08A5E92729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B7D4AE-7E80-43AA-BF45-0A9D338143EE}"/>
              </a:ext>
            </a:extLst>
          </p:cNvPr>
          <p:cNvSpPr>
            <a:spLocks noGrp="1"/>
          </p:cNvSpPr>
          <p:nvPr>
            <p:ph type="dt" sz="half" idx="10"/>
          </p:nvPr>
        </p:nvSpPr>
        <p:spPr/>
        <p:txBody>
          <a:bodyPr/>
          <a:lstStyle/>
          <a:p>
            <a:fld id="{CBE7AFC5-74E7-4900-934C-6D0B9AA81013}" type="datetimeFigureOut">
              <a:rPr lang="en-US" smtClean="0"/>
              <a:t>7/16/2020</a:t>
            </a:fld>
            <a:endParaRPr lang="en-US"/>
          </a:p>
        </p:txBody>
      </p:sp>
      <p:sp>
        <p:nvSpPr>
          <p:cNvPr id="5" name="Footer Placeholder 4">
            <a:extLst>
              <a:ext uri="{FF2B5EF4-FFF2-40B4-BE49-F238E27FC236}">
                <a16:creationId xmlns:a16="http://schemas.microsoft.com/office/drawing/2014/main" id="{9BE87285-A3E4-4F3B-9CF5-1682B6AE2F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BE6BF-7A34-4718-9DA5-DF075A847F89}"/>
              </a:ext>
            </a:extLst>
          </p:cNvPr>
          <p:cNvSpPr>
            <a:spLocks noGrp="1"/>
          </p:cNvSpPr>
          <p:nvPr>
            <p:ph type="sldNum" sz="quarter" idx="12"/>
          </p:nvPr>
        </p:nvSpPr>
        <p:spPr/>
        <p:txBody>
          <a:bodyPr/>
          <a:lstStyle/>
          <a:p>
            <a:fld id="{28982664-1136-4D37-BFAA-124E920E074C}" type="slidenum">
              <a:rPr lang="en-US" smtClean="0"/>
              <a:t>‹#›</a:t>
            </a:fld>
            <a:endParaRPr lang="en-US"/>
          </a:p>
        </p:txBody>
      </p:sp>
    </p:spTree>
    <p:extLst>
      <p:ext uri="{BB962C8B-B14F-4D97-AF65-F5344CB8AC3E}">
        <p14:creationId xmlns:p14="http://schemas.microsoft.com/office/powerpoint/2010/main" val="130043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DA4C1-1E02-48C6-8DAC-DD154BD699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A171A6-1792-4D18-9659-103663D812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159815-3DDA-4B17-8DD9-EE8B6BC424C8}"/>
              </a:ext>
            </a:extLst>
          </p:cNvPr>
          <p:cNvSpPr>
            <a:spLocks noGrp="1"/>
          </p:cNvSpPr>
          <p:nvPr>
            <p:ph type="dt" sz="half" idx="10"/>
          </p:nvPr>
        </p:nvSpPr>
        <p:spPr/>
        <p:txBody>
          <a:bodyPr/>
          <a:lstStyle/>
          <a:p>
            <a:fld id="{CBE7AFC5-74E7-4900-934C-6D0B9AA81013}" type="datetimeFigureOut">
              <a:rPr lang="en-US" smtClean="0"/>
              <a:t>7/16/2020</a:t>
            </a:fld>
            <a:endParaRPr lang="en-US"/>
          </a:p>
        </p:txBody>
      </p:sp>
      <p:sp>
        <p:nvSpPr>
          <p:cNvPr id="5" name="Footer Placeholder 4">
            <a:extLst>
              <a:ext uri="{FF2B5EF4-FFF2-40B4-BE49-F238E27FC236}">
                <a16:creationId xmlns:a16="http://schemas.microsoft.com/office/drawing/2014/main" id="{9FCFDC44-BAD0-454E-8061-2868FAE71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DE225A-82AC-4EB9-A7CC-DECBD3837557}"/>
              </a:ext>
            </a:extLst>
          </p:cNvPr>
          <p:cNvSpPr>
            <a:spLocks noGrp="1"/>
          </p:cNvSpPr>
          <p:nvPr>
            <p:ph type="sldNum" sz="quarter" idx="12"/>
          </p:nvPr>
        </p:nvSpPr>
        <p:spPr/>
        <p:txBody>
          <a:bodyPr/>
          <a:lstStyle/>
          <a:p>
            <a:fld id="{28982664-1136-4D37-BFAA-124E920E074C}" type="slidenum">
              <a:rPr lang="en-US" smtClean="0"/>
              <a:t>‹#›</a:t>
            </a:fld>
            <a:endParaRPr lang="en-US"/>
          </a:p>
        </p:txBody>
      </p:sp>
    </p:spTree>
    <p:extLst>
      <p:ext uri="{BB962C8B-B14F-4D97-AF65-F5344CB8AC3E}">
        <p14:creationId xmlns:p14="http://schemas.microsoft.com/office/powerpoint/2010/main" val="578529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79373-E79E-464B-9BD5-CAC4E8EA5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FFD111-C0BA-41A1-8B49-0E0252BB70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D82C99-3743-4E76-B6CB-253FDFA8CC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C4D9ED-4988-467D-90AE-7CDAB00B3B1F}"/>
              </a:ext>
            </a:extLst>
          </p:cNvPr>
          <p:cNvSpPr>
            <a:spLocks noGrp="1"/>
          </p:cNvSpPr>
          <p:nvPr>
            <p:ph type="dt" sz="half" idx="10"/>
          </p:nvPr>
        </p:nvSpPr>
        <p:spPr/>
        <p:txBody>
          <a:bodyPr/>
          <a:lstStyle/>
          <a:p>
            <a:fld id="{CBE7AFC5-74E7-4900-934C-6D0B9AA81013}" type="datetimeFigureOut">
              <a:rPr lang="en-US" smtClean="0"/>
              <a:t>7/16/2020</a:t>
            </a:fld>
            <a:endParaRPr lang="en-US"/>
          </a:p>
        </p:txBody>
      </p:sp>
      <p:sp>
        <p:nvSpPr>
          <p:cNvPr id="6" name="Footer Placeholder 5">
            <a:extLst>
              <a:ext uri="{FF2B5EF4-FFF2-40B4-BE49-F238E27FC236}">
                <a16:creationId xmlns:a16="http://schemas.microsoft.com/office/drawing/2014/main" id="{104D1779-D6DE-4986-BE8D-68858DD4F0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9583D3-CC2D-449F-9ECD-0DFDCD25A759}"/>
              </a:ext>
            </a:extLst>
          </p:cNvPr>
          <p:cNvSpPr>
            <a:spLocks noGrp="1"/>
          </p:cNvSpPr>
          <p:nvPr>
            <p:ph type="sldNum" sz="quarter" idx="12"/>
          </p:nvPr>
        </p:nvSpPr>
        <p:spPr/>
        <p:txBody>
          <a:bodyPr/>
          <a:lstStyle/>
          <a:p>
            <a:fld id="{28982664-1136-4D37-BFAA-124E920E074C}" type="slidenum">
              <a:rPr lang="en-US" smtClean="0"/>
              <a:t>‹#›</a:t>
            </a:fld>
            <a:endParaRPr lang="en-US"/>
          </a:p>
        </p:txBody>
      </p:sp>
    </p:spTree>
    <p:extLst>
      <p:ext uri="{BB962C8B-B14F-4D97-AF65-F5344CB8AC3E}">
        <p14:creationId xmlns:p14="http://schemas.microsoft.com/office/powerpoint/2010/main" val="3950722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EA Main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a:prstGeom prst="rect">
            <a:avLst/>
          </a:prstGeom>
        </p:spPr>
        <p:txBody>
          <a:bodyPr anchor="ctr">
            <a:normAutofit/>
          </a:bodyPr>
          <a:lstStyle>
            <a:lvl1pPr algn="ctr">
              <a:lnSpc>
                <a:spcPct val="90000"/>
              </a:lnSpc>
              <a:defRPr sz="6600" b="1">
                <a:solidFill>
                  <a:srgbClr val="3C6EBE"/>
                </a:solidFill>
                <a:latin typeface="Open Sans Semibold" panose="020B0606030504020204"/>
              </a:defRPr>
            </a:lvl1pPr>
          </a:lstStyle>
          <a:p>
            <a:r>
              <a:rPr lang="en-US"/>
              <a:t>Click to edit Master title style</a:t>
            </a:r>
          </a:p>
        </p:txBody>
      </p:sp>
      <p:sp>
        <p:nvSpPr>
          <p:cNvPr id="3" name="Subtitle 2"/>
          <p:cNvSpPr>
            <a:spLocks noGrp="1"/>
          </p:cNvSpPr>
          <p:nvPr>
            <p:ph type="subTitle" idx="1" hasCustomPrompt="1"/>
          </p:nvPr>
        </p:nvSpPr>
        <p:spPr>
          <a:xfrm>
            <a:off x="1097280" y="5157370"/>
            <a:ext cx="9997440" cy="1142999"/>
          </a:xfrm>
          <a:prstGeom prst="rect">
            <a:avLst/>
          </a:prstGeom>
        </p:spPr>
        <p:txBody>
          <a:bodyPr anchor="ctr"/>
          <a:lstStyle>
            <a:lvl1pPr marL="0" indent="0" algn="ctr">
              <a:lnSpc>
                <a:spcPct val="90000"/>
              </a:lnSpc>
              <a:buNone/>
              <a:defRPr sz="2400" b="1" spc="200" baseline="0">
                <a:solidFill>
                  <a:srgbClr val="44546A"/>
                </a:solidFill>
                <a:latin typeface="Open Sans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562725"/>
            <a:ext cx="2743200" cy="158750"/>
          </a:xfrm>
        </p:spPr>
        <p:txBody>
          <a:bodyPr/>
          <a:lstStyle>
            <a:lvl1pPr>
              <a:defRPr>
                <a:solidFill>
                  <a:srgbClr val="4472C4"/>
                </a:solidFill>
              </a:defRPr>
            </a:lvl1pPr>
          </a:lstStyle>
          <a:p>
            <a:endParaRPr lang="en-US"/>
          </a:p>
        </p:txBody>
      </p:sp>
      <p:sp>
        <p:nvSpPr>
          <p:cNvPr id="5" name="Footer Placeholder 4"/>
          <p:cNvSpPr>
            <a:spLocks noGrp="1"/>
          </p:cNvSpPr>
          <p:nvPr>
            <p:ph type="ftr" sz="quarter" idx="11"/>
          </p:nvPr>
        </p:nvSpPr>
        <p:spPr>
          <a:xfrm>
            <a:off x="4038600" y="6562725"/>
            <a:ext cx="4114800" cy="158750"/>
          </a:xfrm>
        </p:spPr>
        <p:txBody>
          <a:bodyPr/>
          <a:lstStyle>
            <a:lvl1pPr>
              <a:defRPr>
                <a:solidFill>
                  <a:srgbClr val="4472C4"/>
                </a:solidFill>
              </a:defRPr>
            </a:lvl1pPr>
          </a:lstStyle>
          <a:p>
            <a:r>
              <a:rPr lang="en-US"/>
              <a:t>Copyright © Texas Education Agency 2020. All rights reserved.</a:t>
            </a:r>
          </a:p>
        </p:txBody>
      </p:sp>
      <p:sp>
        <p:nvSpPr>
          <p:cNvPr id="6" name="Slide Number Placeholder 5"/>
          <p:cNvSpPr>
            <a:spLocks noGrp="1"/>
          </p:cNvSpPr>
          <p:nvPr>
            <p:ph type="sldNum" sz="quarter" idx="12"/>
          </p:nvPr>
        </p:nvSpPr>
        <p:spPr>
          <a:xfrm>
            <a:off x="8610600" y="6562725"/>
            <a:ext cx="2743200" cy="158750"/>
          </a:xfrm>
        </p:spPr>
        <p:txBody>
          <a:bodyPr/>
          <a:lstStyle>
            <a:lvl1pPr>
              <a:defRPr>
                <a:solidFill>
                  <a:srgbClr val="4472C4"/>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3565547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49774-1C4C-4C8D-9E23-E1AFDCE3C7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4F593-7C27-4F76-AB12-1FAA0CBCF7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D95689-AB3A-4FFD-AA5C-8B64127E37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70327A-5835-49A6-9151-213B5CD611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D0DB31-337B-42D2-B735-336BDF7E75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EBA71B-91D2-4E4C-A99F-491C6D76686E}"/>
              </a:ext>
            </a:extLst>
          </p:cNvPr>
          <p:cNvSpPr>
            <a:spLocks noGrp="1"/>
          </p:cNvSpPr>
          <p:nvPr>
            <p:ph type="dt" sz="half" idx="10"/>
          </p:nvPr>
        </p:nvSpPr>
        <p:spPr/>
        <p:txBody>
          <a:bodyPr/>
          <a:lstStyle/>
          <a:p>
            <a:fld id="{CBE7AFC5-74E7-4900-934C-6D0B9AA81013}" type="datetimeFigureOut">
              <a:rPr lang="en-US" smtClean="0"/>
              <a:t>7/16/2020</a:t>
            </a:fld>
            <a:endParaRPr lang="en-US"/>
          </a:p>
        </p:txBody>
      </p:sp>
      <p:sp>
        <p:nvSpPr>
          <p:cNvPr id="8" name="Footer Placeholder 7">
            <a:extLst>
              <a:ext uri="{FF2B5EF4-FFF2-40B4-BE49-F238E27FC236}">
                <a16:creationId xmlns:a16="http://schemas.microsoft.com/office/drawing/2014/main" id="{3B0A48D1-8A64-4A2A-9CA3-BB4C27F294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80F085-1836-4524-8593-75D9ADD8AB12}"/>
              </a:ext>
            </a:extLst>
          </p:cNvPr>
          <p:cNvSpPr>
            <a:spLocks noGrp="1"/>
          </p:cNvSpPr>
          <p:nvPr>
            <p:ph type="sldNum" sz="quarter" idx="12"/>
          </p:nvPr>
        </p:nvSpPr>
        <p:spPr/>
        <p:txBody>
          <a:bodyPr/>
          <a:lstStyle/>
          <a:p>
            <a:fld id="{28982664-1136-4D37-BFAA-124E920E074C}" type="slidenum">
              <a:rPr lang="en-US" smtClean="0"/>
              <a:t>‹#›</a:t>
            </a:fld>
            <a:endParaRPr lang="en-US"/>
          </a:p>
        </p:txBody>
      </p:sp>
    </p:spTree>
    <p:extLst>
      <p:ext uri="{BB962C8B-B14F-4D97-AF65-F5344CB8AC3E}">
        <p14:creationId xmlns:p14="http://schemas.microsoft.com/office/powerpoint/2010/main" val="713829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B752-6862-4109-8BF3-8E347CA337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5CBFA6-0B78-4E8B-BCFF-043B3E48306E}"/>
              </a:ext>
            </a:extLst>
          </p:cNvPr>
          <p:cNvSpPr>
            <a:spLocks noGrp="1"/>
          </p:cNvSpPr>
          <p:nvPr>
            <p:ph type="dt" sz="half" idx="10"/>
          </p:nvPr>
        </p:nvSpPr>
        <p:spPr/>
        <p:txBody>
          <a:bodyPr/>
          <a:lstStyle/>
          <a:p>
            <a:fld id="{CBE7AFC5-74E7-4900-934C-6D0B9AA81013}" type="datetimeFigureOut">
              <a:rPr lang="en-US" smtClean="0"/>
              <a:t>7/16/2020</a:t>
            </a:fld>
            <a:endParaRPr lang="en-US"/>
          </a:p>
        </p:txBody>
      </p:sp>
      <p:sp>
        <p:nvSpPr>
          <p:cNvPr id="4" name="Footer Placeholder 3">
            <a:extLst>
              <a:ext uri="{FF2B5EF4-FFF2-40B4-BE49-F238E27FC236}">
                <a16:creationId xmlns:a16="http://schemas.microsoft.com/office/drawing/2014/main" id="{B774AE41-78A8-456E-9E6B-866122E4E6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732D96-6DA4-4120-B9B4-31B03054BAF9}"/>
              </a:ext>
            </a:extLst>
          </p:cNvPr>
          <p:cNvSpPr>
            <a:spLocks noGrp="1"/>
          </p:cNvSpPr>
          <p:nvPr>
            <p:ph type="sldNum" sz="quarter" idx="12"/>
          </p:nvPr>
        </p:nvSpPr>
        <p:spPr/>
        <p:txBody>
          <a:bodyPr/>
          <a:lstStyle/>
          <a:p>
            <a:fld id="{28982664-1136-4D37-BFAA-124E920E074C}" type="slidenum">
              <a:rPr lang="en-US" smtClean="0"/>
              <a:t>‹#›</a:t>
            </a:fld>
            <a:endParaRPr lang="en-US"/>
          </a:p>
        </p:txBody>
      </p:sp>
    </p:spTree>
    <p:extLst>
      <p:ext uri="{BB962C8B-B14F-4D97-AF65-F5344CB8AC3E}">
        <p14:creationId xmlns:p14="http://schemas.microsoft.com/office/powerpoint/2010/main" val="1897314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50213F-960E-4814-AA67-865F10B8C38D}"/>
              </a:ext>
            </a:extLst>
          </p:cNvPr>
          <p:cNvSpPr>
            <a:spLocks noGrp="1"/>
          </p:cNvSpPr>
          <p:nvPr>
            <p:ph type="dt" sz="half" idx="10"/>
          </p:nvPr>
        </p:nvSpPr>
        <p:spPr/>
        <p:txBody>
          <a:bodyPr/>
          <a:lstStyle/>
          <a:p>
            <a:fld id="{CBE7AFC5-74E7-4900-934C-6D0B9AA81013}" type="datetimeFigureOut">
              <a:rPr lang="en-US" smtClean="0"/>
              <a:t>7/16/2020</a:t>
            </a:fld>
            <a:endParaRPr lang="en-US"/>
          </a:p>
        </p:txBody>
      </p:sp>
      <p:sp>
        <p:nvSpPr>
          <p:cNvPr id="3" name="Footer Placeholder 2">
            <a:extLst>
              <a:ext uri="{FF2B5EF4-FFF2-40B4-BE49-F238E27FC236}">
                <a16:creationId xmlns:a16="http://schemas.microsoft.com/office/drawing/2014/main" id="{84E6A941-5186-439C-815B-D3CC9FD597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893C9F-0DD1-415D-9E9B-2186C1B0B4FE}"/>
              </a:ext>
            </a:extLst>
          </p:cNvPr>
          <p:cNvSpPr>
            <a:spLocks noGrp="1"/>
          </p:cNvSpPr>
          <p:nvPr>
            <p:ph type="sldNum" sz="quarter" idx="12"/>
          </p:nvPr>
        </p:nvSpPr>
        <p:spPr/>
        <p:txBody>
          <a:bodyPr/>
          <a:lstStyle/>
          <a:p>
            <a:fld id="{28982664-1136-4D37-BFAA-124E920E074C}" type="slidenum">
              <a:rPr lang="en-US" smtClean="0"/>
              <a:t>‹#›</a:t>
            </a:fld>
            <a:endParaRPr lang="en-US"/>
          </a:p>
        </p:txBody>
      </p:sp>
    </p:spTree>
    <p:extLst>
      <p:ext uri="{BB962C8B-B14F-4D97-AF65-F5344CB8AC3E}">
        <p14:creationId xmlns:p14="http://schemas.microsoft.com/office/powerpoint/2010/main" val="2468545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6535D-0FF4-4FAE-9083-B14D5BD7AB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97FD8C-4912-4E7B-897C-AA06A4A6B8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F54C63-1F47-45CA-8E10-98ACCD5D7F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ACFF50-3E9B-47A0-A01D-56016CEE6D4A}"/>
              </a:ext>
            </a:extLst>
          </p:cNvPr>
          <p:cNvSpPr>
            <a:spLocks noGrp="1"/>
          </p:cNvSpPr>
          <p:nvPr>
            <p:ph type="dt" sz="half" idx="10"/>
          </p:nvPr>
        </p:nvSpPr>
        <p:spPr/>
        <p:txBody>
          <a:bodyPr/>
          <a:lstStyle/>
          <a:p>
            <a:fld id="{CBE7AFC5-74E7-4900-934C-6D0B9AA81013}" type="datetimeFigureOut">
              <a:rPr lang="en-US" smtClean="0"/>
              <a:t>7/16/2020</a:t>
            </a:fld>
            <a:endParaRPr lang="en-US"/>
          </a:p>
        </p:txBody>
      </p:sp>
      <p:sp>
        <p:nvSpPr>
          <p:cNvPr id="6" name="Footer Placeholder 5">
            <a:extLst>
              <a:ext uri="{FF2B5EF4-FFF2-40B4-BE49-F238E27FC236}">
                <a16:creationId xmlns:a16="http://schemas.microsoft.com/office/drawing/2014/main" id="{DDFF11DC-A6A0-4359-8406-D47D9A94F6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A89763-45CF-47E4-AAFE-147E35914D2E}"/>
              </a:ext>
            </a:extLst>
          </p:cNvPr>
          <p:cNvSpPr>
            <a:spLocks noGrp="1"/>
          </p:cNvSpPr>
          <p:nvPr>
            <p:ph type="sldNum" sz="quarter" idx="12"/>
          </p:nvPr>
        </p:nvSpPr>
        <p:spPr/>
        <p:txBody>
          <a:bodyPr/>
          <a:lstStyle/>
          <a:p>
            <a:fld id="{28982664-1136-4D37-BFAA-124E920E074C}" type="slidenum">
              <a:rPr lang="en-US" smtClean="0"/>
              <a:t>‹#›</a:t>
            </a:fld>
            <a:endParaRPr lang="en-US"/>
          </a:p>
        </p:txBody>
      </p:sp>
    </p:spTree>
    <p:extLst>
      <p:ext uri="{BB962C8B-B14F-4D97-AF65-F5344CB8AC3E}">
        <p14:creationId xmlns:p14="http://schemas.microsoft.com/office/powerpoint/2010/main" val="38112751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FC2B-A345-4F36-9CEB-B16D66CE1A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5E8684-EC02-4492-B3F3-3DEAF093CE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0EF4C8-C320-4CAC-9473-EE58558727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25C916-EF65-4C24-AEDB-E5CCF3D57D6B}"/>
              </a:ext>
            </a:extLst>
          </p:cNvPr>
          <p:cNvSpPr>
            <a:spLocks noGrp="1"/>
          </p:cNvSpPr>
          <p:nvPr>
            <p:ph type="dt" sz="half" idx="10"/>
          </p:nvPr>
        </p:nvSpPr>
        <p:spPr/>
        <p:txBody>
          <a:bodyPr/>
          <a:lstStyle/>
          <a:p>
            <a:fld id="{CBE7AFC5-74E7-4900-934C-6D0B9AA81013}" type="datetimeFigureOut">
              <a:rPr lang="en-US" smtClean="0"/>
              <a:t>7/16/2020</a:t>
            </a:fld>
            <a:endParaRPr lang="en-US"/>
          </a:p>
        </p:txBody>
      </p:sp>
      <p:sp>
        <p:nvSpPr>
          <p:cNvPr id="6" name="Footer Placeholder 5">
            <a:extLst>
              <a:ext uri="{FF2B5EF4-FFF2-40B4-BE49-F238E27FC236}">
                <a16:creationId xmlns:a16="http://schemas.microsoft.com/office/drawing/2014/main" id="{1B119276-87C0-4229-B55F-92219E3686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661B85-D06A-4EDE-8C3B-EB721BBC1C67}"/>
              </a:ext>
            </a:extLst>
          </p:cNvPr>
          <p:cNvSpPr>
            <a:spLocks noGrp="1"/>
          </p:cNvSpPr>
          <p:nvPr>
            <p:ph type="sldNum" sz="quarter" idx="12"/>
          </p:nvPr>
        </p:nvSpPr>
        <p:spPr/>
        <p:txBody>
          <a:bodyPr/>
          <a:lstStyle/>
          <a:p>
            <a:fld id="{28982664-1136-4D37-BFAA-124E920E074C}" type="slidenum">
              <a:rPr lang="en-US" smtClean="0"/>
              <a:t>‹#›</a:t>
            </a:fld>
            <a:endParaRPr lang="en-US"/>
          </a:p>
        </p:txBody>
      </p:sp>
    </p:spTree>
    <p:extLst>
      <p:ext uri="{BB962C8B-B14F-4D97-AF65-F5344CB8AC3E}">
        <p14:creationId xmlns:p14="http://schemas.microsoft.com/office/powerpoint/2010/main" val="119378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A7404-1F51-4881-8068-D4DF0ABC6E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4779EB-639D-431F-9A22-62060BA541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BB49DD-68AD-41E7-88D6-AA23278718A5}"/>
              </a:ext>
            </a:extLst>
          </p:cNvPr>
          <p:cNvSpPr>
            <a:spLocks noGrp="1"/>
          </p:cNvSpPr>
          <p:nvPr>
            <p:ph type="dt" sz="half" idx="10"/>
          </p:nvPr>
        </p:nvSpPr>
        <p:spPr/>
        <p:txBody>
          <a:bodyPr/>
          <a:lstStyle/>
          <a:p>
            <a:fld id="{CBE7AFC5-74E7-4900-934C-6D0B9AA81013}" type="datetimeFigureOut">
              <a:rPr lang="en-US" smtClean="0"/>
              <a:t>7/16/2020</a:t>
            </a:fld>
            <a:endParaRPr lang="en-US"/>
          </a:p>
        </p:txBody>
      </p:sp>
      <p:sp>
        <p:nvSpPr>
          <p:cNvPr id="5" name="Footer Placeholder 4">
            <a:extLst>
              <a:ext uri="{FF2B5EF4-FFF2-40B4-BE49-F238E27FC236}">
                <a16:creationId xmlns:a16="http://schemas.microsoft.com/office/drawing/2014/main" id="{76C9C03F-1DB6-43C4-A39D-671A294247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9C1A6-9508-400E-806A-CBB0BC83AECA}"/>
              </a:ext>
            </a:extLst>
          </p:cNvPr>
          <p:cNvSpPr>
            <a:spLocks noGrp="1"/>
          </p:cNvSpPr>
          <p:nvPr>
            <p:ph type="sldNum" sz="quarter" idx="12"/>
          </p:nvPr>
        </p:nvSpPr>
        <p:spPr/>
        <p:txBody>
          <a:bodyPr/>
          <a:lstStyle/>
          <a:p>
            <a:fld id="{28982664-1136-4D37-BFAA-124E920E074C}" type="slidenum">
              <a:rPr lang="en-US" smtClean="0"/>
              <a:t>‹#›</a:t>
            </a:fld>
            <a:endParaRPr lang="en-US"/>
          </a:p>
        </p:txBody>
      </p:sp>
    </p:spTree>
    <p:extLst>
      <p:ext uri="{BB962C8B-B14F-4D97-AF65-F5344CB8AC3E}">
        <p14:creationId xmlns:p14="http://schemas.microsoft.com/office/powerpoint/2010/main" val="5952961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282B91-5E94-4FB5-9D20-8D14673BF9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F93D1B-7671-46B8-A844-60F992FAD0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69E0CB-F2E2-4792-9FAF-534553886D7C}"/>
              </a:ext>
            </a:extLst>
          </p:cNvPr>
          <p:cNvSpPr>
            <a:spLocks noGrp="1"/>
          </p:cNvSpPr>
          <p:nvPr>
            <p:ph type="dt" sz="half" idx="10"/>
          </p:nvPr>
        </p:nvSpPr>
        <p:spPr/>
        <p:txBody>
          <a:bodyPr/>
          <a:lstStyle/>
          <a:p>
            <a:fld id="{CBE7AFC5-74E7-4900-934C-6D0B9AA81013}" type="datetimeFigureOut">
              <a:rPr lang="en-US" smtClean="0"/>
              <a:t>7/16/2020</a:t>
            </a:fld>
            <a:endParaRPr lang="en-US"/>
          </a:p>
        </p:txBody>
      </p:sp>
      <p:sp>
        <p:nvSpPr>
          <p:cNvPr id="5" name="Footer Placeholder 4">
            <a:extLst>
              <a:ext uri="{FF2B5EF4-FFF2-40B4-BE49-F238E27FC236}">
                <a16:creationId xmlns:a16="http://schemas.microsoft.com/office/drawing/2014/main" id="{75E00032-12B0-48DE-BC2C-C0F2844DF7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658BD-9D58-4B0D-AFDC-B4ACA47A6BCD}"/>
              </a:ext>
            </a:extLst>
          </p:cNvPr>
          <p:cNvSpPr>
            <a:spLocks noGrp="1"/>
          </p:cNvSpPr>
          <p:nvPr>
            <p:ph type="sldNum" sz="quarter" idx="12"/>
          </p:nvPr>
        </p:nvSpPr>
        <p:spPr/>
        <p:txBody>
          <a:bodyPr/>
          <a:lstStyle/>
          <a:p>
            <a:fld id="{28982664-1136-4D37-BFAA-124E920E074C}" type="slidenum">
              <a:rPr lang="en-US" smtClean="0"/>
              <a:t>‹#›</a:t>
            </a:fld>
            <a:endParaRPr lang="en-US"/>
          </a:p>
        </p:txBody>
      </p:sp>
    </p:spTree>
    <p:extLst>
      <p:ext uri="{BB962C8B-B14F-4D97-AF65-F5344CB8AC3E}">
        <p14:creationId xmlns:p14="http://schemas.microsoft.com/office/powerpoint/2010/main" val="7354084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978763"/>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3435420"/>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9" name="Picture Placeholder 8">
            <a:extLst>
              <a:ext uri="{FF2B5EF4-FFF2-40B4-BE49-F238E27FC236}">
                <a16:creationId xmlns:a16="http://schemas.microsoft.com/office/drawing/2014/main" id="{73F1BA61-0597-9F42-ACBB-F15FF99F7CC3}"/>
              </a:ext>
            </a:extLst>
          </p:cNvPr>
          <p:cNvSpPr>
            <a:spLocks noGrp="1"/>
          </p:cNvSpPr>
          <p:nvPr>
            <p:ph type="pic" sz="quarter" idx="14" hasCustomPrompt="1"/>
          </p:nvPr>
        </p:nvSpPr>
        <p:spPr>
          <a:xfrm>
            <a:off x="5407025" y="5213059"/>
            <a:ext cx="1377950" cy="1096963"/>
          </a:xfrm>
        </p:spPr>
        <p:txBody>
          <a:bodyPr/>
          <a:lstStyle/>
          <a:p>
            <a:r>
              <a:rPr lang="en-US"/>
              <a:t>Logo</a:t>
            </a:r>
          </a:p>
        </p:txBody>
      </p:sp>
    </p:spTree>
    <p:extLst>
      <p:ext uri="{BB962C8B-B14F-4D97-AF65-F5344CB8AC3E}">
        <p14:creationId xmlns:p14="http://schemas.microsoft.com/office/powerpoint/2010/main" val="49701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9" name="Picture Placeholder 8">
            <a:extLst>
              <a:ext uri="{FF2B5EF4-FFF2-40B4-BE49-F238E27FC236}">
                <a16:creationId xmlns:a16="http://schemas.microsoft.com/office/drawing/2014/main" id="{99CD7465-82DB-6943-A223-97CAF3BF0047}"/>
              </a:ext>
            </a:extLst>
          </p:cNvPr>
          <p:cNvSpPr>
            <a:spLocks noGrp="1"/>
          </p:cNvSpPr>
          <p:nvPr>
            <p:ph type="pic" sz="quarter" idx="13"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32750787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65784"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Texas Education Agency 2020. All rights reserved.</a:t>
            </a:r>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3799346D-5D98-D948-A118-BA4E55B1DECF}"/>
              </a:ext>
            </a:extLst>
          </p:cNvPr>
          <p:cNvSpPr>
            <a:spLocks noGrp="1"/>
          </p:cNvSpPr>
          <p:nvPr>
            <p:ph type="pic" sz="quarter" idx="15"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2446801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A Opener -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Edit Section Title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t"/>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8" name="Picture Placeholder 7"/>
          <p:cNvSpPr>
            <a:spLocks noGrp="1"/>
          </p:cNvSpPr>
          <p:nvPr>
            <p:ph type="pic" sz="quarter" idx="13"/>
          </p:nvPr>
        </p:nvSpPr>
        <p:spPr>
          <a:xfrm>
            <a:off x="0" y="1257300"/>
            <a:ext cx="12192000" cy="5600700"/>
          </a:xfrm>
          <a:prstGeom prst="rect">
            <a:avLst/>
          </a:prstGeom>
        </p:spPr>
        <p:txBody>
          <a:bodyPr/>
          <a:lstStyle/>
          <a:p>
            <a:endParaRPr lang="en-US"/>
          </a:p>
        </p:txBody>
      </p:sp>
    </p:spTree>
    <p:extLst>
      <p:ext uri="{BB962C8B-B14F-4D97-AF65-F5344CB8AC3E}">
        <p14:creationId xmlns:p14="http://schemas.microsoft.com/office/powerpoint/2010/main" val="17277109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53591" cy="710206"/>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4472C4"/>
              </a:buClr>
              <a:buFontTx/>
              <a:buChar char="◦"/>
              <a:defRPr>
                <a:latin typeface="Calibri" panose="020F0502020204030204" pitchFamily="34" charset="0"/>
                <a:cs typeface="Calibri" panose="020F0502020204030204" pitchFamily="34" charset="0"/>
              </a:defRPr>
            </a:lvl4pPr>
            <a:lvl5pPr>
              <a:buClr>
                <a:srgbClr val="DA3E26"/>
              </a:buCl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8">
            <a:extLst>
              <a:ext uri="{FF2B5EF4-FFF2-40B4-BE49-F238E27FC236}">
                <a16:creationId xmlns:a16="http://schemas.microsoft.com/office/drawing/2014/main" id="{A12AD04B-FD68-AC47-8832-1731094D24F3}"/>
              </a:ext>
            </a:extLst>
          </p:cNvPr>
          <p:cNvSpPr>
            <a:spLocks noGrp="1"/>
          </p:cNvSpPr>
          <p:nvPr>
            <p:ph type="pic" sz="quarter" idx="14"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17927331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2048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4472C4"/>
              </a:buClr>
              <a:buFontTx/>
              <a:buChar char="◦"/>
              <a:defRPr>
                <a:latin typeface="Calibri" panose="020F0502020204030204" pitchFamily="34" charset="0"/>
                <a:cs typeface="Calibri" panose="020F0502020204030204" pitchFamily="34" charset="0"/>
              </a:defRPr>
            </a:lvl4pPr>
            <a:lvl5pPr>
              <a:buClr>
                <a:srgbClr val="DA3E26"/>
              </a:buCl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4472C4"/>
              </a:buClr>
              <a:buFontTx/>
              <a:buChar char="◦"/>
              <a:defRPr>
                <a:latin typeface="Calibri" panose="020F0502020204030204" pitchFamily="34" charset="0"/>
                <a:cs typeface="Calibri" panose="020F0502020204030204" pitchFamily="34" charset="0"/>
              </a:defRPr>
            </a:lvl4pPr>
            <a:lvl5pPr>
              <a:buClr>
                <a:srgbClr val="DA3E26"/>
              </a:buClr>
              <a:defRPr b="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5D66FD89-64C4-9044-BA18-28978645C110}"/>
              </a:ext>
            </a:extLst>
          </p:cNvPr>
          <p:cNvSpPr>
            <a:spLocks noGrp="1"/>
          </p:cNvSpPr>
          <p:nvPr>
            <p:ph type="pic" sz="quarter" idx="13"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20048622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77976"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
        <p:nvSpPr>
          <p:cNvPr id="7" name="Content Placeholder 6"/>
          <p:cNvSpPr>
            <a:spLocks noGrp="1"/>
          </p:cNvSpPr>
          <p:nvPr>
            <p:ph sz="quarter" idx="13"/>
          </p:nvPr>
        </p:nvSpPr>
        <p:spPr>
          <a:xfrm>
            <a:off x="423863" y="1687515"/>
            <a:ext cx="11344274" cy="4181578"/>
          </a:xfrm>
        </p:spPr>
        <p:txBody>
          <a:bodyPr/>
          <a:lstStyle>
            <a:lvl1pPr marL="0" indent="0">
              <a:buNone/>
              <a:defRPr>
                <a:latin typeface="Open Sans" panose="020B0606030504020204"/>
              </a:defRPr>
            </a:lvl1pPr>
          </a:lstStyle>
          <a:p>
            <a:pPr lvl="0"/>
            <a:endParaRPr lang="en-US"/>
          </a:p>
        </p:txBody>
      </p:sp>
      <p:sp>
        <p:nvSpPr>
          <p:cNvPr id="8" name="Picture Placeholder 8">
            <a:extLst>
              <a:ext uri="{FF2B5EF4-FFF2-40B4-BE49-F238E27FC236}">
                <a16:creationId xmlns:a16="http://schemas.microsoft.com/office/drawing/2014/main" id="{FFF09304-98CE-1740-BEA0-2A5A97249036}"/>
              </a:ext>
            </a:extLst>
          </p:cNvPr>
          <p:cNvSpPr>
            <a:spLocks noGrp="1"/>
          </p:cNvSpPr>
          <p:nvPr>
            <p:ph type="pic" sz="quarter" idx="14"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32249242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65783"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Picture Placeholder 8">
            <a:extLst>
              <a:ext uri="{FF2B5EF4-FFF2-40B4-BE49-F238E27FC236}">
                <a16:creationId xmlns:a16="http://schemas.microsoft.com/office/drawing/2014/main" id="{1781C794-6E72-FC4F-A56A-87E1C0F423BC}"/>
              </a:ext>
            </a:extLst>
          </p:cNvPr>
          <p:cNvSpPr>
            <a:spLocks noGrp="1"/>
          </p:cNvSpPr>
          <p:nvPr>
            <p:ph type="pic" sz="quarter" idx="13"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27303293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90167"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3" name="Picture Placeholder 8">
            <a:extLst>
              <a:ext uri="{FF2B5EF4-FFF2-40B4-BE49-F238E27FC236}">
                <a16:creationId xmlns:a16="http://schemas.microsoft.com/office/drawing/2014/main" id="{BE0BB3F8-302E-3249-B420-412CDC7D5CDF}"/>
              </a:ext>
            </a:extLst>
          </p:cNvPr>
          <p:cNvSpPr>
            <a:spLocks noGrp="1"/>
          </p:cNvSpPr>
          <p:nvPr>
            <p:ph type="pic" sz="quarter" idx="17"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1115766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48536"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b="0">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b="0">
                <a:solidFill>
                  <a:schemeClr val="bg1"/>
                </a:solidFill>
                <a:latin typeface="Calibri" panose="020F0502020204030204" pitchFamily="34" charset="0"/>
                <a:cs typeface="Calibri" panose="020F0502020204030204" pitchFamily="34" charset="0"/>
              </a:defRPr>
            </a:lvl1pPr>
          </a:lstStyle>
          <a:p>
            <a:pPr lvl="0"/>
            <a:endParaRPr lang="en-US"/>
          </a:p>
        </p:txBody>
      </p:sp>
      <p:sp>
        <p:nvSpPr>
          <p:cNvPr id="8" name="Picture Placeholder 8">
            <a:extLst>
              <a:ext uri="{FF2B5EF4-FFF2-40B4-BE49-F238E27FC236}">
                <a16:creationId xmlns:a16="http://schemas.microsoft.com/office/drawing/2014/main" id="{D5897D95-C9FF-2B48-A4B0-164509FE9EC2}"/>
              </a:ext>
            </a:extLst>
          </p:cNvPr>
          <p:cNvSpPr>
            <a:spLocks noGrp="1"/>
          </p:cNvSpPr>
          <p:nvPr>
            <p:ph type="pic" sz="quarter" idx="13"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1016868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48536"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6185936" y="1563757"/>
            <a:ext cx="5534025" cy="4644538"/>
          </a:xfrm>
        </p:spPr>
        <p:txBody>
          <a:bodyPr/>
          <a:lstStyle>
            <a:lvl1pPr marL="0" indent="0">
              <a:buNone/>
              <a:defRPr b="0">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65985" y="1563757"/>
            <a:ext cx="5101055" cy="4644538"/>
          </a:xfrm>
          <a:solidFill>
            <a:srgbClr val="0D6CB9"/>
          </a:solidFill>
        </p:spPr>
        <p:txBody>
          <a:bodyPr lIns="365760" tIns="365760" rIns="365760" bIns="365760"/>
          <a:lstStyle>
            <a:lvl1pPr marL="0" indent="0">
              <a:buNone/>
              <a:defRPr b="0">
                <a:solidFill>
                  <a:schemeClr val="bg1"/>
                </a:solidFill>
                <a:latin typeface="Calibri" panose="020F0502020204030204" pitchFamily="34" charset="0"/>
                <a:cs typeface="Calibri" panose="020F0502020204030204" pitchFamily="34" charset="0"/>
              </a:defRPr>
            </a:lvl1pPr>
          </a:lstStyle>
          <a:p>
            <a:pPr lvl="0"/>
            <a:endParaRPr lang="en-US"/>
          </a:p>
        </p:txBody>
      </p:sp>
      <p:sp>
        <p:nvSpPr>
          <p:cNvPr id="8" name="Picture Placeholder 8">
            <a:extLst>
              <a:ext uri="{FF2B5EF4-FFF2-40B4-BE49-F238E27FC236}">
                <a16:creationId xmlns:a16="http://schemas.microsoft.com/office/drawing/2014/main" id="{D5897D95-C9FF-2B48-A4B0-164509FE9EC2}"/>
              </a:ext>
            </a:extLst>
          </p:cNvPr>
          <p:cNvSpPr>
            <a:spLocks noGrp="1"/>
          </p:cNvSpPr>
          <p:nvPr>
            <p:ph type="pic" sz="quarter" idx="13"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41278237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5706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b="0">
                <a:latin typeface="Calibri" panose="020F0502020204030204" pitchFamily="34" charset="0"/>
                <a:cs typeface="Calibri" panose="020F0502020204030204" pitchFamily="34" charset="0"/>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b="0">
                <a:solidFill>
                  <a:schemeClr val="bg1"/>
                </a:solidFill>
                <a:latin typeface="Calibri" panose="020F0502020204030204" pitchFamily="34" charset="0"/>
                <a:cs typeface="Calibri" panose="020F0502020204030204" pitchFamily="34" charset="0"/>
              </a:defRPr>
            </a:lvl1pPr>
          </a:lstStyle>
          <a:p>
            <a:pPr lvl="0"/>
            <a:endParaRPr lang="en-US"/>
          </a:p>
        </p:txBody>
      </p:sp>
      <p:sp>
        <p:nvSpPr>
          <p:cNvPr id="12" name="Picture Placeholder 8">
            <a:extLst>
              <a:ext uri="{FF2B5EF4-FFF2-40B4-BE49-F238E27FC236}">
                <a16:creationId xmlns:a16="http://schemas.microsoft.com/office/drawing/2014/main" id="{8182D125-C8EF-A144-B545-5231C0440989}"/>
              </a:ext>
            </a:extLst>
          </p:cNvPr>
          <p:cNvSpPr>
            <a:spLocks noGrp="1"/>
          </p:cNvSpPr>
          <p:nvPr>
            <p:ph type="pic" sz="quarter" idx="15"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31892160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2048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b="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b="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b="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b="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b="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
        <p:nvSpPr>
          <p:cNvPr id="27" name="Picture Placeholder 8">
            <a:extLst>
              <a:ext uri="{FF2B5EF4-FFF2-40B4-BE49-F238E27FC236}">
                <a16:creationId xmlns:a16="http://schemas.microsoft.com/office/drawing/2014/main" id="{60B34316-7C16-3240-A288-5BD4B828E473}"/>
              </a:ext>
            </a:extLst>
          </p:cNvPr>
          <p:cNvSpPr>
            <a:spLocks noGrp="1"/>
          </p:cNvSpPr>
          <p:nvPr>
            <p:ph type="pic" sz="quarter" idx="13"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28533556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1" y="224589"/>
            <a:ext cx="8737401"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b="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b="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b="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b="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b="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b="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b="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b="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
        <p:nvSpPr>
          <p:cNvPr id="118" name="Picture Placeholder 8">
            <a:extLst>
              <a:ext uri="{FF2B5EF4-FFF2-40B4-BE49-F238E27FC236}">
                <a16:creationId xmlns:a16="http://schemas.microsoft.com/office/drawing/2014/main" id="{FAB3C01E-2A36-264D-931E-D93BDD458FB1}"/>
              </a:ext>
            </a:extLst>
          </p:cNvPr>
          <p:cNvSpPr>
            <a:spLocks noGrp="1"/>
          </p:cNvSpPr>
          <p:nvPr>
            <p:ph type="pic" sz="quarter" idx="27"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2643043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A Opener - Section titl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265238"/>
            <a:ext cx="12192000" cy="5592762"/>
          </a:xfrm>
          <a:prstGeom prst="rect">
            <a:avLst/>
          </a:prstGeom>
        </p:spPr>
        <p:txBody>
          <a:bodyPr/>
          <a:lstStyle/>
          <a:p>
            <a:endParaRPr lang="en-US"/>
          </a:p>
        </p:txBody>
      </p:sp>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a:t>Edit Section Title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Texas Education Agency 2020. All rights reserved.</a:t>
            </a:r>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5431544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Copyright © Texas Education Agency 2020. All rights reserved.</a:t>
            </a:r>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
        <p:nvSpPr>
          <p:cNvPr id="5" name="Picture Placeholder 8">
            <a:extLst>
              <a:ext uri="{FF2B5EF4-FFF2-40B4-BE49-F238E27FC236}">
                <a16:creationId xmlns:a16="http://schemas.microsoft.com/office/drawing/2014/main" id="{7C88DBCA-A64D-1740-B976-40AA065451C1}"/>
              </a:ext>
            </a:extLst>
          </p:cNvPr>
          <p:cNvSpPr>
            <a:spLocks noGrp="1"/>
          </p:cNvSpPr>
          <p:nvPr>
            <p:ph type="pic" sz="quarter" idx="13"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24932744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TEA Opener - Section titl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265238"/>
            <a:ext cx="12192000" cy="5592762"/>
          </a:xfrm>
          <a:prstGeom prst="rect">
            <a:avLst/>
          </a:prstGeom>
        </p:spPr>
        <p:txBody>
          <a:bodyPr/>
          <a:lstStyle/>
          <a:p>
            <a:endParaRPr lang="en-US"/>
          </a:p>
        </p:txBody>
      </p:sp>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a:t>Edit Section Title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Texas Education Agency 2020. All rights reserved.</a:t>
            </a:r>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3135412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A Opener - Blank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55714"/>
            <a:ext cx="12192000" cy="5602286"/>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262093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A Opener - Blank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6992" y="1255714"/>
            <a:ext cx="5702808" cy="5327966"/>
          </a:xfrm>
          <a:prstGeom prst="rect">
            <a:avLst/>
          </a:prstGeom>
        </p:spPr>
        <p:txBody>
          <a:bodyPr/>
          <a:lstStyle>
            <a:lvl1pPr marL="0" indent="0">
              <a:buNone/>
              <a:defRPr/>
            </a:lvl1pPr>
          </a:lstStyle>
          <a:p>
            <a:pPr lvl="0"/>
            <a:endParaRPr lang="en-US"/>
          </a:p>
        </p:txBody>
      </p:sp>
      <p:sp>
        <p:nvSpPr>
          <p:cNvPr id="4" name="Content Placeholder 3"/>
          <p:cNvSpPr>
            <a:spLocks noGrp="1"/>
          </p:cNvSpPr>
          <p:nvPr>
            <p:ph sz="half" idx="2"/>
          </p:nvPr>
        </p:nvSpPr>
        <p:spPr>
          <a:xfrm>
            <a:off x="6172200" y="1255713"/>
            <a:ext cx="5702808" cy="5327967"/>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6219289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Copyright © Texas Education Agency 2020. All rights reserved.</a:t>
            </a:r>
          </a:p>
        </p:txBody>
      </p:sp>
    </p:spTree>
    <p:extLst>
      <p:ext uri="{BB962C8B-B14F-4D97-AF65-F5344CB8AC3E}">
        <p14:creationId xmlns:p14="http://schemas.microsoft.com/office/powerpoint/2010/main" val="32601416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Copyright © Texas Education Agency 2020. All rights reserved.</a:t>
            </a:r>
          </a:p>
        </p:txBody>
      </p:sp>
      <p:sp>
        <p:nvSpPr>
          <p:cNvPr id="5" name="Rectangle 4"/>
          <p:cNvSpPr/>
          <p:nvPr userDrawn="1"/>
        </p:nvSpPr>
        <p:spPr>
          <a:xfrm>
            <a:off x="1152525" y="1577057"/>
            <a:ext cx="8438776" cy="2918748"/>
          </a:xfrm>
          <a:prstGeom prst="rect">
            <a:avLst/>
          </a:prstGeom>
        </p:spPr>
        <p:txBody>
          <a:bodyPr wrap="square">
            <a:spAutoFit/>
          </a:bodyPr>
          <a:lstStyle/>
          <a:p>
            <a:pPr>
              <a:spcAft>
                <a:spcPts val="200"/>
              </a:spcAft>
            </a:pPr>
            <a:r>
              <a:rPr lang="en-US" b="1" i="1">
                <a:solidFill>
                  <a:srgbClr val="F06039"/>
                </a:solidFill>
                <a:latin typeface="Open Sans Semibold" charset="0"/>
                <a:ea typeface="Open Sans Semibold" charset="0"/>
                <a:cs typeface="Open Sans Semibold" charset="0"/>
              </a:rPr>
              <a:t>Heading</a:t>
            </a:r>
            <a:endParaRPr lang="en-US">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R="0" lvl="0" fontAlgn="ctr">
              <a:spcBef>
                <a:spcPts val="0"/>
              </a:spcBef>
              <a:spcAft>
                <a:spcPts val="0"/>
              </a:spcAft>
              <a:tabLst>
                <a:tab pos="457200" algn="l"/>
              </a:tabLst>
            </a:pPr>
            <a:endParaRPr lang="en-US">
              <a:latin typeface="Calibri" panose="020F0502020204030204" pitchFamily="34" charset="0"/>
              <a:ea typeface="Calibri" panose="020F0502020204030204" pitchFamily="34" charset="0"/>
            </a:endParaRPr>
          </a:p>
          <a:p>
            <a:pPr marR="0" lvl="0" fontAlgn="ctr">
              <a:spcBef>
                <a:spcPts val="0"/>
              </a:spcBef>
              <a:spcAft>
                <a:spcPts val="200"/>
              </a:spcAft>
              <a:tabLst>
                <a:tab pos="457200" algn="l"/>
              </a:tabLst>
            </a:pPr>
            <a:r>
              <a:rPr lang="en-US" b="1" i="1">
                <a:solidFill>
                  <a:srgbClr val="F06039"/>
                </a:solidFill>
                <a:latin typeface="Open Sans Semibold" charset="0"/>
                <a:ea typeface="Open Sans Semibold" charset="0"/>
                <a:cs typeface="Open Sans Semibold" charset="0"/>
              </a:rPr>
              <a:t>Heading</a:t>
            </a:r>
            <a:endParaRPr lang="en-US" i="1">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R="0" lvl="0" fontAlgn="ctr">
              <a:spcBef>
                <a:spcPts val="0"/>
              </a:spcBef>
              <a:spcAft>
                <a:spcPts val="0"/>
              </a:spcAft>
              <a:tabLst>
                <a:tab pos="457200" algn="l"/>
              </a:tabLst>
            </a:pPr>
            <a:endParaRPr lang="en-US">
              <a:latin typeface="Calibri" panose="020F0502020204030204" pitchFamily="34" charset="0"/>
              <a:ea typeface="Calibri" panose="020F0502020204030204" pitchFamily="34" charset="0"/>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TOC Slide</a:t>
            </a:r>
          </a:p>
        </p:txBody>
      </p:sp>
    </p:spTree>
    <p:extLst>
      <p:ext uri="{BB962C8B-B14F-4D97-AF65-F5344CB8AC3E}">
        <p14:creationId xmlns:p14="http://schemas.microsoft.com/office/powerpoint/2010/main" val="2646243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Copyright © Texas Education Agency 2020. All rights reserved.</a:t>
            </a:r>
          </a:p>
        </p:txBody>
      </p:sp>
      <p:sp>
        <p:nvSpPr>
          <p:cNvPr id="9" name="Content Placeholder 2"/>
          <p:cNvSpPr txBox="1">
            <a:spLocks/>
          </p:cNvSpPr>
          <p:nvPr userDrawn="1"/>
        </p:nvSpPr>
        <p:spPr>
          <a:xfrm>
            <a:off x="1097280" y="2038864"/>
            <a:ext cx="10058400" cy="38302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Bullet List Slide</a:t>
            </a:r>
          </a:p>
        </p:txBody>
      </p:sp>
    </p:spTree>
    <p:extLst>
      <p:ext uri="{BB962C8B-B14F-4D97-AF65-F5344CB8AC3E}">
        <p14:creationId xmlns:p14="http://schemas.microsoft.com/office/powerpoint/2010/main" val="34754925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Copyright © Texas Education Agency 2020. All rights reserved.</a:t>
            </a:r>
          </a:p>
        </p:txBody>
      </p:sp>
      <p:sp>
        <p:nvSpPr>
          <p:cNvPr id="11" name="Content Placeholder 2"/>
          <p:cNvSpPr txBox="1">
            <a:spLocks/>
          </p:cNvSpPr>
          <p:nvPr userDrawn="1"/>
        </p:nvSpPr>
        <p:spPr>
          <a:xfrm>
            <a:off x="1097280" y="2038864"/>
            <a:ext cx="10058400" cy="3830229"/>
          </a:xfrm>
          <a:prstGeom prst="rect">
            <a:avLst/>
          </a:prstGeom>
        </p:spPr>
        <p:txBody>
          <a:bodyPr vert="horz" lIns="91440" tIns="45720" rIns="91440" bIns="45720" numCol="2"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p:txBody>
      </p:sp>
      <p:sp>
        <p:nvSpPr>
          <p:cNvPr id="12"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2-column</a:t>
            </a:r>
            <a:r>
              <a:rPr lang="en-US" sz="3600" b="0" i="0" baseline="0">
                <a:latin typeface="Open Sans" charset="0"/>
                <a:ea typeface="Open Sans" charset="0"/>
                <a:cs typeface="Open Sans" charset="0"/>
              </a:rPr>
              <a:t> </a:t>
            </a:r>
            <a:r>
              <a:rPr lang="en-US" sz="3600" b="0" i="0">
                <a:latin typeface="Open Sans" charset="0"/>
                <a:ea typeface="Open Sans" charset="0"/>
                <a:cs typeface="Open Sans" charset="0"/>
              </a:rPr>
              <a:t>Bullet List Slide</a:t>
            </a:r>
          </a:p>
        </p:txBody>
      </p:sp>
    </p:spTree>
    <p:extLst>
      <p:ext uri="{BB962C8B-B14F-4D97-AF65-F5344CB8AC3E}">
        <p14:creationId xmlns:p14="http://schemas.microsoft.com/office/powerpoint/2010/main" val="39685364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Copyright © Texas Education Agency 2020. All rights reserved.</a:t>
            </a: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Image with Text Slide</a:t>
            </a:r>
          </a:p>
        </p:txBody>
      </p:sp>
      <p:sp>
        <p:nvSpPr>
          <p:cNvPr id="12" name="Content Placeholder 11"/>
          <p:cNvSpPr>
            <a:spLocks noGrp="1"/>
          </p:cNvSpPr>
          <p:nvPr>
            <p:ph sz="quarter" idx="11"/>
          </p:nvPr>
        </p:nvSpPr>
        <p:spPr>
          <a:xfrm>
            <a:off x="401638" y="1593850"/>
            <a:ext cx="11463337" cy="4606925"/>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a:p>
        </p:txBody>
      </p:sp>
      <p:sp>
        <p:nvSpPr>
          <p:cNvPr id="13" name="Rectangle 12"/>
          <p:cNvSpPr/>
          <p:nvPr userDrawn="1"/>
        </p:nvSpPr>
        <p:spPr>
          <a:xfrm>
            <a:off x="7459935" y="2618319"/>
            <a:ext cx="3802858" cy="2346908"/>
          </a:xfrm>
          <a:prstGeom prst="rect">
            <a:avLst/>
          </a:prstGeom>
          <a:gradFill flip="none" rotWithShape="1">
            <a:gsLst>
              <a:gs pos="0">
                <a:schemeClr val="accent5">
                  <a:alpha val="71000"/>
                  <a:lumMod val="80000"/>
                </a:schemeClr>
              </a:gs>
              <a:gs pos="100000">
                <a:schemeClr val="accent1">
                  <a:lumMod val="75000"/>
                </a:schemeClr>
              </a:gs>
            </a:gsLst>
            <a:lin ang="12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0" i="0">
                <a:solidFill>
                  <a:schemeClr val="bg1"/>
                </a:solidFill>
                <a:latin typeface="Open Sans" charset="0"/>
                <a:ea typeface="Open Sans" charset="0"/>
                <a:cs typeface="Open Sans" charset="0"/>
              </a:rPr>
              <a:t>Text about the</a:t>
            </a:r>
            <a:r>
              <a:rPr lang="en-US" sz="2400" b="0" i="0" baseline="0">
                <a:solidFill>
                  <a:schemeClr val="bg1"/>
                </a:solidFill>
                <a:latin typeface="Open Sans" charset="0"/>
                <a:ea typeface="Open Sans" charset="0"/>
                <a:cs typeface="Open Sans" charset="0"/>
              </a:rPr>
              <a:t> image </a:t>
            </a:r>
            <a:r>
              <a:rPr lang="en-US" sz="2400" b="0" i="0">
                <a:solidFill>
                  <a:schemeClr val="bg1"/>
                </a:solidFill>
                <a:latin typeface="Open Sans" charset="0"/>
                <a:ea typeface="Open Sans" charset="0"/>
                <a:cs typeface="Open Sans" charset="0"/>
              </a:rPr>
              <a:t>goes</a:t>
            </a:r>
            <a:r>
              <a:rPr lang="en-US" sz="2400" b="0" i="0" baseline="0">
                <a:solidFill>
                  <a:schemeClr val="bg1"/>
                </a:solidFill>
                <a:latin typeface="Open Sans" charset="0"/>
                <a:ea typeface="Open Sans" charset="0"/>
                <a:cs typeface="Open Sans" charset="0"/>
              </a:rPr>
              <a:t> in this box</a:t>
            </a:r>
            <a:endParaRPr lang="en-US" sz="2400" b="0" i="0">
              <a:solidFill>
                <a:schemeClr val="bg1"/>
              </a:solidFill>
              <a:latin typeface="Open Sans" charset="0"/>
              <a:ea typeface="Open Sans" charset="0"/>
              <a:cs typeface="Open Sans" charset="0"/>
            </a:endParaRPr>
          </a:p>
        </p:txBody>
      </p:sp>
    </p:spTree>
    <p:extLst>
      <p:ext uri="{BB962C8B-B14F-4D97-AF65-F5344CB8AC3E}">
        <p14:creationId xmlns:p14="http://schemas.microsoft.com/office/powerpoint/2010/main" val="7358801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userDrawn="1"/>
        </p:nvSpPr>
        <p:spPr>
          <a:xfrm>
            <a:off x="937379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671572" y="3528463"/>
            <a:ext cx="2250898" cy="3575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905100" y="3527606"/>
            <a:ext cx="2185777" cy="3575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080606" y="3529572"/>
            <a:ext cx="2293190" cy="35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Copyright © Texas Education Agency 2020. All rights reserved.</a:t>
            </a: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3264269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p>
            <a:endParaRPr lang="en-US"/>
          </a:p>
        </p:txBody>
      </p:sp>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Edit Section Title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13699736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userDrawn="1"/>
        </p:nvSpPr>
        <p:spPr>
          <a:xfrm>
            <a:off x="935064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671572" y="3528463"/>
            <a:ext cx="2250898" cy="35751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905100" y="3527606"/>
            <a:ext cx="2185777" cy="357513"/>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080606" y="3529572"/>
            <a:ext cx="2293190" cy="357513"/>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Copyright © Texas Education Agency 2020. All rights reserved.</a:t>
            </a: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25985665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53" name="Straight Connector 52"/>
          <p:cNvCxnSpPr/>
          <p:nvPr userDrawn="1"/>
        </p:nvCxnSpPr>
        <p:spPr>
          <a:xfrm>
            <a:off x="7725145" y="3152818"/>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4495912" y="3161056"/>
            <a:ext cx="12700" cy="513897"/>
          </a:xfrm>
          <a:prstGeom prst="line">
            <a:avLst/>
          </a:prstGeom>
          <a:ln w="53975"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Copyright © Texas Education Agency 2020. All rights reserved.</a:t>
            </a: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3" name="Straight Connector 12"/>
          <p:cNvCxnSpPr>
            <a:endCxn id="3" idx="4"/>
          </p:cNvCxnSpPr>
          <p:nvPr userDrawn="1"/>
        </p:nvCxnSpPr>
        <p:spPr>
          <a:xfrm>
            <a:off x="6110254" y="2777722"/>
            <a:ext cx="12700" cy="513897"/>
          </a:xfrm>
          <a:prstGeom prst="line">
            <a:avLst/>
          </a:prstGeom>
          <a:ln w="53975"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1231814" y="2060627"/>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2"/>
                </a:solidFill>
                <a:latin typeface="Open Sans" charset="0"/>
                <a:ea typeface="Open Sans" charset="0"/>
                <a:cs typeface="Open Sans" charset="0"/>
              </a:rPr>
              <a:t>(Timeline Date)</a:t>
            </a:r>
          </a:p>
        </p:txBody>
      </p:sp>
      <p:sp>
        <p:nvSpPr>
          <p:cNvPr id="21" name="Title 1"/>
          <p:cNvSpPr txBox="1">
            <a:spLocks/>
          </p:cNvSpPr>
          <p:nvPr userDrawn="1"/>
        </p:nvSpPr>
        <p:spPr>
          <a:xfrm>
            <a:off x="2869455" y="372345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735024" y="370313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5"/>
                </a:solidFill>
                <a:latin typeface="Open Sans" charset="0"/>
                <a:ea typeface="Open Sans" charset="0"/>
                <a:cs typeface="Open Sans" charset="0"/>
              </a:rPr>
              <a:t>(Timeline Date)</a:t>
            </a:r>
          </a:p>
        </p:txBody>
      </p:sp>
      <p:sp>
        <p:nvSpPr>
          <p:cNvPr id="23" name="Title 1"/>
          <p:cNvSpPr txBox="1">
            <a:spLocks/>
          </p:cNvSpPr>
          <p:nvPr userDrawn="1"/>
        </p:nvSpPr>
        <p:spPr>
          <a:xfrm>
            <a:off x="4434101" y="206062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6"/>
                </a:solidFill>
                <a:latin typeface="Open Sans" charset="0"/>
                <a:ea typeface="Open Sans" charset="0"/>
                <a:cs typeface="Open Sans" charset="0"/>
              </a:rPr>
              <a:t>(Timeline Date)</a:t>
            </a:r>
          </a:p>
        </p:txBody>
      </p:sp>
      <p:sp>
        <p:nvSpPr>
          <p:cNvPr id="26" name="Title 1"/>
          <p:cNvSpPr txBox="1">
            <a:spLocks/>
          </p:cNvSpPr>
          <p:nvPr userDrawn="1"/>
        </p:nvSpPr>
        <p:spPr>
          <a:xfrm>
            <a:off x="7290439" y="205057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1"/>
                </a:solidFill>
                <a:latin typeface="Open Sans" charset="0"/>
                <a:ea typeface="Open Sans" charset="0"/>
                <a:cs typeface="Open Sans" charset="0"/>
              </a:rPr>
              <a:t>(Timeline Date)</a:t>
            </a:r>
          </a:p>
        </p:txBody>
      </p:sp>
      <p:sp>
        <p:nvSpPr>
          <p:cNvPr id="2" name="Rectangle 1"/>
          <p:cNvSpPr/>
          <p:nvPr userDrawn="1"/>
        </p:nvSpPr>
        <p:spPr>
          <a:xfrm>
            <a:off x="3738697" y="3074943"/>
            <a:ext cx="1530393" cy="2936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5352764" y="3074943"/>
            <a:ext cx="1530393" cy="2936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6967303" y="3074943"/>
            <a:ext cx="1530393" cy="2936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8573098" y="3074943"/>
            <a:ext cx="1530393" cy="293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124157" y="3074943"/>
            <a:ext cx="1530393" cy="293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6049541" y="314479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endCxn id="42" idx="4"/>
          </p:cNvCxnSpPr>
          <p:nvPr userDrawn="1"/>
        </p:nvCxnSpPr>
        <p:spPr>
          <a:xfrm>
            <a:off x="9332363" y="2781291"/>
            <a:ext cx="12700" cy="513897"/>
          </a:xfrm>
          <a:prstGeom prst="line">
            <a:avLst/>
          </a:prstGeom>
          <a:ln w="539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42" name="Oval 41"/>
          <p:cNvSpPr/>
          <p:nvPr userDrawn="1"/>
        </p:nvSpPr>
        <p:spPr>
          <a:xfrm>
            <a:off x="9271650" y="3148362"/>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4"/>
          </p:cNvCxnSpPr>
          <p:nvPr userDrawn="1"/>
        </p:nvCxnSpPr>
        <p:spPr>
          <a:xfrm>
            <a:off x="2889534" y="2787882"/>
            <a:ext cx="12700" cy="513897"/>
          </a:xfrm>
          <a:prstGeom prst="line">
            <a:avLst/>
          </a:prstGeom>
          <a:ln w="53975"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4" name="Oval 43"/>
          <p:cNvSpPr/>
          <p:nvPr userDrawn="1"/>
        </p:nvSpPr>
        <p:spPr>
          <a:xfrm>
            <a:off x="2828821" y="315495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userDrawn="1"/>
        </p:nvSpPr>
        <p:spPr>
          <a:xfrm>
            <a:off x="4423941" y="316511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userDrawn="1"/>
        </p:nvSpPr>
        <p:spPr>
          <a:xfrm>
            <a:off x="7664981" y="313463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0349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chemeClr val="accent5">
                  <a:alpha val="71000"/>
                  <a:lumMod val="80000"/>
                </a:schemeClr>
              </a:gs>
              <a:gs pos="100000">
                <a:schemeClr val="accent1">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Copyright © Texas Education Agency 2020. All rights reserved.</a:t>
            </a: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18666629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Copyright © Texas Education Agency 2020. All rights reserved.</a:t>
            </a: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19309710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14" name="Rectangle 13"/>
          <p:cNvSpPr/>
          <p:nvPr userDrawn="1"/>
        </p:nvSpPr>
        <p:spPr>
          <a:xfrm>
            <a:off x="0" y="2433234"/>
            <a:ext cx="12192000" cy="3099662"/>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Copyright © Texas Education Agency 2020. All rights reserved.</a:t>
            </a:r>
          </a:p>
        </p:txBody>
      </p:sp>
      <p:sp>
        <p:nvSpPr>
          <p:cNvPr id="13" name="Title 1"/>
          <p:cNvSpPr txBox="1">
            <a:spLocks/>
          </p:cNvSpPr>
          <p:nvPr userDrawn="1"/>
        </p:nvSpPr>
        <p:spPr>
          <a:xfrm>
            <a:off x="1066800" y="3131199"/>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42026993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Copyright © Texas Education Agency 2020. All rights reserved.</a:t>
            </a: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4265420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14" name="Rectangle 13"/>
          <p:cNvSpPr/>
          <p:nvPr userDrawn="1"/>
        </p:nvSpPr>
        <p:spPr>
          <a:xfrm>
            <a:off x="92467" y="2576945"/>
            <a:ext cx="12192000" cy="2707574"/>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Copyright © Texas Education Agency 2020. All rights reserved.</a:t>
            </a:r>
          </a:p>
        </p:txBody>
      </p:sp>
      <p:sp>
        <p:nvSpPr>
          <p:cNvPr id="13" name="Title 1"/>
          <p:cNvSpPr txBox="1">
            <a:spLocks/>
          </p:cNvSpPr>
          <p:nvPr userDrawn="1"/>
        </p:nvSpPr>
        <p:spPr>
          <a:xfrm>
            <a:off x="1068389" y="3054714"/>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14236736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Copyright © Texas Education Agency 2020. All rights reserved.</a:t>
            </a:r>
          </a:p>
        </p:txBody>
      </p:sp>
      <p:sp>
        <p:nvSpPr>
          <p:cNvPr id="11" name="Title 1"/>
          <p:cNvSpPr txBox="1">
            <a:spLocks/>
          </p:cNvSpPr>
          <p:nvPr userDrawn="1"/>
        </p:nvSpPr>
        <p:spPr>
          <a:xfrm>
            <a:off x="0" y="3044798"/>
            <a:ext cx="12192000" cy="852644"/>
          </a:xfrm>
          <a:prstGeom prst="rect">
            <a:avLst/>
          </a:prstGeom>
          <a:gradFill>
            <a:gsLst>
              <a:gs pos="48000">
                <a:srgbClr val="2E75B6"/>
              </a:gs>
              <a:gs pos="0">
                <a:schemeClr val="accent5">
                  <a:lumMod val="75000"/>
                </a:schemeClr>
              </a:gs>
              <a:gs pos="100000">
                <a:srgbClr val="005786">
                  <a:lumMod val="96000"/>
                </a:srgbClr>
              </a:gs>
            </a:gsLst>
            <a:lin ang="1800000" scaled="0"/>
          </a:gradFill>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0" i="0">
                <a:solidFill>
                  <a:schemeClr val="bg1"/>
                </a:solidFill>
                <a:latin typeface="Open Sans" charset="0"/>
                <a:ea typeface="Open Sans" charset="0"/>
                <a:cs typeface="Open Sans" charset="0"/>
              </a:rPr>
              <a:t>Notes/Appendix Slide</a:t>
            </a:r>
          </a:p>
        </p:txBody>
      </p:sp>
    </p:spTree>
    <p:extLst>
      <p:ext uri="{BB962C8B-B14F-4D97-AF65-F5344CB8AC3E}">
        <p14:creationId xmlns:p14="http://schemas.microsoft.com/office/powerpoint/2010/main" val="27444250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2"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Copyright © Texas Education Agency 2020. All rights reserved.</a:t>
            </a:r>
          </a:p>
        </p:txBody>
      </p:sp>
      <p:sp>
        <p:nvSpPr>
          <p:cNvPr id="10" name="Title 1"/>
          <p:cNvSpPr>
            <a:spLocks noGrp="1"/>
          </p:cNvSpPr>
          <p:nvPr>
            <p:ph type="ctrTitle"/>
          </p:nvPr>
        </p:nvSpPr>
        <p:spPr>
          <a:xfrm>
            <a:off x="1524000" y="1122363"/>
            <a:ext cx="9144000" cy="2387600"/>
          </a:xfrm>
          <a:prstGeom prst="rect">
            <a:avLst/>
          </a:prstGeom>
        </p:spPr>
        <p:txBody>
          <a:bodyPr anchor="b"/>
          <a:lstStyle>
            <a:lvl1pPr algn="ctr">
              <a:defRPr sz="5000" b="0" i="0">
                <a:latin typeface="Open Sans" charset="0"/>
                <a:ea typeface="Open Sans" charset="0"/>
                <a:cs typeface="Open Sans" charset="0"/>
              </a:defRPr>
            </a:lvl1pPr>
          </a:lstStyle>
          <a:p>
            <a:r>
              <a:rPr lang="en-US"/>
              <a:t>Click to edit Master title style</a:t>
            </a:r>
          </a:p>
        </p:txBody>
      </p:sp>
      <p:sp>
        <p:nvSpPr>
          <p:cNvPr id="11"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b="0" i="0">
                <a:latin typeface="Open Sans" charset="0"/>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916444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3962960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Bar -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a:t>Edit Section Title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Texas Education Agency 2020. All rights reserved.</a:t>
            </a:r>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7701267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Open Sans Semibold" panose="020B0606030504020204"/>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Open Sans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0702714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Texas Education Agency 2020. All rights reserved.</a:t>
            </a:r>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baseline="0">
                <a:latin typeface="Open Sans (Headings)"/>
              </a:defRPr>
            </a:lvl4pPr>
            <a:lvl5pPr>
              <a:defRPr>
                <a:latin typeface="Open Sans (Heading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Firth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a:latin typeface="Open Sans (Headings)"/>
              </a:defRPr>
            </a:lvl4pPr>
            <a:lvl5pPr>
              <a:defRPr>
                <a:latin typeface="Open Sans (Heading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Firth Level</a:t>
            </a:r>
          </a:p>
        </p:txBody>
      </p:sp>
    </p:spTree>
    <p:extLst>
      <p:ext uri="{BB962C8B-B14F-4D97-AF65-F5344CB8AC3E}">
        <p14:creationId xmlns:p14="http://schemas.microsoft.com/office/powerpoint/2010/main" val="5095950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24014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37564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
        <p:nvSpPr>
          <p:cNvPr id="7" name="Content Placeholder 6"/>
          <p:cNvSpPr>
            <a:spLocks noGrp="1"/>
          </p:cNvSpPr>
          <p:nvPr>
            <p:ph sz="quarter" idx="13"/>
          </p:nvPr>
        </p:nvSpPr>
        <p:spPr>
          <a:xfrm>
            <a:off x="423863" y="1687515"/>
            <a:ext cx="11344274" cy="4181578"/>
          </a:xfrm>
        </p:spPr>
        <p:txBody>
          <a:bodyPr/>
          <a:lstStyle>
            <a:lvl1pPr marL="0" indent="0">
              <a:buNone/>
              <a:defRPr>
                <a:latin typeface="Open Sans" panose="020B0606030504020204"/>
              </a:defRPr>
            </a:lvl1pPr>
          </a:lstStyle>
          <a:p>
            <a:pPr lvl="0"/>
            <a:endParaRPr lang="en-US"/>
          </a:p>
        </p:txBody>
      </p:sp>
    </p:spTree>
    <p:extLst>
      <p:ext uri="{BB962C8B-B14F-4D97-AF65-F5344CB8AC3E}">
        <p14:creationId xmlns:p14="http://schemas.microsoft.com/office/powerpoint/2010/main" val="9431141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5017148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10654739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Open Sans" panose="020B0606030504020204"/>
              </a:defRPr>
            </a:lvl1pPr>
          </a:lstStyle>
          <a:p>
            <a:pPr lvl="0"/>
            <a:endParaRPr lang="en-US"/>
          </a:p>
        </p:txBody>
      </p:sp>
      <p:sp>
        <p:nvSpPr>
          <p:cNvPr id="12" name="Text Placeholder 10"/>
          <p:cNvSpPr>
            <a:spLocks noGrp="1"/>
          </p:cNvSpPr>
          <p:nvPr>
            <p:ph type="body" sz="quarter" idx="15"/>
          </p:nvPr>
        </p:nvSpPr>
        <p:spPr>
          <a:xfrm>
            <a:off x="6566064" y="1876926"/>
            <a:ext cx="5101055" cy="4074694"/>
          </a:xfrm>
        </p:spPr>
        <p:txBody>
          <a:bodyPr/>
          <a:lstStyle>
            <a:lvl1pPr marL="0" indent="0">
              <a:buNone/>
              <a:defRPr>
                <a:solidFill>
                  <a:schemeClr val="bg1"/>
                </a:solidFill>
                <a:latin typeface="Open Sans" panose="020B0606030504020204"/>
              </a:defRPr>
            </a:lvl1pPr>
          </a:lstStyle>
          <a:p>
            <a:pPr lvl="0"/>
            <a:endParaRPr lang="en-US"/>
          </a:p>
        </p:txBody>
      </p:sp>
    </p:spTree>
    <p:extLst>
      <p:ext uri="{BB962C8B-B14F-4D97-AF65-F5344CB8AC3E}">
        <p14:creationId xmlns:p14="http://schemas.microsoft.com/office/powerpoint/2010/main" val="38534002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Open Sans" panose="020B0606030504020204"/>
              </a:defRPr>
            </a:lvl1pPr>
          </a:lstStyle>
          <a:p>
            <a:pPr lvl="0"/>
            <a:endParaRPr lang="en-US"/>
          </a:p>
        </p:txBody>
      </p:sp>
      <p:sp>
        <p:nvSpPr>
          <p:cNvPr id="11" name="Text Placeholder 10"/>
          <p:cNvSpPr>
            <a:spLocks noGrp="1"/>
          </p:cNvSpPr>
          <p:nvPr>
            <p:ph type="body" sz="quarter" idx="14"/>
          </p:nvPr>
        </p:nvSpPr>
        <p:spPr>
          <a:xfrm>
            <a:off x="518193" y="1876926"/>
            <a:ext cx="5101055" cy="4074694"/>
          </a:xfrm>
        </p:spPr>
        <p:txBody>
          <a:bodyPr anchor="ctr"/>
          <a:lstStyle>
            <a:lvl1pPr marL="0" indent="0">
              <a:buNone/>
              <a:defRPr>
                <a:solidFill>
                  <a:schemeClr val="bg1"/>
                </a:solidFill>
                <a:latin typeface="Open Sans" panose="020B0606030504020204"/>
              </a:defRPr>
            </a:lvl1pPr>
          </a:lstStyle>
          <a:p>
            <a:pPr lvl="0"/>
            <a:endParaRPr lang="en-US"/>
          </a:p>
        </p:txBody>
      </p:sp>
    </p:spTree>
    <p:extLst>
      <p:ext uri="{BB962C8B-B14F-4D97-AF65-F5344CB8AC3E}">
        <p14:creationId xmlns:p14="http://schemas.microsoft.com/office/powerpoint/2010/main" val="15038378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Open Sans (Headings)"/>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Open Sans (Headings)"/>
              </a:defRPr>
            </a:lvl1pPr>
          </a:lstStyle>
          <a:p>
            <a:pPr lvl="0"/>
            <a:endParaRPr lang="en-US"/>
          </a:p>
        </p:txBody>
      </p:sp>
    </p:spTree>
    <p:extLst>
      <p:ext uri="{BB962C8B-B14F-4D97-AF65-F5344CB8AC3E}">
        <p14:creationId xmlns:p14="http://schemas.microsoft.com/office/powerpoint/2010/main" val="3236329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Calibri" panose="020F0502020204030204" pitchFamily="34" charset="0"/>
                <a:cs typeface="Calibri" panose="020F0502020204030204" pitchFamily="34" charset="0"/>
              </a:defRPr>
            </a:lvl1pPr>
          </a:lstStyle>
          <a:p>
            <a:r>
              <a:rPr lang="en-US"/>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r>
              <a:rPr lang="en-US"/>
              <a:t>Copyright © Texas Education Agency 2020. All rights reserved.</a:t>
            </a:r>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42011684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Open Sans (Body)"/>
              </a:defRPr>
            </a:lvl1pPr>
          </a:lstStyle>
          <a:p>
            <a:pPr lvl="0"/>
            <a:r>
              <a:rPr lang="en-US"/>
              <a:t>Contact Communications for custom timelines</a:t>
            </a:r>
          </a:p>
        </p:txBody>
      </p:sp>
    </p:spTree>
    <p:extLst>
      <p:ext uri="{BB962C8B-B14F-4D97-AF65-F5344CB8AC3E}">
        <p14:creationId xmlns:p14="http://schemas.microsoft.com/office/powerpoint/2010/main" val="36454159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Open Sans (Body)"/>
              </a:defRPr>
            </a:lvl1pPr>
          </a:lstStyle>
          <a:p>
            <a:pPr lvl="0"/>
            <a:r>
              <a:rPr lang="en-US"/>
              <a:t>Contact Communications for custom timelines</a:t>
            </a:r>
          </a:p>
        </p:txBody>
      </p:sp>
    </p:spTree>
    <p:extLst>
      <p:ext uri="{BB962C8B-B14F-4D97-AF65-F5344CB8AC3E}">
        <p14:creationId xmlns:p14="http://schemas.microsoft.com/office/powerpoint/2010/main" val="28171280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Copyright © Texas Education Agency 2020. All rights reserved.</a:t>
            </a:r>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3469817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Copyright © Texas Education Agency 2020. All rights reserved.</a:t>
            </a:r>
          </a:p>
        </p:txBody>
      </p:sp>
    </p:spTree>
    <p:extLst>
      <p:ext uri="{BB962C8B-B14F-4D97-AF65-F5344CB8AC3E}">
        <p14:creationId xmlns:p14="http://schemas.microsoft.com/office/powerpoint/2010/main" val="22086269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EA89072E-2125-40D6-847A-9E6B768971D4}" type="slidenum">
              <a:rPr lang="en-US" smtClean="0"/>
              <a:t>‹#›</a:t>
            </a:fld>
            <a:endParaRPr lang="en-US"/>
          </a:p>
        </p:txBody>
      </p:sp>
    </p:spTree>
    <p:extLst>
      <p:ext uri="{BB962C8B-B14F-4D97-AF65-F5344CB8AC3E}">
        <p14:creationId xmlns:p14="http://schemas.microsoft.com/office/powerpoint/2010/main" val="37416380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Title Bar -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a:t>Edit Section Title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Texas Education Agency 2020. All rights reserved.</a:t>
            </a:r>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6543703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562707" y="1508400"/>
            <a:ext cx="11068062" cy="4590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092656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9485093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13106545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Texas Education Agency 2020. All rights reserved.</a:t>
            </a:r>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9835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a:xfrm>
            <a:off x="838200" y="6529137"/>
            <a:ext cx="2743200" cy="192338"/>
          </a:xfrm>
          <a:prstGeom prst="rect">
            <a:avLst/>
          </a:prstGeom>
        </p:spPr>
        <p:txBody>
          <a:bodyPr/>
          <a:lstStyle/>
          <a:p>
            <a:endParaRPr lang="en-US"/>
          </a:p>
        </p:txBody>
      </p:sp>
      <p:sp>
        <p:nvSpPr>
          <p:cNvPr id="8" name="Footer Placeholder 7"/>
          <p:cNvSpPr>
            <a:spLocks noGrp="1"/>
          </p:cNvSpPr>
          <p:nvPr>
            <p:ph type="ftr" sz="quarter" idx="11"/>
          </p:nvPr>
        </p:nvSpPr>
        <p:spPr>
          <a:xfrm>
            <a:off x="4038600" y="6529137"/>
            <a:ext cx="4114800" cy="192338"/>
          </a:xfrm>
          <a:prstGeom prst="rect">
            <a:avLst/>
          </a:prstGeom>
        </p:spPr>
        <p:txBody>
          <a:bodyPr/>
          <a:lstStyle/>
          <a:p>
            <a:r>
              <a:rPr lang="en-US"/>
              <a:t>Copyright © Texas Education Agency 2020. All rights reserved.</a:t>
            </a:r>
          </a:p>
        </p:txBody>
      </p:sp>
      <p:sp>
        <p:nvSpPr>
          <p:cNvPr id="9" name="Slide Number Placeholder 8"/>
          <p:cNvSpPr>
            <a:spLocks noGrp="1"/>
          </p:cNvSpPr>
          <p:nvPr>
            <p:ph type="sldNum" sz="quarter" idx="12"/>
          </p:nvPr>
        </p:nvSpPr>
        <p:spPr>
          <a:xfrm>
            <a:off x="8610600" y="6529137"/>
            <a:ext cx="2743200" cy="192338"/>
          </a:xfrm>
          <a:prstGeom prst="rect">
            <a:avLst/>
          </a:prstGeom>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Open Sans (Headings)"/>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Open Sans (Headings)"/>
              </a:defRPr>
            </a:lvl1pPr>
          </a:lstStyle>
          <a:p>
            <a:pPr lvl="0"/>
            <a:endParaRPr lang="en-US"/>
          </a:p>
        </p:txBody>
      </p:sp>
    </p:spTree>
    <p:extLst>
      <p:ext uri="{BB962C8B-B14F-4D97-AF65-F5344CB8AC3E}">
        <p14:creationId xmlns:p14="http://schemas.microsoft.com/office/powerpoint/2010/main" val="35639757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Texas Education Agency 2020. All rights reserved.</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22727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8709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12779722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17118887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7533365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8221987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10020743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Texas Education Agency 2020. All rights reserved.</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24914438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10121223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Texas Education Agency 2020. All rights reserved.</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
        <p:nvSpPr>
          <p:cNvPr id="27" name="Rectangle 26">
            <a:extLst>
              <a:ext uri="{FF2B5EF4-FFF2-40B4-BE49-F238E27FC236}">
                <a16:creationId xmlns:a16="http://schemas.microsoft.com/office/drawing/2014/main" id="{4721AC14-E148-4FFF-8FC0-14467ACE5317}"/>
              </a:ext>
            </a:extLst>
          </p:cNvPr>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0339410A-1638-4EC8-9BD2-C389F5BC6BE8}"/>
              </a:ext>
            </a:extLst>
          </p:cNvPr>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30" name="Text Placeholder 3">
            <a:extLst>
              <a:ext uri="{FF2B5EF4-FFF2-40B4-BE49-F238E27FC236}">
                <a16:creationId xmlns:a16="http://schemas.microsoft.com/office/drawing/2014/main" id="{FF10C51D-88D9-4276-A298-DA3EF2BF11E7}"/>
              </a:ext>
            </a:extLst>
          </p:cNvPr>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Tree>
    <p:extLst>
      <p:ext uri="{BB962C8B-B14F-4D97-AF65-F5344CB8AC3E}">
        <p14:creationId xmlns:p14="http://schemas.microsoft.com/office/powerpoint/2010/main" val="11147392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3" Type="http://schemas.openxmlformats.org/officeDocument/2006/relationships/slideLayout" Target="../slideLayouts/slideLayout109.xml"/><Relationship Id="rId21" Type="http://schemas.openxmlformats.org/officeDocument/2006/relationships/image" Target="../media/image3.png"/><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0" Type="http://schemas.openxmlformats.org/officeDocument/2006/relationships/theme" Target="../theme/theme10.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3.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3.png"/><Relationship Id="rId2" Type="http://schemas.openxmlformats.org/officeDocument/2006/relationships/slideLayout" Target="../slideLayouts/slideLayout38.xml"/><Relationship Id="rId16" Type="http://schemas.openxmlformats.org/officeDocument/2006/relationships/theme" Target="../theme/theme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image" Target="../media/image9.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image" Target="../media/image11.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image" Target="../media/image10.jpeg"/><Relationship Id="rId2" Type="http://schemas.openxmlformats.org/officeDocument/2006/relationships/slideLayout" Target="../slideLayouts/slideLayout55.xml"/><Relationship Id="rId16" Type="http://schemas.openxmlformats.org/officeDocument/2006/relationships/theme" Target="../theme/theme7.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image" Target="../media/image12.png"/><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image" Target="../media/image3.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theme" Target="../theme/theme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3" Type="http://schemas.openxmlformats.org/officeDocument/2006/relationships/slideLayout" Target="../slideLayouts/slideLayout89.xml"/><Relationship Id="rId21" Type="http://schemas.openxmlformats.org/officeDocument/2006/relationships/theme" Target="../theme/theme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86732"/>
            <a:ext cx="2743200" cy="334743"/>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p:cNvSpPr>
            <a:spLocks noGrp="1"/>
          </p:cNvSpPr>
          <p:nvPr>
            <p:ph type="ftr" sz="quarter" idx="3"/>
          </p:nvPr>
        </p:nvSpPr>
        <p:spPr>
          <a:xfrm>
            <a:off x="4038600" y="6386732"/>
            <a:ext cx="4114800" cy="334743"/>
          </a:xfrm>
          <a:prstGeom prst="rect">
            <a:avLst/>
          </a:prstGeom>
        </p:spPr>
        <p:txBody>
          <a:bodyPr vert="horz" lIns="91440" tIns="45720" rIns="91440" bIns="45720" rtlCol="0" anchor="ctr"/>
          <a:lstStyle>
            <a:lvl1pPr algn="ctr">
              <a:defRPr sz="1200">
                <a:solidFill>
                  <a:schemeClr val="bg1"/>
                </a:solidFill>
              </a:defRPr>
            </a:lvl1pPr>
          </a:lstStyle>
          <a:p>
            <a:r>
              <a:rPr lang="en-US"/>
              <a:t>Copyright © Texas Education Agency 2020. All rights reserved.</a:t>
            </a:r>
          </a:p>
        </p:txBody>
      </p:sp>
      <p:sp>
        <p:nvSpPr>
          <p:cNvPr id="6" name="Slide Number Placeholder 5"/>
          <p:cNvSpPr>
            <a:spLocks noGrp="1"/>
          </p:cNvSpPr>
          <p:nvPr>
            <p:ph type="sldNum" sz="quarter" idx="4"/>
          </p:nvPr>
        </p:nvSpPr>
        <p:spPr>
          <a:xfrm>
            <a:off x="8610600" y="6386732"/>
            <a:ext cx="2743200" cy="334743"/>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1720896744"/>
      </p:ext>
    </p:extLst>
  </p:cSld>
  <p:clrMap bg1="lt1" tx1="dk1" bg2="lt2" tx2="dk2" accent1="accent1" accent2="accent2" accent3="accent3" accent4="accent4" accent5="accent5" accent6="accent6" hlink="hlink" folHlink="folHlink"/>
  <p:sldLayoutIdLst>
    <p:sldLayoutId id="2147483753" r:id="rId1"/>
    <p:sldLayoutId id="2147483665" r:id="rId2"/>
    <p:sldLayoutId id="2147483691"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r>
              <a:rPr lang="en-US"/>
              <a:t>Copyright © Texas Education Agency 2020. All rights reserved.</a:t>
            </a:r>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3246156810"/>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9" r:id="rId17"/>
    <p:sldLayoutId id="2147483880" r:id="rId18"/>
    <p:sldLayoutId id="2147483881" r:id="rId19"/>
  </p:sldLayoutIdLst>
  <p:hf hd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507579"/>
            <a:ext cx="2743200" cy="213896"/>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p:cNvSpPr>
            <a:spLocks noGrp="1"/>
          </p:cNvSpPr>
          <p:nvPr>
            <p:ph type="ftr" sz="quarter" idx="3"/>
          </p:nvPr>
        </p:nvSpPr>
        <p:spPr>
          <a:xfrm>
            <a:off x="4038600" y="6507579"/>
            <a:ext cx="4114800" cy="213896"/>
          </a:xfrm>
          <a:prstGeom prst="rect">
            <a:avLst/>
          </a:prstGeom>
        </p:spPr>
        <p:txBody>
          <a:bodyPr vert="horz" lIns="91440" tIns="45720" rIns="91440" bIns="45720" rtlCol="0" anchor="ctr"/>
          <a:lstStyle>
            <a:lvl1pPr algn="ctr">
              <a:defRPr sz="1200">
                <a:solidFill>
                  <a:schemeClr val="bg1"/>
                </a:solidFill>
              </a:defRPr>
            </a:lvl1pPr>
          </a:lstStyle>
          <a:p>
            <a:r>
              <a:rPr lang="en-US"/>
              <a:t>Copyright © Texas Education Agency 2020. All rights reserved.</a:t>
            </a:r>
          </a:p>
        </p:txBody>
      </p:sp>
      <p:sp>
        <p:nvSpPr>
          <p:cNvPr id="6" name="Slide Number Placeholder 5"/>
          <p:cNvSpPr>
            <a:spLocks noGrp="1"/>
          </p:cNvSpPr>
          <p:nvPr>
            <p:ph type="sldNum" sz="quarter" idx="4"/>
          </p:nvPr>
        </p:nvSpPr>
        <p:spPr>
          <a:xfrm>
            <a:off x="8610600" y="6507579"/>
            <a:ext cx="2743200" cy="213896"/>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3730375413"/>
      </p:ext>
    </p:extLst>
  </p:cSld>
  <p:clrMap bg1="lt1" tx1="dk1" bg2="lt2" tx2="dk2" accent1="accent1" accent2="accent2" accent3="accent3" accent4="accent4" accent5="accent5" accent6="accent6" hlink="hlink" folHlink="folHlink"/>
  <p:sldLayoutIdLst>
    <p:sldLayoutId id="2147483707" r:id="rId1"/>
    <p:sldLayoutId id="2147483706" r:id="rId2"/>
    <p:sldLayoutId id="2147483708" r:id="rId3"/>
    <p:sldLayoutId id="2147483705" r:id="rId4"/>
    <p:sldLayoutId id="2147483695" r:id="rId5"/>
    <p:sldLayoutId id="2147483887"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r>
              <a:rPr lang="en-US"/>
              <a:t>Copyright © Texas Education Agency 2020. All rights reserved.</a:t>
            </a:r>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2808656599"/>
      </p:ext>
    </p:extLst>
  </p:cSld>
  <p:clrMap bg1="lt1" tx1="dk1" bg2="lt2" tx2="dk2" accent1="accent1" accent2="accent2" accent3="accent3" accent4="accent4" accent5="accent5" accent6="accent6" hlink="hlink" folHlink="folHlink"/>
  <p:sldLayoutIdLst>
    <p:sldLayoutId id="2147483740" r:id="rId1"/>
    <p:sldLayoutId id="2147483754" r:id="rId2"/>
    <p:sldLayoutId id="2147483713" r:id="rId3"/>
    <p:sldLayoutId id="2147483711" r:id="rId4"/>
    <p:sldLayoutId id="2147483714" r:id="rId5"/>
    <p:sldLayoutId id="2147483739" r:id="rId6"/>
    <p:sldLayoutId id="2147483715" r:id="rId7"/>
    <p:sldLayoutId id="2147483755" r:id="rId8"/>
    <p:sldLayoutId id="2147483771" r:id="rId9"/>
    <p:sldLayoutId id="2147483773" r:id="rId10"/>
    <p:sldLayoutId id="2147483735" r:id="rId11"/>
    <p:sldLayoutId id="2147483736" r:id="rId12"/>
    <p:sldLayoutId id="2147483737" r:id="rId13"/>
    <p:sldLayoutId id="2147483900" r:id="rId14"/>
    <p:sldLayoutId id="2147483738" r:id="rId15"/>
    <p:sldLayoutId id="2147483716" r:id="rId16"/>
  </p:sldLayoutIdLst>
  <p:hf hd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25DC4C-ADBE-46B7-ABF7-052E339ED3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B9818-289D-43B3-85D4-58E03B04B4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87A2CE-B8E2-4BDA-98C0-2FE23EBBC8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E7AFC5-74E7-4900-934C-6D0B9AA81013}" type="datetimeFigureOut">
              <a:rPr lang="en-US" smtClean="0"/>
              <a:t>7/16/2020</a:t>
            </a:fld>
            <a:endParaRPr lang="en-US"/>
          </a:p>
        </p:txBody>
      </p:sp>
      <p:sp>
        <p:nvSpPr>
          <p:cNvPr id="5" name="Footer Placeholder 4">
            <a:extLst>
              <a:ext uri="{FF2B5EF4-FFF2-40B4-BE49-F238E27FC236}">
                <a16:creationId xmlns:a16="http://schemas.microsoft.com/office/drawing/2014/main" id="{2A9291C9-0C08-4690-AF1F-FF1B71B4FE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C7B524-E7AC-4845-BFF4-BF7F774120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82664-1136-4D37-BFAA-124E920E074C}" type="slidenum">
              <a:rPr lang="en-US" smtClean="0"/>
              <a:t>‹#›</a:t>
            </a:fld>
            <a:endParaRPr lang="en-US"/>
          </a:p>
        </p:txBody>
      </p:sp>
    </p:spTree>
    <p:extLst>
      <p:ext uri="{BB962C8B-B14F-4D97-AF65-F5344CB8AC3E}">
        <p14:creationId xmlns:p14="http://schemas.microsoft.com/office/powerpoint/2010/main" val="307539559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8562369"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r>
              <a:rPr lang="en-US"/>
              <a:t>Copyright © Texas Education Agency 2020. All rights reserved.</a:t>
            </a:r>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298391779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76" r:id="rId9"/>
    <p:sldLayoutId id="2147483777" r:id="rId10"/>
    <p:sldLayoutId id="2147483767" r:id="rId11"/>
    <p:sldLayoutId id="2147483768" r:id="rId12"/>
    <p:sldLayoutId id="2147483769" r:id="rId13"/>
    <p:sldLayoutId id="2147483770" r:id="rId14"/>
    <p:sldLayoutId id="2147483829" r:id="rId15"/>
  </p:sldLayoutIdLst>
  <p:hf hd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 typeface="Wingdings" pitchFamily="2" charset="2"/>
        <a:buNone/>
        <a:defRPr sz="2800" b="1"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Wingdings" pitchFamily="2" charset="2"/>
        <a:buChar char="§"/>
        <a:defRPr sz="2000" kern="1200">
          <a:solidFill>
            <a:srgbClr val="4472C4"/>
          </a:solidFill>
          <a:latin typeface="+mn-lt"/>
          <a:ea typeface="+mn-ea"/>
          <a:cs typeface="+mn-cs"/>
        </a:defRPr>
      </a:lvl3pPr>
      <a:lvl4pPr marL="1657350" indent="-28575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114550" indent="-28575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531932"/>
      </p:ext>
    </p:extLst>
  </p:cSld>
  <p:clrMap bg1="lt1" tx1="dk1" bg2="lt2" tx2="dk2" accent1="accent1" accent2="accent2" accent3="accent3" accent4="accent4" accent5="accent5" accent6="accent6" hlink="hlink" folHlink="folHlink"/>
  <p:sldLayoutIdLst>
    <p:sldLayoutId id="2147483680" r:id="rId1"/>
    <p:sldLayoutId id="2147483682"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 y="6501402"/>
            <a:ext cx="12000217" cy="229917"/>
          </a:xfrm>
          <a:prstGeom prst="rect">
            <a:avLst/>
          </a:prstGeom>
        </p:spPr>
      </p:pic>
      <p:sp>
        <p:nvSpPr>
          <p:cNvPr id="8"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Copyright © Texas Education Agency 2020. All rights reserved.</a:t>
            </a:r>
          </a:p>
        </p:txBody>
      </p:sp>
      <p:pic>
        <p:nvPicPr>
          <p:cNvPr id="10" name="Picture 9"/>
          <p:cNvPicPr>
            <a:picLocks noChangeAspect="1"/>
          </p:cNvPicPr>
          <p:nvPr userDrawn="1"/>
        </p:nvPicPr>
        <p:blipFill>
          <a:blip r:embed="rId18">
            <a:alphaModFix amt="26000"/>
            <a:extLst>
              <a:ext uri="{28A0092B-C50C-407E-A947-70E740481C1C}">
                <a14:useLocalDpi xmlns:a14="http://schemas.microsoft.com/office/drawing/2010/main" val="0"/>
              </a:ext>
            </a:extLst>
          </a:blip>
          <a:stretch>
            <a:fillRect/>
          </a:stretch>
        </p:blipFill>
        <p:spPr>
          <a:xfrm>
            <a:off x="-1" y="0"/>
            <a:ext cx="12192001" cy="1273427"/>
          </a:xfrm>
          <a:prstGeom prst="rect">
            <a:avLst/>
          </a:prstGeom>
        </p:spPr>
      </p:pic>
      <p:pic>
        <p:nvPicPr>
          <p:cNvPr id="11" name="Picture 10"/>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26279" y="248815"/>
            <a:ext cx="1454954" cy="727477"/>
          </a:xfrm>
          <a:prstGeom prst="rect">
            <a:avLst/>
          </a:prstGeom>
          <a:noFill/>
        </p:spPr>
      </p:pic>
    </p:spTree>
    <p:extLst>
      <p:ext uri="{BB962C8B-B14F-4D97-AF65-F5344CB8AC3E}">
        <p14:creationId xmlns:p14="http://schemas.microsoft.com/office/powerpoint/2010/main" val="134109753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r>
              <a:rPr lang="en-US"/>
              <a:t>Copyright © Texas Education Agency 2020. All rights reserved.</a:t>
            </a:r>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223196508"/>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Lst>
  <p:hf hdr="0" dt="0"/>
  <p:txStyles>
    <p:titleStyle>
      <a:lvl1pPr algn="l" defTabSz="914400" rtl="0" eaLnBrk="1" latinLnBrk="0" hangingPunct="1">
        <a:lnSpc>
          <a:spcPct val="90000"/>
        </a:lnSpc>
        <a:spcBef>
          <a:spcPct val="0"/>
        </a:spcBef>
        <a:buNone/>
        <a:defRPr sz="3600" b="1" kern="1200">
          <a:solidFill>
            <a:srgbClr val="3C6EBE"/>
          </a:solidFill>
          <a:latin typeface="Open Sans Semibold"/>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r>
              <a:rPr lang="en-US"/>
              <a:t>Copyright © Texas Education Agency 2020. All rights reserved.</a:t>
            </a:r>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3675126971"/>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 id="2147483860" r:id="rId20"/>
  </p:sldLayoutIdLst>
  <p:hf hd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hyperlink" Target="mailto:copyrights@tea.texas.gov"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03.xml"/><Relationship Id="rId4"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0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02.xml"/><Relationship Id="rId5" Type="http://schemas.openxmlformats.org/officeDocument/2006/relationships/image" Target="../media/image22.sv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02.xml"/><Relationship Id="rId5" Type="http://schemas.openxmlformats.org/officeDocument/2006/relationships/image" Target="../media/image24.sv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02.xml"/><Relationship Id="rId5" Type="http://schemas.openxmlformats.org/officeDocument/2006/relationships/image" Target="../media/image26.sv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02.xml"/><Relationship Id="rId5" Type="http://schemas.openxmlformats.org/officeDocument/2006/relationships/image" Target="../media/image26.sv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02.xml"/><Relationship Id="rId5" Type="http://schemas.openxmlformats.org/officeDocument/2006/relationships/image" Target="../media/image28.sv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02.xml"/><Relationship Id="rId5" Type="http://schemas.openxmlformats.org/officeDocument/2006/relationships/image" Target="../media/image30.sv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0" y="1255078"/>
            <a:ext cx="12192000" cy="7258051"/>
          </a:xfrm>
        </p:spPr>
      </p:pic>
      <p:sp>
        <p:nvSpPr>
          <p:cNvPr id="7" name="Title 1">
            <a:extLst>
              <a:ext uri="{FF2B5EF4-FFF2-40B4-BE49-F238E27FC236}">
                <a16:creationId xmlns:a16="http://schemas.microsoft.com/office/drawing/2014/main" id="{DBA4D4C2-326B-4895-9203-DCB1C122193A}"/>
              </a:ext>
            </a:extLst>
          </p:cNvPr>
          <p:cNvSpPr txBox="1">
            <a:spLocks/>
          </p:cNvSpPr>
          <p:nvPr/>
        </p:nvSpPr>
        <p:spPr>
          <a:xfrm>
            <a:off x="1885950" y="1255079"/>
            <a:ext cx="8492490" cy="1832679"/>
          </a:xfrm>
          <a:prstGeom prst="rect">
            <a:avLst/>
          </a:prstGeom>
          <a:solidFill>
            <a:schemeClr val="bg1">
              <a:lumMod val="95000"/>
              <a:alpha val="86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chemeClr val="bg1"/>
                </a:solidFill>
                <a:latin typeface="Calibri (Body)"/>
                <a:ea typeface="+mj-ea"/>
                <a:cs typeface="Calibri" panose="020F0502020204030204" pitchFamily="34" charset="0"/>
              </a:defRPr>
            </a:lvl1pPr>
          </a:lstStyle>
          <a:p>
            <a:r>
              <a:rPr lang="en-US" sz="6600">
                <a:solidFill>
                  <a:srgbClr val="1482C5"/>
                </a:solidFill>
              </a:rPr>
              <a:t>TEA Curriculum Update</a:t>
            </a:r>
          </a:p>
          <a:p>
            <a:endParaRPr lang="en-US" sz="2400">
              <a:solidFill>
                <a:srgbClr val="1482C5"/>
              </a:solidFill>
            </a:endParaRPr>
          </a:p>
        </p:txBody>
      </p:sp>
      <p:sp>
        <p:nvSpPr>
          <p:cNvPr id="8" name="Subtitle 2">
            <a:extLst>
              <a:ext uri="{FF2B5EF4-FFF2-40B4-BE49-F238E27FC236}">
                <a16:creationId xmlns:a16="http://schemas.microsoft.com/office/drawing/2014/main" id="{51A59BAD-9E39-434C-8BF4-F11962C51984}"/>
              </a:ext>
            </a:extLst>
          </p:cNvPr>
          <p:cNvSpPr txBox="1">
            <a:spLocks/>
          </p:cNvSpPr>
          <p:nvPr/>
        </p:nvSpPr>
        <p:spPr>
          <a:xfrm>
            <a:off x="1885950" y="3087758"/>
            <a:ext cx="8492490" cy="1126434"/>
          </a:xfrm>
          <a:prstGeom prst="rect">
            <a:avLst/>
          </a:prstGeom>
          <a:solidFill>
            <a:schemeClr val="bg1">
              <a:lumMod val="95000"/>
              <a:alpha val="86000"/>
            </a:schemeClr>
          </a:solidFill>
        </p:spPr>
        <p:txBody>
          <a:bodyPr>
            <a:normAutofit fontScale="70000" lnSpcReduction="20000"/>
          </a:bodyPr>
          <a:lstStyle>
            <a:lvl1pPr marL="0" indent="0" algn="l" defTabSz="914400" rtl="0" eaLnBrk="1" latinLnBrk="0" hangingPunct="1">
              <a:lnSpc>
                <a:spcPct val="90000"/>
              </a:lnSpc>
              <a:spcBef>
                <a:spcPts val="1000"/>
              </a:spcBef>
              <a:buFont typeface="Wingdings" pitchFamily="2" charset="2"/>
              <a:buNone/>
              <a:defRPr sz="2800" b="1"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Wingdings" pitchFamily="2" charset="2"/>
              <a:buChar char="§"/>
              <a:defRPr sz="2000" kern="1200">
                <a:solidFill>
                  <a:srgbClr val="4472C4"/>
                </a:solidFill>
                <a:latin typeface="+mn-lt"/>
                <a:ea typeface="+mn-ea"/>
                <a:cs typeface="+mn-cs"/>
              </a:defRPr>
            </a:lvl3pPr>
            <a:lvl4pPr marL="1657350" indent="-28575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114550" indent="-28575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a:solidFill>
                  <a:schemeClr val="tx1">
                    <a:lumMod val="75000"/>
                    <a:lumOff val="25000"/>
                  </a:schemeClr>
                </a:solidFill>
              </a:rPr>
              <a:t>Curriculum Standards and Student Support Division </a:t>
            </a:r>
          </a:p>
          <a:p>
            <a:r>
              <a:rPr lang="en-US">
                <a:solidFill>
                  <a:schemeClr val="tx1">
                    <a:lumMod val="75000"/>
                    <a:lumOff val="25000"/>
                  </a:schemeClr>
                </a:solidFill>
                <a:latin typeface="+mj-lt"/>
              </a:rPr>
              <a:t>Jessica Snyder, Director of Special Projects</a:t>
            </a:r>
          </a:p>
        </p:txBody>
      </p:sp>
      <p:sp>
        <p:nvSpPr>
          <p:cNvPr id="2" name="Footer Placeholder 1">
            <a:extLst>
              <a:ext uri="{FF2B5EF4-FFF2-40B4-BE49-F238E27FC236}">
                <a16:creationId xmlns:a16="http://schemas.microsoft.com/office/drawing/2014/main" id="{7D5D93EB-D66C-4F4E-BA7B-36319E6B58E2}"/>
              </a:ext>
            </a:extLst>
          </p:cNvPr>
          <p:cNvSpPr>
            <a:spLocks noGrp="1"/>
          </p:cNvSpPr>
          <p:nvPr>
            <p:ph type="ftr" sz="quarter" idx="11"/>
          </p:nvPr>
        </p:nvSpPr>
        <p:spPr/>
        <p:txBody>
          <a:bodyPr/>
          <a:lstStyle/>
          <a:p>
            <a:r>
              <a:rPr lang="en-US"/>
              <a:t>Copyright © Texas Education Agency 2020. All rights reserved.</a:t>
            </a:r>
          </a:p>
        </p:txBody>
      </p:sp>
      <p:sp>
        <p:nvSpPr>
          <p:cNvPr id="3" name="Slide Number Placeholder 2">
            <a:extLst>
              <a:ext uri="{FF2B5EF4-FFF2-40B4-BE49-F238E27FC236}">
                <a16:creationId xmlns:a16="http://schemas.microsoft.com/office/drawing/2014/main" id="{D42C1B47-1C43-4E60-93D0-1DE7E8AE5047}"/>
              </a:ext>
            </a:extLst>
          </p:cNvPr>
          <p:cNvSpPr>
            <a:spLocks noGrp="1"/>
          </p:cNvSpPr>
          <p:nvPr>
            <p:ph type="sldNum" sz="quarter" idx="12"/>
          </p:nvPr>
        </p:nvSpPr>
        <p:spPr/>
        <p:txBody>
          <a:bodyPr/>
          <a:lstStyle/>
          <a:p>
            <a:fld id="{0088AB57-2DBE-44A3-AE96-942C49E954BF}" type="slidenum">
              <a:rPr lang="en-US" smtClean="0"/>
              <a:t>1</a:t>
            </a:fld>
            <a:endParaRPr lang="en-US"/>
          </a:p>
        </p:txBody>
      </p:sp>
    </p:spTree>
    <p:extLst>
      <p:ext uri="{BB962C8B-B14F-4D97-AF65-F5344CB8AC3E}">
        <p14:creationId xmlns:p14="http://schemas.microsoft.com/office/powerpoint/2010/main" val="1500921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42E0-7997-480A-AFBC-B91B7CA68B78}"/>
              </a:ext>
            </a:extLst>
          </p:cNvPr>
          <p:cNvSpPr>
            <a:spLocks noGrp="1"/>
          </p:cNvSpPr>
          <p:nvPr>
            <p:ph type="title"/>
          </p:nvPr>
        </p:nvSpPr>
        <p:spPr/>
        <p:txBody>
          <a:bodyPr>
            <a:normAutofit/>
          </a:bodyPr>
          <a:lstStyle/>
          <a:p>
            <a:r>
              <a:rPr lang="en-US" sz="3200">
                <a:solidFill>
                  <a:schemeClr val="tx1"/>
                </a:solidFill>
              </a:rPr>
              <a:t>Copyright</a:t>
            </a:r>
          </a:p>
        </p:txBody>
      </p:sp>
      <p:sp>
        <p:nvSpPr>
          <p:cNvPr id="6" name="Rectangle 5">
            <a:extLst>
              <a:ext uri="{FF2B5EF4-FFF2-40B4-BE49-F238E27FC236}">
                <a16:creationId xmlns:a16="http://schemas.microsoft.com/office/drawing/2014/main" id="{854D32F9-384B-4371-92E3-799A739C6DF9}"/>
              </a:ext>
            </a:extLst>
          </p:cNvPr>
          <p:cNvSpPr/>
          <p:nvPr/>
        </p:nvSpPr>
        <p:spPr>
          <a:xfrm>
            <a:off x="602166" y="1594624"/>
            <a:ext cx="10972800" cy="4293483"/>
          </a:xfrm>
          <a:prstGeom prst="rect">
            <a:avLst/>
          </a:prstGeom>
        </p:spPr>
        <p:txBody>
          <a:bodyPr wrap="square">
            <a:spAutoFit/>
          </a:bodyPr>
          <a:lstStyle/>
          <a:p>
            <a:r>
              <a:rPr lang="en-US" b="1">
                <a:latin typeface="Arial" panose="020B0604020202020204" pitchFamily="34" charset="0"/>
                <a:cs typeface="Arial" panose="020B0604020202020204" pitchFamily="34" charset="0"/>
              </a:rPr>
              <a:t>© 2020 by the Texas Education Agency</a:t>
            </a:r>
            <a:endParaRPr lang="en-US">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Copyright © Notice.</a:t>
            </a:r>
          </a:p>
          <a:p>
            <a:endParaRPr lang="en-US" sz="13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The Materials are copyrighted © and trademarked ™ as the property of Texas Education Agency (TEA) and may not be reproduced without the express written permission of TEA except under the following conditions: </a:t>
            </a:r>
          </a:p>
          <a:p>
            <a:endParaRPr lang="en-US" sz="1400">
              <a:latin typeface="Arial" panose="020B0604020202020204" pitchFamily="34" charset="0"/>
              <a:cs typeface="Arial" panose="020B0604020202020204" pitchFamily="34" charset="0"/>
            </a:endParaRPr>
          </a:p>
          <a:p>
            <a:pPr marL="347472" indent="-347472"/>
            <a:r>
              <a:rPr lang="en-US" sz="1400">
                <a:latin typeface="Arial" panose="020B0604020202020204" pitchFamily="34" charset="0"/>
                <a:cs typeface="Arial" panose="020B0604020202020204" pitchFamily="34" charset="0"/>
              </a:rPr>
              <a:t>1)	Texas public school districts, charter schools, and education service centers may reproduce and use copies of the Materials and Related Materials for the districts' and schools' educational use without obtaining permission from TEA.</a:t>
            </a:r>
          </a:p>
          <a:p>
            <a:pPr marL="347472" indent="-347472"/>
            <a:r>
              <a:rPr lang="en-US" sz="1400">
                <a:latin typeface="Arial" panose="020B0604020202020204" pitchFamily="34" charset="0"/>
                <a:cs typeface="Arial" panose="020B0604020202020204" pitchFamily="34" charset="0"/>
              </a:rPr>
              <a:t>2)	Residents of the state of Texas may reproduce and use copies of the Materials and Related Materials for individual personal use only, without obtaining written permission from TEA.</a:t>
            </a:r>
          </a:p>
          <a:p>
            <a:pPr marL="347472" indent="-347472"/>
            <a:r>
              <a:rPr lang="en-US" sz="1400">
                <a:latin typeface="Arial" panose="020B0604020202020204" pitchFamily="34" charset="0"/>
                <a:cs typeface="Arial" panose="020B0604020202020204" pitchFamily="34" charset="0"/>
              </a:rPr>
              <a:t>3)	Any portion reproduced must be reproduced in its entirety and remain unedited, unaltered, and unchanged in any way.</a:t>
            </a:r>
          </a:p>
          <a:p>
            <a:pPr marL="342900" indent="-342900">
              <a:buAutoNum type="arabicParenR" startAt="4"/>
            </a:pPr>
            <a:r>
              <a:rPr lang="en-US" sz="1400">
                <a:latin typeface="Arial" panose="020B0604020202020204" pitchFamily="34" charset="0"/>
                <a:cs typeface="Arial" panose="020B0604020202020204" pitchFamily="34" charset="0"/>
              </a:rPr>
              <a:t>No monetary charge can be made for the reproduced materials or any document containing them; however, a reasonable charge to cover only the cost of reproduction and distribution may be charged.</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Private entities or persons located in Texas that are not Texas public school districts, charter schools, or education service centers, or any entity, whether public or private, educational or non-educational, located outside the state of Texas must obtain written approval from TEA and will be required to enter into a license agreement that may involve the payment of a licensing fee or a royalty. </a:t>
            </a:r>
          </a:p>
          <a:p>
            <a:r>
              <a:rPr lang="en-US" sz="1400">
                <a:latin typeface="Arial" panose="020B0604020202020204" pitchFamily="34" charset="0"/>
                <a:cs typeface="Arial" panose="020B0604020202020204" pitchFamily="34" charset="0"/>
              </a:rPr>
              <a:t>For information, contact the Office of Copyrights, Trademarks, License Agreements, and Royalties, Texas Education Agency, 1701 N. Congress Ave., Austin, Texas, 78701-1494; phone 512-463-9041, email: </a:t>
            </a:r>
            <a:r>
              <a:rPr lang="en-US" sz="1400" u="sng">
                <a:latin typeface="Arial" panose="020B0604020202020204" pitchFamily="34" charset="0"/>
                <a:cs typeface="Arial" panose="020B0604020202020204" pitchFamily="34" charset="0"/>
                <a:hlinkClick r:id="rId2"/>
              </a:rPr>
              <a:t>copyrights@tea.texas.gov</a:t>
            </a:r>
            <a:r>
              <a:rPr lang="en-US" sz="1400">
                <a:latin typeface="Arial" panose="020B0604020202020204" pitchFamily="34" charset="0"/>
                <a:cs typeface="Arial" panose="020B0604020202020204" pitchFamily="34" charset="0"/>
              </a:rPr>
              <a:t>.</a:t>
            </a:r>
          </a:p>
        </p:txBody>
      </p:sp>
      <p:sp>
        <p:nvSpPr>
          <p:cNvPr id="3" name="Footer Placeholder 2">
            <a:extLst>
              <a:ext uri="{FF2B5EF4-FFF2-40B4-BE49-F238E27FC236}">
                <a16:creationId xmlns:a16="http://schemas.microsoft.com/office/drawing/2014/main" id="{ED7358B5-94E7-4320-900F-8B8DDFD27FF5}"/>
              </a:ext>
            </a:extLst>
          </p:cNvPr>
          <p:cNvSpPr>
            <a:spLocks noGrp="1"/>
          </p:cNvSpPr>
          <p:nvPr>
            <p:ph type="ftr" sz="quarter" idx="11"/>
          </p:nvPr>
        </p:nvSpPr>
        <p:spPr/>
        <p:txBody>
          <a:bodyPr/>
          <a:lstStyle/>
          <a:p>
            <a:r>
              <a:rPr lang="en-US"/>
              <a:t>Copyright © Texas Education Agency 2020. All rights reserved.</a:t>
            </a:r>
          </a:p>
        </p:txBody>
      </p:sp>
      <p:sp>
        <p:nvSpPr>
          <p:cNvPr id="4" name="Slide Number Placeholder 3">
            <a:extLst>
              <a:ext uri="{FF2B5EF4-FFF2-40B4-BE49-F238E27FC236}">
                <a16:creationId xmlns:a16="http://schemas.microsoft.com/office/drawing/2014/main" id="{5165EB5D-D53B-4033-89F7-72C076AC0585}"/>
              </a:ext>
            </a:extLst>
          </p:cNvPr>
          <p:cNvSpPr>
            <a:spLocks noGrp="1"/>
          </p:cNvSpPr>
          <p:nvPr>
            <p:ph type="sldNum" sz="quarter" idx="12"/>
          </p:nvPr>
        </p:nvSpPr>
        <p:spPr/>
        <p:txBody>
          <a:bodyPr/>
          <a:lstStyle/>
          <a:p>
            <a:fld id="{0088AB57-2DBE-44A3-AE96-942C49E954BF}" type="slidenum">
              <a:rPr lang="en-US" smtClean="0"/>
              <a:t>10</a:t>
            </a:fld>
            <a:endParaRPr lang="en-US"/>
          </a:p>
        </p:txBody>
      </p:sp>
    </p:spTree>
    <p:extLst>
      <p:ext uri="{BB962C8B-B14F-4D97-AF65-F5344CB8AC3E}">
        <p14:creationId xmlns:p14="http://schemas.microsoft.com/office/powerpoint/2010/main" val="3813792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spcBef>
                <a:spcPts val="600"/>
              </a:spcBef>
            </a:pPr>
            <a:r>
              <a:rPr lang="en-US">
                <a:solidFill>
                  <a:srgbClr val="1482C5"/>
                </a:solidFill>
              </a:rPr>
              <a:t>Technology Applications and CTE </a:t>
            </a:r>
          </a:p>
        </p:txBody>
      </p:sp>
      <p:sp>
        <p:nvSpPr>
          <p:cNvPr id="4" name="Content Placeholder 3"/>
          <p:cNvSpPr>
            <a:spLocks noGrp="1"/>
          </p:cNvSpPr>
          <p:nvPr>
            <p:ph sz="quarter" idx="13"/>
          </p:nvPr>
        </p:nvSpPr>
        <p:spPr>
          <a:xfrm>
            <a:off x="3480435" y="1876777"/>
            <a:ext cx="8454890" cy="3911181"/>
          </a:xfrm>
        </p:spPr>
        <p:txBody>
          <a:bodyPr vert="horz" lIns="91440" tIns="45720" rIns="91440" bIns="45720" rtlCol="0" anchor="t">
            <a:noAutofit/>
          </a:bodyPr>
          <a:lstStyle/>
          <a:p>
            <a:pPr>
              <a:lnSpc>
                <a:spcPct val="100000"/>
              </a:lnSpc>
              <a:spcBef>
                <a:spcPts val="600"/>
              </a:spcBef>
            </a:pPr>
            <a:r>
              <a:rPr lang="en-US" sz="2600">
                <a:solidFill>
                  <a:schemeClr val="tx1">
                    <a:lumMod val="85000"/>
                    <a:lumOff val="15000"/>
                  </a:schemeClr>
                </a:solidFill>
              </a:rPr>
              <a:t>The SBOE adopted revisions to the TEKS for technology applications and CTE. The revisions will: </a:t>
            </a:r>
          </a:p>
          <a:p>
            <a:pPr marL="801688" indent="-336550">
              <a:lnSpc>
                <a:spcPct val="100000"/>
              </a:lnSpc>
              <a:spcBef>
                <a:spcPts val="800"/>
              </a:spcBef>
              <a:buClr>
                <a:srgbClr val="F47F42"/>
              </a:buClr>
              <a:buFont typeface="Wingdings" panose="05000000000000000000" pitchFamily="2" charset="2"/>
              <a:buChar char="§"/>
            </a:pPr>
            <a:r>
              <a:rPr lang="en-US" sz="2600">
                <a:solidFill>
                  <a:schemeClr val="tx1">
                    <a:lumMod val="85000"/>
                    <a:lumOff val="15000"/>
                  </a:schemeClr>
                </a:solidFill>
              </a:rPr>
              <a:t>consolidate the technology applications courses for grades 9 through 12 in the appropriate CTE career cluster;</a:t>
            </a:r>
          </a:p>
          <a:p>
            <a:pPr marL="801688" indent="-336550">
              <a:lnSpc>
                <a:spcPct val="100000"/>
              </a:lnSpc>
              <a:spcBef>
                <a:spcPts val="800"/>
              </a:spcBef>
              <a:buClr>
                <a:srgbClr val="F47F42"/>
              </a:buClr>
              <a:buFont typeface="Wingdings" panose="05000000000000000000" pitchFamily="2" charset="2"/>
              <a:buChar char="§"/>
            </a:pPr>
            <a:r>
              <a:rPr lang="en-US" sz="2600">
                <a:solidFill>
                  <a:schemeClr val="tx1">
                    <a:lumMod val="85000"/>
                    <a:lumOff val="15000"/>
                  </a:schemeClr>
                </a:solidFill>
              </a:rPr>
              <a:t>eliminate duplicative courses; and </a:t>
            </a:r>
          </a:p>
          <a:p>
            <a:pPr marL="801688" indent="-336550">
              <a:lnSpc>
                <a:spcPct val="100000"/>
              </a:lnSpc>
              <a:spcBef>
                <a:spcPts val="800"/>
              </a:spcBef>
              <a:buClr>
                <a:srgbClr val="F47F42"/>
              </a:buClr>
              <a:buFont typeface="Wingdings" panose="05000000000000000000" pitchFamily="2" charset="2"/>
              <a:buChar char="§"/>
            </a:pPr>
            <a:r>
              <a:rPr lang="en-US" sz="2600">
                <a:solidFill>
                  <a:schemeClr val="tx1">
                    <a:lumMod val="85000"/>
                    <a:lumOff val="15000"/>
                  </a:schemeClr>
                </a:solidFill>
              </a:rPr>
              <a:t>add a new CTE Energy career cluster.</a:t>
            </a:r>
          </a:p>
        </p:txBody>
      </p:sp>
      <p:sp>
        <p:nvSpPr>
          <p:cNvPr id="7" name="Footer Placeholder 6">
            <a:extLst>
              <a:ext uri="{FF2B5EF4-FFF2-40B4-BE49-F238E27FC236}">
                <a16:creationId xmlns:a16="http://schemas.microsoft.com/office/drawing/2014/main" id="{35005FBF-59BC-4ECD-AAA1-E42D6A919AD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Copyright © Texas Education Agency 2020. All rights reserved.</a:t>
            </a:r>
          </a:p>
        </p:txBody>
      </p:sp>
      <p:pic>
        <p:nvPicPr>
          <p:cNvPr id="10" name="Graphic 9" descr="Meeting">
            <a:extLst>
              <a:ext uri="{FF2B5EF4-FFF2-40B4-BE49-F238E27FC236}">
                <a16:creationId xmlns:a16="http://schemas.microsoft.com/office/drawing/2014/main" id="{F86F20BF-2FEB-4AF8-A9A7-A6D8F816BF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055488"/>
            <a:ext cx="3341717" cy="3200399"/>
          </a:xfrm>
          <a:prstGeom prst="rect">
            <a:avLst/>
          </a:prstGeom>
        </p:spPr>
      </p:pic>
      <p:sp>
        <p:nvSpPr>
          <p:cNvPr id="3" name="Slide Number Placeholder 2">
            <a:extLst>
              <a:ext uri="{FF2B5EF4-FFF2-40B4-BE49-F238E27FC236}">
                <a16:creationId xmlns:a16="http://schemas.microsoft.com/office/drawing/2014/main" id="{45EF1BC2-7ECE-44F2-B3A5-0E1F542A5A18}"/>
              </a:ext>
            </a:extLst>
          </p:cNvPr>
          <p:cNvSpPr>
            <a:spLocks noGrp="1"/>
          </p:cNvSpPr>
          <p:nvPr>
            <p:ph type="sldNum" sz="quarter" idx="12"/>
          </p:nvPr>
        </p:nvSpPr>
        <p:spPr/>
        <p:txBody>
          <a:bodyPr/>
          <a:lstStyle/>
          <a:p>
            <a:fld id="{0088AB57-2DBE-44A3-AE96-942C49E954BF}" type="slidenum">
              <a:rPr lang="en-US" smtClean="0"/>
              <a:pPr/>
              <a:t>2</a:t>
            </a:fld>
            <a:endParaRPr lang="en-US"/>
          </a:p>
        </p:txBody>
      </p:sp>
    </p:spTree>
    <p:extLst>
      <p:ext uri="{BB962C8B-B14F-4D97-AF65-F5344CB8AC3E}">
        <p14:creationId xmlns:p14="http://schemas.microsoft.com/office/powerpoint/2010/main" val="1371287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txBox="1">
            <a:spLocks/>
          </p:cNvSpPr>
          <p:nvPr/>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3400" b="1">
                <a:solidFill>
                  <a:srgbClr val="1482C5"/>
                </a:solidFill>
                <a:latin typeface="Open Sans" panose="020B0606030504020204"/>
                <a:cs typeface="Calibri" panose="020F0502020204030204" pitchFamily="34"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502667"/>
            <a:ext cx="12000217" cy="229917"/>
          </a:xfrm>
          <a:prstGeom prst="rect">
            <a:avLst/>
          </a:prstGeom>
        </p:spPr>
      </p:pic>
      <p:sp>
        <p:nvSpPr>
          <p:cNvPr id="8" name="TextBox 7"/>
          <p:cNvSpPr txBox="1"/>
          <p:nvPr/>
        </p:nvSpPr>
        <p:spPr>
          <a:xfrm>
            <a:off x="82193" y="6492875"/>
            <a:ext cx="76028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682C5">
                    <a:lumMod val="60000"/>
                    <a:lumOff val="40000"/>
                  </a:srgbClr>
                </a:solidFill>
                <a:effectLst/>
                <a:uLnTx/>
                <a:uFillTx/>
                <a:latin typeface="Calibri" panose="020F0502020204030204"/>
                <a:ea typeface="+mn-ea"/>
                <a:cs typeface="+mn-cs"/>
              </a:rPr>
              <a:t>6</a:t>
            </a:r>
          </a:p>
        </p:txBody>
      </p:sp>
      <p:sp>
        <p:nvSpPr>
          <p:cNvPr id="4" name="Footer Placeholder 3">
            <a:extLst>
              <a:ext uri="{FF2B5EF4-FFF2-40B4-BE49-F238E27FC236}">
                <a16:creationId xmlns:a16="http://schemas.microsoft.com/office/drawing/2014/main" id="{ABD49AC0-5346-4CE5-A496-FE4B439E9E58}"/>
              </a:ext>
            </a:extLst>
          </p:cNvPr>
          <p:cNvSpPr>
            <a:spLocks noGrp="1"/>
          </p:cNvSpPr>
          <p:nvPr>
            <p:ph type="ftr" sz="quarter" idx="11"/>
          </p:nvPr>
        </p:nvSpPr>
        <p:spPr>
          <a:xfrm>
            <a:off x="4024270" y="6521456"/>
            <a:ext cx="4114800" cy="192338"/>
          </a:xfrm>
        </p:spPr>
        <p:txBody>
          <a:bodyPr/>
          <a:lstStyle/>
          <a:p>
            <a:r>
              <a:rPr lang="en-US">
                <a:solidFill>
                  <a:schemeClr val="accent1">
                    <a:lumMod val="60000"/>
                    <a:lumOff val="40000"/>
                  </a:schemeClr>
                </a:solidFill>
              </a:rPr>
              <a:t>Copyright © Texas Education Agency 2020. All rights reserved.</a:t>
            </a:r>
          </a:p>
        </p:txBody>
      </p:sp>
      <p:sp>
        <p:nvSpPr>
          <p:cNvPr id="25" name="Rectangle 24">
            <a:extLst>
              <a:ext uri="{FF2B5EF4-FFF2-40B4-BE49-F238E27FC236}">
                <a16:creationId xmlns:a16="http://schemas.microsoft.com/office/drawing/2014/main" id="{3756350D-A043-401A-9C18-80BF5A0E3521}"/>
              </a:ext>
            </a:extLst>
          </p:cNvPr>
          <p:cNvSpPr/>
          <p:nvPr/>
        </p:nvSpPr>
        <p:spPr>
          <a:xfrm>
            <a:off x="1978570" y="2198893"/>
            <a:ext cx="8221489" cy="3519319"/>
          </a:xfrm>
          <a:prstGeom prst="rect">
            <a:avLst/>
          </a:prstGeom>
          <a:noFill/>
        </p:spPr>
      </p:sp>
      <p:sp>
        <p:nvSpPr>
          <p:cNvPr id="19" name="Title 1">
            <a:extLst>
              <a:ext uri="{FF2B5EF4-FFF2-40B4-BE49-F238E27FC236}">
                <a16:creationId xmlns:a16="http://schemas.microsoft.com/office/drawing/2014/main" id="{92F966B7-5C02-43AC-AD60-0DA271FC9F54}"/>
              </a:ext>
            </a:extLst>
          </p:cNvPr>
          <p:cNvSpPr txBox="1">
            <a:spLocks/>
          </p:cNvSpPr>
          <p:nvPr/>
        </p:nvSpPr>
        <p:spPr>
          <a:xfrm>
            <a:off x="1755912" y="243951"/>
            <a:ext cx="8777976" cy="710206"/>
          </a:xfrm>
          <a:prstGeom prst="rect">
            <a:avLst/>
          </a:prstGeom>
        </p:spPr>
        <p:txBody>
          <a:bodyPr/>
          <a:lst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a:lstStyle>
          <a:p>
            <a:r>
              <a:rPr lang="en-US" sz="3400">
                <a:solidFill>
                  <a:srgbClr val="1482C5"/>
                </a:solidFill>
                <a:latin typeface="Open Sans" panose="020B0606030504020204"/>
              </a:rPr>
              <a:t>Revisions</a:t>
            </a:r>
          </a:p>
        </p:txBody>
      </p:sp>
      <p:grpSp>
        <p:nvGrpSpPr>
          <p:cNvPr id="6" name="Group 5">
            <a:extLst>
              <a:ext uri="{FF2B5EF4-FFF2-40B4-BE49-F238E27FC236}">
                <a16:creationId xmlns:a16="http://schemas.microsoft.com/office/drawing/2014/main" id="{20D538B5-9CE0-43EE-860A-FC5949DA115E}"/>
              </a:ext>
            </a:extLst>
          </p:cNvPr>
          <p:cNvGrpSpPr/>
          <p:nvPr/>
        </p:nvGrpSpPr>
        <p:grpSpPr>
          <a:xfrm>
            <a:off x="1991941" y="2696144"/>
            <a:ext cx="7811469" cy="3560733"/>
            <a:chOff x="2195011" y="1931373"/>
            <a:chExt cx="7811469" cy="3560733"/>
          </a:xfrm>
        </p:grpSpPr>
        <p:sp>
          <p:nvSpPr>
            <p:cNvPr id="26" name="Freeform: Shape 25">
              <a:extLst>
                <a:ext uri="{FF2B5EF4-FFF2-40B4-BE49-F238E27FC236}">
                  <a16:creationId xmlns:a16="http://schemas.microsoft.com/office/drawing/2014/main" id="{29181F3B-9964-4CAB-9426-D4D13495D7BB}"/>
                </a:ext>
              </a:extLst>
            </p:cNvPr>
            <p:cNvSpPr/>
            <p:nvPr/>
          </p:nvSpPr>
          <p:spPr>
            <a:xfrm>
              <a:off x="2195011" y="3027128"/>
              <a:ext cx="3658519" cy="1862847"/>
            </a:xfrm>
            <a:custGeom>
              <a:avLst/>
              <a:gdLst>
                <a:gd name="connsiteX0" fmla="*/ 0 w 3658519"/>
                <a:gd name="connsiteY0" fmla="*/ 186285 h 1862847"/>
                <a:gd name="connsiteX1" fmla="*/ 186285 w 3658519"/>
                <a:gd name="connsiteY1" fmla="*/ 0 h 1862847"/>
                <a:gd name="connsiteX2" fmla="*/ 3472234 w 3658519"/>
                <a:gd name="connsiteY2" fmla="*/ 0 h 1862847"/>
                <a:gd name="connsiteX3" fmla="*/ 3658519 w 3658519"/>
                <a:gd name="connsiteY3" fmla="*/ 186285 h 1862847"/>
                <a:gd name="connsiteX4" fmla="*/ 3658519 w 3658519"/>
                <a:gd name="connsiteY4" fmla="*/ 1676562 h 1862847"/>
                <a:gd name="connsiteX5" fmla="*/ 3472234 w 3658519"/>
                <a:gd name="connsiteY5" fmla="*/ 1862847 h 1862847"/>
                <a:gd name="connsiteX6" fmla="*/ 186285 w 3658519"/>
                <a:gd name="connsiteY6" fmla="*/ 1862847 h 1862847"/>
                <a:gd name="connsiteX7" fmla="*/ 0 w 3658519"/>
                <a:gd name="connsiteY7" fmla="*/ 1676562 h 1862847"/>
                <a:gd name="connsiteX8" fmla="*/ 0 w 3658519"/>
                <a:gd name="connsiteY8" fmla="*/ 186285 h 186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8519" h="1862847">
                  <a:moveTo>
                    <a:pt x="0" y="186285"/>
                  </a:moveTo>
                  <a:cubicBezTo>
                    <a:pt x="0" y="83403"/>
                    <a:pt x="83403" y="0"/>
                    <a:pt x="186285" y="0"/>
                  </a:cubicBezTo>
                  <a:lnTo>
                    <a:pt x="3472234" y="0"/>
                  </a:lnTo>
                  <a:cubicBezTo>
                    <a:pt x="3575116" y="0"/>
                    <a:pt x="3658519" y="83403"/>
                    <a:pt x="3658519" y="186285"/>
                  </a:cubicBezTo>
                  <a:lnTo>
                    <a:pt x="3658519" y="1676562"/>
                  </a:lnTo>
                  <a:cubicBezTo>
                    <a:pt x="3658519" y="1779444"/>
                    <a:pt x="3575116" y="1862847"/>
                    <a:pt x="3472234" y="1862847"/>
                  </a:cubicBezTo>
                  <a:lnTo>
                    <a:pt x="186285" y="1862847"/>
                  </a:lnTo>
                  <a:cubicBezTo>
                    <a:pt x="83403" y="1862847"/>
                    <a:pt x="0" y="1779444"/>
                    <a:pt x="0" y="1676562"/>
                  </a:cubicBezTo>
                  <a:lnTo>
                    <a:pt x="0" y="18628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896" tIns="67896" rIns="67896" bIns="67896" numCol="1" spcCol="1270" anchor="ctr" anchorCtr="0">
              <a:noAutofit/>
            </a:bodyPr>
            <a:lstStyle/>
            <a:p>
              <a:pPr marL="0" lvl="0" indent="0" algn="ctr" defTabSz="933450">
                <a:lnSpc>
                  <a:spcPct val="90000"/>
                </a:lnSpc>
                <a:spcBef>
                  <a:spcPct val="0"/>
                </a:spcBef>
                <a:spcAft>
                  <a:spcPct val="35000"/>
                </a:spcAft>
                <a:buNone/>
              </a:pPr>
              <a:r>
                <a:rPr lang="en-US" sz="2100" b="1" kern="1200">
                  <a:latin typeface="Open Sans" panose="020B0606030504020204"/>
                </a:rPr>
                <a:t>Technology Applications </a:t>
              </a:r>
            </a:p>
          </p:txBody>
        </p:sp>
        <p:sp>
          <p:nvSpPr>
            <p:cNvPr id="27" name="Freeform: Shape 26">
              <a:extLst>
                <a:ext uri="{FF2B5EF4-FFF2-40B4-BE49-F238E27FC236}">
                  <a16:creationId xmlns:a16="http://schemas.microsoft.com/office/drawing/2014/main" id="{04A68E12-57AE-4C40-A580-589092B4B654}"/>
                </a:ext>
              </a:extLst>
            </p:cNvPr>
            <p:cNvSpPr/>
            <p:nvPr/>
          </p:nvSpPr>
          <p:spPr>
            <a:xfrm rot="18388394">
              <a:off x="5550123" y="3328518"/>
              <a:ext cx="1496269" cy="56865"/>
            </a:xfrm>
            <a:custGeom>
              <a:avLst/>
              <a:gdLst>
                <a:gd name="connsiteX0" fmla="*/ 0 w 1496269"/>
                <a:gd name="connsiteY0" fmla="*/ 28432 h 56865"/>
                <a:gd name="connsiteX1" fmla="*/ 1496269 w 1496269"/>
                <a:gd name="connsiteY1" fmla="*/ 28432 h 56865"/>
              </a:gdLst>
              <a:ahLst/>
              <a:cxnLst>
                <a:cxn ang="0">
                  <a:pos x="connsiteX0" y="connsiteY0"/>
                </a:cxn>
                <a:cxn ang="0">
                  <a:pos x="connsiteX1" y="connsiteY1"/>
                </a:cxn>
              </a:cxnLst>
              <a:rect l="l" t="t" r="r" b="b"/>
              <a:pathLst>
                <a:path w="1496269" h="56865">
                  <a:moveTo>
                    <a:pt x="0" y="28432"/>
                  </a:moveTo>
                  <a:lnTo>
                    <a:pt x="1496269" y="284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23427" tIns="-8974" rIns="723428" bIns="-8975"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Open Sans" panose="020B0606030504020204"/>
              </a:endParaRPr>
            </a:p>
          </p:txBody>
        </p:sp>
        <p:sp>
          <p:nvSpPr>
            <p:cNvPr id="28" name="Freeform: Shape 27">
              <a:extLst>
                <a:ext uri="{FF2B5EF4-FFF2-40B4-BE49-F238E27FC236}">
                  <a16:creationId xmlns:a16="http://schemas.microsoft.com/office/drawing/2014/main" id="{2783B3F7-2E6A-4880-B5EE-93BD64382D90}"/>
                </a:ext>
              </a:extLst>
            </p:cNvPr>
            <p:cNvSpPr/>
            <p:nvPr/>
          </p:nvSpPr>
          <p:spPr>
            <a:xfrm>
              <a:off x="6754416" y="2358937"/>
              <a:ext cx="3190623" cy="827686"/>
            </a:xfrm>
            <a:custGeom>
              <a:avLst/>
              <a:gdLst>
                <a:gd name="connsiteX0" fmla="*/ 0 w 3190623"/>
                <a:gd name="connsiteY0" fmla="*/ 111182 h 1111816"/>
                <a:gd name="connsiteX1" fmla="*/ 111182 w 3190623"/>
                <a:gd name="connsiteY1" fmla="*/ 0 h 1111816"/>
                <a:gd name="connsiteX2" fmla="*/ 3079441 w 3190623"/>
                <a:gd name="connsiteY2" fmla="*/ 0 h 1111816"/>
                <a:gd name="connsiteX3" fmla="*/ 3190623 w 3190623"/>
                <a:gd name="connsiteY3" fmla="*/ 111182 h 1111816"/>
                <a:gd name="connsiteX4" fmla="*/ 3190623 w 3190623"/>
                <a:gd name="connsiteY4" fmla="*/ 1000634 h 1111816"/>
                <a:gd name="connsiteX5" fmla="*/ 3079441 w 3190623"/>
                <a:gd name="connsiteY5" fmla="*/ 1111816 h 1111816"/>
                <a:gd name="connsiteX6" fmla="*/ 111182 w 3190623"/>
                <a:gd name="connsiteY6" fmla="*/ 1111816 h 1111816"/>
                <a:gd name="connsiteX7" fmla="*/ 0 w 3190623"/>
                <a:gd name="connsiteY7" fmla="*/ 1000634 h 1111816"/>
                <a:gd name="connsiteX8" fmla="*/ 0 w 3190623"/>
                <a:gd name="connsiteY8" fmla="*/ 111182 h 111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0623" h="1111816">
                  <a:moveTo>
                    <a:pt x="0" y="111182"/>
                  </a:moveTo>
                  <a:cubicBezTo>
                    <a:pt x="0" y="49778"/>
                    <a:pt x="49778" y="0"/>
                    <a:pt x="111182" y="0"/>
                  </a:cubicBezTo>
                  <a:lnTo>
                    <a:pt x="3079441" y="0"/>
                  </a:lnTo>
                  <a:cubicBezTo>
                    <a:pt x="3140845" y="0"/>
                    <a:pt x="3190623" y="49778"/>
                    <a:pt x="3190623" y="111182"/>
                  </a:cubicBezTo>
                  <a:lnTo>
                    <a:pt x="3190623" y="1000634"/>
                  </a:lnTo>
                  <a:cubicBezTo>
                    <a:pt x="3190623" y="1062038"/>
                    <a:pt x="3140845" y="1111816"/>
                    <a:pt x="3079441" y="1111816"/>
                  </a:cubicBezTo>
                  <a:lnTo>
                    <a:pt x="111182" y="1111816"/>
                  </a:lnTo>
                  <a:cubicBezTo>
                    <a:pt x="49778" y="1111816"/>
                    <a:pt x="0" y="1062038"/>
                    <a:pt x="0" y="1000634"/>
                  </a:cubicBezTo>
                  <a:lnTo>
                    <a:pt x="0" y="111182"/>
                  </a:lnTo>
                  <a:close/>
                </a:path>
              </a:pathLst>
            </a:custGeom>
            <a:solidFill>
              <a:srgbClr val="F47F4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899" tIns="45899" rIns="45899" bIns="45899" numCol="1" spcCol="1270" anchor="ctr" anchorCtr="0">
              <a:noAutofit/>
            </a:bodyPr>
            <a:lstStyle/>
            <a:p>
              <a:pPr marL="0" lvl="0" indent="0" algn="ctr" defTabSz="933450">
                <a:lnSpc>
                  <a:spcPct val="90000"/>
                </a:lnSpc>
                <a:spcBef>
                  <a:spcPct val="0"/>
                </a:spcBef>
                <a:spcAft>
                  <a:spcPct val="35000"/>
                </a:spcAft>
                <a:buNone/>
              </a:pPr>
              <a:r>
                <a:rPr lang="en-US" sz="2100" b="1" kern="1200">
                  <a:latin typeface="Open Sans" panose="020B0606030504020204"/>
                </a:rPr>
                <a:t>Arts and A/V</a:t>
              </a:r>
            </a:p>
          </p:txBody>
        </p:sp>
        <p:sp>
          <p:nvSpPr>
            <p:cNvPr id="29" name="Freeform: Shape 28">
              <a:extLst>
                <a:ext uri="{FF2B5EF4-FFF2-40B4-BE49-F238E27FC236}">
                  <a16:creationId xmlns:a16="http://schemas.microsoft.com/office/drawing/2014/main" id="{0B79EDDD-DE1B-4077-B9BE-94D91339AEE5}"/>
                </a:ext>
              </a:extLst>
            </p:cNvPr>
            <p:cNvSpPr/>
            <p:nvPr/>
          </p:nvSpPr>
          <p:spPr>
            <a:xfrm rot="145351">
              <a:off x="5853133" y="3948934"/>
              <a:ext cx="890248" cy="56865"/>
            </a:xfrm>
            <a:custGeom>
              <a:avLst/>
              <a:gdLst>
                <a:gd name="connsiteX0" fmla="*/ 0 w 890248"/>
                <a:gd name="connsiteY0" fmla="*/ 28432 h 56865"/>
                <a:gd name="connsiteX1" fmla="*/ 890248 w 890248"/>
                <a:gd name="connsiteY1" fmla="*/ 28432 h 56865"/>
              </a:gdLst>
              <a:ahLst/>
              <a:cxnLst>
                <a:cxn ang="0">
                  <a:pos x="connsiteX0" y="connsiteY0"/>
                </a:cxn>
                <a:cxn ang="0">
                  <a:pos x="connsiteX1" y="connsiteY1"/>
                </a:cxn>
              </a:cxnLst>
              <a:rect l="l" t="t" r="r" b="b"/>
              <a:pathLst>
                <a:path w="890248" h="56865">
                  <a:moveTo>
                    <a:pt x="0" y="28432"/>
                  </a:moveTo>
                  <a:lnTo>
                    <a:pt x="890248" y="284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35568" tIns="6175" rIns="435567" bIns="6177"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Open Sans" panose="020B0606030504020204"/>
              </a:endParaRPr>
            </a:p>
          </p:txBody>
        </p:sp>
        <p:sp>
          <p:nvSpPr>
            <p:cNvPr id="30" name="Freeform: Shape 29">
              <a:extLst>
                <a:ext uri="{FF2B5EF4-FFF2-40B4-BE49-F238E27FC236}">
                  <a16:creationId xmlns:a16="http://schemas.microsoft.com/office/drawing/2014/main" id="{70D87F2D-4AE8-4AE1-B16E-672394D14371}"/>
                </a:ext>
              </a:extLst>
            </p:cNvPr>
            <p:cNvSpPr/>
            <p:nvPr/>
          </p:nvSpPr>
          <p:spPr>
            <a:xfrm>
              <a:off x="6744185" y="3489168"/>
              <a:ext cx="3190689" cy="938766"/>
            </a:xfrm>
            <a:custGeom>
              <a:avLst/>
              <a:gdLst>
                <a:gd name="connsiteX0" fmla="*/ 0 w 3190689"/>
                <a:gd name="connsiteY0" fmla="*/ 103630 h 1036301"/>
                <a:gd name="connsiteX1" fmla="*/ 103630 w 3190689"/>
                <a:gd name="connsiteY1" fmla="*/ 0 h 1036301"/>
                <a:gd name="connsiteX2" fmla="*/ 3087059 w 3190689"/>
                <a:gd name="connsiteY2" fmla="*/ 0 h 1036301"/>
                <a:gd name="connsiteX3" fmla="*/ 3190689 w 3190689"/>
                <a:gd name="connsiteY3" fmla="*/ 103630 h 1036301"/>
                <a:gd name="connsiteX4" fmla="*/ 3190689 w 3190689"/>
                <a:gd name="connsiteY4" fmla="*/ 932671 h 1036301"/>
                <a:gd name="connsiteX5" fmla="*/ 3087059 w 3190689"/>
                <a:gd name="connsiteY5" fmla="*/ 1036301 h 1036301"/>
                <a:gd name="connsiteX6" fmla="*/ 103630 w 3190689"/>
                <a:gd name="connsiteY6" fmla="*/ 1036301 h 1036301"/>
                <a:gd name="connsiteX7" fmla="*/ 0 w 3190689"/>
                <a:gd name="connsiteY7" fmla="*/ 932671 h 1036301"/>
                <a:gd name="connsiteX8" fmla="*/ 0 w 3190689"/>
                <a:gd name="connsiteY8" fmla="*/ 103630 h 10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0689" h="1036301">
                  <a:moveTo>
                    <a:pt x="0" y="103630"/>
                  </a:moveTo>
                  <a:cubicBezTo>
                    <a:pt x="0" y="46397"/>
                    <a:pt x="46397" y="0"/>
                    <a:pt x="103630" y="0"/>
                  </a:cubicBezTo>
                  <a:lnTo>
                    <a:pt x="3087059" y="0"/>
                  </a:lnTo>
                  <a:cubicBezTo>
                    <a:pt x="3144292" y="0"/>
                    <a:pt x="3190689" y="46397"/>
                    <a:pt x="3190689" y="103630"/>
                  </a:cubicBezTo>
                  <a:lnTo>
                    <a:pt x="3190689" y="932671"/>
                  </a:lnTo>
                  <a:cubicBezTo>
                    <a:pt x="3190689" y="989904"/>
                    <a:pt x="3144292" y="1036301"/>
                    <a:pt x="3087059" y="1036301"/>
                  </a:cubicBezTo>
                  <a:lnTo>
                    <a:pt x="103630" y="1036301"/>
                  </a:lnTo>
                  <a:cubicBezTo>
                    <a:pt x="46397" y="1036301"/>
                    <a:pt x="0" y="989904"/>
                    <a:pt x="0" y="932671"/>
                  </a:cubicBezTo>
                  <a:lnTo>
                    <a:pt x="0" y="103630"/>
                  </a:lnTo>
                  <a:close/>
                </a:path>
              </a:pathLst>
            </a:custGeom>
            <a:solidFill>
              <a:srgbClr val="F47F4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687" tIns="43687" rIns="43687" bIns="43687" numCol="1" spcCol="1270" anchor="ctr" anchorCtr="0">
              <a:noAutofit/>
            </a:bodyPr>
            <a:lstStyle/>
            <a:p>
              <a:pPr marL="0" lvl="0" indent="0" algn="ctr" defTabSz="933450">
                <a:lnSpc>
                  <a:spcPct val="90000"/>
                </a:lnSpc>
                <a:spcBef>
                  <a:spcPct val="0"/>
                </a:spcBef>
                <a:spcAft>
                  <a:spcPct val="35000"/>
                </a:spcAft>
                <a:buNone/>
              </a:pPr>
              <a:r>
                <a:rPr lang="en-US" sz="2100" b="1" kern="1200">
                  <a:latin typeface="Open Sans" panose="020B0606030504020204"/>
                </a:rPr>
                <a:t>Information Technology</a:t>
              </a:r>
            </a:p>
          </p:txBody>
        </p:sp>
        <p:sp>
          <p:nvSpPr>
            <p:cNvPr id="31" name="Freeform: Shape 30">
              <a:extLst>
                <a:ext uri="{FF2B5EF4-FFF2-40B4-BE49-F238E27FC236}">
                  <a16:creationId xmlns:a16="http://schemas.microsoft.com/office/drawing/2014/main" id="{AA6E2E04-4363-411C-9ED3-DCBC54AE0246}"/>
                </a:ext>
              </a:extLst>
            </p:cNvPr>
            <p:cNvSpPr/>
            <p:nvPr/>
          </p:nvSpPr>
          <p:spPr>
            <a:xfrm rot="3261977">
              <a:off x="5534912" y="4550535"/>
              <a:ext cx="1526692" cy="56865"/>
            </a:xfrm>
            <a:custGeom>
              <a:avLst/>
              <a:gdLst>
                <a:gd name="connsiteX0" fmla="*/ 0 w 1526692"/>
                <a:gd name="connsiteY0" fmla="*/ 28432 h 56865"/>
                <a:gd name="connsiteX1" fmla="*/ 1526692 w 1526692"/>
                <a:gd name="connsiteY1" fmla="*/ 28432 h 56865"/>
              </a:gdLst>
              <a:ahLst/>
              <a:cxnLst>
                <a:cxn ang="0">
                  <a:pos x="connsiteX0" y="connsiteY0"/>
                </a:cxn>
                <a:cxn ang="0">
                  <a:pos x="connsiteX1" y="connsiteY1"/>
                </a:cxn>
              </a:cxnLst>
              <a:rect l="l" t="t" r="r" b="b"/>
              <a:pathLst>
                <a:path w="1526692" h="56865">
                  <a:moveTo>
                    <a:pt x="0" y="28432"/>
                  </a:moveTo>
                  <a:lnTo>
                    <a:pt x="1526692" y="284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37878" tIns="-9735" rIns="737879" bIns="-9735"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Open Sans" panose="020B0606030504020204"/>
              </a:endParaRPr>
            </a:p>
          </p:txBody>
        </p:sp>
        <p:sp>
          <p:nvSpPr>
            <p:cNvPr id="32" name="Freeform: Shape 31">
              <a:extLst>
                <a:ext uri="{FF2B5EF4-FFF2-40B4-BE49-F238E27FC236}">
                  <a16:creationId xmlns:a16="http://schemas.microsoft.com/office/drawing/2014/main" id="{F23E2B95-9E6A-4C15-A34F-C109DA79C6A4}"/>
                </a:ext>
              </a:extLst>
            </p:cNvPr>
            <p:cNvSpPr/>
            <p:nvPr/>
          </p:nvSpPr>
          <p:spPr>
            <a:xfrm>
              <a:off x="6765848" y="4763331"/>
              <a:ext cx="3240632" cy="728775"/>
            </a:xfrm>
            <a:custGeom>
              <a:avLst/>
              <a:gdLst>
                <a:gd name="connsiteX0" fmla="*/ 0 w 3240632"/>
                <a:gd name="connsiteY0" fmla="*/ 103656 h 1036557"/>
                <a:gd name="connsiteX1" fmla="*/ 103656 w 3240632"/>
                <a:gd name="connsiteY1" fmla="*/ 0 h 1036557"/>
                <a:gd name="connsiteX2" fmla="*/ 3136976 w 3240632"/>
                <a:gd name="connsiteY2" fmla="*/ 0 h 1036557"/>
                <a:gd name="connsiteX3" fmla="*/ 3240632 w 3240632"/>
                <a:gd name="connsiteY3" fmla="*/ 103656 h 1036557"/>
                <a:gd name="connsiteX4" fmla="*/ 3240632 w 3240632"/>
                <a:gd name="connsiteY4" fmla="*/ 932901 h 1036557"/>
                <a:gd name="connsiteX5" fmla="*/ 3136976 w 3240632"/>
                <a:gd name="connsiteY5" fmla="*/ 1036557 h 1036557"/>
                <a:gd name="connsiteX6" fmla="*/ 103656 w 3240632"/>
                <a:gd name="connsiteY6" fmla="*/ 1036557 h 1036557"/>
                <a:gd name="connsiteX7" fmla="*/ 0 w 3240632"/>
                <a:gd name="connsiteY7" fmla="*/ 932901 h 1036557"/>
                <a:gd name="connsiteX8" fmla="*/ 0 w 3240632"/>
                <a:gd name="connsiteY8" fmla="*/ 103656 h 103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632" h="1036557">
                  <a:moveTo>
                    <a:pt x="0" y="103656"/>
                  </a:moveTo>
                  <a:cubicBezTo>
                    <a:pt x="0" y="46408"/>
                    <a:pt x="46408" y="0"/>
                    <a:pt x="103656" y="0"/>
                  </a:cubicBezTo>
                  <a:lnTo>
                    <a:pt x="3136976" y="0"/>
                  </a:lnTo>
                  <a:cubicBezTo>
                    <a:pt x="3194224" y="0"/>
                    <a:pt x="3240632" y="46408"/>
                    <a:pt x="3240632" y="103656"/>
                  </a:cubicBezTo>
                  <a:lnTo>
                    <a:pt x="3240632" y="932901"/>
                  </a:lnTo>
                  <a:cubicBezTo>
                    <a:pt x="3240632" y="990149"/>
                    <a:pt x="3194224" y="1036557"/>
                    <a:pt x="3136976" y="1036557"/>
                  </a:cubicBezTo>
                  <a:lnTo>
                    <a:pt x="103656" y="1036557"/>
                  </a:lnTo>
                  <a:cubicBezTo>
                    <a:pt x="46408" y="1036557"/>
                    <a:pt x="0" y="990149"/>
                    <a:pt x="0" y="932901"/>
                  </a:cubicBezTo>
                  <a:lnTo>
                    <a:pt x="0" y="103656"/>
                  </a:lnTo>
                  <a:close/>
                </a:path>
              </a:pathLst>
            </a:custGeom>
            <a:solidFill>
              <a:srgbClr val="F47F4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695" tIns="43695" rIns="43695" bIns="43695" numCol="1" spcCol="1270" anchor="ctr" anchorCtr="0">
              <a:noAutofit/>
            </a:bodyPr>
            <a:lstStyle/>
            <a:p>
              <a:pPr marL="0" lvl="0" indent="0" algn="ctr" defTabSz="933450">
                <a:lnSpc>
                  <a:spcPct val="90000"/>
                </a:lnSpc>
                <a:spcBef>
                  <a:spcPct val="0"/>
                </a:spcBef>
                <a:spcAft>
                  <a:spcPct val="35000"/>
                </a:spcAft>
                <a:buNone/>
              </a:pPr>
              <a:r>
                <a:rPr lang="en-US" sz="2100" b="1" kern="1200">
                  <a:latin typeface="Open Sans" panose="020B0606030504020204"/>
                </a:rPr>
                <a:t>STEM</a:t>
              </a:r>
            </a:p>
          </p:txBody>
        </p:sp>
        <p:sp>
          <p:nvSpPr>
            <p:cNvPr id="22" name="TextBox 21">
              <a:extLst>
                <a:ext uri="{FF2B5EF4-FFF2-40B4-BE49-F238E27FC236}">
                  <a16:creationId xmlns:a16="http://schemas.microsoft.com/office/drawing/2014/main" id="{804544B7-6514-4779-B231-1B987BB76FCE}"/>
                </a:ext>
              </a:extLst>
            </p:cNvPr>
            <p:cNvSpPr txBox="1"/>
            <p:nvPr/>
          </p:nvSpPr>
          <p:spPr>
            <a:xfrm>
              <a:off x="2441151" y="2585632"/>
              <a:ext cx="2951747" cy="769441"/>
            </a:xfrm>
            <a:prstGeom prst="rect">
              <a:avLst/>
            </a:prstGeom>
            <a:noFill/>
          </p:spPr>
          <p:txBody>
            <a:bodyPr wrap="square" rtlCol="0">
              <a:spAutoFit/>
            </a:bodyPr>
            <a:lstStyle/>
            <a:p>
              <a:r>
                <a:rPr lang="en-US" sz="2200" b="1">
                  <a:latin typeface="Open Sans" panose="020B0606030504020204"/>
                </a:rPr>
                <a:t>19 TAC, Chapter 126 </a:t>
              </a:r>
              <a:endParaRPr lang="en-US" sz="2200">
                <a:latin typeface="Open Sans" panose="020B0606030504020204"/>
              </a:endParaRPr>
            </a:p>
            <a:p>
              <a:endParaRPr lang="en-US" sz="2200">
                <a:latin typeface="Open Sans" panose="020B0606030504020204"/>
              </a:endParaRPr>
            </a:p>
          </p:txBody>
        </p:sp>
        <p:sp>
          <p:nvSpPr>
            <p:cNvPr id="23" name="TextBox 22">
              <a:extLst>
                <a:ext uri="{FF2B5EF4-FFF2-40B4-BE49-F238E27FC236}">
                  <a16:creationId xmlns:a16="http://schemas.microsoft.com/office/drawing/2014/main" id="{C071C1C3-7BCC-4339-AC51-D0F2E1B69C1D}"/>
                </a:ext>
              </a:extLst>
            </p:cNvPr>
            <p:cNvSpPr txBox="1"/>
            <p:nvPr/>
          </p:nvSpPr>
          <p:spPr>
            <a:xfrm>
              <a:off x="6983127" y="1931373"/>
              <a:ext cx="2951747" cy="769441"/>
            </a:xfrm>
            <a:prstGeom prst="rect">
              <a:avLst/>
            </a:prstGeom>
            <a:noFill/>
          </p:spPr>
          <p:txBody>
            <a:bodyPr wrap="square" rtlCol="0">
              <a:spAutoFit/>
            </a:bodyPr>
            <a:lstStyle/>
            <a:p>
              <a:r>
                <a:rPr lang="en-US" sz="2200" b="1">
                  <a:latin typeface="Open Sans" panose="020B0606030504020204"/>
                </a:rPr>
                <a:t>19 TAC, Chapter 130 </a:t>
              </a:r>
              <a:endParaRPr lang="en-US" sz="2200">
                <a:latin typeface="Open Sans" panose="020B0606030504020204"/>
              </a:endParaRPr>
            </a:p>
            <a:p>
              <a:endParaRPr lang="en-US" sz="2200">
                <a:latin typeface="Open Sans" panose="020B0606030504020204"/>
              </a:endParaRPr>
            </a:p>
          </p:txBody>
        </p:sp>
      </p:grpSp>
      <p:sp>
        <p:nvSpPr>
          <p:cNvPr id="5" name="TextBox 4">
            <a:extLst>
              <a:ext uri="{FF2B5EF4-FFF2-40B4-BE49-F238E27FC236}">
                <a16:creationId xmlns:a16="http://schemas.microsoft.com/office/drawing/2014/main" id="{A9F81066-15EA-4B88-B09E-61085856B095}"/>
              </a:ext>
            </a:extLst>
          </p:cNvPr>
          <p:cNvSpPr txBox="1"/>
          <p:nvPr/>
        </p:nvSpPr>
        <p:spPr>
          <a:xfrm>
            <a:off x="385281" y="1365556"/>
            <a:ext cx="11022677" cy="1107996"/>
          </a:xfrm>
          <a:prstGeom prst="rect">
            <a:avLst/>
          </a:prstGeom>
          <a:noFill/>
        </p:spPr>
        <p:txBody>
          <a:bodyPr wrap="square" rtlCol="0">
            <a:spAutoFit/>
          </a:bodyPr>
          <a:lstStyle/>
          <a:p>
            <a:r>
              <a:rPr lang="en-US" sz="2200">
                <a:latin typeface="Open Sans" panose="020B0606030504020204" pitchFamily="34" charset="0"/>
                <a:ea typeface="Open Sans" panose="020B0606030504020204" pitchFamily="34" charset="0"/>
                <a:cs typeface="Open Sans" panose="020B0606030504020204" pitchFamily="34" charset="0"/>
              </a:rPr>
              <a:t>High school courses from 19 TAC, Chapter 126, will move to the subchapters in 19 TAC, Chapter 130 approved by the SBOE. </a:t>
            </a:r>
            <a:r>
              <a:rPr lang="en-US" sz="2200" b="1">
                <a:latin typeface="Open Sans" panose="020B0606030504020204" pitchFamily="34" charset="0"/>
                <a:ea typeface="Open Sans" panose="020B0606030504020204" pitchFamily="34" charset="0"/>
                <a:cs typeface="Open Sans" panose="020B0606030504020204" pitchFamily="34" charset="0"/>
              </a:rPr>
              <a:t>However, the service IDs for the moved courses will remain the same and not be changed.</a:t>
            </a:r>
          </a:p>
        </p:txBody>
      </p:sp>
    </p:spTree>
    <p:extLst>
      <p:ext uri="{BB962C8B-B14F-4D97-AF65-F5344CB8AC3E}">
        <p14:creationId xmlns:p14="http://schemas.microsoft.com/office/powerpoint/2010/main" val="2846173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txBox="1">
            <a:spLocks/>
          </p:cNvSpPr>
          <p:nvPr/>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400" b="1" i="0" u="none" strike="noStrike" kern="1200" cap="none" spc="0" normalizeH="0" baseline="0" noProof="0">
              <a:ln>
                <a:noFill/>
              </a:ln>
              <a:solidFill>
                <a:srgbClr val="1482C5"/>
              </a:solidFill>
              <a:effectLst/>
              <a:uLnTx/>
              <a:uFillTx/>
              <a:latin typeface="Open Sans" panose="020B0606030504020204"/>
              <a:ea typeface="+mj-ea"/>
              <a:cs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502667"/>
            <a:ext cx="12000217" cy="229917"/>
          </a:xfrm>
          <a:prstGeom prst="rect">
            <a:avLst/>
          </a:prstGeom>
        </p:spPr>
      </p:pic>
      <p:sp>
        <p:nvSpPr>
          <p:cNvPr id="8" name="TextBox 7"/>
          <p:cNvSpPr txBox="1"/>
          <p:nvPr/>
        </p:nvSpPr>
        <p:spPr>
          <a:xfrm>
            <a:off x="82193" y="6492875"/>
            <a:ext cx="76028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682C5">
                    <a:lumMod val="60000"/>
                    <a:lumOff val="40000"/>
                  </a:srgbClr>
                </a:solidFill>
                <a:effectLst/>
                <a:uLnTx/>
                <a:uFillTx/>
                <a:latin typeface="Calibri" panose="020F0502020204030204"/>
                <a:ea typeface="+mn-ea"/>
                <a:cs typeface="+mn-cs"/>
              </a:rPr>
              <a:t>6</a:t>
            </a:r>
          </a:p>
        </p:txBody>
      </p:sp>
      <p:sp>
        <p:nvSpPr>
          <p:cNvPr id="10" name="Content Placeholder 4">
            <a:extLst>
              <a:ext uri="{FF2B5EF4-FFF2-40B4-BE49-F238E27FC236}">
                <a16:creationId xmlns:a16="http://schemas.microsoft.com/office/drawing/2014/main" id="{757DFBCA-B3B0-4429-85F5-315D1D17E522}"/>
              </a:ext>
            </a:extLst>
          </p:cNvPr>
          <p:cNvSpPr txBox="1">
            <a:spLocks/>
          </p:cNvSpPr>
          <p:nvPr/>
        </p:nvSpPr>
        <p:spPr>
          <a:xfrm>
            <a:off x="950801" y="1450424"/>
            <a:ext cx="10593557" cy="4527859"/>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10000"/>
              </a:lnSpc>
              <a:spcBef>
                <a:spcPts val="500"/>
              </a:spcBef>
              <a:spcAft>
                <a:spcPts val="0"/>
              </a:spcAft>
              <a:buClrTx/>
              <a:buSzTx/>
              <a:buFont typeface="Arial"/>
              <a:buNone/>
              <a:tabLst/>
              <a:defRPr/>
            </a:pPr>
            <a:endParaRPr kumimoji="0" lang="en-US" sz="2000" b="0" i="0" u="none" strike="noStrike" kern="1200" cap="none" spc="0" normalizeH="0" baseline="0" noProof="0">
              <a:ln>
                <a:noFill/>
              </a:ln>
              <a:solidFill>
                <a:prstClr val="black">
                  <a:lumMod val="85000"/>
                  <a:lumOff val="15000"/>
                </a:prstClr>
              </a:solidFill>
              <a:effectLst/>
              <a:uLnTx/>
              <a:uFillTx/>
              <a:latin typeface="Open Sans" panose="020B0606030504020204"/>
              <a:ea typeface="+mn-ea"/>
              <a:cs typeface="Arial"/>
            </a:endParaRPr>
          </a:p>
        </p:txBody>
      </p:sp>
      <p:sp>
        <p:nvSpPr>
          <p:cNvPr id="4" name="Footer Placeholder 3">
            <a:extLst>
              <a:ext uri="{FF2B5EF4-FFF2-40B4-BE49-F238E27FC236}">
                <a16:creationId xmlns:a16="http://schemas.microsoft.com/office/drawing/2014/main" id="{ABD49AC0-5346-4CE5-A496-FE4B439E9E5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B9BD5">
                    <a:lumMod val="60000"/>
                    <a:lumOff val="40000"/>
                  </a:srgbClr>
                </a:solidFill>
                <a:effectLst/>
                <a:uLnTx/>
                <a:uFillTx/>
                <a:latin typeface="Calibri" panose="020F0502020204030204"/>
                <a:ea typeface="+mn-ea"/>
                <a:cs typeface="+mn-cs"/>
              </a:rPr>
              <a:t>Copyright © Texas Educati1n Agency 2020. All rights reserved.</a:t>
            </a:r>
          </a:p>
        </p:txBody>
      </p:sp>
      <p:graphicFrame>
        <p:nvGraphicFramePr>
          <p:cNvPr id="6" name="Table 6">
            <a:extLst>
              <a:ext uri="{FF2B5EF4-FFF2-40B4-BE49-F238E27FC236}">
                <a16:creationId xmlns:a16="http://schemas.microsoft.com/office/drawing/2014/main" id="{1F2A09F7-6016-4586-B493-06D33EF4D15D}"/>
              </a:ext>
            </a:extLst>
          </p:cNvPr>
          <p:cNvGraphicFramePr>
            <a:graphicFrameLocks noGrp="1"/>
          </p:cNvGraphicFramePr>
          <p:nvPr>
            <p:extLst>
              <p:ext uri="{D42A27DB-BD31-4B8C-83A1-F6EECF244321}">
                <p14:modId xmlns:p14="http://schemas.microsoft.com/office/powerpoint/2010/main" val="3492910159"/>
              </p:ext>
            </p:extLst>
          </p:nvPr>
        </p:nvGraphicFramePr>
        <p:xfrm>
          <a:off x="3392423" y="1730502"/>
          <a:ext cx="8092152" cy="3705112"/>
        </p:xfrm>
        <a:graphic>
          <a:graphicData uri="http://schemas.openxmlformats.org/drawingml/2006/table">
            <a:tbl>
              <a:tblPr firstRow="1" bandRow="1">
                <a:tableStyleId>{5C22544A-7EE6-4342-B048-85BDC9FD1C3A}</a:tableStyleId>
              </a:tblPr>
              <a:tblGrid>
                <a:gridCol w="1678341">
                  <a:extLst>
                    <a:ext uri="{9D8B030D-6E8A-4147-A177-3AD203B41FA5}">
                      <a16:colId xmlns:a16="http://schemas.microsoft.com/office/drawing/2014/main" val="3881065964"/>
                    </a:ext>
                  </a:extLst>
                </a:gridCol>
                <a:gridCol w="6413811">
                  <a:extLst>
                    <a:ext uri="{9D8B030D-6E8A-4147-A177-3AD203B41FA5}">
                      <a16:colId xmlns:a16="http://schemas.microsoft.com/office/drawing/2014/main" val="1922970500"/>
                    </a:ext>
                  </a:extLst>
                </a:gridCol>
              </a:tblGrid>
              <a:tr h="1061757">
                <a:tc gridSpan="2">
                  <a:txBody>
                    <a:bodyPr/>
                    <a:lstStyle/>
                    <a:p>
                      <a:pPr algn="l"/>
                      <a:r>
                        <a:rPr lang="en-US" sz="2400">
                          <a:latin typeface="Open Sans" panose="020B0606030504020204"/>
                        </a:rPr>
                        <a:t>Subchapter C. Arts, A/V Technology, and Communications Cluster</a:t>
                      </a:r>
                    </a:p>
                  </a:txBody>
                  <a:tcPr anchor="ctr"/>
                </a:tc>
                <a:tc hMerge="1">
                  <a:txBody>
                    <a:bodyPr/>
                    <a:lstStyle/>
                    <a:p>
                      <a:endParaRPr lang="en-US" sz="2400">
                        <a:latin typeface="Open Sans" panose="020B0606030504020204"/>
                      </a:endParaRPr>
                    </a:p>
                  </a:txBody>
                  <a:tcPr anchor="ctr"/>
                </a:tc>
                <a:extLst>
                  <a:ext uri="{0D108BD9-81ED-4DB2-BD59-A6C34878D82A}">
                    <a16:rowId xmlns:a16="http://schemas.microsoft.com/office/drawing/2014/main" val="1002058105"/>
                  </a:ext>
                </a:extLst>
              </a:tr>
              <a:tr h="528671">
                <a:tc>
                  <a:txBody>
                    <a:bodyPr/>
                    <a:lstStyle/>
                    <a:p>
                      <a:pPr marL="0" marR="0">
                        <a:lnSpc>
                          <a:spcPct val="107000"/>
                        </a:lnSpc>
                        <a:spcBef>
                          <a:spcPts val="300"/>
                        </a:spcBef>
                        <a:spcAft>
                          <a:spcPts val="300"/>
                        </a:spcAft>
                      </a:pPr>
                      <a:r>
                        <a:rPr lang="en-US" sz="2400"/>
                        <a:t>03580400</a:t>
                      </a:r>
                      <a:endParaRPr lang="en-US" sz="22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200" kern="1200">
                          <a:solidFill>
                            <a:schemeClr val="dk1"/>
                          </a:solidFill>
                          <a:effectLst/>
                          <a:latin typeface="Open Sans" panose="020B0606030504020204"/>
                          <a:ea typeface="+mn-ea"/>
                          <a:cs typeface="+mn-cs"/>
                        </a:rPr>
                        <a:t>Digital Design and Media Production</a:t>
                      </a:r>
                      <a:endParaRPr lang="en-US" sz="22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63541215"/>
                  </a:ext>
                </a:extLst>
              </a:tr>
              <a:tr h="528671">
                <a:tc>
                  <a:txBody>
                    <a:bodyPr/>
                    <a:lstStyle/>
                    <a:p>
                      <a:pPr marL="0" marR="0">
                        <a:lnSpc>
                          <a:spcPct val="107000"/>
                        </a:lnSpc>
                        <a:spcBef>
                          <a:spcPts val="300"/>
                        </a:spcBef>
                        <a:spcAft>
                          <a:spcPts val="300"/>
                        </a:spcAft>
                      </a:pPr>
                      <a:r>
                        <a:rPr lang="en-US" sz="2400"/>
                        <a:t>03580500</a:t>
                      </a:r>
                      <a:endParaRPr lang="en-US" sz="22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200">
                          <a:solidFill>
                            <a:srgbClr val="000000"/>
                          </a:solidFill>
                          <a:effectLst/>
                          <a:latin typeface="Open Sans" panose="020B0606030504020204"/>
                          <a:ea typeface="Times New Roman" panose="02020603050405020304" pitchFamily="18" charset="0"/>
                          <a:cs typeface="Calibri" panose="020F0502020204030204" pitchFamily="34" charset="0"/>
                        </a:rPr>
                        <a:t>Digital Art and Animation</a:t>
                      </a:r>
                      <a:endParaRPr lang="en-US" sz="22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9575644"/>
                  </a:ext>
                </a:extLst>
              </a:tr>
              <a:tr h="528671">
                <a:tc>
                  <a:txBody>
                    <a:bodyPr/>
                    <a:lstStyle/>
                    <a:p>
                      <a:pPr marL="0" marR="0">
                        <a:lnSpc>
                          <a:spcPct val="107000"/>
                        </a:lnSpc>
                        <a:spcBef>
                          <a:spcPts val="300"/>
                        </a:spcBef>
                        <a:spcAft>
                          <a:spcPts val="300"/>
                        </a:spcAft>
                      </a:pPr>
                      <a:r>
                        <a:rPr lang="en-US" sz="2400"/>
                        <a:t>03580510</a:t>
                      </a:r>
                      <a:endParaRPr lang="en-US" sz="22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200">
                          <a:solidFill>
                            <a:srgbClr val="000000"/>
                          </a:solidFill>
                          <a:effectLst/>
                          <a:latin typeface="Open Sans" panose="020B0606030504020204"/>
                          <a:ea typeface="Times New Roman" panose="02020603050405020304" pitchFamily="18" charset="0"/>
                          <a:cs typeface="Calibri" panose="020F0502020204030204" pitchFamily="34" charset="0"/>
                        </a:rPr>
                        <a:t>3-D Modeling and Animation</a:t>
                      </a:r>
                      <a:endParaRPr lang="en-US" sz="22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9677078"/>
                  </a:ext>
                </a:extLst>
              </a:tr>
              <a:tr h="528671">
                <a:tc>
                  <a:txBody>
                    <a:bodyPr/>
                    <a:lstStyle/>
                    <a:p>
                      <a:pPr marL="0" marR="0">
                        <a:lnSpc>
                          <a:spcPct val="107000"/>
                        </a:lnSpc>
                        <a:spcBef>
                          <a:spcPts val="300"/>
                        </a:spcBef>
                        <a:spcAft>
                          <a:spcPts val="300"/>
                        </a:spcAft>
                      </a:pPr>
                      <a:r>
                        <a:rPr lang="en-US" sz="2400"/>
                        <a:t>03580610</a:t>
                      </a:r>
                      <a:endParaRPr lang="en-US" sz="22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200">
                          <a:solidFill>
                            <a:srgbClr val="000000"/>
                          </a:solidFill>
                          <a:effectLst/>
                          <a:latin typeface="Open Sans" panose="020B0606030504020204"/>
                          <a:ea typeface="Times New Roman" panose="02020603050405020304" pitchFamily="18" charset="0"/>
                          <a:cs typeface="Calibri" panose="020F0502020204030204" pitchFamily="34" charset="0"/>
                        </a:rPr>
                        <a:t>Digital Communications in the 21st Century</a:t>
                      </a:r>
                      <a:endParaRPr lang="en-US" sz="22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4059129"/>
                  </a:ext>
                </a:extLst>
              </a:tr>
              <a:tr h="528671">
                <a:tc>
                  <a:txBody>
                    <a:bodyPr/>
                    <a:lstStyle/>
                    <a:p>
                      <a:pPr marL="0" marR="0">
                        <a:lnSpc>
                          <a:spcPct val="107000"/>
                        </a:lnSpc>
                        <a:spcBef>
                          <a:spcPts val="300"/>
                        </a:spcBef>
                        <a:spcAft>
                          <a:spcPts val="300"/>
                        </a:spcAft>
                      </a:pPr>
                      <a:r>
                        <a:rPr lang="en-US" sz="2400"/>
                        <a:t>03580830</a:t>
                      </a:r>
                      <a:endParaRPr lang="en-US" sz="22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200" kern="1200">
                          <a:solidFill>
                            <a:schemeClr val="dk1"/>
                          </a:solidFill>
                          <a:effectLst/>
                          <a:latin typeface="Open Sans" panose="020B0606030504020204"/>
                          <a:ea typeface="+mn-ea"/>
                          <a:cs typeface="+mn-cs"/>
                        </a:rPr>
                        <a:t>Web Game Development </a:t>
                      </a:r>
                      <a:endParaRPr lang="en-US" sz="22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4934593"/>
                  </a:ext>
                </a:extLst>
              </a:tr>
            </a:tbl>
          </a:graphicData>
        </a:graphic>
      </p:graphicFrame>
      <p:sp>
        <p:nvSpPr>
          <p:cNvPr id="12" name="Title 10">
            <a:extLst>
              <a:ext uri="{FF2B5EF4-FFF2-40B4-BE49-F238E27FC236}">
                <a16:creationId xmlns:a16="http://schemas.microsoft.com/office/drawing/2014/main" id="{0513DBB4-2D22-4DBD-91F0-FCBE76F42B38}"/>
              </a:ext>
            </a:extLst>
          </p:cNvPr>
          <p:cNvSpPr txBox="1">
            <a:spLocks/>
          </p:cNvSpPr>
          <p:nvPr/>
        </p:nvSpPr>
        <p:spPr>
          <a:xfrm>
            <a:off x="2121242" y="185384"/>
            <a:ext cx="9194756" cy="677225"/>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3400" b="1">
                <a:solidFill>
                  <a:srgbClr val="1482C5"/>
                </a:solidFill>
                <a:latin typeface="Open Sans" panose="020B0606030504020204"/>
                <a:cs typeface="Calibri" panose="020F0502020204030204" pitchFamily="34" charset="0"/>
              </a:rPr>
              <a:t>Arts, A/V Technology and Communication Cluster</a:t>
            </a:r>
            <a:endParaRPr kumimoji="0" lang="en-US" sz="3400" b="1" i="0" u="none" strike="noStrike" kern="1200" cap="none" spc="0" normalizeH="0" baseline="0" noProof="0">
              <a:ln>
                <a:noFill/>
              </a:ln>
              <a:solidFill>
                <a:srgbClr val="1482C5"/>
              </a:solidFill>
              <a:effectLst/>
              <a:uLnTx/>
              <a:uFillTx/>
              <a:latin typeface="Open Sans" panose="020B0606030504020204"/>
              <a:ea typeface="+mj-ea"/>
              <a:cs typeface="Calibri" panose="020F0502020204030204" pitchFamily="34" charset="0"/>
            </a:endParaRPr>
          </a:p>
        </p:txBody>
      </p:sp>
      <p:pic>
        <p:nvPicPr>
          <p:cNvPr id="13" name="Graphic 12" descr="Video camera">
            <a:extLst>
              <a:ext uri="{FF2B5EF4-FFF2-40B4-BE49-F238E27FC236}">
                <a16:creationId xmlns:a16="http://schemas.microsoft.com/office/drawing/2014/main" id="{1F475DA2-9AE6-4D0E-9483-8CFD1FFF52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657" y="2208189"/>
            <a:ext cx="2441622" cy="2441622"/>
          </a:xfrm>
          <a:prstGeom prst="rect">
            <a:avLst/>
          </a:prstGeom>
        </p:spPr>
      </p:pic>
    </p:spTree>
    <p:extLst>
      <p:ext uri="{BB962C8B-B14F-4D97-AF65-F5344CB8AC3E}">
        <p14:creationId xmlns:p14="http://schemas.microsoft.com/office/powerpoint/2010/main" val="3692300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txBox="1">
            <a:spLocks/>
          </p:cNvSpPr>
          <p:nvPr/>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400" b="1" i="0" u="none" strike="noStrike" kern="1200" cap="none" spc="0" normalizeH="0" baseline="0" noProof="0">
              <a:ln>
                <a:noFill/>
              </a:ln>
              <a:solidFill>
                <a:srgbClr val="1482C5"/>
              </a:solidFill>
              <a:effectLst/>
              <a:uLnTx/>
              <a:uFillTx/>
              <a:latin typeface="Open Sans" panose="020B0606030504020204"/>
              <a:ea typeface="+mj-ea"/>
              <a:cs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502667"/>
            <a:ext cx="12000217" cy="229917"/>
          </a:xfrm>
          <a:prstGeom prst="rect">
            <a:avLst/>
          </a:prstGeom>
        </p:spPr>
      </p:pic>
      <p:sp>
        <p:nvSpPr>
          <p:cNvPr id="8" name="TextBox 7"/>
          <p:cNvSpPr txBox="1"/>
          <p:nvPr/>
        </p:nvSpPr>
        <p:spPr>
          <a:xfrm>
            <a:off x="82193" y="6492875"/>
            <a:ext cx="76028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682C5">
                    <a:lumMod val="60000"/>
                    <a:lumOff val="40000"/>
                  </a:srgbClr>
                </a:solidFill>
                <a:effectLst/>
                <a:uLnTx/>
                <a:uFillTx/>
                <a:latin typeface="Calibri" panose="020F0502020204030204"/>
                <a:ea typeface="+mn-ea"/>
                <a:cs typeface="+mn-cs"/>
              </a:rPr>
              <a:t>6</a:t>
            </a:r>
          </a:p>
        </p:txBody>
      </p:sp>
      <p:sp>
        <p:nvSpPr>
          <p:cNvPr id="10" name="Content Placeholder 4">
            <a:extLst>
              <a:ext uri="{FF2B5EF4-FFF2-40B4-BE49-F238E27FC236}">
                <a16:creationId xmlns:a16="http://schemas.microsoft.com/office/drawing/2014/main" id="{757DFBCA-B3B0-4429-85F5-315D1D17E522}"/>
              </a:ext>
            </a:extLst>
          </p:cNvPr>
          <p:cNvSpPr txBox="1">
            <a:spLocks/>
          </p:cNvSpPr>
          <p:nvPr/>
        </p:nvSpPr>
        <p:spPr>
          <a:xfrm>
            <a:off x="950801" y="1450424"/>
            <a:ext cx="10593557" cy="4527859"/>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10000"/>
              </a:lnSpc>
              <a:spcBef>
                <a:spcPts val="500"/>
              </a:spcBef>
              <a:spcAft>
                <a:spcPts val="0"/>
              </a:spcAft>
              <a:buClrTx/>
              <a:buSzTx/>
              <a:buFont typeface="Arial"/>
              <a:buNone/>
              <a:tabLst/>
              <a:defRPr/>
            </a:pPr>
            <a:endParaRPr kumimoji="0" lang="en-US" sz="2000" b="0" i="0" u="none" strike="noStrike" kern="1200" cap="none" spc="0" normalizeH="0" baseline="0" noProof="0">
              <a:ln>
                <a:noFill/>
              </a:ln>
              <a:solidFill>
                <a:prstClr val="black">
                  <a:lumMod val="85000"/>
                  <a:lumOff val="15000"/>
                </a:prstClr>
              </a:solidFill>
              <a:effectLst/>
              <a:uLnTx/>
              <a:uFillTx/>
              <a:latin typeface="Open Sans" panose="020B0606030504020204"/>
              <a:ea typeface="+mn-ea"/>
              <a:cs typeface="Arial"/>
            </a:endParaRPr>
          </a:p>
        </p:txBody>
      </p:sp>
      <p:sp>
        <p:nvSpPr>
          <p:cNvPr id="4" name="Footer Placeholder 3">
            <a:extLst>
              <a:ext uri="{FF2B5EF4-FFF2-40B4-BE49-F238E27FC236}">
                <a16:creationId xmlns:a16="http://schemas.microsoft.com/office/drawing/2014/main" id="{ABD49AC0-5346-4CE5-A496-FE4B439E9E5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B9BD5">
                    <a:lumMod val="60000"/>
                    <a:lumOff val="40000"/>
                  </a:srgbClr>
                </a:solidFill>
                <a:effectLst/>
                <a:uLnTx/>
                <a:uFillTx/>
                <a:latin typeface="Calibri" panose="020F0502020204030204"/>
                <a:ea typeface="+mn-ea"/>
                <a:cs typeface="+mn-cs"/>
              </a:rPr>
              <a:t>Copyright © Texas Education Agency 2020. All rights reserved.</a:t>
            </a:r>
          </a:p>
        </p:txBody>
      </p:sp>
      <p:graphicFrame>
        <p:nvGraphicFramePr>
          <p:cNvPr id="5" name="Table 5">
            <a:extLst>
              <a:ext uri="{FF2B5EF4-FFF2-40B4-BE49-F238E27FC236}">
                <a16:creationId xmlns:a16="http://schemas.microsoft.com/office/drawing/2014/main" id="{7D92C364-BB7E-48CC-9BC9-7D77724E01D8}"/>
              </a:ext>
            </a:extLst>
          </p:cNvPr>
          <p:cNvGraphicFramePr>
            <a:graphicFrameLocks noGrp="1"/>
          </p:cNvGraphicFramePr>
          <p:nvPr>
            <p:extLst>
              <p:ext uri="{D42A27DB-BD31-4B8C-83A1-F6EECF244321}">
                <p14:modId xmlns:p14="http://schemas.microsoft.com/office/powerpoint/2010/main" val="1032450710"/>
              </p:ext>
            </p:extLst>
          </p:nvPr>
        </p:nvGraphicFramePr>
        <p:xfrm>
          <a:off x="2953704" y="1740869"/>
          <a:ext cx="8845420" cy="4303701"/>
        </p:xfrm>
        <a:graphic>
          <a:graphicData uri="http://schemas.openxmlformats.org/drawingml/2006/table">
            <a:tbl>
              <a:tblPr firstRow="1" bandRow="1">
                <a:tableStyleId>{5C22544A-7EE6-4342-B048-85BDC9FD1C3A}</a:tableStyleId>
              </a:tblPr>
              <a:tblGrid>
                <a:gridCol w="1817678">
                  <a:extLst>
                    <a:ext uri="{9D8B030D-6E8A-4147-A177-3AD203B41FA5}">
                      <a16:colId xmlns:a16="http://schemas.microsoft.com/office/drawing/2014/main" val="3490493448"/>
                    </a:ext>
                  </a:extLst>
                </a:gridCol>
                <a:gridCol w="7027742">
                  <a:extLst>
                    <a:ext uri="{9D8B030D-6E8A-4147-A177-3AD203B41FA5}">
                      <a16:colId xmlns:a16="http://schemas.microsoft.com/office/drawing/2014/main" val="1544114005"/>
                    </a:ext>
                  </a:extLst>
                </a:gridCol>
              </a:tblGrid>
              <a:tr h="938555">
                <a:tc gridSpan="2">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en-US" sz="2400">
                          <a:latin typeface="Open Sans" panose="020B0606030504020204"/>
                        </a:rPr>
                        <a:t>Subchapter K. Information Technology Cluster</a:t>
                      </a:r>
                    </a:p>
                  </a:txBody>
                  <a:tcPr marL="68580" marR="68580" marT="0" marB="0" anchor="ctr">
                    <a:solidFill>
                      <a:srgbClr val="5B9BD5"/>
                    </a:solidFill>
                  </a:tcPr>
                </a:tc>
                <a:tc hMerge="1">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endParaRPr lang="en-US" sz="2400">
                        <a:latin typeface="Open Sans" panose="020B0606030504020204"/>
                      </a:endParaRPr>
                    </a:p>
                  </a:txBody>
                  <a:tcPr marL="68580" marR="68580" marT="0" marB="0" anchor="ctr">
                    <a:solidFill>
                      <a:srgbClr val="5B9BD5"/>
                    </a:solidFill>
                  </a:tcPr>
                </a:tc>
                <a:extLst>
                  <a:ext uri="{0D108BD9-81ED-4DB2-BD59-A6C34878D82A}">
                    <a16:rowId xmlns:a16="http://schemas.microsoft.com/office/drawing/2014/main" val="803116004"/>
                  </a:ext>
                </a:extLst>
              </a:tr>
              <a:tr h="508521">
                <a:tc>
                  <a:txBody>
                    <a:bodyPr/>
                    <a:lstStyle/>
                    <a:p>
                      <a:pPr marL="0" marR="0">
                        <a:lnSpc>
                          <a:spcPct val="107000"/>
                        </a:lnSpc>
                        <a:spcBef>
                          <a:spcPts val="300"/>
                        </a:spcBef>
                        <a:spcAft>
                          <a:spcPts val="300"/>
                        </a:spcAft>
                      </a:pPr>
                      <a:r>
                        <a:rPr lang="en-US" sz="2400"/>
                        <a:t>03580810</a:t>
                      </a:r>
                      <a:endParaRPr lang="en-US" sz="2400">
                        <a:effectLst/>
                        <a:latin typeface="Open Sans" panose="020B0606030504020204"/>
                        <a:ea typeface="Calibri" panose="020F0502020204030204" pitchFamily="34" charset="0"/>
                        <a:cs typeface="Times New Roman" panose="02020603050405020304" pitchFamily="18" charset="0"/>
                      </a:endParaRPr>
                    </a:p>
                  </a:txBody>
                  <a:tcPr marL="182880" marR="68580" marT="0" marB="0" anchor="ctr"/>
                </a:tc>
                <a:tc>
                  <a:txBody>
                    <a:bodyPr/>
                    <a:lstStyle/>
                    <a:p>
                      <a:pPr marL="0" marR="0">
                        <a:lnSpc>
                          <a:spcPct val="107000"/>
                        </a:lnSpc>
                        <a:spcBef>
                          <a:spcPts val="300"/>
                        </a:spcBef>
                        <a:spcAft>
                          <a:spcPts val="300"/>
                        </a:spcAft>
                      </a:pPr>
                      <a:r>
                        <a:rPr lang="en-US" sz="2400" kern="1200">
                          <a:solidFill>
                            <a:schemeClr val="dk1"/>
                          </a:solidFill>
                          <a:effectLst/>
                          <a:latin typeface="Open Sans" panose="020B0606030504020204"/>
                          <a:ea typeface="+mn-ea"/>
                          <a:cs typeface="+mn-cs"/>
                        </a:rPr>
                        <a:t>Web Communications </a:t>
                      </a:r>
                      <a:endParaRPr lang="en-US" sz="24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3148457"/>
                  </a:ext>
                </a:extLst>
              </a:tr>
              <a:tr h="508521">
                <a:tc>
                  <a:txBody>
                    <a:bodyPr/>
                    <a:lstStyle/>
                    <a:p>
                      <a:pPr marL="0" marR="0">
                        <a:lnSpc>
                          <a:spcPct val="107000"/>
                        </a:lnSpc>
                        <a:spcBef>
                          <a:spcPts val="300"/>
                        </a:spcBef>
                        <a:spcAft>
                          <a:spcPts val="300"/>
                        </a:spcAft>
                      </a:pPr>
                      <a:r>
                        <a:rPr lang="en-US" sz="2400"/>
                        <a:t>03580820</a:t>
                      </a:r>
                      <a:endParaRPr lang="en-US" sz="2400">
                        <a:effectLst/>
                        <a:latin typeface="Open Sans" panose="020B0606030504020204"/>
                        <a:ea typeface="Calibri" panose="020F0502020204030204" pitchFamily="34" charset="0"/>
                        <a:cs typeface="Times New Roman" panose="02020603050405020304" pitchFamily="18" charset="0"/>
                      </a:endParaRPr>
                    </a:p>
                  </a:txBody>
                  <a:tcPr marL="182880" marR="68580" marT="0" marB="0" anchor="ctr"/>
                </a:tc>
                <a:tc>
                  <a:txBody>
                    <a:bodyPr/>
                    <a:lstStyle/>
                    <a:p>
                      <a:pPr marL="0" marR="0">
                        <a:lnSpc>
                          <a:spcPct val="107000"/>
                        </a:lnSpc>
                        <a:spcBef>
                          <a:spcPts val="300"/>
                        </a:spcBef>
                        <a:spcAft>
                          <a:spcPts val="300"/>
                        </a:spcAft>
                      </a:pPr>
                      <a:r>
                        <a:rPr lang="en-US" sz="2400" kern="1200">
                          <a:solidFill>
                            <a:schemeClr val="dk1"/>
                          </a:solidFill>
                          <a:effectLst/>
                          <a:latin typeface="Open Sans" panose="020B0606030504020204"/>
                          <a:ea typeface="+mn-ea"/>
                          <a:cs typeface="+mn-cs"/>
                        </a:rPr>
                        <a:t>Web Design </a:t>
                      </a:r>
                      <a:endParaRPr lang="en-US" sz="24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2707771"/>
                  </a:ext>
                </a:extLst>
              </a:tr>
              <a:tr h="1174052">
                <a:tc>
                  <a:txBody>
                    <a:bodyPr/>
                    <a:lstStyle/>
                    <a:p>
                      <a:pPr marL="0" marR="0">
                        <a:lnSpc>
                          <a:spcPct val="107000"/>
                        </a:lnSpc>
                        <a:spcBef>
                          <a:spcPts val="0"/>
                        </a:spcBef>
                        <a:spcAft>
                          <a:spcPts val="0"/>
                        </a:spcAft>
                      </a:pPr>
                      <a:r>
                        <a:rPr lang="en-US" sz="2400"/>
                        <a:t>03580900</a:t>
                      </a:r>
                    </a:p>
                    <a:p>
                      <a:pPr marL="0" marR="0">
                        <a:lnSpc>
                          <a:spcPct val="107000"/>
                        </a:lnSpc>
                        <a:spcBef>
                          <a:spcPts val="0"/>
                        </a:spcBef>
                        <a:spcAft>
                          <a:spcPts val="0"/>
                        </a:spcAft>
                      </a:pPr>
                      <a:r>
                        <a:rPr lang="en-US" sz="2400"/>
                        <a:t>03581000</a:t>
                      </a:r>
                    </a:p>
                    <a:p>
                      <a:pPr marL="0" marR="0">
                        <a:lnSpc>
                          <a:spcPct val="107000"/>
                        </a:lnSpc>
                        <a:spcBef>
                          <a:spcPts val="0"/>
                        </a:spcBef>
                        <a:spcAft>
                          <a:spcPts val="0"/>
                        </a:spcAft>
                      </a:pPr>
                      <a:r>
                        <a:rPr lang="en-US" sz="2400"/>
                        <a:t>03581100</a:t>
                      </a:r>
                      <a:endParaRPr lang="en-US" sz="2400">
                        <a:effectLst/>
                        <a:latin typeface="Open Sans" panose="020B0606030504020204"/>
                        <a:ea typeface="Calibri" panose="020F0502020204030204" pitchFamily="34" charset="0"/>
                        <a:cs typeface="Times New Roman" panose="02020603050405020304" pitchFamily="18" charset="0"/>
                      </a:endParaRPr>
                    </a:p>
                  </a:txBody>
                  <a:tcPr marL="182880" marR="68580" marT="0" marB="0" anchor="b"/>
                </a:tc>
                <a:tc>
                  <a:txBody>
                    <a:bodyPr/>
                    <a:lstStyle/>
                    <a:p>
                      <a:pPr marL="0" marR="0">
                        <a:lnSpc>
                          <a:spcPct val="107000"/>
                        </a:lnSpc>
                        <a:spcBef>
                          <a:spcPts val="300"/>
                        </a:spcBef>
                        <a:spcAft>
                          <a:spcPts val="300"/>
                        </a:spcAft>
                      </a:pPr>
                      <a:r>
                        <a:rPr lang="en-US" sz="2400">
                          <a:effectLst/>
                          <a:latin typeface="Open Sans" panose="020B0606030504020204"/>
                          <a:ea typeface="Times New Roman" panose="02020603050405020304" pitchFamily="18" charset="0"/>
                          <a:cs typeface="Calibri" panose="020F0502020204030204" pitchFamily="34" charset="0"/>
                        </a:rPr>
                        <a:t>Independent Study in Technology Applications (First-, Second-, and Third-time taken)</a:t>
                      </a:r>
                      <a:endParaRPr lang="en-US" sz="24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1009926"/>
                  </a:ext>
                </a:extLst>
              </a:tr>
              <a:tr h="1174052">
                <a:tc>
                  <a:txBody>
                    <a:bodyPr/>
                    <a:lstStyle/>
                    <a:p>
                      <a:pPr marL="0" marR="0">
                        <a:lnSpc>
                          <a:spcPct val="107000"/>
                        </a:lnSpc>
                        <a:spcBef>
                          <a:spcPts val="0"/>
                        </a:spcBef>
                        <a:spcAft>
                          <a:spcPts val="0"/>
                        </a:spcAft>
                      </a:pPr>
                      <a:r>
                        <a:rPr lang="en-US" sz="2400"/>
                        <a:t>03581500</a:t>
                      </a:r>
                    </a:p>
                    <a:p>
                      <a:pPr marL="0" marR="0">
                        <a:lnSpc>
                          <a:spcPct val="107000"/>
                        </a:lnSpc>
                        <a:spcBef>
                          <a:spcPts val="0"/>
                        </a:spcBef>
                        <a:spcAft>
                          <a:spcPts val="0"/>
                        </a:spcAft>
                      </a:pPr>
                      <a:r>
                        <a:rPr lang="en-US" sz="2400"/>
                        <a:t>03581600</a:t>
                      </a:r>
                    </a:p>
                    <a:p>
                      <a:pPr marL="0" marR="0">
                        <a:lnSpc>
                          <a:spcPct val="107000"/>
                        </a:lnSpc>
                        <a:spcBef>
                          <a:spcPts val="0"/>
                        </a:spcBef>
                        <a:spcAft>
                          <a:spcPts val="0"/>
                        </a:spcAft>
                      </a:pPr>
                      <a:r>
                        <a:rPr lang="en-US" sz="2400"/>
                        <a:t>03581700</a:t>
                      </a:r>
                      <a:endParaRPr lang="en-US" sz="2400">
                        <a:effectLst/>
                        <a:latin typeface="Open Sans" panose="020B0606030504020204"/>
                        <a:ea typeface="Calibri" panose="020F0502020204030204" pitchFamily="34" charset="0"/>
                        <a:cs typeface="Times New Roman" panose="02020603050405020304" pitchFamily="18" charset="0"/>
                      </a:endParaRPr>
                    </a:p>
                  </a:txBody>
                  <a:tcPr marL="182880" marR="68580" marT="0" marB="0" anchor="b"/>
                </a:tc>
                <a:tc>
                  <a:txBody>
                    <a:bodyPr/>
                    <a:lstStyle/>
                    <a:p>
                      <a:pPr marL="0" marR="0">
                        <a:lnSpc>
                          <a:spcPct val="107000"/>
                        </a:lnSpc>
                        <a:spcBef>
                          <a:spcPts val="300"/>
                        </a:spcBef>
                        <a:spcAft>
                          <a:spcPts val="300"/>
                        </a:spcAft>
                      </a:pPr>
                      <a:r>
                        <a:rPr lang="en-US" sz="2400">
                          <a:effectLst/>
                          <a:latin typeface="Open Sans" panose="020B0606030504020204"/>
                          <a:ea typeface="Times New Roman" panose="02020603050405020304" pitchFamily="18" charset="0"/>
                          <a:cs typeface="Calibri" panose="020F0502020204030204" pitchFamily="34" charset="0"/>
                        </a:rPr>
                        <a:t>Independent Study in Evolving/Emerging Technologies (First-, Second-, and Third-time taken)</a:t>
                      </a:r>
                      <a:endParaRPr lang="en-US" sz="24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0300238"/>
                  </a:ext>
                </a:extLst>
              </a:tr>
            </a:tbl>
          </a:graphicData>
        </a:graphic>
      </p:graphicFrame>
      <p:sp>
        <p:nvSpPr>
          <p:cNvPr id="12" name="Title 10">
            <a:extLst>
              <a:ext uri="{FF2B5EF4-FFF2-40B4-BE49-F238E27FC236}">
                <a16:creationId xmlns:a16="http://schemas.microsoft.com/office/drawing/2014/main" id="{0513DBB4-2D22-4DBD-91F0-FCBE76F42B38}"/>
              </a:ext>
            </a:extLst>
          </p:cNvPr>
          <p:cNvSpPr txBox="1">
            <a:spLocks/>
          </p:cNvSpPr>
          <p:nvPr/>
        </p:nvSpPr>
        <p:spPr>
          <a:xfrm>
            <a:off x="2130970" y="401215"/>
            <a:ext cx="8424735"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3700" b="1">
                <a:solidFill>
                  <a:srgbClr val="1482C5"/>
                </a:solidFill>
                <a:latin typeface="Open Sans" panose="020B0606030504020204"/>
                <a:cs typeface="Calibri" panose="020F0502020204030204" pitchFamily="34" charset="0"/>
              </a:rPr>
              <a:t>Information Technology Cluster</a:t>
            </a:r>
          </a:p>
        </p:txBody>
      </p:sp>
      <p:pic>
        <p:nvPicPr>
          <p:cNvPr id="9" name="Graphic 8" descr="Cloud Computing">
            <a:extLst>
              <a:ext uri="{FF2B5EF4-FFF2-40B4-BE49-F238E27FC236}">
                <a16:creationId xmlns:a16="http://schemas.microsoft.com/office/drawing/2014/main" id="{E9A9A892-FE81-45DC-B427-C5672B4756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3658" y="1871914"/>
            <a:ext cx="2256450" cy="2256450"/>
          </a:xfrm>
          <a:prstGeom prst="rect">
            <a:avLst/>
          </a:prstGeom>
        </p:spPr>
      </p:pic>
    </p:spTree>
    <p:extLst>
      <p:ext uri="{BB962C8B-B14F-4D97-AF65-F5344CB8AC3E}">
        <p14:creationId xmlns:p14="http://schemas.microsoft.com/office/powerpoint/2010/main" val="2220176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txBox="1">
            <a:spLocks/>
          </p:cNvSpPr>
          <p:nvPr/>
        </p:nvSpPr>
        <p:spPr>
          <a:xfrm>
            <a:off x="1978569" y="248815"/>
            <a:ext cx="9565789" cy="677225"/>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3400" b="1">
                <a:solidFill>
                  <a:srgbClr val="1482C5"/>
                </a:solidFill>
                <a:latin typeface="Open Sans" panose="020B0606030504020204"/>
                <a:cs typeface="Calibri" panose="020F0502020204030204" pitchFamily="34" charset="0"/>
              </a:rPr>
              <a:t>Science, Technology, Engineering, and Mathematics Cluster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502667"/>
            <a:ext cx="12000217" cy="229917"/>
          </a:xfrm>
          <a:prstGeom prst="rect">
            <a:avLst/>
          </a:prstGeom>
        </p:spPr>
      </p:pic>
      <p:sp>
        <p:nvSpPr>
          <p:cNvPr id="8" name="TextBox 7"/>
          <p:cNvSpPr txBox="1"/>
          <p:nvPr/>
        </p:nvSpPr>
        <p:spPr>
          <a:xfrm>
            <a:off x="82193" y="6492875"/>
            <a:ext cx="76028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682C5">
                    <a:lumMod val="60000"/>
                    <a:lumOff val="40000"/>
                  </a:srgbClr>
                </a:solidFill>
                <a:effectLst/>
                <a:uLnTx/>
                <a:uFillTx/>
                <a:latin typeface="Calibri" panose="020F0502020204030204"/>
                <a:ea typeface="+mn-ea"/>
                <a:cs typeface="+mn-cs"/>
              </a:rPr>
              <a:t>6</a:t>
            </a:r>
          </a:p>
        </p:txBody>
      </p:sp>
      <p:sp>
        <p:nvSpPr>
          <p:cNvPr id="10" name="Content Placeholder 4">
            <a:extLst>
              <a:ext uri="{FF2B5EF4-FFF2-40B4-BE49-F238E27FC236}">
                <a16:creationId xmlns:a16="http://schemas.microsoft.com/office/drawing/2014/main" id="{757DFBCA-B3B0-4429-85F5-315D1D17E522}"/>
              </a:ext>
            </a:extLst>
          </p:cNvPr>
          <p:cNvSpPr txBox="1">
            <a:spLocks/>
          </p:cNvSpPr>
          <p:nvPr/>
        </p:nvSpPr>
        <p:spPr>
          <a:xfrm>
            <a:off x="950801" y="1450424"/>
            <a:ext cx="10593557" cy="4527859"/>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10000"/>
              </a:lnSpc>
              <a:spcBef>
                <a:spcPts val="500"/>
              </a:spcBef>
              <a:spcAft>
                <a:spcPts val="0"/>
              </a:spcAft>
              <a:buClrTx/>
              <a:buSzTx/>
              <a:buFont typeface="Arial"/>
              <a:buNone/>
              <a:tabLst/>
              <a:defRPr/>
            </a:pPr>
            <a:endParaRPr kumimoji="0" lang="en-US" sz="2000" b="0" i="0" u="none" strike="noStrike" kern="1200" cap="none" spc="0" normalizeH="0" baseline="0" noProof="0">
              <a:ln>
                <a:noFill/>
              </a:ln>
              <a:solidFill>
                <a:prstClr val="black">
                  <a:lumMod val="85000"/>
                  <a:lumOff val="15000"/>
                </a:prstClr>
              </a:solidFill>
              <a:effectLst/>
              <a:uLnTx/>
              <a:uFillTx/>
              <a:latin typeface="Open Sans" panose="020B0606030504020204"/>
              <a:ea typeface="+mn-ea"/>
              <a:cs typeface="Arial"/>
            </a:endParaRPr>
          </a:p>
        </p:txBody>
      </p:sp>
      <p:sp>
        <p:nvSpPr>
          <p:cNvPr id="4" name="Footer Placeholder 3">
            <a:extLst>
              <a:ext uri="{FF2B5EF4-FFF2-40B4-BE49-F238E27FC236}">
                <a16:creationId xmlns:a16="http://schemas.microsoft.com/office/drawing/2014/main" id="{ABD49AC0-5346-4CE5-A496-FE4B439E9E5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B9BD5">
                    <a:lumMod val="60000"/>
                    <a:lumOff val="40000"/>
                  </a:srgbClr>
                </a:solidFill>
                <a:effectLst/>
                <a:uLnTx/>
                <a:uFillTx/>
                <a:latin typeface="Calibri" panose="020F0502020204030204"/>
                <a:ea typeface="+mn-ea"/>
                <a:cs typeface="+mn-cs"/>
              </a:rPr>
              <a:t>Copyright © Texas Education Agency 2020. All rights reserved.</a:t>
            </a:r>
          </a:p>
        </p:txBody>
      </p:sp>
      <p:graphicFrame>
        <p:nvGraphicFramePr>
          <p:cNvPr id="5" name="Table 5">
            <a:extLst>
              <a:ext uri="{FF2B5EF4-FFF2-40B4-BE49-F238E27FC236}">
                <a16:creationId xmlns:a16="http://schemas.microsoft.com/office/drawing/2014/main" id="{7D92C364-BB7E-48CC-9BC9-7D77724E01D8}"/>
              </a:ext>
            </a:extLst>
          </p:cNvPr>
          <p:cNvGraphicFramePr>
            <a:graphicFrameLocks noGrp="1"/>
          </p:cNvGraphicFramePr>
          <p:nvPr>
            <p:extLst>
              <p:ext uri="{D42A27DB-BD31-4B8C-83A1-F6EECF244321}">
                <p14:modId xmlns:p14="http://schemas.microsoft.com/office/powerpoint/2010/main" val="2980123723"/>
              </p:ext>
            </p:extLst>
          </p:nvPr>
        </p:nvGraphicFramePr>
        <p:xfrm>
          <a:off x="2284640" y="1831629"/>
          <a:ext cx="9475848" cy="3524162"/>
        </p:xfrm>
        <a:graphic>
          <a:graphicData uri="http://schemas.openxmlformats.org/drawingml/2006/table">
            <a:tbl>
              <a:tblPr firstRow="1" bandRow="1">
                <a:tableStyleId>{5C22544A-7EE6-4342-B048-85BDC9FD1C3A}</a:tableStyleId>
              </a:tblPr>
              <a:tblGrid>
                <a:gridCol w="1489765">
                  <a:extLst>
                    <a:ext uri="{9D8B030D-6E8A-4147-A177-3AD203B41FA5}">
                      <a16:colId xmlns:a16="http://schemas.microsoft.com/office/drawing/2014/main" val="3403951470"/>
                    </a:ext>
                  </a:extLst>
                </a:gridCol>
                <a:gridCol w="3175461">
                  <a:extLst>
                    <a:ext uri="{9D8B030D-6E8A-4147-A177-3AD203B41FA5}">
                      <a16:colId xmlns:a16="http://schemas.microsoft.com/office/drawing/2014/main" val="1544114005"/>
                    </a:ext>
                  </a:extLst>
                </a:gridCol>
                <a:gridCol w="1429790">
                  <a:extLst>
                    <a:ext uri="{9D8B030D-6E8A-4147-A177-3AD203B41FA5}">
                      <a16:colId xmlns:a16="http://schemas.microsoft.com/office/drawing/2014/main" val="1900181396"/>
                    </a:ext>
                  </a:extLst>
                </a:gridCol>
                <a:gridCol w="3380832">
                  <a:extLst>
                    <a:ext uri="{9D8B030D-6E8A-4147-A177-3AD203B41FA5}">
                      <a16:colId xmlns:a16="http://schemas.microsoft.com/office/drawing/2014/main" val="3629601051"/>
                    </a:ext>
                  </a:extLst>
                </a:gridCol>
              </a:tblGrid>
              <a:tr h="807160">
                <a:tc gridSpan="4">
                  <a:txBody>
                    <a:bodyPr/>
                    <a:lstStyle/>
                    <a:p>
                      <a:pPr algn="l"/>
                      <a:r>
                        <a:rPr lang="en-US" sz="2200">
                          <a:latin typeface="Open Sans" panose="020B0606030504020204"/>
                        </a:rPr>
                        <a:t>Subchapter O. Science, Technology, Engineering, and Mathematics Cluster</a:t>
                      </a:r>
                    </a:p>
                  </a:txBody>
                  <a:tcPr/>
                </a:tc>
                <a:tc hMerge="1">
                  <a:txBody>
                    <a:bodyPr/>
                    <a:lstStyle/>
                    <a:p>
                      <a:pPr algn="ctr"/>
                      <a:endParaRPr lang="en-US" sz="2200">
                        <a:latin typeface="Open Sans" panose="020B0606030504020204"/>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04017414"/>
                  </a:ext>
                </a:extLst>
              </a:tr>
              <a:tr h="698799">
                <a:tc>
                  <a:txBody>
                    <a:bodyPr/>
                    <a:lstStyle/>
                    <a:p>
                      <a:pPr marL="0" marR="0">
                        <a:lnSpc>
                          <a:spcPct val="107000"/>
                        </a:lnSpc>
                        <a:spcBef>
                          <a:spcPts val="300"/>
                        </a:spcBef>
                        <a:spcAft>
                          <a:spcPts val="300"/>
                        </a:spcAft>
                      </a:pPr>
                      <a:r>
                        <a:rPr lang="en-US" sz="2400"/>
                        <a:t>03580140</a:t>
                      </a:r>
                      <a:endParaRPr lang="en-US" sz="21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100">
                          <a:solidFill>
                            <a:srgbClr val="000000"/>
                          </a:solidFill>
                          <a:effectLst/>
                          <a:latin typeface="Open Sans" panose="020B0606030504020204"/>
                          <a:ea typeface="Times New Roman" panose="02020603050405020304" pitchFamily="18" charset="0"/>
                          <a:cs typeface="Calibri" panose="020F0502020204030204" pitchFamily="34" charset="0"/>
                        </a:rPr>
                        <a:t>Fundamentals of Computer Science</a:t>
                      </a:r>
                      <a:endParaRPr lang="en-US" sz="21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400"/>
                        <a:t>03580360</a:t>
                      </a:r>
                      <a:endParaRPr lang="en-US" sz="21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100">
                          <a:solidFill>
                            <a:srgbClr val="000000"/>
                          </a:solidFill>
                          <a:effectLst/>
                          <a:latin typeface="Open Sans" panose="020B0606030504020204"/>
                          <a:ea typeface="Times New Roman" panose="02020603050405020304" pitchFamily="18" charset="0"/>
                          <a:cs typeface="Calibri" panose="020F0502020204030204" pitchFamily="34" charset="0"/>
                        </a:rPr>
                        <a:t>Digital Forensics</a:t>
                      </a:r>
                      <a:endParaRPr lang="en-US" sz="21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49967765"/>
                  </a:ext>
                </a:extLst>
              </a:tr>
              <a:tr h="568880">
                <a:tc>
                  <a:txBody>
                    <a:bodyPr/>
                    <a:lstStyle/>
                    <a:p>
                      <a:pPr marL="0" marR="0">
                        <a:lnSpc>
                          <a:spcPct val="107000"/>
                        </a:lnSpc>
                        <a:spcBef>
                          <a:spcPts val="300"/>
                        </a:spcBef>
                        <a:spcAft>
                          <a:spcPts val="300"/>
                        </a:spcAft>
                      </a:pPr>
                      <a:r>
                        <a:rPr lang="en-US" sz="2400"/>
                        <a:t>03580200</a:t>
                      </a:r>
                      <a:endParaRPr lang="en-US" sz="21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100">
                          <a:solidFill>
                            <a:srgbClr val="000000"/>
                          </a:solidFill>
                          <a:effectLst/>
                          <a:latin typeface="Open Sans" panose="020B0606030504020204"/>
                          <a:ea typeface="Times New Roman" panose="02020603050405020304" pitchFamily="18" charset="0"/>
                          <a:cs typeface="Calibri" panose="020F0502020204030204" pitchFamily="34" charset="0"/>
                        </a:rPr>
                        <a:t>Computer Science I</a:t>
                      </a:r>
                      <a:endParaRPr lang="en-US" sz="21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400"/>
                        <a:t>03580370</a:t>
                      </a:r>
                      <a:endParaRPr lang="en-US" sz="21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100">
                          <a:effectLst/>
                          <a:latin typeface="Open Sans" panose="020B0606030504020204"/>
                          <a:ea typeface="Times New Roman" panose="02020603050405020304" pitchFamily="18" charset="0"/>
                          <a:cs typeface="Calibri" panose="020F0502020204030204" pitchFamily="34" charset="0"/>
                        </a:rPr>
                        <a:t>Discrete Mathematics for Computer Science</a:t>
                      </a:r>
                      <a:endParaRPr lang="en-US" sz="21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4270534"/>
                  </a:ext>
                </a:extLst>
              </a:tr>
              <a:tr h="698799">
                <a:tc>
                  <a:txBody>
                    <a:bodyPr/>
                    <a:lstStyle/>
                    <a:p>
                      <a:pPr marL="0" marR="0">
                        <a:lnSpc>
                          <a:spcPct val="107000"/>
                        </a:lnSpc>
                        <a:spcBef>
                          <a:spcPts val="300"/>
                        </a:spcBef>
                        <a:spcAft>
                          <a:spcPts val="300"/>
                        </a:spcAft>
                      </a:pPr>
                      <a:r>
                        <a:rPr lang="en-US" sz="2400"/>
                        <a:t>03580300</a:t>
                      </a:r>
                      <a:endParaRPr lang="en-US" sz="21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100">
                          <a:solidFill>
                            <a:srgbClr val="000000"/>
                          </a:solidFill>
                          <a:effectLst/>
                          <a:latin typeface="Open Sans" panose="020B0606030504020204"/>
                          <a:ea typeface="Times New Roman" panose="02020603050405020304" pitchFamily="18" charset="0"/>
                          <a:cs typeface="Calibri" panose="020F0502020204030204" pitchFamily="34" charset="0"/>
                        </a:rPr>
                        <a:t>Computer Science II</a:t>
                      </a:r>
                      <a:endParaRPr lang="en-US" sz="21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en-US" sz="2400"/>
                        <a:t>03580380</a:t>
                      </a:r>
                      <a:endParaRPr lang="en-US" sz="21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en-US" sz="2100">
                          <a:effectLst/>
                          <a:latin typeface="Open Sans" panose="020B0606030504020204"/>
                          <a:ea typeface="Times New Roman" panose="02020603050405020304" pitchFamily="18" charset="0"/>
                          <a:cs typeface="Calibri" panose="020F0502020204030204" pitchFamily="34" charset="0"/>
                        </a:rPr>
                        <a:t>Game Programming and Design</a:t>
                      </a:r>
                      <a:endParaRPr lang="en-US" sz="21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6758827"/>
                  </a:ext>
                </a:extLst>
              </a:tr>
              <a:tr h="593429">
                <a:tc>
                  <a:txBody>
                    <a:bodyPr/>
                    <a:lstStyle/>
                    <a:p>
                      <a:pPr marL="0" marR="0">
                        <a:lnSpc>
                          <a:spcPct val="107000"/>
                        </a:lnSpc>
                        <a:spcBef>
                          <a:spcPts val="300"/>
                        </a:spcBef>
                        <a:spcAft>
                          <a:spcPts val="300"/>
                        </a:spcAft>
                      </a:pPr>
                      <a:r>
                        <a:rPr lang="en-US" sz="2400"/>
                        <a:t>03580350</a:t>
                      </a:r>
                      <a:endParaRPr lang="en-US" sz="21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100">
                          <a:solidFill>
                            <a:srgbClr val="000000"/>
                          </a:solidFill>
                          <a:effectLst/>
                          <a:latin typeface="Open Sans" panose="020B0606030504020204"/>
                          <a:ea typeface="Times New Roman" panose="02020603050405020304" pitchFamily="18" charset="0"/>
                          <a:cs typeface="Calibri" panose="020F0502020204030204" pitchFamily="34" charset="0"/>
                        </a:rPr>
                        <a:t>Computer Science III</a:t>
                      </a:r>
                      <a:endParaRPr lang="en-US" sz="21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400"/>
                        <a:t>03580390</a:t>
                      </a:r>
                      <a:endParaRPr lang="en-US" sz="21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100">
                          <a:effectLst/>
                          <a:latin typeface="Open Sans" panose="020B0606030504020204"/>
                          <a:ea typeface="Times New Roman" panose="02020603050405020304" pitchFamily="18" charset="0"/>
                          <a:cs typeface="Calibri" panose="020F0502020204030204" pitchFamily="34" charset="0"/>
                        </a:rPr>
                        <a:t>Mobile Application Development</a:t>
                      </a:r>
                      <a:endParaRPr lang="en-US" sz="21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3116004"/>
                  </a:ext>
                </a:extLst>
              </a:tr>
            </a:tbl>
          </a:graphicData>
        </a:graphic>
      </p:graphicFrame>
      <p:pic>
        <p:nvPicPr>
          <p:cNvPr id="7" name="Graphic 6" descr="Web design">
            <a:extLst>
              <a:ext uri="{FF2B5EF4-FFF2-40B4-BE49-F238E27FC236}">
                <a16:creationId xmlns:a16="http://schemas.microsoft.com/office/drawing/2014/main" id="{E415D30C-9AB4-4FBC-9D1E-C5CF81EF62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732" y="1723576"/>
            <a:ext cx="1990778" cy="1990778"/>
          </a:xfrm>
          <a:prstGeom prst="rect">
            <a:avLst/>
          </a:prstGeom>
        </p:spPr>
      </p:pic>
    </p:spTree>
    <p:extLst>
      <p:ext uri="{BB962C8B-B14F-4D97-AF65-F5344CB8AC3E}">
        <p14:creationId xmlns:p14="http://schemas.microsoft.com/office/powerpoint/2010/main" val="3510295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txBox="1">
            <a:spLocks/>
          </p:cNvSpPr>
          <p:nvPr/>
        </p:nvSpPr>
        <p:spPr>
          <a:xfrm>
            <a:off x="1978569" y="248815"/>
            <a:ext cx="9719523" cy="677225"/>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3400" b="1">
                <a:solidFill>
                  <a:srgbClr val="1482C5"/>
                </a:solidFill>
                <a:latin typeface="Open Sans" panose="020B0606030504020204"/>
                <a:cs typeface="Calibri" panose="020F0502020204030204" pitchFamily="34" charset="0"/>
              </a:rPr>
              <a:t>Advanced Placement &amp; International Baccalaureate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502667"/>
            <a:ext cx="12000217" cy="229917"/>
          </a:xfrm>
          <a:prstGeom prst="rect">
            <a:avLst/>
          </a:prstGeom>
        </p:spPr>
      </p:pic>
      <p:sp>
        <p:nvSpPr>
          <p:cNvPr id="8" name="TextBox 7"/>
          <p:cNvSpPr txBox="1"/>
          <p:nvPr/>
        </p:nvSpPr>
        <p:spPr>
          <a:xfrm>
            <a:off x="82193" y="6492875"/>
            <a:ext cx="76028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682C5">
                    <a:lumMod val="60000"/>
                    <a:lumOff val="40000"/>
                  </a:srgbClr>
                </a:solidFill>
                <a:effectLst/>
                <a:uLnTx/>
                <a:uFillTx/>
                <a:latin typeface="Calibri" panose="020F0502020204030204"/>
                <a:ea typeface="+mn-ea"/>
                <a:cs typeface="+mn-cs"/>
              </a:rPr>
              <a:t>6</a:t>
            </a:r>
          </a:p>
        </p:txBody>
      </p:sp>
      <p:sp>
        <p:nvSpPr>
          <p:cNvPr id="10" name="Content Placeholder 4">
            <a:extLst>
              <a:ext uri="{FF2B5EF4-FFF2-40B4-BE49-F238E27FC236}">
                <a16:creationId xmlns:a16="http://schemas.microsoft.com/office/drawing/2014/main" id="{757DFBCA-B3B0-4429-85F5-315D1D17E522}"/>
              </a:ext>
            </a:extLst>
          </p:cNvPr>
          <p:cNvSpPr txBox="1">
            <a:spLocks/>
          </p:cNvSpPr>
          <p:nvPr/>
        </p:nvSpPr>
        <p:spPr>
          <a:xfrm>
            <a:off x="950801" y="1450424"/>
            <a:ext cx="10593557" cy="4527859"/>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10000"/>
              </a:lnSpc>
              <a:spcBef>
                <a:spcPts val="500"/>
              </a:spcBef>
              <a:spcAft>
                <a:spcPts val="0"/>
              </a:spcAft>
              <a:buClrTx/>
              <a:buSzTx/>
              <a:buFont typeface="Arial"/>
              <a:buNone/>
              <a:tabLst/>
              <a:defRPr/>
            </a:pPr>
            <a:endParaRPr kumimoji="0" lang="en-US" sz="2000" b="0" i="0" u="none" strike="noStrike" kern="1200" cap="none" spc="0" normalizeH="0" baseline="0" noProof="0">
              <a:ln>
                <a:noFill/>
              </a:ln>
              <a:solidFill>
                <a:prstClr val="black">
                  <a:lumMod val="85000"/>
                  <a:lumOff val="15000"/>
                </a:prstClr>
              </a:solidFill>
              <a:effectLst/>
              <a:uLnTx/>
              <a:uFillTx/>
              <a:latin typeface="Open Sans" panose="020B0606030504020204"/>
              <a:ea typeface="+mn-ea"/>
              <a:cs typeface="Arial"/>
            </a:endParaRPr>
          </a:p>
        </p:txBody>
      </p:sp>
      <p:sp>
        <p:nvSpPr>
          <p:cNvPr id="4" name="Footer Placeholder 3">
            <a:extLst>
              <a:ext uri="{FF2B5EF4-FFF2-40B4-BE49-F238E27FC236}">
                <a16:creationId xmlns:a16="http://schemas.microsoft.com/office/drawing/2014/main" id="{ABD49AC0-5346-4CE5-A496-FE4B439E9E5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B9BD5">
                    <a:lumMod val="60000"/>
                    <a:lumOff val="40000"/>
                  </a:srgbClr>
                </a:solidFill>
                <a:effectLst/>
                <a:uLnTx/>
                <a:uFillTx/>
                <a:latin typeface="Calibri" panose="020F0502020204030204"/>
                <a:ea typeface="+mn-ea"/>
                <a:cs typeface="+mn-cs"/>
              </a:rPr>
              <a:t>Copyright © Texas Education Agency 2020. All rights reserved.</a:t>
            </a:r>
          </a:p>
        </p:txBody>
      </p:sp>
      <p:graphicFrame>
        <p:nvGraphicFramePr>
          <p:cNvPr id="5" name="Table 5">
            <a:extLst>
              <a:ext uri="{FF2B5EF4-FFF2-40B4-BE49-F238E27FC236}">
                <a16:creationId xmlns:a16="http://schemas.microsoft.com/office/drawing/2014/main" id="{7D92C364-BB7E-48CC-9BC9-7D77724E01D8}"/>
              </a:ext>
            </a:extLst>
          </p:cNvPr>
          <p:cNvGraphicFramePr>
            <a:graphicFrameLocks noGrp="1"/>
          </p:cNvGraphicFramePr>
          <p:nvPr>
            <p:extLst>
              <p:ext uri="{D42A27DB-BD31-4B8C-83A1-F6EECF244321}">
                <p14:modId xmlns:p14="http://schemas.microsoft.com/office/powerpoint/2010/main" val="581403776"/>
              </p:ext>
            </p:extLst>
          </p:nvPr>
        </p:nvGraphicFramePr>
        <p:xfrm>
          <a:off x="3040746" y="1175353"/>
          <a:ext cx="8657347" cy="4838448"/>
        </p:xfrm>
        <a:graphic>
          <a:graphicData uri="http://schemas.openxmlformats.org/drawingml/2006/table">
            <a:tbl>
              <a:tblPr firstRow="1" bandRow="1">
                <a:tableStyleId>{5C22544A-7EE6-4342-B048-85BDC9FD1C3A}</a:tableStyleId>
              </a:tblPr>
              <a:tblGrid>
                <a:gridCol w="1781974">
                  <a:extLst>
                    <a:ext uri="{9D8B030D-6E8A-4147-A177-3AD203B41FA5}">
                      <a16:colId xmlns:a16="http://schemas.microsoft.com/office/drawing/2014/main" val="1900181396"/>
                    </a:ext>
                  </a:extLst>
                </a:gridCol>
                <a:gridCol w="6875373">
                  <a:extLst>
                    <a:ext uri="{9D8B030D-6E8A-4147-A177-3AD203B41FA5}">
                      <a16:colId xmlns:a16="http://schemas.microsoft.com/office/drawing/2014/main" val="3629601051"/>
                    </a:ext>
                  </a:extLst>
                </a:gridCol>
              </a:tblGrid>
              <a:tr h="85772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latin typeface="Open Sans" panose="020B0606030504020204"/>
                        </a:rPr>
                        <a:t>Subchapter O. Science, Technology, Engineering, and Mathematics Cluster</a:t>
                      </a:r>
                    </a:p>
                  </a:txBody>
                  <a:tcPr/>
                </a:tc>
                <a:tc hMerge="1">
                  <a:txBody>
                    <a:bodyPr/>
                    <a:lstStyle/>
                    <a:p>
                      <a:endParaRPr lang="en-US"/>
                    </a:p>
                  </a:txBody>
                  <a:tcPr/>
                </a:tc>
                <a:extLst>
                  <a:ext uri="{0D108BD9-81ED-4DB2-BD59-A6C34878D82A}">
                    <a16:rowId xmlns:a16="http://schemas.microsoft.com/office/drawing/2014/main" val="504017414"/>
                  </a:ext>
                </a:extLst>
              </a:tr>
              <a:tr h="497590">
                <a:tc>
                  <a:txBody>
                    <a:bodyPr/>
                    <a:lstStyle/>
                    <a:p>
                      <a:pPr marL="0" marR="0">
                        <a:lnSpc>
                          <a:spcPct val="107000"/>
                        </a:lnSpc>
                        <a:spcBef>
                          <a:spcPts val="300"/>
                        </a:spcBef>
                        <a:spcAft>
                          <a:spcPts val="300"/>
                        </a:spcAft>
                      </a:pPr>
                      <a:r>
                        <a:rPr lang="en-US" sz="2400"/>
                        <a:t>A3580110</a:t>
                      </a:r>
                      <a:endParaRPr lang="en-US" sz="21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100">
                          <a:solidFill>
                            <a:srgbClr val="000000"/>
                          </a:solidFill>
                          <a:effectLst/>
                          <a:latin typeface="Open Sans" panose="020B0606030504020204"/>
                          <a:ea typeface="Times New Roman" panose="02020603050405020304" pitchFamily="18" charset="0"/>
                          <a:cs typeface="Calibri" panose="020F0502020204030204" pitchFamily="34" charset="0"/>
                        </a:rPr>
                        <a:t>AP Computer Science A--MATH</a:t>
                      </a:r>
                      <a:endParaRPr lang="en-US" sz="21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49967765"/>
                  </a:ext>
                </a:extLst>
              </a:tr>
              <a:tr h="497590">
                <a:tc>
                  <a:txBody>
                    <a:bodyPr/>
                    <a:lstStyle/>
                    <a:p>
                      <a:pPr marL="0" marR="0">
                        <a:lnSpc>
                          <a:spcPct val="107000"/>
                        </a:lnSpc>
                        <a:spcBef>
                          <a:spcPts val="300"/>
                        </a:spcBef>
                        <a:spcAft>
                          <a:spcPts val="300"/>
                        </a:spcAft>
                      </a:pPr>
                      <a:r>
                        <a:rPr lang="en-US" sz="2400"/>
                        <a:t>A3580120</a:t>
                      </a:r>
                      <a:endParaRPr lang="en-US" sz="21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en-US" sz="2100">
                          <a:solidFill>
                            <a:srgbClr val="000000"/>
                          </a:solidFill>
                          <a:effectLst/>
                          <a:latin typeface="Open Sans" panose="020B0606030504020204"/>
                          <a:ea typeface="Times New Roman" panose="02020603050405020304" pitchFamily="18" charset="0"/>
                          <a:cs typeface="Calibri" panose="020F0502020204030204" pitchFamily="34" charset="0"/>
                        </a:rPr>
                        <a:t>AP Computer Science A--LOTE</a:t>
                      </a:r>
                      <a:endParaRPr lang="en-US" sz="21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4270534"/>
                  </a:ext>
                </a:extLst>
              </a:tr>
              <a:tr h="497590">
                <a:tc>
                  <a:txBody>
                    <a:bodyPr/>
                    <a:lstStyle/>
                    <a:p>
                      <a:pPr marL="0" marR="0">
                        <a:lnSpc>
                          <a:spcPct val="107000"/>
                        </a:lnSpc>
                        <a:spcBef>
                          <a:spcPts val="300"/>
                        </a:spcBef>
                        <a:spcAft>
                          <a:spcPts val="300"/>
                        </a:spcAft>
                      </a:pPr>
                      <a:r>
                        <a:rPr lang="en-US" sz="2400"/>
                        <a:t>A3580300</a:t>
                      </a:r>
                      <a:endParaRPr lang="en-US" sz="21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100">
                          <a:solidFill>
                            <a:srgbClr val="000000"/>
                          </a:solidFill>
                          <a:effectLst/>
                          <a:latin typeface="Open Sans" panose="020B0606030504020204"/>
                          <a:ea typeface="Times New Roman" panose="02020603050405020304" pitchFamily="18" charset="0"/>
                          <a:cs typeface="Calibri" panose="020F0502020204030204" pitchFamily="34" charset="0"/>
                        </a:rPr>
                        <a:t>AP Computer Science Principles</a:t>
                      </a:r>
                      <a:endParaRPr lang="en-US" sz="21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6758827"/>
                  </a:ext>
                </a:extLst>
              </a:tr>
              <a:tr h="497590">
                <a:tc>
                  <a:txBody>
                    <a:bodyPr/>
                    <a:lstStyle/>
                    <a:p>
                      <a:pPr marL="0" marR="0">
                        <a:lnSpc>
                          <a:spcPct val="107000"/>
                        </a:lnSpc>
                        <a:spcBef>
                          <a:spcPts val="300"/>
                        </a:spcBef>
                        <a:spcAft>
                          <a:spcPts val="300"/>
                        </a:spcAft>
                      </a:pPr>
                      <a:r>
                        <a:rPr lang="en-US" sz="2400"/>
                        <a:t>I3580200</a:t>
                      </a:r>
                      <a:endParaRPr lang="en-US" sz="21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100">
                          <a:solidFill>
                            <a:srgbClr val="000000"/>
                          </a:solidFill>
                          <a:effectLst/>
                          <a:latin typeface="Open Sans" panose="020B0606030504020204"/>
                          <a:ea typeface="Times New Roman" panose="02020603050405020304" pitchFamily="18" charset="0"/>
                          <a:cs typeface="Calibri" panose="020F0502020204030204" pitchFamily="34" charset="0"/>
                        </a:rPr>
                        <a:t>IB Computer Science Standard Level (SL)</a:t>
                      </a:r>
                      <a:endParaRPr lang="en-US" sz="21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3116004"/>
                  </a:ext>
                </a:extLst>
              </a:tr>
              <a:tr h="497590">
                <a:tc>
                  <a:txBody>
                    <a:bodyPr/>
                    <a:lstStyle/>
                    <a:p>
                      <a:pPr marL="0" marR="0">
                        <a:lnSpc>
                          <a:spcPct val="107000"/>
                        </a:lnSpc>
                        <a:spcBef>
                          <a:spcPts val="300"/>
                        </a:spcBef>
                        <a:spcAft>
                          <a:spcPts val="300"/>
                        </a:spcAft>
                      </a:pPr>
                      <a:r>
                        <a:rPr lang="en-US" sz="2400"/>
                        <a:t>I3580310</a:t>
                      </a:r>
                      <a:endParaRPr lang="en-US" sz="21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en-US" sz="2100">
                          <a:solidFill>
                            <a:srgbClr val="000000"/>
                          </a:solidFill>
                          <a:effectLst/>
                          <a:latin typeface="Open Sans" panose="020B0606030504020204"/>
                          <a:ea typeface="Times New Roman" panose="02020603050405020304" pitchFamily="18" charset="0"/>
                          <a:cs typeface="Calibri" panose="020F0502020204030204" pitchFamily="34" charset="0"/>
                        </a:rPr>
                        <a:t>IB Computer Science Higher Level (HL)</a:t>
                      </a:r>
                      <a:r>
                        <a:rPr lang="en-US" sz="2100">
                          <a:solidFill>
                            <a:srgbClr val="000000"/>
                          </a:solidFill>
                          <a:effectLst/>
                          <a:latin typeface="Open Sans" panose="020B0606030504020204"/>
                          <a:ea typeface="Times New Roman" panose="02020603050405020304" pitchFamily="18" charset="0"/>
                          <a:cs typeface="Times New Roman" panose="02020603050405020304" pitchFamily="18" charset="0"/>
                        </a:rPr>
                        <a:t>--</a:t>
                      </a:r>
                      <a:r>
                        <a:rPr lang="en-US" sz="2100">
                          <a:effectLst/>
                          <a:latin typeface="Open Sans" panose="020B0606030504020204"/>
                          <a:ea typeface="Calibri" panose="020F0502020204030204" pitchFamily="34" charset="0"/>
                          <a:cs typeface="Times New Roman" panose="02020603050405020304" pitchFamily="18" charset="0"/>
                        </a:rPr>
                        <a:t>MATH</a:t>
                      </a:r>
                    </a:p>
                  </a:txBody>
                  <a:tcPr marL="68580" marR="68580" marT="0" marB="0" anchor="ctr"/>
                </a:tc>
                <a:extLst>
                  <a:ext uri="{0D108BD9-81ED-4DB2-BD59-A6C34878D82A}">
                    <a16:rowId xmlns:a16="http://schemas.microsoft.com/office/drawing/2014/main" val="2243148457"/>
                  </a:ext>
                </a:extLst>
              </a:tr>
              <a:tr h="497590">
                <a:tc>
                  <a:txBody>
                    <a:bodyPr/>
                    <a:lstStyle/>
                    <a:p>
                      <a:pPr marL="0" marR="0">
                        <a:lnSpc>
                          <a:spcPct val="107000"/>
                        </a:lnSpc>
                        <a:spcBef>
                          <a:spcPts val="300"/>
                        </a:spcBef>
                        <a:spcAft>
                          <a:spcPts val="300"/>
                        </a:spcAft>
                      </a:pPr>
                      <a:r>
                        <a:rPr lang="en-US" sz="2400"/>
                        <a:t>I3580320</a:t>
                      </a:r>
                      <a:endParaRPr lang="en-US" sz="21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en-US" sz="2100">
                          <a:solidFill>
                            <a:srgbClr val="000000"/>
                          </a:solidFill>
                          <a:effectLst/>
                          <a:latin typeface="Open Sans" panose="020B0606030504020204"/>
                          <a:ea typeface="Times New Roman" panose="02020603050405020304" pitchFamily="18" charset="0"/>
                          <a:cs typeface="Calibri" panose="020F0502020204030204" pitchFamily="34" charset="0"/>
                        </a:rPr>
                        <a:t>IB Computer Science Higher Level (HL)</a:t>
                      </a:r>
                      <a:r>
                        <a:rPr lang="en-US" sz="2100">
                          <a:effectLst/>
                          <a:latin typeface="Open Sans" panose="020B0606030504020204"/>
                          <a:ea typeface="Calibri" panose="020F0502020204030204" pitchFamily="34" charset="0"/>
                          <a:cs typeface="Times New Roman" panose="02020603050405020304" pitchFamily="18" charset="0"/>
                        </a:rPr>
                        <a:t>--LOTE</a:t>
                      </a:r>
                    </a:p>
                  </a:txBody>
                  <a:tcPr marL="68580" marR="68580" marT="0" marB="0" anchor="ctr"/>
                </a:tc>
                <a:extLst>
                  <a:ext uri="{0D108BD9-81ED-4DB2-BD59-A6C34878D82A}">
                    <a16:rowId xmlns:a16="http://schemas.microsoft.com/office/drawing/2014/main" val="2962707771"/>
                  </a:ext>
                </a:extLst>
              </a:tr>
              <a:tr h="497590">
                <a:tc>
                  <a:txBody>
                    <a:bodyPr/>
                    <a:lstStyle/>
                    <a:p>
                      <a:pPr marL="0" marR="0">
                        <a:lnSpc>
                          <a:spcPct val="107000"/>
                        </a:lnSpc>
                        <a:spcBef>
                          <a:spcPts val="300"/>
                        </a:spcBef>
                        <a:spcAft>
                          <a:spcPts val="300"/>
                        </a:spcAft>
                      </a:pPr>
                      <a:r>
                        <a:rPr lang="en-US" sz="2400"/>
                        <a:t>I3580400</a:t>
                      </a:r>
                      <a:endParaRPr lang="en-US" sz="21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100">
                          <a:solidFill>
                            <a:srgbClr val="000000"/>
                          </a:solidFill>
                          <a:effectLst/>
                          <a:latin typeface="Open Sans" panose="020B0606030504020204"/>
                          <a:ea typeface="Times New Roman" panose="02020603050405020304" pitchFamily="18" charset="0"/>
                          <a:cs typeface="Calibri" panose="020F0502020204030204" pitchFamily="34" charset="0"/>
                        </a:rPr>
                        <a:t>IB Information Technology in a Global Society SL</a:t>
                      </a:r>
                      <a:endParaRPr lang="en-US" sz="21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20468582"/>
                  </a:ext>
                </a:extLst>
              </a:tr>
              <a:tr h="497590">
                <a:tc>
                  <a:txBody>
                    <a:bodyPr/>
                    <a:lstStyle/>
                    <a:p>
                      <a:pPr marL="0" marR="0">
                        <a:lnSpc>
                          <a:spcPct val="107000"/>
                        </a:lnSpc>
                        <a:spcBef>
                          <a:spcPts val="300"/>
                        </a:spcBef>
                        <a:spcAft>
                          <a:spcPts val="300"/>
                        </a:spcAft>
                      </a:pPr>
                      <a:r>
                        <a:rPr lang="en-US" sz="2400"/>
                        <a:t>I3580500</a:t>
                      </a:r>
                      <a:endParaRPr lang="en-US" sz="21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2100">
                          <a:solidFill>
                            <a:srgbClr val="000000"/>
                          </a:solidFill>
                          <a:effectLst/>
                          <a:latin typeface="Open Sans" panose="020B0606030504020204"/>
                          <a:ea typeface="Times New Roman" panose="02020603050405020304" pitchFamily="18" charset="0"/>
                          <a:cs typeface="Calibri" panose="020F0502020204030204" pitchFamily="34" charset="0"/>
                        </a:rPr>
                        <a:t>IB Information Technology in a Global Society HL</a:t>
                      </a:r>
                      <a:endParaRPr lang="en-US" sz="21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4628121"/>
                  </a:ext>
                </a:extLst>
              </a:tr>
            </a:tbl>
          </a:graphicData>
        </a:graphic>
      </p:graphicFrame>
      <p:pic>
        <p:nvPicPr>
          <p:cNvPr id="11" name="Graphic 10" descr="Web design">
            <a:extLst>
              <a:ext uri="{FF2B5EF4-FFF2-40B4-BE49-F238E27FC236}">
                <a16:creationId xmlns:a16="http://schemas.microsoft.com/office/drawing/2014/main" id="{367085C0-5456-476A-98B6-3FF45B4B2E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732" y="1723576"/>
            <a:ext cx="1990778" cy="1990778"/>
          </a:xfrm>
          <a:prstGeom prst="rect">
            <a:avLst/>
          </a:prstGeom>
        </p:spPr>
      </p:pic>
    </p:spTree>
    <p:extLst>
      <p:ext uri="{BB962C8B-B14F-4D97-AF65-F5344CB8AC3E}">
        <p14:creationId xmlns:p14="http://schemas.microsoft.com/office/powerpoint/2010/main" val="1802079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txBox="1">
            <a:spLocks/>
          </p:cNvSpPr>
          <p:nvPr/>
        </p:nvSpPr>
        <p:spPr>
          <a:xfrm>
            <a:off x="1978570" y="248815"/>
            <a:ext cx="8737556"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3400" b="1">
                <a:solidFill>
                  <a:srgbClr val="1482C5"/>
                </a:solidFill>
                <a:latin typeface="Open Sans" panose="020B0606030504020204"/>
                <a:cs typeface="Calibri" panose="020F0502020204030204" pitchFamily="34" charset="0"/>
              </a:rPr>
              <a:t>Eliminated Courses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502667"/>
            <a:ext cx="12000217" cy="229917"/>
          </a:xfrm>
          <a:prstGeom prst="rect">
            <a:avLst/>
          </a:prstGeom>
        </p:spPr>
      </p:pic>
      <p:sp>
        <p:nvSpPr>
          <p:cNvPr id="8" name="TextBox 7"/>
          <p:cNvSpPr txBox="1"/>
          <p:nvPr/>
        </p:nvSpPr>
        <p:spPr>
          <a:xfrm>
            <a:off x="82193" y="6492875"/>
            <a:ext cx="76028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682C5">
                    <a:lumMod val="60000"/>
                    <a:lumOff val="40000"/>
                  </a:srgbClr>
                </a:solidFill>
                <a:effectLst/>
                <a:uLnTx/>
                <a:uFillTx/>
                <a:latin typeface="Calibri" panose="020F0502020204030204"/>
                <a:ea typeface="+mn-ea"/>
                <a:cs typeface="+mn-cs"/>
              </a:rPr>
              <a:t>6</a:t>
            </a:r>
          </a:p>
        </p:txBody>
      </p:sp>
      <p:sp>
        <p:nvSpPr>
          <p:cNvPr id="10" name="Content Placeholder 4">
            <a:extLst>
              <a:ext uri="{FF2B5EF4-FFF2-40B4-BE49-F238E27FC236}">
                <a16:creationId xmlns:a16="http://schemas.microsoft.com/office/drawing/2014/main" id="{757DFBCA-B3B0-4429-85F5-315D1D17E522}"/>
              </a:ext>
            </a:extLst>
          </p:cNvPr>
          <p:cNvSpPr txBox="1">
            <a:spLocks/>
          </p:cNvSpPr>
          <p:nvPr/>
        </p:nvSpPr>
        <p:spPr>
          <a:xfrm>
            <a:off x="1050569" y="1666165"/>
            <a:ext cx="10593557" cy="4527859"/>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10000"/>
              </a:lnSpc>
              <a:spcBef>
                <a:spcPts val="500"/>
              </a:spcBef>
              <a:spcAft>
                <a:spcPts val="0"/>
              </a:spcAft>
              <a:buClrTx/>
              <a:buSzTx/>
              <a:buFont typeface="Arial"/>
              <a:buNone/>
              <a:tabLst/>
              <a:defRPr/>
            </a:pPr>
            <a:endParaRPr kumimoji="0" lang="en-US" sz="2000" b="0" i="0" u="none" strike="noStrike" kern="1200" cap="none" spc="0" normalizeH="0" baseline="0" noProof="0">
              <a:ln>
                <a:noFill/>
              </a:ln>
              <a:solidFill>
                <a:prstClr val="black">
                  <a:lumMod val="85000"/>
                  <a:lumOff val="15000"/>
                </a:prstClr>
              </a:solidFill>
              <a:effectLst/>
              <a:uLnTx/>
              <a:uFillTx/>
              <a:latin typeface="Open Sans" panose="020B0606030504020204"/>
              <a:ea typeface="+mn-ea"/>
              <a:cs typeface="Arial"/>
            </a:endParaRPr>
          </a:p>
        </p:txBody>
      </p:sp>
      <p:sp>
        <p:nvSpPr>
          <p:cNvPr id="4" name="Footer Placeholder 3">
            <a:extLst>
              <a:ext uri="{FF2B5EF4-FFF2-40B4-BE49-F238E27FC236}">
                <a16:creationId xmlns:a16="http://schemas.microsoft.com/office/drawing/2014/main" id="{ABD49AC0-5346-4CE5-A496-FE4B439E9E5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B9BD5">
                    <a:lumMod val="60000"/>
                    <a:lumOff val="40000"/>
                  </a:srgbClr>
                </a:solidFill>
                <a:effectLst/>
                <a:uLnTx/>
                <a:uFillTx/>
                <a:latin typeface="Calibri" panose="020F0502020204030204"/>
                <a:ea typeface="+mn-ea"/>
                <a:cs typeface="+mn-cs"/>
              </a:rPr>
              <a:t>Copyright © Texas Education Agency 2020. All rights reserved.</a:t>
            </a:r>
          </a:p>
        </p:txBody>
      </p:sp>
      <p:graphicFrame>
        <p:nvGraphicFramePr>
          <p:cNvPr id="9" name="Table 10">
            <a:extLst>
              <a:ext uri="{FF2B5EF4-FFF2-40B4-BE49-F238E27FC236}">
                <a16:creationId xmlns:a16="http://schemas.microsoft.com/office/drawing/2014/main" id="{24DD0E27-6B8C-4D9E-A3F1-7DC85C720EB6}"/>
              </a:ext>
            </a:extLst>
          </p:cNvPr>
          <p:cNvGraphicFramePr>
            <a:graphicFrameLocks noGrp="1"/>
          </p:cNvGraphicFramePr>
          <p:nvPr>
            <p:extLst>
              <p:ext uri="{D42A27DB-BD31-4B8C-83A1-F6EECF244321}">
                <p14:modId xmlns:p14="http://schemas.microsoft.com/office/powerpoint/2010/main" val="71541613"/>
              </p:ext>
            </p:extLst>
          </p:nvPr>
        </p:nvGraphicFramePr>
        <p:xfrm>
          <a:off x="694478" y="1327372"/>
          <a:ext cx="11305736" cy="4713507"/>
        </p:xfrm>
        <a:graphic>
          <a:graphicData uri="http://schemas.openxmlformats.org/drawingml/2006/table">
            <a:tbl>
              <a:tblPr firstRow="1" bandRow="1">
                <a:tableStyleId>{21E4AEA4-8DFA-4A89-87EB-49C32662AFE0}</a:tableStyleId>
              </a:tblPr>
              <a:tblGrid>
                <a:gridCol w="1450206">
                  <a:extLst>
                    <a:ext uri="{9D8B030D-6E8A-4147-A177-3AD203B41FA5}">
                      <a16:colId xmlns:a16="http://schemas.microsoft.com/office/drawing/2014/main" val="243176133"/>
                    </a:ext>
                  </a:extLst>
                </a:gridCol>
                <a:gridCol w="4010311">
                  <a:extLst>
                    <a:ext uri="{9D8B030D-6E8A-4147-A177-3AD203B41FA5}">
                      <a16:colId xmlns:a16="http://schemas.microsoft.com/office/drawing/2014/main" val="1753021174"/>
                    </a:ext>
                  </a:extLst>
                </a:gridCol>
                <a:gridCol w="1525965">
                  <a:extLst>
                    <a:ext uri="{9D8B030D-6E8A-4147-A177-3AD203B41FA5}">
                      <a16:colId xmlns:a16="http://schemas.microsoft.com/office/drawing/2014/main" val="2461467038"/>
                    </a:ext>
                  </a:extLst>
                </a:gridCol>
                <a:gridCol w="4319254">
                  <a:extLst>
                    <a:ext uri="{9D8B030D-6E8A-4147-A177-3AD203B41FA5}">
                      <a16:colId xmlns:a16="http://schemas.microsoft.com/office/drawing/2014/main" val="4249331429"/>
                    </a:ext>
                  </a:extLst>
                </a:gridCol>
              </a:tblGrid>
              <a:tr h="504727">
                <a:tc gridSpan="2">
                  <a:txBody>
                    <a:bodyPr/>
                    <a:lstStyle/>
                    <a:p>
                      <a:r>
                        <a:rPr lang="en-US" sz="2000">
                          <a:latin typeface="Open Sans" panose="020B0606030504020204"/>
                        </a:rPr>
                        <a:t>Repealed</a:t>
                      </a:r>
                    </a:p>
                  </a:txBody>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Open Sans" panose="020B0606030504020204"/>
                        </a:rPr>
                        <a:t>Comparable Course</a:t>
                      </a:r>
                    </a:p>
                  </a:txBody>
                  <a:tcPr>
                    <a:solidFill>
                      <a:srgbClr val="0781A6"/>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latin typeface="Open Sans" panose="020B0606030504020204"/>
                      </a:endParaRPr>
                    </a:p>
                  </a:txBody>
                  <a:tcPr/>
                </a:tc>
                <a:extLst>
                  <a:ext uri="{0D108BD9-81ED-4DB2-BD59-A6C34878D82A}">
                    <a16:rowId xmlns:a16="http://schemas.microsoft.com/office/drawing/2014/main" val="3909159223"/>
                  </a:ext>
                </a:extLst>
              </a:tr>
              <a:tr h="457200">
                <a:tc>
                  <a:txBody>
                    <a:bodyPr/>
                    <a:lstStyle/>
                    <a:p>
                      <a:r>
                        <a:rPr lang="en-US" sz="2400"/>
                        <a:t>03580395</a:t>
                      </a:r>
                      <a:endParaRPr lang="en-US" sz="2200">
                        <a:latin typeface="Open Sans" panose="020B0606030504020204"/>
                      </a:endParaRPr>
                    </a:p>
                  </a:txBody>
                  <a:tcPr anchor="ctr"/>
                </a:tc>
                <a:tc>
                  <a:txBody>
                    <a:bodyPr/>
                    <a:lstStyle/>
                    <a:p>
                      <a:r>
                        <a:rPr lang="en-US" sz="2200" kern="1200">
                          <a:solidFill>
                            <a:schemeClr val="dk1"/>
                          </a:solidFill>
                          <a:effectLst/>
                          <a:latin typeface="Open Sans" panose="020B0606030504020204"/>
                          <a:ea typeface="+mn-ea"/>
                          <a:cs typeface="+mn-cs"/>
                        </a:rPr>
                        <a:t>Robotics Programming and Design </a:t>
                      </a:r>
                      <a:endParaRPr lang="en-US" sz="2200">
                        <a:latin typeface="Open Sans" panose="020B0606030504020204"/>
                      </a:endParaRPr>
                    </a:p>
                  </a:txBody>
                  <a:tcPr anchor="ctr"/>
                </a:tc>
                <a:tc>
                  <a:txBody>
                    <a:bodyPr/>
                    <a:lstStyle/>
                    <a:p>
                      <a:r>
                        <a:rPr lang="en-US" sz="2400"/>
                        <a:t>13037000</a:t>
                      </a:r>
                    </a:p>
                    <a:p>
                      <a:r>
                        <a:rPr lang="en-US" sz="2400"/>
                        <a:t>13037050</a:t>
                      </a:r>
                      <a:endParaRPr lang="en-US" sz="2200">
                        <a:latin typeface="Open Sans" panose="020B0606030504020204"/>
                      </a:endParaRPr>
                    </a:p>
                  </a:txBody>
                  <a:tcPr anchor="ctr">
                    <a:solidFill>
                      <a:schemeClr val="accent5">
                        <a:lumMod val="20000"/>
                        <a:lumOff val="80000"/>
                      </a:schemeClr>
                    </a:solidFill>
                  </a:tcPr>
                </a:tc>
                <a:tc>
                  <a:txBody>
                    <a:bodyPr/>
                    <a:lstStyle/>
                    <a:p>
                      <a:r>
                        <a:rPr lang="en-US" sz="2200" kern="1200">
                          <a:solidFill>
                            <a:schemeClr val="dk1"/>
                          </a:solidFill>
                          <a:effectLst/>
                          <a:latin typeface="Open Sans" panose="020B0606030504020204"/>
                          <a:ea typeface="+mn-ea"/>
                          <a:cs typeface="+mn-cs"/>
                        </a:rPr>
                        <a:t>Robotics I &amp; II (CTE)</a:t>
                      </a:r>
                      <a:endParaRPr lang="en-US" sz="2200">
                        <a:latin typeface="Open Sans" panose="020B0606030504020204"/>
                      </a:endParaRPr>
                    </a:p>
                  </a:txBody>
                  <a:tcPr anchor="ctr">
                    <a:solidFill>
                      <a:schemeClr val="accent5">
                        <a:lumMod val="20000"/>
                        <a:lumOff val="80000"/>
                      </a:schemeClr>
                    </a:solidFill>
                  </a:tcPr>
                </a:tc>
                <a:extLst>
                  <a:ext uri="{0D108BD9-81ED-4DB2-BD59-A6C34878D82A}">
                    <a16:rowId xmlns:a16="http://schemas.microsoft.com/office/drawing/2014/main" val="1080000753"/>
                  </a:ext>
                </a:extLst>
              </a:tr>
              <a:tr h="457200">
                <a:tc>
                  <a:txBody>
                    <a:bodyPr/>
                    <a:lstStyle/>
                    <a:p>
                      <a:r>
                        <a:rPr lang="en-US" sz="2400"/>
                        <a:t>03580700</a:t>
                      </a:r>
                      <a:endParaRPr lang="en-US" sz="2200">
                        <a:latin typeface="Open Sans" panose="020B0606030504020204"/>
                      </a:endParaRPr>
                    </a:p>
                  </a:txBody>
                  <a:tcPr anchor="ctr"/>
                </a:tc>
                <a:tc>
                  <a:txBody>
                    <a:bodyPr/>
                    <a:lstStyle/>
                    <a:p>
                      <a:r>
                        <a:rPr lang="en-US" sz="2200" kern="1200">
                          <a:solidFill>
                            <a:schemeClr val="dk1"/>
                          </a:solidFill>
                          <a:effectLst/>
                          <a:latin typeface="Open Sans" panose="020B0606030504020204"/>
                          <a:ea typeface="+mn-ea"/>
                          <a:cs typeface="+mn-cs"/>
                        </a:rPr>
                        <a:t>Digital Video and Audio Design </a:t>
                      </a:r>
                      <a:endParaRPr lang="en-US" sz="2200">
                        <a:latin typeface="Open Sans" panose="020B0606030504020204"/>
                      </a:endParaRPr>
                    </a:p>
                  </a:txBody>
                  <a:tcPr anchor="ctr"/>
                </a:tc>
                <a:tc>
                  <a:txBody>
                    <a:bodyPr/>
                    <a:lstStyle/>
                    <a:p>
                      <a:r>
                        <a:rPr lang="en-US" sz="2400"/>
                        <a:t>13009950</a:t>
                      </a:r>
                    </a:p>
                    <a:p>
                      <a:r>
                        <a:rPr lang="en-US" sz="2400"/>
                        <a:t>13009960</a:t>
                      </a:r>
                      <a:endParaRPr lang="en-US" sz="2200">
                        <a:latin typeface="Open Sans" panose="020B0606030504020204"/>
                      </a:endParaRPr>
                    </a:p>
                  </a:txBody>
                  <a:tcPr anchor="ctr">
                    <a:solidFill>
                      <a:schemeClr val="accent1">
                        <a:lumMod val="20000"/>
                        <a:lumOff val="80000"/>
                      </a:schemeClr>
                    </a:solidFill>
                  </a:tcPr>
                </a:tc>
                <a:tc>
                  <a:txBody>
                    <a:bodyPr/>
                    <a:lstStyle/>
                    <a:p>
                      <a:r>
                        <a:rPr lang="en-US" sz="2200" kern="1200">
                          <a:solidFill>
                            <a:schemeClr val="dk1"/>
                          </a:solidFill>
                          <a:effectLst/>
                          <a:latin typeface="Open Sans" panose="020B0606030504020204"/>
                          <a:ea typeface="+mn-ea"/>
                          <a:cs typeface="+mn-cs"/>
                        </a:rPr>
                        <a:t>Digital Audio Technology I &amp; II (CTE)</a:t>
                      </a:r>
                      <a:endParaRPr lang="en-US" sz="2200">
                        <a:latin typeface="Open Sans" panose="020B0606030504020204"/>
                      </a:endParaRPr>
                    </a:p>
                  </a:txBody>
                  <a:tcPr anchor="ctr">
                    <a:solidFill>
                      <a:schemeClr val="accent1">
                        <a:lumMod val="20000"/>
                        <a:lumOff val="80000"/>
                      </a:schemeClr>
                    </a:solidFill>
                  </a:tcPr>
                </a:tc>
                <a:extLst>
                  <a:ext uri="{0D108BD9-81ED-4DB2-BD59-A6C34878D82A}">
                    <a16:rowId xmlns:a16="http://schemas.microsoft.com/office/drawing/2014/main" val="2691104477"/>
                  </a:ext>
                </a:extLst>
              </a:tr>
              <a:tr h="457200">
                <a:tc gridSpan="2">
                  <a:txBody>
                    <a:bodyPr/>
                    <a:lstStyle/>
                    <a:p>
                      <a:r>
                        <a:rPr lang="en-US" sz="2000" b="1">
                          <a:solidFill>
                            <a:schemeClr val="bg1"/>
                          </a:solidFill>
                          <a:latin typeface="Open Sans" panose="020B0606030504020204"/>
                        </a:rPr>
                        <a:t>Repealed</a:t>
                      </a:r>
                    </a:p>
                  </a:txBody>
                  <a:tcPr>
                    <a:solidFill>
                      <a:schemeClr val="accent2"/>
                    </a:solidFill>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Open Sans" panose="020B0606030504020204"/>
                        </a:rPr>
                        <a:t>Comparable Course</a:t>
                      </a:r>
                    </a:p>
                  </a:txBody>
                  <a:tcPr>
                    <a:solidFill>
                      <a:srgbClr val="0781A6"/>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a:solidFill>
                          <a:schemeClr val="bg1"/>
                        </a:solidFill>
                        <a:latin typeface="Open Sans" panose="020B0606030504020204"/>
                      </a:endParaRPr>
                    </a:p>
                  </a:txBody>
                  <a:tcPr>
                    <a:solidFill>
                      <a:schemeClr val="accent2"/>
                    </a:solidFill>
                  </a:tcPr>
                </a:tc>
                <a:extLst>
                  <a:ext uri="{0D108BD9-81ED-4DB2-BD59-A6C34878D82A}">
                    <a16:rowId xmlns:a16="http://schemas.microsoft.com/office/drawing/2014/main" val="2170065076"/>
                  </a:ext>
                </a:extLst>
              </a:tr>
              <a:tr h="457200">
                <a:tc>
                  <a:txBody>
                    <a:bodyPr/>
                    <a:lstStyle/>
                    <a:p>
                      <a:r>
                        <a:rPr lang="en-US" sz="2400"/>
                        <a:t>13027600</a:t>
                      </a:r>
                      <a:endParaRPr lang="en-US" sz="2200">
                        <a:latin typeface="Open Sans" panose="020B0606030504020204"/>
                      </a:endParaRPr>
                    </a:p>
                  </a:txBody>
                  <a:tcPr anchor="ctr"/>
                </a:tc>
                <a:tc>
                  <a:txBody>
                    <a:bodyPr/>
                    <a:lstStyle/>
                    <a:p>
                      <a:r>
                        <a:rPr lang="en-US" sz="2200" kern="1200">
                          <a:solidFill>
                            <a:schemeClr val="dk1"/>
                          </a:solidFill>
                          <a:effectLst/>
                          <a:latin typeface="Open Sans" panose="020B0606030504020204"/>
                          <a:ea typeface="+mn-ea"/>
                          <a:cs typeface="+mn-cs"/>
                        </a:rPr>
                        <a:t>Computer Programming I </a:t>
                      </a:r>
                      <a:endParaRPr lang="en-US" sz="2200">
                        <a:latin typeface="Open Sans" panose="020B0606030504020204"/>
                      </a:endParaRPr>
                    </a:p>
                  </a:txBody>
                  <a:tcPr anchor="ctr"/>
                </a:tc>
                <a:tc>
                  <a:txBody>
                    <a:bodyPr/>
                    <a:lstStyle/>
                    <a:p>
                      <a:pPr marL="0" marR="0">
                        <a:lnSpc>
                          <a:spcPct val="107000"/>
                        </a:lnSpc>
                        <a:spcBef>
                          <a:spcPts val="300"/>
                        </a:spcBef>
                        <a:spcAft>
                          <a:spcPts val="300"/>
                        </a:spcAft>
                      </a:pPr>
                      <a:r>
                        <a:rPr lang="en-US" sz="2400"/>
                        <a:t>03580200</a:t>
                      </a:r>
                      <a:endParaRPr lang="en-US" sz="22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marL="0" marR="0">
                        <a:lnSpc>
                          <a:spcPct val="107000"/>
                        </a:lnSpc>
                        <a:spcBef>
                          <a:spcPts val="300"/>
                        </a:spcBef>
                        <a:spcAft>
                          <a:spcPts val="300"/>
                        </a:spcAft>
                      </a:pPr>
                      <a:r>
                        <a:rPr lang="en-US" sz="2200">
                          <a:effectLst/>
                          <a:latin typeface="Open Sans" panose="020B0606030504020204"/>
                          <a:ea typeface="Calibri" panose="020F0502020204030204" pitchFamily="34" charset="0"/>
                          <a:cs typeface="Times New Roman" panose="02020603050405020304" pitchFamily="18" charset="0"/>
                        </a:rPr>
                        <a:t>Computer Science I (Tech Apps)</a:t>
                      </a:r>
                    </a:p>
                  </a:txBody>
                  <a:tcPr marL="68580" marR="68580" marT="0" marB="0" anchor="ctr">
                    <a:solidFill>
                      <a:schemeClr val="accent5">
                        <a:lumMod val="20000"/>
                        <a:lumOff val="80000"/>
                      </a:schemeClr>
                    </a:solidFill>
                  </a:tcPr>
                </a:tc>
                <a:extLst>
                  <a:ext uri="{0D108BD9-81ED-4DB2-BD59-A6C34878D82A}">
                    <a16:rowId xmlns:a16="http://schemas.microsoft.com/office/drawing/2014/main" val="654009691"/>
                  </a:ext>
                </a:extLst>
              </a:tr>
              <a:tr h="457200">
                <a:tc>
                  <a:txBody>
                    <a:bodyPr/>
                    <a:lstStyle/>
                    <a:p>
                      <a:r>
                        <a:rPr lang="en-US" sz="2400"/>
                        <a:t>13027700</a:t>
                      </a:r>
                      <a:endParaRPr lang="en-US" sz="2200">
                        <a:latin typeface="Open Sans" panose="020B0606030504020204"/>
                      </a:endParaRPr>
                    </a:p>
                  </a:txBody>
                  <a:tcPr anchor="ctr"/>
                </a:tc>
                <a:tc>
                  <a:txBody>
                    <a:bodyPr/>
                    <a:lstStyle/>
                    <a:p>
                      <a:r>
                        <a:rPr lang="en-US" sz="2200" kern="1200">
                          <a:solidFill>
                            <a:schemeClr val="dk1"/>
                          </a:solidFill>
                          <a:effectLst/>
                          <a:latin typeface="Open Sans" panose="020B0606030504020204"/>
                          <a:ea typeface="+mn-ea"/>
                          <a:cs typeface="+mn-cs"/>
                        </a:rPr>
                        <a:t>Computer Programming II </a:t>
                      </a:r>
                      <a:endParaRPr lang="en-US" sz="2200">
                        <a:latin typeface="Open Sans" panose="020B0606030504020204"/>
                      </a:endParaRPr>
                    </a:p>
                  </a:txBody>
                  <a:tcPr anchor="ctr"/>
                </a:tc>
                <a:tc>
                  <a:txBody>
                    <a:bodyPr/>
                    <a:lstStyle/>
                    <a:p>
                      <a:pPr marL="0" marR="0">
                        <a:lnSpc>
                          <a:spcPct val="107000"/>
                        </a:lnSpc>
                        <a:spcBef>
                          <a:spcPts val="300"/>
                        </a:spcBef>
                        <a:spcAft>
                          <a:spcPts val="300"/>
                        </a:spcAft>
                      </a:pPr>
                      <a:r>
                        <a:rPr lang="en-US" sz="2400"/>
                        <a:t>03580300</a:t>
                      </a:r>
                      <a:endParaRPr lang="en-US" sz="22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nSpc>
                          <a:spcPct val="107000"/>
                        </a:lnSpc>
                        <a:spcBef>
                          <a:spcPts val="300"/>
                        </a:spcBef>
                        <a:spcAft>
                          <a:spcPts val="300"/>
                        </a:spcAft>
                      </a:pPr>
                      <a:r>
                        <a:rPr lang="en-US" sz="2200">
                          <a:effectLst/>
                          <a:latin typeface="Open Sans" panose="020B0606030504020204"/>
                          <a:ea typeface="Calibri" panose="020F0502020204030204" pitchFamily="34" charset="0"/>
                          <a:cs typeface="Times New Roman" panose="02020603050405020304" pitchFamily="18" charset="0"/>
                        </a:rPr>
                        <a:t>Computer Science II (Tech Apps)</a:t>
                      </a:r>
                    </a:p>
                  </a:txBody>
                  <a:tcPr marL="68580" marR="68580" marT="0" marB="0" anchor="ctr">
                    <a:solidFill>
                      <a:schemeClr val="accent1">
                        <a:lumMod val="20000"/>
                        <a:lumOff val="80000"/>
                      </a:schemeClr>
                    </a:solidFill>
                  </a:tcPr>
                </a:tc>
                <a:extLst>
                  <a:ext uri="{0D108BD9-81ED-4DB2-BD59-A6C34878D82A}">
                    <a16:rowId xmlns:a16="http://schemas.microsoft.com/office/drawing/2014/main" val="335418794"/>
                  </a:ext>
                </a:extLst>
              </a:tr>
              <a:tr h="793750">
                <a:tc>
                  <a:txBody>
                    <a:bodyPr/>
                    <a:lstStyle/>
                    <a:p>
                      <a:r>
                        <a:rPr lang="en-US" sz="2400"/>
                        <a:t>13027900</a:t>
                      </a:r>
                      <a:endParaRPr lang="en-US" sz="2200">
                        <a:latin typeface="Open Sans" panose="020B0606030504020204"/>
                      </a:endParaRPr>
                    </a:p>
                  </a:txBody>
                  <a:tcPr anchor="ctr"/>
                </a:tc>
                <a:tc>
                  <a:txBody>
                    <a:bodyPr/>
                    <a:lstStyle/>
                    <a:p>
                      <a:r>
                        <a:rPr lang="en-US" sz="2200">
                          <a:latin typeface="Open Sans" panose="020B0606030504020204"/>
                        </a:rPr>
                        <a:t>Web Technologies </a:t>
                      </a:r>
                    </a:p>
                  </a:txBody>
                  <a:tcPr anchor="ctr"/>
                </a:tc>
                <a:tc>
                  <a:txBody>
                    <a:bodyPr/>
                    <a:lstStyle/>
                    <a:p>
                      <a:pPr marL="0" marR="0">
                        <a:lnSpc>
                          <a:spcPct val="107000"/>
                        </a:lnSpc>
                        <a:spcBef>
                          <a:spcPts val="300"/>
                        </a:spcBef>
                        <a:spcAft>
                          <a:spcPts val="300"/>
                        </a:spcAft>
                      </a:pPr>
                      <a:r>
                        <a:rPr lang="en-US" sz="2400"/>
                        <a:t>03580810</a:t>
                      </a:r>
                    </a:p>
                    <a:p>
                      <a:pPr marL="0" marR="0">
                        <a:lnSpc>
                          <a:spcPct val="107000"/>
                        </a:lnSpc>
                        <a:spcBef>
                          <a:spcPts val="300"/>
                        </a:spcBef>
                        <a:spcAft>
                          <a:spcPts val="300"/>
                        </a:spcAft>
                      </a:pPr>
                      <a:r>
                        <a:rPr lang="en-US" sz="2400"/>
                        <a:t>03580820</a:t>
                      </a:r>
                      <a:endParaRPr lang="en-US" sz="220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marL="0" marR="0">
                        <a:lnSpc>
                          <a:spcPct val="107000"/>
                        </a:lnSpc>
                        <a:spcBef>
                          <a:spcPts val="300"/>
                        </a:spcBef>
                        <a:spcAft>
                          <a:spcPts val="300"/>
                        </a:spcAft>
                      </a:pPr>
                      <a:r>
                        <a:rPr lang="en-US" sz="2200">
                          <a:effectLst/>
                          <a:latin typeface="Open Sans" panose="020B0606030504020204"/>
                          <a:ea typeface="Calibri" panose="020F0502020204030204" pitchFamily="34" charset="0"/>
                          <a:cs typeface="Times New Roman" panose="02020603050405020304" pitchFamily="18" charset="0"/>
                        </a:rPr>
                        <a:t>Web Communications</a:t>
                      </a:r>
                      <a:r>
                        <a:rPr lang="en-US" sz="2400">
                          <a:effectLst/>
                          <a:latin typeface="Open Sans" panose="020B0606030504020204"/>
                          <a:ea typeface="Calibri" panose="020F0502020204030204" pitchFamily="34" charset="0"/>
                          <a:cs typeface="Times New Roman" panose="02020603050405020304" pitchFamily="18" charset="0"/>
                        </a:rPr>
                        <a:t> (Tech Apps)</a:t>
                      </a:r>
                    </a:p>
                    <a:p>
                      <a:pPr marL="0" marR="0">
                        <a:lnSpc>
                          <a:spcPct val="107000"/>
                        </a:lnSpc>
                        <a:spcBef>
                          <a:spcPts val="300"/>
                        </a:spcBef>
                        <a:spcAft>
                          <a:spcPts val="300"/>
                        </a:spcAft>
                      </a:pPr>
                      <a:r>
                        <a:rPr lang="en-US" sz="2200">
                          <a:effectLst/>
                          <a:latin typeface="Open Sans" panose="020B0606030504020204"/>
                          <a:ea typeface="Calibri" panose="020F0502020204030204" pitchFamily="34" charset="0"/>
                          <a:cs typeface="Times New Roman" panose="02020603050405020304" pitchFamily="18" charset="0"/>
                        </a:rPr>
                        <a:t>Web Design (Tech Apps)</a:t>
                      </a:r>
                    </a:p>
                  </a:txBody>
                  <a:tcPr marL="68580" marR="68580" marT="0" marB="0" anchor="ctr">
                    <a:solidFill>
                      <a:schemeClr val="accent5">
                        <a:lumMod val="20000"/>
                        <a:lumOff val="80000"/>
                      </a:schemeClr>
                    </a:solidFill>
                  </a:tcPr>
                </a:tc>
                <a:extLst>
                  <a:ext uri="{0D108BD9-81ED-4DB2-BD59-A6C34878D82A}">
                    <a16:rowId xmlns:a16="http://schemas.microsoft.com/office/drawing/2014/main" val="3992124271"/>
                  </a:ext>
                </a:extLst>
              </a:tr>
            </a:tbl>
          </a:graphicData>
        </a:graphic>
      </p:graphicFrame>
      <p:pic>
        <p:nvPicPr>
          <p:cNvPr id="20" name="Graphic 19" descr="Robot">
            <a:extLst>
              <a:ext uri="{FF2B5EF4-FFF2-40B4-BE49-F238E27FC236}">
                <a16:creationId xmlns:a16="http://schemas.microsoft.com/office/drawing/2014/main" id="{D9E745AD-DC25-4A38-B4C0-8869813968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0247" y="-40243"/>
            <a:ext cx="1408437" cy="1408437"/>
          </a:xfrm>
          <a:prstGeom prst="rect">
            <a:avLst/>
          </a:prstGeom>
        </p:spPr>
      </p:pic>
    </p:spTree>
    <p:extLst>
      <p:ext uri="{BB962C8B-B14F-4D97-AF65-F5344CB8AC3E}">
        <p14:creationId xmlns:p14="http://schemas.microsoft.com/office/powerpoint/2010/main" val="2625834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txBox="1">
            <a:spLocks/>
          </p:cNvSpPr>
          <p:nvPr/>
        </p:nvSpPr>
        <p:spPr>
          <a:xfrm>
            <a:off x="1978570" y="248815"/>
            <a:ext cx="8737556"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3400" b="1">
                <a:solidFill>
                  <a:srgbClr val="1482C5"/>
                </a:solidFill>
                <a:latin typeface="Open Sans" panose="020B0606030504020204"/>
                <a:cs typeface="Calibri" panose="020F0502020204030204" pitchFamily="34" charset="0"/>
              </a:rPr>
              <a:t>New Career Cluster: Energy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502667"/>
            <a:ext cx="12000217" cy="229917"/>
          </a:xfrm>
          <a:prstGeom prst="rect">
            <a:avLst/>
          </a:prstGeom>
        </p:spPr>
      </p:pic>
      <p:sp>
        <p:nvSpPr>
          <p:cNvPr id="8" name="TextBox 7"/>
          <p:cNvSpPr txBox="1"/>
          <p:nvPr/>
        </p:nvSpPr>
        <p:spPr>
          <a:xfrm>
            <a:off x="82193" y="6492875"/>
            <a:ext cx="76028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682C5">
                    <a:lumMod val="60000"/>
                    <a:lumOff val="40000"/>
                  </a:srgbClr>
                </a:solidFill>
                <a:effectLst/>
                <a:uLnTx/>
                <a:uFillTx/>
                <a:latin typeface="Calibri" panose="020F0502020204030204"/>
                <a:ea typeface="+mn-ea"/>
                <a:cs typeface="+mn-cs"/>
              </a:rPr>
              <a:t>6</a:t>
            </a:r>
          </a:p>
        </p:txBody>
      </p:sp>
      <p:sp>
        <p:nvSpPr>
          <p:cNvPr id="10" name="Content Placeholder 4">
            <a:extLst>
              <a:ext uri="{FF2B5EF4-FFF2-40B4-BE49-F238E27FC236}">
                <a16:creationId xmlns:a16="http://schemas.microsoft.com/office/drawing/2014/main" id="{757DFBCA-B3B0-4429-85F5-315D1D17E522}"/>
              </a:ext>
            </a:extLst>
          </p:cNvPr>
          <p:cNvSpPr txBox="1">
            <a:spLocks/>
          </p:cNvSpPr>
          <p:nvPr/>
        </p:nvSpPr>
        <p:spPr>
          <a:xfrm>
            <a:off x="950801" y="1450424"/>
            <a:ext cx="10593557" cy="4527859"/>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10000"/>
              </a:lnSpc>
              <a:spcBef>
                <a:spcPts val="500"/>
              </a:spcBef>
              <a:spcAft>
                <a:spcPts val="0"/>
              </a:spcAft>
              <a:buClrTx/>
              <a:buSzTx/>
              <a:buFont typeface="Arial"/>
              <a:buNone/>
              <a:tabLst/>
              <a:defRPr/>
            </a:pPr>
            <a:endParaRPr kumimoji="0" lang="en-US" sz="2000" b="0" i="0" u="none" strike="noStrike" kern="1200" cap="none" spc="0" normalizeH="0" baseline="0" noProof="0">
              <a:ln>
                <a:noFill/>
              </a:ln>
              <a:solidFill>
                <a:prstClr val="black">
                  <a:lumMod val="85000"/>
                  <a:lumOff val="15000"/>
                </a:prstClr>
              </a:solidFill>
              <a:effectLst/>
              <a:uLnTx/>
              <a:uFillTx/>
              <a:latin typeface="Open Sans" panose="020B0606030504020204"/>
              <a:ea typeface="+mn-ea"/>
              <a:cs typeface="Arial"/>
            </a:endParaRPr>
          </a:p>
        </p:txBody>
      </p:sp>
      <p:sp>
        <p:nvSpPr>
          <p:cNvPr id="4" name="Footer Placeholder 3">
            <a:extLst>
              <a:ext uri="{FF2B5EF4-FFF2-40B4-BE49-F238E27FC236}">
                <a16:creationId xmlns:a16="http://schemas.microsoft.com/office/drawing/2014/main" id="{ABD49AC0-5346-4CE5-A496-FE4B439E9E5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B9BD5">
                    <a:lumMod val="60000"/>
                    <a:lumOff val="40000"/>
                  </a:srgbClr>
                </a:solidFill>
                <a:effectLst/>
                <a:uLnTx/>
                <a:uFillTx/>
                <a:latin typeface="Calibri" panose="020F0502020204030204"/>
                <a:ea typeface="+mn-ea"/>
                <a:cs typeface="+mn-cs"/>
              </a:rPr>
              <a:t>Copyright © Texas Education Agency 2020. All rights reserved.</a:t>
            </a:r>
          </a:p>
        </p:txBody>
      </p:sp>
      <p:pic>
        <p:nvPicPr>
          <p:cNvPr id="14" name="Graphic 13" descr="Electrician">
            <a:extLst>
              <a:ext uri="{FF2B5EF4-FFF2-40B4-BE49-F238E27FC236}">
                <a16:creationId xmlns:a16="http://schemas.microsoft.com/office/drawing/2014/main" id="{05464243-D1A2-4FE8-8717-1DEAA7511E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93" y="2281421"/>
            <a:ext cx="2223473" cy="2223473"/>
          </a:xfrm>
          <a:prstGeom prst="rect">
            <a:avLst/>
          </a:prstGeom>
        </p:spPr>
      </p:pic>
      <p:graphicFrame>
        <p:nvGraphicFramePr>
          <p:cNvPr id="15" name="Table 15">
            <a:extLst>
              <a:ext uri="{FF2B5EF4-FFF2-40B4-BE49-F238E27FC236}">
                <a16:creationId xmlns:a16="http://schemas.microsoft.com/office/drawing/2014/main" id="{22170D1E-8C3D-4551-BCF2-ED6D73346D6D}"/>
              </a:ext>
            </a:extLst>
          </p:cNvPr>
          <p:cNvGraphicFramePr>
            <a:graphicFrameLocks noGrp="1"/>
          </p:cNvGraphicFramePr>
          <p:nvPr>
            <p:extLst>
              <p:ext uri="{D42A27DB-BD31-4B8C-83A1-F6EECF244321}">
                <p14:modId xmlns:p14="http://schemas.microsoft.com/office/powerpoint/2010/main" val="181514554"/>
              </p:ext>
            </p:extLst>
          </p:nvPr>
        </p:nvGraphicFramePr>
        <p:xfrm>
          <a:off x="2315441" y="1351041"/>
          <a:ext cx="9481779" cy="4024016"/>
        </p:xfrm>
        <a:graphic>
          <a:graphicData uri="http://schemas.openxmlformats.org/drawingml/2006/table">
            <a:tbl>
              <a:tblPr firstRow="1" bandRow="1">
                <a:tableStyleId>{5C22544A-7EE6-4342-B048-85BDC9FD1C3A}</a:tableStyleId>
              </a:tblPr>
              <a:tblGrid>
                <a:gridCol w="1487939">
                  <a:extLst>
                    <a:ext uri="{9D8B030D-6E8A-4147-A177-3AD203B41FA5}">
                      <a16:colId xmlns:a16="http://schemas.microsoft.com/office/drawing/2014/main" val="4214449638"/>
                    </a:ext>
                  </a:extLst>
                </a:gridCol>
                <a:gridCol w="1487939">
                  <a:extLst>
                    <a:ext uri="{9D8B030D-6E8A-4147-A177-3AD203B41FA5}">
                      <a16:colId xmlns:a16="http://schemas.microsoft.com/office/drawing/2014/main" val="281494213"/>
                    </a:ext>
                  </a:extLst>
                </a:gridCol>
                <a:gridCol w="6505901">
                  <a:extLst>
                    <a:ext uri="{9D8B030D-6E8A-4147-A177-3AD203B41FA5}">
                      <a16:colId xmlns:a16="http://schemas.microsoft.com/office/drawing/2014/main" val="2361802969"/>
                    </a:ext>
                  </a:extLst>
                </a:gridCol>
              </a:tblGrid>
              <a:tr h="489756">
                <a:tc gridSpan="3">
                  <a:txBody>
                    <a:bodyPr/>
                    <a:lstStyle/>
                    <a:p>
                      <a:r>
                        <a:rPr lang="en-US" sz="2400">
                          <a:latin typeface="Open Sans" panose="020B0606030504020204"/>
                        </a:rPr>
                        <a:t>Subchapter Q. Energy</a:t>
                      </a:r>
                    </a:p>
                  </a:txBody>
                  <a:tcPr/>
                </a:tc>
                <a:tc hMerge="1">
                  <a:txBody>
                    <a:bodyPr/>
                    <a:lstStyle/>
                    <a:p>
                      <a:endParaRPr lang="en-US"/>
                    </a:p>
                  </a:txBody>
                  <a:tcPr/>
                </a:tc>
                <a:tc hMerge="1">
                  <a:txBody>
                    <a:bodyPr/>
                    <a:lstStyle/>
                    <a:p>
                      <a:endParaRPr lang="en-US" sz="2400">
                        <a:latin typeface="Open Sans" panose="020B0606030504020204"/>
                      </a:endParaRPr>
                    </a:p>
                  </a:txBody>
                  <a:tcPr/>
                </a:tc>
                <a:extLst>
                  <a:ext uri="{0D108BD9-81ED-4DB2-BD59-A6C34878D82A}">
                    <a16:rowId xmlns:a16="http://schemas.microsoft.com/office/drawing/2014/main" val="2849140723"/>
                  </a:ext>
                </a:extLst>
              </a:tr>
              <a:tr h="420265">
                <a:tc gridSpan="2">
                  <a:txBody>
                    <a:bodyPr/>
                    <a:lstStyle/>
                    <a:p>
                      <a:pPr algn="ctr"/>
                      <a:r>
                        <a:rPr lang="en-US" sz="2000">
                          <a:latin typeface="Open Sans" panose="020B0606030504020204"/>
                        </a:rPr>
                        <a:t>13001250</a:t>
                      </a:r>
                      <a:endParaRPr lang="en-US" sz="2000">
                        <a:solidFill>
                          <a:schemeClr val="tx1">
                            <a:lumMod val="75000"/>
                            <a:lumOff val="25000"/>
                          </a:schemeClr>
                        </a:solidFill>
                        <a:latin typeface="Open Sans" panose="020B0606030504020204"/>
                      </a:endParaRPr>
                    </a:p>
                  </a:txBody>
                  <a:tcPr marL="182880" anchor="ctr"/>
                </a:tc>
                <a:tc hMerge="1">
                  <a:txBody>
                    <a:bodyPr/>
                    <a:lstStyle/>
                    <a:p>
                      <a:endParaRPr lang="en-US" sz="2000">
                        <a:solidFill>
                          <a:schemeClr val="tx1">
                            <a:lumMod val="75000"/>
                            <a:lumOff val="25000"/>
                          </a:schemeClr>
                        </a:solidFill>
                        <a:latin typeface="Open Sans" panose="020B0606030504020204"/>
                      </a:endParaRPr>
                    </a:p>
                  </a:txBody>
                  <a:tcPr marL="182880" anchor="ctr"/>
                </a:tc>
                <a:tc>
                  <a:txBody>
                    <a:bodyPr/>
                    <a:lstStyle/>
                    <a:p>
                      <a:r>
                        <a:rPr lang="en-US" sz="2000">
                          <a:solidFill>
                            <a:schemeClr val="tx1">
                              <a:lumMod val="75000"/>
                              <a:lumOff val="25000"/>
                            </a:schemeClr>
                          </a:solidFill>
                          <a:latin typeface="Open Sans" panose="020B0606030504020204"/>
                        </a:rPr>
                        <a:t>Oil and Gas Production I</a:t>
                      </a:r>
                    </a:p>
                  </a:txBody>
                  <a:tcPr/>
                </a:tc>
                <a:extLst>
                  <a:ext uri="{0D108BD9-81ED-4DB2-BD59-A6C34878D82A}">
                    <a16:rowId xmlns:a16="http://schemas.microsoft.com/office/drawing/2014/main" val="2514778793"/>
                  </a:ext>
                </a:extLst>
              </a:tr>
              <a:tr h="397247">
                <a:tc gridSpan="2">
                  <a:txBody>
                    <a:bodyPr/>
                    <a:lstStyle/>
                    <a:p>
                      <a:pPr algn="ctr"/>
                      <a:r>
                        <a:rPr lang="en-US" sz="2000">
                          <a:latin typeface="Open Sans" panose="020B0606030504020204"/>
                        </a:rPr>
                        <a:t>13001260</a:t>
                      </a:r>
                      <a:endParaRPr lang="en-US" sz="2000">
                        <a:solidFill>
                          <a:schemeClr val="tx1">
                            <a:lumMod val="75000"/>
                            <a:lumOff val="25000"/>
                          </a:schemeClr>
                        </a:solidFill>
                        <a:latin typeface="Open Sans" panose="020B0606030504020204"/>
                      </a:endParaRPr>
                    </a:p>
                  </a:txBody>
                  <a:tcPr marL="182880" anchor="ctr"/>
                </a:tc>
                <a:tc hMerge="1">
                  <a:txBody>
                    <a:bodyPr/>
                    <a:lstStyle/>
                    <a:p>
                      <a:endParaRPr lang="en-US" sz="2000">
                        <a:solidFill>
                          <a:schemeClr val="tx1">
                            <a:lumMod val="75000"/>
                            <a:lumOff val="25000"/>
                          </a:schemeClr>
                        </a:solidFill>
                        <a:latin typeface="Open Sans" panose="020B0606030504020204"/>
                      </a:endParaRPr>
                    </a:p>
                  </a:txBody>
                  <a:tcPr marL="182880" anchor="ctr"/>
                </a:tc>
                <a:tc>
                  <a:txBody>
                    <a:bodyPr/>
                    <a:lstStyle/>
                    <a:p>
                      <a:r>
                        <a:rPr lang="en-US" sz="2000">
                          <a:solidFill>
                            <a:schemeClr val="tx1">
                              <a:lumMod val="75000"/>
                              <a:lumOff val="25000"/>
                            </a:schemeClr>
                          </a:solidFill>
                          <a:latin typeface="Open Sans" panose="020B0606030504020204"/>
                        </a:rPr>
                        <a:t>Oil and Gas Production II</a:t>
                      </a:r>
                    </a:p>
                  </a:txBody>
                  <a:tcPr/>
                </a:tc>
                <a:extLst>
                  <a:ext uri="{0D108BD9-81ED-4DB2-BD59-A6C34878D82A}">
                    <a16:rowId xmlns:a16="http://schemas.microsoft.com/office/drawing/2014/main" val="164389589"/>
                  </a:ext>
                </a:extLst>
              </a:tr>
              <a:tr h="397247">
                <a:tc gridSpan="3">
                  <a:txBody>
                    <a:bodyPr/>
                    <a:lstStyle/>
                    <a:p>
                      <a:r>
                        <a:rPr lang="en-US" sz="2200" b="1" strike="noStrike">
                          <a:solidFill>
                            <a:schemeClr val="bg1"/>
                          </a:solidFill>
                          <a:latin typeface="Open Sans" panose="020B0606030504020204"/>
                        </a:rPr>
                        <a:t>Innovative courses added to Chapter 130, Subchapter Q.</a:t>
                      </a:r>
                    </a:p>
                  </a:txBody>
                  <a:tcPr marL="182880" anchor="ctr">
                    <a:solidFill>
                      <a:srgbClr val="5B9BD5"/>
                    </a:solidFill>
                  </a:tcPr>
                </a:tc>
                <a:tc hMerge="1">
                  <a:txBody>
                    <a:bodyPr/>
                    <a:lstStyle/>
                    <a:p>
                      <a:pPr algn="ctr" fontAlgn="ctr"/>
                      <a:endPar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hMerge="1">
                  <a:txBody>
                    <a:bodyPr/>
                    <a:lstStyle/>
                    <a:p>
                      <a:endParaRPr lang="en-US" sz="2000">
                        <a:solidFill>
                          <a:schemeClr val="tx1">
                            <a:lumMod val="75000"/>
                            <a:lumOff val="25000"/>
                          </a:schemeClr>
                        </a:solidFill>
                        <a:latin typeface="Open Sans" panose="020B0606030504020204"/>
                      </a:endParaRPr>
                    </a:p>
                  </a:txBody>
                  <a:tcPr/>
                </a:tc>
                <a:extLst>
                  <a:ext uri="{0D108BD9-81ED-4DB2-BD59-A6C34878D82A}">
                    <a16:rowId xmlns:a16="http://schemas.microsoft.com/office/drawing/2014/main" val="2991274271"/>
                  </a:ext>
                </a:extLst>
              </a:tr>
              <a:tr h="397247">
                <a:tc>
                  <a:txBody>
                    <a:bodyPr/>
                    <a:lstStyle/>
                    <a:p>
                      <a:r>
                        <a:rPr lang="en-US" sz="2000" strike="sngStrike">
                          <a:latin typeface="Open Sans" panose="020B0606030504020204"/>
                        </a:rPr>
                        <a:t>N1300256</a:t>
                      </a:r>
                      <a:endParaRPr lang="en-US" sz="2000" strike="sngStrike">
                        <a:solidFill>
                          <a:schemeClr val="tx1">
                            <a:lumMod val="75000"/>
                            <a:lumOff val="25000"/>
                          </a:schemeClr>
                        </a:solidFill>
                        <a:latin typeface="Open Sans" panose="020B0606030504020204"/>
                      </a:endParaRPr>
                    </a:p>
                  </a:txBody>
                  <a:tcPr marL="182880" anchor="ctr">
                    <a:solidFill>
                      <a:srgbClr val="F8D7CD"/>
                    </a:solidFill>
                  </a:tcPr>
                </a:tc>
                <a:tc>
                  <a:txBody>
                    <a:bodyPr/>
                    <a:lstStyle/>
                    <a:p>
                      <a:pPr algn="ctr" fontAlgn="ctr"/>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13040500</a:t>
                      </a:r>
                    </a:p>
                  </a:txBody>
                  <a:tcPr marL="9525" marR="9525" marT="9525" marB="0" anchor="ctr"/>
                </a:tc>
                <a:tc>
                  <a:txBody>
                    <a:bodyPr/>
                    <a:lstStyle/>
                    <a:p>
                      <a:r>
                        <a:rPr lang="en-US" sz="2000">
                          <a:solidFill>
                            <a:schemeClr val="tx1">
                              <a:lumMod val="75000"/>
                              <a:lumOff val="25000"/>
                            </a:schemeClr>
                          </a:solidFill>
                          <a:latin typeface="Open Sans" panose="020B0606030504020204"/>
                        </a:rPr>
                        <a:t>Oil and Gas Production III (Innovative Course)</a:t>
                      </a:r>
                    </a:p>
                  </a:txBody>
                  <a:tcPr/>
                </a:tc>
                <a:extLst>
                  <a:ext uri="{0D108BD9-81ED-4DB2-BD59-A6C34878D82A}">
                    <a16:rowId xmlns:a16="http://schemas.microsoft.com/office/drawing/2014/main" val="4031955525"/>
                  </a:ext>
                </a:extLst>
              </a:tr>
              <a:tr h="397247">
                <a:tc>
                  <a:txBody>
                    <a:bodyPr/>
                    <a:lstStyle/>
                    <a:p>
                      <a:r>
                        <a:rPr lang="en-US" sz="2000" strike="sngStrike">
                          <a:latin typeface="Open Sans" panose="020B0606030504020204"/>
                        </a:rPr>
                        <a:t>N1300257</a:t>
                      </a:r>
                      <a:endParaRPr lang="en-US" sz="2000" strike="sngStrike">
                        <a:solidFill>
                          <a:schemeClr val="tx1">
                            <a:lumMod val="75000"/>
                            <a:lumOff val="25000"/>
                          </a:schemeClr>
                        </a:solidFill>
                        <a:latin typeface="Open Sans" panose="020B0606030504020204"/>
                      </a:endParaRPr>
                    </a:p>
                  </a:txBody>
                  <a:tcPr marL="182880" anchor="ctr">
                    <a:solidFill>
                      <a:srgbClr val="FCECE8"/>
                    </a:solidFill>
                  </a:tcPr>
                </a:tc>
                <a:tc>
                  <a:txBody>
                    <a:bodyPr/>
                    <a:lstStyle/>
                    <a:p>
                      <a:pPr algn="ctr" fontAlgn="ctr"/>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13040501</a:t>
                      </a:r>
                    </a:p>
                  </a:txBody>
                  <a:tcPr marL="9525" marR="9525" marT="9525" marB="0" anchor="ctr"/>
                </a:tc>
                <a:tc>
                  <a:txBody>
                    <a:bodyPr/>
                    <a:lstStyle/>
                    <a:p>
                      <a:r>
                        <a:rPr lang="en-US" sz="2000">
                          <a:solidFill>
                            <a:schemeClr val="tx1">
                              <a:lumMod val="75000"/>
                              <a:lumOff val="25000"/>
                            </a:schemeClr>
                          </a:solidFill>
                          <a:latin typeface="Open Sans" panose="020B0606030504020204"/>
                        </a:rPr>
                        <a:t>Oil and Gas Production IV (Innovative Course)</a:t>
                      </a:r>
                    </a:p>
                  </a:txBody>
                  <a:tcPr/>
                </a:tc>
                <a:extLst>
                  <a:ext uri="{0D108BD9-81ED-4DB2-BD59-A6C34878D82A}">
                    <a16:rowId xmlns:a16="http://schemas.microsoft.com/office/drawing/2014/main" val="3765491796"/>
                  </a:ext>
                </a:extLst>
              </a:tr>
              <a:tr h="397247">
                <a:tc>
                  <a:txBody>
                    <a:bodyPr/>
                    <a:lstStyle/>
                    <a:p>
                      <a:r>
                        <a:rPr lang="en-US" sz="2000" strike="sngStrike">
                          <a:latin typeface="Open Sans" panose="020B0606030504020204"/>
                        </a:rPr>
                        <a:t>N1300262</a:t>
                      </a:r>
                      <a:endParaRPr lang="en-US" sz="2000" strike="sngStrike">
                        <a:solidFill>
                          <a:schemeClr val="tx1">
                            <a:lumMod val="75000"/>
                            <a:lumOff val="25000"/>
                          </a:schemeClr>
                        </a:solidFill>
                        <a:latin typeface="Open Sans" panose="020B0606030504020204"/>
                      </a:endParaRPr>
                    </a:p>
                  </a:txBody>
                  <a:tcPr marL="182880" anchor="ctr">
                    <a:solidFill>
                      <a:srgbClr val="F8D7CD"/>
                    </a:solidFill>
                  </a:tcPr>
                </a:tc>
                <a:tc>
                  <a:txBody>
                    <a:bodyPr/>
                    <a:lstStyle/>
                    <a:p>
                      <a:pPr algn="ctr" fontAlgn="ctr"/>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13040502</a:t>
                      </a:r>
                    </a:p>
                  </a:txBody>
                  <a:tcPr marL="9525" marR="9525" marT="9525" marB="0" anchor="ctr"/>
                </a:tc>
                <a:tc>
                  <a:txBody>
                    <a:bodyPr/>
                    <a:lstStyle/>
                    <a:p>
                      <a:r>
                        <a:rPr lang="en-US" sz="2000">
                          <a:solidFill>
                            <a:schemeClr val="tx1">
                              <a:lumMod val="75000"/>
                              <a:lumOff val="25000"/>
                            </a:schemeClr>
                          </a:solidFill>
                          <a:latin typeface="Open Sans" panose="020B0606030504020204"/>
                        </a:rPr>
                        <a:t>Introduction to Process Technology (Innovative Course)</a:t>
                      </a:r>
                    </a:p>
                  </a:txBody>
                  <a:tcPr/>
                </a:tc>
                <a:extLst>
                  <a:ext uri="{0D108BD9-81ED-4DB2-BD59-A6C34878D82A}">
                    <a16:rowId xmlns:a16="http://schemas.microsoft.com/office/drawing/2014/main" val="4171556337"/>
                  </a:ext>
                </a:extLst>
              </a:tr>
              <a:tr h="397247">
                <a:tc>
                  <a:txBody>
                    <a:bodyPr/>
                    <a:lstStyle/>
                    <a:p>
                      <a:r>
                        <a:rPr lang="en-US" sz="2000" strike="sngStrike">
                          <a:latin typeface="Open Sans" panose="020B0606030504020204"/>
                        </a:rPr>
                        <a:t>N1300263</a:t>
                      </a:r>
                      <a:endParaRPr lang="en-US" sz="2000" strike="sngStrike">
                        <a:solidFill>
                          <a:schemeClr val="tx1">
                            <a:lumMod val="75000"/>
                            <a:lumOff val="25000"/>
                          </a:schemeClr>
                        </a:solidFill>
                        <a:latin typeface="Open Sans" panose="020B0606030504020204"/>
                      </a:endParaRPr>
                    </a:p>
                  </a:txBody>
                  <a:tcPr marL="182880" anchor="ctr">
                    <a:solidFill>
                      <a:srgbClr val="FCECE8"/>
                    </a:solidFill>
                  </a:tcPr>
                </a:tc>
                <a:tc>
                  <a:txBody>
                    <a:bodyPr/>
                    <a:lstStyle/>
                    <a:p>
                      <a:pPr algn="ctr" fontAlgn="ctr"/>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13040503</a:t>
                      </a:r>
                    </a:p>
                  </a:txBody>
                  <a:tcPr marL="9525" marR="9525" marT="9525" marB="0" anchor="ctr"/>
                </a:tc>
                <a:tc>
                  <a:txBody>
                    <a:bodyPr/>
                    <a:lstStyle/>
                    <a:p>
                      <a:r>
                        <a:rPr lang="en-US" sz="2000">
                          <a:solidFill>
                            <a:schemeClr val="tx1">
                              <a:lumMod val="75000"/>
                              <a:lumOff val="25000"/>
                            </a:schemeClr>
                          </a:solidFill>
                          <a:latin typeface="Open Sans" panose="020B0606030504020204"/>
                        </a:rPr>
                        <a:t>Foundations of Energy (Innovative Course)</a:t>
                      </a:r>
                    </a:p>
                  </a:txBody>
                  <a:tcPr/>
                </a:tc>
                <a:extLst>
                  <a:ext uri="{0D108BD9-81ED-4DB2-BD59-A6C34878D82A}">
                    <a16:rowId xmlns:a16="http://schemas.microsoft.com/office/drawing/2014/main" val="1240407906"/>
                  </a:ext>
                </a:extLst>
              </a:tr>
              <a:tr h="396240">
                <a:tc>
                  <a:txBody>
                    <a:bodyPr/>
                    <a:lstStyle/>
                    <a:p>
                      <a:r>
                        <a:rPr lang="en-US" sz="2000" strike="sngStrike">
                          <a:latin typeface="Open Sans" panose="020B0606030504020204"/>
                        </a:rPr>
                        <a:t>N1300264</a:t>
                      </a:r>
                    </a:p>
                  </a:txBody>
                  <a:tcPr marL="182880" anchor="ctr">
                    <a:solidFill>
                      <a:srgbClr val="F8D7CD"/>
                    </a:solidFill>
                  </a:tcPr>
                </a:tc>
                <a:tc>
                  <a:txBody>
                    <a:bodyPr/>
                    <a:lstStyle/>
                    <a:p>
                      <a:pPr algn="ctr" fontAlgn="ctr"/>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13040504</a:t>
                      </a:r>
                    </a:p>
                  </a:txBody>
                  <a:tcPr marL="9525" marR="9525" marT="9525" marB="0" anchor="ctr"/>
                </a:tc>
                <a:tc>
                  <a:txBody>
                    <a:bodyPr/>
                    <a:lstStyle/>
                    <a:p>
                      <a:r>
                        <a:rPr lang="en-US" sz="2000">
                          <a:solidFill>
                            <a:schemeClr val="tx1">
                              <a:lumMod val="75000"/>
                              <a:lumOff val="25000"/>
                            </a:schemeClr>
                          </a:solidFill>
                          <a:latin typeface="Open Sans" panose="020B0606030504020204"/>
                        </a:rPr>
                        <a:t>Petrochemical Safety, Health, and Environment (Innovative Course)</a:t>
                      </a:r>
                    </a:p>
                  </a:txBody>
                  <a:tcPr/>
                </a:tc>
                <a:extLst>
                  <a:ext uri="{0D108BD9-81ED-4DB2-BD59-A6C34878D82A}">
                    <a16:rowId xmlns:a16="http://schemas.microsoft.com/office/drawing/2014/main" val="3373428247"/>
                  </a:ext>
                </a:extLst>
              </a:tr>
            </a:tbl>
          </a:graphicData>
        </a:graphic>
      </p:graphicFrame>
      <p:sp>
        <p:nvSpPr>
          <p:cNvPr id="5" name="TextBox 4">
            <a:extLst>
              <a:ext uri="{FF2B5EF4-FFF2-40B4-BE49-F238E27FC236}">
                <a16:creationId xmlns:a16="http://schemas.microsoft.com/office/drawing/2014/main" id="{DD6B3C37-BBD9-4926-AFD9-931078D85884}"/>
              </a:ext>
            </a:extLst>
          </p:cNvPr>
          <p:cNvSpPr txBox="1"/>
          <p:nvPr/>
        </p:nvSpPr>
        <p:spPr>
          <a:xfrm>
            <a:off x="2315441" y="5774645"/>
            <a:ext cx="8976054" cy="646331"/>
          </a:xfrm>
          <a:prstGeom prst="rect">
            <a:avLst/>
          </a:prstGeom>
          <a:noFill/>
        </p:spPr>
        <p:txBody>
          <a:bodyPr wrap="square" rtlCol="0">
            <a:spAutoFit/>
          </a:bodyPr>
          <a:lstStyle/>
          <a:p>
            <a:r>
              <a:rPr lang="en-US">
                <a:latin typeface="Open Sans" panose="020B0606030504020204" pitchFamily="34" charset="0"/>
                <a:ea typeface="Open Sans" panose="020B0606030504020204" pitchFamily="34" charset="0"/>
                <a:cs typeface="Open Sans" panose="020B0606030504020204" pitchFamily="34" charset="0"/>
              </a:rPr>
              <a:t>Existing courses that will be moved into the new energy career cluster. Innovative courses added to Chapter 130 have been give new service IDs.   </a:t>
            </a:r>
          </a:p>
        </p:txBody>
      </p:sp>
    </p:spTree>
    <p:extLst>
      <p:ext uri="{BB962C8B-B14F-4D97-AF65-F5344CB8AC3E}">
        <p14:creationId xmlns:p14="http://schemas.microsoft.com/office/powerpoint/2010/main" val="116639741"/>
      </p:ext>
    </p:extLst>
  </p:cSld>
  <p:clrMapOvr>
    <a:masterClrMapping/>
  </p:clrMapOvr>
</p:sld>
</file>

<file path=ppt/theme/theme1.xml><?xml version="1.0" encoding="utf-8"?>
<a:theme xmlns:a="http://schemas.openxmlformats.org/drawingml/2006/main" name="Main 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B3D4DD57-EBBC-4DFB-B6BE-7E41506CE619}"/>
    </a:ext>
  </a:extLst>
</a:theme>
</file>

<file path=ppt/theme/theme10.xml><?xml version="1.0" encoding="utf-8"?>
<a:theme xmlns:a="http://schemas.openxmlformats.org/drawingml/2006/main" name="4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2BD9434D-C87D-4445-88ED-63FBBC23E0C3}"/>
    </a:ext>
  </a:extLst>
</a:theme>
</file>

<file path=ppt/theme/theme3.xml><?xml version="1.0" encoding="utf-8"?>
<a:theme xmlns:a="http://schemas.openxmlformats.org/drawingml/2006/main" name="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C2A69B96-16D7-43ED-A4C2-27C550E633D8}"/>
    </a:ext>
  </a:extLst>
</a:theme>
</file>

<file path=ppt/theme/theme6.xml><?xml version="1.0" encoding="utf-8"?>
<a:theme xmlns:a="http://schemas.openxmlformats.org/drawingml/2006/main" name="TEA Opener - 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5A62F7E6-2D63-48EA-A72F-2A479952FD95}"/>
    </a:ext>
  </a:extLst>
</a:theme>
</file>

<file path=ppt/theme/theme7.xml><?xml version="1.0" encoding="utf-8"?>
<a:theme xmlns:a="http://schemas.openxmlformats.org/drawingml/2006/main" name="Custom Design">
  <a:themeElements>
    <a:clrScheme name="Custom 2">
      <a:dk1>
        <a:srgbClr val="000000"/>
      </a:dk1>
      <a:lt1>
        <a:srgbClr val="FFFFFF"/>
      </a:lt1>
      <a:dk2>
        <a:srgbClr val="44546A"/>
      </a:dk2>
      <a:lt2>
        <a:srgbClr val="E7E6E6"/>
      </a:lt2>
      <a:accent1>
        <a:srgbClr val="1682C5"/>
      </a:accent1>
      <a:accent2>
        <a:srgbClr val="FF813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F634EBC-FDEF-41BC-897A-DEE575D37E84}">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Ollervidez, Leticia</DisplayName>
        <AccountId>12</AccountId>
        <AccountType/>
      </UserInfo>
      <UserInfo>
        <DisplayName>Snyder, Jessica</DisplayName>
        <AccountId>49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7" ma:contentTypeDescription="Create a new document." ma:contentTypeScope="" ma:versionID="7de3192d16c819340f45b281ca353a7c">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ebcaee18db97e509784438efe961dfaa"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538F3C-0CB2-40E2-8D00-564FBEE9EA87}">
  <ds:schemaRefs>
    <ds:schemaRef ds:uri="533e3360-6378-4210-ada2-16ccdb17d2cd"/>
    <ds:schemaRef ds:uri="963efe96-9f3c-464d-8c8b-c76864a22e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01E58A3-8796-4DD2-A00F-5B67F3D22CA3}"/>
</file>

<file path=customXml/itemProps3.xml><?xml version="1.0" encoding="utf-8"?>
<ds:datastoreItem xmlns:ds="http://schemas.openxmlformats.org/officeDocument/2006/customXml" ds:itemID="{48AF67C3-B506-4AC4-899A-042BFB5037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TEA_Presentation_Template_Redesign_2018-2019</Template>
  <Application>Microsoft Office PowerPoint</Application>
  <PresentationFormat>Widescreen</PresentationFormat>
  <Slides>10</Slides>
  <Notes>8</Notes>
  <HiddenSlides>0</HiddenSlides>
  <ScaleCrop>false</ScaleCrop>
  <HeadingPairs>
    <vt:vector size="4" baseType="variant">
      <vt:variant>
        <vt:lpstr>Theme</vt:lpstr>
      </vt:variant>
      <vt:variant>
        <vt:i4>10</vt:i4>
      </vt:variant>
      <vt:variant>
        <vt:lpstr>Slide Titles</vt:lpstr>
      </vt:variant>
      <vt:variant>
        <vt:i4>10</vt:i4>
      </vt:variant>
    </vt:vector>
  </HeadingPairs>
  <TitlesOfParts>
    <vt:vector size="20" baseType="lpstr">
      <vt:lpstr>Main Title Slides</vt:lpstr>
      <vt:lpstr>Section Title Slides</vt:lpstr>
      <vt:lpstr>TEA Main Slide</vt:lpstr>
      <vt:lpstr>1_Custom Design</vt:lpstr>
      <vt:lpstr>1_TEA Main Slide</vt:lpstr>
      <vt:lpstr>TEA Opener - Blank</vt:lpstr>
      <vt:lpstr>Custom Design</vt:lpstr>
      <vt:lpstr>2_TEA Main Slide</vt:lpstr>
      <vt:lpstr>3_TEA Main Slide</vt:lpstr>
      <vt:lpstr>4_TEA Main Slide</vt:lpstr>
      <vt:lpstr>PowerPoint Presentation</vt:lpstr>
      <vt:lpstr>Technology Applications and CTE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TEAUser</dc:creator>
  <cp:keywords/>
  <cp:revision>1</cp:revision>
  <cp:lastPrinted>2020-02-05T16:37:20Z</cp:lastPrinted>
  <dcterms:created xsi:type="dcterms:W3CDTF">2018-10-20T20:51:19Z</dcterms:created>
  <dcterms:modified xsi:type="dcterms:W3CDTF">2020-07-16T14:09:25Z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