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3" r:id="rId4"/>
  </p:sldMasterIdLst>
  <p:notesMasterIdLst>
    <p:notesMasterId r:id="rId28"/>
  </p:notesMasterIdLst>
  <p:handoutMasterIdLst>
    <p:handoutMasterId r:id="rId29"/>
  </p:handoutMasterIdLst>
  <p:sldIdLst>
    <p:sldId id="466" r:id="rId5"/>
    <p:sldId id="874" r:id="rId6"/>
    <p:sldId id="873" r:id="rId7"/>
    <p:sldId id="865" r:id="rId8"/>
    <p:sldId id="875" r:id="rId9"/>
    <p:sldId id="851" r:id="rId10"/>
    <p:sldId id="860" r:id="rId11"/>
    <p:sldId id="853" r:id="rId12"/>
    <p:sldId id="866" r:id="rId13"/>
    <p:sldId id="871" r:id="rId14"/>
    <p:sldId id="856" r:id="rId15"/>
    <p:sldId id="857" r:id="rId16"/>
    <p:sldId id="876" r:id="rId17"/>
    <p:sldId id="878" r:id="rId18"/>
    <p:sldId id="877" r:id="rId19"/>
    <p:sldId id="879" r:id="rId20"/>
    <p:sldId id="881" r:id="rId21"/>
    <p:sldId id="883" r:id="rId22"/>
    <p:sldId id="884" r:id="rId23"/>
    <p:sldId id="885" r:id="rId24"/>
    <p:sldId id="886" r:id="rId25"/>
    <p:sldId id="887" r:id="rId26"/>
    <p:sldId id="26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1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ynep Young" initials="ZY" lastIdx="2" clrIdx="0"/>
  <p:cmAuthor id="1" name="Sharon Reddehase" initials="SNR" lastIdx="1" clrIdx="1"/>
  <p:cmAuthor id="2" name="mulrich" initials="mu" lastIdx="4" clrIdx="2"/>
  <p:cmAuthor id="3" name="Hanson, Terri" initials="HT" lastIdx="7" clrIdx="3">
    <p:extLst>
      <p:ext uri="{19B8F6BF-5375-455C-9EA6-DF929625EA0E}">
        <p15:presenceInfo xmlns:p15="http://schemas.microsoft.com/office/powerpoint/2012/main" userId="S::Terri.Hanson@tea.texas.gov::a02fd813-d4f3-43fd-83dd-7393041517de" providerId="AD"/>
      </p:ext>
    </p:extLst>
  </p:cmAuthor>
  <p:cmAuthor id="4" name="Simons, Leanne" initials="SL" lastIdx="5" clrIdx="4">
    <p:extLst>
      <p:ext uri="{19B8F6BF-5375-455C-9EA6-DF929625EA0E}">
        <p15:presenceInfo xmlns:p15="http://schemas.microsoft.com/office/powerpoint/2012/main" userId="S::leanne.simons@tea.texas.gov::f0b41770-584b-4844-b5c5-b29dec998724" providerId="AD"/>
      </p:ext>
    </p:extLst>
  </p:cmAuthor>
  <p:cmAuthor id="5" name="Muffoletto, Jamie" initials="MJ" lastIdx="5" clrIdx="5">
    <p:extLst>
      <p:ext uri="{19B8F6BF-5375-455C-9EA6-DF929625EA0E}">
        <p15:presenceInfo xmlns:p15="http://schemas.microsoft.com/office/powerpoint/2012/main" userId="S::jamie.muffoletto@tea.texas.gov::daf1e3c6-8137-448a-b141-d23049d419b5" providerId="AD"/>
      </p:ext>
    </p:extLst>
  </p:cmAuthor>
  <p:cmAuthor id="6" name="Ollervidez, Leticia" initials="OL" lastIdx="2" clrIdx="6">
    <p:extLst>
      <p:ext uri="{19B8F6BF-5375-455C-9EA6-DF929625EA0E}">
        <p15:presenceInfo xmlns:p15="http://schemas.microsoft.com/office/powerpoint/2012/main" userId="S::Leticia.Ollervidez@tea.texas.gov::12ccd2a1-d554-4cac-b492-4e314c2b5f8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6E"/>
    <a:srgbClr val="006299"/>
    <a:srgbClr val="FFCC66"/>
    <a:srgbClr val="FFCC99"/>
    <a:srgbClr val="FFFF99"/>
    <a:srgbClr val="47EBFF"/>
    <a:srgbClr val="FFFFFF"/>
    <a:srgbClr val="81F0FF"/>
    <a:srgbClr val="8DDCE7"/>
    <a:srgbClr val="00E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C5F46B-18CD-4BA0-A80F-1BDDE4DCF28A}" v="9" dt="2020-07-14T01:48:36.555"/>
    <p1510:client id="{370EB731-68D7-4809-A166-1A9F02F61BDB}" v="6" dt="2020-07-14T14:16:10.917"/>
    <p1510:client id="{6D1E6E28-70D1-1DCB-6712-AC07255D7B65}" v="5" dt="2020-07-13T14:58:57.358"/>
    <p1510:client id="{75B15FDA-A30B-534A-A16E-C90E55490D9E}" v="128" dt="2020-07-14T12:07:53.508"/>
    <p1510:client id="{75B2204D-5E98-46CF-ACF7-16ACD9BA6138}" v="76" dt="2020-07-13T13:59:10.740"/>
    <p1510:client id="{8A8542A8-1219-C7E1-4598-D687D69ADFBF}" v="2" dt="2020-07-13T11:45:19.222"/>
    <p1510:client id="{C02A9562-575F-9451-805F-D93487E43D67}" v="11" dt="2020-07-13T19:27:36.816"/>
    <p1510:client id="{EEDF8855-7191-A9B6-22C1-6E006BAC4DB6}" v="2" dt="2020-07-13T16:06:15.767"/>
  </p1510:revLst>
</p1510:revInfo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86134" autoAdjust="0"/>
  </p:normalViewPr>
  <p:slideViewPr>
    <p:cSldViewPr>
      <p:cViewPr varScale="1">
        <p:scale>
          <a:sx n="62" d="100"/>
          <a:sy n="62" d="100"/>
        </p:scale>
        <p:origin x="8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660" y="108"/>
      </p:cViewPr>
      <p:guideLst>
        <p:guide orient="horz" pos="2921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lervidez, Leticia" userId="S::leticia.ollervidez@tea.texas.gov::12ccd2a1-d554-4cac-b492-4e314c2b5f8f" providerId="AD" clId="Web-{45F213A1-2CD1-429B-AD4C-C8E4D37701A5}"/>
    <pc:docChg chg="modSld">
      <pc:chgData name="Ollervidez, Leticia" userId="S::leticia.ollervidez@tea.texas.gov::12ccd2a1-d554-4cac-b492-4e314c2b5f8f" providerId="AD" clId="Web-{45F213A1-2CD1-429B-AD4C-C8E4D37701A5}" dt="2020-07-20T14:43:28.461" v="0"/>
      <pc:docMkLst>
        <pc:docMk/>
      </pc:docMkLst>
      <pc:sldChg chg="modNotes">
        <pc:chgData name="Ollervidez, Leticia" userId="S::leticia.ollervidez@tea.texas.gov::12ccd2a1-d554-4cac-b492-4e314c2b5f8f" providerId="AD" clId="Web-{45F213A1-2CD1-429B-AD4C-C8E4D37701A5}" dt="2020-07-20T14:43:28.461" v="0"/>
        <pc:sldMkLst>
          <pc:docMk/>
          <pc:sldMk cId="4220329316" sldId="884"/>
        </pc:sldMkLst>
      </pc:sldChg>
    </pc:docChg>
  </pc:docChgLst>
  <pc:docChgLst>
    <pc:chgData name="Simons, Leanne" userId="S::leanne.simons@tea.texas.gov::f0b41770-584b-4844-b5c5-b29dec998724" providerId="AD" clId="Web-{9D3E9F3F-1125-E656-5030-57D853803602}"/>
    <pc:docChg chg="modSld">
      <pc:chgData name="Simons, Leanne" userId="S::leanne.simons@tea.texas.gov::f0b41770-584b-4844-b5c5-b29dec998724" providerId="AD" clId="Web-{9D3E9F3F-1125-E656-5030-57D853803602}" dt="2020-07-12T23:59:56.793" v="10"/>
      <pc:docMkLst>
        <pc:docMk/>
      </pc:docMkLst>
      <pc:sldChg chg="addCm">
        <pc:chgData name="Simons, Leanne" userId="S::leanne.simons@tea.texas.gov::f0b41770-584b-4844-b5c5-b29dec998724" providerId="AD" clId="Web-{9D3E9F3F-1125-E656-5030-57D853803602}" dt="2020-07-12T23:59:56.793" v="10"/>
        <pc:sldMkLst>
          <pc:docMk/>
          <pc:sldMk cId="3812044576" sldId="264"/>
        </pc:sldMkLst>
      </pc:sldChg>
      <pc:sldChg chg="modSp addCm">
        <pc:chgData name="Simons, Leanne" userId="S::leanne.simons@tea.texas.gov::f0b41770-584b-4844-b5c5-b29dec998724" providerId="AD" clId="Web-{9D3E9F3F-1125-E656-5030-57D853803602}" dt="2020-07-12T23:58:23.537" v="7"/>
        <pc:sldMkLst>
          <pc:docMk/>
          <pc:sldMk cId="4220329316" sldId="884"/>
        </pc:sldMkLst>
        <pc:spChg chg="mod">
          <ac:chgData name="Simons, Leanne" userId="S::leanne.simons@tea.texas.gov::f0b41770-584b-4844-b5c5-b29dec998724" providerId="AD" clId="Web-{9D3E9F3F-1125-E656-5030-57D853803602}" dt="2020-07-12T23:58:16.630" v="4" actId="20577"/>
          <ac:spMkLst>
            <pc:docMk/>
            <pc:sldMk cId="4220329316" sldId="884"/>
            <ac:spMk id="4" creationId="{23F5C6C5-AEF6-46AF-92D7-B82880C34A8A}"/>
          </ac:spMkLst>
        </pc:spChg>
      </pc:sldChg>
      <pc:sldChg chg="addCm">
        <pc:chgData name="Simons, Leanne" userId="S::leanne.simons@tea.texas.gov::f0b41770-584b-4844-b5c5-b29dec998724" providerId="AD" clId="Web-{9D3E9F3F-1125-E656-5030-57D853803602}" dt="2020-07-12T23:58:52.351" v="8"/>
        <pc:sldMkLst>
          <pc:docMk/>
          <pc:sldMk cId="1668374362" sldId="886"/>
        </pc:sldMkLst>
      </pc:sldChg>
      <pc:sldChg chg="addCm">
        <pc:chgData name="Simons, Leanne" userId="S::leanne.simons@tea.texas.gov::f0b41770-584b-4844-b5c5-b29dec998724" providerId="AD" clId="Web-{9D3E9F3F-1125-E656-5030-57D853803602}" dt="2020-07-12T23:59:10.946" v="9"/>
        <pc:sldMkLst>
          <pc:docMk/>
          <pc:sldMk cId="3028607493" sldId="887"/>
        </pc:sldMkLst>
      </pc:sldChg>
    </pc:docChg>
  </pc:docChgLst>
  <pc:docChgLst>
    <pc:chgData name="Muffoletto, Jamie" userId="S::jamie.muffoletto@tea.texas.gov::daf1e3c6-8137-448a-b141-d23049d419b5" providerId="AD" clId="Web-{C02A9562-575F-9451-805F-D93487E43D67}"/>
    <pc:docChg chg="modSld">
      <pc:chgData name="Muffoletto, Jamie" userId="S::jamie.muffoletto@tea.texas.gov::daf1e3c6-8137-448a-b141-d23049d419b5" providerId="AD" clId="Web-{C02A9562-575F-9451-805F-D93487E43D67}" dt="2020-07-13T19:27:36.816" v="31"/>
      <pc:docMkLst>
        <pc:docMk/>
      </pc:docMkLst>
      <pc:sldChg chg="modSp addCm">
        <pc:chgData name="Muffoletto, Jamie" userId="S::jamie.muffoletto@tea.texas.gov::daf1e3c6-8137-448a-b141-d23049d419b5" providerId="AD" clId="Web-{C02A9562-575F-9451-805F-D93487E43D67}" dt="2020-07-13T19:27:36.816" v="31"/>
        <pc:sldMkLst>
          <pc:docMk/>
          <pc:sldMk cId="0" sldId="466"/>
        </pc:sldMkLst>
        <pc:spChg chg="mod">
          <ac:chgData name="Muffoletto, Jamie" userId="S::jamie.muffoletto@tea.texas.gov::daf1e3c6-8137-448a-b141-d23049d419b5" providerId="AD" clId="Web-{C02A9562-575F-9451-805F-D93487E43D67}" dt="2020-07-13T19:26:38.096" v="30" actId="14100"/>
          <ac:spMkLst>
            <pc:docMk/>
            <pc:sldMk cId="0" sldId="466"/>
            <ac:spMk id="3" creationId="{B6C0DECE-A2B1-4E71-A31F-ACC2D35EA10E}"/>
          </ac:spMkLst>
        </pc:spChg>
      </pc:sldChg>
      <pc:sldChg chg="modNotes">
        <pc:chgData name="Muffoletto, Jamie" userId="S::jamie.muffoletto@tea.texas.gov::daf1e3c6-8137-448a-b141-d23049d419b5" providerId="AD" clId="Web-{C02A9562-575F-9451-805F-D93487E43D67}" dt="2020-07-13T19:25:51.048" v="21"/>
        <pc:sldMkLst>
          <pc:docMk/>
          <pc:sldMk cId="3028607493" sldId="887"/>
        </pc:sldMkLst>
      </pc:sldChg>
    </pc:docChg>
  </pc:docChgLst>
  <pc:docChgLst>
    <pc:chgData name="Ollervidez, Leticia" userId="S::leticia.ollervidez@tea.texas.gov::12ccd2a1-d554-4cac-b492-4e314c2b5f8f" providerId="AD" clId="Web-{3433DB2A-7F8A-4D57-BDFB-2C761ECBC66D}"/>
    <pc:docChg chg="modSld">
      <pc:chgData name="Ollervidez, Leticia" userId="S::leticia.ollervidez@tea.texas.gov::12ccd2a1-d554-4cac-b492-4e314c2b5f8f" providerId="AD" clId="Web-{3433DB2A-7F8A-4D57-BDFB-2C761ECBC66D}" dt="2020-06-23T21:02:22.305" v="3" actId="20577"/>
      <pc:docMkLst>
        <pc:docMk/>
      </pc:docMkLst>
      <pc:sldChg chg="modSp">
        <pc:chgData name="Ollervidez, Leticia" userId="S::leticia.ollervidez@tea.texas.gov::12ccd2a1-d554-4cac-b492-4e314c2b5f8f" providerId="AD" clId="Web-{3433DB2A-7F8A-4D57-BDFB-2C761ECBC66D}" dt="2020-06-23T21:02:22.305" v="3" actId="20577"/>
        <pc:sldMkLst>
          <pc:docMk/>
          <pc:sldMk cId="0" sldId="466"/>
        </pc:sldMkLst>
        <pc:spChg chg="mod">
          <ac:chgData name="Ollervidez, Leticia" userId="S::leticia.ollervidez@tea.texas.gov::12ccd2a1-d554-4cac-b492-4e314c2b5f8f" providerId="AD" clId="Web-{3433DB2A-7F8A-4D57-BDFB-2C761ECBC66D}" dt="2020-06-23T21:02:22.305" v="3" actId="20577"/>
          <ac:spMkLst>
            <pc:docMk/>
            <pc:sldMk cId="0" sldId="466"/>
            <ac:spMk id="3" creationId="{B6C0DECE-A2B1-4E71-A31F-ACC2D35EA10E}"/>
          </ac:spMkLst>
        </pc:spChg>
      </pc:sldChg>
    </pc:docChg>
  </pc:docChgLst>
  <pc:docChgLst>
    <pc:chgData name="Ollervidez, Leticia" userId="S::leticia.ollervidez@tea.texas.gov::12ccd2a1-d554-4cac-b492-4e314c2b5f8f" providerId="AD" clId="Web-{46264E80-D5F4-48F0-A484-3120D0C1E5B5}"/>
    <pc:docChg chg="delSld">
      <pc:chgData name="Ollervidez, Leticia" userId="S::leticia.ollervidez@tea.texas.gov::12ccd2a1-d554-4cac-b492-4e314c2b5f8f" providerId="AD" clId="Web-{46264E80-D5F4-48F0-A484-3120D0C1E5B5}" dt="2020-07-09T15:12:37.541" v="3"/>
      <pc:docMkLst>
        <pc:docMk/>
      </pc:docMkLst>
      <pc:sldChg chg="del">
        <pc:chgData name="Ollervidez, Leticia" userId="S::leticia.ollervidez@tea.texas.gov::12ccd2a1-d554-4cac-b492-4e314c2b5f8f" providerId="AD" clId="Web-{46264E80-D5F4-48F0-A484-3120D0C1E5B5}" dt="2020-07-09T15:12:27.213" v="0"/>
        <pc:sldMkLst>
          <pc:docMk/>
          <pc:sldMk cId="654006853" sldId="861"/>
        </pc:sldMkLst>
      </pc:sldChg>
      <pc:sldChg chg="del">
        <pc:chgData name="Ollervidez, Leticia" userId="S::leticia.ollervidez@tea.texas.gov::12ccd2a1-d554-4cac-b492-4e314c2b5f8f" providerId="AD" clId="Web-{46264E80-D5F4-48F0-A484-3120D0C1E5B5}" dt="2020-07-09T15:12:30.167" v="1"/>
        <pc:sldMkLst>
          <pc:docMk/>
          <pc:sldMk cId="286890732" sldId="863"/>
        </pc:sldMkLst>
      </pc:sldChg>
      <pc:sldChg chg="del">
        <pc:chgData name="Ollervidez, Leticia" userId="S::leticia.ollervidez@tea.texas.gov::12ccd2a1-d554-4cac-b492-4e314c2b5f8f" providerId="AD" clId="Web-{46264E80-D5F4-48F0-A484-3120D0C1E5B5}" dt="2020-07-09T15:12:33.667" v="2"/>
        <pc:sldMkLst>
          <pc:docMk/>
          <pc:sldMk cId="1710921887" sldId="869"/>
        </pc:sldMkLst>
      </pc:sldChg>
      <pc:sldChg chg="del">
        <pc:chgData name="Ollervidez, Leticia" userId="S::leticia.ollervidez@tea.texas.gov::12ccd2a1-d554-4cac-b492-4e314c2b5f8f" providerId="AD" clId="Web-{46264E80-D5F4-48F0-A484-3120D0C1E5B5}" dt="2020-07-09T15:12:37.541" v="3"/>
        <pc:sldMkLst>
          <pc:docMk/>
          <pc:sldMk cId="38380837" sldId="870"/>
        </pc:sldMkLst>
      </pc:sldChg>
    </pc:docChg>
  </pc:docChgLst>
  <pc:docChgLst>
    <pc:chgData name="Ollervidez, Leticia" userId="S::leticia.ollervidez@tea.texas.gov::12ccd2a1-d554-4cac-b492-4e314c2b5f8f" providerId="AD" clId="Web-{F07C34B8-EA93-4776-939A-801A45D385DE}"/>
    <pc:docChg chg="modSld">
      <pc:chgData name="Ollervidez, Leticia" userId="S::leticia.ollervidez@tea.texas.gov::12ccd2a1-d554-4cac-b492-4e314c2b5f8f" providerId="AD" clId="Web-{F07C34B8-EA93-4776-939A-801A45D385DE}" dt="2020-07-08T13:28:33.336" v="216" actId="20577"/>
      <pc:docMkLst>
        <pc:docMk/>
      </pc:docMkLst>
      <pc:sldChg chg="modSp">
        <pc:chgData name="Ollervidez, Leticia" userId="S::leticia.ollervidez@tea.texas.gov::12ccd2a1-d554-4cac-b492-4e314c2b5f8f" providerId="AD" clId="Web-{F07C34B8-EA93-4776-939A-801A45D385DE}" dt="2020-07-08T13:28:33.336" v="215" actId="20577"/>
        <pc:sldMkLst>
          <pc:docMk/>
          <pc:sldMk cId="1685340823" sldId="302"/>
        </pc:sldMkLst>
        <pc:spChg chg="mod">
          <ac:chgData name="Ollervidez, Leticia" userId="S::leticia.ollervidez@tea.texas.gov::12ccd2a1-d554-4cac-b492-4e314c2b5f8f" providerId="AD" clId="Web-{F07C34B8-EA93-4776-939A-801A45D385DE}" dt="2020-07-08T13:28:33.336" v="215" actId="20577"/>
          <ac:spMkLst>
            <pc:docMk/>
            <pc:sldMk cId="1685340823" sldId="302"/>
            <ac:spMk id="2" creationId="{F8FE82A1-A3AD-4EEB-A237-A62DBB2A579B}"/>
          </ac:spMkLst>
        </pc:spChg>
      </pc:sldChg>
    </pc:docChg>
  </pc:docChgLst>
  <pc:docChgLst>
    <pc:chgData name="Muffoletto, Jamie" userId="S::jamie.muffoletto@tea.texas.gov::daf1e3c6-8137-448a-b141-d23049d419b5" providerId="AD" clId="Web-{8A8542A8-1219-C7E1-4598-D687D69ADFBF}"/>
    <pc:docChg chg="">
      <pc:chgData name="Muffoletto, Jamie" userId="S::jamie.muffoletto@tea.texas.gov::daf1e3c6-8137-448a-b141-d23049d419b5" providerId="AD" clId="Web-{8A8542A8-1219-C7E1-4598-D687D69ADFBF}" dt="2020-07-13T11:45:19.222" v="1"/>
      <pc:docMkLst>
        <pc:docMk/>
      </pc:docMkLst>
      <pc:sldChg chg="addCm">
        <pc:chgData name="Muffoletto, Jamie" userId="S::jamie.muffoletto@tea.texas.gov::daf1e3c6-8137-448a-b141-d23049d419b5" providerId="AD" clId="Web-{8A8542A8-1219-C7E1-4598-D687D69ADFBF}" dt="2020-07-13T11:45:13.175" v="0"/>
        <pc:sldMkLst>
          <pc:docMk/>
          <pc:sldMk cId="1668374362" sldId="886"/>
        </pc:sldMkLst>
      </pc:sldChg>
      <pc:sldChg chg="addCm">
        <pc:chgData name="Muffoletto, Jamie" userId="S::jamie.muffoletto@tea.texas.gov::daf1e3c6-8137-448a-b141-d23049d419b5" providerId="AD" clId="Web-{8A8542A8-1219-C7E1-4598-D687D69ADFBF}" dt="2020-07-13T11:45:19.222" v="1"/>
        <pc:sldMkLst>
          <pc:docMk/>
          <pc:sldMk cId="3028607493" sldId="887"/>
        </pc:sldMkLst>
      </pc:sldChg>
    </pc:docChg>
  </pc:docChgLst>
  <pc:docChgLst>
    <pc:chgData name="Muffoletto, Jamie" userId="S::jamie.muffoletto@tea.texas.gov::daf1e3c6-8137-448a-b141-d23049d419b5" providerId="AD" clId="Web-{75B15FDA-A30B-534A-A16E-C90E55490D9E}"/>
    <pc:docChg chg="modSld">
      <pc:chgData name="Muffoletto, Jamie" userId="S::jamie.muffoletto@tea.texas.gov::daf1e3c6-8137-448a-b141-d23049d419b5" providerId="AD" clId="Web-{75B15FDA-A30B-534A-A16E-C90E55490D9E}" dt="2020-07-14T12:07:53.508" v="126"/>
      <pc:docMkLst>
        <pc:docMk/>
      </pc:docMkLst>
      <pc:sldChg chg="addSp modSp addCm">
        <pc:chgData name="Muffoletto, Jamie" userId="S::jamie.muffoletto@tea.texas.gov::daf1e3c6-8137-448a-b141-d23049d419b5" providerId="AD" clId="Web-{75B15FDA-A30B-534A-A16E-C90E55490D9E}" dt="2020-07-14T12:07:53.508" v="126"/>
        <pc:sldMkLst>
          <pc:docMk/>
          <pc:sldMk cId="1668374362" sldId="886"/>
        </pc:sldMkLst>
        <pc:spChg chg="add mod">
          <ac:chgData name="Muffoletto, Jamie" userId="S::jamie.muffoletto@tea.texas.gov::daf1e3c6-8137-448a-b141-d23049d419b5" providerId="AD" clId="Web-{75B15FDA-A30B-534A-A16E-C90E55490D9E}" dt="2020-07-14T12:07:06.320" v="125" actId="14100"/>
          <ac:spMkLst>
            <pc:docMk/>
            <pc:sldMk cId="1668374362" sldId="886"/>
            <ac:spMk id="3" creationId="{046ABE33-5CAE-49B6-A555-0366D9605BCD}"/>
          </ac:spMkLst>
        </pc:spChg>
      </pc:sldChg>
    </pc:docChg>
  </pc:docChgLst>
  <pc:docChgLst>
    <pc:chgData name="Ollervidez, Leticia" userId="12ccd2a1-d554-4cac-b492-4e314c2b5f8f" providerId="ADAL" clId="{75B2204D-5E98-46CF-ACF7-16ACD9BA6138}"/>
    <pc:docChg chg="undo custSel mod addSld delSld modSld sldOrd">
      <pc:chgData name="Ollervidez, Leticia" userId="12ccd2a1-d554-4cac-b492-4e314c2b5f8f" providerId="ADAL" clId="{75B2204D-5E98-46CF-ACF7-16ACD9BA6138}" dt="2020-07-13T13:59:25.906" v="2397" actId="1589"/>
      <pc:docMkLst>
        <pc:docMk/>
      </pc:docMkLst>
      <pc:sldChg chg="del">
        <pc:chgData name="Ollervidez, Leticia" userId="12ccd2a1-d554-4cac-b492-4e314c2b5f8f" providerId="ADAL" clId="{75B2204D-5E98-46CF-ACF7-16ACD9BA6138}" dt="2020-07-09T14:36:36.464" v="2258" actId="47"/>
        <pc:sldMkLst>
          <pc:docMk/>
          <pc:sldMk cId="1685340823" sldId="302"/>
        </pc:sldMkLst>
      </pc:sldChg>
      <pc:sldChg chg="modSp mod">
        <pc:chgData name="Ollervidez, Leticia" userId="12ccd2a1-d554-4cac-b492-4e314c2b5f8f" providerId="ADAL" clId="{75B2204D-5E98-46CF-ACF7-16ACD9BA6138}" dt="2020-07-08T13:52:16.564" v="518" actId="20577"/>
        <pc:sldMkLst>
          <pc:docMk/>
          <pc:sldMk cId="3999439295" sldId="851"/>
        </pc:sldMkLst>
        <pc:spChg chg="mod">
          <ac:chgData name="Ollervidez, Leticia" userId="12ccd2a1-d554-4cac-b492-4e314c2b5f8f" providerId="ADAL" clId="{75B2204D-5E98-46CF-ACF7-16ACD9BA6138}" dt="2020-07-08T13:52:16.564" v="518" actId="20577"/>
          <ac:spMkLst>
            <pc:docMk/>
            <pc:sldMk cId="3999439295" sldId="851"/>
            <ac:spMk id="8" creationId="{E7C069AE-F904-47C1-894E-681F6E1E04D8}"/>
          </ac:spMkLst>
        </pc:spChg>
      </pc:sldChg>
      <pc:sldChg chg="modSp mod">
        <pc:chgData name="Ollervidez, Leticia" userId="12ccd2a1-d554-4cac-b492-4e314c2b5f8f" providerId="ADAL" clId="{75B2204D-5E98-46CF-ACF7-16ACD9BA6138}" dt="2020-07-08T13:52:33.403" v="521" actId="20577"/>
        <pc:sldMkLst>
          <pc:docMk/>
          <pc:sldMk cId="3792391158" sldId="853"/>
        </pc:sldMkLst>
        <pc:spChg chg="mod">
          <ac:chgData name="Ollervidez, Leticia" userId="12ccd2a1-d554-4cac-b492-4e314c2b5f8f" providerId="ADAL" clId="{75B2204D-5E98-46CF-ACF7-16ACD9BA6138}" dt="2020-07-08T13:52:33.403" v="521" actId="20577"/>
          <ac:spMkLst>
            <pc:docMk/>
            <pc:sldMk cId="3792391158" sldId="853"/>
            <ac:spMk id="8" creationId="{E7C069AE-F904-47C1-894E-681F6E1E04D8}"/>
          </ac:spMkLst>
        </pc:spChg>
      </pc:sldChg>
      <pc:sldChg chg="modSp mod">
        <pc:chgData name="Ollervidez, Leticia" userId="12ccd2a1-d554-4cac-b492-4e314c2b5f8f" providerId="ADAL" clId="{75B2204D-5E98-46CF-ACF7-16ACD9BA6138}" dt="2020-07-08T13:53:14.956" v="533" actId="20577"/>
        <pc:sldMkLst>
          <pc:docMk/>
          <pc:sldMk cId="598318798" sldId="856"/>
        </pc:sldMkLst>
        <pc:spChg chg="mod">
          <ac:chgData name="Ollervidez, Leticia" userId="12ccd2a1-d554-4cac-b492-4e314c2b5f8f" providerId="ADAL" clId="{75B2204D-5E98-46CF-ACF7-16ACD9BA6138}" dt="2020-07-08T13:53:14.956" v="533" actId="20577"/>
          <ac:spMkLst>
            <pc:docMk/>
            <pc:sldMk cId="598318798" sldId="856"/>
            <ac:spMk id="8" creationId="{E7C069AE-F904-47C1-894E-681F6E1E04D8}"/>
          </ac:spMkLst>
        </pc:spChg>
      </pc:sldChg>
      <pc:sldChg chg="modSp mod">
        <pc:chgData name="Ollervidez, Leticia" userId="12ccd2a1-d554-4cac-b492-4e314c2b5f8f" providerId="ADAL" clId="{75B2204D-5E98-46CF-ACF7-16ACD9BA6138}" dt="2020-07-08T13:53:31.171" v="537" actId="255"/>
        <pc:sldMkLst>
          <pc:docMk/>
          <pc:sldMk cId="493765936" sldId="857"/>
        </pc:sldMkLst>
        <pc:spChg chg="mod">
          <ac:chgData name="Ollervidez, Leticia" userId="12ccd2a1-d554-4cac-b492-4e314c2b5f8f" providerId="ADAL" clId="{75B2204D-5E98-46CF-ACF7-16ACD9BA6138}" dt="2020-07-08T13:53:31.171" v="537" actId="255"/>
          <ac:spMkLst>
            <pc:docMk/>
            <pc:sldMk cId="493765936" sldId="857"/>
            <ac:spMk id="8" creationId="{E7C069AE-F904-47C1-894E-681F6E1E04D8}"/>
          </ac:spMkLst>
        </pc:spChg>
      </pc:sldChg>
      <pc:sldChg chg="modSp mod">
        <pc:chgData name="Ollervidez, Leticia" userId="12ccd2a1-d554-4cac-b492-4e314c2b5f8f" providerId="ADAL" clId="{75B2204D-5E98-46CF-ACF7-16ACD9BA6138}" dt="2020-07-08T13:52:21.366" v="519" actId="20577"/>
        <pc:sldMkLst>
          <pc:docMk/>
          <pc:sldMk cId="3555244896" sldId="860"/>
        </pc:sldMkLst>
        <pc:spChg chg="mod">
          <ac:chgData name="Ollervidez, Leticia" userId="12ccd2a1-d554-4cac-b492-4e314c2b5f8f" providerId="ADAL" clId="{75B2204D-5E98-46CF-ACF7-16ACD9BA6138}" dt="2020-07-08T13:52:21.366" v="519" actId="20577"/>
          <ac:spMkLst>
            <pc:docMk/>
            <pc:sldMk cId="3555244896" sldId="860"/>
            <ac:spMk id="8" creationId="{E7C069AE-F904-47C1-894E-681F6E1E04D8}"/>
          </ac:spMkLst>
        </pc:spChg>
      </pc:sldChg>
      <pc:sldChg chg="modSp mod">
        <pc:chgData name="Ollervidez, Leticia" userId="12ccd2a1-d554-4cac-b492-4e314c2b5f8f" providerId="ADAL" clId="{75B2204D-5E98-46CF-ACF7-16ACD9BA6138}" dt="2020-07-08T13:52:52.119" v="523" actId="255"/>
        <pc:sldMkLst>
          <pc:docMk/>
          <pc:sldMk cId="2681749880" sldId="866"/>
        </pc:sldMkLst>
        <pc:spChg chg="mod">
          <ac:chgData name="Ollervidez, Leticia" userId="12ccd2a1-d554-4cac-b492-4e314c2b5f8f" providerId="ADAL" clId="{75B2204D-5E98-46CF-ACF7-16ACD9BA6138}" dt="2020-07-08T13:52:52.119" v="523" actId="255"/>
          <ac:spMkLst>
            <pc:docMk/>
            <pc:sldMk cId="2681749880" sldId="866"/>
            <ac:spMk id="8" creationId="{E7C069AE-F904-47C1-894E-681F6E1E04D8}"/>
          </ac:spMkLst>
        </pc:spChg>
      </pc:sldChg>
      <pc:sldChg chg="modSp mod">
        <pc:chgData name="Ollervidez, Leticia" userId="12ccd2a1-d554-4cac-b492-4e314c2b5f8f" providerId="ADAL" clId="{75B2204D-5E98-46CF-ACF7-16ACD9BA6138}" dt="2020-07-08T13:53:10.002" v="531" actId="255"/>
        <pc:sldMkLst>
          <pc:docMk/>
          <pc:sldMk cId="2460278828" sldId="871"/>
        </pc:sldMkLst>
        <pc:spChg chg="mod">
          <ac:chgData name="Ollervidez, Leticia" userId="12ccd2a1-d554-4cac-b492-4e314c2b5f8f" providerId="ADAL" clId="{75B2204D-5E98-46CF-ACF7-16ACD9BA6138}" dt="2020-07-08T13:53:10.002" v="531" actId="255"/>
          <ac:spMkLst>
            <pc:docMk/>
            <pc:sldMk cId="2460278828" sldId="871"/>
            <ac:spMk id="8" creationId="{E7C069AE-F904-47C1-894E-681F6E1E04D8}"/>
          </ac:spMkLst>
        </pc:spChg>
      </pc:sldChg>
      <pc:sldChg chg="delSp modSp add del mod">
        <pc:chgData name="Ollervidez, Leticia" userId="12ccd2a1-d554-4cac-b492-4e314c2b5f8f" providerId="ADAL" clId="{75B2204D-5E98-46CF-ACF7-16ACD9BA6138}" dt="2020-07-09T14:36:37.905" v="2259" actId="47"/>
        <pc:sldMkLst>
          <pc:docMk/>
          <pc:sldMk cId="513826817" sldId="872"/>
        </pc:sldMkLst>
        <pc:spChg chg="mod">
          <ac:chgData name="Ollervidez, Leticia" userId="12ccd2a1-d554-4cac-b492-4e314c2b5f8f" providerId="ADAL" clId="{75B2204D-5E98-46CF-ACF7-16ACD9BA6138}" dt="2020-07-08T16:44:34.055" v="1240" actId="6549"/>
          <ac:spMkLst>
            <pc:docMk/>
            <pc:sldMk cId="513826817" sldId="872"/>
            <ac:spMk id="2" creationId="{F8FE82A1-A3AD-4EEB-A237-A62DBB2A579B}"/>
          </ac:spMkLst>
        </pc:spChg>
        <pc:spChg chg="del mod">
          <ac:chgData name="Ollervidez, Leticia" userId="12ccd2a1-d554-4cac-b492-4e314c2b5f8f" providerId="ADAL" clId="{75B2204D-5E98-46CF-ACF7-16ACD9BA6138}" dt="2020-07-08T13:34:41.801" v="293" actId="478"/>
          <ac:spMkLst>
            <pc:docMk/>
            <pc:sldMk cId="513826817" sldId="872"/>
            <ac:spMk id="4" creationId="{39A47105-71A6-4330-B181-3AF55C46F394}"/>
          </ac:spMkLst>
        </pc:spChg>
      </pc:sldChg>
      <pc:sldChg chg="modSp add mod">
        <pc:chgData name="Ollervidez, Leticia" userId="12ccd2a1-d554-4cac-b492-4e314c2b5f8f" providerId="ADAL" clId="{75B2204D-5E98-46CF-ACF7-16ACD9BA6138}" dt="2020-07-08T16:44:42.945" v="1242" actId="27636"/>
        <pc:sldMkLst>
          <pc:docMk/>
          <pc:sldMk cId="2936420956" sldId="873"/>
        </pc:sldMkLst>
        <pc:spChg chg="mod">
          <ac:chgData name="Ollervidez, Leticia" userId="12ccd2a1-d554-4cac-b492-4e314c2b5f8f" providerId="ADAL" clId="{75B2204D-5E98-46CF-ACF7-16ACD9BA6138}" dt="2020-07-08T16:44:42.945" v="1242" actId="27636"/>
          <ac:spMkLst>
            <pc:docMk/>
            <pc:sldMk cId="2936420956" sldId="873"/>
            <ac:spMk id="2" creationId="{F8FE82A1-A3AD-4EEB-A237-A62DBB2A579B}"/>
          </ac:spMkLst>
        </pc:spChg>
        <pc:spChg chg="mod">
          <ac:chgData name="Ollervidez, Leticia" userId="12ccd2a1-d554-4cac-b492-4e314c2b5f8f" providerId="ADAL" clId="{75B2204D-5E98-46CF-ACF7-16ACD9BA6138}" dt="2020-07-08T13:44:19.683" v="343" actId="20577"/>
          <ac:spMkLst>
            <pc:docMk/>
            <pc:sldMk cId="2936420956" sldId="873"/>
            <ac:spMk id="3" creationId="{BA6F34BA-42CA-4632-A9FB-A91EC94F9ED8}"/>
          </ac:spMkLst>
        </pc:spChg>
      </pc:sldChg>
      <pc:sldChg chg="delSp modSp add mod ord">
        <pc:chgData name="Ollervidez, Leticia" userId="12ccd2a1-d554-4cac-b492-4e314c2b5f8f" providerId="ADAL" clId="{75B2204D-5E98-46CF-ACF7-16ACD9BA6138}" dt="2020-07-08T13:44:59.074" v="346" actId="478"/>
        <pc:sldMkLst>
          <pc:docMk/>
          <pc:sldMk cId="3045916870" sldId="874"/>
        </pc:sldMkLst>
        <pc:spChg chg="mod">
          <ac:chgData name="Ollervidez, Leticia" userId="12ccd2a1-d554-4cac-b492-4e314c2b5f8f" providerId="ADAL" clId="{75B2204D-5E98-46CF-ACF7-16ACD9BA6138}" dt="2020-07-08T13:44:43.980" v="345" actId="20577"/>
          <ac:spMkLst>
            <pc:docMk/>
            <pc:sldMk cId="3045916870" sldId="874"/>
            <ac:spMk id="2" creationId="{F8FE82A1-A3AD-4EEB-A237-A62DBB2A579B}"/>
          </ac:spMkLst>
        </pc:spChg>
        <pc:spChg chg="mod">
          <ac:chgData name="Ollervidez, Leticia" userId="12ccd2a1-d554-4cac-b492-4e314c2b5f8f" providerId="ADAL" clId="{75B2204D-5E98-46CF-ACF7-16ACD9BA6138}" dt="2020-07-08T13:44:06.922" v="334" actId="20577"/>
          <ac:spMkLst>
            <pc:docMk/>
            <pc:sldMk cId="3045916870" sldId="874"/>
            <ac:spMk id="3" creationId="{BA6F34BA-42CA-4632-A9FB-A91EC94F9ED8}"/>
          </ac:spMkLst>
        </pc:spChg>
        <pc:spChg chg="del">
          <ac:chgData name="Ollervidez, Leticia" userId="12ccd2a1-d554-4cac-b492-4e314c2b5f8f" providerId="ADAL" clId="{75B2204D-5E98-46CF-ACF7-16ACD9BA6138}" dt="2020-07-08T13:44:59.074" v="346" actId="478"/>
          <ac:spMkLst>
            <pc:docMk/>
            <pc:sldMk cId="3045916870" sldId="874"/>
            <ac:spMk id="4" creationId="{39A47105-71A6-4330-B181-3AF55C46F394}"/>
          </ac:spMkLst>
        </pc:spChg>
      </pc:sldChg>
      <pc:sldChg chg="addSp modSp new mod">
        <pc:chgData name="Ollervidez, Leticia" userId="12ccd2a1-d554-4cac-b492-4e314c2b5f8f" providerId="ADAL" clId="{75B2204D-5E98-46CF-ACF7-16ACD9BA6138}" dt="2020-07-08T13:55:38.475" v="588" actId="20577"/>
        <pc:sldMkLst>
          <pc:docMk/>
          <pc:sldMk cId="2408121462" sldId="875"/>
        </pc:sldMkLst>
        <pc:spChg chg="add mod">
          <ac:chgData name="Ollervidez, Leticia" userId="12ccd2a1-d554-4cac-b492-4e314c2b5f8f" providerId="ADAL" clId="{75B2204D-5E98-46CF-ACF7-16ACD9BA6138}" dt="2020-07-08T13:55:38.475" v="588" actId="20577"/>
          <ac:spMkLst>
            <pc:docMk/>
            <pc:sldMk cId="2408121462" sldId="875"/>
            <ac:spMk id="3" creationId="{A9A9A859-E5D6-4E97-B8C1-AD9C09C6A9F4}"/>
          </ac:spMkLst>
        </pc:spChg>
      </pc:sldChg>
      <pc:sldChg chg="new del">
        <pc:chgData name="Ollervidez, Leticia" userId="12ccd2a1-d554-4cac-b492-4e314c2b5f8f" providerId="ADAL" clId="{75B2204D-5E98-46CF-ACF7-16ACD9BA6138}" dt="2020-07-08T13:53:59.517" v="539" actId="680"/>
        <pc:sldMkLst>
          <pc:docMk/>
          <pc:sldMk cId="3035164270" sldId="875"/>
        </pc:sldMkLst>
      </pc:sldChg>
      <pc:sldChg chg="new del">
        <pc:chgData name="Ollervidez, Leticia" userId="12ccd2a1-d554-4cac-b492-4e314c2b5f8f" providerId="ADAL" clId="{75B2204D-5E98-46CF-ACF7-16ACD9BA6138}" dt="2020-07-08T13:54:07.458" v="541" actId="680"/>
        <pc:sldMkLst>
          <pc:docMk/>
          <pc:sldMk cId="3246671192" sldId="875"/>
        </pc:sldMkLst>
      </pc:sldChg>
      <pc:sldChg chg="modSp mod">
        <pc:chgData name="Ollervidez, Leticia" userId="12ccd2a1-d554-4cac-b492-4e314c2b5f8f" providerId="ADAL" clId="{75B2204D-5E98-46CF-ACF7-16ACD9BA6138}" dt="2020-07-08T13:56:10.715" v="594" actId="20577"/>
        <pc:sldMkLst>
          <pc:docMk/>
          <pc:sldMk cId="713488749" sldId="876"/>
        </pc:sldMkLst>
        <pc:spChg chg="mod">
          <ac:chgData name="Ollervidez, Leticia" userId="12ccd2a1-d554-4cac-b492-4e314c2b5f8f" providerId="ADAL" clId="{75B2204D-5E98-46CF-ACF7-16ACD9BA6138}" dt="2020-07-08T13:56:10.715" v="594" actId="20577"/>
          <ac:spMkLst>
            <pc:docMk/>
            <pc:sldMk cId="713488749" sldId="876"/>
            <ac:spMk id="3" creationId="{A9A9A859-E5D6-4E97-B8C1-AD9C09C6A9F4}"/>
          </ac:spMkLst>
        </pc:spChg>
      </pc:sldChg>
      <pc:sldChg chg="modSp mod">
        <pc:chgData name="Ollervidez, Leticia" userId="12ccd2a1-d554-4cac-b492-4e314c2b5f8f" providerId="ADAL" clId="{75B2204D-5E98-46CF-ACF7-16ACD9BA6138}" dt="2020-07-08T14:28:40.103" v="835" actId="948"/>
        <pc:sldMkLst>
          <pc:docMk/>
          <pc:sldMk cId="2631882505" sldId="877"/>
        </pc:sldMkLst>
        <pc:spChg chg="mod">
          <ac:chgData name="Ollervidez, Leticia" userId="12ccd2a1-d554-4cac-b492-4e314c2b5f8f" providerId="ADAL" clId="{75B2204D-5E98-46CF-ACF7-16ACD9BA6138}" dt="2020-07-08T14:28:40.103" v="835" actId="948"/>
          <ac:spMkLst>
            <pc:docMk/>
            <pc:sldMk cId="2631882505" sldId="877"/>
            <ac:spMk id="4" creationId="{23F5C6C5-AEF6-46AF-92D7-B82880C34A8A}"/>
          </ac:spMkLst>
        </pc:spChg>
      </pc:sldChg>
      <pc:sldChg chg="modSp mod">
        <pc:chgData name="Ollervidez, Leticia" userId="12ccd2a1-d554-4cac-b492-4e314c2b5f8f" providerId="ADAL" clId="{75B2204D-5E98-46CF-ACF7-16ACD9BA6138}" dt="2020-07-08T16:44:55.526" v="1244" actId="27636"/>
        <pc:sldMkLst>
          <pc:docMk/>
          <pc:sldMk cId="3095747979" sldId="878"/>
        </pc:sldMkLst>
        <pc:spChg chg="mod">
          <ac:chgData name="Ollervidez, Leticia" userId="12ccd2a1-d554-4cac-b492-4e314c2b5f8f" providerId="ADAL" clId="{75B2204D-5E98-46CF-ACF7-16ACD9BA6138}" dt="2020-07-08T16:44:55.526" v="1244" actId="27636"/>
          <ac:spMkLst>
            <pc:docMk/>
            <pc:sldMk cId="3095747979" sldId="878"/>
            <ac:spMk id="2" creationId="{F8FE82A1-A3AD-4EEB-A237-A62DBB2A579B}"/>
          </ac:spMkLst>
        </pc:spChg>
      </pc:sldChg>
      <pc:sldChg chg="modSp add mod">
        <pc:chgData name="Ollervidez, Leticia" userId="12ccd2a1-d554-4cac-b492-4e314c2b5f8f" providerId="ADAL" clId="{75B2204D-5E98-46CF-ACF7-16ACD9BA6138}" dt="2020-07-09T13:57:04.622" v="2150" actId="6549"/>
        <pc:sldMkLst>
          <pc:docMk/>
          <pc:sldMk cId="517358000" sldId="879"/>
        </pc:sldMkLst>
        <pc:spChg chg="mod">
          <ac:chgData name="Ollervidez, Leticia" userId="12ccd2a1-d554-4cac-b492-4e314c2b5f8f" providerId="ADAL" clId="{75B2204D-5E98-46CF-ACF7-16ACD9BA6138}" dt="2020-07-09T13:57:04.622" v="2150" actId="6549"/>
          <ac:spMkLst>
            <pc:docMk/>
            <pc:sldMk cId="517358000" sldId="879"/>
            <ac:spMk id="4" creationId="{23F5C6C5-AEF6-46AF-92D7-B82880C34A8A}"/>
          </ac:spMkLst>
        </pc:spChg>
        <pc:spChg chg="mod">
          <ac:chgData name="Ollervidez, Leticia" userId="12ccd2a1-d554-4cac-b492-4e314c2b5f8f" providerId="ADAL" clId="{75B2204D-5E98-46CF-ACF7-16ACD9BA6138}" dt="2020-07-08T14:39:36.774" v="885" actId="20577"/>
          <ac:spMkLst>
            <pc:docMk/>
            <pc:sldMk cId="517358000" sldId="879"/>
            <ac:spMk id="8" creationId="{E7C069AE-F904-47C1-894E-681F6E1E04D8}"/>
          </ac:spMkLst>
        </pc:spChg>
      </pc:sldChg>
      <pc:sldChg chg="modSp del mod">
        <pc:chgData name="Ollervidez, Leticia" userId="12ccd2a1-d554-4cac-b492-4e314c2b5f8f" providerId="ADAL" clId="{75B2204D-5E98-46CF-ACF7-16ACD9BA6138}" dt="2020-07-09T14:36:13.559" v="2257" actId="47"/>
        <pc:sldMkLst>
          <pc:docMk/>
          <pc:sldMk cId="1650321490" sldId="880"/>
        </pc:sldMkLst>
        <pc:spChg chg="mod">
          <ac:chgData name="Ollervidez, Leticia" userId="12ccd2a1-d554-4cac-b492-4e314c2b5f8f" providerId="ADAL" clId="{75B2204D-5E98-46CF-ACF7-16ACD9BA6138}" dt="2020-07-08T16:45:03.435" v="1246" actId="27636"/>
          <ac:spMkLst>
            <pc:docMk/>
            <pc:sldMk cId="1650321490" sldId="880"/>
            <ac:spMk id="2" creationId="{F8FE82A1-A3AD-4EEB-A237-A62DBB2A579B}"/>
          </ac:spMkLst>
        </pc:spChg>
      </pc:sldChg>
      <pc:sldChg chg="modSp add mod">
        <pc:chgData name="Ollervidez, Leticia" userId="12ccd2a1-d554-4cac-b492-4e314c2b5f8f" providerId="ADAL" clId="{75B2204D-5E98-46CF-ACF7-16ACD9BA6138}" dt="2020-07-09T13:56:50.900" v="2148" actId="6549"/>
        <pc:sldMkLst>
          <pc:docMk/>
          <pc:sldMk cId="3044219896" sldId="881"/>
        </pc:sldMkLst>
        <pc:spChg chg="mod">
          <ac:chgData name="Ollervidez, Leticia" userId="12ccd2a1-d554-4cac-b492-4e314c2b5f8f" providerId="ADAL" clId="{75B2204D-5E98-46CF-ACF7-16ACD9BA6138}" dt="2020-07-09T13:56:50.900" v="2148" actId="6549"/>
          <ac:spMkLst>
            <pc:docMk/>
            <pc:sldMk cId="3044219896" sldId="881"/>
            <ac:spMk id="4" creationId="{23F5C6C5-AEF6-46AF-92D7-B82880C34A8A}"/>
          </ac:spMkLst>
        </pc:spChg>
        <pc:spChg chg="mod">
          <ac:chgData name="Ollervidez, Leticia" userId="12ccd2a1-d554-4cac-b492-4e314c2b5f8f" providerId="ADAL" clId="{75B2204D-5E98-46CF-ACF7-16ACD9BA6138}" dt="2020-07-08T14:39:59.399" v="913" actId="20577"/>
          <ac:spMkLst>
            <pc:docMk/>
            <pc:sldMk cId="3044219896" sldId="881"/>
            <ac:spMk id="8" creationId="{E7C069AE-F904-47C1-894E-681F6E1E04D8}"/>
          </ac:spMkLst>
        </pc:spChg>
      </pc:sldChg>
      <pc:sldChg chg="modSp del mod">
        <pc:chgData name="Ollervidez, Leticia" userId="12ccd2a1-d554-4cac-b492-4e314c2b5f8f" providerId="ADAL" clId="{75B2204D-5E98-46CF-ACF7-16ACD9BA6138}" dt="2020-07-09T14:36:11.936" v="2256" actId="47"/>
        <pc:sldMkLst>
          <pc:docMk/>
          <pc:sldMk cId="3439757141" sldId="882"/>
        </pc:sldMkLst>
        <pc:spChg chg="mod">
          <ac:chgData name="Ollervidez, Leticia" userId="12ccd2a1-d554-4cac-b492-4e314c2b5f8f" providerId="ADAL" clId="{75B2204D-5E98-46CF-ACF7-16ACD9BA6138}" dt="2020-07-08T16:45:10.296" v="1248" actId="27636"/>
          <ac:spMkLst>
            <pc:docMk/>
            <pc:sldMk cId="3439757141" sldId="882"/>
            <ac:spMk id="2" creationId="{F8FE82A1-A3AD-4EEB-A237-A62DBB2A579B}"/>
          </ac:spMkLst>
        </pc:spChg>
      </pc:sldChg>
      <pc:sldChg chg="addSp delSp modSp add mod">
        <pc:chgData name="Ollervidez, Leticia" userId="12ccd2a1-d554-4cac-b492-4e314c2b5f8f" providerId="ADAL" clId="{75B2204D-5E98-46CF-ACF7-16ACD9BA6138}" dt="2020-07-08T18:53:08.140" v="2051" actId="12385"/>
        <pc:sldMkLst>
          <pc:docMk/>
          <pc:sldMk cId="3741099894" sldId="883"/>
        </pc:sldMkLst>
        <pc:spChg chg="mod">
          <ac:chgData name="Ollervidez, Leticia" userId="12ccd2a1-d554-4cac-b492-4e314c2b5f8f" providerId="ADAL" clId="{75B2204D-5E98-46CF-ACF7-16ACD9BA6138}" dt="2020-07-08T18:52:53.024" v="2050" actId="20577"/>
          <ac:spMkLst>
            <pc:docMk/>
            <pc:sldMk cId="3741099894" sldId="883"/>
            <ac:spMk id="4" creationId="{23F5C6C5-AEF6-46AF-92D7-B82880C34A8A}"/>
          </ac:spMkLst>
        </pc:spChg>
        <pc:spChg chg="mod">
          <ac:chgData name="Ollervidez, Leticia" userId="12ccd2a1-d554-4cac-b492-4e314c2b5f8f" providerId="ADAL" clId="{75B2204D-5E98-46CF-ACF7-16ACD9BA6138}" dt="2020-07-08T14:40:18.654" v="934" actId="20577"/>
          <ac:spMkLst>
            <pc:docMk/>
            <pc:sldMk cId="3741099894" sldId="883"/>
            <ac:spMk id="8" creationId="{E7C069AE-F904-47C1-894E-681F6E1E04D8}"/>
          </ac:spMkLst>
        </pc:spChg>
        <pc:graphicFrameChg chg="add del mod">
          <ac:chgData name="Ollervidez, Leticia" userId="12ccd2a1-d554-4cac-b492-4e314c2b5f8f" providerId="ADAL" clId="{75B2204D-5E98-46CF-ACF7-16ACD9BA6138}" dt="2020-07-08T18:42:20.646" v="1871"/>
          <ac:graphicFrameMkLst>
            <pc:docMk/>
            <pc:sldMk cId="3741099894" sldId="883"/>
            <ac:graphicFrameMk id="2" creationId="{4395D3E6-346A-4DFC-A2CC-B8AFBD080FD7}"/>
          </ac:graphicFrameMkLst>
        </pc:graphicFrameChg>
        <pc:graphicFrameChg chg="add del mod">
          <ac:chgData name="Ollervidez, Leticia" userId="12ccd2a1-d554-4cac-b492-4e314c2b5f8f" providerId="ADAL" clId="{75B2204D-5E98-46CF-ACF7-16ACD9BA6138}" dt="2020-07-08T18:42:39.188" v="1873"/>
          <ac:graphicFrameMkLst>
            <pc:docMk/>
            <pc:sldMk cId="3741099894" sldId="883"/>
            <ac:graphicFrameMk id="3" creationId="{18826D0A-E3A7-4D28-A525-EE5D798B385F}"/>
          </ac:graphicFrameMkLst>
        </pc:graphicFrameChg>
        <pc:graphicFrameChg chg="add del mod">
          <ac:chgData name="Ollervidez, Leticia" userId="12ccd2a1-d554-4cac-b492-4e314c2b5f8f" providerId="ADAL" clId="{75B2204D-5E98-46CF-ACF7-16ACD9BA6138}" dt="2020-07-08T18:43:34.274" v="1875"/>
          <ac:graphicFrameMkLst>
            <pc:docMk/>
            <pc:sldMk cId="3741099894" sldId="883"/>
            <ac:graphicFrameMk id="5" creationId="{BB2C167B-B0D7-4CF7-933E-BC9C58CBD191}"/>
          </ac:graphicFrameMkLst>
        </pc:graphicFrameChg>
        <pc:graphicFrameChg chg="add del mod">
          <ac:chgData name="Ollervidez, Leticia" userId="12ccd2a1-d554-4cac-b492-4e314c2b5f8f" providerId="ADAL" clId="{75B2204D-5E98-46CF-ACF7-16ACD9BA6138}" dt="2020-07-08T18:45:00.089" v="1918"/>
          <ac:graphicFrameMkLst>
            <pc:docMk/>
            <pc:sldMk cId="3741099894" sldId="883"/>
            <ac:graphicFrameMk id="6" creationId="{495AE8A7-7CAC-4A9C-A56E-7EC773D244A0}"/>
          </ac:graphicFrameMkLst>
        </pc:graphicFrameChg>
        <pc:graphicFrameChg chg="add mod modGraphic">
          <ac:chgData name="Ollervidez, Leticia" userId="12ccd2a1-d554-4cac-b492-4e314c2b5f8f" providerId="ADAL" clId="{75B2204D-5E98-46CF-ACF7-16ACD9BA6138}" dt="2020-07-08T18:53:08.140" v="2051" actId="12385"/>
          <ac:graphicFrameMkLst>
            <pc:docMk/>
            <pc:sldMk cId="3741099894" sldId="883"/>
            <ac:graphicFrameMk id="9" creationId="{F7121EE8-5E86-4C7A-BF70-60334DEE9B93}"/>
          </ac:graphicFrameMkLst>
        </pc:graphicFrameChg>
      </pc:sldChg>
      <pc:sldChg chg="modSp add mod">
        <pc:chgData name="Ollervidez, Leticia" userId="12ccd2a1-d554-4cac-b492-4e314c2b5f8f" providerId="ADAL" clId="{75B2204D-5E98-46CF-ACF7-16ACD9BA6138}" dt="2020-07-08T18:58:48.229" v="2143" actId="255"/>
        <pc:sldMkLst>
          <pc:docMk/>
          <pc:sldMk cId="4220329316" sldId="884"/>
        </pc:sldMkLst>
        <pc:spChg chg="mod">
          <ac:chgData name="Ollervidez, Leticia" userId="12ccd2a1-d554-4cac-b492-4e314c2b5f8f" providerId="ADAL" clId="{75B2204D-5E98-46CF-ACF7-16ACD9BA6138}" dt="2020-07-08T18:58:48.229" v="2143" actId="255"/>
          <ac:spMkLst>
            <pc:docMk/>
            <pc:sldMk cId="4220329316" sldId="884"/>
            <ac:spMk id="4" creationId="{23F5C6C5-AEF6-46AF-92D7-B82880C34A8A}"/>
          </ac:spMkLst>
        </pc:spChg>
        <pc:spChg chg="mod">
          <ac:chgData name="Ollervidez, Leticia" userId="12ccd2a1-d554-4cac-b492-4e314c2b5f8f" providerId="ADAL" clId="{75B2204D-5E98-46CF-ACF7-16ACD9BA6138}" dt="2020-07-08T14:40:40.632" v="964" actId="20577"/>
          <ac:spMkLst>
            <pc:docMk/>
            <pc:sldMk cId="4220329316" sldId="884"/>
            <ac:spMk id="8" creationId="{E7C069AE-F904-47C1-894E-681F6E1E04D8}"/>
          </ac:spMkLst>
        </pc:spChg>
      </pc:sldChg>
      <pc:sldChg chg="modSp new mod">
        <pc:chgData name="Ollervidez, Leticia" userId="12ccd2a1-d554-4cac-b492-4e314c2b5f8f" providerId="ADAL" clId="{75B2204D-5E98-46CF-ACF7-16ACD9BA6138}" dt="2020-07-08T18:02:49.780" v="1569"/>
        <pc:sldMkLst>
          <pc:docMk/>
          <pc:sldMk cId="351036883" sldId="885"/>
        </pc:sldMkLst>
        <pc:spChg chg="mod">
          <ac:chgData name="Ollervidez, Leticia" userId="12ccd2a1-d554-4cac-b492-4e314c2b5f8f" providerId="ADAL" clId="{75B2204D-5E98-46CF-ACF7-16ACD9BA6138}" dt="2020-07-08T14:41:13.967" v="994" actId="20577"/>
          <ac:spMkLst>
            <pc:docMk/>
            <pc:sldMk cId="351036883" sldId="885"/>
            <ac:spMk id="2" creationId="{D7B62A17-44EF-4B2E-80F5-604A39529BFA}"/>
          </ac:spMkLst>
        </pc:spChg>
        <pc:spChg chg="mod">
          <ac:chgData name="Ollervidez, Leticia" userId="12ccd2a1-d554-4cac-b492-4e314c2b5f8f" providerId="ADAL" clId="{75B2204D-5E98-46CF-ACF7-16ACD9BA6138}" dt="2020-07-08T18:02:49.780" v="1569"/>
          <ac:spMkLst>
            <pc:docMk/>
            <pc:sldMk cId="351036883" sldId="885"/>
            <ac:spMk id="3" creationId="{B358D261-D2FC-46A7-A64C-C963EBBF6F14}"/>
          </ac:spMkLst>
        </pc:spChg>
      </pc:sldChg>
      <pc:sldChg chg="addSp delSp modSp new mod modClrScheme addCm chgLayout modNotesTx">
        <pc:chgData name="Ollervidez, Leticia" userId="12ccd2a1-d554-4cac-b492-4e314c2b5f8f" providerId="ADAL" clId="{75B2204D-5E98-46CF-ACF7-16ACD9BA6138}" dt="2020-07-13T13:59:25.906" v="2397" actId="1589"/>
        <pc:sldMkLst>
          <pc:docMk/>
          <pc:sldMk cId="1668374362" sldId="886"/>
        </pc:sldMkLst>
        <pc:spChg chg="mod ord">
          <ac:chgData name="Ollervidez, Leticia" userId="12ccd2a1-d554-4cac-b492-4e314c2b5f8f" providerId="ADAL" clId="{75B2204D-5E98-46CF-ACF7-16ACD9BA6138}" dt="2020-07-08T17:53:41.483" v="1434" actId="26606"/>
          <ac:spMkLst>
            <pc:docMk/>
            <pc:sldMk cId="1668374362" sldId="886"/>
            <ac:spMk id="2" creationId="{FC2F4CF0-4FE6-4708-9AA2-4C175CAC9329}"/>
          </ac:spMkLst>
        </pc:spChg>
        <pc:spChg chg="del mod">
          <ac:chgData name="Ollervidez, Leticia" userId="12ccd2a1-d554-4cac-b492-4e314c2b5f8f" providerId="ADAL" clId="{75B2204D-5E98-46CF-ACF7-16ACD9BA6138}" dt="2020-07-09T13:57:22.272" v="2152" actId="478"/>
          <ac:spMkLst>
            <pc:docMk/>
            <pc:sldMk cId="1668374362" sldId="886"/>
            <ac:spMk id="3" creationId="{90B820DE-6BFB-4081-9A5F-61653346B9DC}"/>
          </ac:spMkLst>
        </pc:spChg>
        <pc:spChg chg="mod">
          <ac:chgData name="Ollervidez, Leticia" userId="12ccd2a1-d554-4cac-b492-4e314c2b5f8f" providerId="ADAL" clId="{75B2204D-5E98-46CF-ACF7-16ACD9BA6138}" dt="2020-07-08T17:53:41.483" v="1434" actId="26606"/>
          <ac:spMkLst>
            <pc:docMk/>
            <pc:sldMk cId="1668374362" sldId="886"/>
            <ac:spMk id="4" creationId="{992C3ACF-BEFE-46B8-8860-42D1E8FC85E0}"/>
          </ac:spMkLst>
        </pc:spChg>
        <pc:spChg chg="add del mod">
          <ac:chgData name="Ollervidez, Leticia" userId="12ccd2a1-d554-4cac-b492-4e314c2b5f8f" providerId="ADAL" clId="{75B2204D-5E98-46CF-ACF7-16ACD9BA6138}" dt="2020-07-09T13:57:23.877" v="2153" actId="478"/>
          <ac:spMkLst>
            <pc:docMk/>
            <pc:sldMk cId="1668374362" sldId="886"/>
            <ac:spMk id="7" creationId="{7267015D-5091-4776-9559-686437BF5CD6}"/>
          </ac:spMkLst>
        </pc:spChg>
        <pc:spChg chg="add del mod">
          <ac:chgData name="Ollervidez, Leticia" userId="12ccd2a1-d554-4cac-b492-4e314c2b5f8f" providerId="ADAL" clId="{75B2204D-5E98-46CF-ACF7-16ACD9BA6138}" dt="2020-07-09T13:57:26.547" v="2154" actId="478"/>
          <ac:spMkLst>
            <pc:docMk/>
            <pc:sldMk cId="1668374362" sldId="886"/>
            <ac:spMk id="10" creationId="{DE661D6A-395F-43ED-A5CF-7AED47F36E71}"/>
          </ac:spMkLst>
        </pc:spChg>
        <pc:spChg chg="add del mod">
          <ac:chgData name="Ollervidez, Leticia" userId="12ccd2a1-d554-4cac-b492-4e314c2b5f8f" providerId="ADAL" clId="{75B2204D-5E98-46CF-ACF7-16ACD9BA6138}" dt="2020-07-09T13:57:20.764" v="2151" actId="478"/>
          <ac:spMkLst>
            <pc:docMk/>
            <pc:sldMk cId="1668374362" sldId="886"/>
            <ac:spMk id="12" creationId="{5A068ECB-8392-4FFF-BC4E-51CE374BA56E}"/>
          </ac:spMkLst>
        </pc:spChg>
        <pc:graphicFrameChg chg="add mod modGraphic">
          <ac:chgData name="Ollervidez, Leticia" userId="12ccd2a1-d554-4cac-b492-4e314c2b5f8f" providerId="ADAL" clId="{75B2204D-5E98-46CF-ACF7-16ACD9BA6138}" dt="2020-07-13T13:51:03.893" v="2263" actId="20577"/>
          <ac:graphicFrameMkLst>
            <pc:docMk/>
            <pc:sldMk cId="1668374362" sldId="886"/>
            <ac:graphicFrameMk id="5" creationId="{105B7620-D055-444D-A682-1F0879D54759}"/>
          </ac:graphicFrameMkLst>
        </pc:graphicFrameChg>
      </pc:sldChg>
      <pc:sldChg chg="addSp delSp modSp new mod modClrScheme addCm modCm chgLayout modNotesTx">
        <pc:chgData name="Ollervidez, Leticia" userId="12ccd2a1-d554-4cac-b492-4e314c2b5f8f" providerId="ADAL" clId="{75B2204D-5E98-46CF-ACF7-16ACD9BA6138}" dt="2020-07-13T13:59:10.740" v="2396"/>
        <pc:sldMkLst>
          <pc:docMk/>
          <pc:sldMk cId="3028607493" sldId="887"/>
        </pc:sldMkLst>
        <pc:spChg chg="mod ord">
          <ac:chgData name="Ollervidez, Leticia" userId="12ccd2a1-d554-4cac-b492-4e314c2b5f8f" providerId="ADAL" clId="{75B2204D-5E98-46CF-ACF7-16ACD9BA6138}" dt="2020-07-08T17:54:15.094" v="1439" actId="26606"/>
          <ac:spMkLst>
            <pc:docMk/>
            <pc:sldMk cId="3028607493" sldId="887"/>
            <ac:spMk id="2" creationId="{85C98B61-D52E-4D0B-AA62-340781E7EDD5}"/>
          </ac:spMkLst>
        </pc:spChg>
        <pc:spChg chg="mod">
          <ac:chgData name="Ollervidez, Leticia" userId="12ccd2a1-d554-4cac-b492-4e314c2b5f8f" providerId="ADAL" clId="{75B2204D-5E98-46CF-ACF7-16ACD9BA6138}" dt="2020-07-08T17:54:15.094" v="1439" actId="26606"/>
          <ac:spMkLst>
            <pc:docMk/>
            <pc:sldMk cId="3028607493" sldId="887"/>
            <ac:spMk id="3" creationId="{C6ABA494-5345-4FA0-A415-127DE374916F}"/>
          </ac:spMkLst>
        </pc:spChg>
        <pc:spChg chg="mod">
          <ac:chgData name="Ollervidez, Leticia" userId="12ccd2a1-d554-4cac-b492-4e314c2b5f8f" providerId="ADAL" clId="{75B2204D-5E98-46CF-ACF7-16ACD9BA6138}" dt="2020-07-09T14:31:24.252" v="2169" actId="1076"/>
          <ac:spMkLst>
            <pc:docMk/>
            <pc:sldMk cId="3028607493" sldId="887"/>
            <ac:spMk id="4" creationId="{58943FF7-932E-4989-8A48-38DAF33B3F87}"/>
          </ac:spMkLst>
        </pc:spChg>
        <pc:spChg chg="add del mod">
          <ac:chgData name="Ollervidez, Leticia" userId="12ccd2a1-d554-4cac-b492-4e314c2b5f8f" providerId="ADAL" clId="{75B2204D-5E98-46CF-ACF7-16ACD9BA6138}" dt="2020-07-08T16:55:50.643" v="1383" actId="478"/>
          <ac:spMkLst>
            <pc:docMk/>
            <pc:sldMk cId="3028607493" sldId="887"/>
            <ac:spMk id="10" creationId="{D8BA1BA0-250C-40B0-8E20-16B36FD96531}"/>
          </ac:spMkLst>
        </pc:spChg>
        <pc:spChg chg="add del mod">
          <ac:chgData name="Ollervidez, Leticia" userId="12ccd2a1-d554-4cac-b492-4e314c2b5f8f" providerId="ADAL" clId="{75B2204D-5E98-46CF-ACF7-16ACD9BA6138}" dt="2020-07-08T17:54:15.055" v="1438" actId="26606"/>
          <ac:spMkLst>
            <pc:docMk/>
            <pc:sldMk cId="3028607493" sldId="887"/>
            <ac:spMk id="11" creationId="{6AB51B96-80E8-4208-A020-77339D165783}"/>
          </ac:spMkLst>
        </pc:spChg>
        <pc:spChg chg="add del mod">
          <ac:chgData name="Ollervidez, Leticia" userId="12ccd2a1-d554-4cac-b492-4e314c2b5f8f" providerId="ADAL" clId="{75B2204D-5E98-46CF-ACF7-16ACD9BA6138}" dt="2020-07-08T17:54:15.055" v="1438" actId="26606"/>
          <ac:spMkLst>
            <pc:docMk/>
            <pc:sldMk cId="3028607493" sldId="887"/>
            <ac:spMk id="13" creationId="{1E35CE91-CC94-45C0-8330-2FE86C723CFE}"/>
          </ac:spMkLst>
        </pc:spChg>
        <pc:spChg chg="add del mod">
          <ac:chgData name="Ollervidez, Leticia" userId="12ccd2a1-d554-4cac-b492-4e314c2b5f8f" providerId="ADAL" clId="{75B2204D-5E98-46CF-ACF7-16ACD9BA6138}" dt="2020-07-09T13:57:59.517" v="2158" actId="478"/>
          <ac:spMkLst>
            <pc:docMk/>
            <pc:sldMk cId="3028607493" sldId="887"/>
            <ac:spMk id="15" creationId="{CD8D5C2D-79FF-4C77-859F-F848E1756885}"/>
          </ac:spMkLst>
        </pc:spChg>
        <pc:graphicFrameChg chg="add mod modGraphic">
          <ac:chgData name="Ollervidez, Leticia" userId="12ccd2a1-d554-4cac-b492-4e314c2b5f8f" providerId="ADAL" clId="{75B2204D-5E98-46CF-ACF7-16ACD9BA6138}" dt="2020-07-09T14:35:16.037" v="2248" actId="207"/>
          <ac:graphicFrameMkLst>
            <pc:docMk/>
            <pc:sldMk cId="3028607493" sldId="887"/>
            <ac:graphicFrameMk id="5" creationId="{7F22C61F-ABDD-458C-B8EF-708E291F8017}"/>
          </ac:graphicFrameMkLst>
        </pc:graphicFrameChg>
        <pc:graphicFrameChg chg="add del mod modGraphic">
          <ac:chgData name="Ollervidez, Leticia" userId="12ccd2a1-d554-4cac-b492-4e314c2b5f8f" providerId="ADAL" clId="{75B2204D-5E98-46CF-ACF7-16ACD9BA6138}" dt="2020-07-08T17:49:09.548" v="1403" actId="478"/>
          <ac:graphicFrameMkLst>
            <pc:docMk/>
            <pc:sldMk cId="3028607493" sldId="887"/>
            <ac:graphicFrameMk id="5" creationId="{AFC37187-F33A-49C4-9225-C9B9E9CA95B8}"/>
          </ac:graphicFrameMkLst>
        </pc:graphicFrameChg>
        <pc:graphicFrameChg chg="add del mod modGraphic">
          <ac:chgData name="Ollervidez, Leticia" userId="12ccd2a1-d554-4cac-b492-4e314c2b5f8f" providerId="ADAL" clId="{75B2204D-5E98-46CF-ACF7-16ACD9BA6138}" dt="2020-07-09T14:30:17.985" v="2162" actId="478"/>
          <ac:graphicFrameMkLst>
            <pc:docMk/>
            <pc:sldMk cId="3028607493" sldId="887"/>
            <ac:graphicFrameMk id="6" creationId="{52D4D07F-FAE2-4EFE-B4E7-227EE62007DD}"/>
          </ac:graphicFrameMkLst>
        </pc:graphicFrameChg>
        <pc:graphicFrameChg chg="add mod modGraphic">
          <ac:chgData name="Ollervidez, Leticia" userId="12ccd2a1-d554-4cac-b492-4e314c2b5f8f" providerId="ADAL" clId="{75B2204D-5E98-46CF-ACF7-16ACD9BA6138}" dt="2020-07-09T14:35:21.106" v="2250" actId="207"/>
          <ac:graphicFrameMkLst>
            <pc:docMk/>
            <pc:sldMk cId="3028607493" sldId="887"/>
            <ac:graphicFrameMk id="7" creationId="{1E2A8433-7C4A-4D9B-B1FE-8DB176F606FA}"/>
          </ac:graphicFrameMkLst>
        </pc:graphicFrameChg>
      </pc:sldChg>
      <pc:sldChg chg="modSp new del mod">
        <pc:chgData name="Ollervidez, Leticia" userId="12ccd2a1-d554-4cac-b492-4e314c2b5f8f" providerId="ADAL" clId="{75B2204D-5E98-46CF-ACF7-16ACD9BA6138}" dt="2020-07-08T16:47:56.317" v="1319" actId="47"/>
        <pc:sldMkLst>
          <pc:docMk/>
          <pc:sldMk cId="1559020953" sldId="888"/>
        </pc:sldMkLst>
        <pc:spChg chg="mod">
          <ac:chgData name="Ollervidez, Leticia" userId="12ccd2a1-d554-4cac-b492-4e314c2b5f8f" providerId="ADAL" clId="{75B2204D-5E98-46CF-ACF7-16ACD9BA6138}" dt="2020-07-08T14:44:17.040" v="1154" actId="20577"/>
          <ac:spMkLst>
            <pc:docMk/>
            <pc:sldMk cId="1559020953" sldId="888"/>
            <ac:spMk id="2" creationId="{4E416E4A-229E-43F5-8EB4-A25E27744A9A}"/>
          </ac:spMkLst>
        </pc:spChg>
      </pc:sldChg>
      <pc:sldChg chg="modSp new del mod">
        <pc:chgData name="Ollervidez, Leticia" userId="12ccd2a1-d554-4cac-b492-4e314c2b5f8f" providerId="ADAL" clId="{75B2204D-5E98-46CF-ACF7-16ACD9BA6138}" dt="2020-07-08T16:47:58.928" v="1321" actId="47"/>
        <pc:sldMkLst>
          <pc:docMk/>
          <pc:sldMk cId="1598760698" sldId="889"/>
        </pc:sldMkLst>
        <pc:spChg chg="mod">
          <ac:chgData name="Ollervidez, Leticia" userId="12ccd2a1-d554-4cac-b492-4e314c2b5f8f" providerId="ADAL" clId="{75B2204D-5E98-46CF-ACF7-16ACD9BA6138}" dt="2020-07-08T14:44:50.614" v="1188" actId="20577"/>
          <ac:spMkLst>
            <pc:docMk/>
            <pc:sldMk cId="1598760698" sldId="889"/>
            <ac:spMk id="2" creationId="{CBA25198-2595-4139-94B7-75EA9291EAEC}"/>
          </ac:spMkLst>
        </pc:spChg>
      </pc:sldChg>
      <pc:sldChg chg="modSp new del mod">
        <pc:chgData name="Ollervidez, Leticia" userId="12ccd2a1-d554-4cac-b492-4e314c2b5f8f" providerId="ADAL" clId="{75B2204D-5E98-46CF-ACF7-16ACD9BA6138}" dt="2020-07-08T16:46:22.745" v="1268" actId="47"/>
        <pc:sldMkLst>
          <pc:docMk/>
          <pc:sldMk cId="1936928389" sldId="890"/>
        </pc:sldMkLst>
        <pc:spChg chg="mod">
          <ac:chgData name="Ollervidez, Leticia" userId="12ccd2a1-d554-4cac-b492-4e314c2b5f8f" providerId="ADAL" clId="{75B2204D-5E98-46CF-ACF7-16ACD9BA6138}" dt="2020-07-08T14:45:14.503" v="1213" actId="20577"/>
          <ac:spMkLst>
            <pc:docMk/>
            <pc:sldMk cId="1936928389" sldId="890"/>
            <ac:spMk id="2" creationId="{2D183605-CAB1-42F5-93EA-4864B33F0517}"/>
          </ac:spMkLst>
        </pc:spChg>
      </pc:sldChg>
      <pc:sldChg chg="modSp new del mod">
        <pc:chgData name="Ollervidez, Leticia" userId="12ccd2a1-d554-4cac-b492-4e314c2b5f8f" providerId="ADAL" clId="{75B2204D-5E98-46CF-ACF7-16ACD9BA6138}" dt="2020-07-08T16:46:20.868" v="1267" actId="47"/>
        <pc:sldMkLst>
          <pc:docMk/>
          <pc:sldMk cId="3756683436" sldId="891"/>
        </pc:sldMkLst>
        <pc:spChg chg="mod">
          <ac:chgData name="Ollervidez, Leticia" userId="12ccd2a1-d554-4cac-b492-4e314c2b5f8f" providerId="ADAL" clId="{75B2204D-5E98-46CF-ACF7-16ACD9BA6138}" dt="2020-07-08T14:45:30.919" v="1235" actId="20577"/>
          <ac:spMkLst>
            <pc:docMk/>
            <pc:sldMk cId="3756683436" sldId="891"/>
            <ac:spMk id="2" creationId="{482840F1-303A-492D-8371-C80D5F92D7A3}"/>
          </ac:spMkLst>
        </pc:spChg>
      </pc:sldChg>
      <pc:sldChg chg="new del">
        <pc:chgData name="Ollervidez, Leticia" userId="12ccd2a1-d554-4cac-b492-4e314c2b5f8f" providerId="ADAL" clId="{75B2204D-5E98-46CF-ACF7-16ACD9BA6138}" dt="2020-07-08T14:46:59.397" v="1239" actId="47"/>
        <pc:sldMkLst>
          <pc:docMk/>
          <pc:sldMk cId="384034559" sldId="892"/>
        </pc:sldMkLst>
      </pc:sldChg>
      <pc:sldChg chg="new del">
        <pc:chgData name="Ollervidez, Leticia" userId="12ccd2a1-d554-4cac-b492-4e314c2b5f8f" providerId="ADAL" clId="{75B2204D-5E98-46CF-ACF7-16ACD9BA6138}" dt="2020-07-08T14:45:40.277" v="1236" actId="47"/>
        <pc:sldMkLst>
          <pc:docMk/>
          <pc:sldMk cId="3976433271" sldId="893"/>
        </pc:sldMkLst>
      </pc:sldChg>
      <pc:sldChg chg="modSp add del mod">
        <pc:chgData name="Ollervidez, Leticia" userId="12ccd2a1-d554-4cac-b492-4e314c2b5f8f" providerId="ADAL" clId="{75B2204D-5E98-46CF-ACF7-16ACD9BA6138}" dt="2020-07-09T14:36:06.423" v="2255" actId="47"/>
        <pc:sldMkLst>
          <pc:docMk/>
          <pc:sldMk cId="3525181891" sldId="894"/>
        </pc:sldMkLst>
        <pc:spChg chg="mod">
          <ac:chgData name="Ollervidez, Leticia" userId="12ccd2a1-d554-4cac-b492-4e314c2b5f8f" providerId="ADAL" clId="{75B2204D-5E98-46CF-ACF7-16ACD9BA6138}" dt="2020-07-08T16:45:16.793" v="1250" actId="27636"/>
          <ac:spMkLst>
            <pc:docMk/>
            <pc:sldMk cId="3525181891" sldId="894"/>
            <ac:spMk id="2" creationId="{F8FE82A1-A3AD-4EEB-A237-A62DBB2A579B}"/>
          </ac:spMkLst>
        </pc:spChg>
      </pc:sldChg>
      <pc:sldChg chg="modSp add del mod">
        <pc:chgData name="Ollervidez, Leticia" userId="12ccd2a1-d554-4cac-b492-4e314c2b5f8f" providerId="ADAL" clId="{75B2204D-5E98-46CF-ACF7-16ACD9BA6138}" dt="2020-07-09T14:36:04.911" v="2254" actId="47"/>
        <pc:sldMkLst>
          <pc:docMk/>
          <pc:sldMk cId="1561022830" sldId="895"/>
        </pc:sldMkLst>
        <pc:spChg chg="mod">
          <ac:chgData name="Ollervidez, Leticia" userId="12ccd2a1-d554-4cac-b492-4e314c2b5f8f" providerId="ADAL" clId="{75B2204D-5E98-46CF-ACF7-16ACD9BA6138}" dt="2020-07-08T16:45:22.490" v="1252" actId="27636"/>
          <ac:spMkLst>
            <pc:docMk/>
            <pc:sldMk cId="1561022830" sldId="895"/>
            <ac:spMk id="2" creationId="{F8FE82A1-A3AD-4EEB-A237-A62DBB2A579B}"/>
          </ac:spMkLst>
        </pc:spChg>
      </pc:sldChg>
      <pc:sldChg chg="modSp add del mod">
        <pc:chgData name="Ollervidez, Leticia" userId="12ccd2a1-d554-4cac-b492-4e314c2b5f8f" providerId="ADAL" clId="{75B2204D-5E98-46CF-ACF7-16ACD9BA6138}" dt="2020-07-09T14:35:57.838" v="2253" actId="47"/>
        <pc:sldMkLst>
          <pc:docMk/>
          <pc:sldMk cId="319051292" sldId="896"/>
        </pc:sldMkLst>
        <pc:spChg chg="mod">
          <ac:chgData name="Ollervidez, Leticia" userId="12ccd2a1-d554-4cac-b492-4e314c2b5f8f" providerId="ADAL" clId="{75B2204D-5E98-46CF-ACF7-16ACD9BA6138}" dt="2020-07-08T16:45:30.231" v="1254" actId="27636"/>
          <ac:spMkLst>
            <pc:docMk/>
            <pc:sldMk cId="319051292" sldId="896"/>
            <ac:spMk id="2" creationId="{F8FE82A1-A3AD-4EEB-A237-A62DBB2A579B}"/>
          </ac:spMkLst>
        </pc:spChg>
      </pc:sldChg>
      <pc:sldChg chg="modSp add del mod">
        <pc:chgData name="Ollervidez, Leticia" userId="12ccd2a1-d554-4cac-b492-4e314c2b5f8f" providerId="ADAL" clId="{75B2204D-5E98-46CF-ACF7-16ACD9BA6138}" dt="2020-07-09T14:35:56.379" v="2252" actId="47"/>
        <pc:sldMkLst>
          <pc:docMk/>
          <pc:sldMk cId="708306834" sldId="897"/>
        </pc:sldMkLst>
        <pc:spChg chg="mod">
          <ac:chgData name="Ollervidez, Leticia" userId="12ccd2a1-d554-4cac-b492-4e314c2b5f8f" providerId="ADAL" clId="{75B2204D-5E98-46CF-ACF7-16ACD9BA6138}" dt="2020-07-09T13:56:33.145" v="2146" actId="27636"/>
          <ac:spMkLst>
            <pc:docMk/>
            <pc:sldMk cId="708306834" sldId="897"/>
            <ac:spMk id="2" creationId="{F8FE82A1-A3AD-4EEB-A237-A62DBB2A579B}"/>
          </ac:spMkLst>
        </pc:spChg>
      </pc:sldChg>
      <pc:sldChg chg="modSp add del mod">
        <pc:chgData name="Ollervidez, Leticia" userId="12ccd2a1-d554-4cac-b492-4e314c2b5f8f" providerId="ADAL" clId="{75B2204D-5E98-46CF-ACF7-16ACD9BA6138}" dt="2020-07-09T14:35:55.356" v="2251" actId="47"/>
        <pc:sldMkLst>
          <pc:docMk/>
          <pc:sldMk cId="3153606768" sldId="898"/>
        </pc:sldMkLst>
        <pc:spChg chg="mod">
          <ac:chgData name="Ollervidez, Leticia" userId="12ccd2a1-d554-4cac-b492-4e314c2b5f8f" providerId="ADAL" clId="{75B2204D-5E98-46CF-ACF7-16ACD9BA6138}" dt="2020-07-08T16:45:43.022" v="1258" actId="27636"/>
          <ac:spMkLst>
            <pc:docMk/>
            <pc:sldMk cId="3153606768" sldId="898"/>
            <ac:spMk id="2" creationId="{F8FE82A1-A3AD-4EEB-A237-A62DBB2A579B}"/>
          </ac:spMkLst>
        </pc:spChg>
      </pc:sldChg>
      <pc:sldChg chg="modSp add del mod">
        <pc:chgData name="Ollervidez, Leticia" userId="12ccd2a1-d554-4cac-b492-4e314c2b5f8f" providerId="ADAL" clId="{75B2204D-5E98-46CF-ACF7-16ACD9BA6138}" dt="2020-07-08T16:47:52.321" v="1318" actId="47"/>
        <pc:sldMkLst>
          <pc:docMk/>
          <pc:sldMk cId="3085400466" sldId="899"/>
        </pc:sldMkLst>
        <pc:spChg chg="mod">
          <ac:chgData name="Ollervidez, Leticia" userId="12ccd2a1-d554-4cac-b492-4e314c2b5f8f" providerId="ADAL" clId="{75B2204D-5E98-46CF-ACF7-16ACD9BA6138}" dt="2020-07-08T16:45:48.505" v="1260" actId="27636"/>
          <ac:spMkLst>
            <pc:docMk/>
            <pc:sldMk cId="3085400466" sldId="899"/>
            <ac:spMk id="2" creationId="{F8FE82A1-A3AD-4EEB-A237-A62DBB2A579B}"/>
          </ac:spMkLst>
        </pc:spChg>
      </pc:sldChg>
      <pc:sldChg chg="modSp add del mod">
        <pc:chgData name="Ollervidez, Leticia" userId="12ccd2a1-d554-4cac-b492-4e314c2b5f8f" providerId="ADAL" clId="{75B2204D-5E98-46CF-ACF7-16ACD9BA6138}" dt="2020-07-08T16:47:57.554" v="1320" actId="47"/>
        <pc:sldMkLst>
          <pc:docMk/>
          <pc:sldMk cId="4287989420" sldId="900"/>
        </pc:sldMkLst>
        <pc:spChg chg="mod">
          <ac:chgData name="Ollervidez, Leticia" userId="12ccd2a1-d554-4cac-b492-4e314c2b5f8f" providerId="ADAL" clId="{75B2204D-5E98-46CF-ACF7-16ACD9BA6138}" dt="2020-07-08T16:45:55.133" v="1262" actId="27636"/>
          <ac:spMkLst>
            <pc:docMk/>
            <pc:sldMk cId="4287989420" sldId="900"/>
            <ac:spMk id="2" creationId="{F8FE82A1-A3AD-4EEB-A237-A62DBB2A579B}"/>
          </ac:spMkLst>
        </pc:spChg>
      </pc:sldChg>
      <pc:sldChg chg="modSp add del mod">
        <pc:chgData name="Ollervidez, Leticia" userId="12ccd2a1-d554-4cac-b492-4e314c2b5f8f" providerId="ADAL" clId="{75B2204D-5E98-46CF-ACF7-16ACD9BA6138}" dt="2020-07-08T16:48:00.070" v="1322" actId="47"/>
        <pc:sldMkLst>
          <pc:docMk/>
          <pc:sldMk cId="2463494121" sldId="901"/>
        </pc:sldMkLst>
        <pc:spChg chg="mod">
          <ac:chgData name="Ollervidez, Leticia" userId="12ccd2a1-d554-4cac-b492-4e314c2b5f8f" providerId="ADAL" clId="{75B2204D-5E98-46CF-ACF7-16ACD9BA6138}" dt="2020-07-08T16:46:01.416" v="1264" actId="27636"/>
          <ac:spMkLst>
            <pc:docMk/>
            <pc:sldMk cId="2463494121" sldId="901"/>
            <ac:spMk id="2" creationId="{F8FE82A1-A3AD-4EEB-A237-A62DBB2A579B}"/>
          </ac:spMkLst>
        </pc:spChg>
      </pc:sldChg>
      <pc:sldChg chg="modSp add del mod">
        <pc:chgData name="Ollervidez, Leticia" userId="12ccd2a1-d554-4cac-b492-4e314c2b5f8f" providerId="ADAL" clId="{75B2204D-5E98-46CF-ACF7-16ACD9BA6138}" dt="2020-07-08T16:48:01.481" v="1323" actId="47"/>
        <pc:sldMkLst>
          <pc:docMk/>
          <pc:sldMk cId="407691083" sldId="902"/>
        </pc:sldMkLst>
        <pc:spChg chg="mod">
          <ac:chgData name="Ollervidez, Leticia" userId="12ccd2a1-d554-4cac-b492-4e314c2b5f8f" providerId="ADAL" clId="{75B2204D-5E98-46CF-ACF7-16ACD9BA6138}" dt="2020-07-08T16:46:08.138" v="1266" actId="27636"/>
          <ac:spMkLst>
            <pc:docMk/>
            <pc:sldMk cId="407691083" sldId="902"/>
            <ac:spMk id="2" creationId="{F8FE82A1-A3AD-4EEB-A237-A62DBB2A579B}"/>
          </ac:spMkLst>
        </pc:spChg>
      </pc:sldChg>
      <pc:sldChg chg="add del">
        <pc:chgData name="Ollervidez, Leticia" userId="12ccd2a1-d554-4cac-b492-4e314c2b5f8f" providerId="ADAL" clId="{75B2204D-5E98-46CF-ACF7-16ACD9BA6138}" dt="2020-07-08T14:46:57.694" v="1238" actId="47"/>
        <pc:sldMkLst>
          <pc:docMk/>
          <pc:sldMk cId="1486313268" sldId="903"/>
        </pc:sldMkLst>
      </pc:sldChg>
      <pc:sldChg chg="add del">
        <pc:chgData name="Ollervidez, Leticia" userId="12ccd2a1-d554-4cac-b492-4e314c2b5f8f" providerId="ADAL" clId="{75B2204D-5E98-46CF-ACF7-16ACD9BA6138}" dt="2020-07-08T14:45:41.934" v="1237" actId="47"/>
        <pc:sldMkLst>
          <pc:docMk/>
          <pc:sldMk cId="996871033" sldId="904"/>
        </pc:sldMkLst>
      </pc:sldChg>
    </pc:docChg>
  </pc:docChgLst>
  <pc:docChgLst>
    <pc:chgData name="Hanson, Terri" userId="a02fd813-d4f3-43fd-83dd-7393041517de" providerId="ADAL" clId="{35C5F46B-18CD-4BA0-A80F-1BDDE4DCF28A}"/>
    <pc:docChg chg="custSel modSld">
      <pc:chgData name="Hanson, Terri" userId="a02fd813-d4f3-43fd-83dd-7393041517de" providerId="ADAL" clId="{35C5F46B-18CD-4BA0-A80F-1BDDE4DCF28A}" dt="2020-07-14T01:51:26.177" v="16" actId="1589"/>
      <pc:docMkLst>
        <pc:docMk/>
      </pc:docMkLst>
      <pc:sldChg chg="addCm modCm">
        <pc:chgData name="Hanson, Terri" userId="a02fd813-d4f3-43fd-83dd-7393041517de" providerId="ADAL" clId="{35C5F46B-18CD-4BA0-A80F-1BDDE4DCF28A}" dt="2020-07-14T01:51:26.177" v="16" actId="1589"/>
        <pc:sldMkLst>
          <pc:docMk/>
          <pc:sldMk cId="3812044576" sldId="264"/>
        </pc:sldMkLst>
      </pc:sldChg>
      <pc:sldChg chg="modCm">
        <pc:chgData name="Hanson, Terri" userId="a02fd813-d4f3-43fd-83dd-7393041517de" providerId="ADAL" clId="{35C5F46B-18CD-4BA0-A80F-1BDDE4DCF28A}" dt="2020-07-14T01:48:36.555" v="14"/>
        <pc:sldMkLst>
          <pc:docMk/>
          <pc:sldMk cId="0" sldId="466"/>
        </pc:sldMkLst>
      </pc:sldChg>
      <pc:sldChg chg="addCm delCm modCm">
        <pc:chgData name="Hanson, Terri" userId="a02fd813-d4f3-43fd-83dd-7393041517de" providerId="ADAL" clId="{35C5F46B-18CD-4BA0-A80F-1BDDE4DCF28A}" dt="2020-07-12T23:11:01.034" v="5" actId="1592"/>
        <pc:sldMkLst>
          <pc:docMk/>
          <pc:sldMk cId="3741099894" sldId="883"/>
        </pc:sldMkLst>
      </pc:sldChg>
      <pc:sldChg chg="addCm modCm">
        <pc:chgData name="Hanson, Terri" userId="a02fd813-d4f3-43fd-83dd-7393041517de" providerId="ADAL" clId="{35C5F46B-18CD-4BA0-A80F-1BDDE4DCF28A}" dt="2020-07-12T23:09:52.755" v="3"/>
        <pc:sldMkLst>
          <pc:docMk/>
          <pc:sldMk cId="4220329316" sldId="884"/>
        </pc:sldMkLst>
      </pc:sldChg>
      <pc:sldChg chg="addCm modCm">
        <pc:chgData name="Hanson, Terri" userId="a02fd813-d4f3-43fd-83dd-7393041517de" providerId="ADAL" clId="{35C5F46B-18CD-4BA0-A80F-1BDDE4DCF28A}" dt="2020-07-14T01:50:33.619" v="15" actId="1589"/>
        <pc:sldMkLst>
          <pc:docMk/>
          <pc:sldMk cId="1668374362" sldId="886"/>
        </pc:sldMkLst>
      </pc:sldChg>
      <pc:sldChg chg="addCm modCm">
        <pc:chgData name="Hanson, Terri" userId="a02fd813-d4f3-43fd-83dd-7393041517de" providerId="ADAL" clId="{35C5F46B-18CD-4BA0-A80F-1BDDE4DCF28A}" dt="2020-07-13T00:24:36.645" v="12"/>
        <pc:sldMkLst>
          <pc:docMk/>
          <pc:sldMk cId="3028607493" sldId="887"/>
        </pc:sldMkLst>
      </pc:sldChg>
    </pc:docChg>
  </pc:docChgLst>
  <pc:docChgLst>
    <pc:chgData name="Muffoletto, Jamie" userId="S::jamie.muffoletto@tea.texas.gov::daf1e3c6-8137-448a-b141-d23049d419b5" providerId="AD" clId="Web-{6D1E6E28-70D1-1DCB-6712-AC07255D7B65}"/>
    <pc:docChg chg="modSld">
      <pc:chgData name="Muffoletto, Jamie" userId="S::jamie.muffoletto@tea.texas.gov::daf1e3c6-8137-448a-b141-d23049d419b5" providerId="AD" clId="Web-{6D1E6E28-70D1-1DCB-6712-AC07255D7B65}" dt="2020-07-13T14:58:57.358" v="3"/>
      <pc:docMkLst>
        <pc:docMk/>
      </pc:docMkLst>
      <pc:sldChg chg="addCm">
        <pc:chgData name="Muffoletto, Jamie" userId="S::jamie.muffoletto@tea.texas.gov::daf1e3c6-8137-448a-b141-d23049d419b5" providerId="AD" clId="Web-{6D1E6E28-70D1-1DCB-6712-AC07255D7B65}" dt="2020-07-13T14:58:57.358" v="3"/>
        <pc:sldMkLst>
          <pc:docMk/>
          <pc:sldMk cId="0" sldId="466"/>
        </pc:sldMkLst>
      </pc:sldChg>
      <pc:sldChg chg="modSp">
        <pc:chgData name="Muffoletto, Jamie" userId="S::jamie.muffoletto@tea.texas.gov::daf1e3c6-8137-448a-b141-d23049d419b5" providerId="AD" clId="Web-{6D1E6E28-70D1-1DCB-6712-AC07255D7B65}" dt="2020-07-13T14:56:56.592" v="0" actId="20577"/>
        <pc:sldMkLst>
          <pc:docMk/>
          <pc:sldMk cId="4220329316" sldId="884"/>
        </pc:sldMkLst>
        <pc:spChg chg="mod">
          <ac:chgData name="Muffoletto, Jamie" userId="S::jamie.muffoletto@tea.texas.gov::daf1e3c6-8137-448a-b141-d23049d419b5" providerId="AD" clId="Web-{6D1E6E28-70D1-1DCB-6712-AC07255D7B65}" dt="2020-07-13T14:56:56.592" v="0" actId="20577"/>
          <ac:spMkLst>
            <pc:docMk/>
            <pc:sldMk cId="4220329316" sldId="884"/>
            <ac:spMk id="4" creationId="{23F5C6C5-AEF6-46AF-92D7-B82880C34A8A}"/>
          </ac:spMkLst>
        </pc:spChg>
      </pc:sldChg>
    </pc:docChg>
  </pc:docChgLst>
  <pc:docChgLst>
    <pc:chgData name="Simons, Leanne" userId="S::leanne.simons@tea.texas.gov::f0b41770-584b-4844-b5c5-b29dec998724" providerId="AD" clId="Web-{EEDF8855-7191-A9B6-22C1-6E006BAC4DB6}"/>
    <pc:docChg chg="">
      <pc:chgData name="Simons, Leanne" userId="S::leanne.simons@tea.texas.gov::f0b41770-584b-4844-b5c5-b29dec998724" providerId="AD" clId="Web-{EEDF8855-7191-A9B6-22C1-6E006BAC4DB6}" dt="2020-07-13T16:06:15.501" v="0"/>
      <pc:docMkLst>
        <pc:docMk/>
      </pc:docMkLst>
      <pc:sldChg chg="addCm">
        <pc:chgData name="Simons, Leanne" userId="S::leanne.simons@tea.texas.gov::f0b41770-584b-4844-b5c5-b29dec998724" providerId="AD" clId="Web-{EEDF8855-7191-A9B6-22C1-6E006BAC4DB6}" dt="2020-07-13T16:06:15.501" v="0"/>
        <pc:sldMkLst>
          <pc:docMk/>
          <pc:sldMk cId="3028607493" sldId="887"/>
        </pc:sldMkLst>
      </pc:sldChg>
    </pc:docChg>
  </pc:docChgLst>
  <pc:docChgLst>
    <pc:chgData name="Sharp, Stephanie" userId="S::stephanie.sharp@tea.texas.gov::4b7f997e-11e2-446b-b7b6-32dc105769b7" providerId="AD" clId="Web-{370EB731-68D7-4809-A166-1A9F02F61BDB}"/>
    <pc:docChg chg="">
      <pc:chgData name="Sharp, Stephanie" userId="S::stephanie.sharp@tea.texas.gov::4b7f997e-11e2-446b-b7b6-32dc105769b7" providerId="AD" clId="Web-{370EB731-68D7-4809-A166-1A9F02F61BDB}" dt="2020-07-14T14:16:10.917" v="5"/>
      <pc:docMkLst>
        <pc:docMk/>
      </pc:docMkLst>
      <pc:sldChg chg="delCm">
        <pc:chgData name="Sharp, Stephanie" userId="S::stephanie.sharp@tea.texas.gov::4b7f997e-11e2-446b-b7b6-32dc105769b7" providerId="AD" clId="Web-{370EB731-68D7-4809-A166-1A9F02F61BDB}" dt="2020-07-14T14:15:56.839" v="2"/>
        <pc:sldMkLst>
          <pc:docMk/>
          <pc:sldMk cId="3812044576" sldId="264"/>
        </pc:sldMkLst>
      </pc:sldChg>
      <pc:sldChg chg="delCm">
        <pc:chgData name="Sharp, Stephanie" userId="S::stephanie.sharp@tea.texas.gov::4b7f997e-11e2-446b-b7b6-32dc105769b7" providerId="AD" clId="Web-{370EB731-68D7-4809-A166-1A9F02F61BDB}" dt="2020-07-14T14:15:16.604" v="1"/>
        <pc:sldMkLst>
          <pc:docMk/>
          <pc:sldMk cId="0" sldId="466"/>
        </pc:sldMkLst>
      </pc:sldChg>
      <pc:sldChg chg="delCm">
        <pc:chgData name="Sharp, Stephanie" userId="S::stephanie.sharp@tea.texas.gov::4b7f997e-11e2-446b-b7b6-32dc105769b7" providerId="AD" clId="Web-{370EB731-68D7-4809-A166-1A9F02F61BDB}" dt="2020-07-14T14:16:10.917" v="5"/>
        <pc:sldMkLst>
          <pc:docMk/>
          <pc:sldMk cId="4220329316" sldId="884"/>
        </pc:sldMkLst>
      </pc:sldChg>
      <pc:sldChg chg="delCm">
        <pc:chgData name="Sharp, Stephanie" userId="S::stephanie.sharp@tea.texas.gov::4b7f997e-11e2-446b-b7b6-32dc105769b7" providerId="AD" clId="Web-{370EB731-68D7-4809-A166-1A9F02F61BDB}" dt="2020-07-14T14:16:04.855" v="4"/>
        <pc:sldMkLst>
          <pc:docMk/>
          <pc:sldMk cId="1668374362" sldId="886"/>
        </pc:sldMkLst>
      </pc:sldChg>
      <pc:sldChg chg="delCm">
        <pc:chgData name="Sharp, Stephanie" userId="S::stephanie.sharp@tea.texas.gov::4b7f997e-11e2-446b-b7b6-32dc105769b7" providerId="AD" clId="Web-{370EB731-68D7-4809-A166-1A9F02F61BDB}" dt="2020-07-14T14:16:01.277" v="3"/>
        <pc:sldMkLst>
          <pc:docMk/>
          <pc:sldMk cId="3028607493" sldId="88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6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A030672E-E987-4208-B802-497B74C6D590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6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563BF832-B673-4E9B-A5C5-DEC0860B50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71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6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DB0EB5D8-2522-4108-8D60-F7CA4D8873A0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1" tIns="46462" rIns="92921" bIns="464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6"/>
            <a:ext cx="5598160" cy="4171950"/>
          </a:xfrm>
          <a:prstGeom prst="rect">
            <a:avLst/>
          </a:prstGeom>
        </p:spPr>
        <p:txBody>
          <a:bodyPr vert="horz" lIns="92921" tIns="46462" rIns="92921" bIns="464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6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7872E534-9B96-469B-99C0-8551271B58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52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5325"/>
            <a:ext cx="4635500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102" indent="-232102" defTabSz="914378">
              <a:spcBef>
                <a:spcPct val="0"/>
              </a:spcBef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A20616-7B71-4702-A286-C5FF8E60A4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25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2 codes and translations</a:t>
            </a:r>
          </a:p>
          <a:p>
            <a:r>
              <a:rPr lang="en-US" dirty="0"/>
              <a:t>Update subheading</a:t>
            </a:r>
          </a:p>
          <a:p>
            <a:r>
              <a:rPr lang="en-US" dirty="0"/>
              <a:t>Updated 4 code translations</a:t>
            </a:r>
          </a:p>
          <a:p>
            <a:r>
              <a:rPr lang="en-US" dirty="0"/>
              <a:t>Deleted 3 codes and related translations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629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2 codes and translations</a:t>
            </a:r>
          </a:p>
          <a:p>
            <a:r>
              <a:rPr lang="en-US" dirty="0"/>
              <a:t>Update subheading</a:t>
            </a:r>
          </a:p>
          <a:p>
            <a:r>
              <a:rPr lang="en-US" dirty="0"/>
              <a:t>Updated 4 code translations</a:t>
            </a:r>
          </a:p>
          <a:p>
            <a:r>
              <a:rPr lang="en-US" dirty="0"/>
              <a:t>Deleted 3 codes and related translations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13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2 codes and translations</a:t>
            </a:r>
          </a:p>
          <a:p>
            <a:r>
              <a:rPr lang="en-US" dirty="0"/>
              <a:t>Update subheading</a:t>
            </a:r>
          </a:p>
          <a:p>
            <a:r>
              <a:rPr lang="en-US" dirty="0"/>
              <a:t>Updated 4 code translations</a:t>
            </a:r>
          </a:p>
          <a:p>
            <a:r>
              <a:rPr lang="en-US" dirty="0"/>
              <a:t>Deleted 3 codes and related translations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34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63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were deleted in error and now being reinstated.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48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code tables were used by the dashboards and are not utilized by any active data elements.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8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75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2 codes and translations</a:t>
            </a:r>
          </a:p>
          <a:p>
            <a:r>
              <a:rPr lang="en-US" dirty="0"/>
              <a:t>Update subheading</a:t>
            </a:r>
          </a:p>
          <a:p>
            <a:r>
              <a:rPr lang="en-US" dirty="0"/>
              <a:t>Updated 4 code translations</a:t>
            </a:r>
          </a:p>
          <a:p>
            <a:r>
              <a:rPr lang="en-US" dirty="0"/>
              <a:t>Deleted 3 codes and related translations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7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2 codes and translations</a:t>
            </a:r>
          </a:p>
          <a:p>
            <a:r>
              <a:rPr lang="en-US" dirty="0"/>
              <a:t>Update subheading</a:t>
            </a:r>
          </a:p>
          <a:p>
            <a:r>
              <a:rPr lang="en-US" dirty="0"/>
              <a:t>Updated 4 code translations</a:t>
            </a:r>
          </a:p>
          <a:p>
            <a:r>
              <a:rPr lang="en-US" dirty="0"/>
              <a:t>Deleted 3 codes and related translations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121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38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75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41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(C214)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02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2 codes and translations</a:t>
            </a:r>
          </a:p>
          <a:p>
            <a:r>
              <a:rPr lang="en-US" dirty="0"/>
              <a:t>Update subheading</a:t>
            </a:r>
          </a:p>
          <a:p>
            <a:r>
              <a:rPr lang="en-US" dirty="0"/>
              <a:t>Updated 4 code translations</a:t>
            </a:r>
          </a:p>
          <a:p>
            <a:r>
              <a:rPr lang="en-US" dirty="0"/>
              <a:t>Deleted 3 codes and related translations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9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A19093A7-17B2-42F2-BC15-D155A163D5D4}"/>
              </a:ext>
            </a:extLst>
          </p:cNvPr>
          <p:cNvSpPr/>
          <p:nvPr userDrawn="1"/>
        </p:nvSpPr>
        <p:spPr>
          <a:xfrm>
            <a:off x="0" y="-2"/>
            <a:ext cx="9144000" cy="4580313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1C6279F-7E64-4580-B82C-636B492657D8}"/>
              </a:ext>
            </a:extLst>
          </p:cNvPr>
          <p:cNvSpPr/>
          <p:nvPr userDrawn="1"/>
        </p:nvSpPr>
        <p:spPr>
          <a:xfrm>
            <a:off x="0" y="5"/>
            <a:ext cx="9144000" cy="4572001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EF672B-BA5C-42F5-8F2C-46DFAA94B5C7}"/>
              </a:ext>
            </a:extLst>
          </p:cNvPr>
          <p:cNvSpPr/>
          <p:nvPr userDrawn="1"/>
        </p:nvSpPr>
        <p:spPr>
          <a:xfrm>
            <a:off x="-15848" y="4572005"/>
            <a:ext cx="9159848" cy="2294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279EF-48C7-41FA-8606-A02206C20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4960141"/>
            <a:ext cx="5872942" cy="1116337"/>
          </a:xfrm>
        </p:spPr>
        <p:txBody>
          <a:bodyPr anchor="ctr">
            <a:noAutofit/>
          </a:bodyPr>
          <a:lstStyle>
            <a:lvl1pPr algn="r">
              <a:defRPr sz="4800" b="1" cap="all" spc="200" baseline="0">
                <a:solidFill>
                  <a:srgbClr val="00486E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4998F-5D03-4585-9D8D-7886D9600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7950" y="4960141"/>
            <a:ext cx="2400300" cy="111244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latin typeface="Tw Cen MT Condensed" panose="020B0606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AFF0D4-8E30-4E75-A8F5-5224DA77D163}"/>
              </a:ext>
            </a:extLst>
          </p:cNvPr>
          <p:cNvCxnSpPr>
            <a:cxnSpLocks/>
          </p:cNvCxnSpPr>
          <p:nvPr/>
        </p:nvCxnSpPr>
        <p:spPr>
          <a:xfrm flipV="1">
            <a:off x="6315299" y="4960138"/>
            <a:ext cx="0" cy="148566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426CD62-85C5-47A4-835F-2545B76C6A2C}"/>
              </a:ext>
            </a:extLst>
          </p:cNvPr>
          <p:cNvSpPr/>
          <p:nvPr/>
        </p:nvSpPr>
        <p:spPr>
          <a:xfrm>
            <a:off x="3615755" y="6445806"/>
            <a:ext cx="1993111" cy="412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C01F6116-4FD3-46C7-BBD5-4F4013C6E7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7950" y="6091157"/>
            <a:ext cx="2392794" cy="376321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2pPr>
            <a:lvl3pPr marL="9144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3pPr>
            <a:lvl4pPr marL="13716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4pPr>
            <a:lvl5pPr marL="18288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 dirty="0"/>
              <a:t>Date: &lt;MM/DD/YYYY&gt;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1E13F-DB4C-497B-B6B9-56EFEDE39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2" y="6091158"/>
            <a:ext cx="5891213" cy="376321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latin typeface="Tw Cen MT Condensed" panose="020B0606020104020203" pitchFamily="34" charset="0"/>
              </a:defRPr>
            </a:lvl2pPr>
            <a:lvl3pPr algn="r">
              <a:defRPr sz="1800">
                <a:latin typeface="Tw Cen MT Condensed" panose="020B0606020104020203" pitchFamily="34" charset="0"/>
              </a:defRPr>
            </a:lvl3pPr>
            <a:lvl4pPr algn="r">
              <a:defRPr sz="1800">
                <a:latin typeface="Tw Cen MT Condensed" panose="020B0606020104020203" pitchFamily="34" charset="0"/>
              </a:defRPr>
            </a:lvl4pPr>
            <a:lvl5pPr algn="r">
              <a:defRPr sz="1800"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0AF88E5-4FAB-48C4-AC97-B65301CF721D}"/>
              </a:ext>
            </a:extLst>
          </p:cNvPr>
          <p:cNvSpPr/>
          <p:nvPr userDrawn="1"/>
        </p:nvSpPr>
        <p:spPr>
          <a:xfrm>
            <a:off x="516467" y="48260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16C5CBD-D954-4DBB-97B0-FC6A538E45AD}"/>
              </a:ext>
            </a:extLst>
          </p:cNvPr>
          <p:cNvSpPr/>
          <p:nvPr userDrawn="1"/>
        </p:nvSpPr>
        <p:spPr>
          <a:xfrm>
            <a:off x="274566" y="94464"/>
            <a:ext cx="507663" cy="507662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99083FA-2D9A-44C0-9952-7BCAEFBC65C1}"/>
              </a:ext>
            </a:extLst>
          </p:cNvPr>
          <p:cNvSpPr/>
          <p:nvPr userDrawn="1"/>
        </p:nvSpPr>
        <p:spPr>
          <a:xfrm>
            <a:off x="4769501" y="48260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69DF855-9FFF-4621-8829-83C8A552195E}"/>
              </a:ext>
            </a:extLst>
          </p:cNvPr>
          <p:cNvSpPr/>
          <p:nvPr userDrawn="1"/>
        </p:nvSpPr>
        <p:spPr>
          <a:xfrm>
            <a:off x="2234729" y="2032169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3B20B43-B457-486E-B14D-61D4AC44DD95}"/>
              </a:ext>
            </a:extLst>
          </p:cNvPr>
          <p:cNvSpPr/>
          <p:nvPr userDrawn="1"/>
        </p:nvSpPr>
        <p:spPr>
          <a:xfrm>
            <a:off x="8504745" y="162968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9870116-B99D-482C-84F0-60506920B350}"/>
              </a:ext>
            </a:extLst>
          </p:cNvPr>
          <p:cNvSpPr/>
          <p:nvPr userDrawn="1"/>
        </p:nvSpPr>
        <p:spPr>
          <a:xfrm>
            <a:off x="6858645" y="1432338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9B48DCF-DB8F-4598-BC1F-6B08BB72F92B}"/>
              </a:ext>
            </a:extLst>
          </p:cNvPr>
          <p:cNvSpPr/>
          <p:nvPr userDrawn="1"/>
        </p:nvSpPr>
        <p:spPr>
          <a:xfrm>
            <a:off x="1" y="3267931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58CC5C0-F723-4FCE-B40C-700B1DF5C5E6}"/>
              </a:ext>
            </a:extLst>
          </p:cNvPr>
          <p:cNvSpPr/>
          <p:nvPr userDrawn="1"/>
        </p:nvSpPr>
        <p:spPr>
          <a:xfrm>
            <a:off x="274566" y="3612793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3DC4EA3-841D-41D4-AC0F-524C5CD3D228}"/>
              </a:ext>
            </a:extLst>
          </p:cNvPr>
          <p:cNvSpPr/>
          <p:nvPr userDrawn="1"/>
        </p:nvSpPr>
        <p:spPr>
          <a:xfrm>
            <a:off x="5023006" y="1936318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F8239E3-F866-4FD1-9245-CB03039C9804}"/>
              </a:ext>
            </a:extLst>
          </p:cNvPr>
          <p:cNvSpPr/>
          <p:nvPr userDrawn="1"/>
        </p:nvSpPr>
        <p:spPr>
          <a:xfrm>
            <a:off x="7700506" y="276026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2B1290F2-7094-440B-BB21-95DB8C14EC31}"/>
              </a:ext>
            </a:extLst>
          </p:cNvPr>
          <p:cNvSpPr/>
          <p:nvPr userDrawn="1"/>
        </p:nvSpPr>
        <p:spPr>
          <a:xfrm>
            <a:off x="5272490" y="375201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825D3CB-3A9E-4A07-A646-845E2AA3328E}"/>
              </a:ext>
            </a:extLst>
          </p:cNvPr>
          <p:cNvSpPr/>
          <p:nvPr userDrawn="1"/>
        </p:nvSpPr>
        <p:spPr>
          <a:xfrm>
            <a:off x="1417049" y="2935682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83C0755-1EAC-40A1-9C97-0A92C6391DE1}"/>
              </a:ext>
            </a:extLst>
          </p:cNvPr>
          <p:cNvSpPr/>
          <p:nvPr userDrawn="1"/>
        </p:nvSpPr>
        <p:spPr>
          <a:xfrm>
            <a:off x="4101206" y="348865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14FE0B1-B432-415E-A09A-D4209EDD3C4E}"/>
              </a:ext>
            </a:extLst>
          </p:cNvPr>
          <p:cNvSpPr/>
          <p:nvPr userDrawn="1"/>
        </p:nvSpPr>
        <p:spPr>
          <a:xfrm>
            <a:off x="3758086" y="3029970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B3F2819-A933-45DB-9420-DD1517F8A7F5}"/>
              </a:ext>
            </a:extLst>
          </p:cNvPr>
          <p:cNvSpPr/>
          <p:nvPr userDrawn="1"/>
        </p:nvSpPr>
        <p:spPr>
          <a:xfrm>
            <a:off x="8328909" y="624898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A8B01D0-6CAC-49DC-8301-F80FA3E8A05F}"/>
              </a:ext>
            </a:extLst>
          </p:cNvPr>
          <p:cNvSpPr/>
          <p:nvPr userDrawn="1"/>
        </p:nvSpPr>
        <p:spPr>
          <a:xfrm>
            <a:off x="6080650" y="2923534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FBF6708-DCF7-47F9-9DA0-4AD2DD90C375}"/>
              </a:ext>
            </a:extLst>
          </p:cNvPr>
          <p:cNvSpPr/>
          <p:nvPr userDrawn="1"/>
        </p:nvSpPr>
        <p:spPr>
          <a:xfrm>
            <a:off x="7269007" y="377767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93B0E7B3-951C-419F-9B21-049CA87BDB4A}"/>
              </a:ext>
            </a:extLst>
          </p:cNvPr>
          <p:cNvSpPr/>
          <p:nvPr userDrawn="1"/>
        </p:nvSpPr>
        <p:spPr>
          <a:xfrm>
            <a:off x="3687718" y="89053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258D8FA-234E-4F82-A64E-1297B1194E50}"/>
              </a:ext>
            </a:extLst>
          </p:cNvPr>
          <p:cNvSpPr/>
          <p:nvPr userDrawn="1"/>
        </p:nvSpPr>
        <p:spPr>
          <a:xfrm>
            <a:off x="2264621" y="3177365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CE53AB52-F1BB-48B6-828E-5F572D75BE2B}"/>
              </a:ext>
            </a:extLst>
          </p:cNvPr>
          <p:cNvSpPr/>
          <p:nvPr userDrawn="1"/>
        </p:nvSpPr>
        <p:spPr>
          <a:xfrm>
            <a:off x="5737670" y="811122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47930203-CE6F-44DB-B224-9E7CCF69959D}"/>
              </a:ext>
            </a:extLst>
          </p:cNvPr>
          <p:cNvSpPr/>
          <p:nvPr userDrawn="1"/>
        </p:nvSpPr>
        <p:spPr>
          <a:xfrm>
            <a:off x="7488761" y="178512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214E1A2-8E01-438C-9174-634BBB6C5ACF}"/>
              </a:ext>
            </a:extLst>
          </p:cNvPr>
          <p:cNvSpPr/>
          <p:nvPr userDrawn="1"/>
        </p:nvSpPr>
        <p:spPr>
          <a:xfrm>
            <a:off x="8196297" y="3685280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2D78ED5-FE66-4962-A2A2-482ACEBF27F1}"/>
              </a:ext>
            </a:extLst>
          </p:cNvPr>
          <p:cNvSpPr/>
          <p:nvPr userDrawn="1"/>
        </p:nvSpPr>
        <p:spPr>
          <a:xfrm>
            <a:off x="259853" y="2459693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F2A6C5D-DCE7-4C82-A38A-D5FF37E3F3EA}"/>
              </a:ext>
            </a:extLst>
          </p:cNvPr>
          <p:cNvSpPr/>
          <p:nvPr userDrawn="1"/>
        </p:nvSpPr>
        <p:spPr>
          <a:xfrm>
            <a:off x="2645047" y="154328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5F36162-7909-4DCA-8217-097025E4371B}"/>
              </a:ext>
            </a:extLst>
          </p:cNvPr>
          <p:cNvSpPr/>
          <p:nvPr userDrawn="1"/>
        </p:nvSpPr>
        <p:spPr>
          <a:xfrm>
            <a:off x="1456343" y="4186878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23977517-7971-4721-91A8-74E9B7B94B7F}"/>
              </a:ext>
            </a:extLst>
          </p:cNvPr>
          <p:cNvSpPr/>
          <p:nvPr userDrawn="1"/>
        </p:nvSpPr>
        <p:spPr>
          <a:xfrm>
            <a:off x="8306047" y="137092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8773A50-3663-4464-9FCA-D3340407760E}"/>
              </a:ext>
            </a:extLst>
          </p:cNvPr>
          <p:cNvSpPr/>
          <p:nvPr userDrawn="1"/>
        </p:nvSpPr>
        <p:spPr>
          <a:xfrm>
            <a:off x="5969614" y="252823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618AFBD-D6FF-4F7D-AF9E-1F524E63913A}"/>
              </a:ext>
            </a:extLst>
          </p:cNvPr>
          <p:cNvSpPr/>
          <p:nvPr userDrawn="1"/>
        </p:nvSpPr>
        <p:spPr>
          <a:xfrm>
            <a:off x="2830343" y="80103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B865EB85-4339-43F8-8F41-2241A66F13AE}"/>
              </a:ext>
            </a:extLst>
          </p:cNvPr>
          <p:cNvSpPr/>
          <p:nvPr userDrawn="1"/>
        </p:nvSpPr>
        <p:spPr>
          <a:xfrm>
            <a:off x="241583" y="239495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476389D-2E02-456B-A6E1-E9AA055C1A1D}"/>
              </a:ext>
            </a:extLst>
          </p:cNvPr>
          <p:cNvSpPr/>
          <p:nvPr userDrawn="1"/>
        </p:nvSpPr>
        <p:spPr>
          <a:xfrm>
            <a:off x="-57653" y="81012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AF77523-C8AB-4390-9B9C-5CC0404BC4AF}"/>
              </a:ext>
            </a:extLst>
          </p:cNvPr>
          <p:cNvSpPr/>
          <p:nvPr userDrawn="1"/>
        </p:nvSpPr>
        <p:spPr>
          <a:xfrm>
            <a:off x="2234729" y="194267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CB8F82A-B8C6-4E93-BB63-24449D832D67}"/>
              </a:ext>
            </a:extLst>
          </p:cNvPr>
          <p:cNvSpPr/>
          <p:nvPr userDrawn="1"/>
        </p:nvSpPr>
        <p:spPr>
          <a:xfrm>
            <a:off x="5136446" y="334226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6072445-02C0-496C-A16E-89620954330A}"/>
              </a:ext>
            </a:extLst>
          </p:cNvPr>
          <p:cNvSpPr/>
          <p:nvPr userDrawn="1"/>
        </p:nvSpPr>
        <p:spPr>
          <a:xfrm>
            <a:off x="6334481" y="160567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77004CE-76C3-4383-A172-0E539428E7B9}"/>
              </a:ext>
            </a:extLst>
          </p:cNvPr>
          <p:cNvSpPr/>
          <p:nvPr userDrawn="1"/>
        </p:nvSpPr>
        <p:spPr>
          <a:xfrm>
            <a:off x="3607306" y="229517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04403FA1-28DC-4A66-9EE4-964D99BC617E}"/>
              </a:ext>
            </a:extLst>
          </p:cNvPr>
          <p:cNvSpPr/>
          <p:nvPr userDrawn="1"/>
        </p:nvSpPr>
        <p:spPr>
          <a:xfrm>
            <a:off x="1882565" y="72907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2292B38-36C1-45E3-895A-5EAA2508C917}"/>
              </a:ext>
            </a:extLst>
          </p:cNvPr>
          <p:cNvSpPr/>
          <p:nvPr userDrawn="1"/>
        </p:nvSpPr>
        <p:spPr>
          <a:xfrm>
            <a:off x="8958279" y="228600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AAD138DD-2E39-4697-A91A-941B704FDC32}"/>
              </a:ext>
            </a:extLst>
          </p:cNvPr>
          <p:cNvSpPr/>
          <p:nvPr userDrawn="1"/>
        </p:nvSpPr>
        <p:spPr>
          <a:xfrm>
            <a:off x="8489266" y="200994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94FF2EF-5827-48AC-8A75-B7646946606E}"/>
              </a:ext>
            </a:extLst>
          </p:cNvPr>
          <p:cNvSpPr/>
          <p:nvPr userDrawn="1"/>
        </p:nvSpPr>
        <p:spPr>
          <a:xfrm>
            <a:off x="4481637" y="11183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CADB883C-43E3-4D87-BFAF-20CC8CED922C}"/>
              </a:ext>
            </a:extLst>
          </p:cNvPr>
          <p:cNvSpPr/>
          <p:nvPr userDrawn="1"/>
        </p:nvSpPr>
        <p:spPr>
          <a:xfrm>
            <a:off x="6233807" y="395194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BF01446D-4B1C-490A-96BB-1DBCEEE29381}"/>
              </a:ext>
            </a:extLst>
          </p:cNvPr>
          <p:cNvSpPr/>
          <p:nvPr userDrawn="1"/>
        </p:nvSpPr>
        <p:spPr>
          <a:xfrm>
            <a:off x="6677402" y="409587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2280F93-0CCB-4987-8D4A-E1E0AA42D1EA}"/>
              </a:ext>
            </a:extLst>
          </p:cNvPr>
          <p:cNvSpPr/>
          <p:nvPr userDrawn="1"/>
        </p:nvSpPr>
        <p:spPr>
          <a:xfrm>
            <a:off x="3615753" y="408788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1A3C2268-1788-4525-A082-DD31FC4D0738}"/>
              </a:ext>
            </a:extLst>
          </p:cNvPr>
          <p:cNvSpPr/>
          <p:nvPr userDrawn="1"/>
        </p:nvSpPr>
        <p:spPr>
          <a:xfrm>
            <a:off x="4879074" y="438163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73C09B74-24BF-4BAE-9CFE-EC85DBA97EB5}"/>
              </a:ext>
            </a:extLst>
          </p:cNvPr>
          <p:cNvSpPr/>
          <p:nvPr userDrawn="1"/>
        </p:nvSpPr>
        <p:spPr>
          <a:xfrm>
            <a:off x="1967633" y="393387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4473CF90-AB11-4522-8B67-68A639271F7B}"/>
              </a:ext>
            </a:extLst>
          </p:cNvPr>
          <p:cNvSpPr/>
          <p:nvPr userDrawn="1"/>
        </p:nvSpPr>
        <p:spPr>
          <a:xfrm>
            <a:off x="934330" y="2810137"/>
            <a:ext cx="80557" cy="103888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7E01AA4E-F07D-4969-8675-0FE92009B9FA}"/>
              </a:ext>
            </a:extLst>
          </p:cNvPr>
          <p:cNvSpPr/>
          <p:nvPr userDrawn="1"/>
        </p:nvSpPr>
        <p:spPr>
          <a:xfrm>
            <a:off x="5863471" y="91826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691FCAE3-2A92-47CB-ABB0-003B285122B5}"/>
              </a:ext>
            </a:extLst>
          </p:cNvPr>
          <p:cNvSpPr/>
          <p:nvPr userDrawn="1"/>
        </p:nvSpPr>
        <p:spPr>
          <a:xfrm>
            <a:off x="6126403" y="9597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C877BF94-AC05-427D-AFBC-A54EEAFEA433}"/>
              </a:ext>
            </a:extLst>
          </p:cNvPr>
          <p:cNvSpPr/>
          <p:nvPr userDrawn="1"/>
        </p:nvSpPr>
        <p:spPr>
          <a:xfrm>
            <a:off x="7474558" y="67040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A67772CE-8395-449B-A460-B010DF33763D}"/>
              </a:ext>
            </a:extLst>
          </p:cNvPr>
          <p:cNvSpPr/>
          <p:nvPr userDrawn="1"/>
        </p:nvSpPr>
        <p:spPr>
          <a:xfrm>
            <a:off x="4625569" y="163646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E7922A8A-7ABF-4891-B548-79CC1168A2D3}"/>
              </a:ext>
            </a:extLst>
          </p:cNvPr>
          <p:cNvSpPr/>
          <p:nvPr userDrawn="1"/>
        </p:nvSpPr>
        <p:spPr>
          <a:xfrm>
            <a:off x="6757768" y="2567203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8FC29F4-95AD-4762-8A8B-CD600964D676}"/>
              </a:ext>
            </a:extLst>
          </p:cNvPr>
          <p:cNvSpPr/>
          <p:nvPr userDrawn="1"/>
        </p:nvSpPr>
        <p:spPr>
          <a:xfrm>
            <a:off x="4491573" y="1976746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E8987EBB-265A-471F-8D1E-39DD1F6A435D}"/>
              </a:ext>
            </a:extLst>
          </p:cNvPr>
          <p:cNvSpPr/>
          <p:nvPr userDrawn="1"/>
        </p:nvSpPr>
        <p:spPr>
          <a:xfrm>
            <a:off x="7836157" y="111839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1E6D095E-A05F-44CF-8DB9-14F3BBD09EBB}"/>
              </a:ext>
            </a:extLst>
          </p:cNvPr>
          <p:cNvSpPr/>
          <p:nvPr userDrawn="1"/>
        </p:nvSpPr>
        <p:spPr>
          <a:xfrm>
            <a:off x="1849172" y="863694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CE34B436-473E-47F5-848E-4CCF12802D87}"/>
              </a:ext>
            </a:extLst>
          </p:cNvPr>
          <p:cNvSpPr/>
          <p:nvPr userDrawn="1"/>
        </p:nvSpPr>
        <p:spPr>
          <a:xfrm>
            <a:off x="817357" y="3961492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7CD731FE-86C9-40C7-93D2-77C23E8F18F6}"/>
              </a:ext>
            </a:extLst>
          </p:cNvPr>
          <p:cNvSpPr/>
          <p:nvPr userDrawn="1"/>
        </p:nvSpPr>
        <p:spPr>
          <a:xfrm>
            <a:off x="5865428" y="265543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E9473288-A26D-4460-A855-629478BD6DBB}"/>
              </a:ext>
            </a:extLst>
          </p:cNvPr>
          <p:cNvSpPr/>
          <p:nvPr userDrawn="1"/>
        </p:nvSpPr>
        <p:spPr>
          <a:xfrm>
            <a:off x="1677285" y="66968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85C86D59-6495-40B5-9199-689F7B507343}"/>
              </a:ext>
            </a:extLst>
          </p:cNvPr>
          <p:cNvSpPr/>
          <p:nvPr userDrawn="1"/>
        </p:nvSpPr>
        <p:spPr>
          <a:xfrm>
            <a:off x="4274533" y="242817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75705BE5-85E3-4404-A063-E8B7CF9FB8C6}"/>
              </a:ext>
            </a:extLst>
          </p:cNvPr>
          <p:cNvSpPr/>
          <p:nvPr userDrawn="1"/>
        </p:nvSpPr>
        <p:spPr>
          <a:xfrm>
            <a:off x="2799097" y="2912171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E0087375-9EE0-45F9-9F92-F353D57053FE}"/>
              </a:ext>
            </a:extLst>
          </p:cNvPr>
          <p:cNvSpPr/>
          <p:nvPr userDrawn="1"/>
        </p:nvSpPr>
        <p:spPr>
          <a:xfrm>
            <a:off x="3313237" y="402921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29945AE2-1B79-4F3D-AF9B-AE4FF24AB8C8}"/>
              </a:ext>
            </a:extLst>
          </p:cNvPr>
          <p:cNvSpPr/>
          <p:nvPr userDrawn="1"/>
        </p:nvSpPr>
        <p:spPr>
          <a:xfrm>
            <a:off x="7314165" y="35184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F0AD61D9-1F7B-4C92-8DCB-DE748798523F}"/>
              </a:ext>
            </a:extLst>
          </p:cNvPr>
          <p:cNvSpPr/>
          <p:nvPr userDrawn="1"/>
        </p:nvSpPr>
        <p:spPr>
          <a:xfrm>
            <a:off x="8471400" y="2887058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2CF9062-6195-4B75-A5B7-BB409FCE80AD}"/>
              </a:ext>
            </a:extLst>
          </p:cNvPr>
          <p:cNvSpPr/>
          <p:nvPr userDrawn="1"/>
        </p:nvSpPr>
        <p:spPr>
          <a:xfrm>
            <a:off x="7466565" y="36708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63152F93-F9CE-49FE-95D8-00623B523124}"/>
              </a:ext>
            </a:extLst>
          </p:cNvPr>
          <p:cNvSpPr/>
          <p:nvPr userDrawn="1"/>
        </p:nvSpPr>
        <p:spPr>
          <a:xfrm>
            <a:off x="3963033" y="488852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797D983-D27E-416E-80FC-1723B25B1EA8}"/>
              </a:ext>
            </a:extLst>
          </p:cNvPr>
          <p:cNvSpPr/>
          <p:nvPr userDrawn="1"/>
        </p:nvSpPr>
        <p:spPr>
          <a:xfrm>
            <a:off x="3695029" y="1745629"/>
            <a:ext cx="213163" cy="200254"/>
          </a:xfrm>
          <a:prstGeom prst="ellipse">
            <a:avLst/>
          </a:prstGeom>
          <a:solidFill>
            <a:srgbClr val="CCF0F5">
              <a:alpha val="60000"/>
            </a:srgbClr>
          </a:solidFill>
          <a:ln w="28575">
            <a:solidFill>
              <a:srgbClr val="CCF0F5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B18886C8-A531-4CAB-BD0D-CD9B5FA95412}"/>
              </a:ext>
            </a:extLst>
          </p:cNvPr>
          <p:cNvSpPr/>
          <p:nvPr userDrawn="1"/>
        </p:nvSpPr>
        <p:spPr>
          <a:xfrm>
            <a:off x="896909" y="1661776"/>
            <a:ext cx="301049" cy="30104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D724458B-FA00-47E4-9E9E-42DBDB936AD7}"/>
              </a:ext>
            </a:extLst>
          </p:cNvPr>
          <p:cNvSpPr/>
          <p:nvPr userDrawn="1"/>
        </p:nvSpPr>
        <p:spPr>
          <a:xfrm>
            <a:off x="4075243" y="98626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F7089EA4-AF14-4035-AE6E-3AF98DEE93CE}"/>
              </a:ext>
            </a:extLst>
          </p:cNvPr>
          <p:cNvSpPr/>
          <p:nvPr userDrawn="1"/>
        </p:nvSpPr>
        <p:spPr>
          <a:xfrm>
            <a:off x="417450" y="140089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6" name="Picture 175">
            <a:extLst>
              <a:ext uri="{FF2B5EF4-FFF2-40B4-BE49-F238E27FC236}">
                <a16:creationId xmlns:a16="http://schemas.microsoft.com/office/drawing/2014/main" id="{2E1F6DCC-C76B-495F-87E6-0BD84AFB9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3" y="172374"/>
            <a:ext cx="2740434" cy="847178"/>
          </a:xfrm>
          <a:prstGeom prst="rect">
            <a:avLst/>
          </a:prstGeom>
          <a:effectLst>
            <a:outerShdw blurRad="228600" dist="38100" dir="2700000" algn="tl" rotWithShape="0">
              <a:srgbClr val="00486E">
                <a:alpha val="75000"/>
              </a:srgbClr>
            </a:outerShdw>
          </a:effectLst>
        </p:spPr>
      </p:pic>
      <p:sp>
        <p:nvSpPr>
          <p:cNvPr id="177" name="Oval 176">
            <a:extLst>
              <a:ext uri="{FF2B5EF4-FFF2-40B4-BE49-F238E27FC236}">
                <a16:creationId xmlns:a16="http://schemas.microsoft.com/office/drawing/2014/main" id="{3D7AFF94-7BD4-46AC-B544-BECCBABC0ABF}"/>
              </a:ext>
            </a:extLst>
          </p:cNvPr>
          <p:cNvSpPr/>
          <p:nvPr userDrawn="1"/>
        </p:nvSpPr>
        <p:spPr>
          <a:xfrm>
            <a:off x="1852674" y="1126321"/>
            <a:ext cx="432320" cy="432319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3CE1429F-0521-4AE1-BC2B-7D229C437AF2}"/>
              </a:ext>
            </a:extLst>
          </p:cNvPr>
          <p:cNvSpPr/>
          <p:nvPr userDrawn="1"/>
        </p:nvSpPr>
        <p:spPr>
          <a:xfrm>
            <a:off x="1375655" y="1191097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1488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4E0841-D30F-48C8-AADD-BDBED54AB46B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67B976-F21C-4802-9AEC-D7F6074EDB35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D7DFE-2AD5-4665-BBA7-E4EB1E41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5828471" y="3155247"/>
            <a:ext cx="5975555" cy="49097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26C9A-9EFC-451B-9E88-0B6227660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412961"/>
            <a:ext cx="7886700" cy="576400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1E86E-F602-4656-8C14-E75DA7CC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6E25-09F2-4560-B83B-32573EAB577D}" type="datetime1">
              <a:rPr lang="en-US" smtClean="0"/>
              <a:t>7/20/2020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E20D-8072-4681-9F29-06771EB6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1EC63-CF6F-475A-95C1-D235CD082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4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BEBF7-70F5-42BC-8238-F4623FD496A2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9444A-441B-4C24-B6CE-ECA1BFDC3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>
            <a:lvl1pPr>
              <a:defRPr>
                <a:solidFill>
                  <a:srgbClr val="00486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DF34B-0BC8-42DD-9A36-E80EE0D1B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D2310-20E5-437C-A57F-37AFC3A0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5734-CAD1-4263-A67C-1DFD4AA9C666}" type="datetime1">
              <a:rPr lang="en-US" smtClean="0"/>
              <a:t>7/20/2020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B7C6-C575-48DC-9CBD-23E67BBB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EF9DDD-C7E4-4A44-9D7A-BE5BDC26A5E9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6E8175-9594-4866-85C8-DF977C0D8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5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2C3F125-71B9-46F3-9F8B-A69A73D5BBCC}" type="datetime1">
              <a:rPr lang="en-US" smtClean="0"/>
              <a:t>7/20/2020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2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July 30, 2019 - August 1, 2019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D65362-7A43-41B1-A0D9-ADFD6B6F3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475" y="152401"/>
            <a:ext cx="246490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0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61AAB-AB0D-4611-8E93-CF53FBF24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3895"/>
            <a:ext cx="1147590" cy="6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62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053DA37-52D9-47A9-8992-92277BE7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CE9FD2-B2C1-45AA-8277-E0660851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00486E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1D17D2BA-F70E-4B42-822F-247A5F2A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914400" cy="365125"/>
          </a:xfrm>
        </p:spPr>
        <p:txBody>
          <a:bodyPr rtlCol="0"/>
          <a:lstStyle/>
          <a:p>
            <a:fld id="{17664E7C-DF17-49E2-8696-B5F18CB43932}" type="datetime1">
              <a:rPr lang="en-US" smtClean="0"/>
              <a:t>7/20/2020</a:t>
            </a:fld>
            <a:endParaRPr lang="en-US" dirty="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6D06DF6B-1361-440D-A963-F64526BF7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05700" y="6248206"/>
            <a:ext cx="1409700" cy="365125"/>
          </a:xfrm>
        </p:spPr>
        <p:txBody>
          <a:bodyPr rtlCol="0"/>
          <a:lstStyle>
            <a:lvl1pPr>
              <a:defRPr sz="1200">
                <a:latin typeface="Tw Cen MT Condensed Extra Bold" panose="020B0803020202020204" pitchFamily="34" charset="0"/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409EFCE-5A05-48E1-91EC-8155F9F99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CAF1B7-6553-47DE-803D-A5B5991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40722"/>
            <a:ext cx="762000" cy="46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74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2208-70AF-4017-9E4B-D73263C1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FED4-E389-4EAA-A13D-6BD6C8EDC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ECDE3-8951-4087-BC6C-524DAA6B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6083-A289-406F-98BA-CC5CBBBB6FC7}" type="datetime1">
              <a:rPr lang="en-US" smtClean="0"/>
              <a:t>7/20/2020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7C1A4-EDCF-4876-9A5A-A464F291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0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6E98B4-8D70-4D34-8F62-75DC302BEA4B}"/>
              </a:ext>
            </a:extLst>
          </p:cNvPr>
          <p:cNvSpPr/>
          <p:nvPr/>
        </p:nvSpPr>
        <p:spPr>
          <a:xfrm>
            <a:off x="0" y="7"/>
            <a:ext cx="9144000" cy="5104015"/>
          </a:xfrm>
          <a:prstGeom prst="rect">
            <a:avLst/>
          </a:prstGeom>
          <a:solidFill>
            <a:srgbClr val="CC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6670-E935-43B5-8CD5-6158FBB2C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40334"/>
            <a:ext cx="7886700" cy="44271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EBC8C-91C8-44D7-949D-054B097A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0EFE-74C0-423C-8C07-07D2C81AC221}" type="datetime1">
              <a:rPr lang="en-US" smtClean="0"/>
              <a:t>7/20/2020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F7AA8-8228-4BFD-A656-875C0DAF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July 30, 2019 - August 1,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DD9D1-684A-42C7-9F96-001C5B5C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A9719-A796-44EB-8D22-C7BBB0DB36DB}"/>
              </a:ext>
            </a:extLst>
          </p:cNvPr>
          <p:cNvSpPr/>
          <p:nvPr/>
        </p:nvSpPr>
        <p:spPr>
          <a:xfrm>
            <a:off x="0" y="5104022"/>
            <a:ext cx="9144000" cy="1753985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826C2-EA8D-456F-B88F-CAF62343F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195455"/>
            <a:ext cx="7886700" cy="102437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CF0F5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01577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B209-14CA-4CF4-81E4-B217D9FD7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AC14D-7AE0-4CC5-89E0-589EF1E68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E3C59-73DF-491B-9E57-533944C2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C65-99C3-4DD6-91EE-E38790DB6376}" type="datetime1">
              <a:rPr lang="en-US" smtClean="0"/>
              <a:t>7/20/2020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59CEC-AF39-4708-9C6F-752CDF92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816D5A5-8085-4C88-BA61-6393CDFE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0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11D21-DC36-4AE2-85B9-7B550F6C1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23961"/>
            <a:ext cx="3868340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2D9E5-807B-41EE-A7C1-ED1EDF8F4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47873"/>
            <a:ext cx="3868340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C3DF0-82A6-44D7-873C-00F48D057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23961"/>
            <a:ext cx="3887391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AF12E-DF00-46A5-9AF8-E72E320B9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047873"/>
            <a:ext cx="3887391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00F68-945C-445E-9056-B59F0D08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62F8-B795-4C7F-86C6-1C7D8CCEAC01}" type="datetime1">
              <a:rPr lang="en-US" smtClean="0"/>
              <a:t>7/20/2020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F36AE-1051-4E2C-9232-8F4F3A1C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72A139E-6485-4047-AF53-EA8FE564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13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BF65F-0B7C-4436-B524-2EEA4178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496-9561-4D1D-9B8A-1D94D146627B}" type="datetime1">
              <a:rPr lang="en-US" smtClean="0"/>
              <a:t>7/20/2020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9A4C6-F5FA-4611-AFF8-6957DDA1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F1B5F7C-F40B-456D-AE88-3BD50DB6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E71-DB2B-4692-AB7D-782ADFC7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D305-A687-4E1F-A5B2-4E359CB20A62}" type="datetime1">
              <a:rPr lang="en-US" smtClean="0"/>
              <a:t>7/20/2020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9881-764F-4DCA-8ECC-137B0C06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09839-3449-4E1C-ACCD-2276591F4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19831-EA00-4F62-9ECE-2C3BE66EA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C7602-9307-4028-B790-1ADA0274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8F7E-DA3C-461D-A583-43E3017B184F}" type="datetime1">
              <a:rPr lang="en-US" smtClean="0"/>
              <a:t>7/20/2020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50CF0-FD73-4DFC-A009-AF195537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D7901F1-A88C-4C34-97C4-54B77729C7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B0053EA-9CD2-48B5-BB97-FD4CB17F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7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A57945-47D0-4C1A-A55F-AD2E46B92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3F707-12A1-40A4-A298-5FD64018D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A3DF3-E086-4F2A-A582-DE9BD872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6EA3-A4BA-4F2F-A5B1-6E0719E640B3}" type="datetime1">
              <a:rPr lang="en-US" smtClean="0"/>
              <a:t>7/20/2020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A61FF-FC29-41BB-875E-A5DB66A7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A6E5743-FAAC-4A5C-A11A-EC2ADE1AFED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D134985-1A44-4116-8C6E-B5B15958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5D019-0078-4C8A-BE74-0ED85029E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21971"/>
            <a:ext cx="7886700" cy="4954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57797-DE19-4E1A-AE60-F2E6D1D12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fld id="{82590C94-F64D-41A3-BAE2-D75E2879FE98}" type="datetime1">
              <a:rPr lang="en-US" smtClean="0"/>
              <a:t>7/20/2020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3EDC-28D6-485E-BFC5-576FC412C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FDD35D-5D43-4C99-9DEB-2FFABDB73BE6}"/>
              </a:ext>
            </a:extLst>
          </p:cNvPr>
          <p:cNvSpPr/>
          <p:nvPr/>
        </p:nvSpPr>
        <p:spPr>
          <a:xfrm>
            <a:off x="0" y="1"/>
            <a:ext cx="9144000" cy="79382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97DF6-EC0F-4B5D-B7D8-CB6277F0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807DE4-E7FA-4D98-8EA1-9DA24079CE23}"/>
              </a:ext>
            </a:extLst>
          </p:cNvPr>
          <p:cNvSpPr txBox="1"/>
          <p:nvPr/>
        </p:nvSpPr>
        <p:spPr>
          <a:xfrm>
            <a:off x="2775859" y="6400420"/>
            <a:ext cx="3592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rPr>
              <a:t>© Copyright 2007-2019 Texas Education Agency (TEA).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D55F6A-3C10-460A-A6E7-6A6A8E26A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00" y="127908"/>
            <a:ext cx="818876" cy="48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4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spc="100" baseline="0">
          <a:solidFill>
            <a:srgbClr val="CCF0F5"/>
          </a:solidFill>
          <a:latin typeface="Tw Cen MT Condensed" panose="020B0606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-1" y="4960141"/>
            <a:ext cx="6234115" cy="1116337"/>
          </a:xfrm>
        </p:spPr>
        <p:txBody>
          <a:bodyPr>
            <a:noAutofit/>
          </a:bodyPr>
          <a:lstStyle/>
          <a:p>
            <a:r>
              <a:rPr lang="en-US" sz="3600" dirty="0"/>
              <a:t>Code Table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0DECE-A2B1-4E71-A31F-ACC2D35EA1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800" y="5717702"/>
            <a:ext cx="2449944" cy="7497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Tw Cen MT Condensed"/>
              </a:rPr>
              <a:t>Leticia </a:t>
            </a:r>
            <a:r>
              <a:rPr lang="en-US" dirty="0" err="1">
                <a:latin typeface="Tw Cen MT Condensed"/>
              </a:rPr>
              <a:t>Ollervidez</a:t>
            </a:r>
          </a:p>
          <a:p>
            <a:r>
              <a:rPr lang="en-US" dirty="0">
                <a:latin typeface="Tw Cen MT Condensed"/>
              </a:rPr>
              <a:t>July 2020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43D684-D8D2-4D27-B5CB-9251A02D86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2020-2021 School Year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02"/>
            <a:ext cx="7886700" cy="793820"/>
          </a:xfrm>
        </p:spPr>
        <p:txBody>
          <a:bodyPr>
            <a:noAutofit/>
          </a:bodyPr>
          <a:lstStyle/>
          <a:p>
            <a:r>
              <a:rPr lang="en-US" dirty="0"/>
              <a:t>Leaver-reason-code BUSINESS RULES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7422"/>
            <a:ext cx="8058150" cy="554893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b="1" dirty="0"/>
              <a:t>The following Business Validation Rules were updated to match translation changes:</a:t>
            </a:r>
          </a:p>
          <a:p>
            <a:pPr marL="0" indent="0">
              <a:buNone/>
            </a:pPr>
            <a:endParaRPr lang="en-US" sz="2900" b="1" dirty="0"/>
          </a:p>
          <a:p>
            <a:pPr marL="0" indent="0">
              <a:buNone/>
            </a:pPr>
            <a:r>
              <a:rPr lang="en-US" sz="2900" b="1" dirty="0"/>
              <a:t>40203-0023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900" dirty="0"/>
              <a:t>If LEAVER-REASON-CODE is "01", "24", "88", "90", or "98", then student address information must be provided (ADDRESS-TYPE, STREET-NUMBER-NAME, CITY, STATE-ABBREVIATION, POSTAL-CODE).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9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900" dirty="0"/>
              <a:t>Student address information must be provided for any school leaver with the following TX-</a:t>
            </a:r>
            <a:r>
              <a:rPr lang="en-US" sz="2900" dirty="0" err="1"/>
              <a:t>LeaverReasonCode</a:t>
            </a:r>
            <a:r>
              <a:rPr lang="en-US" sz="2900" dirty="0"/>
              <a:t>: "Graduated From A Campus In This District Or Charter" (01), "College, Pursue Associate’s or Bachelor’s Degree" (24), "Court-</a:t>
            </a:r>
            <a:r>
              <a:rPr lang="en-US" sz="2900" dirty="0">
                <a:highlight>
                  <a:srgbClr val="FFFF00"/>
                </a:highlight>
              </a:rPr>
              <a:t>O</a:t>
            </a:r>
            <a:r>
              <a:rPr lang="en-US" sz="2900" dirty="0"/>
              <a:t>rdered </a:t>
            </a:r>
            <a:r>
              <a:rPr lang="en-US" sz="2900" dirty="0">
                <a:highlight>
                  <a:srgbClr val="FFFF00"/>
                </a:highlight>
              </a:rPr>
              <a:t>T</a:t>
            </a:r>
            <a:r>
              <a:rPr lang="en-US" sz="2900" dirty="0"/>
              <a:t>o </a:t>
            </a:r>
            <a:r>
              <a:rPr lang="en-US" sz="2900" dirty="0">
                <a:highlight>
                  <a:srgbClr val="FFFF00"/>
                </a:highlight>
              </a:rPr>
              <a:t>A</a:t>
            </a:r>
            <a:r>
              <a:rPr lang="en-US" sz="2900" dirty="0"/>
              <a:t> </a:t>
            </a:r>
            <a:r>
              <a:rPr lang="en-US" sz="2900" dirty="0">
                <a:highlight>
                  <a:srgbClr val="FFFF00"/>
                </a:highlight>
              </a:rPr>
              <a:t>High School Equivalency Program</a:t>
            </a:r>
            <a:r>
              <a:rPr lang="en-US" sz="2900" dirty="0"/>
              <a:t>, </a:t>
            </a:r>
            <a:r>
              <a:rPr lang="en-US" sz="2900" dirty="0">
                <a:highlight>
                  <a:srgbClr val="FFFF00"/>
                </a:highlight>
              </a:rPr>
              <a:t>H</a:t>
            </a:r>
            <a:r>
              <a:rPr lang="en-US" sz="2900" dirty="0"/>
              <a:t>as </a:t>
            </a:r>
            <a:r>
              <a:rPr lang="en-US" sz="2900" dirty="0">
                <a:highlight>
                  <a:srgbClr val="FFFF00"/>
                </a:highlight>
              </a:rPr>
              <a:t>N</a:t>
            </a:r>
            <a:r>
              <a:rPr lang="en-US" sz="2900" dirty="0"/>
              <a:t>ot </a:t>
            </a:r>
            <a:r>
              <a:rPr lang="en-US" sz="2900" dirty="0">
                <a:highlight>
                  <a:srgbClr val="FFFF00"/>
                </a:highlight>
              </a:rPr>
              <a:t>E</a:t>
            </a:r>
            <a:r>
              <a:rPr lang="en-US" sz="2900" dirty="0"/>
              <a:t>arned </a:t>
            </a:r>
            <a:r>
              <a:rPr lang="en-US" sz="2900" dirty="0">
                <a:highlight>
                  <a:srgbClr val="FFFF00"/>
                </a:highlight>
              </a:rPr>
              <a:t>A</a:t>
            </a:r>
            <a:r>
              <a:rPr lang="en-US" sz="2900" dirty="0"/>
              <a:t> </a:t>
            </a:r>
            <a:r>
              <a:rPr lang="en-US" sz="2900" dirty="0">
                <a:highlight>
                  <a:srgbClr val="FFFF00"/>
                </a:highlight>
              </a:rPr>
              <a:t>Texas Certificate of High School Equivalency (</a:t>
            </a:r>
            <a:r>
              <a:rPr lang="en-US" sz="2900" dirty="0" err="1">
                <a:highlight>
                  <a:srgbClr val="FFFF00"/>
                </a:highlight>
              </a:rPr>
              <a:t>TxCHSE</a:t>
            </a:r>
            <a:r>
              <a:rPr lang="en-US" sz="2900" dirty="0">
                <a:highlight>
                  <a:srgbClr val="FFFF00"/>
                </a:highlight>
              </a:rPr>
              <a:t>)" </a:t>
            </a:r>
            <a:r>
              <a:rPr lang="en-US" sz="2900" dirty="0"/>
              <a:t>(88), "Graduated </a:t>
            </a:r>
            <a:r>
              <a:rPr lang="en-US" sz="2900" dirty="0">
                <a:highlight>
                  <a:srgbClr val="FFFF00"/>
                </a:highlight>
              </a:rPr>
              <a:t>F</a:t>
            </a:r>
            <a:r>
              <a:rPr lang="en-US" sz="2900" dirty="0"/>
              <a:t>rom </a:t>
            </a:r>
            <a:r>
              <a:rPr lang="en-US" sz="2900" dirty="0">
                <a:highlight>
                  <a:srgbClr val="FFFF00"/>
                </a:highlight>
              </a:rPr>
              <a:t>A</a:t>
            </a:r>
            <a:r>
              <a:rPr lang="en-US" sz="2900" dirty="0"/>
              <a:t>nother </a:t>
            </a:r>
            <a:r>
              <a:rPr lang="en-US" sz="2900" dirty="0">
                <a:highlight>
                  <a:srgbClr val="FFFF00"/>
                </a:highlight>
              </a:rPr>
              <a:t>S</a:t>
            </a:r>
            <a:r>
              <a:rPr lang="en-US" sz="2900" dirty="0"/>
              <a:t>tate </a:t>
            </a:r>
            <a:r>
              <a:rPr lang="en-US" sz="2900" dirty="0">
                <a:highlight>
                  <a:srgbClr val="FFFF00"/>
                </a:highlight>
              </a:rPr>
              <a:t>U</a:t>
            </a:r>
            <a:r>
              <a:rPr lang="en-US" sz="2900" dirty="0"/>
              <a:t>nder </a:t>
            </a:r>
            <a:r>
              <a:rPr lang="en-US" sz="2900" dirty="0">
                <a:highlight>
                  <a:srgbClr val="FFFF00"/>
                </a:highlight>
              </a:rPr>
              <a:t>P</a:t>
            </a:r>
            <a:r>
              <a:rPr lang="en-US" sz="2900" dirty="0"/>
              <a:t>rovisions </a:t>
            </a:r>
            <a:r>
              <a:rPr lang="en-US" sz="2900" dirty="0">
                <a:highlight>
                  <a:srgbClr val="FFFF00"/>
                </a:highlight>
              </a:rPr>
              <a:t>O</a:t>
            </a:r>
            <a:r>
              <a:rPr lang="en-US" sz="2900" dirty="0"/>
              <a:t>f </a:t>
            </a:r>
            <a:r>
              <a:rPr lang="en-US" sz="2900" dirty="0">
                <a:highlight>
                  <a:srgbClr val="FFFF00"/>
                </a:highlight>
              </a:rPr>
              <a:t>T</a:t>
            </a:r>
            <a:r>
              <a:rPr lang="en-US" sz="2900" dirty="0"/>
              <a:t>he Interstate Compact </a:t>
            </a:r>
            <a:r>
              <a:rPr lang="en-US" sz="2900" dirty="0">
                <a:highlight>
                  <a:srgbClr val="FFFF00"/>
                </a:highlight>
              </a:rPr>
              <a:t>O</a:t>
            </a:r>
            <a:r>
              <a:rPr lang="en-US" sz="2900" dirty="0"/>
              <a:t>n Educational Opportunity </a:t>
            </a:r>
            <a:r>
              <a:rPr lang="en-US" sz="2900" dirty="0">
                <a:highlight>
                  <a:srgbClr val="FFFF00"/>
                </a:highlight>
              </a:rPr>
              <a:t>F</a:t>
            </a:r>
            <a:r>
              <a:rPr lang="en-US" sz="2900" dirty="0"/>
              <a:t>or Military Children" (90), or "Other" (98).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b="1" dirty="0"/>
              <a:t>40203-0024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900" dirty="0"/>
              <a:t>If LEAVER-REASON-CODE is "01", "24", "88", "90", or "98", then parent address information should be provided (ADDRESS-TYPE, STREET-NUMBER-NAME, CITY, STATE-ABBREVIATION, POSTAL-CODE).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9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900" dirty="0"/>
              <a:t>Parent address information must be provided for any school leaver with the following TX-</a:t>
            </a:r>
            <a:r>
              <a:rPr lang="en-US" sz="2900" dirty="0" err="1"/>
              <a:t>LeaverReasonCode</a:t>
            </a:r>
            <a:r>
              <a:rPr lang="en-US" sz="2900" dirty="0"/>
              <a:t>: "Graduated From A Campus In This District Or Charter" (01), "College, Pursue Associate’s or Bachelor’s Degree" (24), "Court-</a:t>
            </a:r>
            <a:r>
              <a:rPr lang="en-US" sz="2900" dirty="0">
                <a:highlight>
                  <a:srgbClr val="FFFF00"/>
                </a:highlight>
              </a:rPr>
              <a:t>O</a:t>
            </a:r>
            <a:r>
              <a:rPr lang="en-US" sz="2900" dirty="0"/>
              <a:t>rdered </a:t>
            </a:r>
            <a:r>
              <a:rPr lang="en-US" sz="2900" dirty="0">
                <a:highlight>
                  <a:srgbClr val="FFFF00"/>
                </a:highlight>
              </a:rPr>
              <a:t>T</a:t>
            </a:r>
            <a:r>
              <a:rPr lang="en-US" sz="2900" dirty="0"/>
              <a:t>o </a:t>
            </a:r>
            <a:r>
              <a:rPr lang="en-US" sz="2900" dirty="0">
                <a:highlight>
                  <a:srgbClr val="FFFF00"/>
                </a:highlight>
              </a:rPr>
              <a:t>A</a:t>
            </a:r>
            <a:r>
              <a:rPr lang="en-US" sz="2900" dirty="0"/>
              <a:t> </a:t>
            </a:r>
            <a:r>
              <a:rPr lang="en-US" sz="2900" dirty="0">
                <a:highlight>
                  <a:srgbClr val="FFFF00"/>
                </a:highlight>
              </a:rPr>
              <a:t>High School Equivalency Program</a:t>
            </a:r>
            <a:r>
              <a:rPr lang="en-US" sz="2900" dirty="0"/>
              <a:t>, </a:t>
            </a:r>
            <a:r>
              <a:rPr lang="en-US" sz="2900" dirty="0">
                <a:highlight>
                  <a:srgbClr val="FFFF00"/>
                </a:highlight>
              </a:rPr>
              <a:t>H</a:t>
            </a:r>
            <a:r>
              <a:rPr lang="en-US" sz="2900" dirty="0"/>
              <a:t>as </a:t>
            </a:r>
            <a:r>
              <a:rPr lang="en-US" sz="2900" dirty="0">
                <a:highlight>
                  <a:srgbClr val="FFFF00"/>
                </a:highlight>
              </a:rPr>
              <a:t>N</a:t>
            </a:r>
            <a:r>
              <a:rPr lang="en-US" sz="2900" dirty="0"/>
              <a:t>ot </a:t>
            </a:r>
            <a:r>
              <a:rPr lang="en-US" sz="2900" dirty="0">
                <a:highlight>
                  <a:srgbClr val="FFFF00"/>
                </a:highlight>
              </a:rPr>
              <a:t>E</a:t>
            </a:r>
            <a:r>
              <a:rPr lang="en-US" sz="2900" dirty="0"/>
              <a:t>arned </a:t>
            </a:r>
            <a:r>
              <a:rPr lang="en-US" sz="2900" dirty="0">
                <a:highlight>
                  <a:srgbClr val="FFFF00"/>
                </a:highlight>
              </a:rPr>
              <a:t>A</a:t>
            </a:r>
            <a:r>
              <a:rPr lang="en-US" sz="2900" dirty="0"/>
              <a:t> </a:t>
            </a:r>
            <a:r>
              <a:rPr lang="en-US" sz="2900" dirty="0">
                <a:highlight>
                  <a:srgbClr val="FFFF00"/>
                </a:highlight>
              </a:rPr>
              <a:t>Texas Certificate of High School Equivalency (</a:t>
            </a:r>
            <a:r>
              <a:rPr lang="en-US" sz="2900" dirty="0" err="1">
                <a:highlight>
                  <a:srgbClr val="FFFF00"/>
                </a:highlight>
              </a:rPr>
              <a:t>TxCHSE</a:t>
            </a:r>
            <a:r>
              <a:rPr lang="en-US" sz="2900" dirty="0">
                <a:highlight>
                  <a:srgbClr val="FFFF00"/>
                </a:highlight>
              </a:rPr>
              <a:t>)</a:t>
            </a:r>
            <a:r>
              <a:rPr lang="en-US" sz="2900" dirty="0"/>
              <a:t>" (88), "Graduated </a:t>
            </a:r>
            <a:r>
              <a:rPr lang="en-US" sz="2900" dirty="0">
                <a:highlight>
                  <a:srgbClr val="FFFF00"/>
                </a:highlight>
              </a:rPr>
              <a:t>F</a:t>
            </a:r>
            <a:r>
              <a:rPr lang="en-US" sz="2900" dirty="0"/>
              <a:t>rom </a:t>
            </a:r>
            <a:r>
              <a:rPr lang="en-US" sz="2900" dirty="0">
                <a:highlight>
                  <a:srgbClr val="FFFF00"/>
                </a:highlight>
              </a:rPr>
              <a:t>A</a:t>
            </a:r>
            <a:r>
              <a:rPr lang="en-US" sz="2900" dirty="0"/>
              <a:t>nother </a:t>
            </a:r>
            <a:r>
              <a:rPr lang="en-US" sz="2900" dirty="0">
                <a:highlight>
                  <a:srgbClr val="FFFF00"/>
                </a:highlight>
              </a:rPr>
              <a:t>S</a:t>
            </a:r>
            <a:r>
              <a:rPr lang="en-US" sz="2900" dirty="0"/>
              <a:t>tate </a:t>
            </a:r>
            <a:r>
              <a:rPr lang="en-US" sz="2900" dirty="0">
                <a:highlight>
                  <a:srgbClr val="FFFF00"/>
                </a:highlight>
              </a:rPr>
              <a:t>U</a:t>
            </a:r>
            <a:r>
              <a:rPr lang="en-US" sz="2900" dirty="0"/>
              <a:t>nder </a:t>
            </a:r>
            <a:r>
              <a:rPr lang="en-US" sz="2900" dirty="0">
                <a:highlight>
                  <a:srgbClr val="FFFF00"/>
                </a:highlight>
              </a:rPr>
              <a:t>P</a:t>
            </a:r>
            <a:r>
              <a:rPr lang="en-US" sz="2900" dirty="0"/>
              <a:t>rovisions </a:t>
            </a:r>
            <a:r>
              <a:rPr lang="en-US" sz="2900" dirty="0">
                <a:highlight>
                  <a:srgbClr val="FFFF00"/>
                </a:highlight>
              </a:rPr>
              <a:t>O</a:t>
            </a:r>
            <a:r>
              <a:rPr lang="en-US" sz="2900" dirty="0"/>
              <a:t>f </a:t>
            </a:r>
            <a:r>
              <a:rPr lang="en-US" sz="2900" dirty="0">
                <a:highlight>
                  <a:srgbClr val="FFFF00"/>
                </a:highlight>
              </a:rPr>
              <a:t>T</a:t>
            </a:r>
            <a:r>
              <a:rPr lang="en-US" sz="2900" dirty="0"/>
              <a:t>he Interstate Compact </a:t>
            </a:r>
            <a:r>
              <a:rPr lang="en-US" sz="2900" dirty="0">
                <a:highlight>
                  <a:srgbClr val="FFFF00"/>
                </a:highlight>
              </a:rPr>
              <a:t>O</a:t>
            </a:r>
            <a:r>
              <a:rPr lang="en-US" sz="2900" dirty="0"/>
              <a:t>n Educational Opportunity For Military Children" (90), or "Other" (98).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78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02"/>
            <a:ext cx="7886700" cy="793820"/>
          </a:xfrm>
        </p:spPr>
        <p:txBody>
          <a:bodyPr>
            <a:noAutofit/>
          </a:bodyPr>
          <a:lstStyle/>
          <a:p>
            <a:r>
              <a:rPr lang="en-US" dirty="0"/>
              <a:t>SCHOOL-YEAR-TYPE (C193)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058150" cy="5137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Per Quality Assurance initiatives, TEA added three new codes to table C193 to support year ranges used by data element </a:t>
            </a:r>
            <a:r>
              <a:rPr lang="en-US"/>
              <a:t>E1093 SCHOOL YEAR.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41 – 2036-2037</a:t>
            </a:r>
          </a:p>
          <a:p>
            <a:r>
              <a:rPr lang="en-US" dirty="0"/>
              <a:t>42 – 2037-2038</a:t>
            </a:r>
          </a:p>
          <a:p>
            <a:r>
              <a:rPr lang="en-US" dirty="0"/>
              <a:t>43 – 2038-2039</a:t>
            </a:r>
          </a:p>
        </p:txBody>
      </p:sp>
    </p:spTree>
    <p:extLst>
      <p:ext uri="{BB962C8B-B14F-4D97-AF65-F5344CB8AC3E}">
        <p14:creationId xmlns:p14="http://schemas.microsoft.com/office/powerpoint/2010/main" val="598318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" y="20175"/>
            <a:ext cx="8507814" cy="7938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INDUSTRY-CERTIFICATION-LICENSURE-CODE (C214)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7902"/>
            <a:ext cx="8058150" cy="5137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the 2020 - 2021 school year, the TEA College, Career, and Military Preparation Division added one new and deleted one code.</a:t>
            </a:r>
          </a:p>
          <a:p>
            <a:r>
              <a:rPr lang="en-US" dirty="0"/>
              <a:t>Added Code:</a:t>
            </a:r>
          </a:p>
          <a:p>
            <a:pPr lvl="1"/>
            <a:r>
              <a:rPr lang="en-US" dirty="0"/>
              <a:t>931 – Medical Laboratory Technician</a:t>
            </a:r>
          </a:p>
          <a:p>
            <a:r>
              <a:rPr lang="en-US" dirty="0"/>
              <a:t>Delete Code:</a:t>
            </a:r>
          </a:p>
          <a:p>
            <a:pPr lvl="1"/>
            <a:r>
              <a:rPr lang="en-US" dirty="0"/>
              <a:t>400 – Certified Patient Care Technician (CPCT)	</a:t>
            </a:r>
          </a:p>
          <a:p>
            <a:pPr lvl="2"/>
            <a:r>
              <a:rPr lang="en-US" dirty="0"/>
              <a:t>Duplicate of 786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65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D5E42-6FFD-4BB1-A81D-BC82BDEC1D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A9A859-E5D6-4E97-B8C1-AD9C09C6A9F4}"/>
              </a:ext>
            </a:extLst>
          </p:cNvPr>
          <p:cNvSpPr txBox="1"/>
          <p:nvPr/>
        </p:nvSpPr>
        <p:spPr>
          <a:xfrm>
            <a:off x="2324100" y="220980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SUMMER </a:t>
            </a:r>
          </a:p>
          <a:p>
            <a:pPr algn="ctr"/>
            <a:r>
              <a:rPr lang="en-US" sz="4400" dirty="0"/>
              <a:t>Training Content</a:t>
            </a:r>
          </a:p>
        </p:txBody>
      </p:sp>
    </p:spTree>
    <p:extLst>
      <p:ext uri="{BB962C8B-B14F-4D97-AF65-F5344CB8AC3E}">
        <p14:creationId xmlns:p14="http://schemas.microsoft.com/office/powerpoint/2010/main" val="713488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E82A1-A3AD-4EEB-A237-A62DBB2A5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1000"/>
            <a:ext cx="7886700" cy="45864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>
                <a:latin typeface="Tw Cen MT"/>
              </a:rPr>
              <a:t>SERVICE-ID (C022) - 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UPDATED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latin typeface="Tw Cen MT"/>
              </a:rPr>
              <a:t>FUND-CODE (C145) - 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NEW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latin typeface="Tw Cen MT"/>
              </a:rPr>
              <a:t>PROGRAM-INTENT-CODE (C147) - 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NEW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latin typeface="Tw Cen MT"/>
              </a:rPr>
              <a:t>CRISIS-CODE (C178) - 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NEW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latin typeface="Tw Cen MT"/>
              </a:rPr>
              <a:t>PROGRAM-OF-STUDY-CODE (C220) – 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NEW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ASSESSMENT-TITLE-CODE (DC154) – </a:t>
            </a:r>
            <a:r>
              <a:rPr lang="en-US" dirty="0">
                <a:solidFill>
                  <a:srgbClr val="FF0000"/>
                </a:solidFill>
              </a:rPr>
              <a:t>NEW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Reinstated Code Table(s) - </a:t>
            </a:r>
            <a:r>
              <a:rPr lang="en-US" dirty="0">
                <a:solidFill>
                  <a:srgbClr val="FF0000"/>
                </a:solidFill>
              </a:rPr>
              <a:t>NEW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Deleted Code Table(s) - </a:t>
            </a:r>
            <a:r>
              <a:rPr lang="en-US" dirty="0">
                <a:solidFill>
                  <a:srgbClr val="FF0000"/>
                </a:solidFill>
              </a:rPr>
              <a:t>NEW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F34BA-42CA-4632-A9FB-A91EC94F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aGENDA</a:t>
            </a:r>
            <a:r>
              <a:rPr lang="en-US" dirty="0"/>
              <a:t> - summer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E08F-9388-4E0D-885C-DAE343E0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47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02"/>
            <a:ext cx="7886700" cy="793820"/>
          </a:xfrm>
        </p:spPr>
        <p:txBody>
          <a:bodyPr>
            <a:noAutofit/>
          </a:bodyPr>
          <a:lstStyle/>
          <a:p>
            <a:r>
              <a:rPr lang="en-US" dirty="0"/>
              <a:t>Service-id (C022)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058150" cy="53657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2020-2021 school year, the TEA Curriculum Division has additional changes to the SERVICE-ID table as follows:</a:t>
            </a:r>
          </a:p>
          <a:p>
            <a:pPr marL="0" indent="0"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40 Additional Codes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28 Revised Codes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12 Deleted Codes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Refer to C022 – SERVICE ID code table for details</a:t>
            </a:r>
          </a:p>
        </p:txBody>
      </p:sp>
    </p:spTree>
    <p:extLst>
      <p:ext uri="{BB962C8B-B14F-4D97-AF65-F5344CB8AC3E}">
        <p14:creationId xmlns:p14="http://schemas.microsoft.com/office/powerpoint/2010/main" val="2631882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02"/>
            <a:ext cx="7886700" cy="793820"/>
          </a:xfrm>
        </p:spPr>
        <p:txBody>
          <a:bodyPr>
            <a:noAutofit/>
          </a:bodyPr>
          <a:lstStyle/>
          <a:p>
            <a:r>
              <a:rPr lang="en-US" dirty="0"/>
              <a:t>Fund-code (c145)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058150" cy="5365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Added:</a:t>
            </a:r>
          </a:p>
          <a:p>
            <a:pPr marL="0" indent="0">
              <a:buNone/>
            </a:pPr>
            <a:endParaRPr lang="en-US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Code 266 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CARES ACT – Coronavirus Aid, Relief, and Economic Security (CARES) Act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1">
              <a:spcBef>
                <a:spcPts val="0"/>
              </a:spcBef>
            </a:pP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Payroll Eligible: </a:t>
            </a:r>
            <a:r>
              <a:rPr lang="en-US" sz="2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endParaRPr lang="en-US" sz="28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>
              <a:spcBef>
                <a:spcPts val="0"/>
              </a:spcBef>
            </a:pPr>
            <a:r>
              <a:rPr lang="en-US" sz="2800" dirty="0">
                <a:effectLst/>
                <a:latin typeface="+mn-lt"/>
                <a:ea typeface="Calibri" panose="020F0502020204030204" pitchFamily="34" charset="0"/>
              </a:rPr>
              <a:t>Actual Eligible: </a:t>
            </a:r>
            <a:r>
              <a:rPr lang="en-US" sz="2800" b="1" dirty="0">
                <a:effectLst/>
                <a:latin typeface="+mn-lt"/>
                <a:ea typeface="Calibri" panose="020F0502020204030204" pitchFamily="34" charset="0"/>
              </a:rPr>
              <a:t>Y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7358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02"/>
            <a:ext cx="7886700" cy="793820"/>
          </a:xfrm>
        </p:spPr>
        <p:txBody>
          <a:bodyPr>
            <a:noAutofit/>
          </a:bodyPr>
          <a:lstStyle/>
          <a:p>
            <a:r>
              <a:rPr lang="en-US" dirty="0"/>
              <a:t>Program-intent-code (c147)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058150" cy="5365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Added:</a:t>
            </a:r>
          </a:p>
          <a:p>
            <a:pPr marL="0" indent="0">
              <a:buNone/>
            </a:pPr>
            <a:endParaRPr lang="en-US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Code 43: 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Dyslexia – Special Education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lvl="2">
              <a:spcBef>
                <a:spcPts val="0"/>
              </a:spcBef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Budget Eligible: Y</a:t>
            </a:r>
          </a:p>
          <a:p>
            <a:pPr marL="914400" lvl="2">
              <a:spcBef>
                <a:spcPts val="0"/>
              </a:spcBef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Payroll Eligible: Y</a:t>
            </a:r>
            <a:endParaRPr lang="en-US" sz="2800" dirty="0"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lvl="2">
              <a:spcBef>
                <a:spcPts val="0"/>
              </a:spcBef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CI Staff Eligible: Y</a:t>
            </a:r>
            <a:endParaRPr lang="en-US" sz="28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19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02"/>
            <a:ext cx="7886700" cy="793820"/>
          </a:xfrm>
        </p:spPr>
        <p:txBody>
          <a:bodyPr>
            <a:noAutofit/>
          </a:bodyPr>
          <a:lstStyle/>
          <a:p>
            <a:r>
              <a:rPr lang="en-US" dirty="0"/>
              <a:t>Crisis-codes (C178)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7422"/>
            <a:ext cx="8058150" cy="55489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Deleted Codes</a:t>
            </a:r>
          </a:p>
          <a:p>
            <a:pPr marL="0" indent="0">
              <a:buNone/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Codes 7A – 7I added for use in 19-20 PEIMS Summer Submission only are not valid for 20-21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7121EE8-5E86-4C7A-BF70-60334DEE9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443952"/>
              </p:ext>
            </p:extLst>
          </p:nvPr>
        </p:nvGraphicFramePr>
        <p:xfrm>
          <a:off x="1666875" y="1283631"/>
          <a:ext cx="5638800" cy="431359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723751">
                  <a:extLst>
                    <a:ext uri="{9D8B030D-6E8A-4147-A177-3AD203B41FA5}">
                      <a16:colId xmlns:a16="http://schemas.microsoft.com/office/drawing/2014/main" val="411385557"/>
                    </a:ext>
                  </a:extLst>
                </a:gridCol>
                <a:gridCol w="4915049">
                  <a:extLst>
                    <a:ext uri="{9D8B030D-6E8A-4147-A177-3AD203B41FA5}">
                      <a16:colId xmlns:a16="http://schemas.microsoft.com/office/drawing/2014/main" val="501743558"/>
                    </a:ext>
                  </a:extLst>
                </a:gridCol>
              </a:tblGrid>
              <a:tr h="1722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Code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990" marR="629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TRANSLATION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990" marR="62990" marT="0" marB="0"/>
                </a:tc>
                <a:extLst>
                  <a:ext uri="{0D108BD9-81ED-4DB2-BD59-A6C34878D82A}">
                    <a16:rowId xmlns:a16="http://schemas.microsoft.com/office/drawing/2014/main" val="1717732588"/>
                  </a:ext>
                </a:extLst>
              </a:tr>
              <a:tr h="2528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07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990" marR="629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Reserved For Future Health Or Weather Related Crisis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990" marR="62990" marT="0" marB="0"/>
                </a:tc>
                <a:extLst>
                  <a:ext uri="{0D108BD9-81ED-4DB2-BD59-A6C34878D82A}">
                    <a16:rowId xmlns:a16="http://schemas.microsoft.com/office/drawing/2014/main" val="3324166428"/>
                  </a:ext>
                </a:extLst>
              </a:tr>
              <a:tr h="384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7A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990" marR="629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300">
                          <a:effectLst/>
                        </a:rPr>
                        <a:t>COVID-19: Engaged For The Majority Of The Time Period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990" marR="62990" marT="0" marB="0"/>
                </a:tc>
                <a:extLst>
                  <a:ext uri="{0D108BD9-81ED-4DB2-BD59-A6C34878D82A}">
                    <a16:rowId xmlns:a16="http://schemas.microsoft.com/office/drawing/2014/main" val="2399251368"/>
                  </a:ext>
                </a:extLst>
              </a:tr>
              <a:tr h="2528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560" algn="l"/>
                        </a:tabLst>
                      </a:pPr>
                      <a:r>
                        <a:rPr lang="en-US" sz="1300">
                          <a:effectLst/>
                        </a:rPr>
                        <a:t>7B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990" marR="629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300">
                          <a:effectLst/>
                        </a:rPr>
                        <a:t>COVID-19: Not Contactable For The Entire Time Period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990" marR="62990" marT="0" marB="0"/>
                </a:tc>
                <a:extLst>
                  <a:ext uri="{0D108BD9-81ED-4DB2-BD59-A6C34878D82A}">
                    <a16:rowId xmlns:a16="http://schemas.microsoft.com/office/drawing/2014/main" val="1881777720"/>
                  </a:ext>
                </a:extLst>
              </a:tr>
              <a:tr h="5152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560" algn="l"/>
                        </a:tabLst>
                      </a:pPr>
                      <a:r>
                        <a:rPr lang="en-US" sz="1300">
                          <a:effectLst/>
                        </a:rPr>
                        <a:t>7C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990" marR="629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300">
                          <a:effectLst/>
                        </a:rPr>
                        <a:t>COVID-19: Not Contactable Prior To May 1st; Contact Made May 1st Or After But Not Engaged Through End Of The School Year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990" marR="62990" marT="0" marB="0"/>
                </a:tc>
                <a:extLst>
                  <a:ext uri="{0D108BD9-81ED-4DB2-BD59-A6C34878D82A}">
                    <a16:rowId xmlns:a16="http://schemas.microsoft.com/office/drawing/2014/main" val="50090469"/>
                  </a:ext>
                </a:extLst>
              </a:tr>
              <a:tr h="5152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560" algn="l"/>
                        </a:tabLst>
                      </a:pPr>
                      <a:r>
                        <a:rPr lang="en-US" sz="1300">
                          <a:effectLst/>
                        </a:rPr>
                        <a:t>7D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990" marR="629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300" dirty="0">
                          <a:effectLst/>
                        </a:rPr>
                        <a:t>COVID-19: Not Contactable Prior To May 1st; Contact Made May 1st Or After And Engaged Through End Of The School Year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990" marR="62990" marT="0" marB="0"/>
                </a:tc>
                <a:extLst>
                  <a:ext uri="{0D108BD9-81ED-4DB2-BD59-A6C34878D82A}">
                    <a16:rowId xmlns:a16="http://schemas.microsoft.com/office/drawing/2014/main" val="3498207253"/>
                  </a:ext>
                </a:extLst>
              </a:tr>
              <a:tr h="384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560" algn="l"/>
                        </a:tabLst>
                      </a:pPr>
                      <a:r>
                        <a:rPr lang="en-US" sz="1300">
                          <a:effectLst/>
                        </a:rPr>
                        <a:t>7E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990" marR="629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300" dirty="0">
                          <a:effectLst/>
                        </a:rPr>
                        <a:t>COVID-19: Contactable But Not Engaged For The Majority Of The Time Period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990" marR="62990" marT="0" marB="0"/>
                </a:tc>
                <a:extLst>
                  <a:ext uri="{0D108BD9-81ED-4DB2-BD59-A6C34878D82A}">
                    <a16:rowId xmlns:a16="http://schemas.microsoft.com/office/drawing/2014/main" val="26658713"/>
                  </a:ext>
                </a:extLst>
              </a:tr>
              <a:tr h="384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560" algn="l"/>
                        </a:tabLst>
                      </a:pPr>
                      <a:r>
                        <a:rPr lang="en-US" sz="1300">
                          <a:effectLst/>
                        </a:rPr>
                        <a:t>7F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990" marR="629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300">
                          <a:effectLst/>
                        </a:rPr>
                        <a:t>COVID-19: Contactable But Not Engaged Prior To May 1st; Not Contactable May 1st Or After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990" marR="62990" marT="0" marB="0"/>
                </a:tc>
                <a:extLst>
                  <a:ext uri="{0D108BD9-81ED-4DB2-BD59-A6C34878D82A}">
                    <a16:rowId xmlns:a16="http://schemas.microsoft.com/office/drawing/2014/main" val="2355124100"/>
                  </a:ext>
                </a:extLst>
              </a:tr>
              <a:tr h="5152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560" algn="l"/>
                        </a:tabLst>
                      </a:pPr>
                      <a:r>
                        <a:rPr lang="en-US" sz="1300">
                          <a:effectLst/>
                        </a:rPr>
                        <a:t>7G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990" marR="629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300">
                          <a:effectLst/>
                        </a:rPr>
                        <a:t>COVID-19: Contactable But Not Engaged Prior To May 1st; Engaged May 1st Or After Through End Of The School Year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990" marR="62990" marT="0" marB="0"/>
                </a:tc>
                <a:extLst>
                  <a:ext uri="{0D108BD9-81ED-4DB2-BD59-A6C34878D82A}">
                    <a16:rowId xmlns:a16="http://schemas.microsoft.com/office/drawing/2014/main" val="2986306096"/>
                  </a:ext>
                </a:extLst>
              </a:tr>
              <a:tr h="384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560" algn="l"/>
                        </a:tabLst>
                      </a:pPr>
                      <a:r>
                        <a:rPr lang="en-US" sz="1300" dirty="0">
                          <a:effectLst/>
                        </a:rPr>
                        <a:t>7H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990" marR="629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300" dirty="0">
                          <a:effectLst/>
                        </a:rPr>
                        <a:t>COVID-19: Engaged Prior To May 1st; Not Contactable May 1st Through End Of The School Year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990" marR="62990" marT="0" marB="0"/>
                </a:tc>
                <a:extLst>
                  <a:ext uri="{0D108BD9-81ED-4DB2-BD59-A6C34878D82A}">
                    <a16:rowId xmlns:a16="http://schemas.microsoft.com/office/drawing/2014/main" val="4171611269"/>
                  </a:ext>
                </a:extLst>
              </a:tr>
              <a:tr h="384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3560" algn="l"/>
                        </a:tabLst>
                      </a:pPr>
                      <a:r>
                        <a:rPr lang="en-US" sz="1300">
                          <a:effectLst/>
                        </a:rPr>
                        <a:t>7I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990" marR="629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300" dirty="0">
                          <a:effectLst/>
                        </a:rPr>
                        <a:t>COVID-19: Engaged Prior To May 1st; Not Engaged May 1st Through End Of The School Year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990" marR="62990" marT="0" marB="0"/>
                </a:tc>
                <a:extLst>
                  <a:ext uri="{0D108BD9-81ED-4DB2-BD59-A6C34878D82A}">
                    <a16:rowId xmlns:a16="http://schemas.microsoft.com/office/drawing/2014/main" val="3641416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099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02"/>
            <a:ext cx="7886700" cy="793820"/>
          </a:xfrm>
        </p:spPr>
        <p:txBody>
          <a:bodyPr>
            <a:noAutofit/>
          </a:bodyPr>
          <a:lstStyle/>
          <a:p>
            <a:r>
              <a:rPr lang="en-US" dirty="0"/>
              <a:t>Program-of-study-code (c220)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058150" cy="5365757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6800" dirty="0">
                <a:latin typeface="+mn-lt"/>
              </a:rPr>
              <a:t>New</a:t>
            </a:r>
          </a:p>
          <a:p>
            <a:pPr lvl="1"/>
            <a:r>
              <a:rPr lang="en-US" sz="6800" dirty="0">
                <a:latin typeface="+mn-lt"/>
                <a:cs typeface="Arial" panose="020B0604020202020204" pitchFamily="34" charset="0"/>
              </a:rPr>
              <a:t>061-</a:t>
            </a:r>
            <a:r>
              <a:rPr lang="en-US" sz="6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Drone (Unmanned Flight)</a:t>
            </a:r>
            <a:endParaRPr lang="en-US" sz="6800" dirty="0">
              <a:latin typeface="+mn-lt"/>
              <a:cs typeface="Arial" panose="020B0604020202020204" pitchFamily="34" charset="0"/>
            </a:endParaRPr>
          </a:p>
          <a:p>
            <a:pPr lvl="1"/>
            <a:r>
              <a:rPr lang="en-US" sz="6800" dirty="0">
                <a:latin typeface="+mn-lt"/>
                <a:cs typeface="Arial" panose="020B0604020202020204" pitchFamily="34" charset="0"/>
              </a:rPr>
              <a:t>062-</a:t>
            </a:r>
            <a:r>
              <a:rPr lang="en-US" sz="6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Geospatial Engineering and Land Surveying</a:t>
            </a:r>
            <a:endParaRPr lang="en-US" sz="6800" dirty="0">
              <a:latin typeface="+mn-lt"/>
              <a:cs typeface="Arial" panose="020B0604020202020204" pitchFamily="34" charset="0"/>
            </a:endParaRPr>
          </a:p>
          <a:p>
            <a:pPr lvl="1"/>
            <a:r>
              <a:rPr lang="en-US" sz="6800" dirty="0">
                <a:latin typeface="+mn-lt"/>
                <a:cs typeface="Arial" panose="020B0604020202020204" pitchFamily="34" charset="0"/>
              </a:rPr>
              <a:t>063-</a:t>
            </a:r>
            <a:r>
              <a:rPr lang="en-US" sz="6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Industrial Maintenance</a:t>
            </a:r>
            <a:endParaRPr lang="en-US" sz="6800" dirty="0">
              <a:latin typeface="+mn-lt"/>
              <a:cs typeface="Arial" panose="020B0604020202020204" pitchFamily="34" charset="0"/>
            </a:endParaRPr>
          </a:p>
          <a:p>
            <a:pPr lvl="1"/>
            <a:r>
              <a:rPr lang="en-US" sz="6800" dirty="0">
                <a:latin typeface="+mn-lt"/>
                <a:cs typeface="Arial" panose="020B0604020202020204" pitchFamily="34" charset="0"/>
              </a:rPr>
              <a:t>064-</a:t>
            </a:r>
            <a:r>
              <a:rPr lang="en-US" sz="6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Printing and Imaging</a:t>
            </a:r>
            <a:endParaRPr lang="en-US" sz="6800" dirty="0">
              <a:latin typeface="+mn-lt"/>
              <a:cs typeface="Arial" panose="020B0604020202020204" pitchFamily="34" charset="0"/>
            </a:endParaRPr>
          </a:p>
          <a:p>
            <a:pPr lvl="1"/>
            <a:r>
              <a:rPr lang="en-US" sz="6800" dirty="0">
                <a:latin typeface="+mn-lt"/>
                <a:cs typeface="Arial" panose="020B0604020202020204" pitchFamily="34" charset="0"/>
              </a:rPr>
              <a:t>065-</a:t>
            </a:r>
            <a:r>
              <a:rPr lang="en-US" sz="6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Retail Management</a:t>
            </a:r>
            <a:endParaRPr lang="en-US" sz="6800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6800" dirty="0">
                <a:latin typeface="+mn-lt"/>
              </a:rPr>
              <a:t>Revised</a:t>
            </a:r>
          </a:p>
          <a:p>
            <a:pPr lvl="1"/>
            <a:r>
              <a:rPr lang="en-US" sz="6800" dirty="0">
                <a:latin typeface="+mn-lt"/>
                <a:cs typeface="Arial" panose="020B0604020202020204" pitchFamily="34" charset="0"/>
              </a:rPr>
              <a:t>013-</a:t>
            </a:r>
            <a:r>
              <a:rPr lang="en-US" sz="6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Cosmetology and Personal Care Services</a:t>
            </a:r>
          </a:p>
          <a:p>
            <a:pPr marL="1371600" lvl="3">
              <a:spcBef>
                <a:spcPts val="0"/>
              </a:spcBef>
              <a:tabLst>
                <a:tab pos="2331720" algn="r"/>
              </a:tabLst>
            </a:pPr>
            <a:r>
              <a:rPr lang="en-US" sz="6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State/Region: </a:t>
            </a:r>
            <a:r>
              <a:rPr lang="en-US" sz="6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Region</a:t>
            </a:r>
            <a:endParaRPr lang="en-US" sz="6800" dirty="0">
              <a:latin typeface="+mn-lt"/>
              <a:cs typeface="Arial" panose="020B0604020202020204" pitchFamily="34" charset="0"/>
            </a:endParaRPr>
          </a:p>
          <a:p>
            <a:pPr lvl="1"/>
            <a:r>
              <a:rPr lang="en-US" sz="6800" dirty="0">
                <a:latin typeface="+mn-lt"/>
                <a:cs typeface="Arial" panose="020B0604020202020204" pitchFamily="34" charset="0"/>
              </a:rPr>
              <a:t>036-</a:t>
            </a:r>
            <a:r>
              <a:rPr lang="en-US" sz="6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Law Enforcement</a:t>
            </a:r>
            <a:endParaRPr lang="en-US" sz="6800" dirty="0">
              <a:latin typeface="+mn-lt"/>
              <a:cs typeface="Arial" panose="020B0604020202020204" pitchFamily="34" charset="0"/>
            </a:endParaRPr>
          </a:p>
          <a:p>
            <a:pPr lvl="1"/>
            <a:r>
              <a:rPr lang="en-US" sz="6800" dirty="0">
                <a:latin typeface="+mn-lt"/>
                <a:cs typeface="Arial" panose="020B0604020202020204" pitchFamily="34" charset="0"/>
              </a:rPr>
              <a:t>043-</a:t>
            </a:r>
            <a:r>
              <a:rPr lang="en-US" sz="6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Nursing </a:t>
            </a:r>
            <a:r>
              <a:rPr lang="en-US" sz="6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Science</a:t>
            </a:r>
          </a:p>
          <a:p>
            <a:pPr lvl="1"/>
            <a:r>
              <a:rPr lang="en-US" sz="6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056-Aviation (</a:t>
            </a:r>
            <a:r>
              <a:rPr lang="en-US" sz="6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Flight</a:t>
            </a:r>
            <a:r>
              <a:rPr lang="en-US" sz="6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lvl="2"/>
            <a:r>
              <a:rPr lang="en-US" sz="6800" dirty="0">
                <a:latin typeface="+mn-lt"/>
                <a:cs typeface="Arial" panose="020B0604020202020204" pitchFamily="34" charset="0"/>
              </a:rPr>
              <a:t>State/Region: </a:t>
            </a:r>
            <a:r>
              <a:rPr lang="en-US" sz="6800" b="1" dirty="0">
                <a:latin typeface="+mn-lt"/>
                <a:cs typeface="Arial" panose="020B0604020202020204" pitchFamily="34" charset="0"/>
              </a:rPr>
              <a:t>Region</a:t>
            </a:r>
          </a:p>
          <a:p>
            <a:pPr lvl="1"/>
            <a:r>
              <a:rPr lang="en-US" sz="6800" dirty="0">
                <a:latin typeface="+mn-lt"/>
                <a:cs typeface="Arial" panose="020B0604020202020204" pitchFamily="34" charset="0"/>
              </a:rPr>
              <a:t>058-Maritime</a:t>
            </a:r>
          </a:p>
          <a:p>
            <a:pPr lvl="2"/>
            <a:r>
              <a:rPr lang="en-US" sz="6800" dirty="0">
                <a:latin typeface="+mn-lt"/>
                <a:cs typeface="Arial" panose="020B0604020202020204" pitchFamily="34" charset="0"/>
              </a:rPr>
              <a:t>State/Region: </a:t>
            </a:r>
            <a:r>
              <a:rPr lang="en-US" sz="6800" b="1" dirty="0">
                <a:latin typeface="+mn-lt"/>
                <a:cs typeface="Arial" panose="020B0604020202020204" pitchFamily="34" charset="0"/>
              </a:rPr>
              <a:t>Region</a:t>
            </a:r>
          </a:p>
          <a:p>
            <a:pPr lvl="1"/>
            <a:r>
              <a:rPr lang="en-US" sz="6800" dirty="0">
                <a:latin typeface="+mn-lt"/>
                <a:cs typeface="Arial" panose="020B0604020202020204" pitchFamily="34" charset="0"/>
              </a:rPr>
              <a:t>059-Medical </a:t>
            </a:r>
            <a:r>
              <a:rPr lang="en-US" sz="6800" b="1" dirty="0">
                <a:latin typeface="+mn-lt"/>
                <a:cs typeface="Arial" panose="020B0604020202020204" pitchFamily="34" charset="0"/>
              </a:rPr>
              <a:t>Therapy</a:t>
            </a:r>
          </a:p>
          <a:p>
            <a:pPr marL="0" indent="0">
              <a:buNone/>
            </a:pPr>
            <a:r>
              <a:rPr lang="en-US" sz="6800" dirty="0">
                <a:latin typeface="+mn-lt"/>
              </a:rPr>
              <a:t>Deleted</a:t>
            </a:r>
          </a:p>
          <a:p>
            <a:pPr lvl="1"/>
            <a:r>
              <a:rPr lang="en-US" sz="6800" dirty="0">
                <a:latin typeface="+mn-lt"/>
                <a:cs typeface="Arial" panose="020B0604020202020204" pitchFamily="34" charset="0"/>
              </a:rPr>
              <a:t>053 –Barbering</a:t>
            </a:r>
          </a:p>
          <a:p>
            <a:pPr lvl="1"/>
            <a:r>
              <a:rPr lang="en-US" sz="6800" dirty="0">
                <a:latin typeface="+mn-lt"/>
                <a:cs typeface="Arial" panose="020B0604020202020204" pitchFamily="34" charset="0"/>
              </a:rPr>
              <a:t>055-Fashion Design</a:t>
            </a:r>
          </a:p>
          <a:p>
            <a:pPr lvl="1"/>
            <a:r>
              <a:rPr lang="en-US" sz="6800" dirty="0">
                <a:latin typeface="+mn-lt"/>
                <a:cs typeface="Arial" panose="020B0604020202020204" pitchFamily="34" charset="0"/>
              </a:rPr>
              <a:t>057-Interior Design</a:t>
            </a:r>
          </a:p>
        </p:txBody>
      </p:sp>
    </p:spTree>
    <p:extLst>
      <p:ext uri="{BB962C8B-B14F-4D97-AF65-F5344CB8AC3E}">
        <p14:creationId xmlns:p14="http://schemas.microsoft.com/office/powerpoint/2010/main" val="422032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E82A1-A3AD-4EEB-A237-A62DBB2A5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638175"/>
            <a:ext cx="7886700" cy="4329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>
                <a:latin typeface="Tw Cen MT"/>
              </a:rPr>
              <a:t>SERVICE-ID (C022) 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latin typeface="Tw Cen MT"/>
              </a:rPr>
              <a:t>LANGUAGE-CODE (C092)</a:t>
            </a:r>
          </a:p>
          <a:p>
            <a:pPr marL="514350" indent="-514350">
              <a:buAutoNum type="romanUcPeriod"/>
            </a:pPr>
            <a:r>
              <a:rPr lang="en-US" dirty="0">
                <a:latin typeface="Tw Cen MT"/>
              </a:rPr>
              <a:t>LEAVER-REASON-CODE (C162 and C162-A)</a:t>
            </a:r>
            <a:endParaRPr lang="en-US" dirty="0">
              <a:solidFill>
                <a:srgbClr val="FF0000"/>
              </a:solidFill>
              <a:latin typeface="Tw Cen MT"/>
            </a:endParaRPr>
          </a:p>
          <a:p>
            <a:pPr marL="514350" indent="-514350">
              <a:buAutoNum type="romanUcPeriod"/>
            </a:pPr>
            <a:r>
              <a:rPr lang="en-US" dirty="0">
                <a:latin typeface="Tw Cen MT"/>
              </a:rPr>
              <a:t>SCHOOL-YEAR-TYPE (C193)</a:t>
            </a:r>
          </a:p>
          <a:p>
            <a:pPr marL="514350" indent="-514350">
              <a:buAutoNum type="romanUcPeriod"/>
            </a:pPr>
            <a:r>
              <a:rPr lang="en-US" dirty="0">
                <a:latin typeface="Tw Cen MT"/>
              </a:rPr>
              <a:t>INDUSTRY-CERTIFICATION-LICENSURE-CODE (C214)</a:t>
            </a:r>
            <a:endParaRPr lang="en-US" dirty="0"/>
          </a:p>
          <a:p>
            <a:pPr marL="514350" indent="-514350">
              <a:buFont typeface="+mj-lt"/>
              <a:buAutoNum type="romanUcPeriod" startAt="3"/>
            </a:pPr>
            <a:endParaRPr lang="en-US" dirty="0"/>
          </a:p>
          <a:p>
            <a:pPr marL="514350" indent="-514350">
              <a:buFont typeface="Tw Cen MT Condensed"/>
              <a:buAutoNum type="romanUcPeriod" startAt="3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F34BA-42CA-4632-A9FB-A91EC94F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aGENDA</a:t>
            </a:r>
            <a:r>
              <a:rPr lang="en-US" dirty="0"/>
              <a:t> - Spring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E08F-9388-4E0D-885C-DAE343E0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16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62A17-44EF-4B2E-80F5-604A39529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Assessment-title-code (dc154)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8D261-D2FC-46A7-A64C-C963EBBF6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New Codes</a:t>
            </a:r>
          </a:p>
          <a:p>
            <a:pPr lvl="1"/>
            <a:r>
              <a:rPr lang="en-US" dirty="0"/>
              <a:t>1A -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BOY KG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mCLASS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TX Assessment</a:t>
            </a:r>
            <a:endParaRPr lang="en-US" dirty="0"/>
          </a:p>
          <a:p>
            <a:pPr lvl="1"/>
            <a:r>
              <a:rPr lang="en-US" dirty="0"/>
              <a:t>1B -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BOY KG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mCLASS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TX Assessment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Espanol</a:t>
            </a:r>
            <a:endParaRPr lang="en-US" dirty="0"/>
          </a:p>
          <a:p>
            <a:r>
              <a:rPr lang="en-US" dirty="0"/>
              <a:t>Revised Codes</a:t>
            </a:r>
          </a:p>
          <a:p>
            <a:pPr lvl="1"/>
            <a:r>
              <a:rPr lang="en-US" dirty="0"/>
              <a:t>01-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BOY KG TX-KEA English</a:t>
            </a:r>
            <a:endParaRPr lang="en-US" dirty="0"/>
          </a:p>
          <a:p>
            <a:pPr lvl="1"/>
            <a:r>
              <a:rPr lang="en-US" dirty="0"/>
              <a:t>61-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BOY PK GOLD English</a:t>
            </a:r>
            <a:endParaRPr lang="en-US" dirty="0"/>
          </a:p>
          <a:p>
            <a:pPr lvl="1"/>
            <a:r>
              <a:rPr lang="en-US" dirty="0"/>
              <a:t>62-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BOY PK GOLD Spanish</a:t>
            </a:r>
            <a:endParaRPr lang="en-US" dirty="0"/>
          </a:p>
          <a:p>
            <a:pPr lvl="1"/>
            <a:r>
              <a:rPr lang="en-US" dirty="0"/>
              <a:t>79-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EOY PK GOLD English</a:t>
            </a:r>
            <a:endParaRPr lang="en-US" dirty="0"/>
          </a:p>
          <a:p>
            <a:pPr lvl="1"/>
            <a:r>
              <a:rPr lang="en-US" dirty="0"/>
              <a:t>80-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EOY PK GOLD Spanish</a:t>
            </a:r>
            <a:endParaRPr lang="en-US" dirty="0"/>
          </a:p>
          <a:p>
            <a:r>
              <a:rPr lang="en-US" dirty="0"/>
              <a:t>Deleted Codes</a:t>
            </a:r>
          </a:p>
          <a:p>
            <a:pPr lvl="1"/>
            <a:r>
              <a:rPr lang="en-US" dirty="0"/>
              <a:t>57-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BOY PK Work Sampling System English</a:t>
            </a:r>
            <a:endParaRPr lang="en-US" dirty="0"/>
          </a:p>
          <a:p>
            <a:pPr lvl="1"/>
            <a:r>
              <a:rPr lang="en-US" dirty="0"/>
              <a:t>58-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BOY PK Work Sampling System Spanish</a:t>
            </a:r>
            <a:endParaRPr lang="en-US" dirty="0"/>
          </a:p>
          <a:p>
            <a:pPr lvl="1"/>
            <a:r>
              <a:rPr lang="en-US" dirty="0"/>
              <a:t>75-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EOY PK Work Sampling System English</a:t>
            </a:r>
            <a:endParaRPr lang="en-US" dirty="0"/>
          </a:p>
          <a:p>
            <a:pPr lvl="1"/>
            <a:r>
              <a:rPr lang="en-US" dirty="0"/>
              <a:t>76-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EOY PK Work Sampling System Spanish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22DB4-5966-491C-8BDD-1DBFB8618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6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C3ACF-BEFE-46B8-8860-42D1E8FC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5037DA4-2335-4A87-8586-64B2BAB08211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2F4CF0-4FE6-4708-9AA2-4C175CAC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</p:spPr>
        <p:txBody>
          <a:bodyPr anchor="ctr">
            <a:normAutofit/>
          </a:bodyPr>
          <a:lstStyle/>
          <a:p>
            <a:r>
              <a:rPr lang="en-US" dirty="0"/>
              <a:t>Reinstated code table(s)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5B7620-D055-444D-A682-1F0879D54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585889"/>
              </p:ext>
            </p:extLst>
          </p:nvPr>
        </p:nvGraphicFramePr>
        <p:xfrm>
          <a:off x="1447800" y="1600200"/>
          <a:ext cx="6499610" cy="2133562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565360">
                  <a:extLst>
                    <a:ext uri="{9D8B030D-6E8A-4147-A177-3AD203B41FA5}">
                      <a16:colId xmlns:a16="http://schemas.microsoft.com/office/drawing/2014/main" val="1405046716"/>
                    </a:ext>
                  </a:extLst>
                </a:gridCol>
                <a:gridCol w="4934250">
                  <a:extLst>
                    <a:ext uri="{9D8B030D-6E8A-4147-A177-3AD203B41FA5}">
                      <a16:colId xmlns:a16="http://schemas.microsoft.com/office/drawing/2014/main" val="2588714043"/>
                    </a:ext>
                  </a:extLst>
                </a:gridCol>
              </a:tblGrid>
              <a:tr h="5152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 Table ID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719" marR="1007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 Table Name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719" marR="100719" marT="0" marB="0"/>
                </a:tc>
                <a:extLst>
                  <a:ext uri="{0D108BD9-81ED-4DB2-BD59-A6C34878D82A}">
                    <a16:rowId xmlns:a16="http://schemas.microsoft.com/office/drawing/2014/main" val="2284974931"/>
                  </a:ext>
                </a:extLst>
              </a:tr>
              <a:tr h="2757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DC002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719" marR="1007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ACADEMIC-SUBJECT-TYPE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719" marR="100719" marT="0" marB="0"/>
                </a:tc>
                <a:extLst>
                  <a:ext uri="{0D108BD9-81ED-4DB2-BD59-A6C34878D82A}">
                    <a16:rowId xmlns:a16="http://schemas.microsoft.com/office/drawing/2014/main" val="1347855981"/>
                  </a:ext>
                </a:extLst>
              </a:tr>
              <a:tr h="5152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DC014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719" marR="1007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ASSESSMENT-REPORTING-METHOD-TYPE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719" marR="100719" marT="0" marB="0"/>
                </a:tc>
                <a:extLst>
                  <a:ext uri="{0D108BD9-81ED-4DB2-BD59-A6C34878D82A}">
                    <a16:rowId xmlns:a16="http://schemas.microsoft.com/office/drawing/2014/main" val="3682963636"/>
                  </a:ext>
                </a:extLst>
              </a:tr>
              <a:tr h="2757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DC063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719" marR="1007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GRADE-LEVEL-TYPE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719" marR="100719" marT="0" marB="0"/>
                </a:tc>
                <a:extLst>
                  <a:ext uri="{0D108BD9-81ED-4DB2-BD59-A6C34878D82A}">
                    <a16:rowId xmlns:a16="http://schemas.microsoft.com/office/drawing/2014/main" val="990198852"/>
                  </a:ext>
                </a:extLst>
              </a:tr>
              <a:tr h="2757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DC124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719" marR="1007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STATE-ABBREVIATION-TYPE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719" marR="100719" marT="0" marB="0"/>
                </a:tc>
                <a:extLst>
                  <a:ext uri="{0D108BD9-81ED-4DB2-BD59-A6C34878D82A}">
                    <a16:rowId xmlns:a16="http://schemas.microsoft.com/office/drawing/2014/main" val="93517999"/>
                  </a:ext>
                </a:extLst>
              </a:tr>
              <a:tr h="2757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DC033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719" marR="1007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COUNTRY-CODE-TYPE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719" marR="100719" marT="0" marB="0"/>
                </a:tc>
                <a:extLst>
                  <a:ext uri="{0D108BD9-81ED-4DB2-BD59-A6C34878D82A}">
                    <a16:rowId xmlns:a16="http://schemas.microsoft.com/office/drawing/2014/main" val="330389597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46ABE33-5CAE-49B6-A555-0366D9605BCD}"/>
              </a:ext>
            </a:extLst>
          </p:cNvPr>
          <p:cNvSpPr txBox="1"/>
          <p:nvPr/>
        </p:nvSpPr>
        <p:spPr>
          <a:xfrm>
            <a:off x="1402862" y="4450862"/>
            <a:ext cx="6602044" cy="829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Code tables deleted in error during TSDS Dashboard review.</a:t>
            </a:r>
          </a:p>
        </p:txBody>
      </p:sp>
    </p:spTree>
    <p:extLst>
      <p:ext uri="{BB962C8B-B14F-4D97-AF65-F5344CB8AC3E}">
        <p14:creationId xmlns:p14="http://schemas.microsoft.com/office/powerpoint/2010/main" val="1668374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BA494-5345-4FA0-A415-127DE3749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43FF7-932E-4989-8A48-38DAF33B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01340" y="6423507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5037DA4-2335-4A87-8586-64B2BAB08211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98B61-D52E-4D0B-AA62-340781E7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</p:spPr>
        <p:txBody>
          <a:bodyPr anchor="ctr">
            <a:normAutofit/>
          </a:bodyPr>
          <a:lstStyle/>
          <a:p>
            <a:r>
              <a:rPr lang="en-US"/>
              <a:t>Deleted code table(s)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F22C61F-ABDD-458C-B8EF-708E291F8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106859"/>
              </p:ext>
            </p:extLst>
          </p:nvPr>
        </p:nvGraphicFramePr>
        <p:xfrm>
          <a:off x="457200" y="1055003"/>
          <a:ext cx="3827588" cy="520230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30731918"/>
                    </a:ext>
                  </a:extLst>
                </a:gridCol>
                <a:gridCol w="2684588">
                  <a:extLst>
                    <a:ext uri="{9D8B030D-6E8A-4147-A177-3AD203B41FA5}">
                      <a16:colId xmlns:a16="http://schemas.microsoft.com/office/drawing/2014/main" val="1697774567"/>
                    </a:ext>
                  </a:extLst>
                </a:gridCol>
              </a:tblGrid>
              <a:tr h="2478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Code Table ID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Code Table Name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extLst>
                  <a:ext uri="{0D108BD9-81ED-4DB2-BD59-A6C34878D82A}">
                    <a16:rowId xmlns:a16="http://schemas.microsoft.com/office/drawing/2014/main" val="1333483123"/>
                  </a:ext>
                </a:extLst>
              </a:tr>
              <a:tr h="2477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C180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CLASS-ROLE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extLst>
                  <a:ext uri="{0D108BD9-81ED-4DB2-BD59-A6C34878D82A}">
                    <a16:rowId xmlns:a16="http://schemas.microsoft.com/office/drawing/2014/main" val="3922879966"/>
                  </a:ext>
                </a:extLst>
              </a:tr>
              <a:tr h="2477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DC001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ACADEMIC-HONORS-TYPE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extLst>
                  <a:ext uri="{0D108BD9-81ED-4DB2-BD59-A6C34878D82A}">
                    <a16:rowId xmlns:a16="http://schemas.microsoft.com/office/drawing/2014/main" val="2445311207"/>
                  </a:ext>
                </a:extLst>
              </a:tr>
              <a:tr h="2477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DC004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ADDITIONAL-CREDIT-TYPE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extLst>
                  <a:ext uri="{0D108BD9-81ED-4DB2-BD59-A6C34878D82A}">
                    <a16:rowId xmlns:a16="http://schemas.microsoft.com/office/drawing/2014/main" val="3322791488"/>
                  </a:ext>
                </a:extLst>
              </a:tr>
              <a:tr h="2477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DC009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ADMINISTRATIVE-FUNDING-CONTROL-TYPE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extLst>
                  <a:ext uri="{0D108BD9-81ED-4DB2-BD59-A6C34878D82A}">
                    <a16:rowId xmlns:a16="http://schemas.microsoft.com/office/drawing/2014/main" val="2560762616"/>
                  </a:ext>
                </a:extLst>
              </a:tr>
              <a:tr h="2477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DC022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CAREER-PATHWAY-TYPE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extLst>
                  <a:ext uri="{0D108BD9-81ED-4DB2-BD59-A6C34878D82A}">
                    <a16:rowId xmlns:a16="http://schemas.microsoft.com/office/drawing/2014/main" val="2917405816"/>
                  </a:ext>
                </a:extLst>
              </a:tr>
              <a:tr h="2477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DC027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CHARTER-STATUS-TYPE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extLst>
                  <a:ext uri="{0D108BD9-81ED-4DB2-BD59-A6C34878D82A}">
                    <a16:rowId xmlns:a16="http://schemas.microsoft.com/office/drawing/2014/main" val="3358236115"/>
                  </a:ext>
                </a:extLst>
              </a:tr>
              <a:tr h="2477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DC028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COHORT-SCOPE-TYPE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extLst>
                  <a:ext uri="{0D108BD9-81ED-4DB2-BD59-A6C34878D82A}">
                    <a16:rowId xmlns:a16="http://schemas.microsoft.com/office/drawing/2014/main" val="3137382867"/>
                  </a:ext>
                </a:extLst>
              </a:tr>
              <a:tr h="2477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DC029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COHORT-TYPE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extLst>
                  <a:ext uri="{0D108BD9-81ED-4DB2-BD59-A6C34878D82A}">
                    <a16:rowId xmlns:a16="http://schemas.microsoft.com/office/drawing/2014/main" val="3922150511"/>
                  </a:ext>
                </a:extLst>
              </a:tr>
              <a:tr h="2477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DC030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COHORT-YEAR-TYPE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extLst>
                  <a:ext uri="{0D108BD9-81ED-4DB2-BD59-A6C34878D82A}">
                    <a16:rowId xmlns:a16="http://schemas.microsoft.com/office/drawing/2014/main" val="469265782"/>
                  </a:ext>
                </a:extLst>
              </a:tr>
              <a:tr h="2477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DC032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CONTENT-STANDARD-TYPE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extLst>
                  <a:ext uri="{0D108BD9-81ED-4DB2-BD59-A6C34878D82A}">
                    <a16:rowId xmlns:a16="http://schemas.microsoft.com/office/drawing/2014/main" val="4242283277"/>
                  </a:ext>
                </a:extLst>
              </a:tr>
              <a:tr h="2477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DC039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COURSE-GPA-APPLICABILITY-TYPE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extLst>
                  <a:ext uri="{0D108BD9-81ED-4DB2-BD59-A6C34878D82A}">
                    <a16:rowId xmlns:a16="http://schemas.microsoft.com/office/drawing/2014/main" val="2174567737"/>
                  </a:ext>
                </a:extLst>
              </a:tr>
              <a:tr h="2477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DC041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COURSE-LEVEL-TYPE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extLst>
                  <a:ext uri="{0D108BD9-81ED-4DB2-BD59-A6C34878D82A}">
                    <a16:rowId xmlns:a16="http://schemas.microsoft.com/office/drawing/2014/main" val="1752770819"/>
                  </a:ext>
                </a:extLst>
              </a:tr>
              <a:tr h="2477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DC044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CREDIT-TYPE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extLst>
                  <a:ext uri="{0D108BD9-81ED-4DB2-BD59-A6C34878D82A}">
                    <a16:rowId xmlns:a16="http://schemas.microsoft.com/office/drawing/2014/main" val="2965060103"/>
                  </a:ext>
                </a:extLst>
              </a:tr>
              <a:tr h="2477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DC046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DIPLOMA-LEVEL-TYPE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extLst>
                  <a:ext uri="{0D108BD9-81ED-4DB2-BD59-A6C34878D82A}">
                    <a16:rowId xmlns:a16="http://schemas.microsoft.com/office/drawing/2014/main" val="3963192486"/>
                  </a:ext>
                </a:extLst>
              </a:tr>
              <a:tr h="2477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DC047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DIPLOMA TYPE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extLst>
                  <a:ext uri="{0D108BD9-81ED-4DB2-BD59-A6C34878D82A}">
                    <a16:rowId xmlns:a16="http://schemas.microsoft.com/office/drawing/2014/main" val="4272583139"/>
                  </a:ext>
                </a:extLst>
              </a:tr>
              <a:tr h="2477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DC053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EDUCATIONAL-ENVIRONMENT-TYPE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extLst>
                  <a:ext uri="{0D108BD9-81ED-4DB2-BD59-A6C34878D82A}">
                    <a16:rowId xmlns:a16="http://schemas.microsoft.com/office/drawing/2014/main" val="339884795"/>
                  </a:ext>
                </a:extLst>
              </a:tr>
              <a:tr h="2477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DC055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EDUCATION-ORGANIZATION-CATEGORY-TYPE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extLst>
                  <a:ext uri="{0D108BD9-81ED-4DB2-BD59-A6C34878D82A}">
                    <a16:rowId xmlns:a16="http://schemas.microsoft.com/office/drawing/2014/main" val="409995706"/>
                  </a:ext>
                </a:extLst>
              </a:tr>
              <a:tr h="2477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DC056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EDUCATION-ORG-IDENTIFICATION-SYSTEM-TYPE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extLst>
                  <a:ext uri="{0D108BD9-81ED-4DB2-BD59-A6C34878D82A}">
                    <a16:rowId xmlns:a16="http://schemas.microsoft.com/office/drawing/2014/main" val="2265714364"/>
                  </a:ext>
                </a:extLst>
              </a:tr>
              <a:tr h="2477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DC062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GPA-WEIGHTED-TYPE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extLst>
                  <a:ext uri="{0D108BD9-81ED-4DB2-BD59-A6C34878D82A}">
                    <a16:rowId xmlns:a16="http://schemas.microsoft.com/office/drawing/2014/main" val="2704266538"/>
                  </a:ext>
                </a:extLst>
              </a:tr>
              <a:tr h="2477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DC067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IDEA-ELIGIBILITY-TYPE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2" marR="64392" marT="0" marB="0"/>
                </a:tc>
                <a:extLst>
                  <a:ext uri="{0D108BD9-81ED-4DB2-BD59-A6C34878D82A}">
                    <a16:rowId xmlns:a16="http://schemas.microsoft.com/office/drawing/2014/main" val="380402444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2A8433-7C4A-4D9B-B1FE-8DB176F60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097346"/>
              </p:ext>
            </p:extLst>
          </p:nvPr>
        </p:nvGraphicFramePr>
        <p:xfrm>
          <a:off x="4410921" y="1055003"/>
          <a:ext cx="4180839" cy="520230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75479">
                  <a:extLst>
                    <a:ext uri="{9D8B030D-6E8A-4147-A177-3AD203B41FA5}">
                      <a16:colId xmlns:a16="http://schemas.microsoft.com/office/drawing/2014/main" val="4140324044"/>
                    </a:ext>
                  </a:extLst>
                </a:gridCol>
                <a:gridCol w="3105360">
                  <a:extLst>
                    <a:ext uri="{9D8B030D-6E8A-4147-A177-3AD203B41FA5}">
                      <a16:colId xmlns:a16="http://schemas.microsoft.com/office/drawing/2014/main" val="3881411439"/>
                    </a:ext>
                  </a:extLst>
                </a:gridCol>
              </a:tblGrid>
              <a:tr h="2477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Code Table ID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Code Table Name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extLst>
                  <a:ext uri="{0D108BD9-81ED-4DB2-BD59-A6C34878D82A}">
                    <a16:rowId xmlns:a16="http://schemas.microsoft.com/office/drawing/2014/main" val="962756465"/>
                  </a:ext>
                </a:extLst>
              </a:tr>
              <a:tr h="2477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DC068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INCIDENT-BEHAVIOR-TYPE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extLst>
                  <a:ext uri="{0D108BD9-81ED-4DB2-BD59-A6C34878D82A}">
                    <a16:rowId xmlns:a16="http://schemas.microsoft.com/office/drawing/2014/main" val="1576322001"/>
                  </a:ext>
                </a:extLst>
              </a:tr>
              <a:tr h="2477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DC071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INSTITUTION-TELEPHONE-NUMBER-TYPE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extLst>
                  <a:ext uri="{0D108BD9-81ED-4DB2-BD59-A6C34878D82A}">
                    <a16:rowId xmlns:a16="http://schemas.microsoft.com/office/drawing/2014/main" val="2386325289"/>
                  </a:ext>
                </a:extLst>
              </a:tr>
              <a:tr h="2477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DC074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LANGUAGE-ITEM-TYPE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extLst>
                  <a:ext uri="{0D108BD9-81ED-4DB2-BD59-A6C34878D82A}">
                    <a16:rowId xmlns:a16="http://schemas.microsoft.com/office/drawing/2014/main" val="1832821542"/>
                  </a:ext>
                </a:extLst>
              </a:tr>
              <a:tr h="2477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DC075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LEA-CATEGORY-TYPE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extLst>
                  <a:ext uri="{0D108BD9-81ED-4DB2-BD59-A6C34878D82A}">
                    <a16:rowId xmlns:a16="http://schemas.microsoft.com/office/drawing/2014/main" val="1014791713"/>
                  </a:ext>
                </a:extLst>
              </a:tr>
              <a:tr h="2477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DC081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MAGNET-SPECIAL-PROGRAM-EMPHASIS-SCHOOL-TYPE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extLst>
                  <a:ext uri="{0D108BD9-81ED-4DB2-BD59-A6C34878D82A}">
                    <a16:rowId xmlns:a16="http://schemas.microsoft.com/office/drawing/2014/main" val="298448906"/>
                  </a:ext>
                </a:extLst>
              </a:tr>
              <a:tr h="2477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DC083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MEETING-DAY-ITEM-TYPE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extLst>
                  <a:ext uri="{0D108BD9-81ED-4DB2-BD59-A6C34878D82A}">
                    <a16:rowId xmlns:a16="http://schemas.microsoft.com/office/drawing/2014/main" val="128630210"/>
                  </a:ext>
                </a:extLst>
              </a:tr>
              <a:tr h="2477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DC086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OPERATIONAL-STATUS-TYPE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extLst>
                  <a:ext uri="{0D108BD9-81ED-4DB2-BD59-A6C34878D82A}">
                    <a16:rowId xmlns:a16="http://schemas.microsoft.com/office/drawing/2014/main" val="3004758587"/>
                  </a:ext>
                </a:extLst>
              </a:tr>
              <a:tr h="2477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DC087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OTHER-NAME-TYPE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extLst>
                  <a:ext uri="{0D108BD9-81ED-4DB2-BD59-A6C34878D82A}">
                    <a16:rowId xmlns:a16="http://schemas.microsoft.com/office/drawing/2014/main" val="1211188687"/>
                  </a:ext>
                </a:extLst>
              </a:tr>
              <a:tr h="2477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DC089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PERSONAL-INFORMATION-TYPE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extLst>
                  <a:ext uri="{0D108BD9-81ED-4DB2-BD59-A6C34878D82A}">
                    <a16:rowId xmlns:a16="http://schemas.microsoft.com/office/drawing/2014/main" val="921408980"/>
                  </a:ext>
                </a:extLst>
              </a:tr>
              <a:tr h="2477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DC090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PERSONAL-TITLE-PREFIX-TYPE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extLst>
                  <a:ext uri="{0D108BD9-81ED-4DB2-BD59-A6C34878D82A}">
                    <a16:rowId xmlns:a16="http://schemas.microsoft.com/office/drawing/2014/main" val="1221597425"/>
                  </a:ext>
                </a:extLst>
              </a:tr>
              <a:tr h="2477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DC092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POSTING-RESULT-TYPE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extLst>
                  <a:ext uri="{0D108BD9-81ED-4DB2-BD59-A6C34878D82A}">
                    <a16:rowId xmlns:a16="http://schemas.microsoft.com/office/drawing/2014/main" val="2862246389"/>
                  </a:ext>
                </a:extLst>
              </a:tr>
              <a:tr h="2477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DC093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POST-SECONDARY-EVENT-CATEGORY-TYPE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extLst>
                  <a:ext uri="{0D108BD9-81ED-4DB2-BD59-A6C34878D82A}">
                    <a16:rowId xmlns:a16="http://schemas.microsoft.com/office/drawing/2014/main" val="4267499539"/>
                  </a:ext>
                </a:extLst>
              </a:tr>
              <a:tr h="2477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DC095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PROGRAM-SPONSOR-TYPE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extLst>
                  <a:ext uri="{0D108BD9-81ED-4DB2-BD59-A6C34878D82A}">
                    <a16:rowId xmlns:a16="http://schemas.microsoft.com/office/drawing/2014/main" val="2401131746"/>
                  </a:ext>
                </a:extLst>
              </a:tr>
              <a:tr h="2477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DC104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RECOGNITION-TYPE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extLst>
                  <a:ext uri="{0D108BD9-81ED-4DB2-BD59-A6C34878D82A}">
                    <a16:rowId xmlns:a16="http://schemas.microsoft.com/office/drawing/2014/main" val="1526050253"/>
                  </a:ext>
                </a:extLst>
              </a:tr>
              <a:tr h="2477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DC111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SCHOOL-CATEGORY-ITEM-TYPE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extLst>
                  <a:ext uri="{0D108BD9-81ED-4DB2-BD59-A6C34878D82A}">
                    <a16:rowId xmlns:a16="http://schemas.microsoft.com/office/drawing/2014/main" val="3774655685"/>
                  </a:ext>
                </a:extLst>
              </a:tr>
              <a:tr h="2477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6725" algn="l"/>
                        </a:tabLst>
                      </a:pPr>
                      <a:r>
                        <a:rPr lang="en-US" sz="1000">
                          <a:effectLst/>
                        </a:rPr>
                        <a:t>DC114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SCHOOL-TYPE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extLst>
                  <a:ext uri="{0D108BD9-81ED-4DB2-BD59-A6C34878D82A}">
                    <a16:rowId xmlns:a16="http://schemas.microsoft.com/office/drawing/2014/main" val="2659726944"/>
                  </a:ext>
                </a:extLst>
              </a:tr>
              <a:tr h="2477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DC134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TERM-TYPE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extLst>
                  <a:ext uri="{0D108BD9-81ED-4DB2-BD59-A6C34878D82A}">
                    <a16:rowId xmlns:a16="http://schemas.microsoft.com/office/drawing/2014/main" val="823292593"/>
                  </a:ext>
                </a:extLst>
              </a:tr>
              <a:tr h="2477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DC140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WEAPON-ITEM-TYPE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extLst>
                  <a:ext uri="{0D108BD9-81ED-4DB2-BD59-A6C34878D82A}">
                    <a16:rowId xmlns:a16="http://schemas.microsoft.com/office/drawing/2014/main" val="3880387958"/>
                  </a:ext>
                </a:extLst>
              </a:tr>
              <a:tr h="2477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DC147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RESTRAINT-EVENT-REASON-ITEM-TYPE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extLst>
                  <a:ext uri="{0D108BD9-81ED-4DB2-BD59-A6C34878D82A}">
                    <a16:rowId xmlns:a16="http://schemas.microsoft.com/office/drawing/2014/main" val="492218361"/>
                  </a:ext>
                </a:extLst>
              </a:tr>
              <a:tr h="2477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DC149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ETHNICITY-CODE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89" marR="66389" marT="0" marB="0"/>
                </a:tc>
                <a:extLst>
                  <a:ext uri="{0D108BD9-81ED-4DB2-BD59-A6C34878D82A}">
                    <a16:rowId xmlns:a16="http://schemas.microsoft.com/office/drawing/2014/main" val="3605369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607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2C28E-199C-41C0-968F-6E1D0C16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 | </a:t>
            </a:r>
            <a:fld id="{72973CF6-C3DE-4D08-87E3-37EC75F458A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 descr="picture of classroom" title="picture">
            <a:extLst>
              <a:ext uri="{FF2B5EF4-FFF2-40B4-BE49-F238E27FC236}">
                <a16:creationId xmlns:a16="http://schemas.microsoft.com/office/drawing/2014/main" id="{F9F5AC73-36C5-4DAA-A922-060E6B7F6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1" b="28771"/>
          <a:stretch/>
        </p:blipFill>
        <p:spPr>
          <a:xfrm>
            <a:off x="0" y="1832659"/>
            <a:ext cx="9144000" cy="386159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AF183F-3412-43E2-81DE-8847D75B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7" y="934537"/>
            <a:ext cx="5915025" cy="529911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1350"/>
              </a:spcBef>
              <a:buNone/>
            </a:pPr>
            <a:r>
              <a:rPr lang="en-US" sz="3200" b="1" spc="75" dirty="0">
                <a:solidFill>
                  <a:srgbClr val="008496"/>
                </a:solidFill>
              </a:rPr>
              <a:t>www.texa</a:t>
            </a:r>
            <a:r>
              <a:rPr lang="en-US" sz="3200" b="1" spc="113" dirty="0">
                <a:solidFill>
                  <a:srgbClr val="008496"/>
                </a:solidFill>
              </a:rPr>
              <a:t>s</a:t>
            </a:r>
            <a:r>
              <a:rPr lang="en-US" sz="3200" b="1" spc="75" dirty="0">
                <a:solidFill>
                  <a:srgbClr val="008496"/>
                </a:solidFill>
              </a:rPr>
              <a:t>studen</a:t>
            </a:r>
            <a:r>
              <a:rPr lang="en-US" sz="3200" b="1" spc="225" dirty="0">
                <a:solidFill>
                  <a:srgbClr val="008496"/>
                </a:solidFill>
              </a:rPr>
              <a:t>t</a:t>
            </a:r>
            <a:r>
              <a:rPr lang="en-US" sz="3200" b="1" spc="75" dirty="0">
                <a:solidFill>
                  <a:srgbClr val="008496"/>
                </a:solidFill>
              </a:rPr>
              <a:t>dat</a:t>
            </a:r>
            <a:r>
              <a:rPr lang="en-US" sz="3200" b="1" spc="127" dirty="0">
                <a:solidFill>
                  <a:srgbClr val="008496"/>
                </a:solidFill>
              </a:rPr>
              <a:t>a</a:t>
            </a:r>
            <a:r>
              <a:rPr lang="en-US" sz="3200" b="1" spc="75" dirty="0">
                <a:solidFill>
                  <a:srgbClr val="008496"/>
                </a:solidFill>
              </a:rPr>
              <a:t>system.org</a:t>
            </a:r>
            <a:endParaRPr lang="en-US" sz="3200" spc="75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E5C1E-E191-4791-AD05-9F11AF9D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1204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E82A1-A3AD-4EEB-A237-A62DBB2A5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638175"/>
            <a:ext cx="7886700" cy="4329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>
                <a:latin typeface="Tw Cen MT"/>
              </a:rPr>
              <a:t>SERVICE-ID (C022) - 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UPDATED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latin typeface="Tw Cen MT"/>
              </a:rPr>
              <a:t>FUND-CODE (C145) - 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NEW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latin typeface="Tw Cen MT"/>
              </a:rPr>
              <a:t>PROGRAM-INTENT-CODE (C147) - 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NEW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latin typeface="Tw Cen MT"/>
              </a:rPr>
              <a:t>CRISIS-CODE (C178) - 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NEW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latin typeface="Tw Cen MT"/>
              </a:rPr>
              <a:t>PROGRAM-OF-STUDY-CODE (C220) – 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NEW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ASSESSMENT-TITLE-CODE (DC154) – </a:t>
            </a:r>
            <a:r>
              <a:rPr lang="en-US" dirty="0">
                <a:solidFill>
                  <a:srgbClr val="FF0000"/>
                </a:solidFill>
              </a:rPr>
              <a:t>NEW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Reinstated Code Table(s) - </a:t>
            </a:r>
            <a:r>
              <a:rPr lang="en-US" dirty="0">
                <a:solidFill>
                  <a:srgbClr val="FF0000"/>
                </a:solidFill>
              </a:rPr>
              <a:t>NEW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Deleted Code Table(s) - </a:t>
            </a:r>
            <a:r>
              <a:rPr lang="en-US" dirty="0">
                <a:solidFill>
                  <a:srgbClr val="FF0000"/>
                </a:solidFill>
              </a:rPr>
              <a:t>NEW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F34BA-42CA-4632-A9FB-A91EC94F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aGENDA</a:t>
            </a:r>
            <a:r>
              <a:rPr lang="en-US" dirty="0"/>
              <a:t> - summer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E08F-9388-4E0D-885C-DAE343E0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20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02"/>
            <a:ext cx="7886700" cy="793820"/>
          </a:xfrm>
        </p:spPr>
        <p:txBody>
          <a:bodyPr>
            <a:noAutofit/>
          </a:bodyPr>
          <a:lstStyle/>
          <a:p>
            <a:r>
              <a:rPr lang="en-US" dirty="0"/>
              <a:t>Legislation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058150" cy="536575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3200" dirty="0"/>
              <a:t>The changes to TSDS code tables were the result of House Bill 3 (HB3) and House Bill 330 (HB330) or the request of TEA Program Areas.</a:t>
            </a:r>
          </a:p>
        </p:txBody>
      </p:sp>
    </p:spTree>
    <p:extLst>
      <p:ext uri="{BB962C8B-B14F-4D97-AF65-F5344CB8AC3E}">
        <p14:creationId xmlns:p14="http://schemas.microsoft.com/office/powerpoint/2010/main" val="20908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D5E42-6FFD-4BB1-A81D-BC82BDEC1D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A9A859-E5D6-4E97-B8C1-AD9C09C6A9F4}"/>
              </a:ext>
            </a:extLst>
          </p:cNvPr>
          <p:cNvSpPr txBox="1"/>
          <p:nvPr/>
        </p:nvSpPr>
        <p:spPr>
          <a:xfrm>
            <a:off x="2324100" y="220980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SPRING </a:t>
            </a:r>
          </a:p>
          <a:p>
            <a:pPr algn="ctr"/>
            <a:r>
              <a:rPr lang="en-US" sz="4400" dirty="0"/>
              <a:t>Training Content</a:t>
            </a:r>
          </a:p>
        </p:txBody>
      </p:sp>
    </p:spTree>
    <p:extLst>
      <p:ext uri="{BB962C8B-B14F-4D97-AF65-F5344CB8AC3E}">
        <p14:creationId xmlns:p14="http://schemas.microsoft.com/office/powerpoint/2010/main" val="2408121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02"/>
            <a:ext cx="7886700" cy="793820"/>
          </a:xfrm>
        </p:spPr>
        <p:txBody>
          <a:bodyPr>
            <a:noAutofit/>
          </a:bodyPr>
          <a:lstStyle/>
          <a:p>
            <a:r>
              <a:rPr lang="en-US" dirty="0"/>
              <a:t>Service-id (C022)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058150" cy="53657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Each school year, the TEA Curriculum Division has changes to the SERVICE-ID table. For 2020-2021 school year, two new codes were added, an update to one subheading, update to four translations, and the deletion of three codes.</a:t>
            </a:r>
          </a:p>
          <a:p>
            <a:r>
              <a:rPr lang="en-US" dirty="0"/>
              <a:t>Addition of Codes:</a:t>
            </a:r>
          </a:p>
          <a:p>
            <a:pPr lvl="1"/>
            <a:r>
              <a:rPr lang="en-US" dirty="0"/>
              <a:t>03200800 – English Language Development and Acquisition (First time taken)</a:t>
            </a:r>
          </a:p>
          <a:p>
            <a:pPr lvl="1"/>
            <a:r>
              <a:rPr lang="en-US" dirty="0"/>
              <a:t>03200810 – English Language Development and Acquisition (Second time taken)</a:t>
            </a:r>
          </a:p>
          <a:p>
            <a:r>
              <a:rPr lang="en-US" dirty="0"/>
              <a:t>Update to subheading, replaced “Minimum High School Program (MHSP) with “Foundation high school program”</a:t>
            </a:r>
          </a:p>
          <a:p>
            <a:pPr lvl="1"/>
            <a:r>
              <a:rPr lang="en-US" dirty="0"/>
              <a:t>Subchapter P. Transportation, Distribution, and Logistics Cluster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3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02"/>
            <a:ext cx="7886700" cy="793820"/>
          </a:xfrm>
        </p:spPr>
        <p:txBody>
          <a:bodyPr>
            <a:noAutofit/>
          </a:bodyPr>
          <a:lstStyle/>
          <a:p>
            <a:r>
              <a:rPr lang="en-US" dirty="0"/>
              <a:t>Service-id (C022) CONT’D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058150" cy="53657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Updates to Code Translations for:</a:t>
            </a:r>
          </a:p>
          <a:p>
            <a:pPr lvl="1"/>
            <a:r>
              <a:rPr lang="en-US" dirty="0"/>
              <a:t>I3100500 - International Baccalaureate (IB) Mathematics: Analysis and Approaches Standard Level</a:t>
            </a:r>
          </a:p>
          <a:p>
            <a:pPr lvl="1"/>
            <a:r>
              <a:rPr lang="en-US" dirty="0"/>
              <a:t>I3100600 - International Baccalaureate (IB) Mathematics: Analysis and Approaches Higher Level</a:t>
            </a:r>
          </a:p>
          <a:p>
            <a:pPr lvl="1"/>
            <a:r>
              <a:rPr lang="en-US" dirty="0"/>
              <a:t>I3100700 - International Baccalaureate (IB) Mathematics: Applications and Interpretations Standard Level</a:t>
            </a:r>
          </a:p>
          <a:p>
            <a:pPr lvl="1"/>
            <a:r>
              <a:rPr lang="en-US" dirty="0"/>
              <a:t>I3100800 - International Baccalaureate (IB) Mathematics: Applications and Interpretations Higher Level</a:t>
            </a:r>
          </a:p>
          <a:p>
            <a:r>
              <a:rPr lang="en-US" dirty="0"/>
              <a:t>Deletion of Codes</a:t>
            </a:r>
          </a:p>
          <a:p>
            <a:pPr lvl="1"/>
            <a:r>
              <a:rPr lang="en-US" dirty="0"/>
              <a:t>N1280040 - Foundations of Intensive Language Acquisition and Support</a:t>
            </a:r>
          </a:p>
          <a:p>
            <a:pPr lvl="1"/>
            <a:r>
              <a:rPr lang="en-US" dirty="0"/>
              <a:t>N1280042 - Newcomers' English Language Development A</a:t>
            </a:r>
          </a:p>
          <a:p>
            <a:pPr lvl="1"/>
            <a:r>
              <a:rPr lang="en-US" dirty="0"/>
              <a:t>N1280043 - Newcomers' English Language Development B</a:t>
            </a:r>
          </a:p>
        </p:txBody>
      </p:sp>
    </p:spTree>
    <p:extLst>
      <p:ext uri="{BB962C8B-B14F-4D97-AF65-F5344CB8AC3E}">
        <p14:creationId xmlns:p14="http://schemas.microsoft.com/office/powerpoint/2010/main" val="355524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02"/>
            <a:ext cx="7886700" cy="793820"/>
          </a:xfrm>
        </p:spPr>
        <p:txBody>
          <a:bodyPr>
            <a:noAutofit/>
          </a:bodyPr>
          <a:lstStyle/>
          <a:p>
            <a:r>
              <a:rPr lang="en-US" dirty="0"/>
              <a:t>LANGUAGE-CODE (C092)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058150" cy="5365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2020-2021school year, per request from the English Learner Support Division a new code was added to C092 to properly identify ASL as a language option.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Added:</a:t>
            </a:r>
          </a:p>
          <a:p>
            <a:r>
              <a:rPr lang="en-US" dirty="0"/>
              <a:t> 6B – American Sign Language (ASL) 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91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02"/>
            <a:ext cx="8515350" cy="793820"/>
          </a:xfrm>
        </p:spPr>
        <p:txBody>
          <a:bodyPr>
            <a:noAutofit/>
          </a:bodyPr>
          <a:lstStyle/>
          <a:p>
            <a:r>
              <a:rPr lang="en-US" dirty="0"/>
              <a:t>Leaver-reason-code (c162 and C162-a)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058150" cy="5365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Upon review of HB3 and HB330, it was determined that Legislature replaced GED terminology with High School Equivalency Certificate. </a:t>
            </a:r>
          </a:p>
          <a:p>
            <a:pPr marL="0" indent="0">
              <a:buNone/>
            </a:pPr>
            <a:r>
              <a:rPr lang="en-US" dirty="0"/>
              <a:t>All translations in Code Table C162 (LEAVER-REASON-CODE) and LEAVER-REASON-CODE using GED were updated to align with this change. </a:t>
            </a:r>
          </a:p>
          <a:p>
            <a:pPr marL="0" indent="0">
              <a:buNone/>
            </a:pPr>
            <a:r>
              <a:rPr lang="en-US" u="sng" dirty="0"/>
              <a:t>Updated Codes:</a:t>
            </a:r>
          </a:p>
          <a:p>
            <a:pPr lvl="1"/>
            <a:r>
              <a:rPr lang="en-US" dirty="0"/>
              <a:t>Header information</a:t>
            </a:r>
          </a:p>
          <a:p>
            <a:pPr lvl="1"/>
            <a:r>
              <a:rPr lang="en-US" dirty="0"/>
              <a:t>Code 86</a:t>
            </a:r>
          </a:p>
          <a:p>
            <a:pPr lvl="1"/>
            <a:r>
              <a:rPr lang="en-US" dirty="0"/>
              <a:t>Code 88</a:t>
            </a:r>
          </a:p>
          <a:p>
            <a:pPr lvl="1"/>
            <a:r>
              <a:rPr lang="en-US" dirty="0"/>
              <a:t>Code 89</a:t>
            </a:r>
          </a:p>
          <a:p>
            <a:pPr lvl="1"/>
            <a:r>
              <a:rPr lang="en-US" dirty="0"/>
              <a:t>Code 90</a:t>
            </a:r>
          </a:p>
        </p:txBody>
      </p:sp>
    </p:spTree>
    <p:extLst>
      <p:ext uri="{BB962C8B-B14F-4D97-AF65-F5344CB8AC3E}">
        <p14:creationId xmlns:p14="http://schemas.microsoft.com/office/powerpoint/2010/main" val="2681749880"/>
      </p:ext>
    </p:extLst>
  </p:cSld>
  <p:clrMapOvr>
    <a:masterClrMapping/>
  </p:clrMapOvr>
</p:sld>
</file>

<file path=ppt/theme/theme1.xml><?xml version="1.0" encoding="utf-8"?>
<a:theme xmlns:a="http://schemas.openxmlformats.org/drawingml/2006/main" name="TSDS Template 2017 - Circles - Dark">
  <a:themeElements>
    <a:clrScheme name="Custom 15">
      <a:dk1>
        <a:srgbClr val="171616"/>
      </a:dk1>
      <a:lt1>
        <a:srgbClr val="FFFFFF"/>
      </a:lt1>
      <a:dk2>
        <a:srgbClr val="00486E"/>
      </a:dk2>
      <a:lt2>
        <a:srgbClr val="CCF0F5"/>
      </a:lt2>
      <a:accent1>
        <a:srgbClr val="00B5CB"/>
      </a:accent1>
      <a:accent2>
        <a:srgbClr val="C5EEF3"/>
      </a:accent2>
      <a:accent3>
        <a:srgbClr val="0083CC"/>
      </a:accent3>
      <a:accent4>
        <a:srgbClr val="73CD9D"/>
      </a:accent4>
      <a:accent5>
        <a:srgbClr val="5B9BD5"/>
      </a:accent5>
      <a:accent6>
        <a:srgbClr val="129579"/>
      </a:accent6>
      <a:hlink>
        <a:srgbClr val="006299"/>
      </a:hlink>
      <a:folHlink>
        <a:srgbClr val="445A74"/>
      </a:folHlink>
    </a:clrScheme>
    <a:fontScheme name="Custom 1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SDS Template 2017 - Circles - Dark.potx" id="{BD8F2053-5D5C-48B9-9A00-EB66070B26A3}" vid="{696618C3-7B74-4109-9EBE-521A54AF3D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SharedWithUsers xmlns="533e3360-6378-4210-ada2-16ccdb17d2cd">
      <UserInfo>
        <DisplayName>Ollervidez, Leticia</DisplayName>
        <AccountId>12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E4C68E97640479F3D791B3E26A918" ma:contentTypeVersion="7" ma:contentTypeDescription="Create a new document." ma:contentTypeScope="" ma:versionID="7de3192d16c819340f45b281ca353a7c">
  <xsd:schema xmlns:xsd="http://www.w3.org/2001/XMLSchema" xmlns:xs="http://www.w3.org/2001/XMLSchema" xmlns:p="http://schemas.microsoft.com/office/2006/metadata/properties" xmlns:ns2="963efe96-9f3c-464d-8c8b-c76864a22ed0" xmlns:ns3="533e3360-6378-4210-ada2-16ccdb17d2cd" targetNamespace="http://schemas.microsoft.com/office/2006/metadata/properties" ma:root="true" ma:fieldsID="ebcaee18db97e509784438efe961dfaa" ns2:_="" ns3:_="">
    <xsd:import namespace="963efe96-9f3c-464d-8c8b-c76864a22ed0"/>
    <xsd:import namespace="533e3360-6378-4210-ada2-16ccdb17d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efe96-9f3c-464d-8c8b-c76864a22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3360-6378-4210-ada2-16ccdb17d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B45A69-778E-4D41-A5A4-6C4FF6432815}">
  <ds:schemaRefs>
    <ds:schemaRef ds:uri="http://schemas.microsoft.com/office/2006/metadata/properties"/>
    <ds:schemaRef ds:uri="533e3360-6378-4210-ada2-16ccdb17d2cd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963efe96-9f3c-464d-8c8b-c76864a22ed0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ED27F88-95B5-4A4B-A284-99030074A0D3}"/>
</file>

<file path=customXml/itemProps3.xml><?xml version="1.0" encoding="utf-8"?>
<ds:datastoreItem xmlns:ds="http://schemas.openxmlformats.org/officeDocument/2006/customXml" ds:itemID="{8E204C14-91B9-45BA-8FFF-0F8E553DDC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1608</Words>
  <Application>Microsoft Office PowerPoint</Application>
  <PresentationFormat>On-screen Show (4:3)</PresentationFormat>
  <Paragraphs>382</Paragraphs>
  <Slides>23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TSDS Template 2017 - Circles - Dark</vt:lpstr>
      <vt:lpstr>Code Table changes</vt:lpstr>
      <vt:lpstr>aGENDA - Spring</vt:lpstr>
      <vt:lpstr>aGENDA - summer</vt:lpstr>
      <vt:lpstr>Legislation</vt:lpstr>
      <vt:lpstr>PowerPoint Presentation</vt:lpstr>
      <vt:lpstr>Service-id (C022) </vt:lpstr>
      <vt:lpstr>Service-id (C022) CONT’D</vt:lpstr>
      <vt:lpstr>LANGUAGE-CODE (C092) </vt:lpstr>
      <vt:lpstr>Leaver-reason-code (c162 and C162-a)</vt:lpstr>
      <vt:lpstr>Leaver-reason-code BUSINESS RULES </vt:lpstr>
      <vt:lpstr>SCHOOL-YEAR-TYPE (C193) </vt:lpstr>
      <vt:lpstr>INDUSTRY-CERTIFICATION-LICENSURE-CODE (C214) </vt:lpstr>
      <vt:lpstr>PowerPoint Presentation</vt:lpstr>
      <vt:lpstr>aGENDA - summer</vt:lpstr>
      <vt:lpstr>Service-id (C022) </vt:lpstr>
      <vt:lpstr>Fund-code (c145)</vt:lpstr>
      <vt:lpstr>Program-intent-code (c147)</vt:lpstr>
      <vt:lpstr>Crisis-codes (C178)</vt:lpstr>
      <vt:lpstr>Program-of-study-code (c220)</vt:lpstr>
      <vt:lpstr>Assessment-title-code (dc154)</vt:lpstr>
      <vt:lpstr>Reinstated code table(s)</vt:lpstr>
      <vt:lpstr>Deleted code table(s)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Table changes</dc:title>
  <dc:creator>Ollervidez, Leticia</dc:creator>
  <cp:lastModifiedBy>Hanson, Terri</cp:lastModifiedBy>
  <cp:revision>23</cp:revision>
  <dcterms:created xsi:type="dcterms:W3CDTF">2020-07-08T17:54:14Z</dcterms:created>
  <dcterms:modified xsi:type="dcterms:W3CDTF">2020-07-20T14:43:34Z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0x010100E7BE4C68E97640479F3D791B3E26A918</vt:lpwstr>
  </property>
</Properties>
</file>