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28"/>
  </p:notesMasterIdLst>
  <p:handoutMasterIdLst>
    <p:handoutMasterId r:id="rId29"/>
  </p:handoutMasterIdLst>
  <p:sldIdLst>
    <p:sldId id="466" r:id="rId5"/>
    <p:sldId id="302" r:id="rId6"/>
    <p:sldId id="860" r:id="rId7"/>
    <p:sldId id="713" r:id="rId8"/>
    <p:sldId id="872" r:id="rId9"/>
    <p:sldId id="863" r:id="rId10"/>
    <p:sldId id="857" r:id="rId11"/>
    <p:sldId id="853" r:id="rId12"/>
    <p:sldId id="852" r:id="rId13"/>
    <p:sldId id="870" r:id="rId14"/>
    <p:sldId id="851" r:id="rId15"/>
    <p:sldId id="871" r:id="rId16"/>
    <p:sldId id="854" r:id="rId17"/>
    <p:sldId id="850" r:id="rId18"/>
    <p:sldId id="869" r:id="rId19"/>
    <p:sldId id="861" r:id="rId20"/>
    <p:sldId id="862" r:id="rId21"/>
    <p:sldId id="856" r:id="rId22"/>
    <p:sldId id="858" r:id="rId23"/>
    <p:sldId id="868" r:id="rId24"/>
    <p:sldId id="865" r:id="rId25"/>
    <p:sldId id="866" r:id="rId26"/>
    <p:sldId id="264" r:id="rId2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Ollervidez, Leticia" initials="OL" lastIdx="8" clrIdx="3">
    <p:extLst>
      <p:ext uri="{19B8F6BF-5375-455C-9EA6-DF929625EA0E}">
        <p15:presenceInfo xmlns:p15="http://schemas.microsoft.com/office/powerpoint/2012/main" userId="S::Leticia.Ollervidez@tea.texas.gov::12ccd2a1-d554-4cac-b492-4e314c2b5f8f" providerId="AD"/>
      </p:ext>
    </p:extLst>
  </p:cmAuthor>
  <p:cmAuthor id="4" name="Hanson, Terri" initials="HT" lastIdx="18" clrIdx="4">
    <p:extLst>
      <p:ext uri="{19B8F6BF-5375-455C-9EA6-DF929625EA0E}">
        <p15:presenceInfo xmlns:p15="http://schemas.microsoft.com/office/powerpoint/2012/main" userId="S::Terri.Hanson@tea.texas.gov::a02fd813-d4f3-43fd-83dd-7393041517de" providerId="AD"/>
      </p:ext>
    </p:extLst>
  </p:cmAuthor>
  <p:cmAuthor id="5" name="Simons, Leanne" initials="SL" lastIdx="4" clrIdx="5">
    <p:extLst>
      <p:ext uri="{19B8F6BF-5375-455C-9EA6-DF929625EA0E}">
        <p15:presenceInfo xmlns:p15="http://schemas.microsoft.com/office/powerpoint/2012/main" userId="S::leanne.simons@tea.texas.gov::f0b41770-584b-4844-b5c5-b29dec998724" providerId="AD"/>
      </p:ext>
    </p:extLst>
  </p:cmAuthor>
  <p:cmAuthor id="6" name="Muffoletto, Jamie" initials="MJ" lastIdx="7" clrIdx="6">
    <p:extLst>
      <p:ext uri="{19B8F6BF-5375-455C-9EA6-DF929625EA0E}">
        <p15:presenceInfo xmlns:p15="http://schemas.microsoft.com/office/powerpoint/2012/main" userId="S::jamie.muffoletto@tea.texas.gov::daf1e3c6-8137-448a-b141-d23049d41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03140-2028-447F-9041-FEC23B7C4AAD}" v="15" dt="2020-07-15T20:12:31.377"/>
    <p1510:client id="{715D29C9-19B8-2CB5-9905-E67AD1D960C0}" v="1" dt="2020-07-15T19:38:39.724"/>
    <p1510:client id="{7D2B3ABA-2EBE-4CBD-AAD2-39DF8216D464}" v="8" dt="2020-07-16T14:15:55.263"/>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rvidez, Leticia" userId="12ccd2a1-d554-4cac-b492-4e314c2b5f8f" providerId="ADAL" clId="{6F9AB363-85D4-4190-85DC-1AF24D4A2145}"/>
    <pc:docChg chg="undo redo custSel addSld delSld modSld sldOrd">
      <pc:chgData name="Ollervidez, Leticia" userId="12ccd2a1-d554-4cac-b492-4e314c2b5f8f" providerId="ADAL" clId="{6F9AB363-85D4-4190-85DC-1AF24D4A2145}" dt="2020-07-09T19:33:22.707" v="795"/>
      <pc:docMkLst>
        <pc:docMk/>
      </pc:docMkLst>
      <pc:sldChg chg="modSp mod">
        <pc:chgData name="Ollervidez, Leticia" userId="12ccd2a1-d554-4cac-b492-4e314c2b5f8f" providerId="ADAL" clId="{6F9AB363-85D4-4190-85DC-1AF24D4A2145}" dt="2020-07-09T13:06:15.425" v="454" actId="5793"/>
        <pc:sldMkLst>
          <pc:docMk/>
          <pc:sldMk cId="338182385" sldId="713"/>
        </pc:sldMkLst>
        <pc:spChg chg="mod">
          <ac:chgData name="Ollervidez, Leticia" userId="12ccd2a1-d554-4cac-b492-4e314c2b5f8f" providerId="ADAL" clId="{6F9AB363-85D4-4190-85DC-1AF24D4A2145}" dt="2020-07-09T13:06:15.425" v="454" actId="5793"/>
          <ac:spMkLst>
            <pc:docMk/>
            <pc:sldMk cId="338182385" sldId="713"/>
            <ac:spMk id="4" creationId="{23F5C6C5-AEF6-46AF-92D7-B82880C34A8A}"/>
          </ac:spMkLst>
        </pc:spChg>
      </pc:sldChg>
      <pc:sldChg chg="modSp mod">
        <pc:chgData name="Ollervidez, Leticia" userId="12ccd2a1-d554-4cac-b492-4e314c2b5f8f" providerId="ADAL" clId="{6F9AB363-85D4-4190-85DC-1AF24D4A2145}" dt="2020-07-07T15:50:21.688" v="382" actId="20577"/>
        <pc:sldMkLst>
          <pc:docMk/>
          <pc:sldMk cId="2468216429" sldId="851"/>
        </pc:sldMkLst>
        <pc:spChg chg="mod">
          <ac:chgData name="Ollervidez, Leticia" userId="12ccd2a1-d554-4cac-b492-4e314c2b5f8f" providerId="ADAL" clId="{6F9AB363-85D4-4190-85DC-1AF24D4A2145}" dt="2020-07-07T15:50:21.688" v="382" actId="20577"/>
          <ac:spMkLst>
            <pc:docMk/>
            <pc:sldMk cId="2468216429" sldId="851"/>
            <ac:spMk id="3" creationId="{7912C309-7895-4055-B3C4-C6E2CDCD64D4}"/>
          </ac:spMkLst>
        </pc:spChg>
      </pc:sldChg>
      <pc:sldChg chg="ord">
        <pc:chgData name="Ollervidez, Leticia" userId="12ccd2a1-d554-4cac-b492-4e314c2b5f8f" providerId="ADAL" clId="{6F9AB363-85D4-4190-85DC-1AF24D4A2145}" dt="2020-07-09T13:11:20.445" v="461"/>
        <pc:sldMkLst>
          <pc:docMk/>
          <pc:sldMk cId="2905989773" sldId="852"/>
        </pc:sldMkLst>
      </pc:sldChg>
      <pc:sldChg chg="ord">
        <pc:chgData name="Ollervidez, Leticia" userId="12ccd2a1-d554-4cac-b492-4e314c2b5f8f" providerId="ADAL" clId="{6F9AB363-85D4-4190-85DC-1AF24D4A2145}" dt="2020-07-09T13:10:36.712" v="457"/>
        <pc:sldMkLst>
          <pc:docMk/>
          <pc:sldMk cId="708402163" sldId="853"/>
        </pc:sldMkLst>
      </pc:sldChg>
      <pc:sldChg chg="modSp mod">
        <pc:chgData name="Ollervidez, Leticia" userId="12ccd2a1-d554-4cac-b492-4e314c2b5f8f" providerId="ADAL" clId="{6F9AB363-85D4-4190-85DC-1AF24D4A2145}" dt="2020-07-09T13:14:07.853" v="597" actId="1076"/>
        <pc:sldMkLst>
          <pc:docMk/>
          <pc:sldMk cId="3021556854" sldId="856"/>
        </pc:sldMkLst>
        <pc:spChg chg="mod">
          <ac:chgData name="Ollervidez, Leticia" userId="12ccd2a1-d554-4cac-b492-4e314c2b5f8f" providerId="ADAL" clId="{6F9AB363-85D4-4190-85DC-1AF24D4A2145}" dt="2020-07-09T13:14:01.931" v="596" actId="5793"/>
          <ac:spMkLst>
            <pc:docMk/>
            <pc:sldMk cId="3021556854" sldId="856"/>
            <ac:spMk id="2" creationId="{F8FE82A1-A3AD-4EEB-A237-A62DBB2A579B}"/>
          </ac:spMkLst>
        </pc:spChg>
        <pc:spChg chg="mod">
          <ac:chgData name="Ollervidez, Leticia" userId="12ccd2a1-d554-4cac-b492-4e314c2b5f8f" providerId="ADAL" clId="{6F9AB363-85D4-4190-85DC-1AF24D4A2145}" dt="2020-07-09T13:14:07.853" v="597" actId="1076"/>
          <ac:spMkLst>
            <pc:docMk/>
            <pc:sldMk cId="3021556854" sldId="856"/>
            <ac:spMk id="7" creationId="{F259AC86-5CE9-476C-BE4C-06CAFB261325}"/>
          </ac:spMkLst>
        </pc:spChg>
      </pc:sldChg>
      <pc:sldChg chg="ord">
        <pc:chgData name="Ollervidez, Leticia" userId="12ccd2a1-d554-4cac-b492-4e314c2b5f8f" providerId="ADAL" clId="{6F9AB363-85D4-4190-85DC-1AF24D4A2145}" dt="2020-07-09T13:11:03.803" v="459"/>
        <pc:sldMkLst>
          <pc:docMk/>
          <pc:sldMk cId="1220634375" sldId="857"/>
        </pc:sldMkLst>
      </pc:sldChg>
      <pc:sldChg chg="modSp mod ord">
        <pc:chgData name="Ollervidez, Leticia" userId="12ccd2a1-d554-4cac-b492-4e314c2b5f8f" providerId="ADAL" clId="{6F9AB363-85D4-4190-85DC-1AF24D4A2145}" dt="2020-07-09T13:11:03.803" v="459"/>
        <pc:sldMkLst>
          <pc:docMk/>
          <pc:sldMk cId="2017117405" sldId="863"/>
        </pc:sldMkLst>
        <pc:spChg chg="mod">
          <ac:chgData name="Ollervidez, Leticia" userId="12ccd2a1-d554-4cac-b492-4e314c2b5f8f" providerId="ADAL" clId="{6F9AB363-85D4-4190-85DC-1AF24D4A2145}" dt="2020-07-09T13:09:45.019" v="455" actId="20577"/>
          <ac:spMkLst>
            <pc:docMk/>
            <pc:sldMk cId="2017117405" sldId="863"/>
            <ac:spMk id="5" creationId="{A56846BE-4A85-4FBC-B1AA-061366D199CB}"/>
          </ac:spMkLst>
        </pc:spChg>
      </pc:sldChg>
      <pc:sldChg chg="del">
        <pc:chgData name="Ollervidez, Leticia" userId="12ccd2a1-d554-4cac-b492-4e314c2b5f8f" providerId="ADAL" clId="{6F9AB363-85D4-4190-85DC-1AF24D4A2145}" dt="2020-07-09T12:59:19.150" v="389" actId="2696"/>
        <pc:sldMkLst>
          <pc:docMk/>
          <pc:sldMk cId="1893256829" sldId="864"/>
        </pc:sldMkLst>
      </pc:sldChg>
      <pc:sldChg chg="addSp delSp modSp add mod">
        <pc:chgData name="Ollervidez, Leticia" userId="12ccd2a1-d554-4cac-b492-4e314c2b5f8f" providerId="ADAL" clId="{6F9AB363-85D4-4190-85DC-1AF24D4A2145}" dt="2020-07-02T18:42:20.433" v="51" actId="1076"/>
        <pc:sldMkLst>
          <pc:docMk/>
          <pc:sldMk cId="1879927764" sldId="869"/>
        </pc:sldMkLst>
        <pc:spChg chg="mod">
          <ac:chgData name="Ollervidez, Leticia" userId="12ccd2a1-d554-4cac-b492-4e314c2b5f8f" providerId="ADAL" clId="{6F9AB363-85D4-4190-85DC-1AF24D4A2145}" dt="2020-07-02T18:40:19.612" v="44" actId="20577"/>
          <ac:spMkLst>
            <pc:docMk/>
            <pc:sldMk cId="1879927764" sldId="869"/>
            <ac:spMk id="4" creationId="{23F5C6C5-AEF6-46AF-92D7-B82880C34A8A}"/>
          </ac:spMkLst>
        </pc:spChg>
        <pc:graphicFrameChg chg="add del mod modGraphic">
          <ac:chgData name="Ollervidez, Leticia" userId="12ccd2a1-d554-4cac-b492-4e314c2b5f8f" providerId="ADAL" clId="{6F9AB363-85D4-4190-85DC-1AF24D4A2145}" dt="2020-07-02T18:41:21.766" v="45" actId="478"/>
          <ac:graphicFrameMkLst>
            <pc:docMk/>
            <pc:sldMk cId="1879927764" sldId="869"/>
            <ac:graphicFrameMk id="3" creationId="{399603D7-3567-4226-A1B4-2628A129D451}"/>
          </ac:graphicFrameMkLst>
        </pc:graphicFrameChg>
        <pc:picChg chg="del">
          <ac:chgData name="Ollervidez, Leticia" userId="12ccd2a1-d554-4cac-b492-4e314c2b5f8f" providerId="ADAL" clId="{6F9AB363-85D4-4190-85DC-1AF24D4A2145}" dt="2020-07-02T18:39:18.958" v="33" actId="478"/>
          <ac:picMkLst>
            <pc:docMk/>
            <pc:sldMk cId="1879927764" sldId="869"/>
            <ac:picMk id="2" creationId="{057C1083-0E01-44BB-ADAF-125F29CF39A6}"/>
          </ac:picMkLst>
        </pc:picChg>
        <pc:picChg chg="add mod">
          <ac:chgData name="Ollervidez, Leticia" userId="12ccd2a1-d554-4cac-b492-4e314c2b5f8f" providerId="ADAL" clId="{6F9AB363-85D4-4190-85DC-1AF24D4A2145}" dt="2020-07-02T18:42:20.433" v="51" actId="1076"/>
          <ac:picMkLst>
            <pc:docMk/>
            <pc:sldMk cId="1879927764" sldId="869"/>
            <ac:picMk id="5" creationId="{6D6845B6-2DAE-4120-AB03-0F30512C4431}"/>
          </ac:picMkLst>
        </pc:picChg>
      </pc:sldChg>
      <pc:sldChg chg="modSp add mod ord modCm">
        <pc:chgData name="Ollervidez, Leticia" userId="12ccd2a1-d554-4cac-b492-4e314c2b5f8f" providerId="ADAL" clId="{6F9AB363-85D4-4190-85DC-1AF24D4A2145}" dt="2020-07-09T19:33:22.707" v="795"/>
        <pc:sldMkLst>
          <pc:docMk/>
          <pc:sldMk cId="3613270405" sldId="870"/>
        </pc:sldMkLst>
        <pc:spChg chg="mod">
          <ac:chgData name="Ollervidez, Leticia" userId="12ccd2a1-d554-4cac-b492-4e314c2b5f8f" providerId="ADAL" clId="{6F9AB363-85D4-4190-85DC-1AF24D4A2145}" dt="2020-07-09T19:32:30.227" v="793" actId="20577"/>
          <ac:spMkLst>
            <pc:docMk/>
            <pc:sldMk cId="3613270405" sldId="870"/>
            <ac:spMk id="3" creationId="{7912C309-7895-4055-B3C4-C6E2CDCD64D4}"/>
          </ac:spMkLst>
        </pc:spChg>
      </pc:sldChg>
      <pc:sldChg chg="modSp add mod">
        <pc:chgData name="Ollervidez, Leticia" userId="12ccd2a1-d554-4cac-b492-4e314c2b5f8f" providerId="ADAL" clId="{6F9AB363-85D4-4190-85DC-1AF24D4A2145}" dt="2020-07-07T15:50:27.272" v="388" actId="20577"/>
        <pc:sldMkLst>
          <pc:docMk/>
          <pc:sldMk cId="3003378771" sldId="871"/>
        </pc:sldMkLst>
        <pc:spChg chg="mod">
          <ac:chgData name="Ollervidez, Leticia" userId="12ccd2a1-d554-4cac-b492-4e314c2b5f8f" providerId="ADAL" clId="{6F9AB363-85D4-4190-85DC-1AF24D4A2145}" dt="2020-07-07T15:50:27.272" v="388" actId="20577"/>
          <ac:spMkLst>
            <pc:docMk/>
            <pc:sldMk cId="3003378771" sldId="871"/>
            <ac:spMk id="3" creationId="{7912C309-7895-4055-B3C4-C6E2CDCD64D4}"/>
          </ac:spMkLst>
        </pc:spChg>
      </pc:sldChg>
      <pc:sldChg chg="addSp delSp modSp add mod">
        <pc:chgData name="Ollervidez, Leticia" userId="12ccd2a1-d554-4cac-b492-4e314c2b5f8f" providerId="ADAL" clId="{6F9AB363-85D4-4190-85DC-1AF24D4A2145}" dt="2020-07-09T19:29:43.187" v="697" actId="20577"/>
        <pc:sldMkLst>
          <pc:docMk/>
          <pc:sldMk cId="1324878981" sldId="872"/>
        </pc:sldMkLst>
        <pc:spChg chg="add del">
          <ac:chgData name="Ollervidez, Leticia" userId="12ccd2a1-d554-4cac-b492-4e314c2b5f8f" providerId="ADAL" clId="{6F9AB363-85D4-4190-85DC-1AF24D4A2145}" dt="2020-07-09T19:29:05.856" v="617"/>
          <ac:spMkLst>
            <pc:docMk/>
            <pc:sldMk cId="1324878981" sldId="872"/>
            <ac:spMk id="2" creationId="{E2D938C7-5051-4938-8809-7AA6031F42B3}"/>
          </ac:spMkLst>
        </pc:spChg>
        <pc:spChg chg="add del mod">
          <ac:chgData name="Ollervidez, Leticia" userId="12ccd2a1-d554-4cac-b492-4e314c2b5f8f" providerId="ADAL" clId="{6F9AB363-85D4-4190-85DC-1AF24D4A2145}" dt="2020-07-09T19:29:05.129" v="616"/>
          <ac:spMkLst>
            <pc:docMk/>
            <pc:sldMk cId="1324878981" sldId="872"/>
            <ac:spMk id="3" creationId="{A94753E4-E8C2-4263-A478-CE6515BAD892}"/>
          </ac:spMkLst>
        </pc:spChg>
        <pc:spChg chg="mod">
          <ac:chgData name="Ollervidez, Leticia" userId="12ccd2a1-d554-4cac-b492-4e314c2b5f8f" providerId="ADAL" clId="{6F9AB363-85D4-4190-85DC-1AF24D4A2145}" dt="2020-07-09T19:29:43.187" v="697" actId="20577"/>
          <ac:spMkLst>
            <pc:docMk/>
            <pc:sldMk cId="1324878981" sldId="872"/>
            <ac:spMk id="4" creationId="{23F5C6C5-AEF6-46AF-92D7-B82880C34A8A}"/>
          </ac:spMkLst>
        </pc:spChg>
        <pc:spChg chg="mod">
          <ac:chgData name="Ollervidez, Leticia" userId="12ccd2a1-d554-4cac-b492-4e314c2b5f8f" providerId="ADAL" clId="{6F9AB363-85D4-4190-85DC-1AF24D4A2145}" dt="2020-07-09T19:27:48.350" v="604" actId="20577"/>
          <ac:spMkLst>
            <pc:docMk/>
            <pc:sldMk cId="1324878981" sldId="872"/>
            <ac:spMk id="8" creationId="{E7C069AE-F904-47C1-894E-681F6E1E04D8}"/>
          </ac:spMkLst>
        </pc:spChg>
      </pc:sldChg>
      <pc:sldChg chg="del">
        <pc:chgData name="Ollervidez, Leticia" userId="12ccd2a1-d554-4cac-b492-4e314c2b5f8f" providerId="ADAL" clId="{6F9AB363-85D4-4190-85DC-1AF24D4A2145}" dt="2020-07-09T19:27:32.527" v="598" actId="47"/>
        <pc:sldMkLst>
          <pc:docMk/>
          <pc:sldMk cId="1687776021" sldId="872"/>
        </pc:sldMkLst>
      </pc:sldChg>
    </pc:docChg>
  </pc:docChgLst>
  <pc:docChgLst>
    <pc:chgData name="Muffoletto, Jamie" userId="S::jamie.muffoletto@tea.texas.gov::daf1e3c6-8137-448a-b141-d23049d419b5" providerId="AD" clId="Web-{F02B6684-02C1-4248-849B-BC0020CC14EF}"/>
    <pc:docChg chg="modSld">
      <pc:chgData name="Muffoletto, Jamie" userId="S::jamie.muffoletto@tea.texas.gov::daf1e3c6-8137-448a-b141-d23049d419b5" providerId="AD" clId="Web-{F02B6684-02C1-4248-849B-BC0020CC14EF}" dt="2020-07-09T13:59:45.388" v="4" actId="20577"/>
      <pc:docMkLst>
        <pc:docMk/>
      </pc:docMkLst>
      <pc:sldChg chg="modSp">
        <pc:chgData name="Muffoletto, Jamie" userId="S::jamie.muffoletto@tea.texas.gov::daf1e3c6-8137-448a-b141-d23049d419b5" providerId="AD" clId="Web-{F02B6684-02C1-4248-849B-BC0020CC14EF}" dt="2020-07-09T13:59:44.044" v="2" actId="20577"/>
        <pc:sldMkLst>
          <pc:docMk/>
          <pc:sldMk cId="708402163" sldId="853"/>
        </pc:sldMkLst>
        <pc:spChg chg="mod">
          <ac:chgData name="Muffoletto, Jamie" userId="S::jamie.muffoletto@tea.texas.gov::daf1e3c6-8137-448a-b141-d23049d419b5" providerId="AD" clId="Web-{F02B6684-02C1-4248-849B-BC0020CC14EF}" dt="2020-07-09T13:59:44.044" v="2" actId="20577"/>
          <ac:spMkLst>
            <pc:docMk/>
            <pc:sldMk cId="708402163" sldId="853"/>
            <ac:spMk id="3" creationId="{7912C309-7895-4055-B3C4-C6E2CDCD64D4}"/>
          </ac:spMkLst>
        </pc:spChg>
      </pc:sldChg>
    </pc:docChg>
  </pc:docChgLst>
  <pc:docChgLst>
    <pc:chgData name="Sharp, Stephanie" userId="4b7f997e-11e2-446b-b7b6-32dc105769b7" providerId="ADAL" clId="{7D2B3ABA-2EBE-4CBD-AAD2-39DF8216D464}"/>
    <pc:docChg chg="custSel">
      <pc:chgData name="Sharp, Stephanie" userId="4b7f997e-11e2-446b-b7b6-32dc105769b7" providerId="ADAL" clId="{7D2B3ABA-2EBE-4CBD-AAD2-39DF8216D464}" dt="2020-07-16T14:15:55.263" v="7" actId="1592"/>
      <pc:docMkLst>
        <pc:docMk/>
      </pc:docMkLst>
      <pc:sldChg chg="delCm">
        <pc:chgData name="Sharp, Stephanie" userId="4b7f997e-11e2-446b-b7b6-32dc105769b7" providerId="ADAL" clId="{7D2B3ABA-2EBE-4CBD-AAD2-39DF8216D464}" dt="2020-07-16T14:15:55.263" v="7" actId="1592"/>
        <pc:sldMkLst>
          <pc:docMk/>
          <pc:sldMk cId="3812044576" sldId="264"/>
        </pc:sldMkLst>
      </pc:sldChg>
      <pc:sldChg chg="delCm">
        <pc:chgData name="Sharp, Stephanie" userId="4b7f997e-11e2-446b-b7b6-32dc105769b7" providerId="ADAL" clId="{7D2B3ABA-2EBE-4CBD-AAD2-39DF8216D464}" dt="2020-07-16T14:15:55.262" v="1" actId="1592"/>
        <pc:sldMkLst>
          <pc:docMk/>
          <pc:sldMk cId="1685340823" sldId="302"/>
        </pc:sldMkLst>
      </pc:sldChg>
      <pc:sldChg chg="delCm">
        <pc:chgData name="Sharp, Stephanie" userId="4b7f997e-11e2-446b-b7b6-32dc105769b7" providerId="ADAL" clId="{7D2B3ABA-2EBE-4CBD-AAD2-39DF8216D464}" dt="2020-07-16T14:15:55.257" v="0" actId="1592"/>
        <pc:sldMkLst>
          <pc:docMk/>
          <pc:sldMk cId="0" sldId="466"/>
        </pc:sldMkLst>
      </pc:sldChg>
      <pc:sldChg chg="delCm">
        <pc:chgData name="Sharp, Stephanie" userId="4b7f997e-11e2-446b-b7b6-32dc105769b7" providerId="ADAL" clId="{7D2B3ABA-2EBE-4CBD-AAD2-39DF8216D464}" dt="2020-07-16T14:15:55.263" v="3" actId="1592"/>
        <pc:sldMkLst>
          <pc:docMk/>
          <pc:sldMk cId="338182385" sldId="713"/>
        </pc:sldMkLst>
      </pc:sldChg>
      <pc:sldChg chg="delCm">
        <pc:chgData name="Sharp, Stephanie" userId="4b7f997e-11e2-446b-b7b6-32dc105769b7" providerId="ADAL" clId="{7D2B3ABA-2EBE-4CBD-AAD2-39DF8216D464}" dt="2020-07-16T14:15:55.263" v="4" actId="1592"/>
        <pc:sldMkLst>
          <pc:docMk/>
          <pc:sldMk cId="708402163" sldId="853"/>
        </pc:sldMkLst>
      </pc:sldChg>
      <pc:sldChg chg="delCm">
        <pc:chgData name="Sharp, Stephanie" userId="4b7f997e-11e2-446b-b7b6-32dc105769b7" providerId="ADAL" clId="{7D2B3ABA-2EBE-4CBD-AAD2-39DF8216D464}" dt="2020-07-16T14:15:55.263" v="6" actId="1592"/>
        <pc:sldMkLst>
          <pc:docMk/>
          <pc:sldMk cId="1045709397" sldId="865"/>
        </pc:sldMkLst>
      </pc:sldChg>
      <pc:sldChg chg="delCm">
        <pc:chgData name="Sharp, Stephanie" userId="4b7f997e-11e2-446b-b7b6-32dc105769b7" providerId="ADAL" clId="{7D2B3ABA-2EBE-4CBD-AAD2-39DF8216D464}" dt="2020-07-16T14:15:55.263" v="5" actId="1592"/>
        <pc:sldMkLst>
          <pc:docMk/>
          <pc:sldMk cId="3613270405" sldId="870"/>
        </pc:sldMkLst>
      </pc:sldChg>
    </pc:docChg>
  </pc:docChgLst>
  <pc:docChgLst>
    <pc:chgData name="Muffoletto, Jamie" userId="S::jamie.muffoletto@tea.texas.gov::daf1e3c6-8137-448a-b141-d23049d419b5" providerId="AD" clId="Web-{94DDA2D4-3794-CC89-508A-91E66EFFCC5C}"/>
    <pc:docChg chg="">
      <pc:chgData name="Muffoletto, Jamie" userId="S::jamie.muffoletto@tea.texas.gov::daf1e3c6-8137-448a-b141-d23049d419b5" providerId="AD" clId="Web-{94DDA2D4-3794-CC89-508A-91E66EFFCC5C}" dt="2020-07-03T15:52:50.217" v="0"/>
      <pc:docMkLst>
        <pc:docMk/>
      </pc:docMkLst>
      <pc:sldChg chg="addCm">
        <pc:chgData name="Muffoletto, Jamie" userId="S::jamie.muffoletto@tea.texas.gov::daf1e3c6-8137-448a-b141-d23049d419b5" providerId="AD" clId="Web-{94DDA2D4-3794-CC89-508A-91E66EFFCC5C}" dt="2020-07-03T15:52:50.217" v="0"/>
        <pc:sldMkLst>
          <pc:docMk/>
          <pc:sldMk cId="1685340823" sldId="302"/>
        </pc:sldMkLst>
      </pc:sldChg>
    </pc:docChg>
  </pc:docChgLst>
  <pc:docChgLst>
    <pc:chgData name="Muffoletto, Jamie" userId="S::jamie.muffoletto@tea.texas.gov::daf1e3c6-8137-448a-b141-d23049d419b5" providerId="AD" clId="Web-{161CB529-60A8-95F9-B51D-AFBA35F4F2C4}"/>
    <pc:docChg chg="">
      <pc:chgData name="Muffoletto, Jamie" userId="S::jamie.muffoletto@tea.texas.gov::daf1e3c6-8137-448a-b141-d23049d419b5" providerId="AD" clId="Web-{161CB529-60A8-95F9-B51D-AFBA35F4F2C4}" dt="2020-07-14T12:11:34.458" v="0"/>
      <pc:docMkLst>
        <pc:docMk/>
      </pc:docMkLst>
      <pc:sldChg chg="addCm">
        <pc:chgData name="Muffoletto, Jamie" userId="S::jamie.muffoletto@tea.texas.gov::daf1e3c6-8137-448a-b141-d23049d419b5" providerId="AD" clId="Web-{161CB529-60A8-95F9-B51D-AFBA35F4F2C4}" dt="2020-07-14T12:11:34.458" v="0"/>
        <pc:sldMkLst>
          <pc:docMk/>
          <pc:sldMk cId="3613270405" sldId="870"/>
        </pc:sldMkLst>
      </pc:sldChg>
    </pc:docChg>
  </pc:docChgLst>
  <pc:docChgLst>
    <pc:chgData name="Ollervidez, Leticia" userId="S::leticia.ollervidez@tea.texas.gov::12ccd2a1-d554-4cac-b492-4e314c2b5f8f" providerId="AD" clId="Web-{D218A3F6-917A-4340-972E-70AF2392A12E}"/>
    <pc:docChg chg="modSld">
      <pc:chgData name="Ollervidez, Leticia" userId="S::leticia.ollervidez@tea.texas.gov::12ccd2a1-d554-4cac-b492-4e314c2b5f8f" providerId="AD" clId="Web-{D218A3F6-917A-4340-972E-70AF2392A12E}" dt="2020-06-24T15:39:01.050" v="644" actId="20577"/>
      <pc:docMkLst>
        <pc:docMk/>
      </pc:docMkLst>
      <pc:sldChg chg="modSp">
        <pc:chgData name="Ollervidez, Leticia" userId="S::leticia.ollervidez@tea.texas.gov::12ccd2a1-d554-4cac-b492-4e314c2b5f8f" providerId="AD" clId="Web-{D218A3F6-917A-4340-972E-70AF2392A12E}" dt="2020-06-24T14:57:46.423" v="3" actId="20577"/>
        <pc:sldMkLst>
          <pc:docMk/>
          <pc:sldMk cId="338182385" sldId="713"/>
        </pc:sldMkLst>
        <pc:spChg chg="mod">
          <ac:chgData name="Ollervidez, Leticia" userId="S::leticia.ollervidez@tea.texas.gov::12ccd2a1-d554-4cac-b492-4e314c2b5f8f" providerId="AD" clId="Web-{D218A3F6-917A-4340-972E-70AF2392A12E}" dt="2020-06-24T14:57:46.423" v="3" actId="20577"/>
          <ac:spMkLst>
            <pc:docMk/>
            <pc:sldMk cId="338182385" sldId="713"/>
            <ac:spMk id="4" creationId="{23F5C6C5-AEF6-46AF-92D7-B82880C34A8A}"/>
          </ac:spMkLst>
        </pc:spChg>
      </pc:sldChg>
      <pc:sldChg chg="modSp">
        <pc:chgData name="Ollervidez, Leticia" userId="S::leticia.ollervidez@tea.texas.gov::12ccd2a1-d554-4cac-b492-4e314c2b5f8f" providerId="AD" clId="Web-{D218A3F6-917A-4340-972E-70AF2392A12E}" dt="2020-06-24T14:57:26.674" v="0" actId="20577"/>
        <pc:sldMkLst>
          <pc:docMk/>
          <pc:sldMk cId="2468216429" sldId="851"/>
        </pc:sldMkLst>
        <pc:spChg chg="mod">
          <ac:chgData name="Ollervidez, Leticia" userId="S::leticia.ollervidez@tea.texas.gov::12ccd2a1-d554-4cac-b492-4e314c2b5f8f" providerId="AD" clId="Web-{D218A3F6-917A-4340-972E-70AF2392A12E}" dt="2020-06-24T14:57:26.674" v="0" actId="20577"/>
          <ac:spMkLst>
            <pc:docMk/>
            <pc:sldMk cId="2468216429" sldId="851"/>
            <ac:spMk id="3" creationId="{7912C309-7895-4055-B3C4-C6E2CDCD64D4}"/>
          </ac:spMkLst>
        </pc:spChg>
      </pc:sldChg>
      <pc:sldChg chg="modSp">
        <pc:chgData name="Ollervidez, Leticia" userId="S::leticia.ollervidez@tea.texas.gov::12ccd2a1-d554-4cac-b492-4e314c2b5f8f" providerId="AD" clId="Web-{D218A3F6-917A-4340-972E-70AF2392A12E}" dt="2020-06-24T15:39:01.034" v="643" actId="20577"/>
        <pc:sldMkLst>
          <pc:docMk/>
          <pc:sldMk cId="1045709397" sldId="865"/>
        </pc:sldMkLst>
        <pc:spChg chg="mod">
          <ac:chgData name="Ollervidez, Leticia" userId="S::leticia.ollervidez@tea.texas.gov::12ccd2a1-d554-4cac-b492-4e314c2b5f8f" providerId="AD" clId="Web-{D218A3F6-917A-4340-972E-70AF2392A12E}" dt="2020-06-24T15:39:01.034" v="643" actId="20577"/>
          <ac:spMkLst>
            <pc:docMk/>
            <pc:sldMk cId="1045709397" sldId="865"/>
            <ac:spMk id="3" creationId="{3555D1C3-F47B-425E-B667-16645EBD891F}"/>
          </ac:spMkLst>
        </pc:spChg>
      </pc:sldChg>
      <pc:sldChg chg="modSp">
        <pc:chgData name="Ollervidez, Leticia" userId="S::leticia.ollervidez@tea.texas.gov::12ccd2a1-d554-4cac-b492-4e314c2b5f8f" providerId="AD" clId="Web-{D218A3F6-917A-4340-972E-70AF2392A12E}" dt="2020-06-24T15:32:12.345" v="298" actId="20577"/>
        <pc:sldMkLst>
          <pc:docMk/>
          <pc:sldMk cId="1014670944" sldId="866"/>
        </pc:sldMkLst>
        <pc:spChg chg="mod">
          <ac:chgData name="Ollervidez, Leticia" userId="S::leticia.ollervidez@tea.texas.gov::12ccd2a1-d554-4cac-b492-4e314c2b5f8f" providerId="AD" clId="Web-{D218A3F6-917A-4340-972E-70AF2392A12E}" dt="2020-06-24T15:32:12.345" v="298" actId="20577"/>
          <ac:spMkLst>
            <pc:docMk/>
            <pc:sldMk cId="1014670944" sldId="866"/>
            <ac:spMk id="3" creationId="{38022144-58B7-4DF2-892E-B03F5ECB085C}"/>
          </ac:spMkLst>
        </pc:spChg>
      </pc:sldChg>
    </pc:docChg>
  </pc:docChgLst>
  <pc:docChgLst>
    <pc:chgData name="Ollervidez, Leticia" userId="S::leticia.ollervidez@tea.texas.gov::12ccd2a1-d554-4cac-b492-4e314c2b5f8f" providerId="AD" clId="Web-{37B5A166-65A2-4B72-85AF-DBC0A3AE67BF}"/>
    <pc:docChg chg="addSld">
      <pc:chgData name="Ollervidez, Leticia" userId="S::leticia.ollervidez@tea.texas.gov::12ccd2a1-d554-4cac-b492-4e314c2b5f8f" providerId="AD" clId="Web-{37B5A166-65A2-4B72-85AF-DBC0A3AE67BF}" dt="2020-07-09T19:27:12.712" v="0"/>
      <pc:docMkLst>
        <pc:docMk/>
      </pc:docMkLst>
      <pc:sldChg chg="new">
        <pc:chgData name="Ollervidez, Leticia" userId="S::leticia.ollervidez@tea.texas.gov::12ccd2a1-d554-4cac-b492-4e314c2b5f8f" providerId="AD" clId="Web-{37B5A166-65A2-4B72-85AF-DBC0A3AE67BF}" dt="2020-07-09T19:27:12.712" v="0"/>
        <pc:sldMkLst>
          <pc:docMk/>
          <pc:sldMk cId="1687776021" sldId="872"/>
        </pc:sldMkLst>
      </pc:sldChg>
    </pc:docChg>
  </pc:docChgLst>
  <pc:docChgLst>
    <pc:chgData name="Ollervidez, Leticia" userId="S::leticia.ollervidez@tea.texas.gov::12ccd2a1-d554-4cac-b492-4e314c2b5f8f" providerId="AD" clId="Web-{DF34E638-CE57-4C8C-BA85-F9DEE096E08A}"/>
    <pc:docChg chg="addSld modSld">
      <pc:chgData name="Ollervidez, Leticia" userId="S::leticia.ollervidez@tea.texas.gov::12ccd2a1-d554-4cac-b492-4e314c2b5f8f" providerId="AD" clId="Web-{DF34E638-CE57-4C8C-BA85-F9DEE096E08A}" dt="2020-06-23T20:46:42.867" v="433" actId="20577"/>
      <pc:docMkLst>
        <pc:docMk/>
      </pc:docMkLst>
      <pc:sldChg chg="modSp">
        <pc:chgData name="Ollervidez, Leticia" userId="S::leticia.ollervidez@tea.texas.gov::12ccd2a1-d554-4cac-b492-4e314c2b5f8f" providerId="AD" clId="Web-{DF34E638-CE57-4C8C-BA85-F9DEE096E08A}" dt="2020-06-23T20:45:08.866" v="393" actId="20577"/>
        <pc:sldMkLst>
          <pc:docMk/>
          <pc:sldMk cId="1685340823" sldId="302"/>
        </pc:sldMkLst>
        <pc:spChg chg="mod">
          <ac:chgData name="Ollervidez, Leticia" userId="S::leticia.ollervidez@tea.texas.gov::12ccd2a1-d554-4cac-b492-4e314c2b5f8f" providerId="AD" clId="Web-{DF34E638-CE57-4C8C-BA85-F9DEE096E08A}" dt="2020-06-23T20:45:08.866" v="393" actId="20577"/>
          <ac:spMkLst>
            <pc:docMk/>
            <pc:sldMk cId="1685340823" sldId="302"/>
            <ac:spMk id="2" creationId="{F8FE82A1-A3AD-4EEB-A237-A62DBB2A579B}"/>
          </ac:spMkLst>
        </pc:spChg>
      </pc:sldChg>
      <pc:sldChg chg="modSp">
        <pc:chgData name="Ollervidez, Leticia" userId="S::leticia.ollervidez@tea.texas.gov::12ccd2a1-d554-4cac-b492-4e314c2b5f8f" providerId="AD" clId="Web-{DF34E638-CE57-4C8C-BA85-F9DEE096E08A}" dt="2020-06-23T20:31:20.125" v="6" actId="20577"/>
        <pc:sldMkLst>
          <pc:docMk/>
          <pc:sldMk cId="0" sldId="466"/>
        </pc:sldMkLst>
        <pc:spChg chg="mod">
          <ac:chgData name="Ollervidez, Leticia" userId="S::leticia.ollervidez@tea.texas.gov::12ccd2a1-d554-4cac-b492-4e314c2b5f8f" providerId="AD" clId="Web-{DF34E638-CE57-4C8C-BA85-F9DEE096E08A}" dt="2020-06-23T20:31:20.125" v="6" actId="20577"/>
          <ac:spMkLst>
            <pc:docMk/>
            <pc:sldMk cId="0" sldId="466"/>
            <ac:spMk id="2" creationId="{52200921-3235-4498-A484-24CB290D0FB2}"/>
          </ac:spMkLst>
        </pc:spChg>
        <pc:spChg chg="mod">
          <ac:chgData name="Ollervidez, Leticia" userId="S::leticia.ollervidez@tea.texas.gov::12ccd2a1-d554-4cac-b492-4e314c2b5f8f" providerId="AD" clId="Web-{DF34E638-CE57-4C8C-BA85-F9DEE096E08A}" dt="2020-06-23T20:30:59.265" v="3" actId="20577"/>
          <ac:spMkLst>
            <pc:docMk/>
            <pc:sldMk cId="0" sldId="466"/>
            <ac:spMk id="3" creationId="{B6C0DECE-A2B1-4E71-A31F-ACC2D35EA10E}"/>
          </ac:spMkLst>
        </pc:spChg>
      </pc:sldChg>
      <pc:sldChg chg="modSp">
        <pc:chgData name="Ollervidez, Leticia" userId="S::leticia.ollervidez@tea.texas.gov::12ccd2a1-d554-4cac-b492-4e314c2b5f8f" providerId="AD" clId="Web-{DF34E638-CE57-4C8C-BA85-F9DEE096E08A}" dt="2020-06-23T20:45:42.445" v="407" actId="20577"/>
        <pc:sldMkLst>
          <pc:docMk/>
          <pc:sldMk cId="712316097" sldId="854"/>
        </pc:sldMkLst>
        <pc:spChg chg="mod">
          <ac:chgData name="Ollervidez, Leticia" userId="S::leticia.ollervidez@tea.texas.gov::12ccd2a1-d554-4cac-b492-4e314c2b5f8f" providerId="AD" clId="Web-{DF34E638-CE57-4C8C-BA85-F9DEE096E08A}" dt="2020-06-23T20:45:42.445" v="407" actId="20577"/>
          <ac:spMkLst>
            <pc:docMk/>
            <pc:sldMk cId="712316097" sldId="854"/>
            <ac:spMk id="2" creationId="{F8FE82A1-A3AD-4EEB-A237-A62DBB2A579B}"/>
          </ac:spMkLst>
        </pc:spChg>
      </pc:sldChg>
      <pc:sldChg chg="modSp">
        <pc:chgData name="Ollervidez, Leticia" userId="S::leticia.ollervidez@tea.texas.gov::12ccd2a1-d554-4cac-b492-4e314c2b5f8f" providerId="AD" clId="Web-{DF34E638-CE57-4C8C-BA85-F9DEE096E08A}" dt="2020-06-23T20:46:42.867" v="432" actId="20577"/>
        <pc:sldMkLst>
          <pc:docMk/>
          <pc:sldMk cId="3021556854" sldId="856"/>
        </pc:sldMkLst>
        <pc:spChg chg="mod">
          <ac:chgData name="Ollervidez, Leticia" userId="S::leticia.ollervidez@tea.texas.gov::12ccd2a1-d554-4cac-b492-4e314c2b5f8f" providerId="AD" clId="Web-{DF34E638-CE57-4C8C-BA85-F9DEE096E08A}" dt="2020-06-23T20:46:42.867" v="432" actId="20577"/>
          <ac:spMkLst>
            <pc:docMk/>
            <pc:sldMk cId="3021556854" sldId="856"/>
            <ac:spMk id="2" creationId="{F8FE82A1-A3AD-4EEB-A237-A62DBB2A579B}"/>
          </ac:spMkLst>
        </pc:spChg>
      </pc:sldChg>
      <pc:sldChg chg="modSp">
        <pc:chgData name="Ollervidez, Leticia" userId="S::leticia.ollervidez@tea.texas.gov::12ccd2a1-d554-4cac-b492-4e314c2b5f8f" providerId="AD" clId="Web-{DF34E638-CE57-4C8C-BA85-F9DEE096E08A}" dt="2020-06-23T20:45:25.741" v="399" actId="20577"/>
        <pc:sldMkLst>
          <pc:docMk/>
          <pc:sldMk cId="508825777" sldId="860"/>
        </pc:sldMkLst>
        <pc:spChg chg="mod">
          <ac:chgData name="Ollervidez, Leticia" userId="S::leticia.ollervidez@tea.texas.gov::12ccd2a1-d554-4cac-b492-4e314c2b5f8f" providerId="AD" clId="Web-{DF34E638-CE57-4C8C-BA85-F9DEE096E08A}" dt="2020-06-23T20:45:25.741" v="399" actId="20577"/>
          <ac:spMkLst>
            <pc:docMk/>
            <pc:sldMk cId="508825777" sldId="860"/>
            <ac:spMk id="2" creationId="{F8FE82A1-A3AD-4EEB-A237-A62DBB2A579B}"/>
          </ac:spMkLst>
        </pc:spChg>
      </pc:sldChg>
      <pc:sldChg chg="modSp">
        <pc:chgData name="Ollervidez, Leticia" userId="S::leticia.ollervidez@tea.texas.gov::12ccd2a1-d554-4cac-b492-4e314c2b5f8f" providerId="AD" clId="Web-{DF34E638-CE57-4C8C-BA85-F9DEE096E08A}" dt="2020-06-23T20:45:49.054" v="413" actId="20577"/>
        <pc:sldMkLst>
          <pc:docMk/>
          <pc:sldMk cId="1635706374" sldId="861"/>
        </pc:sldMkLst>
        <pc:spChg chg="mod">
          <ac:chgData name="Ollervidez, Leticia" userId="S::leticia.ollervidez@tea.texas.gov::12ccd2a1-d554-4cac-b492-4e314c2b5f8f" providerId="AD" clId="Web-{DF34E638-CE57-4C8C-BA85-F9DEE096E08A}" dt="2020-06-23T20:45:49.054" v="413" actId="20577"/>
          <ac:spMkLst>
            <pc:docMk/>
            <pc:sldMk cId="1635706374" sldId="861"/>
            <ac:spMk id="2" creationId="{F8FE82A1-A3AD-4EEB-A237-A62DBB2A579B}"/>
          </ac:spMkLst>
        </pc:spChg>
      </pc:sldChg>
      <pc:sldChg chg="modSp new">
        <pc:chgData name="Ollervidez, Leticia" userId="S::leticia.ollervidez@tea.texas.gov::12ccd2a1-d554-4cac-b492-4e314c2b5f8f" providerId="AD" clId="Web-{DF34E638-CE57-4C8C-BA85-F9DEE096E08A}" dt="2020-06-23T20:39:45.629" v="282" actId="20577"/>
        <pc:sldMkLst>
          <pc:docMk/>
          <pc:sldMk cId="1045709397" sldId="865"/>
        </pc:sldMkLst>
        <pc:spChg chg="mod">
          <ac:chgData name="Ollervidez, Leticia" userId="S::leticia.ollervidez@tea.texas.gov::12ccd2a1-d554-4cac-b492-4e314c2b5f8f" providerId="AD" clId="Web-{DF34E638-CE57-4C8C-BA85-F9DEE096E08A}" dt="2020-06-23T20:32:37.282" v="48" actId="20577"/>
          <ac:spMkLst>
            <pc:docMk/>
            <pc:sldMk cId="1045709397" sldId="865"/>
            <ac:spMk id="2" creationId="{76B08977-720A-44C0-8758-1273DF56F84B}"/>
          </ac:spMkLst>
        </pc:spChg>
        <pc:spChg chg="mod">
          <ac:chgData name="Ollervidez, Leticia" userId="S::leticia.ollervidez@tea.texas.gov::12ccd2a1-d554-4cac-b492-4e314c2b5f8f" providerId="AD" clId="Web-{DF34E638-CE57-4C8C-BA85-F9DEE096E08A}" dt="2020-06-23T20:39:45.629" v="282" actId="20577"/>
          <ac:spMkLst>
            <pc:docMk/>
            <pc:sldMk cId="1045709397" sldId="865"/>
            <ac:spMk id="3" creationId="{3555D1C3-F47B-425E-B667-16645EBD891F}"/>
          </ac:spMkLst>
        </pc:spChg>
      </pc:sldChg>
      <pc:sldChg chg="modSp new">
        <pc:chgData name="Ollervidez, Leticia" userId="S::leticia.ollervidez@tea.texas.gov::12ccd2a1-d554-4cac-b492-4e314c2b5f8f" providerId="AD" clId="Web-{DF34E638-CE57-4C8C-BA85-F9DEE096E08A}" dt="2020-06-23T20:44:27.194" v="373" actId="20577"/>
        <pc:sldMkLst>
          <pc:docMk/>
          <pc:sldMk cId="1014670944" sldId="866"/>
        </pc:sldMkLst>
        <pc:spChg chg="mod">
          <ac:chgData name="Ollervidez, Leticia" userId="S::leticia.ollervidez@tea.texas.gov::12ccd2a1-d554-4cac-b492-4e314c2b5f8f" providerId="AD" clId="Web-{DF34E638-CE57-4C8C-BA85-F9DEE096E08A}" dt="2020-06-23T20:40:24.708" v="285" actId="20577"/>
          <ac:spMkLst>
            <pc:docMk/>
            <pc:sldMk cId="1014670944" sldId="866"/>
            <ac:spMk id="2" creationId="{0275829B-7260-43A1-AF60-51F8089E84E4}"/>
          </ac:spMkLst>
        </pc:spChg>
        <pc:spChg chg="mod">
          <ac:chgData name="Ollervidez, Leticia" userId="S::leticia.ollervidez@tea.texas.gov::12ccd2a1-d554-4cac-b492-4e314c2b5f8f" providerId="AD" clId="Web-{DF34E638-CE57-4C8C-BA85-F9DEE096E08A}" dt="2020-06-23T20:44:27.194" v="373" actId="20577"/>
          <ac:spMkLst>
            <pc:docMk/>
            <pc:sldMk cId="1014670944" sldId="866"/>
            <ac:spMk id="3" creationId="{38022144-58B7-4DF2-892E-B03F5ECB085C}"/>
          </ac:spMkLst>
        </pc:spChg>
      </pc:sldChg>
    </pc:docChg>
  </pc:docChgLst>
  <pc:docChgLst>
    <pc:chgData name="Ollervidez, Leticia" userId="12ccd2a1-d554-4cac-b492-4e314c2b5f8f" providerId="ADAL" clId="{67DED924-C5C4-41C3-B281-07568ED80531}"/>
    <pc:docChg chg="undo custSel addSld delSld modSld sldOrd">
      <pc:chgData name="Ollervidez, Leticia" userId="12ccd2a1-d554-4cac-b492-4e314c2b5f8f" providerId="ADAL" clId="{67DED924-C5C4-41C3-B281-07568ED80531}" dt="2020-06-23T20:59:35.316" v="303" actId="20577"/>
      <pc:docMkLst>
        <pc:docMk/>
      </pc:docMkLst>
      <pc:sldChg chg="modSp mod">
        <pc:chgData name="Ollervidez, Leticia" userId="12ccd2a1-d554-4cac-b492-4e314c2b5f8f" providerId="ADAL" clId="{67DED924-C5C4-41C3-B281-07568ED80531}" dt="2020-06-23T20:58:05.585" v="280" actId="27636"/>
        <pc:sldMkLst>
          <pc:docMk/>
          <pc:sldMk cId="1045709397" sldId="865"/>
        </pc:sldMkLst>
        <pc:spChg chg="mod">
          <ac:chgData name="Ollervidez, Leticia" userId="12ccd2a1-d554-4cac-b492-4e314c2b5f8f" providerId="ADAL" clId="{67DED924-C5C4-41C3-B281-07568ED80531}" dt="2020-06-23T20:58:05.585" v="280" actId="27636"/>
          <ac:spMkLst>
            <pc:docMk/>
            <pc:sldMk cId="1045709397" sldId="865"/>
            <ac:spMk id="3" creationId="{3555D1C3-F47B-425E-B667-16645EBD891F}"/>
          </ac:spMkLst>
        </pc:spChg>
      </pc:sldChg>
      <pc:sldChg chg="modSp mod">
        <pc:chgData name="Ollervidez, Leticia" userId="12ccd2a1-d554-4cac-b492-4e314c2b5f8f" providerId="ADAL" clId="{67DED924-C5C4-41C3-B281-07568ED80531}" dt="2020-06-23T20:59:35.316" v="303" actId="20577"/>
        <pc:sldMkLst>
          <pc:docMk/>
          <pc:sldMk cId="1014670944" sldId="866"/>
        </pc:sldMkLst>
        <pc:spChg chg="mod">
          <ac:chgData name="Ollervidez, Leticia" userId="12ccd2a1-d554-4cac-b492-4e314c2b5f8f" providerId="ADAL" clId="{67DED924-C5C4-41C3-B281-07568ED80531}" dt="2020-06-23T20:59:35.316" v="303" actId="20577"/>
          <ac:spMkLst>
            <pc:docMk/>
            <pc:sldMk cId="1014670944" sldId="866"/>
            <ac:spMk id="3" creationId="{38022144-58B7-4DF2-892E-B03F5ECB085C}"/>
          </ac:spMkLst>
        </pc:spChg>
      </pc:sldChg>
      <pc:sldChg chg="modSp del mod">
        <pc:chgData name="Ollervidez, Leticia" userId="12ccd2a1-d554-4cac-b492-4e314c2b5f8f" providerId="ADAL" clId="{67DED924-C5C4-41C3-B281-07568ED80531}" dt="2020-06-23T20:48:44.906" v="186" actId="47"/>
        <pc:sldMkLst>
          <pc:docMk/>
          <pc:sldMk cId="492568042" sldId="867"/>
        </pc:sldMkLst>
        <pc:spChg chg="mod">
          <ac:chgData name="Ollervidez, Leticia" userId="12ccd2a1-d554-4cac-b492-4e314c2b5f8f" providerId="ADAL" clId="{67DED924-C5C4-41C3-B281-07568ED80531}" dt="2020-06-23T20:48:30.740" v="184" actId="6549"/>
          <ac:spMkLst>
            <pc:docMk/>
            <pc:sldMk cId="492568042" sldId="867"/>
            <ac:spMk id="2" creationId="{F8FE82A1-A3AD-4EEB-A237-A62DBB2A579B}"/>
          </ac:spMkLst>
        </pc:spChg>
        <pc:spChg chg="mod">
          <ac:chgData name="Ollervidez, Leticia" userId="12ccd2a1-d554-4cac-b492-4e314c2b5f8f" providerId="ADAL" clId="{67DED924-C5C4-41C3-B281-07568ED80531}" dt="2020-06-23T20:48:23.565" v="180" actId="1076"/>
          <ac:spMkLst>
            <pc:docMk/>
            <pc:sldMk cId="492568042" sldId="867"/>
            <ac:spMk id="7" creationId="{F259AC86-5CE9-476C-BE4C-06CAFB261325}"/>
          </ac:spMkLst>
        </pc:spChg>
      </pc:sldChg>
      <pc:sldChg chg="modSp add mod ord">
        <pc:chgData name="Ollervidez, Leticia" userId="12ccd2a1-d554-4cac-b492-4e314c2b5f8f" providerId="ADAL" clId="{67DED924-C5C4-41C3-B281-07568ED80531}" dt="2020-06-23T20:49:54.627" v="245" actId="20577"/>
        <pc:sldMkLst>
          <pc:docMk/>
          <pc:sldMk cId="3541994084" sldId="868"/>
        </pc:sldMkLst>
        <pc:spChg chg="mod">
          <ac:chgData name="Ollervidez, Leticia" userId="12ccd2a1-d554-4cac-b492-4e314c2b5f8f" providerId="ADAL" clId="{67DED924-C5C4-41C3-B281-07568ED80531}" dt="2020-06-23T20:49:48.716" v="243" actId="20577"/>
          <ac:spMkLst>
            <pc:docMk/>
            <pc:sldMk cId="3541994084" sldId="868"/>
            <ac:spMk id="2" creationId="{F8FE82A1-A3AD-4EEB-A237-A62DBB2A579B}"/>
          </ac:spMkLst>
        </pc:spChg>
        <pc:spChg chg="mod">
          <ac:chgData name="Ollervidez, Leticia" userId="12ccd2a1-d554-4cac-b492-4e314c2b5f8f" providerId="ADAL" clId="{67DED924-C5C4-41C3-B281-07568ED80531}" dt="2020-06-23T20:49:54.627" v="245" actId="20577"/>
          <ac:spMkLst>
            <pc:docMk/>
            <pc:sldMk cId="3541994084" sldId="868"/>
            <ac:spMk id="7" creationId="{F259AC86-5CE9-476C-BE4C-06CAFB261325}"/>
          </ac:spMkLst>
        </pc:spChg>
      </pc:sldChg>
    </pc:docChg>
  </pc:docChgLst>
  <pc:docChgLst>
    <pc:chgData name="Ollervidez, Leticia" userId="S::leticia.ollervidez@tea.texas.gov::12ccd2a1-d554-4cac-b492-4e314c2b5f8f" providerId="AD" clId="Web-{2EE702AE-2A65-4C7B-B596-765860825E76}"/>
    <pc:docChg chg="">
      <pc:chgData name="Ollervidez, Leticia" userId="S::leticia.ollervidez@tea.texas.gov::12ccd2a1-d554-4cac-b492-4e314c2b5f8f" providerId="AD" clId="Web-{2EE702AE-2A65-4C7B-B596-765860825E76}" dt="2020-07-09T18:01:05.395" v="0"/>
      <pc:docMkLst>
        <pc:docMk/>
      </pc:docMkLst>
      <pc:sldChg chg="addCm">
        <pc:chgData name="Ollervidez, Leticia" userId="S::leticia.ollervidez@tea.texas.gov::12ccd2a1-d554-4cac-b492-4e314c2b5f8f" providerId="AD" clId="Web-{2EE702AE-2A65-4C7B-B596-765860825E76}" dt="2020-07-09T18:01:05.395" v="0"/>
        <pc:sldMkLst>
          <pc:docMk/>
          <pc:sldMk cId="3613270405" sldId="870"/>
        </pc:sldMkLst>
      </pc:sldChg>
    </pc:docChg>
  </pc:docChgLst>
  <pc:docChgLst>
    <pc:chgData name="Ollervidez, Leticia" userId="S::leticia.ollervidez@tea.texas.gov::12ccd2a1-d554-4cac-b492-4e314c2b5f8f" providerId="AD" clId="Web-{AB035463-7C1E-8412-3468-46D007CE4118}"/>
    <pc:docChg chg="">
      <pc:chgData name="Ollervidez, Leticia" userId="S::leticia.ollervidez@tea.texas.gov::12ccd2a1-d554-4cac-b492-4e314c2b5f8f" providerId="AD" clId="Web-{AB035463-7C1E-8412-3468-46D007CE4118}" dt="2020-07-02T18:45:34.591" v="0"/>
      <pc:docMkLst>
        <pc:docMk/>
      </pc:docMkLst>
      <pc:sldChg chg="addCm">
        <pc:chgData name="Ollervidez, Leticia" userId="S::leticia.ollervidez@tea.texas.gov::12ccd2a1-d554-4cac-b492-4e314c2b5f8f" providerId="AD" clId="Web-{AB035463-7C1E-8412-3468-46D007CE4118}" dt="2020-07-02T18:45:34.591" v="0"/>
        <pc:sldMkLst>
          <pc:docMk/>
          <pc:sldMk cId="1685340823" sldId="302"/>
        </pc:sldMkLst>
      </pc:sldChg>
    </pc:docChg>
  </pc:docChgLst>
  <pc:docChgLst>
    <pc:chgData name="Simons, Leanne" userId="S::leanne.simons@tea.texas.gov::f0b41770-584b-4844-b5c5-b29dec998724" providerId="AD" clId="Web-{05921359-4596-F562-246E-DE33F3A05DF1}"/>
    <pc:docChg chg="modSld">
      <pc:chgData name="Simons, Leanne" userId="S::leanne.simons@tea.texas.gov::f0b41770-584b-4844-b5c5-b29dec998724" providerId="AD" clId="Web-{05921359-4596-F562-246E-DE33F3A05DF1}" dt="2020-07-09T17:45:56.679" v="22" actId="20577"/>
      <pc:docMkLst>
        <pc:docMk/>
      </pc:docMkLst>
      <pc:sldChg chg="addCm modCm">
        <pc:chgData name="Simons, Leanne" userId="S::leanne.simons@tea.texas.gov::f0b41770-584b-4844-b5c5-b29dec998724" providerId="AD" clId="Web-{05921359-4596-F562-246E-DE33F3A05DF1}" dt="2020-07-09T17:42:16.846" v="1"/>
        <pc:sldMkLst>
          <pc:docMk/>
          <pc:sldMk cId="338182385" sldId="713"/>
        </pc:sldMkLst>
      </pc:sldChg>
      <pc:sldChg chg="modSp">
        <pc:chgData name="Simons, Leanne" userId="S::leanne.simons@tea.texas.gov::f0b41770-584b-4844-b5c5-b29dec998724" providerId="AD" clId="Web-{05921359-4596-F562-246E-DE33F3A05DF1}" dt="2020-07-09T17:44:34.161" v="3" actId="20577"/>
        <pc:sldMkLst>
          <pc:docMk/>
          <pc:sldMk cId="3021556854" sldId="856"/>
        </pc:sldMkLst>
        <pc:spChg chg="mod">
          <ac:chgData name="Simons, Leanne" userId="S::leanne.simons@tea.texas.gov::f0b41770-584b-4844-b5c5-b29dec998724" providerId="AD" clId="Web-{05921359-4596-F562-246E-DE33F3A05DF1}" dt="2020-07-09T17:44:34.161" v="3" actId="20577"/>
          <ac:spMkLst>
            <pc:docMk/>
            <pc:sldMk cId="3021556854" sldId="856"/>
            <ac:spMk id="2" creationId="{F8FE82A1-A3AD-4EEB-A237-A62DBB2A579B}"/>
          </ac:spMkLst>
        </pc:spChg>
      </pc:sldChg>
      <pc:sldChg chg="modSp addCm">
        <pc:chgData name="Simons, Leanne" userId="S::leanne.simons@tea.texas.gov::f0b41770-584b-4844-b5c5-b29dec998724" providerId="AD" clId="Web-{05921359-4596-F562-246E-DE33F3A05DF1}" dt="2020-07-09T17:45:56.663" v="21" actId="20577"/>
        <pc:sldMkLst>
          <pc:docMk/>
          <pc:sldMk cId="1045709397" sldId="865"/>
        </pc:sldMkLst>
        <pc:spChg chg="mod">
          <ac:chgData name="Simons, Leanne" userId="S::leanne.simons@tea.texas.gov::f0b41770-584b-4844-b5c5-b29dec998724" providerId="AD" clId="Web-{05921359-4596-F562-246E-DE33F3A05DF1}" dt="2020-07-09T17:45:56.663" v="21" actId="20577"/>
          <ac:spMkLst>
            <pc:docMk/>
            <pc:sldMk cId="1045709397" sldId="865"/>
            <ac:spMk id="3" creationId="{3555D1C3-F47B-425E-B667-16645EBD891F}"/>
          </ac:spMkLst>
        </pc:spChg>
      </pc:sldChg>
      <pc:sldChg chg="addCm">
        <pc:chgData name="Simons, Leanne" userId="S::leanne.simons@tea.texas.gov::f0b41770-584b-4844-b5c5-b29dec998724" providerId="AD" clId="Web-{05921359-4596-F562-246E-DE33F3A05DF1}" dt="2020-07-09T17:43:40.738" v="2"/>
        <pc:sldMkLst>
          <pc:docMk/>
          <pc:sldMk cId="3613270405" sldId="870"/>
        </pc:sldMkLst>
      </pc:sldChg>
    </pc:docChg>
  </pc:docChgLst>
  <pc:docChgLst>
    <pc:chgData name="Hanson, Terri" userId="a02fd813-d4f3-43fd-83dd-7393041517de" providerId="ADAL" clId="{51803140-2028-447F-9041-FEC23B7C4AAD}"/>
    <pc:docChg chg="custSel modSld sldOrd">
      <pc:chgData name="Hanson, Terri" userId="a02fd813-d4f3-43fd-83dd-7393041517de" providerId="ADAL" clId="{51803140-2028-447F-9041-FEC23B7C4AAD}" dt="2020-07-15T20:13:42.582" v="25" actId="1589"/>
      <pc:docMkLst>
        <pc:docMk/>
      </pc:docMkLst>
      <pc:sldChg chg="addCm modCm">
        <pc:chgData name="Hanson, Terri" userId="a02fd813-d4f3-43fd-83dd-7393041517de" providerId="ADAL" clId="{51803140-2028-447F-9041-FEC23B7C4AAD}" dt="2020-07-15T20:13:42.582" v="25" actId="1589"/>
        <pc:sldMkLst>
          <pc:docMk/>
          <pc:sldMk cId="3812044576" sldId="264"/>
        </pc:sldMkLst>
      </pc:sldChg>
      <pc:sldChg chg="modCm">
        <pc:chgData name="Hanson, Terri" userId="a02fd813-d4f3-43fd-83dd-7393041517de" providerId="ADAL" clId="{51803140-2028-447F-9041-FEC23B7C4AAD}" dt="2020-07-15T20:10:50.799" v="22"/>
        <pc:sldMkLst>
          <pc:docMk/>
          <pc:sldMk cId="0" sldId="466"/>
        </pc:sldMkLst>
      </pc:sldChg>
      <pc:sldChg chg="addCm modCm">
        <pc:chgData name="Hanson, Terri" userId="a02fd813-d4f3-43fd-83dd-7393041517de" providerId="ADAL" clId="{51803140-2028-447F-9041-FEC23B7C4AAD}" dt="2020-07-08T22:12:14.202" v="14"/>
        <pc:sldMkLst>
          <pc:docMk/>
          <pc:sldMk cId="338182385" sldId="713"/>
        </pc:sldMkLst>
      </pc:sldChg>
      <pc:sldChg chg="addCm modCm">
        <pc:chgData name="Hanson, Terri" userId="a02fd813-d4f3-43fd-83dd-7393041517de" providerId="ADAL" clId="{51803140-2028-447F-9041-FEC23B7C4AAD}" dt="2020-07-08T22:12:20.940" v="15"/>
        <pc:sldMkLst>
          <pc:docMk/>
          <pc:sldMk cId="708402163" sldId="853"/>
        </pc:sldMkLst>
      </pc:sldChg>
      <pc:sldChg chg="modSp mod">
        <pc:chgData name="Hanson, Terri" userId="a02fd813-d4f3-43fd-83dd-7393041517de" providerId="ADAL" clId="{51803140-2028-447F-9041-FEC23B7C4AAD}" dt="2020-07-08T22:09:00.099" v="9" actId="14100"/>
        <pc:sldMkLst>
          <pc:docMk/>
          <pc:sldMk cId="3021556854" sldId="856"/>
        </pc:sldMkLst>
        <pc:spChg chg="mod">
          <ac:chgData name="Hanson, Terri" userId="a02fd813-d4f3-43fd-83dd-7393041517de" providerId="ADAL" clId="{51803140-2028-447F-9041-FEC23B7C4AAD}" dt="2020-07-08T22:09:00.099" v="9" actId="14100"/>
          <ac:spMkLst>
            <pc:docMk/>
            <pc:sldMk cId="3021556854" sldId="856"/>
            <ac:spMk id="7" creationId="{F259AC86-5CE9-476C-BE4C-06CAFB261325}"/>
          </ac:spMkLst>
        </pc:spChg>
      </pc:sldChg>
      <pc:sldChg chg="modSp mod">
        <pc:chgData name="Hanson, Terri" userId="a02fd813-d4f3-43fd-83dd-7393041517de" providerId="ADAL" clId="{51803140-2028-447F-9041-FEC23B7C4AAD}" dt="2020-07-08T22:09:16.399" v="11" actId="20577"/>
        <pc:sldMkLst>
          <pc:docMk/>
          <pc:sldMk cId="836851941" sldId="858"/>
        </pc:sldMkLst>
        <pc:spChg chg="mod">
          <ac:chgData name="Hanson, Terri" userId="a02fd813-d4f3-43fd-83dd-7393041517de" providerId="ADAL" clId="{51803140-2028-447F-9041-FEC23B7C4AAD}" dt="2020-07-08T22:09:16.399" v="11" actId="20577"/>
          <ac:spMkLst>
            <pc:docMk/>
            <pc:sldMk cId="836851941" sldId="858"/>
            <ac:spMk id="4" creationId="{23F5C6C5-AEF6-46AF-92D7-B82880C34A8A}"/>
          </ac:spMkLst>
        </pc:spChg>
      </pc:sldChg>
      <pc:sldChg chg="addCm modCm">
        <pc:chgData name="Hanson, Terri" userId="a02fd813-d4f3-43fd-83dd-7393041517de" providerId="ADAL" clId="{51803140-2028-447F-9041-FEC23B7C4AAD}" dt="2020-07-08T22:12:03.529" v="13"/>
        <pc:sldMkLst>
          <pc:docMk/>
          <pc:sldMk cId="1893256829" sldId="864"/>
        </pc:sldMkLst>
      </pc:sldChg>
      <pc:sldChg chg="addCm modCm">
        <pc:chgData name="Hanson, Terri" userId="a02fd813-d4f3-43fd-83dd-7393041517de" providerId="ADAL" clId="{51803140-2028-447F-9041-FEC23B7C4AAD}" dt="2020-07-15T20:12:31.377" v="24"/>
        <pc:sldMkLst>
          <pc:docMk/>
          <pc:sldMk cId="3613270405" sldId="870"/>
        </pc:sldMkLst>
      </pc:sldChg>
      <pc:sldChg chg="ord">
        <pc:chgData name="Hanson, Terri" userId="a02fd813-d4f3-43fd-83dd-7393041517de" providerId="ADAL" clId="{51803140-2028-447F-9041-FEC23B7C4AAD}" dt="2020-07-14T01:55:56.392" v="19"/>
        <pc:sldMkLst>
          <pc:docMk/>
          <pc:sldMk cId="1324878981" sldId="872"/>
        </pc:sldMkLst>
      </pc:sldChg>
    </pc:docChg>
  </pc:docChgLst>
  <pc:docChgLst>
    <pc:chgData name="Simons, Leanne" userId="S::leanne.simons@tea.texas.gov::f0b41770-584b-4844-b5c5-b29dec998724" providerId="AD" clId="Web-{19C0C3FF-4D1A-B910-CC22-D6066953638E}"/>
    <pc:docChg chg="">
      <pc:chgData name="Simons, Leanne" userId="S::leanne.simons@tea.texas.gov::f0b41770-584b-4844-b5c5-b29dec998724" providerId="AD" clId="Web-{19C0C3FF-4D1A-B910-CC22-D6066953638E}" dt="2020-07-02T18:26:54.131" v="0"/>
      <pc:docMkLst>
        <pc:docMk/>
      </pc:docMkLst>
      <pc:sldChg chg="addCm">
        <pc:chgData name="Simons, Leanne" userId="S::leanne.simons@tea.texas.gov::f0b41770-584b-4844-b5c5-b29dec998724" providerId="AD" clId="Web-{19C0C3FF-4D1A-B910-CC22-D6066953638E}" dt="2020-07-02T18:26:54.131" v="0"/>
        <pc:sldMkLst>
          <pc:docMk/>
          <pc:sldMk cId="1685340823" sldId="302"/>
        </pc:sldMkLst>
      </pc:sldChg>
    </pc:docChg>
  </pc:docChgLst>
  <pc:docChgLst>
    <pc:chgData name="Muffoletto, Jamie" userId="S::jamie.muffoletto@tea.texas.gov::daf1e3c6-8137-448a-b141-d23049d419b5" providerId="AD" clId="Web-{E90F125B-2F16-4CD1-A406-48F9404E8D24}"/>
    <pc:docChg chg="modSld">
      <pc:chgData name="Muffoletto, Jamie" userId="S::jamie.muffoletto@tea.texas.gov::daf1e3c6-8137-448a-b141-d23049d419b5" providerId="AD" clId="Web-{E90F125B-2F16-4CD1-A406-48F9404E8D24}" dt="2020-07-09T19:53:04.386" v="295"/>
      <pc:docMkLst>
        <pc:docMk/>
      </pc:docMkLst>
      <pc:sldChg chg="addCm">
        <pc:chgData name="Muffoletto, Jamie" userId="S::jamie.muffoletto@tea.texas.gov::daf1e3c6-8137-448a-b141-d23049d419b5" providerId="AD" clId="Web-{E90F125B-2F16-4CD1-A406-48F9404E8D24}" dt="2020-07-09T19:53:04.386" v="295"/>
        <pc:sldMkLst>
          <pc:docMk/>
          <pc:sldMk cId="338182385" sldId="713"/>
        </pc:sldMkLst>
      </pc:sldChg>
      <pc:sldChg chg="addCm">
        <pc:chgData name="Muffoletto, Jamie" userId="S::jamie.muffoletto@tea.texas.gov::daf1e3c6-8137-448a-b141-d23049d419b5" providerId="AD" clId="Web-{E90F125B-2F16-4CD1-A406-48F9404E8D24}" dt="2020-07-09T19:51:58.147" v="293"/>
        <pc:sldMkLst>
          <pc:docMk/>
          <pc:sldMk cId="708402163" sldId="853"/>
        </pc:sldMkLst>
      </pc:sldChg>
      <pc:sldChg chg="addCm">
        <pc:chgData name="Muffoletto, Jamie" userId="S::jamie.muffoletto@tea.texas.gov::daf1e3c6-8137-448a-b141-d23049d419b5" providerId="AD" clId="Web-{E90F125B-2F16-4CD1-A406-48F9404E8D24}" dt="2020-07-09T19:52:29.509" v="294"/>
        <pc:sldMkLst>
          <pc:docMk/>
          <pc:sldMk cId="3613270405" sldId="870"/>
        </pc:sldMkLst>
      </pc:sldChg>
      <pc:sldChg chg="modSp">
        <pc:chgData name="Muffoletto, Jamie" userId="S::jamie.muffoletto@tea.texas.gov::daf1e3c6-8137-448a-b141-d23049d419b5" providerId="AD" clId="Web-{E90F125B-2F16-4CD1-A406-48F9404E8D24}" dt="2020-07-09T19:51:38.927" v="290" actId="20577"/>
        <pc:sldMkLst>
          <pc:docMk/>
          <pc:sldMk cId="1324878981" sldId="872"/>
        </pc:sldMkLst>
        <pc:spChg chg="mod">
          <ac:chgData name="Muffoletto, Jamie" userId="S::jamie.muffoletto@tea.texas.gov::daf1e3c6-8137-448a-b141-d23049d419b5" providerId="AD" clId="Web-{E90F125B-2F16-4CD1-A406-48F9404E8D24}" dt="2020-07-09T19:51:38.927" v="290" actId="20577"/>
          <ac:spMkLst>
            <pc:docMk/>
            <pc:sldMk cId="1324878981" sldId="872"/>
            <ac:spMk id="4" creationId="{23F5C6C5-AEF6-46AF-92D7-B82880C34A8A}"/>
          </ac:spMkLst>
        </pc:spChg>
      </pc:sldChg>
    </pc:docChg>
  </pc:docChgLst>
  <pc:docChgLst>
    <pc:chgData name="Ollervidez, Leticia" userId="S::leticia.ollervidez@tea.texas.gov::12ccd2a1-d554-4cac-b492-4e314c2b5f8f" providerId="AD" clId="Web-{B10E1C96-F7AD-DF1F-668F-35AEBD909EF0}"/>
    <pc:docChg chg="modSld">
      <pc:chgData name="Ollervidez, Leticia" userId="S::leticia.ollervidez@tea.texas.gov::12ccd2a1-d554-4cac-b492-4e314c2b5f8f" providerId="AD" clId="Web-{B10E1C96-F7AD-DF1F-668F-35AEBD909EF0}" dt="2020-07-02T18:55:35.168" v="9" actId="20577"/>
      <pc:docMkLst>
        <pc:docMk/>
      </pc:docMkLst>
      <pc:sldChg chg="modSp">
        <pc:chgData name="Ollervidez, Leticia" userId="S::leticia.ollervidez@tea.texas.gov::12ccd2a1-d554-4cac-b492-4e314c2b5f8f" providerId="AD" clId="Web-{B10E1C96-F7AD-DF1F-668F-35AEBD909EF0}" dt="2020-07-02T18:55:35.152" v="8" actId="20577"/>
        <pc:sldMkLst>
          <pc:docMk/>
          <pc:sldMk cId="3613270405" sldId="870"/>
        </pc:sldMkLst>
        <pc:spChg chg="mod">
          <ac:chgData name="Ollervidez, Leticia" userId="S::leticia.ollervidez@tea.texas.gov::12ccd2a1-d554-4cac-b492-4e314c2b5f8f" providerId="AD" clId="Web-{B10E1C96-F7AD-DF1F-668F-35AEBD909EF0}" dt="2020-07-02T18:55:35.152" v="8" actId="20577"/>
          <ac:spMkLst>
            <pc:docMk/>
            <pc:sldMk cId="3613270405" sldId="870"/>
            <ac:spMk id="3" creationId="{7912C309-7895-4055-B3C4-C6E2CDCD64D4}"/>
          </ac:spMkLst>
        </pc:spChg>
      </pc:sldChg>
    </pc:docChg>
  </pc:docChgLst>
  <pc:docChgLst>
    <pc:chgData name="Muffoletto, Jamie" userId="S::jamie.muffoletto@tea.texas.gov::daf1e3c6-8137-448a-b141-d23049d419b5" providerId="AD" clId="Web-{2760DD82-6C7C-3315-D359-314F28D3B972}"/>
    <pc:docChg chg="">
      <pc:chgData name="Muffoletto, Jamie" userId="S::jamie.muffoletto@tea.texas.gov::daf1e3c6-8137-448a-b141-d23049d419b5" providerId="AD" clId="Web-{2760DD82-6C7C-3315-D359-314F28D3B972}" dt="2020-07-02T18:32:28.501" v="0"/>
      <pc:docMkLst>
        <pc:docMk/>
      </pc:docMkLst>
      <pc:sldChg chg="addCm">
        <pc:chgData name="Muffoletto, Jamie" userId="S::jamie.muffoletto@tea.texas.gov::daf1e3c6-8137-448a-b141-d23049d419b5" providerId="AD" clId="Web-{2760DD82-6C7C-3315-D359-314F28D3B972}" dt="2020-07-02T18:32:28.501" v="0"/>
        <pc:sldMkLst>
          <pc:docMk/>
          <pc:sldMk cId="1685340823" sldId="302"/>
        </pc:sldMkLst>
      </pc:sldChg>
    </pc:docChg>
  </pc:docChgLst>
  <pc:docChgLst>
    <pc:chgData name="Muffoletto, Jamie" userId="S::jamie.muffoletto@tea.texas.gov::daf1e3c6-8137-448a-b141-d23049d419b5" providerId="AD" clId="Web-{715D29C9-19B8-2CB5-9905-E67AD1D960C0}"/>
    <pc:docChg chg="">
      <pc:chgData name="Muffoletto, Jamie" userId="S::jamie.muffoletto@tea.texas.gov::daf1e3c6-8137-448a-b141-d23049d419b5" providerId="AD" clId="Web-{715D29C9-19B8-2CB5-9905-E67AD1D960C0}" dt="2020-07-15T19:38:39.724" v="0"/>
      <pc:docMkLst>
        <pc:docMk/>
      </pc:docMkLst>
      <pc:sldChg chg="addCm">
        <pc:chgData name="Muffoletto, Jamie" userId="S::jamie.muffoletto@tea.texas.gov::daf1e3c6-8137-448a-b141-d23049d419b5" providerId="AD" clId="Web-{715D29C9-19B8-2CB5-9905-E67AD1D960C0}" dt="2020-07-15T19:38:39.724" v="0"/>
        <pc:sldMkLst>
          <pc:docMk/>
          <pc:sldMk cId="0" sldId="4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7/16/2020</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7/16/2020</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SB1679</a:t>
            </a:r>
          </a:p>
        </p:txBody>
      </p:sp>
      <p:sp>
        <p:nvSpPr>
          <p:cNvPr id="4" name="Slide Number Placeholder 3"/>
          <p:cNvSpPr>
            <a:spLocks noGrp="1"/>
          </p:cNvSpPr>
          <p:nvPr>
            <p:ph type="sldNum" sz="quarter" idx="5"/>
          </p:nvPr>
        </p:nvSpPr>
        <p:spPr/>
        <p:txBody>
          <a:bodyPr/>
          <a:lstStyle/>
          <a:p>
            <a:fld id="{7872E534-9B96-469B-99C0-8551271B58B1}" type="slidenum">
              <a:rPr lang="en-US" smtClean="0"/>
              <a:pPr/>
              <a:t>10</a:t>
            </a:fld>
            <a:endParaRPr lang="en-US"/>
          </a:p>
        </p:txBody>
      </p:sp>
    </p:spTree>
    <p:extLst>
      <p:ext uri="{BB962C8B-B14F-4D97-AF65-F5344CB8AC3E}">
        <p14:creationId xmlns:p14="http://schemas.microsoft.com/office/powerpoint/2010/main" val="136738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SB1679</a:t>
            </a:r>
          </a:p>
        </p:txBody>
      </p:sp>
      <p:sp>
        <p:nvSpPr>
          <p:cNvPr id="4" name="Slide Number Placeholder 3"/>
          <p:cNvSpPr>
            <a:spLocks noGrp="1"/>
          </p:cNvSpPr>
          <p:nvPr>
            <p:ph type="sldNum" sz="quarter" idx="5"/>
          </p:nvPr>
        </p:nvSpPr>
        <p:spPr/>
        <p:txBody>
          <a:bodyPr/>
          <a:lstStyle/>
          <a:p>
            <a:fld id="{7872E534-9B96-469B-99C0-8551271B58B1}" type="slidenum">
              <a:rPr lang="en-US" smtClean="0"/>
              <a:pPr/>
              <a:t>11</a:t>
            </a:fld>
            <a:endParaRPr lang="en-US"/>
          </a:p>
        </p:txBody>
      </p:sp>
    </p:spTree>
    <p:extLst>
      <p:ext uri="{BB962C8B-B14F-4D97-AF65-F5344CB8AC3E}">
        <p14:creationId xmlns:p14="http://schemas.microsoft.com/office/powerpoint/2010/main" val="153624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SB1679</a:t>
            </a:r>
          </a:p>
        </p:txBody>
      </p:sp>
      <p:sp>
        <p:nvSpPr>
          <p:cNvPr id="4" name="Slide Number Placeholder 3"/>
          <p:cNvSpPr>
            <a:spLocks noGrp="1"/>
          </p:cNvSpPr>
          <p:nvPr>
            <p:ph type="sldNum" sz="quarter" idx="5"/>
          </p:nvPr>
        </p:nvSpPr>
        <p:spPr/>
        <p:txBody>
          <a:bodyPr/>
          <a:lstStyle/>
          <a:p>
            <a:fld id="{7872E534-9B96-469B-99C0-8551271B58B1}" type="slidenum">
              <a:rPr lang="en-US" smtClean="0"/>
              <a:pPr/>
              <a:t>12</a:t>
            </a:fld>
            <a:endParaRPr lang="en-US"/>
          </a:p>
        </p:txBody>
      </p:sp>
    </p:spTree>
    <p:extLst>
      <p:ext uri="{BB962C8B-B14F-4D97-AF65-F5344CB8AC3E}">
        <p14:creationId xmlns:p14="http://schemas.microsoft.com/office/powerpoint/2010/main" val="301557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changes were the result of two legislative bills: SB 1679 and 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13</a:t>
            </a:fld>
            <a:endParaRPr lang="en-US"/>
          </a:p>
        </p:txBody>
      </p:sp>
    </p:spTree>
    <p:extLst>
      <p:ext uri="{BB962C8B-B14F-4D97-AF65-F5344CB8AC3E}">
        <p14:creationId xmlns:p14="http://schemas.microsoft.com/office/powerpoint/2010/main" val="360124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14</a:t>
            </a:fld>
            <a:endParaRPr lang="en-US"/>
          </a:p>
        </p:txBody>
      </p:sp>
    </p:spTree>
    <p:extLst>
      <p:ext uri="{BB962C8B-B14F-4D97-AF65-F5344CB8AC3E}">
        <p14:creationId xmlns:p14="http://schemas.microsoft.com/office/powerpoint/2010/main" val="344953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15</a:t>
            </a:fld>
            <a:endParaRPr lang="en-US"/>
          </a:p>
        </p:txBody>
      </p:sp>
    </p:spTree>
    <p:extLst>
      <p:ext uri="{BB962C8B-B14F-4D97-AF65-F5344CB8AC3E}">
        <p14:creationId xmlns:p14="http://schemas.microsoft.com/office/powerpoint/2010/main" val="303882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changes were the result of two legislative bills: SB 1679 and 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16</a:t>
            </a:fld>
            <a:endParaRPr lang="en-US"/>
          </a:p>
        </p:txBody>
      </p:sp>
    </p:spTree>
    <p:extLst>
      <p:ext uri="{BB962C8B-B14F-4D97-AF65-F5344CB8AC3E}">
        <p14:creationId xmlns:p14="http://schemas.microsoft.com/office/powerpoint/2010/main" val="92025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17</a:t>
            </a:fld>
            <a:endParaRPr lang="en-US"/>
          </a:p>
        </p:txBody>
      </p:sp>
    </p:spTree>
    <p:extLst>
      <p:ext uri="{BB962C8B-B14F-4D97-AF65-F5344CB8AC3E}">
        <p14:creationId xmlns:p14="http://schemas.microsoft.com/office/powerpoint/2010/main" val="298218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18</a:t>
            </a:fld>
            <a:endParaRPr lang="en-US"/>
          </a:p>
        </p:txBody>
      </p:sp>
    </p:spTree>
    <p:extLst>
      <p:ext uri="{BB962C8B-B14F-4D97-AF65-F5344CB8AC3E}">
        <p14:creationId xmlns:p14="http://schemas.microsoft.com/office/powerpoint/2010/main" val="267330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19</a:t>
            </a:fld>
            <a:endParaRPr lang="en-US"/>
          </a:p>
        </p:txBody>
      </p:sp>
    </p:spTree>
    <p:extLst>
      <p:ext uri="{BB962C8B-B14F-4D97-AF65-F5344CB8AC3E}">
        <p14:creationId xmlns:p14="http://schemas.microsoft.com/office/powerpoint/2010/main" val="321003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changes were the result of two legislative bills: SB 1679 and 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2</a:t>
            </a:fld>
            <a:endParaRPr lang="en-US"/>
          </a:p>
        </p:txBody>
      </p:sp>
    </p:spTree>
    <p:extLst>
      <p:ext uri="{BB962C8B-B14F-4D97-AF65-F5344CB8AC3E}">
        <p14:creationId xmlns:p14="http://schemas.microsoft.com/office/powerpoint/2010/main" val="352527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20</a:t>
            </a:fld>
            <a:endParaRPr lang="en-US"/>
          </a:p>
        </p:txBody>
      </p:sp>
    </p:spTree>
    <p:extLst>
      <p:ext uri="{BB962C8B-B14F-4D97-AF65-F5344CB8AC3E}">
        <p14:creationId xmlns:p14="http://schemas.microsoft.com/office/powerpoint/2010/main" val="176072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changes were the result of two legislative bills: SB 1679 and 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3</a:t>
            </a:fld>
            <a:endParaRPr lang="en-US"/>
          </a:p>
        </p:txBody>
      </p:sp>
    </p:spTree>
    <p:extLst>
      <p:ext uri="{BB962C8B-B14F-4D97-AF65-F5344CB8AC3E}">
        <p14:creationId xmlns:p14="http://schemas.microsoft.com/office/powerpoint/2010/main" val="343636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a:t>
            </a:fld>
            <a:endParaRPr lang="en-US"/>
          </a:p>
        </p:txBody>
      </p:sp>
    </p:spTree>
    <p:extLst>
      <p:ext uri="{BB962C8B-B14F-4D97-AF65-F5344CB8AC3E}">
        <p14:creationId xmlns:p14="http://schemas.microsoft.com/office/powerpoint/2010/main" val="221214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a:t>
            </a:fld>
            <a:endParaRPr lang="en-US"/>
          </a:p>
        </p:txBody>
      </p:sp>
    </p:spTree>
    <p:extLst>
      <p:ext uri="{BB962C8B-B14F-4D97-AF65-F5344CB8AC3E}">
        <p14:creationId xmlns:p14="http://schemas.microsoft.com/office/powerpoint/2010/main" val="400354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SB1679</a:t>
            </a:r>
          </a:p>
          <a:p>
            <a:endParaRPr lang="en-US"/>
          </a:p>
          <a:p>
            <a:endParaRPr lang="en-US"/>
          </a:p>
          <a:p>
            <a:endParaRPr lang="en-US"/>
          </a:p>
          <a:p>
            <a:endParaRPr lang="en-US"/>
          </a:p>
          <a:p>
            <a:r>
              <a:rPr lang="en-US"/>
              <a:t>HB3</a:t>
            </a:r>
          </a:p>
          <a:p>
            <a:r>
              <a:rPr lang="en-US" sz="1200" kern="1200">
                <a:solidFill>
                  <a:schemeClr val="tx1"/>
                </a:solidFill>
                <a:effectLst/>
                <a:latin typeface="+mn-lt"/>
                <a:ea typeface="+mn-ea"/>
                <a:cs typeface="+mn-cs"/>
              </a:rPr>
              <a:t>(LEAs) are entitled to a reimbursement to help defray the cost of industry certification exams and college preparation assessments. Each LEA cannot receive more than one industry certification exam reimbursement per student and a student may not receive more than one subsidy. </a:t>
            </a:r>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a:p>
        </p:txBody>
      </p:sp>
    </p:spTree>
    <p:extLst>
      <p:ext uri="{BB962C8B-B14F-4D97-AF65-F5344CB8AC3E}">
        <p14:creationId xmlns:p14="http://schemas.microsoft.com/office/powerpoint/2010/main" val="204707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7</a:t>
            </a:fld>
            <a:endParaRPr lang="en-US"/>
          </a:p>
        </p:txBody>
      </p:sp>
    </p:spTree>
    <p:extLst>
      <p:ext uri="{BB962C8B-B14F-4D97-AF65-F5344CB8AC3E}">
        <p14:creationId xmlns:p14="http://schemas.microsoft.com/office/powerpoint/2010/main" val="146091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a:p>
        </p:txBody>
      </p:sp>
    </p:spTree>
    <p:extLst>
      <p:ext uri="{BB962C8B-B14F-4D97-AF65-F5344CB8AC3E}">
        <p14:creationId xmlns:p14="http://schemas.microsoft.com/office/powerpoint/2010/main" val="108554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HB3 Section 2.031 (TEC 29.172)</a:t>
            </a:r>
          </a:p>
        </p:txBody>
      </p:sp>
      <p:sp>
        <p:nvSpPr>
          <p:cNvPr id="4" name="Slide Number Placeholder 3"/>
          <p:cNvSpPr>
            <a:spLocks noGrp="1"/>
          </p:cNvSpPr>
          <p:nvPr>
            <p:ph type="sldNum" sz="quarter" idx="5"/>
          </p:nvPr>
        </p:nvSpPr>
        <p:spPr/>
        <p:txBody>
          <a:bodyPr/>
          <a:lstStyle/>
          <a:p>
            <a:fld id="{7872E534-9B96-469B-99C0-8551271B58B1}" type="slidenum">
              <a:rPr lang="en-US" smtClean="0"/>
              <a:pPr/>
              <a:t>9</a:t>
            </a:fld>
            <a:endParaRPr lang="en-US"/>
          </a:p>
        </p:txBody>
      </p:sp>
    </p:spTree>
    <p:extLst>
      <p:ext uri="{BB962C8B-B14F-4D97-AF65-F5344CB8AC3E}">
        <p14:creationId xmlns:p14="http://schemas.microsoft.com/office/powerpoint/2010/main" val="3626008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D2EA6E25-09F2-4560-B83B-32573EAB577D}" type="datetime1">
              <a:rPr lang="en-US" smtClean="0"/>
              <a:t>7/16/2020</a:t>
            </a:fld>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811D5734-CAD1-4263-A67C-1DFD4AA9C666}" type="datetime1">
              <a:rPr lang="en-US" smtClean="0"/>
              <a:t>7/16/2020</a:t>
            </a:fld>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2C3F125-71B9-46F3-9F8B-A69A73D5BBCC}" type="datetime1">
              <a:rPr lang="en-US" smtClean="0"/>
              <a:t>7/16/2020</a:t>
            </a:fld>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r>
              <a:rPr lang="en-US"/>
              <a:t>July 30, 2019 - August 1, 2019</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7664E7C-DF17-49E2-8696-B5F18CB43932}" type="datetime1">
              <a:rPr lang="en-US" smtClean="0"/>
              <a:t>7/16/2020</a:t>
            </a:fld>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C696083-A289-406F-98BA-CC5CBBBB6FC7}" type="datetime1">
              <a:rPr lang="en-US" smtClean="0"/>
              <a:t>7/16/2020</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35440EFE-74C0-423C-8C07-07D2C81AC221}" type="datetime1">
              <a:rPr lang="en-US" smtClean="0"/>
              <a:t>7/16/2020</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r>
              <a:rPr lang="en-US"/>
              <a:t>July 30, 2019 - August 1, 2019</a:t>
            </a:r>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E47D8C65-99C3-4DD6-91EE-E38790DB6376}" type="datetime1">
              <a:rPr lang="en-US" smtClean="0"/>
              <a:t>7/16/2020</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64AB62F8-B795-4C7F-86C6-1C7D8CCEAC01}" type="datetime1">
              <a:rPr lang="en-US" smtClean="0"/>
              <a:t>7/16/2020</a:t>
            </a:fld>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9A055496-9561-4D1D-9B8A-1D94D146627B}" type="datetime1">
              <a:rPr lang="en-US" smtClean="0"/>
              <a:t>7/16/2020</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40EED305-A687-4E1F-A5B2-4E359CB20A62}" type="datetime1">
              <a:rPr lang="en-US" smtClean="0"/>
              <a:t>7/16/2020</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A1A88F7E-DA3C-461D-A583-43E3017B184F}" type="datetime1">
              <a:rPr lang="en-US" smtClean="0"/>
              <a:t>7/16/2020</a:t>
            </a:fld>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40AB6EA3-A4BA-4F2F-A5B1-6E0719E640B3}" type="datetime1">
              <a:rPr lang="en-US" smtClean="0"/>
              <a:t>7/16/2020</a:t>
            </a:fld>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82590C94-F64D-41A3-BAE2-D75E2879FE98}" type="datetime1">
              <a:rPr lang="en-US" smtClean="0"/>
              <a:t>7/16/2020</a:t>
            </a:fld>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 y="4960141"/>
            <a:ext cx="6234115" cy="1116337"/>
          </a:xfrm>
        </p:spPr>
        <p:txBody>
          <a:bodyPr>
            <a:noAutofit/>
          </a:bodyPr>
          <a:lstStyle/>
          <a:p>
            <a:r>
              <a:rPr lang="en-US" sz="3600"/>
              <a:t>Texas Records Exchange (TRE</a:t>
            </a:r>
            <a:r>
              <a:rPr lang="en-US" sz="2400"/>
              <a:t>X</a:t>
            </a:r>
            <a:r>
              <a:rPr lang="en-US" sz="3600"/>
              <a:t>) update</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a:xfrm>
            <a:off x="6492960" y="6091157"/>
            <a:ext cx="2392794" cy="376321"/>
          </a:xfrm>
        </p:spPr>
        <p:txBody>
          <a:bodyPr vert="horz" lIns="91440" tIns="45720" rIns="91440" bIns="45720" rtlCol="0" anchor="t">
            <a:noAutofit/>
          </a:bodyPr>
          <a:lstStyle/>
          <a:p>
            <a:r>
              <a:rPr lang="en-US">
                <a:latin typeface="Tw Cen MT Condensed"/>
              </a:rPr>
              <a:t>July 2020</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a:t>2020 - 2021 School Year</a:t>
            </a:r>
          </a:p>
        </p:txBody>
      </p:sp>
      <p:sp>
        <p:nvSpPr>
          <p:cNvPr id="2" name="Rectangle 1">
            <a:extLst>
              <a:ext uri="{FF2B5EF4-FFF2-40B4-BE49-F238E27FC236}">
                <a16:creationId xmlns:a16="http://schemas.microsoft.com/office/drawing/2014/main" id="{52200921-3235-4498-A484-24CB290D0FB2}"/>
              </a:ext>
            </a:extLst>
          </p:cNvPr>
          <p:cNvSpPr/>
          <p:nvPr/>
        </p:nvSpPr>
        <p:spPr>
          <a:xfrm>
            <a:off x="6457949" y="5326654"/>
            <a:ext cx="2427805" cy="646331"/>
          </a:xfrm>
          <a:prstGeom prst="rect">
            <a:avLst/>
          </a:prstGeom>
        </p:spPr>
        <p:txBody>
          <a:bodyPr wrap="square" anchor="t">
            <a:spAutoFit/>
          </a:bodyPr>
          <a:lstStyle/>
          <a:p>
            <a:r>
              <a:rPr lang="en-US" b="1"/>
              <a:t>Presented by: </a:t>
            </a:r>
            <a:endParaRPr lang="en-US"/>
          </a:p>
          <a:p>
            <a:r>
              <a:rPr lang="en-US" b="1"/>
              <a:t>Leticia </a:t>
            </a:r>
            <a:r>
              <a:rPr lang="en-US" b="1" err="1"/>
              <a:t>Ollervidez</a:t>
            </a:r>
            <a:endParaRPr lang="en-US" err="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2FE4-754F-4B5A-A4B0-85F8CDA46C33}"/>
              </a:ext>
            </a:extLst>
          </p:cNvPr>
          <p:cNvSpPr>
            <a:spLocks noGrp="1"/>
          </p:cNvSpPr>
          <p:nvPr>
            <p:ph type="title"/>
          </p:nvPr>
        </p:nvSpPr>
        <p:spPr>
          <a:xfrm>
            <a:off x="228600" y="0"/>
            <a:ext cx="7318757" cy="793820"/>
          </a:xfrm>
        </p:spPr>
        <p:txBody>
          <a:bodyPr/>
          <a:lstStyle/>
          <a:p>
            <a:r>
              <a:rPr lang="en-US" err="1"/>
              <a:t>Tre</a:t>
            </a:r>
            <a:r>
              <a:rPr lang="en-US" sz="3200" err="1"/>
              <a:t>x</a:t>
            </a:r>
            <a:r>
              <a:rPr lang="en-US"/>
              <a:t> - new data element</a:t>
            </a:r>
          </a:p>
        </p:txBody>
      </p:sp>
      <p:sp>
        <p:nvSpPr>
          <p:cNvPr id="3" name="Content Placeholder 2">
            <a:extLst>
              <a:ext uri="{FF2B5EF4-FFF2-40B4-BE49-F238E27FC236}">
                <a16:creationId xmlns:a16="http://schemas.microsoft.com/office/drawing/2014/main" id="{7912C309-7895-4055-B3C4-C6E2CDCD64D4}"/>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a:latin typeface="Tw Cen MT"/>
              </a:rPr>
              <a:t>CRISIS-CODE (TE135)</a:t>
            </a:r>
          </a:p>
          <a:p>
            <a:r>
              <a:rPr lang="en-US">
                <a:solidFill>
                  <a:srgbClr val="000000"/>
                </a:solidFill>
                <a:latin typeface="Tw Cen MT"/>
                <a:ea typeface="Arial" panose="020B0604020202020204" pitchFamily="34" charset="0"/>
              </a:rPr>
              <a:t>Indicates</a:t>
            </a:r>
            <a:r>
              <a:rPr lang="en-US">
                <a:solidFill>
                  <a:srgbClr val="000000"/>
                </a:solidFill>
                <a:effectLst/>
                <a:latin typeface="Tw Cen MT"/>
                <a:ea typeface="Arial" panose="020B0604020202020204" pitchFamily="34" charset="0"/>
              </a:rPr>
              <a:t> a state health or weather-related event that impacts a group of students, and may require additional funding, educational, or social services.</a:t>
            </a:r>
            <a:r>
              <a:rPr lang="en-US">
                <a:solidFill>
                  <a:srgbClr val="000000"/>
                </a:solidFill>
                <a:latin typeface="Tw Cen MT"/>
                <a:ea typeface="Arial" panose="020B0604020202020204" pitchFamily="34" charset="0"/>
              </a:rPr>
              <a:t> </a:t>
            </a:r>
            <a:r>
              <a:rPr lang="en-US">
                <a:solidFill>
                  <a:srgbClr val="000000"/>
                </a:solidFill>
                <a:effectLst/>
                <a:latin typeface="Tw Cen MT"/>
                <a:ea typeface="Arial" panose="020B0604020202020204" pitchFamily="34" charset="0"/>
              </a:rPr>
              <a:t> The event may or may not cause the student to leave the district or campus of residence.</a:t>
            </a:r>
            <a:r>
              <a:rPr lang="en-US">
                <a:solidFill>
                  <a:srgbClr val="000000"/>
                </a:solidFill>
                <a:latin typeface="Tw Cen MT"/>
                <a:ea typeface="Arial" panose="020B0604020202020204" pitchFamily="34" charset="0"/>
              </a:rPr>
              <a:t> </a:t>
            </a:r>
            <a:r>
              <a:rPr lang="en-US">
                <a:solidFill>
                  <a:srgbClr val="000000"/>
                </a:solidFill>
                <a:effectLst/>
                <a:latin typeface="Tw Cen MT"/>
                <a:ea typeface="Arial" panose="020B0604020202020204" pitchFamily="34" charset="0"/>
              </a:rPr>
              <a:t> A crisis event is designated by the Commissioner of Education. Crisis codes may not be year-specific.</a:t>
            </a:r>
          </a:p>
          <a:p>
            <a:pPr marL="0" indent="0">
              <a:buNone/>
            </a:pPr>
            <a:endParaRPr lang="en-US" sz="1800" strike="sngStrike">
              <a:solidFill>
                <a:srgbClr val="000000"/>
              </a:solidFill>
              <a:latin typeface="Arial" panose="020B0604020202020204" pitchFamily="34" charset="0"/>
            </a:endParaRPr>
          </a:p>
          <a:p>
            <a:pPr marL="0" indent="0">
              <a:buNone/>
            </a:pPr>
            <a:r>
              <a:rPr lang="en-US">
                <a:solidFill>
                  <a:srgbClr val="000000"/>
                </a:solidFill>
                <a:latin typeface="+mn-lt"/>
              </a:rPr>
              <a:t>Special Instructions</a:t>
            </a:r>
          </a:p>
          <a:p>
            <a:r>
              <a:rPr lang="en-US">
                <a:solidFill>
                  <a:srgbClr val="000000"/>
                </a:solidFill>
                <a:effectLst/>
                <a:latin typeface="+mn-lt"/>
                <a:ea typeface="Arial" panose="020B0604020202020204" pitchFamily="34" charset="0"/>
              </a:rPr>
              <a:t>The data transmitted is based on the code table, which is populated as events occur that will require state reporting.  After the commissioner of education declares a crisis, the data may be transmitted via </a:t>
            </a:r>
            <a:r>
              <a:rPr lang="en-US" err="1">
                <a:solidFill>
                  <a:srgbClr val="000000"/>
                </a:solidFill>
                <a:effectLst/>
                <a:latin typeface="+mn-lt"/>
                <a:ea typeface="Arial" panose="020B0604020202020204" pitchFamily="34" charset="0"/>
              </a:rPr>
              <a:t>TREx</a:t>
            </a:r>
            <a:r>
              <a:rPr lang="en-US">
                <a:solidFill>
                  <a:srgbClr val="000000"/>
                </a:solidFill>
                <a:effectLst/>
                <a:latin typeface="+mn-lt"/>
                <a:ea typeface="Arial" panose="020B0604020202020204" pitchFamily="34" charset="0"/>
              </a:rPr>
              <a:t> for the affected students based on the guidance from TEA.  </a:t>
            </a:r>
            <a:r>
              <a:rPr lang="en-US" err="1">
                <a:solidFill>
                  <a:srgbClr val="000000"/>
                </a:solidFill>
                <a:effectLst/>
                <a:latin typeface="+mn-lt"/>
                <a:ea typeface="Arial" panose="020B0604020202020204" pitchFamily="34" charset="0"/>
              </a:rPr>
              <a:t>TREx</a:t>
            </a:r>
            <a:r>
              <a:rPr lang="en-US">
                <a:solidFill>
                  <a:srgbClr val="000000"/>
                </a:solidFill>
                <a:effectLst/>
                <a:latin typeface="+mn-lt"/>
                <a:ea typeface="Arial" panose="020B0604020202020204" pitchFamily="34" charset="0"/>
              </a:rPr>
              <a:t> is designed to allow more than one crisis code to be sent for a student. Otherwise, if a student is not affected by a declared crisis, then this field may be left blank.</a:t>
            </a:r>
            <a:endParaRPr lang="en-US">
              <a:latin typeface="+mn-lt"/>
            </a:endParaRPr>
          </a:p>
        </p:txBody>
      </p:sp>
      <p:sp>
        <p:nvSpPr>
          <p:cNvPr id="4" name="Slide Number Placeholder 3">
            <a:extLst>
              <a:ext uri="{FF2B5EF4-FFF2-40B4-BE49-F238E27FC236}">
                <a16:creationId xmlns:a16="http://schemas.microsoft.com/office/drawing/2014/main" id="{E08D1648-7756-462C-85F5-3EF3616D13C5}"/>
              </a:ext>
            </a:extLst>
          </p:cNvPr>
          <p:cNvSpPr>
            <a:spLocks noGrp="1"/>
          </p:cNvSpPr>
          <p:nvPr>
            <p:ph type="sldNum" sz="quarter" idx="12"/>
          </p:nvPr>
        </p:nvSpPr>
        <p:spPr/>
        <p:txBody>
          <a:bodyPr/>
          <a:lstStyle/>
          <a:p>
            <a:fld id="{25037DA4-2335-4A87-8586-64B2BAB08211}" type="slidenum">
              <a:rPr lang="en-US" smtClean="0"/>
              <a:pPr/>
              <a:t>10</a:t>
            </a:fld>
            <a:endParaRPr lang="en-US"/>
          </a:p>
        </p:txBody>
      </p:sp>
    </p:spTree>
    <p:extLst>
      <p:ext uri="{BB962C8B-B14F-4D97-AF65-F5344CB8AC3E}">
        <p14:creationId xmlns:p14="http://schemas.microsoft.com/office/powerpoint/2010/main" val="361327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2FE4-754F-4B5A-A4B0-85F8CDA46C33}"/>
              </a:ext>
            </a:extLst>
          </p:cNvPr>
          <p:cNvSpPr>
            <a:spLocks noGrp="1"/>
          </p:cNvSpPr>
          <p:nvPr>
            <p:ph type="title"/>
          </p:nvPr>
        </p:nvSpPr>
        <p:spPr>
          <a:xfrm>
            <a:off x="228600" y="0"/>
            <a:ext cx="7318757" cy="793820"/>
          </a:xfrm>
        </p:spPr>
        <p:txBody>
          <a:bodyPr/>
          <a:lstStyle/>
          <a:p>
            <a:r>
              <a:rPr lang="en-US" err="1"/>
              <a:t>Tre</a:t>
            </a:r>
            <a:r>
              <a:rPr lang="en-US" sz="3200" err="1"/>
              <a:t>x</a:t>
            </a:r>
            <a:r>
              <a:rPr lang="en-US"/>
              <a:t> - new data element</a:t>
            </a:r>
          </a:p>
        </p:txBody>
      </p:sp>
      <p:sp>
        <p:nvSpPr>
          <p:cNvPr id="3" name="Content Placeholder 2">
            <a:extLst>
              <a:ext uri="{FF2B5EF4-FFF2-40B4-BE49-F238E27FC236}">
                <a16:creationId xmlns:a16="http://schemas.microsoft.com/office/drawing/2014/main" id="{7912C309-7895-4055-B3C4-C6E2CDCD64D4}"/>
              </a:ext>
            </a:extLst>
          </p:cNvPr>
          <p:cNvSpPr>
            <a:spLocks noGrp="1"/>
          </p:cNvSpPr>
          <p:nvPr>
            <p:ph idx="1"/>
          </p:nvPr>
        </p:nvSpPr>
        <p:spPr/>
        <p:txBody>
          <a:bodyPr vert="horz" lIns="91440" tIns="45720" rIns="91440" bIns="45720" rtlCol="0" anchor="t">
            <a:normAutofit/>
          </a:bodyPr>
          <a:lstStyle/>
          <a:p>
            <a:pPr marL="0" indent="0">
              <a:buNone/>
            </a:pPr>
            <a:r>
              <a:rPr lang="en-US"/>
              <a:t>RS-TOTAL-DAYS-PRESENT (TE136)</a:t>
            </a:r>
          </a:p>
          <a:p>
            <a:pPr marL="0" indent="0">
              <a:buNone/>
            </a:pPr>
            <a:endParaRPr lang="en-US"/>
          </a:p>
          <a:p>
            <a:r>
              <a:rPr lang="en-US"/>
              <a:t>Indicates the total number of days the student was remote synchronous present during the current academic year. </a:t>
            </a:r>
          </a:p>
        </p:txBody>
      </p:sp>
      <p:sp>
        <p:nvSpPr>
          <p:cNvPr id="4" name="Slide Number Placeholder 3">
            <a:extLst>
              <a:ext uri="{FF2B5EF4-FFF2-40B4-BE49-F238E27FC236}">
                <a16:creationId xmlns:a16="http://schemas.microsoft.com/office/drawing/2014/main" id="{E08D1648-7756-462C-85F5-3EF3616D13C5}"/>
              </a:ext>
            </a:extLst>
          </p:cNvPr>
          <p:cNvSpPr>
            <a:spLocks noGrp="1"/>
          </p:cNvSpPr>
          <p:nvPr>
            <p:ph type="sldNum" sz="quarter" idx="12"/>
          </p:nvPr>
        </p:nvSpPr>
        <p:spPr/>
        <p:txBody>
          <a:bodyPr/>
          <a:lstStyle/>
          <a:p>
            <a:fld id="{25037DA4-2335-4A87-8586-64B2BAB08211}" type="slidenum">
              <a:rPr lang="en-US" smtClean="0"/>
              <a:pPr/>
              <a:t>11</a:t>
            </a:fld>
            <a:endParaRPr lang="en-US"/>
          </a:p>
        </p:txBody>
      </p:sp>
    </p:spTree>
    <p:extLst>
      <p:ext uri="{BB962C8B-B14F-4D97-AF65-F5344CB8AC3E}">
        <p14:creationId xmlns:p14="http://schemas.microsoft.com/office/powerpoint/2010/main" val="246821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2FE4-754F-4B5A-A4B0-85F8CDA46C33}"/>
              </a:ext>
            </a:extLst>
          </p:cNvPr>
          <p:cNvSpPr>
            <a:spLocks noGrp="1"/>
          </p:cNvSpPr>
          <p:nvPr>
            <p:ph type="title"/>
          </p:nvPr>
        </p:nvSpPr>
        <p:spPr>
          <a:xfrm>
            <a:off x="228600" y="0"/>
            <a:ext cx="7318757" cy="793820"/>
          </a:xfrm>
        </p:spPr>
        <p:txBody>
          <a:bodyPr/>
          <a:lstStyle/>
          <a:p>
            <a:r>
              <a:rPr lang="en-US" err="1"/>
              <a:t>Tre</a:t>
            </a:r>
            <a:r>
              <a:rPr lang="en-US" sz="3200" err="1"/>
              <a:t>x</a:t>
            </a:r>
            <a:r>
              <a:rPr lang="en-US"/>
              <a:t> - new data element</a:t>
            </a:r>
          </a:p>
        </p:txBody>
      </p:sp>
      <p:sp>
        <p:nvSpPr>
          <p:cNvPr id="3" name="Content Placeholder 2">
            <a:extLst>
              <a:ext uri="{FF2B5EF4-FFF2-40B4-BE49-F238E27FC236}">
                <a16:creationId xmlns:a16="http://schemas.microsoft.com/office/drawing/2014/main" id="{7912C309-7895-4055-B3C4-C6E2CDCD64D4}"/>
              </a:ext>
            </a:extLst>
          </p:cNvPr>
          <p:cNvSpPr>
            <a:spLocks noGrp="1"/>
          </p:cNvSpPr>
          <p:nvPr>
            <p:ph idx="1"/>
          </p:nvPr>
        </p:nvSpPr>
        <p:spPr/>
        <p:txBody>
          <a:bodyPr vert="horz" lIns="91440" tIns="45720" rIns="91440" bIns="45720" rtlCol="0" anchor="t">
            <a:normAutofit/>
          </a:bodyPr>
          <a:lstStyle/>
          <a:p>
            <a:pPr marL="0" indent="0">
              <a:buNone/>
            </a:pPr>
            <a:r>
              <a:rPr lang="en-US"/>
              <a:t>RA-TOTAL-DAYS-PRESENT (TE137)</a:t>
            </a:r>
          </a:p>
          <a:p>
            <a:pPr marL="0" indent="0">
              <a:buNone/>
            </a:pPr>
            <a:endParaRPr lang="en-US"/>
          </a:p>
          <a:p>
            <a:r>
              <a:rPr lang="en-US"/>
              <a:t>Indicates the total number of days the student was remote asynchronous present during the current academic year. </a:t>
            </a:r>
          </a:p>
        </p:txBody>
      </p:sp>
      <p:sp>
        <p:nvSpPr>
          <p:cNvPr id="4" name="Slide Number Placeholder 3">
            <a:extLst>
              <a:ext uri="{FF2B5EF4-FFF2-40B4-BE49-F238E27FC236}">
                <a16:creationId xmlns:a16="http://schemas.microsoft.com/office/drawing/2014/main" id="{E08D1648-7756-462C-85F5-3EF3616D13C5}"/>
              </a:ext>
            </a:extLst>
          </p:cNvPr>
          <p:cNvSpPr>
            <a:spLocks noGrp="1"/>
          </p:cNvSpPr>
          <p:nvPr>
            <p:ph type="sldNum" sz="quarter" idx="12"/>
          </p:nvPr>
        </p:nvSpPr>
        <p:spPr/>
        <p:txBody>
          <a:bodyPr/>
          <a:lstStyle/>
          <a:p>
            <a:fld id="{25037DA4-2335-4A87-8586-64B2BAB08211}" type="slidenum">
              <a:rPr lang="en-US" smtClean="0"/>
              <a:pPr/>
              <a:t>12</a:t>
            </a:fld>
            <a:endParaRPr lang="en-US"/>
          </a:p>
        </p:txBody>
      </p:sp>
    </p:spTree>
    <p:extLst>
      <p:ext uri="{BB962C8B-B14F-4D97-AF65-F5344CB8AC3E}">
        <p14:creationId xmlns:p14="http://schemas.microsoft.com/office/powerpoint/2010/main" val="300337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vert="horz" lIns="91440" tIns="45720" rIns="91440" bIns="45720" rtlCol="0" anchor="t">
            <a:normAutofit/>
          </a:bodyPr>
          <a:lstStyle/>
          <a:p>
            <a:pPr marL="514350" indent="-514350">
              <a:buFont typeface="+mj-lt"/>
              <a:buAutoNum type="romanUcPeriod"/>
            </a:pPr>
            <a:r>
              <a:rPr lang="en-US"/>
              <a:t> New Data Elements</a:t>
            </a:r>
          </a:p>
          <a:p>
            <a:pPr marL="514350" indent="-514350">
              <a:buFont typeface="+mj-lt"/>
              <a:buAutoNum type="romanUcPeriod"/>
            </a:pPr>
            <a:endParaRPr lang="en-US"/>
          </a:p>
          <a:p>
            <a:pPr marL="514350" indent="-514350">
              <a:buAutoNum type="romanUcPeriod" startAt="3"/>
            </a:pPr>
            <a:endParaRPr lang="en-US"/>
          </a:p>
          <a:p>
            <a:pPr marL="514350" indent="-514350">
              <a:lnSpc>
                <a:spcPct val="100000"/>
              </a:lnSpc>
              <a:spcBef>
                <a:spcPts val="0"/>
              </a:spcBef>
              <a:buAutoNum type="romanUcPeriod" startAt="3"/>
            </a:pPr>
            <a:r>
              <a:rPr lang="en-US"/>
              <a:t>Changes to Existing Code Tables</a:t>
            </a:r>
          </a:p>
          <a:p>
            <a:pPr marL="514350" indent="-514350">
              <a:lnSpc>
                <a:spcPct val="100000"/>
              </a:lnSpc>
              <a:spcBef>
                <a:spcPts val="0"/>
              </a:spcBef>
              <a:buAutoNum type="romanUcPeriod" startAt="3"/>
            </a:pPr>
            <a:endParaRPr lang="en-US"/>
          </a:p>
          <a:p>
            <a:pPr marL="514350" indent="-514350">
              <a:lnSpc>
                <a:spcPct val="100000"/>
              </a:lnSpc>
              <a:spcBef>
                <a:spcPts val="0"/>
              </a:spcBef>
              <a:buAutoNum type="romanUcPeriod" startAt="3"/>
            </a:pPr>
            <a:r>
              <a:rPr lang="en-US"/>
              <a:t>Other Changes </a:t>
            </a:r>
          </a:p>
          <a:p>
            <a:pPr>
              <a:lnSpc>
                <a:spcPct val="100000"/>
              </a:lnSpc>
              <a:spcBef>
                <a:spcPts val="0"/>
              </a:spcBef>
            </a:pPr>
            <a:endParaRPr lang="en-US">
              <a:latin typeface="Tw Cen MT"/>
            </a:endParaRPr>
          </a:p>
          <a:p>
            <a:r>
              <a:rPr lang="en-US">
                <a:latin typeface="Tw Cen MT"/>
              </a:rPr>
              <a:t>V.   Q&amp;A</a:t>
            </a:r>
          </a:p>
          <a:p>
            <a:endParaRPr lang="en-US"/>
          </a:p>
          <a:p>
            <a:endParaRPr lang="en-US"/>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a:t>New Code Tables</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13</a:t>
            </a:fld>
            <a:endParaRPr lang="en-US"/>
          </a:p>
        </p:txBody>
      </p:sp>
      <p:sp>
        <p:nvSpPr>
          <p:cNvPr id="7" name="Rectangle 6">
            <a:extLst>
              <a:ext uri="{FF2B5EF4-FFF2-40B4-BE49-F238E27FC236}">
                <a16:creationId xmlns:a16="http://schemas.microsoft.com/office/drawing/2014/main" id="{F259AC86-5CE9-476C-BE4C-06CAFB261325}"/>
              </a:ext>
            </a:extLst>
          </p:cNvPr>
          <p:cNvSpPr/>
          <p:nvPr/>
        </p:nvSpPr>
        <p:spPr>
          <a:xfrm>
            <a:off x="623888" y="1165539"/>
            <a:ext cx="6843712" cy="434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II.    New Code Tables</a:t>
            </a:r>
          </a:p>
        </p:txBody>
      </p:sp>
    </p:spTree>
    <p:extLst>
      <p:ext uri="{BB962C8B-B14F-4D97-AF65-F5344CB8AC3E}">
        <p14:creationId xmlns:p14="http://schemas.microsoft.com/office/powerpoint/2010/main" val="71231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err="1"/>
              <a:t>Tre</a:t>
            </a:r>
            <a:r>
              <a:rPr lang="en-US" sz="3200" err="1"/>
              <a:t>x</a:t>
            </a:r>
            <a:r>
              <a:rPr lang="en-US"/>
              <a:t> - New code table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19200"/>
            <a:ext cx="8058150" cy="5137157"/>
          </a:xfrm>
        </p:spPr>
        <p:txBody>
          <a:bodyPr>
            <a:normAutofit/>
          </a:bodyPr>
          <a:lstStyle/>
          <a:p>
            <a:pPr marL="0" indent="0">
              <a:buNone/>
            </a:pPr>
            <a:r>
              <a:rPr lang="en-US"/>
              <a:t>INDUSTRY-CERTIFICATION-LICENSURE-CODE (TC44)</a:t>
            </a:r>
          </a:p>
          <a:p>
            <a:pPr marL="0" indent="0">
              <a:buNone/>
            </a:pPr>
            <a:endParaRPr lang="en-US"/>
          </a:p>
          <a:p>
            <a:r>
              <a:rPr lang="en-US"/>
              <a:t> 931 code values</a:t>
            </a:r>
          </a:p>
          <a:p>
            <a:pPr marL="0" indent="0">
              <a:buNone/>
            </a:pPr>
            <a:endParaRPr lang="en-US"/>
          </a:p>
          <a:p>
            <a:pPr marL="0" indent="0">
              <a:buNone/>
            </a:pPr>
            <a:endParaRPr lang="en-US"/>
          </a:p>
        </p:txBody>
      </p:sp>
      <p:pic>
        <p:nvPicPr>
          <p:cNvPr id="2" name="Picture 1">
            <a:extLst>
              <a:ext uri="{FF2B5EF4-FFF2-40B4-BE49-F238E27FC236}">
                <a16:creationId xmlns:a16="http://schemas.microsoft.com/office/drawing/2014/main" id="{057C1083-0E01-44BB-ADAF-125F29CF39A6}"/>
              </a:ext>
            </a:extLst>
          </p:cNvPr>
          <p:cNvPicPr>
            <a:picLocks noChangeAspect="1"/>
          </p:cNvPicPr>
          <p:nvPr/>
        </p:nvPicPr>
        <p:blipFill>
          <a:blip r:embed="rId3"/>
          <a:stretch>
            <a:fillRect/>
          </a:stretch>
        </p:blipFill>
        <p:spPr>
          <a:xfrm>
            <a:off x="463296" y="3124200"/>
            <a:ext cx="8223504" cy="2788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657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err="1"/>
              <a:t>Tre</a:t>
            </a:r>
            <a:r>
              <a:rPr lang="en-US" sz="3200" err="1"/>
              <a:t>x</a:t>
            </a:r>
            <a:r>
              <a:rPr lang="en-US"/>
              <a:t> - New code table</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947057"/>
            <a:ext cx="8058150" cy="5409300"/>
          </a:xfrm>
        </p:spPr>
        <p:txBody>
          <a:bodyPr>
            <a:normAutofit/>
          </a:bodyPr>
          <a:lstStyle/>
          <a:p>
            <a:pPr marL="0" indent="0">
              <a:buNone/>
            </a:pPr>
            <a:r>
              <a:rPr lang="en-US"/>
              <a:t>CRISIS-CODE (TC45)</a:t>
            </a:r>
          </a:p>
          <a:p>
            <a:pPr marL="0" indent="0">
              <a:buNone/>
            </a:pPr>
            <a:endParaRPr lang="en-US" sz="1200"/>
          </a:p>
          <a:p>
            <a:r>
              <a:rPr lang="en-US"/>
              <a:t> 10 New Codes</a:t>
            </a:r>
          </a:p>
          <a:p>
            <a:pPr marL="0" indent="0">
              <a:buNone/>
            </a:pPr>
            <a:endParaRPr lang="en-US"/>
          </a:p>
        </p:txBody>
      </p:sp>
      <p:pic>
        <p:nvPicPr>
          <p:cNvPr id="5" name="Picture 4">
            <a:extLst>
              <a:ext uri="{FF2B5EF4-FFF2-40B4-BE49-F238E27FC236}">
                <a16:creationId xmlns:a16="http://schemas.microsoft.com/office/drawing/2014/main" id="{6D6845B6-2DAE-4120-AB03-0F30512C4431}"/>
              </a:ext>
            </a:extLst>
          </p:cNvPr>
          <p:cNvPicPr>
            <a:picLocks noChangeAspect="1"/>
          </p:cNvPicPr>
          <p:nvPr/>
        </p:nvPicPr>
        <p:blipFill>
          <a:blip r:embed="rId3"/>
          <a:stretch>
            <a:fillRect/>
          </a:stretch>
        </p:blipFill>
        <p:spPr>
          <a:xfrm>
            <a:off x="1057656" y="2320586"/>
            <a:ext cx="6857238" cy="4035771"/>
          </a:xfrm>
          <a:prstGeom prst="rect">
            <a:avLst/>
          </a:prstGeom>
        </p:spPr>
      </p:pic>
    </p:spTree>
    <p:extLst>
      <p:ext uri="{BB962C8B-B14F-4D97-AF65-F5344CB8AC3E}">
        <p14:creationId xmlns:p14="http://schemas.microsoft.com/office/powerpoint/2010/main" val="187992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vert="horz" lIns="91440" tIns="45720" rIns="91440" bIns="45720" rtlCol="0" anchor="t">
            <a:normAutofit/>
          </a:bodyPr>
          <a:lstStyle/>
          <a:p>
            <a:pPr marL="514350" indent="-514350">
              <a:buFont typeface="+mj-lt"/>
              <a:buAutoNum type="romanUcPeriod"/>
            </a:pPr>
            <a:r>
              <a:rPr lang="en-US"/>
              <a:t>New Data Elements</a:t>
            </a:r>
          </a:p>
          <a:p>
            <a:pPr marL="514350" indent="-514350">
              <a:buFont typeface="+mj-lt"/>
              <a:buAutoNum type="romanUcPeriod"/>
            </a:pPr>
            <a:endParaRPr lang="en-US"/>
          </a:p>
          <a:p>
            <a:pPr marL="514350" indent="-514350">
              <a:buFont typeface="+mj-lt"/>
              <a:buAutoNum type="romanUcPeriod"/>
            </a:pPr>
            <a:r>
              <a:rPr lang="en-US"/>
              <a:t>New Code Tables</a:t>
            </a:r>
          </a:p>
          <a:p>
            <a:pPr marL="514350" indent="-514350">
              <a:buFont typeface="+mj-lt"/>
              <a:buAutoNum type="romanUcPeriod"/>
            </a:pPr>
            <a:endParaRPr lang="en-US"/>
          </a:p>
          <a:p>
            <a:pPr marL="514350" indent="-514350">
              <a:buAutoNum type="romanUcPeriod" startAt="3"/>
            </a:pPr>
            <a:endParaRPr lang="en-US"/>
          </a:p>
          <a:p>
            <a:pPr>
              <a:lnSpc>
                <a:spcPct val="100000"/>
              </a:lnSpc>
              <a:spcBef>
                <a:spcPts val="0"/>
              </a:spcBef>
            </a:pPr>
            <a:endParaRPr lang="en-US"/>
          </a:p>
          <a:p>
            <a:pPr>
              <a:lnSpc>
                <a:spcPct val="100000"/>
              </a:lnSpc>
              <a:spcBef>
                <a:spcPts val="0"/>
              </a:spcBef>
            </a:pPr>
            <a:r>
              <a:rPr lang="en-US"/>
              <a:t>IV.   Other Changes</a:t>
            </a:r>
          </a:p>
          <a:p>
            <a:pPr>
              <a:lnSpc>
                <a:spcPct val="100000"/>
              </a:lnSpc>
              <a:spcBef>
                <a:spcPts val="0"/>
              </a:spcBef>
            </a:pPr>
            <a:endParaRPr lang="en-US">
              <a:latin typeface="Tw Cen MT"/>
            </a:endParaRPr>
          </a:p>
          <a:p>
            <a:r>
              <a:rPr lang="en-US">
                <a:latin typeface="Tw Cen MT"/>
              </a:rPr>
              <a:t>V.   Q&amp;A</a:t>
            </a:r>
          </a:p>
          <a:p>
            <a:endParaRPr lang="en-US"/>
          </a:p>
          <a:p>
            <a:endParaRPr lang="en-US"/>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a:t>Changes to existing code tables</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16</a:t>
            </a:fld>
            <a:endParaRPr lang="en-US"/>
          </a:p>
        </p:txBody>
      </p:sp>
      <p:sp>
        <p:nvSpPr>
          <p:cNvPr id="8" name="Rectangle 7">
            <a:extLst>
              <a:ext uri="{FF2B5EF4-FFF2-40B4-BE49-F238E27FC236}">
                <a16:creationId xmlns:a16="http://schemas.microsoft.com/office/drawing/2014/main" id="{26535D59-FADB-4342-8B20-09D43E4E1950}"/>
              </a:ext>
            </a:extLst>
          </p:cNvPr>
          <p:cNvSpPr/>
          <p:nvPr/>
        </p:nvSpPr>
        <p:spPr>
          <a:xfrm>
            <a:off x="623888" y="2296835"/>
            <a:ext cx="6843712" cy="434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III.   Changes to Existing Code Tables</a:t>
            </a:r>
          </a:p>
        </p:txBody>
      </p:sp>
    </p:spTree>
    <p:extLst>
      <p:ext uri="{BB962C8B-B14F-4D97-AF65-F5344CB8AC3E}">
        <p14:creationId xmlns:p14="http://schemas.microsoft.com/office/powerpoint/2010/main" val="163570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err="1"/>
              <a:t>Tre</a:t>
            </a:r>
            <a:r>
              <a:rPr lang="en-US" sz="3200" err="1"/>
              <a:t>x</a:t>
            </a:r>
            <a:r>
              <a:rPr lang="en-US"/>
              <a:t> – CHANGES TO EXISTING code tables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19200"/>
            <a:ext cx="8058150" cy="5137157"/>
          </a:xfrm>
        </p:spPr>
        <p:txBody>
          <a:bodyPr>
            <a:normAutofit/>
          </a:bodyPr>
          <a:lstStyle/>
          <a:p>
            <a:pPr marL="0" indent="0">
              <a:buNone/>
            </a:pPr>
            <a:r>
              <a:rPr lang="en-US"/>
              <a:t>TEA program areas have requested the addition of a new code for American Sign Language (ASL) to properly identify ASL as a language option. This new option will allow for proper tracking of the ASL population and will assist the agency and local education agencies (LEAs) with targeting support for deaf/hard of hearing English learners.</a:t>
            </a:r>
          </a:p>
          <a:p>
            <a:pPr marL="0" indent="0">
              <a:buNone/>
            </a:pPr>
            <a:endParaRPr lang="en-US"/>
          </a:p>
          <a:p>
            <a:pPr marL="0" indent="0">
              <a:buNone/>
            </a:pPr>
            <a:r>
              <a:rPr lang="en-US"/>
              <a:t>LANGUAGE-CODE-TABLE (TC14)</a:t>
            </a:r>
          </a:p>
          <a:p>
            <a:r>
              <a:rPr lang="en-US"/>
              <a:t> NEW CODE: 6B – American Sign Language (ASL)</a:t>
            </a:r>
          </a:p>
        </p:txBody>
      </p:sp>
    </p:spTree>
    <p:extLst>
      <p:ext uri="{BB962C8B-B14F-4D97-AF65-F5344CB8AC3E}">
        <p14:creationId xmlns:p14="http://schemas.microsoft.com/office/powerpoint/2010/main" val="38425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vert="horz" lIns="91440" tIns="45720" rIns="91440" bIns="45720" rtlCol="0" anchor="t">
            <a:normAutofit/>
          </a:bodyPr>
          <a:lstStyle/>
          <a:p>
            <a:pPr indent="-514350">
              <a:lnSpc>
                <a:spcPct val="100000"/>
              </a:lnSpc>
              <a:buFont typeface="+mj-lt"/>
              <a:buAutoNum type="romanUcPeriod"/>
            </a:pPr>
            <a:r>
              <a:rPr lang="en-US"/>
              <a:t> New Data Elements</a:t>
            </a:r>
          </a:p>
          <a:p>
            <a:pPr indent="-514350">
              <a:lnSpc>
                <a:spcPct val="100000"/>
              </a:lnSpc>
              <a:spcBef>
                <a:spcPts val="0"/>
              </a:spcBef>
              <a:buFont typeface="+mj-lt"/>
              <a:buAutoNum type="romanUcPeriod"/>
            </a:pPr>
            <a:endParaRPr lang="en-US"/>
          </a:p>
          <a:p>
            <a:pPr indent="-514350">
              <a:lnSpc>
                <a:spcPct val="100000"/>
              </a:lnSpc>
              <a:spcBef>
                <a:spcPts val="0"/>
              </a:spcBef>
              <a:buFont typeface="+mj-lt"/>
              <a:buAutoNum type="romanUcPeriod"/>
            </a:pPr>
            <a:r>
              <a:rPr lang="en-US"/>
              <a:t> New Code Tables </a:t>
            </a:r>
          </a:p>
          <a:p>
            <a:pPr indent="-514350">
              <a:lnSpc>
                <a:spcPct val="100000"/>
              </a:lnSpc>
              <a:spcBef>
                <a:spcPts val="0"/>
              </a:spcBef>
              <a:buFont typeface="+mj-lt"/>
              <a:buAutoNum type="romanUcPeriod"/>
            </a:pPr>
            <a:endParaRPr lang="en-US"/>
          </a:p>
          <a:p>
            <a:pPr indent="-514350">
              <a:lnSpc>
                <a:spcPct val="100000"/>
              </a:lnSpc>
              <a:spcBef>
                <a:spcPts val="0"/>
              </a:spcBef>
              <a:buFont typeface="+mj-lt"/>
              <a:buAutoNum type="romanUcPeriod"/>
            </a:pPr>
            <a:r>
              <a:rPr lang="en-US"/>
              <a:t>Changes to Existing Code Tables</a:t>
            </a:r>
          </a:p>
          <a:p>
            <a:pPr indent="-514350">
              <a:lnSpc>
                <a:spcPct val="100000"/>
              </a:lnSpc>
              <a:spcBef>
                <a:spcPts val="0"/>
              </a:spcBef>
              <a:buFont typeface="+mj-lt"/>
              <a:buAutoNum type="romanUcPeriod"/>
            </a:pPr>
            <a:endParaRPr lang="en-US"/>
          </a:p>
          <a:p>
            <a:pPr indent="-514350">
              <a:lnSpc>
                <a:spcPct val="100000"/>
              </a:lnSpc>
              <a:spcBef>
                <a:spcPts val="0"/>
              </a:spcBef>
              <a:buFont typeface="+mj-lt"/>
              <a:buAutoNum type="romanUcPeriod"/>
            </a:pPr>
            <a:endParaRPr lang="en-US"/>
          </a:p>
          <a:p>
            <a:endParaRPr lang="en-US"/>
          </a:p>
          <a:p>
            <a:pPr>
              <a:lnSpc>
                <a:spcPct val="0"/>
              </a:lnSpc>
              <a:spcBef>
                <a:spcPts val="0"/>
              </a:spcBef>
            </a:pPr>
            <a:endParaRPr lang="en-US"/>
          </a:p>
          <a:p>
            <a:pPr>
              <a:lnSpc>
                <a:spcPct val="0"/>
              </a:lnSpc>
              <a:spcBef>
                <a:spcPts val="0"/>
              </a:spcBef>
            </a:pPr>
            <a:endParaRPr lang="en-US">
              <a:latin typeface="Tw Cen MT"/>
            </a:endParaRPr>
          </a:p>
          <a:p>
            <a:pPr>
              <a:lnSpc>
                <a:spcPct val="0"/>
              </a:lnSpc>
              <a:spcBef>
                <a:spcPts val="0"/>
              </a:spcBef>
            </a:pPr>
            <a:endParaRPr lang="en-US">
              <a:latin typeface="Tw Cen MT"/>
            </a:endParaRPr>
          </a:p>
          <a:p>
            <a:pPr>
              <a:lnSpc>
                <a:spcPct val="0"/>
              </a:lnSpc>
              <a:spcBef>
                <a:spcPts val="0"/>
              </a:spcBef>
            </a:pPr>
            <a:endParaRPr lang="en-US">
              <a:latin typeface="Tw Cen MT"/>
            </a:endParaRPr>
          </a:p>
          <a:p>
            <a:pPr>
              <a:lnSpc>
                <a:spcPct val="0"/>
              </a:lnSpc>
              <a:spcBef>
                <a:spcPts val="0"/>
              </a:spcBef>
            </a:pPr>
            <a:r>
              <a:rPr lang="en-US">
                <a:latin typeface="Tw Cen MT"/>
              </a:rPr>
              <a:t>V.   Q&amp;A</a:t>
            </a:r>
            <a:endParaRPr lang="en-US"/>
          </a:p>
          <a:p>
            <a:endParaRPr lang="en-US"/>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a:t>Other changes</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18</a:t>
            </a:fld>
            <a:endParaRPr lang="en-US"/>
          </a:p>
        </p:txBody>
      </p:sp>
      <p:sp>
        <p:nvSpPr>
          <p:cNvPr id="7" name="Rectangle 6">
            <a:extLst>
              <a:ext uri="{FF2B5EF4-FFF2-40B4-BE49-F238E27FC236}">
                <a16:creationId xmlns:a16="http://schemas.microsoft.com/office/drawing/2014/main" id="{F259AC86-5CE9-476C-BE4C-06CAFB261325}"/>
              </a:ext>
            </a:extLst>
          </p:cNvPr>
          <p:cNvSpPr/>
          <p:nvPr/>
        </p:nvSpPr>
        <p:spPr>
          <a:xfrm>
            <a:off x="623888" y="2869326"/>
            <a:ext cx="6843712" cy="3994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IV.   Other Changes</a:t>
            </a:r>
          </a:p>
        </p:txBody>
      </p:sp>
    </p:spTree>
    <p:extLst>
      <p:ext uri="{BB962C8B-B14F-4D97-AF65-F5344CB8AC3E}">
        <p14:creationId xmlns:p14="http://schemas.microsoft.com/office/powerpoint/2010/main" val="302155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err="1"/>
              <a:t>Tre</a:t>
            </a:r>
            <a:r>
              <a:rPr lang="en-US" sz="3200" err="1"/>
              <a:t>x</a:t>
            </a:r>
            <a:r>
              <a:rPr lang="en-US"/>
              <a:t> – other changes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57200" y="1219200"/>
            <a:ext cx="8058150" cy="5137157"/>
          </a:xfrm>
        </p:spPr>
        <p:txBody>
          <a:bodyPr>
            <a:normAutofit/>
          </a:bodyPr>
          <a:lstStyle/>
          <a:p>
            <a:r>
              <a:rPr lang="en-US"/>
              <a:t>Published TREx v4.8.1New Feature List for 19-20</a:t>
            </a:r>
          </a:p>
          <a:p>
            <a:pPr marL="0" indent="0">
              <a:buNone/>
            </a:pPr>
            <a:endParaRPr lang="en-US"/>
          </a:p>
          <a:p>
            <a:r>
              <a:rPr lang="en-US"/>
              <a:t>Added TC-01ASSESSMENT-NAME code table back into TREx Data Standards</a:t>
            </a:r>
          </a:p>
          <a:p>
            <a:pPr marL="0" indent="0">
              <a:buNone/>
            </a:pPr>
            <a:endParaRPr lang="en-US"/>
          </a:p>
          <a:p>
            <a:r>
              <a:rPr lang="en-US"/>
              <a:t>Corrected TAC reference in LEP-INDICATOR-CODE Definition from 19 TAC §89.12256 to 19 TAC §89.1226</a:t>
            </a:r>
          </a:p>
          <a:p>
            <a:pPr marL="0" indent="0">
              <a:buNone/>
            </a:pPr>
            <a:endParaRPr lang="en-US">
              <a:solidFill>
                <a:srgbClr val="FF0000"/>
              </a:solidFill>
            </a:endParaRPr>
          </a:p>
        </p:txBody>
      </p:sp>
    </p:spTree>
    <p:extLst>
      <p:ext uri="{BB962C8B-B14F-4D97-AF65-F5344CB8AC3E}">
        <p14:creationId xmlns:p14="http://schemas.microsoft.com/office/powerpoint/2010/main" val="83685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304800"/>
            <a:ext cx="7886700" cy="4427163"/>
          </a:xfrm>
        </p:spPr>
        <p:txBody>
          <a:bodyPr vert="horz" lIns="91440" tIns="45720" rIns="91440" bIns="45720" rtlCol="0" anchor="t">
            <a:normAutofit/>
          </a:bodyPr>
          <a:lstStyle/>
          <a:p>
            <a:pPr marL="514350" indent="-514350">
              <a:buFont typeface="+mj-lt"/>
              <a:buAutoNum type="romanUcPeriod"/>
            </a:pPr>
            <a:r>
              <a:rPr lang="en-US"/>
              <a:t>New Data Elements</a:t>
            </a:r>
          </a:p>
          <a:p>
            <a:pPr marL="514350" indent="-514350">
              <a:buFont typeface="+mj-lt"/>
              <a:buAutoNum type="romanUcPeriod"/>
            </a:pPr>
            <a:endParaRPr lang="en-US"/>
          </a:p>
          <a:p>
            <a:pPr marL="514350" indent="-514350">
              <a:buFont typeface="+mj-lt"/>
              <a:buAutoNum type="romanUcPeriod"/>
            </a:pPr>
            <a:r>
              <a:rPr lang="en-US"/>
              <a:t>New Code Tables</a:t>
            </a:r>
          </a:p>
          <a:p>
            <a:pPr marL="514350" indent="-514350">
              <a:buFont typeface="+mj-lt"/>
              <a:buAutoNum type="romanUcPeriod"/>
            </a:pPr>
            <a:endParaRPr lang="en-US"/>
          </a:p>
          <a:p>
            <a:pPr marL="514350" indent="-514350">
              <a:buFont typeface="+mj-lt"/>
              <a:buAutoNum type="romanUcPeriod"/>
            </a:pPr>
            <a:r>
              <a:rPr lang="en-US"/>
              <a:t>Changes to Existing Code Tables	</a:t>
            </a:r>
          </a:p>
          <a:p>
            <a:pPr marL="514350" indent="-514350">
              <a:buFont typeface="+mj-lt"/>
              <a:buAutoNum type="romanUcPeriod"/>
            </a:pPr>
            <a:endParaRPr lang="en-US"/>
          </a:p>
          <a:p>
            <a:pPr marL="514350" indent="-514350">
              <a:buFont typeface="+mj-lt"/>
              <a:buAutoNum type="romanUcPeriod"/>
            </a:pPr>
            <a:r>
              <a:rPr lang="en-US"/>
              <a:t>Other Changes </a:t>
            </a:r>
          </a:p>
          <a:p>
            <a:endParaRPr lang="en-US">
              <a:latin typeface="Tw Cen MT"/>
            </a:endParaRPr>
          </a:p>
          <a:p>
            <a:r>
              <a:rPr lang="en-US">
                <a:latin typeface="Tw Cen MT"/>
              </a:rPr>
              <a:t>V.   Q&amp;A</a:t>
            </a:r>
            <a:endParaRPr lang="en-US"/>
          </a:p>
          <a:p>
            <a:pPr marL="514350" indent="-514350">
              <a:buFont typeface="Tw Cen MT Condensed"/>
              <a:buAutoNum type="romanUcPeriod"/>
            </a:pPr>
            <a:endParaRPr lang="en-US"/>
          </a:p>
          <a:p>
            <a:endParaRPr lang="en-US"/>
          </a:p>
          <a:p>
            <a:endParaRPr lang="en-US"/>
          </a:p>
          <a:p>
            <a:endParaRPr lang="en-US"/>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err="1"/>
              <a:t>Tre</a:t>
            </a:r>
            <a:r>
              <a:rPr lang="en-US" sz="3200" err="1"/>
              <a:t>x</a:t>
            </a:r>
            <a:r>
              <a:rPr lang="en-US"/>
              <a:t> </a:t>
            </a:r>
            <a:r>
              <a:rPr lang="en-US" sz="1800"/>
              <a:t>v</a:t>
            </a:r>
            <a:r>
              <a:rPr lang="en-US"/>
              <a:t>4.9 </a:t>
            </a:r>
            <a:r>
              <a:rPr lang="en-US" err="1"/>
              <a:t>aGENDA</a:t>
            </a:r>
            <a:endParaRPr lang="en-US"/>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2</a:t>
            </a:fld>
            <a:endParaRPr lang="en-US"/>
          </a:p>
        </p:txBody>
      </p:sp>
    </p:spTree>
    <p:extLst>
      <p:ext uri="{BB962C8B-B14F-4D97-AF65-F5344CB8AC3E}">
        <p14:creationId xmlns:p14="http://schemas.microsoft.com/office/powerpoint/2010/main" val="168534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vert="horz" lIns="91440" tIns="45720" rIns="91440" bIns="45720" rtlCol="0" anchor="t">
            <a:normAutofit/>
          </a:bodyPr>
          <a:lstStyle/>
          <a:p>
            <a:pPr indent="-514350">
              <a:lnSpc>
                <a:spcPct val="100000"/>
              </a:lnSpc>
              <a:buFont typeface="+mj-lt"/>
              <a:buAutoNum type="romanUcPeriod"/>
            </a:pPr>
            <a:r>
              <a:rPr lang="en-US"/>
              <a:t> New Data Elements</a:t>
            </a:r>
          </a:p>
          <a:p>
            <a:pPr indent="-514350">
              <a:lnSpc>
                <a:spcPct val="100000"/>
              </a:lnSpc>
              <a:spcBef>
                <a:spcPts val="0"/>
              </a:spcBef>
              <a:buFont typeface="+mj-lt"/>
              <a:buAutoNum type="romanUcPeriod"/>
            </a:pPr>
            <a:endParaRPr lang="en-US"/>
          </a:p>
          <a:p>
            <a:pPr indent="-514350">
              <a:lnSpc>
                <a:spcPct val="100000"/>
              </a:lnSpc>
              <a:spcBef>
                <a:spcPts val="0"/>
              </a:spcBef>
              <a:buFont typeface="+mj-lt"/>
              <a:buAutoNum type="romanUcPeriod"/>
            </a:pPr>
            <a:r>
              <a:rPr lang="en-US"/>
              <a:t> New Code Tables </a:t>
            </a:r>
          </a:p>
          <a:p>
            <a:pPr indent="-514350">
              <a:lnSpc>
                <a:spcPct val="100000"/>
              </a:lnSpc>
              <a:spcBef>
                <a:spcPts val="0"/>
              </a:spcBef>
              <a:buFont typeface="+mj-lt"/>
              <a:buAutoNum type="romanUcPeriod"/>
            </a:pPr>
            <a:endParaRPr lang="en-US"/>
          </a:p>
          <a:p>
            <a:pPr indent="-514350">
              <a:lnSpc>
                <a:spcPct val="100000"/>
              </a:lnSpc>
              <a:spcBef>
                <a:spcPts val="0"/>
              </a:spcBef>
              <a:buFont typeface="+mj-lt"/>
              <a:buAutoNum type="romanUcPeriod"/>
            </a:pPr>
            <a:r>
              <a:rPr lang="en-US"/>
              <a:t>Changes to Existing Code Tables</a:t>
            </a:r>
          </a:p>
          <a:p>
            <a:pPr>
              <a:lnSpc>
                <a:spcPct val="100000"/>
              </a:lnSpc>
              <a:spcBef>
                <a:spcPts val="0"/>
              </a:spcBef>
            </a:pPr>
            <a:endParaRPr lang="en-US"/>
          </a:p>
          <a:p>
            <a:r>
              <a:rPr lang="en-US"/>
              <a:t>IV.   Other Changes</a:t>
            </a:r>
          </a:p>
          <a:p>
            <a:endParaRPr lang="en-US"/>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a:t>Other changes</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20</a:t>
            </a:fld>
            <a:endParaRPr lang="en-US"/>
          </a:p>
        </p:txBody>
      </p:sp>
      <p:sp>
        <p:nvSpPr>
          <p:cNvPr id="7" name="Rectangle 6">
            <a:extLst>
              <a:ext uri="{FF2B5EF4-FFF2-40B4-BE49-F238E27FC236}">
                <a16:creationId xmlns:a16="http://schemas.microsoft.com/office/drawing/2014/main" id="{F259AC86-5CE9-476C-BE4C-06CAFB261325}"/>
              </a:ext>
            </a:extLst>
          </p:cNvPr>
          <p:cNvSpPr/>
          <p:nvPr/>
        </p:nvSpPr>
        <p:spPr>
          <a:xfrm>
            <a:off x="623888" y="3558690"/>
            <a:ext cx="6843712" cy="434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V.    Q &amp; A</a:t>
            </a:r>
          </a:p>
        </p:txBody>
      </p:sp>
    </p:spTree>
    <p:extLst>
      <p:ext uri="{BB962C8B-B14F-4D97-AF65-F5344CB8AC3E}">
        <p14:creationId xmlns:p14="http://schemas.microsoft.com/office/powerpoint/2010/main" val="354199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8977-720A-44C0-8758-1273DF56F84B}"/>
              </a:ext>
            </a:extLst>
          </p:cNvPr>
          <p:cNvSpPr>
            <a:spLocks noGrp="1"/>
          </p:cNvSpPr>
          <p:nvPr>
            <p:ph type="title"/>
          </p:nvPr>
        </p:nvSpPr>
        <p:spPr/>
        <p:txBody>
          <a:bodyPr/>
          <a:lstStyle/>
          <a:p>
            <a:r>
              <a:rPr lang="en-US" err="1">
                <a:latin typeface="Tw Cen MT Condensed"/>
              </a:rPr>
              <a:t>TRE</a:t>
            </a:r>
            <a:r>
              <a:rPr lang="en-US" sz="3200" err="1">
                <a:latin typeface="Tw Cen MT Condensed"/>
              </a:rPr>
              <a:t>x</a:t>
            </a:r>
            <a:r>
              <a:rPr lang="en-US" sz="3200">
                <a:latin typeface="Tw Cen MT Condensed"/>
              </a:rPr>
              <a:t> – </a:t>
            </a:r>
            <a:r>
              <a:rPr lang="en-US">
                <a:latin typeface="Tw Cen MT Condensed"/>
              </a:rPr>
              <a:t>Q &amp; A</a:t>
            </a:r>
            <a:endParaRPr lang="en-US" err="1"/>
          </a:p>
        </p:txBody>
      </p:sp>
      <p:sp>
        <p:nvSpPr>
          <p:cNvPr id="3" name="Content Placeholder 2">
            <a:extLst>
              <a:ext uri="{FF2B5EF4-FFF2-40B4-BE49-F238E27FC236}">
                <a16:creationId xmlns:a16="http://schemas.microsoft.com/office/drawing/2014/main" id="{3555D1C3-F47B-425E-B667-16645EBD891F}"/>
              </a:ext>
            </a:extLst>
          </p:cNvPr>
          <p:cNvSpPr>
            <a:spLocks noGrp="1"/>
          </p:cNvSpPr>
          <p:nvPr>
            <p:ph idx="1"/>
          </p:nvPr>
        </p:nvSpPr>
        <p:spPr/>
        <p:txBody>
          <a:bodyPr vert="horz" lIns="91440" tIns="45720" rIns="91440" bIns="45720" rtlCol="0" anchor="t">
            <a:normAutofit lnSpcReduction="10000"/>
          </a:bodyPr>
          <a:lstStyle/>
          <a:p>
            <a:pPr>
              <a:buNone/>
            </a:pPr>
            <a:r>
              <a:rPr lang="en-US" sz="1800" b="1">
                <a:latin typeface="Tw Cen MT"/>
              </a:rPr>
              <a:t>Question</a:t>
            </a:r>
            <a:r>
              <a:rPr lang="en-US" sz="1800">
                <a:latin typeface="Tw Cen MT"/>
              </a:rPr>
              <a:t>: </a:t>
            </a:r>
            <a:endParaRPr lang="en-US" sz="1800"/>
          </a:p>
          <a:p>
            <a:pPr marL="0" indent="0">
              <a:lnSpc>
                <a:spcPct val="110000"/>
              </a:lnSpc>
              <a:spcBef>
                <a:spcPts val="0"/>
              </a:spcBef>
              <a:buNone/>
            </a:pPr>
            <a:endParaRPr lang="en-US" sz="2200">
              <a:latin typeface="Tw Cen MT"/>
              <a:ea typeface="Calibri" panose="020F0502020204030204" pitchFamily="34" charset="0"/>
              <a:cs typeface="Times New Roman"/>
            </a:endParaRPr>
          </a:p>
          <a:p>
            <a:pPr marL="0" indent="0">
              <a:lnSpc>
                <a:spcPct val="107000"/>
              </a:lnSpc>
              <a:spcBef>
                <a:spcPts val="0"/>
              </a:spcBef>
              <a:spcAft>
                <a:spcPts val="800"/>
              </a:spcAft>
              <a:buNone/>
            </a:pPr>
            <a:r>
              <a:rPr lang="en-US" sz="2200">
                <a:latin typeface="Tw Cen MT"/>
                <a:ea typeface="Calibri" panose="020F0502020204030204" pitchFamily="34" charset="0"/>
                <a:cs typeface="Times New Roman"/>
              </a:rPr>
              <a:t>In </a:t>
            </a:r>
            <a:r>
              <a:rPr lang="en-US" sz="2200" err="1">
                <a:latin typeface="Tw Cen MT"/>
                <a:ea typeface="Calibri" panose="020F0502020204030204" pitchFamily="34" charset="0"/>
                <a:cs typeface="Times New Roman"/>
              </a:rPr>
              <a:t>TREx</a:t>
            </a:r>
            <a:r>
              <a:rPr lang="en-US" sz="2200">
                <a:latin typeface="Tw Cen MT"/>
                <a:ea typeface="Calibri" panose="020F0502020204030204" pitchFamily="34" charset="0"/>
                <a:cs typeface="Times New Roman"/>
              </a:rPr>
              <a:t>, districts will be receiving whether a student earned an Industry Certification. They are to just be made aware that they were submitted by another District with an industry certification. They won't enter it into their SIS correct?</a:t>
            </a:r>
          </a:p>
          <a:p>
            <a:pPr marL="0" marR="0" indent="0">
              <a:lnSpc>
                <a:spcPct val="107000"/>
              </a:lnSpc>
              <a:spcBef>
                <a:spcPts val="0"/>
              </a:spcBef>
              <a:spcAft>
                <a:spcPts val="800"/>
              </a:spcAft>
              <a:buNone/>
            </a:pPr>
            <a:r>
              <a:rPr lang="en-US" sz="2200">
                <a:effectLst/>
                <a:latin typeface="Tw Cen MT"/>
                <a:ea typeface="Calibri" panose="020F0502020204030204" pitchFamily="34" charset="0"/>
                <a:cs typeface="Times New Roman"/>
              </a:rPr>
              <a:t>Districts monitor for Accountability/A-F  if  their  students have met CCMR points</a:t>
            </a:r>
            <a:r>
              <a:rPr lang="en-US" sz="2200">
                <a:latin typeface="Tw Cen MT"/>
                <a:ea typeface="Calibri" panose="020F0502020204030204" pitchFamily="34" charset="0"/>
                <a:cs typeface="Times New Roman"/>
              </a:rPr>
              <a:t>.</a:t>
            </a:r>
            <a:r>
              <a:rPr lang="en-US" sz="2200">
                <a:effectLst/>
                <a:latin typeface="Tw Cen MT"/>
                <a:ea typeface="Calibri" panose="020F0502020204030204" pitchFamily="34" charset="0"/>
                <a:cs typeface="Times New Roman"/>
              </a:rPr>
              <a:t> If they know a student already earned an industry certification from another district, yet they cannot enter it into their SIS, they are going to have to maintain this on a separate screen.</a:t>
            </a:r>
            <a:r>
              <a:rPr lang="en-US" sz="2200">
                <a:latin typeface="Tw Cen MT"/>
                <a:ea typeface="Calibri" panose="020F0502020204030204" pitchFamily="34" charset="0"/>
                <a:cs typeface="Times New Roman"/>
              </a:rPr>
              <a:t>  </a:t>
            </a:r>
            <a:r>
              <a:rPr lang="en-US" sz="1800">
                <a:latin typeface="Tw Cen MT"/>
              </a:rPr>
              <a:t>  </a:t>
            </a:r>
            <a:endParaRPr lang="en-US" sz="1800"/>
          </a:p>
          <a:p>
            <a:pPr marL="0" indent="0">
              <a:buNone/>
            </a:pPr>
            <a:r>
              <a:rPr lang="en-US" sz="1800" b="1">
                <a:latin typeface="Tw Cen MT"/>
              </a:rPr>
              <a:t>Response</a:t>
            </a:r>
            <a:r>
              <a:rPr lang="en-US" sz="1800">
                <a:latin typeface="Tw Cen MT"/>
              </a:rPr>
              <a:t>: </a:t>
            </a:r>
            <a:endParaRPr lang="en-US" sz="1800"/>
          </a:p>
          <a:p>
            <a:pPr marL="0">
              <a:buNone/>
            </a:pPr>
            <a:r>
              <a:rPr lang="en-US" sz="2200">
                <a:latin typeface="Tw Cen MT"/>
              </a:rPr>
              <a:t>Because the IBCs need to be transmitted via </a:t>
            </a:r>
            <a:r>
              <a:rPr lang="en-US" sz="2200" err="1">
                <a:latin typeface="Tw Cen MT"/>
              </a:rPr>
              <a:t>TREx</a:t>
            </a:r>
            <a:r>
              <a:rPr lang="en-US" sz="2200">
                <a:latin typeface="Tw Cen MT"/>
              </a:rPr>
              <a:t>, each LEA needs to have a way to transmit this information.  It is the decision of the receiving LEA on how to maintain this information going forward. </a:t>
            </a:r>
            <a:endParaRPr lang="en-US" sz="2200"/>
          </a:p>
        </p:txBody>
      </p:sp>
      <p:sp>
        <p:nvSpPr>
          <p:cNvPr id="4" name="Slide Number Placeholder 3">
            <a:extLst>
              <a:ext uri="{FF2B5EF4-FFF2-40B4-BE49-F238E27FC236}">
                <a16:creationId xmlns:a16="http://schemas.microsoft.com/office/drawing/2014/main" id="{078E1B85-DE51-4597-930C-27D94F49F744}"/>
              </a:ext>
            </a:extLst>
          </p:cNvPr>
          <p:cNvSpPr>
            <a:spLocks noGrp="1"/>
          </p:cNvSpPr>
          <p:nvPr>
            <p:ph type="sldNum" sz="quarter" idx="12"/>
          </p:nvPr>
        </p:nvSpPr>
        <p:spPr/>
        <p:txBody>
          <a:bodyPr/>
          <a:lstStyle/>
          <a:p>
            <a:fld id="{25037DA4-2335-4A87-8586-64B2BAB08211}" type="slidenum">
              <a:rPr lang="en-US" smtClean="0"/>
              <a:pPr/>
              <a:t>21</a:t>
            </a:fld>
            <a:endParaRPr lang="en-US"/>
          </a:p>
        </p:txBody>
      </p:sp>
    </p:spTree>
    <p:extLst>
      <p:ext uri="{BB962C8B-B14F-4D97-AF65-F5344CB8AC3E}">
        <p14:creationId xmlns:p14="http://schemas.microsoft.com/office/powerpoint/2010/main" val="1045709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829B-7260-43A1-AF60-51F8089E84E4}"/>
              </a:ext>
            </a:extLst>
          </p:cNvPr>
          <p:cNvSpPr>
            <a:spLocks noGrp="1"/>
          </p:cNvSpPr>
          <p:nvPr>
            <p:ph type="title"/>
          </p:nvPr>
        </p:nvSpPr>
        <p:spPr/>
        <p:txBody>
          <a:bodyPr/>
          <a:lstStyle/>
          <a:p>
            <a:r>
              <a:rPr lang="en-US"/>
              <a:t>TREX – Q &amp; A</a:t>
            </a:r>
          </a:p>
        </p:txBody>
      </p:sp>
      <p:sp>
        <p:nvSpPr>
          <p:cNvPr id="3" name="Content Placeholder 2">
            <a:extLst>
              <a:ext uri="{FF2B5EF4-FFF2-40B4-BE49-F238E27FC236}">
                <a16:creationId xmlns:a16="http://schemas.microsoft.com/office/drawing/2014/main" id="{38022144-58B7-4DF2-892E-B03F5ECB085C}"/>
              </a:ext>
            </a:extLst>
          </p:cNvPr>
          <p:cNvSpPr>
            <a:spLocks noGrp="1"/>
          </p:cNvSpPr>
          <p:nvPr>
            <p:ph idx="1"/>
          </p:nvPr>
        </p:nvSpPr>
        <p:spPr/>
        <p:txBody>
          <a:bodyPr vert="horz" lIns="91440" tIns="45720" rIns="91440" bIns="45720" rtlCol="0" anchor="t">
            <a:normAutofit/>
          </a:bodyPr>
          <a:lstStyle/>
          <a:p>
            <a:pPr>
              <a:buNone/>
            </a:pPr>
            <a:r>
              <a:rPr lang="en-US" sz="1800" b="1">
                <a:latin typeface="Tw Cen MT"/>
              </a:rPr>
              <a:t>Question</a:t>
            </a:r>
            <a:r>
              <a:rPr lang="en-US" sz="1800">
                <a:latin typeface="Tw Cen MT"/>
              </a:rPr>
              <a:t>:</a:t>
            </a:r>
            <a:endParaRPr lang="en-US" sz="1800"/>
          </a:p>
          <a:p>
            <a:pPr marL="0" indent="0">
              <a:lnSpc>
                <a:spcPct val="100000"/>
              </a:lnSpc>
              <a:spcBef>
                <a:spcPts val="0"/>
              </a:spcBef>
              <a:buNone/>
            </a:pPr>
            <a:r>
              <a:rPr lang="en-US" sz="1800">
                <a:latin typeface="Tw Cen MT"/>
              </a:rPr>
              <a:t>Can you please address the overlap of the new POST-SECONDARY-CERTIFICATION-LICENSURE-EARNED that will be reported vs. the existing records we send for Certification Licensures Performance Acknowledgements?</a:t>
            </a:r>
          </a:p>
          <a:p>
            <a:pPr marL="0" indent="0">
              <a:lnSpc>
                <a:spcPct val="100000"/>
              </a:lnSpc>
              <a:spcBef>
                <a:spcPts val="0"/>
              </a:spcBef>
              <a:buNone/>
            </a:pPr>
            <a:endParaRPr lang="en-US" sz="1800" b="1">
              <a:latin typeface="Tw Cen MT"/>
            </a:endParaRPr>
          </a:p>
          <a:p>
            <a:pPr marL="0" indent="0">
              <a:lnSpc>
                <a:spcPct val="100000"/>
              </a:lnSpc>
              <a:spcBef>
                <a:spcPts val="0"/>
              </a:spcBef>
              <a:buNone/>
            </a:pPr>
            <a:r>
              <a:rPr lang="en-US" sz="1800" b="1">
                <a:latin typeface="Tw Cen MT"/>
              </a:rPr>
              <a:t>Response</a:t>
            </a:r>
            <a:r>
              <a:rPr lang="en-US" sz="1800">
                <a:latin typeface="Tw Cen MT"/>
              </a:rPr>
              <a:t>: </a:t>
            </a:r>
            <a:endParaRPr lang="en-US" sz="1800"/>
          </a:p>
          <a:p>
            <a:pPr marL="0" indent="0">
              <a:buNone/>
            </a:pPr>
            <a:r>
              <a:rPr lang="en-US" sz="1800">
                <a:latin typeface="Tw Cen MT"/>
              </a:rPr>
              <a:t>The performance acknowledgement is just one of five acknowledgements that can go on the high school transcript. (There is an element for each one). It is solely used as a distinction for students. There are guidelines for the performance acknowledgement in section 19 TAC §74.14 of the graduation requirements. It’s the district’s responsibility to review any license or certification earned by a student and determine whether the student has earned a performance acknowledgement, based on whether the licenses or certification meets the guidelines in 19 TAC §74.13(e). This means a school district could potentially award an acknowledgement for a license or certification that is not on the list of certifications that the College, Career, and Military Preparation Division is working on. Because the eligibility for the performance acknowledgement is determined at the local level, the field for the acknowledgement is free form. </a:t>
            </a:r>
            <a:endParaRPr lang="en-US" sz="1800"/>
          </a:p>
        </p:txBody>
      </p:sp>
      <p:sp>
        <p:nvSpPr>
          <p:cNvPr id="4" name="Slide Number Placeholder 3">
            <a:extLst>
              <a:ext uri="{FF2B5EF4-FFF2-40B4-BE49-F238E27FC236}">
                <a16:creationId xmlns:a16="http://schemas.microsoft.com/office/drawing/2014/main" id="{1858A1A8-86A6-499C-B116-8614210AA520}"/>
              </a:ext>
            </a:extLst>
          </p:cNvPr>
          <p:cNvSpPr>
            <a:spLocks noGrp="1"/>
          </p:cNvSpPr>
          <p:nvPr>
            <p:ph type="sldNum" sz="quarter" idx="12"/>
          </p:nvPr>
        </p:nvSpPr>
        <p:spPr/>
        <p:txBody>
          <a:bodyPr/>
          <a:lstStyle/>
          <a:p>
            <a:fld id="{25037DA4-2335-4A87-8586-64B2BAB08211}" type="slidenum">
              <a:rPr lang="en-US" smtClean="0"/>
              <a:pPr/>
              <a:t>22</a:t>
            </a:fld>
            <a:endParaRPr lang="en-US"/>
          </a:p>
        </p:txBody>
      </p:sp>
    </p:spTree>
    <p:extLst>
      <p:ext uri="{BB962C8B-B14F-4D97-AF65-F5344CB8AC3E}">
        <p14:creationId xmlns:p14="http://schemas.microsoft.com/office/powerpoint/2010/main" val="101467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23</a:t>
            </a:fld>
            <a:endParaRPr lang="en-US"/>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832659"/>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838200" y="523601"/>
            <a:ext cx="6843712" cy="4346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p:txBody>
          <a:bodyPr vert="horz" lIns="91440" tIns="45720" rIns="91440" bIns="45720" rtlCol="0" anchor="t">
            <a:normAutofit/>
          </a:bodyPr>
          <a:lstStyle/>
          <a:p>
            <a:pPr marL="514350" indent="-514350">
              <a:buFont typeface="+mj-lt"/>
              <a:buAutoNum type="romanUcPeriod"/>
            </a:pPr>
            <a:r>
              <a:rPr lang="en-US"/>
              <a:t>New Data Elements</a:t>
            </a:r>
          </a:p>
          <a:p>
            <a:pPr marL="514350" indent="-514350">
              <a:buFont typeface="+mj-lt"/>
              <a:buAutoNum type="romanUcPeriod"/>
            </a:pPr>
            <a:endParaRPr lang="en-US"/>
          </a:p>
          <a:p>
            <a:pPr marL="514350" indent="-514350">
              <a:buFont typeface="+mj-lt"/>
              <a:buAutoNum type="romanUcPeriod"/>
            </a:pPr>
            <a:r>
              <a:rPr lang="en-US"/>
              <a:t>New Code Tables</a:t>
            </a:r>
          </a:p>
          <a:p>
            <a:pPr marL="514350" indent="-514350">
              <a:buFont typeface="+mj-lt"/>
              <a:buAutoNum type="romanUcPeriod"/>
            </a:pPr>
            <a:endParaRPr lang="en-US"/>
          </a:p>
          <a:p>
            <a:pPr marL="514350" indent="-514350">
              <a:buFont typeface="+mj-lt"/>
              <a:buAutoNum type="romanUcPeriod"/>
            </a:pPr>
            <a:r>
              <a:rPr lang="en-US"/>
              <a:t>Changes to Existing Code Tables</a:t>
            </a:r>
          </a:p>
          <a:p>
            <a:pPr marL="514350" indent="-514350">
              <a:buFont typeface="+mj-lt"/>
              <a:buAutoNum type="romanUcPeriod"/>
            </a:pPr>
            <a:endParaRPr lang="en-US"/>
          </a:p>
          <a:p>
            <a:pPr marL="514350" indent="-514350">
              <a:buFont typeface="+mj-lt"/>
              <a:buAutoNum type="romanUcPeriod"/>
            </a:pPr>
            <a:r>
              <a:rPr lang="en-US"/>
              <a:t>Other Changes</a:t>
            </a:r>
          </a:p>
          <a:p>
            <a:endParaRPr lang="en-US"/>
          </a:p>
          <a:p>
            <a:r>
              <a:rPr lang="en-US">
                <a:latin typeface="Tw Cen MT"/>
              </a:rPr>
              <a:t>V.   Q&amp;A</a:t>
            </a:r>
          </a:p>
          <a:p>
            <a:endParaRPr lang="en-US"/>
          </a:p>
          <a:p>
            <a:endParaRPr lang="en-US"/>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a:t>New Data elements</a:t>
            </a:r>
          </a:p>
        </p:txBody>
      </p:sp>
      <p:sp>
        <p:nvSpPr>
          <p:cNvPr id="6" name="Slide Number Placeholder 5">
            <a:extLst>
              <a:ext uri="{FF2B5EF4-FFF2-40B4-BE49-F238E27FC236}">
                <a16:creationId xmlns:a16="http://schemas.microsoft.com/office/drawing/2014/main" id="{B147E08F-9388-4E0D-885C-DAE343E0E363}"/>
              </a:ext>
            </a:extLst>
          </p:cNvPr>
          <p:cNvSpPr>
            <a:spLocks noGrp="1"/>
          </p:cNvSpPr>
          <p:nvPr>
            <p:ph type="sldNum" sz="quarter" idx="12"/>
          </p:nvPr>
        </p:nvSpPr>
        <p:spPr/>
        <p:txBody>
          <a:bodyPr/>
          <a:lstStyle/>
          <a:p>
            <a:fld id="{25037DA4-2335-4A87-8586-64B2BAB08211}" type="slidenum">
              <a:rPr lang="en-US" smtClean="0"/>
              <a:pPr/>
              <a:t>3</a:t>
            </a:fld>
            <a:endParaRPr lang="en-US"/>
          </a:p>
        </p:txBody>
      </p:sp>
    </p:spTree>
    <p:extLst>
      <p:ext uri="{BB962C8B-B14F-4D97-AF65-F5344CB8AC3E}">
        <p14:creationId xmlns:p14="http://schemas.microsoft.com/office/powerpoint/2010/main" val="50882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err="1"/>
              <a:t>Tre</a:t>
            </a:r>
            <a:r>
              <a:rPr lang="en-US" sz="3200" err="1"/>
              <a:t>x</a:t>
            </a:r>
            <a:r>
              <a:rPr lang="en-US"/>
              <a:t> - New Data elements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542925" y="1100832"/>
            <a:ext cx="8058150" cy="5255526"/>
          </a:xfrm>
        </p:spPr>
        <p:txBody>
          <a:bodyPr vert="horz" lIns="91440" tIns="45720" rIns="91440" bIns="45720" rtlCol="0" anchor="t">
            <a:normAutofit fontScale="92500" lnSpcReduction="10000"/>
          </a:bodyPr>
          <a:lstStyle/>
          <a:p>
            <a:r>
              <a:rPr lang="en-US"/>
              <a:t>IBC-REIMBURSEMENT-INDICATOR (TE132)</a:t>
            </a:r>
          </a:p>
          <a:p>
            <a:pPr marL="0" indent="0">
              <a:buNone/>
            </a:pPr>
            <a:endParaRPr lang="en-US"/>
          </a:p>
          <a:p>
            <a:r>
              <a:rPr lang="en-US"/>
              <a:t>POST-SECONDARY-CERTIFICATION-LICENSURE-EARNED (TE133)</a:t>
            </a:r>
          </a:p>
          <a:p>
            <a:pPr marL="0" indent="0">
              <a:buNone/>
            </a:pPr>
            <a:endParaRPr lang="en-US"/>
          </a:p>
          <a:p>
            <a:r>
              <a:rPr lang="en-US"/>
              <a:t>SAT-ACT-REIMBURSEMENT-INDICATOR (TE134)</a:t>
            </a:r>
          </a:p>
          <a:p>
            <a:pPr marL="0" indent="0">
              <a:buNone/>
            </a:pPr>
            <a:endParaRPr lang="en-US"/>
          </a:p>
          <a:p>
            <a:r>
              <a:rPr lang="en-US">
                <a:latin typeface="Tw Cen MT"/>
              </a:rPr>
              <a:t>CRISIS-CODE (TE135)</a:t>
            </a:r>
          </a:p>
          <a:p>
            <a:pPr marL="0" indent="0">
              <a:buNone/>
            </a:pPr>
            <a:endParaRPr lang="en-US">
              <a:latin typeface="Tw Cen MT"/>
            </a:endParaRPr>
          </a:p>
          <a:p>
            <a:r>
              <a:rPr lang="en-US">
                <a:latin typeface="Tw Cen MT"/>
              </a:rPr>
              <a:t>RS-TOTAL-DAYS-PRESENT (TE136)</a:t>
            </a:r>
          </a:p>
          <a:p>
            <a:pPr marL="0" indent="0">
              <a:buNone/>
            </a:pPr>
            <a:endParaRPr lang="en-US">
              <a:latin typeface="Tw Cen MT"/>
            </a:endParaRPr>
          </a:p>
          <a:p>
            <a:r>
              <a:rPr lang="en-US">
                <a:latin typeface="Tw Cen MT"/>
              </a:rPr>
              <a:t>RA-TOTAL-DAYS-PRESENT (TE137)</a:t>
            </a:r>
          </a:p>
          <a:p>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3818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228600" y="13602"/>
            <a:ext cx="7886700" cy="793820"/>
          </a:xfrm>
        </p:spPr>
        <p:txBody>
          <a:bodyPr>
            <a:noAutofit/>
          </a:bodyPr>
          <a:lstStyle/>
          <a:p>
            <a:r>
              <a:rPr lang="en-US" err="1"/>
              <a:t>Tre</a:t>
            </a:r>
            <a:r>
              <a:rPr lang="en-US" sz="3200" err="1"/>
              <a:t>x</a:t>
            </a:r>
            <a:r>
              <a:rPr lang="en-US"/>
              <a:t> - Data element</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542925" y="1100832"/>
            <a:ext cx="8058150" cy="5255526"/>
          </a:xfrm>
        </p:spPr>
        <p:txBody>
          <a:bodyPr vert="horz" lIns="91440" tIns="45720" rIns="91440" bIns="45720" rtlCol="0" anchor="t">
            <a:normAutofit/>
          </a:bodyPr>
          <a:lstStyle/>
          <a:p>
            <a:pPr marL="0" indent="0">
              <a:buNone/>
            </a:pPr>
            <a:endParaRPr lang="en-US">
              <a:latin typeface="Tw Cen MT"/>
            </a:endParaRPr>
          </a:p>
          <a:p>
            <a:pPr marL="0" indent="0">
              <a:buNone/>
            </a:pPr>
            <a:r>
              <a:rPr lang="en-US" strike="sngStrike">
                <a:latin typeface="Tw Cen MT"/>
              </a:rPr>
              <a:t>PK-ELIGIBILE-PREVIOUS-YEAR-INDICATOR-CODE (TE136)</a:t>
            </a:r>
          </a:p>
          <a:p>
            <a:pPr marL="0" indent="0">
              <a:buNone/>
            </a:pPr>
            <a:endParaRPr lang="en-US"/>
          </a:p>
          <a:p>
            <a:pPr marL="0" indent="0">
              <a:buNone/>
            </a:pPr>
            <a:r>
              <a:rPr lang="en-US">
                <a:latin typeface="Tw Cen MT"/>
              </a:rPr>
              <a:t>PK-ELIGIBLE-PREVIOUS-YEAR-INDICATOR-CODE (TE136) was presented in the Spring training.  TE136 will not be added at this time.  The element will be added with additional guidance, at a later date.</a:t>
            </a:r>
            <a:endParaRPr lang="en-US"/>
          </a:p>
          <a:p>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32487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076F07-6376-4DA1-AF76-B47157060174}"/>
              </a:ext>
            </a:extLst>
          </p:cNvPr>
          <p:cNvSpPr>
            <a:spLocks noGrp="1"/>
          </p:cNvSpPr>
          <p:nvPr>
            <p:ph type="body" sz="quarter" idx="3"/>
          </p:nvPr>
        </p:nvSpPr>
        <p:spPr>
          <a:xfrm>
            <a:off x="381000" y="1223961"/>
            <a:ext cx="8135543" cy="823912"/>
          </a:xfrm>
          <a:solidFill>
            <a:schemeClr val="bg1"/>
          </a:solidFill>
        </p:spPr>
        <p:txBody>
          <a:bodyPr>
            <a:normAutofit/>
          </a:bodyPr>
          <a:lstStyle/>
          <a:p>
            <a:r>
              <a:rPr lang="en-US"/>
              <a:t>SECTION 2.031. Section 29.190 </a:t>
            </a:r>
          </a:p>
        </p:txBody>
      </p:sp>
      <p:sp>
        <p:nvSpPr>
          <p:cNvPr id="5" name="Content Placeholder 4">
            <a:extLst>
              <a:ext uri="{FF2B5EF4-FFF2-40B4-BE49-F238E27FC236}">
                <a16:creationId xmlns:a16="http://schemas.microsoft.com/office/drawing/2014/main" id="{A56846BE-4A85-4FBC-B1AA-061366D199CB}"/>
              </a:ext>
            </a:extLst>
          </p:cNvPr>
          <p:cNvSpPr>
            <a:spLocks noGrp="1"/>
          </p:cNvSpPr>
          <p:nvPr>
            <p:ph sz="quarter" idx="4"/>
          </p:nvPr>
        </p:nvSpPr>
        <p:spPr>
          <a:xfrm>
            <a:off x="381000" y="2433633"/>
            <a:ext cx="8135543" cy="3756029"/>
          </a:xfrm>
        </p:spPr>
        <p:txBody>
          <a:bodyPr>
            <a:normAutofit/>
          </a:bodyPr>
          <a:lstStyle/>
          <a:p>
            <a:pPr marL="0" indent="0">
              <a:buNone/>
            </a:pPr>
            <a:r>
              <a:rPr lang="en-US"/>
              <a:t>Education Code, is amended by amending Subsection (a) and adding Subsection (a-1)</a:t>
            </a:r>
          </a:p>
          <a:p>
            <a:r>
              <a:rPr lang="en-US"/>
              <a:t>(a-1) A student may not receive more than one subsidy under this section.</a:t>
            </a:r>
          </a:p>
          <a:p>
            <a:pPr lvl="1"/>
            <a:r>
              <a:rPr lang="en-US" sz="2800"/>
              <a:t>Sec.48.155 COLLEGE PREPARATION ASSESSMENT REIMBURSEMENT</a:t>
            </a:r>
          </a:p>
        </p:txBody>
      </p:sp>
      <p:sp>
        <p:nvSpPr>
          <p:cNvPr id="6" name="Slide Number Placeholder 5">
            <a:extLst>
              <a:ext uri="{FF2B5EF4-FFF2-40B4-BE49-F238E27FC236}">
                <a16:creationId xmlns:a16="http://schemas.microsoft.com/office/drawing/2014/main" id="{1E451ACE-8A47-423B-A20E-7C6422265718}"/>
              </a:ext>
            </a:extLst>
          </p:cNvPr>
          <p:cNvSpPr>
            <a:spLocks noGrp="1"/>
          </p:cNvSpPr>
          <p:nvPr>
            <p:ph type="sldNum" sz="quarter" idx="12"/>
          </p:nvPr>
        </p:nvSpPr>
        <p:spPr/>
        <p:txBody>
          <a:bodyPr/>
          <a:lstStyle/>
          <a:p>
            <a:fld id="{2F0C4421-5918-4AA3-AE4A-C36EDD2FD6EB}" type="slidenum">
              <a:rPr lang="en-US" smtClean="0"/>
              <a:pPr/>
              <a:t>6</a:t>
            </a:fld>
            <a:endParaRPr lang="en-US"/>
          </a:p>
        </p:txBody>
      </p:sp>
      <p:sp>
        <p:nvSpPr>
          <p:cNvPr id="7" name="Title 6">
            <a:extLst>
              <a:ext uri="{FF2B5EF4-FFF2-40B4-BE49-F238E27FC236}">
                <a16:creationId xmlns:a16="http://schemas.microsoft.com/office/drawing/2014/main" id="{6618777B-619D-4920-A464-4ECF3E94A378}"/>
              </a:ext>
            </a:extLst>
          </p:cNvPr>
          <p:cNvSpPr>
            <a:spLocks noGrp="1"/>
          </p:cNvSpPr>
          <p:nvPr>
            <p:ph type="title"/>
          </p:nvPr>
        </p:nvSpPr>
        <p:spPr>
          <a:xfrm>
            <a:off x="152400" y="44380"/>
            <a:ext cx="7795011" cy="793820"/>
          </a:xfrm>
        </p:spPr>
        <p:txBody>
          <a:bodyPr/>
          <a:lstStyle/>
          <a:p>
            <a:r>
              <a:rPr lang="en-US"/>
              <a:t>Legislation – House Bill 3</a:t>
            </a:r>
          </a:p>
        </p:txBody>
      </p:sp>
    </p:spTree>
    <p:extLst>
      <p:ext uri="{BB962C8B-B14F-4D97-AF65-F5344CB8AC3E}">
        <p14:creationId xmlns:p14="http://schemas.microsoft.com/office/powerpoint/2010/main" val="201711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2FE4-754F-4B5A-A4B0-85F8CDA46C33}"/>
              </a:ext>
            </a:extLst>
          </p:cNvPr>
          <p:cNvSpPr>
            <a:spLocks noGrp="1"/>
          </p:cNvSpPr>
          <p:nvPr>
            <p:ph type="title"/>
          </p:nvPr>
        </p:nvSpPr>
        <p:spPr>
          <a:xfrm>
            <a:off x="377443" y="44380"/>
            <a:ext cx="7318757" cy="793820"/>
          </a:xfrm>
        </p:spPr>
        <p:txBody>
          <a:bodyPr/>
          <a:lstStyle/>
          <a:p>
            <a:r>
              <a:rPr lang="en-US" err="1"/>
              <a:t>Tre</a:t>
            </a:r>
            <a:r>
              <a:rPr lang="en-US" sz="3200" err="1"/>
              <a:t>x</a:t>
            </a:r>
            <a:r>
              <a:rPr lang="en-US"/>
              <a:t> - new data element</a:t>
            </a:r>
          </a:p>
        </p:txBody>
      </p:sp>
      <p:sp>
        <p:nvSpPr>
          <p:cNvPr id="3" name="Content Placeholder 2">
            <a:extLst>
              <a:ext uri="{FF2B5EF4-FFF2-40B4-BE49-F238E27FC236}">
                <a16:creationId xmlns:a16="http://schemas.microsoft.com/office/drawing/2014/main" id="{7912C309-7895-4055-B3C4-C6E2CDCD64D4}"/>
              </a:ext>
            </a:extLst>
          </p:cNvPr>
          <p:cNvSpPr>
            <a:spLocks noGrp="1"/>
          </p:cNvSpPr>
          <p:nvPr>
            <p:ph idx="1"/>
          </p:nvPr>
        </p:nvSpPr>
        <p:spPr/>
        <p:txBody>
          <a:bodyPr/>
          <a:lstStyle/>
          <a:p>
            <a:pPr marL="0" indent="0">
              <a:buNone/>
            </a:pPr>
            <a:r>
              <a:rPr lang="en-US"/>
              <a:t>IBC-REIMBURSEMENT-INDICATOR (TE132)</a:t>
            </a:r>
          </a:p>
          <a:p>
            <a:pPr marL="0" indent="0">
              <a:buNone/>
            </a:pPr>
            <a:endParaRPr lang="en-US"/>
          </a:p>
          <a:p>
            <a:r>
              <a:rPr lang="en-US"/>
              <a:t>Indicates an LEA has received reimbursement for an industry certification exam fee for the student. LEAs enrolling students for whom another LEA has received reimbursement will not receive reimbursement.</a:t>
            </a:r>
          </a:p>
          <a:p>
            <a:r>
              <a:rPr lang="en-US"/>
              <a:t>A student/LEA can only be reimbursed once.</a:t>
            </a:r>
          </a:p>
        </p:txBody>
      </p:sp>
      <p:sp>
        <p:nvSpPr>
          <p:cNvPr id="4" name="Slide Number Placeholder 3">
            <a:extLst>
              <a:ext uri="{FF2B5EF4-FFF2-40B4-BE49-F238E27FC236}">
                <a16:creationId xmlns:a16="http://schemas.microsoft.com/office/drawing/2014/main" id="{E08D1648-7756-462C-85F5-3EF3616D13C5}"/>
              </a:ext>
            </a:extLst>
          </p:cNvPr>
          <p:cNvSpPr>
            <a:spLocks noGrp="1"/>
          </p:cNvSpPr>
          <p:nvPr>
            <p:ph type="sldNum" sz="quarter" idx="12"/>
          </p:nvPr>
        </p:nvSpPr>
        <p:spPr/>
        <p:txBody>
          <a:bodyPr/>
          <a:lstStyle/>
          <a:p>
            <a:fld id="{25037DA4-2335-4A87-8586-64B2BAB08211}" type="slidenum">
              <a:rPr lang="en-US" smtClean="0"/>
              <a:pPr/>
              <a:t>7</a:t>
            </a:fld>
            <a:endParaRPr lang="en-US"/>
          </a:p>
        </p:txBody>
      </p:sp>
    </p:spTree>
    <p:extLst>
      <p:ext uri="{BB962C8B-B14F-4D97-AF65-F5344CB8AC3E}">
        <p14:creationId xmlns:p14="http://schemas.microsoft.com/office/powerpoint/2010/main" val="122063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2FE4-754F-4B5A-A4B0-85F8CDA46C33}"/>
              </a:ext>
            </a:extLst>
          </p:cNvPr>
          <p:cNvSpPr>
            <a:spLocks noGrp="1"/>
          </p:cNvSpPr>
          <p:nvPr>
            <p:ph type="title"/>
          </p:nvPr>
        </p:nvSpPr>
        <p:spPr>
          <a:xfrm>
            <a:off x="228600" y="0"/>
            <a:ext cx="7318757" cy="793820"/>
          </a:xfrm>
        </p:spPr>
        <p:txBody>
          <a:bodyPr/>
          <a:lstStyle/>
          <a:p>
            <a:r>
              <a:rPr lang="en-US" err="1"/>
              <a:t>Tre</a:t>
            </a:r>
            <a:r>
              <a:rPr lang="en-US" sz="3200" err="1"/>
              <a:t>x</a:t>
            </a:r>
            <a:r>
              <a:rPr lang="en-US"/>
              <a:t> - new data element</a:t>
            </a:r>
          </a:p>
        </p:txBody>
      </p:sp>
      <p:sp>
        <p:nvSpPr>
          <p:cNvPr id="3" name="Content Placeholder 2">
            <a:extLst>
              <a:ext uri="{FF2B5EF4-FFF2-40B4-BE49-F238E27FC236}">
                <a16:creationId xmlns:a16="http://schemas.microsoft.com/office/drawing/2014/main" id="{7912C309-7895-4055-B3C4-C6E2CDCD64D4}"/>
              </a:ext>
            </a:extLst>
          </p:cNvPr>
          <p:cNvSpPr>
            <a:spLocks noGrp="1"/>
          </p:cNvSpPr>
          <p:nvPr>
            <p:ph idx="1"/>
          </p:nvPr>
        </p:nvSpPr>
        <p:spPr/>
        <p:txBody>
          <a:bodyPr vert="horz" lIns="91440" tIns="45720" rIns="91440" bIns="45720" rtlCol="0" anchor="t">
            <a:normAutofit/>
          </a:bodyPr>
          <a:lstStyle/>
          <a:p>
            <a:pPr marL="0" indent="0">
              <a:buNone/>
            </a:pPr>
            <a:r>
              <a:rPr lang="en-US"/>
              <a:t>POST-SECONDARY-CERTIFICATION-LICENSURE-EARNED (TE133)</a:t>
            </a:r>
          </a:p>
          <a:p>
            <a:pPr marL="0" indent="0">
              <a:buNone/>
            </a:pPr>
            <a:endParaRPr lang="en-US"/>
          </a:p>
          <a:p>
            <a:r>
              <a:rPr lang="en-US"/>
              <a:t>Indicates the nationally or internationally recognized business or industry certification or license earned by a student.</a:t>
            </a:r>
          </a:p>
          <a:p>
            <a:pPr marL="0" indent="0">
              <a:buNone/>
            </a:pPr>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E08D1648-7756-462C-85F5-3EF3616D13C5}"/>
              </a:ext>
            </a:extLst>
          </p:cNvPr>
          <p:cNvSpPr>
            <a:spLocks noGrp="1"/>
          </p:cNvSpPr>
          <p:nvPr>
            <p:ph type="sldNum" sz="quarter" idx="12"/>
          </p:nvPr>
        </p:nvSpPr>
        <p:spPr/>
        <p:txBody>
          <a:bodyPr/>
          <a:lstStyle/>
          <a:p>
            <a:fld id="{25037DA4-2335-4A87-8586-64B2BAB08211}" type="slidenum">
              <a:rPr lang="en-US" smtClean="0"/>
              <a:pPr/>
              <a:t>8</a:t>
            </a:fld>
            <a:endParaRPr lang="en-US"/>
          </a:p>
        </p:txBody>
      </p:sp>
    </p:spTree>
    <p:extLst>
      <p:ext uri="{BB962C8B-B14F-4D97-AF65-F5344CB8AC3E}">
        <p14:creationId xmlns:p14="http://schemas.microsoft.com/office/powerpoint/2010/main" val="70840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2FE4-754F-4B5A-A4B0-85F8CDA46C33}"/>
              </a:ext>
            </a:extLst>
          </p:cNvPr>
          <p:cNvSpPr>
            <a:spLocks noGrp="1"/>
          </p:cNvSpPr>
          <p:nvPr>
            <p:ph type="title"/>
          </p:nvPr>
        </p:nvSpPr>
        <p:spPr>
          <a:xfrm>
            <a:off x="381000" y="23446"/>
            <a:ext cx="7318757" cy="793820"/>
          </a:xfrm>
        </p:spPr>
        <p:txBody>
          <a:bodyPr/>
          <a:lstStyle/>
          <a:p>
            <a:r>
              <a:rPr lang="en-US" err="1"/>
              <a:t>Tre</a:t>
            </a:r>
            <a:r>
              <a:rPr lang="en-US" sz="3200" err="1"/>
              <a:t>x</a:t>
            </a:r>
            <a:r>
              <a:rPr lang="en-US"/>
              <a:t> - new data element</a:t>
            </a:r>
          </a:p>
        </p:txBody>
      </p:sp>
      <p:sp>
        <p:nvSpPr>
          <p:cNvPr id="3" name="Content Placeholder 2">
            <a:extLst>
              <a:ext uri="{FF2B5EF4-FFF2-40B4-BE49-F238E27FC236}">
                <a16:creationId xmlns:a16="http://schemas.microsoft.com/office/drawing/2014/main" id="{7912C309-7895-4055-B3C4-C6E2CDCD64D4}"/>
              </a:ext>
            </a:extLst>
          </p:cNvPr>
          <p:cNvSpPr>
            <a:spLocks noGrp="1"/>
          </p:cNvSpPr>
          <p:nvPr>
            <p:ph idx="1"/>
          </p:nvPr>
        </p:nvSpPr>
        <p:spPr/>
        <p:txBody>
          <a:bodyPr>
            <a:normAutofit/>
          </a:bodyPr>
          <a:lstStyle/>
          <a:p>
            <a:pPr marL="0" indent="0">
              <a:buNone/>
            </a:pPr>
            <a:r>
              <a:rPr lang="en-US"/>
              <a:t>SAT-ACT-REIMBURSEMENT-INDICATOR (TE134)</a:t>
            </a:r>
          </a:p>
          <a:p>
            <a:pPr marL="0" indent="0">
              <a:buNone/>
            </a:pPr>
            <a:endParaRPr lang="en-US"/>
          </a:p>
          <a:p>
            <a:r>
              <a:rPr lang="en-US"/>
              <a:t>Indicates an LEA has received reimbursement for a college preparation assessment for the student. LEAs enrolling students for whom another LEA has received reimbursement will not receive reimbursement.</a:t>
            </a:r>
          </a:p>
          <a:p>
            <a:r>
              <a:rPr lang="en-US"/>
              <a:t>A student/LEA can only be reimbursed once.</a:t>
            </a:r>
          </a:p>
          <a:p>
            <a:pPr marL="0" indent="0">
              <a:buNone/>
            </a:pPr>
            <a:endParaRPr lang="en-US"/>
          </a:p>
        </p:txBody>
      </p:sp>
      <p:sp>
        <p:nvSpPr>
          <p:cNvPr id="4" name="Slide Number Placeholder 3">
            <a:extLst>
              <a:ext uri="{FF2B5EF4-FFF2-40B4-BE49-F238E27FC236}">
                <a16:creationId xmlns:a16="http://schemas.microsoft.com/office/drawing/2014/main" id="{E08D1648-7756-462C-85F5-3EF3616D13C5}"/>
              </a:ext>
            </a:extLst>
          </p:cNvPr>
          <p:cNvSpPr>
            <a:spLocks noGrp="1"/>
          </p:cNvSpPr>
          <p:nvPr>
            <p:ph type="sldNum" sz="quarter" idx="12"/>
          </p:nvPr>
        </p:nvSpPr>
        <p:spPr/>
        <p:txBody>
          <a:bodyPr/>
          <a:lstStyle/>
          <a:p>
            <a:fld id="{25037DA4-2335-4A87-8586-64B2BAB08211}" type="slidenum">
              <a:rPr lang="en-US" smtClean="0"/>
              <a:pPr/>
              <a:t>9</a:t>
            </a:fld>
            <a:endParaRPr lang="en-US"/>
          </a:p>
        </p:txBody>
      </p:sp>
    </p:spTree>
    <p:extLst>
      <p:ext uri="{BB962C8B-B14F-4D97-AF65-F5344CB8AC3E}">
        <p14:creationId xmlns:p14="http://schemas.microsoft.com/office/powerpoint/2010/main" val="2905989773"/>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533e3360-6378-4210-ada2-16ccdb17d2cd">
      <UserInfo>
        <DisplayName>Ollervidez, Leticia</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27656EDE-75DF-4E41-AAC4-E99DD9A55CB7}"/>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20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TSDS Template 2017 - Circles - Dark</vt:lpstr>
      <vt:lpstr>Texas Records Exchange (TREX) update</vt:lpstr>
      <vt:lpstr>Trex v4.9 aGENDA</vt:lpstr>
      <vt:lpstr>New Data elements</vt:lpstr>
      <vt:lpstr>Trex - New Data elements</vt:lpstr>
      <vt:lpstr>Trex - Data element</vt:lpstr>
      <vt:lpstr>Legislation – House Bill 3</vt:lpstr>
      <vt:lpstr>Trex - new data element</vt:lpstr>
      <vt:lpstr>Trex - new data element</vt:lpstr>
      <vt:lpstr>Trex - new data element</vt:lpstr>
      <vt:lpstr>Trex - new data element</vt:lpstr>
      <vt:lpstr>Trex - new data element</vt:lpstr>
      <vt:lpstr>Trex - new data element</vt:lpstr>
      <vt:lpstr>New Code Tables</vt:lpstr>
      <vt:lpstr>Trex - New code table</vt:lpstr>
      <vt:lpstr>Trex - New code table</vt:lpstr>
      <vt:lpstr>Changes to existing code tables</vt:lpstr>
      <vt:lpstr>Trex – CHANGES TO EXISTING code tables</vt:lpstr>
      <vt:lpstr>Other changes</vt:lpstr>
      <vt:lpstr>Trex – other changes</vt:lpstr>
      <vt:lpstr>Other changes</vt:lpstr>
      <vt:lpstr>TREx – Q &amp; A</vt:lpstr>
      <vt:lpstr>TREX – Q &amp; 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 ESC Vendor Training - TREx Updates</dc:title>
  <dc:creator>jcaven</dc:creator>
  <cp:keywords>Dyslexia Risk</cp:keywords>
  <cp:revision>1</cp:revision>
  <cp:lastPrinted>2018-02-01T22:53:24Z</cp:lastPrinted>
  <dcterms:created xsi:type="dcterms:W3CDTF">2009-09-01T20:11:00Z</dcterms:created>
  <dcterms:modified xsi:type="dcterms:W3CDTF">2020-07-16T14:16:07Z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_NewReviewCycle">
    <vt:lpwstr/>
  </property>
  <property fmtid="{D5CDD505-2E9C-101B-9397-08002B2CF9AE}" pid="4" name="_dlc_DocIdItemGuid">
    <vt:lpwstr>7fd8e421-004a-41be-b615-d2e44760db7c</vt:lpwstr>
  </property>
</Properties>
</file>