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6"/>
  </p:notesMasterIdLst>
  <p:sldIdLst>
    <p:sldId id="258" r:id="rId5"/>
    <p:sldId id="376" r:id="rId6"/>
    <p:sldId id="282" r:id="rId7"/>
    <p:sldId id="365" r:id="rId8"/>
    <p:sldId id="377" r:id="rId9"/>
    <p:sldId id="369" r:id="rId10"/>
    <p:sldId id="378" r:id="rId11"/>
    <p:sldId id="349" r:id="rId12"/>
    <p:sldId id="379" r:id="rId13"/>
    <p:sldId id="364" r:id="rId14"/>
    <p:sldId id="380" r:id="rId15"/>
    <p:sldId id="354" r:id="rId16"/>
    <p:sldId id="371" r:id="rId17"/>
    <p:sldId id="356" r:id="rId18"/>
    <p:sldId id="357" r:id="rId19"/>
    <p:sldId id="358" r:id="rId20"/>
    <p:sldId id="359" r:id="rId21"/>
    <p:sldId id="360" r:id="rId22"/>
    <p:sldId id="361" r:id="rId23"/>
    <p:sldId id="370" r:id="rId24"/>
    <p:sldId id="362" r:id="rId25"/>
    <p:sldId id="373" r:id="rId26"/>
    <p:sldId id="381" r:id="rId27"/>
    <p:sldId id="366" r:id="rId28"/>
    <p:sldId id="367" r:id="rId29"/>
    <p:sldId id="372" r:id="rId30"/>
    <p:sldId id="374" r:id="rId31"/>
    <p:sldId id="375" r:id="rId32"/>
    <p:sldId id="382" r:id="rId33"/>
    <p:sldId id="368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riggs" initials="CB" lastIdx="6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2" name="Jamie Muffoletto" initials="JM" lastIdx="5" clrIdx="1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3" name="Johnson, Scott" initials="JS" lastIdx="1" clrIdx="2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4" name="Briggs, Connor" initials="BC" lastIdx="1" clrIdx="3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5" name="Simons, Leanne" initials="SL" lastIdx="3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, Melanie" userId="e032b114-1c8d-43bf-83d6-5bd6173b886f" providerId="ADAL" clId="{BA2A8C63-0E25-44D3-9CCA-B06055F65C38}"/>
    <pc:docChg chg="undo custSel mod modSld">
      <pc:chgData name="Ulrich, Melanie" userId="e032b114-1c8d-43bf-83d6-5bd6173b886f" providerId="ADAL" clId="{BA2A8C63-0E25-44D3-9CCA-B06055F65C38}" dt="2020-11-05T17:53:09.677" v="106" actId="478"/>
      <pc:docMkLst>
        <pc:docMk/>
      </pc:docMkLst>
      <pc:sldChg chg="addSp modSp mod">
        <pc:chgData name="Ulrich, Melanie" userId="e032b114-1c8d-43bf-83d6-5bd6173b886f" providerId="ADAL" clId="{BA2A8C63-0E25-44D3-9CCA-B06055F65C38}" dt="2020-11-05T17:37:34.206" v="100" actId="20577"/>
        <pc:sldMkLst>
          <pc:docMk/>
          <pc:sldMk cId="367918000" sldId="258"/>
        </pc:sldMkLst>
        <pc:spChg chg="mod">
          <ac:chgData name="Ulrich, Melanie" userId="e032b114-1c8d-43bf-83d6-5bd6173b886f" providerId="ADAL" clId="{BA2A8C63-0E25-44D3-9CCA-B06055F65C38}" dt="2020-11-05T17:37:34.206" v="100" actId="20577"/>
          <ac:spMkLst>
            <pc:docMk/>
            <pc:sldMk cId="367918000" sldId="258"/>
            <ac:spMk id="4" creationId="{D2D7CA18-B5E7-4D73-A8AF-3444E0331ADF}"/>
          </ac:spMkLst>
        </pc:spChg>
        <pc:picChg chg="add mod">
          <ac:chgData name="Ulrich, Melanie" userId="e032b114-1c8d-43bf-83d6-5bd6173b886f" providerId="ADAL" clId="{BA2A8C63-0E25-44D3-9CCA-B06055F65C38}" dt="2020-11-05T16:54:49.519" v="8" actId="1038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 modClrScheme chgLayout">
        <pc:chgData name="Ulrich, Melanie" userId="e032b114-1c8d-43bf-83d6-5bd6173b886f" providerId="ADAL" clId="{BA2A8C63-0E25-44D3-9CCA-B06055F65C38}" dt="2020-11-05T17:36:33.347" v="74" actId="21"/>
        <pc:sldMkLst>
          <pc:docMk/>
          <pc:sldMk cId="3498136201" sldId="267"/>
        </pc:sldMkLst>
        <pc:spChg chg="add del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3" creationId="{B7726A92-BC31-4481-93A2-EECFCB56AD22}"/>
          </ac:spMkLst>
        </pc:spChg>
        <pc:spChg chg="del">
          <ac:chgData name="Ulrich, Melanie" userId="e032b114-1c8d-43bf-83d6-5bd6173b886f" providerId="ADAL" clId="{BA2A8C63-0E25-44D3-9CCA-B06055F65C38}" dt="2020-11-05T17:07:15.525" v="29" actId="931"/>
          <ac:spMkLst>
            <pc:docMk/>
            <pc:sldMk cId="3498136201" sldId="267"/>
            <ac:spMk id="4" creationId="{D0FDC5E0-D9ED-4824-9F67-838C92CB24C9}"/>
          </ac:spMkLst>
        </pc:spChg>
        <pc:spChg chg="add del mod">
          <ac:chgData name="Ulrich, Melanie" userId="e032b114-1c8d-43bf-83d6-5bd6173b886f" providerId="ADAL" clId="{BA2A8C63-0E25-44D3-9CCA-B06055F65C38}" dt="2020-11-05T17:36:33.347" v="74" actId="21"/>
          <ac:spMkLst>
            <pc:docMk/>
            <pc:sldMk cId="3498136201" sldId="267"/>
            <ac:spMk id="7" creationId="{F9CFFBCF-EF70-4EC3-8AC5-A6138A07D0A6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0" creationId="{90FF8E98-5741-4D96-B39A-7F7E6CA354AB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2" creationId="{10FF763E-BA76-42B9-9640-DA49C4DC80A7}"/>
          </ac:spMkLst>
        </pc:spChg>
        <pc:picChg chg="add del mod">
          <ac:chgData name="Ulrich, Melanie" userId="e032b114-1c8d-43bf-83d6-5bd6173b886f" providerId="ADAL" clId="{BA2A8C63-0E25-44D3-9CCA-B06055F65C38}" dt="2020-11-05T17:36:33.347" v="74" actId="21"/>
          <ac:picMkLst>
            <pc:docMk/>
            <pc:sldMk cId="3498136201" sldId="267"/>
            <ac:picMk id="5" creationId="{2F96B8EB-1C48-45D6-9A0D-D4AE314C946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1.423" v="12" actId="1076"/>
        <pc:sldMkLst>
          <pc:docMk/>
          <pc:sldMk cId="3147609828" sldId="268"/>
        </pc:sldMkLst>
        <pc:picChg chg="add mod">
          <ac:chgData name="Ulrich, Melanie" userId="e032b114-1c8d-43bf-83d6-5bd6173b886f" providerId="ADAL" clId="{BA2A8C63-0E25-44D3-9CCA-B06055F65C38}" dt="2020-11-05T16:55:11.423" v="12" actId="1076"/>
          <ac:picMkLst>
            <pc:docMk/>
            <pc:sldMk cId="3147609828" sldId="268"/>
            <ac:picMk id="2" creationId="{D64D4036-C90D-48DA-BE57-9999C2225C5D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39.352" v="76"/>
        <pc:sldMkLst>
          <pc:docMk/>
          <pc:sldMk cId="1128624508" sldId="269"/>
        </pc:sldMkLst>
        <pc:picChg chg="add del mod">
          <ac:chgData name="Ulrich, Melanie" userId="e032b114-1c8d-43bf-83d6-5bd6173b886f" providerId="ADAL" clId="{BA2A8C63-0E25-44D3-9CCA-B06055F65C38}" dt="2020-11-05T17:36:39.164" v="75" actId="478"/>
          <ac:picMkLst>
            <pc:docMk/>
            <pc:sldMk cId="1128624508" sldId="269"/>
            <ac:picMk id="7" creationId="{868D94ED-595D-44E3-8543-3EC332AA0475}"/>
          </ac:picMkLst>
        </pc:picChg>
        <pc:picChg chg="add mod">
          <ac:chgData name="Ulrich, Melanie" userId="e032b114-1c8d-43bf-83d6-5bd6173b886f" providerId="ADAL" clId="{BA2A8C63-0E25-44D3-9CCA-B06055F65C38}" dt="2020-11-05T17:36:39.352" v="76"/>
          <ac:picMkLst>
            <pc:docMk/>
            <pc:sldMk cId="1128624508" sldId="269"/>
            <ac:picMk id="8" creationId="{CCFD8DB7-F8BB-45E4-9867-146D4BA70715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53:09.677" v="106" actId="478"/>
        <pc:sldMkLst>
          <pc:docMk/>
          <pc:sldMk cId="4283534379" sldId="270"/>
        </pc:sldMkLst>
        <pc:spChg chg="add del mod">
          <ac:chgData name="Ulrich, Melanie" userId="e032b114-1c8d-43bf-83d6-5bd6173b886f" providerId="ADAL" clId="{BA2A8C63-0E25-44D3-9CCA-B06055F65C38}" dt="2020-11-05T17:53:09.677" v="106" actId="478"/>
          <ac:spMkLst>
            <pc:docMk/>
            <pc:sldMk cId="4283534379" sldId="270"/>
            <ac:spMk id="2" creationId="{C36DCEF7-BD60-400B-8DA5-66BF1F496B8E}"/>
          </ac:spMkLst>
        </pc:spChg>
        <pc:picChg chg="add del mod">
          <ac:chgData name="Ulrich, Melanie" userId="e032b114-1c8d-43bf-83d6-5bd6173b886f" providerId="ADAL" clId="{BA2A8C63-0E25-44D3-9CCA-B06055F65C38}" dt="2020-11-05T17:36:44.955" v="77" actId="478"/>
          <ac:picMkLst>
            <pc:docMk/>
            <pc:sldMk cId="4283534379" sldId="270"/>
            <ac:picMk id="3" creationId="{B435098E-C62A-4C54-B9C1-5DD12B2A6B3F}"/>
          </ac:picMkLst>
        </pc:picChg>
        <pc:picChg chg="add del mod">
          <ac:chgData name="Ulrich, Melanie" userId="e032b114-1c8d-43bf-83d6-5bd6173b886f" providerId="ADAL" clId="{BA2A8C63-0E25-44D3-9CCA-B06055F65C38}" dt="2020-11-05T17:36:53.180" v="79" actId="478"/>
          <ac:picMkLst>
            <pc:docMk/>
            <pc:sldMk cId="4283534379" sldId="270"/>
            <ac:picMk id="4" creationId="{6B7CC5E7-75DA-46B9-AA22-58054F7A59DB}"/>
          </ac:picMkLst>
        </pc:picChg>
        <pc:picChg chg="add mod">
          <ac:chgData name="Ulrich, Melanie" userId="e032b114-1c8d-43bf-83d6-5bd6173b886f" providerId="ADAL" clId="{BA2A8C63-0E25-44D3-9CCA-B06055F65C38}" dt="2020-11-05T17:36:53.595" v="80"/>
          <ac:picMkLst>
            <pc:docMk/>
            <pc:sldMk cId="4283534379" sldId="270"/>
            <ac:picMk id="6" creationId="{6257C53C-1687-4709-8FF7-A115013ED53F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57.308" v="82"/>
        <pc:sldMkLst>
          <pc:docMk/>
          <pc:sldMk cId="2321181180" sldId="271"/>
        </pc:sldMkLst>
        <pc:picChg chg="add del mod">
          <ac:chgData name="Ulrich, Melanie" userId="e032b114-1c8d-43bf-83d6-5bd6173b886f" providerId="ADAL" clId="{BA2A8C63-0E25-44D3-9CCA-B06055F65C38}" dt="2020-11-05T17:36:57.102" v="81" actId="478"/>
          <ac:picMkLst>
            <pc:docMk/>
            <pc:sldMk cId="2321181180" sldId="271"/>
            <ac:picMk id="8" creationId="{C70BB197-B4AA-475E-88BF-FCC555F78422}"/>
          </ac:picMkLst>
        </pc:picChg>
        <pc:picChg chg="add mod">
          <ac:chgData name="Ulrich, Melanie" userId="e032b114-1c8d-43bf-83d6-5bd6173b886f" providerId="ADAL" clId="{BA2A8C63-0E25-44D3-9CCA-B06055F65C38}" dt="2020-11-05T17:36:57.308" v="82"/>
          <ac:picMkLst>
            <pc:docMk/>
            <pc:sldMk cId="2321181180" sldId="271"/>
            <ac:picMk id="9" creationId="{E868AF3F-C9EB-486F-83FA-2ED57C25B8E3}"/>
          </ac:picMkLst>
        </pc:picChg>
      </pc:sldChg>
      <pc:sldChg chg="addSp mod">
        <pc:chgData name="Ulrich, Melanie" userId="e032b114-1c8d-43bf-83d6-5bd6173b886f" providerId="ADAL" clId="{BA2A8C63-0E25-44D3-9CCA-B06055F65C38}" dt="2020-11-05T16:54:58.943" v="9" actId="22"/>
        <pc:sldMkLst>
          <pc:docMk/>
          <pc:sldMk cId="2922062786" sldId="272"/>
        </pc:sldMkLst>
        <pc:picChg chg="add">
          <ac:chgData name="Ulrich, Melanie" userId="e032b114-1c8d-43bf-83d6-5bd6173b886f" providerId="ADAL" clId="{BA2A8C63-0E25-44D3-9CCA-B06055F65C38}" dt="2020-11-05T16:54:58.943" v="9" actId="22"/>
          <ac:picMkLst>
            <pc:docMk/>
            <pc:sldMk cId="2922062786" sldId="272"/>
            <ac:picMk id="2" creationId="{04CBA53F-FF23-4086-9532-862D24823BA4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9.117" v="14" actId="1076"/>
        <pc:sldMkLst>
          <pc:docMk/>
          <pc:sldMk cId="2975579749" sldId="273"/>
        </pc:sldMkLst>
        <pc:picChg chg="add mod">
          <ac:chgData name="Ulrich, Melanie" userId="e032b114-1c8d-43bf-83d6-5bd6173b886f" providerId="ADAL" clId="{BA2A8C63-0E25-44D3-9CCA-B06055F65C38}" dt="2020-11-05T16:55:19.117" v="14" actId="1076"/>
          <ac:picMkLst>
            <pc:docMk/>
            <pc:sldMk cId="2975579749" sldId="273"/>
            <ac:picMk id="2" creationId="{1FFB5F41-1412-4FBD-82D7-BDB31041F3B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35.235" v="17" actId="1076"/>
        <pc:sldMkLst>
          <pc:docMk/>
          <pc:sldMk cId="1057026021" sldId="274"/>
        </pc:sldMkLst>
        <pc:picChg chg="add mod">
          <ac:chgData name="Ulrich, Melanie" userId="e032b114-1c8d-43bf-83d6-5bd6173b886f" providerId="ADAL" clId="{BA2A8C63-0E25-44D3-9CCA-B06055F65C38}" dt="2020-11-05T16:55:35.235" v="17" actId="1076"/>
          <ac:picMkLst>
            <pc:docMk/>
            <pc:sldMk cId="1057026021" sldId="274"/>
            <ac:picMk id="2" creationId="{AAC9D908-E229-428E-B03E-CCC5FE552C79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1.996" v="26" actId="1076"/>
        <pc:sldMkLst>
          <pc:docMk/>
          <pc:sldMk cId="4001767812" sldId="275"/>
        </pc:sldMkLst>
        <pc:picChg chg="add mod">
          <ac:chgData name="Ulrich, Melanie" userId="e032b114-1c8d-43bf-83d6-5bd6173b886f" providerId="ADAL" clId="{BA2A8C63-0E25-44D3-9CCA-B06055F65C38}" dt="2020-11-05T16:56:01.996" v="26" actId="1076"/>
          <ac:picMkLst>
            <pc:docMk/>
            <pc:sldMk cId="4001767812" sldId="275"/>
            <ac:picMk id="2" creationId="{93DD442A-0B47-4BAB-BD2B-07B7AA5BEEE1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8.372" v="28" actId="1076"/>
        <pc:sldMkLst>
          <pc:docMk/>
          <pc:sldMk cId="213599225" sldId="276"/>
        </pc:sldMkLst>
        <pc:picChg chg="add mod">
          <ac:chgData name="Ulrich, Melanie" userId="e032b114-1c8d-43bf-83d6-5bd6173b886f" providerId="ADAL" clId="{BA2A8C63-0E25-44D3-9CCA-B06055F65C38}" dt="2020-11-05T16:56:08.372" v="28" actId="1076"/>
          <ac:picMkLst>
            <pc:docMk/>
            <pc:sldMk cId="213599225" sldId="276"/>
            <ac:picMk id="8" creationId="{440167FE-6181-4F6B-9B5A-AAE048CC1FB5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50.513" v="24" actId="1076"/>
        <pc:sldMkLst>
          <pc:docMk/>
          <pc:sldMk cId="2972553045" sldId="277"/>
        </pc:sldMkLst>
        <pc:picChg chg="add mod">
          <ac:chgData name="Ulrich, Melanie" userId="e032b114-1c8d-43bf-83d6-5bd6173b886f" providerId="ADAL" clId="{BA2A8C63-0E25-44D3-9CCA-B06055F65C38}" dt="2020-11-05T16:55:50.513" v="24" actId="1076"/>
          <ac:picMkLst>
            <pc:docMk/>
            <pc:sldMk cId="2972553045" sldId="277"/>
            <ac:picMk id="2" creationId="{753E4AEA-4461-426E-8150-99CF86632EF0}"/>
          </ac:picMkLst>
        </pc:picChg>
      </pc:sldChg>
    </pc:docChg>
  </pc:docChgLst>
  <pc:docChgLst>
    <pc:chgData name="Simons, Leanne" userId="S::leanne.simons@tea.texas.gov::f0b41770-584b-4844-b5c5-b29dec998724" providerId="AD" clId="Web-{D9E6EC39-5432-92D2-67BD-96B1556DFD4B}"/>
    <pc:docChg chg="">
      <pc:chgData name="Simons, Leanne" userId="S::leanne.simons@tea.texas.gov::f0b41770-584b-4844-b5c5-b29dec998724" providerId="AD" clId="Web-{D9E6EC39-5432-92D2-67BD-96B1556DFD4B}" dt="2021-03-11T21:42:03.417" v="0"/>
      <pc:docMkLst>
        <pc:docMk/>
      </pc:docMkLst>
      <pc:sldChg chg="addCm">
        <pc:chgData name="Simons, Leanne" userId="S::leanne.simons@tea.texas.gov::f0b41770-584b-4844-b5c5-b29dec998724" providerId="AD" clId="Web-{D9E6EC39-5432-92D2-67BD-96B1556DFD4B}" dt="2021-03-11T21:42:03.417" v="0"/>
        <pc:sldMkLst>
          <pc:docMk/>
          <pc:sldMk cId="852238065" sldId="365"/>
        </pc:sldMkLst>
      </pc:sldChg>
    </pc:docChg>
  </pc:docChgLst>
  <pc:docChgLst>
    <pc:chgData name="Muffoletto, Jamie" userId="S::jamie.muffoletto@tea.texas.gov::daf1e3c6-8137-448a-b141-d23049d419b5" providerId="AD" clId="Web-{1E1D5816-B0E9-05C3-15C5-ACFC31B97F45}"/>
    <pc:docChg chg="">
      <pc:chgData name="Muffoletto, Jamie" userId="S::jamie.muffoletto@tea.texas.gov::daf1e3c6-8137-448a-b141-d23049d419b5" providerId="AD" clId="Web-{1E1D5816-B0E9-05C3-15C5-ACFC31B97F45}" dt="2021-03-08T16:31:29.630" v="0"/>
      <pc:docMkLst>
        <pc:docMk/>
      </pc:docMkLst>
      <pc:sldChg chg="addCm">
        <pc:chgData name="Muffoletto, Jamie" userId="S::jamie.muffoletto@tea.texas.gov::daf1e3c6-8137-448a-b141-d23049d419b5" providerId="AD" clId="Web-{1E1D5816-B0E9-05C3-15C5-ACFC31B97F45}" dt="2021-03-08T16:31:29.630" v="0"/>
        <pc:sldMkLst>
          <pc:docMk/>
          <pc:sldMk cId="2004467153" sldId="362"/>
        </pc:sldMkLst>
      </pc:sldChg>
    </pc:docChg>
  </pc:docChgLst>
  <pc:docChgLst>
    <pc:chgData name="Hanson, Terri" userId="a02fd813-d4f3-43fd-83dd-7393041517de" providerId="ADAL" clId="{7673FF83-BD1F-42F5-9673-E526989DD345}"/>
    <pc:docChg chg="undo redo custSel modSld">
      <pc:chgData name="Hanson, Terri" userId="a02fd813-d4f3-43fd-83dd-7393041517de" providerId="ADAL" clId="{7673FF83-BD1F-42F5-9673-E526989DD345}" dt="2021-03-11T14:56:20.458" v="7" actId="14100"/>
      <pc:docMkLst>
        <pc:docMk/>
      </pc:docMkLst>
      <pc:sldChg chg="modSp mod">
        <pc:chgData name="Hanson, Terri" userId="a02fd813-d4f3-43fd-83dd-7393041517de" providerId="ADAL" clId="{7673FF83-BD1F-42F5-9673-E526989DD345}" dt="2021-03-11T14:56:20.458" v="7" actId="14100"/>
        <pc:sldMkLst>
          <pc:docMk/>
          <pc:sldMk cId="2565726543" sldId="369"/>
        </pc:sldMkLst>
        <pc:spChg chg="mod">
          <ac:chgData name="Hanson, Terri" userId="a02fd813-d4f3-43fd-83dd-7393041517de" providerId="ADAL" clId="{7673FF83-BD1F-42F5-9673-E526989DD345}" dt="2021-03-11T14:56:20.458" v="7" actId="14100"/>
          <ac:spMkLst>
            <pc:docMk/>
            <pc:sldMk cId="2565726543" sldId="369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CF29376B-D4E3-4568-A419-93F7AC5CB9B6}"/>
    <pc:docChg chg="undo custSel delSld modSld">
      <pc:chgData name="Briggs, Connor" userId="885b7513-d3fa-4947-add1-efc2b24f04bd" providerId="ADAL" clId="{CF29376B-D4E3-4568-A419-93F7AC5CB9B6}" dt="2021-03-08T16:35:02.088" v="447" actId="1037"/>
      <pc:docMkLst>
        <pc:docMk/>
      </pc:docMkLst>
      <pc:sldChg chg="addSp delSp modSp mod addCm">
        <pc:chgData name="Briggs, Connor" userId="885b7513-d3fa-4947-add1-efc2b24f04bd" providerId="ADAL" clId="{CF29376B-D4E3-4568-A419-93F7AC5CB9B6}" dt="2021-03-08T16:28:35.006" v="62" actId="1037"/>
        <pc:sldMkLst>
          <pc:docMk/>
          <pc:sldMk cId="2004467153" sldId="362"/>
        </pc:sldMkLst>
        <pc:spChg chg="del">
          <ac:chgData name="Briggs, Connor" userId="885b7513-d3fa-4947-add1-efc2b24f04bd" providerId="ADAL" clId="{CF29376B-D4E3-4568-A419-93F7AC5CB9B6}" dt="2021-03-08T16:28:05.473" v="6" actId="478"/>
          <ac:spMkLst>
            <pc:docMk/>
            <pc:sldMk cId="2004467153" sldId="362"/>
            <ac:spMk id="4" creationId="{3F6CE2FE-F02B-461B-8C8F-E1DFA26F0ED4}"/>
          </ac:spMkLst>
        </pc:spChg>
        <pc:spChg chg="add del mod">
          <ac:chgData name="Briggs, Connor" userId="885b7513-d3fa-4947-add1-efc2b24f04bd" providerId="ADAL" clId="{CF29376B-D4E3-4568-A419-93F7AC5CB9B6}" dt="2021-03-08T16:28:07.952" v="7" actId="478"/>
          <ac:spMkLst>
            <pc:docMk/>
            <pc:sldMk cId="2004467153" sldId="362"/>
            <ac:spMk id="6" creationId="{C64F2993-7A89-4C5E-A059-8C1CA510385A}"/>
          </ac:spMkLst>
        </pc:spChg>
        <pc:picChg chg="mod">
          <ac:chgData name="Briggs, Connor" userId="885b7513-d3fa-4947-add1-efc2b24f04bd" providerId="ADAL" clId="{CF29376B-D4E3-4568-A419-93F7AC5CB9B6}" dt="2021-03-08T16:28:35.006" v="62" actId="1037"/>
          <ac:picMkLst>
            <pc:docMk/>
            <pc:sldMk cId="2004467153" sldId="362"/>
            <ac:picMk id="5" creationId="{94C14A73-6DF0-4206-BF7C-E5E97132010B}"/>
          </ac:picMkLst>
        </pc:picChg>
      </pc:sldChg>
      <pc:sldChg chg="del">
        <pc:chgData name="Briggs, Connor" userId="885b7513-d3fa-4947-add1-efc2b24f04bd" providerId="ADAL" clId="{CF29376B-D4E3-4568-A419-93F7AC5CB9B6}" dt="2021-03-08T16:28:25.318" v="50" actId="2696"/>
        <pc:sldMkLst>
          <pc:docMk/>
          <pc:sldMk cId="2693030665" sldId="363"/>
        </pc:sldMkLst>
      </pc:sldChg>
      <pc:sldChg chg="addCm modCm">
        <pc:chgData name="Briggs, Connor" userId="885b7513-d3fa-4947-add1-efc2b24f04bd" providerId="ADAL" clId="{CF29376B-D4E3-4568-A419-93F7AC5CB9B6}" dt="2021-03-05T23:21:59.615" v="1"/>
        <pc:sldMkLst>
          <pc:docMk/>
          <pc:sldMk cId="2565726543" sldId="369"/>
        </pc:sldMkLst>
      </pc:sldChg>
      <pc:sldChg chg="modSp mod">
        <pc:chgData name="Briggs, Connor" userId="885b7513-d3fa-4947-add1-efc2b24f04bd" providerId="ADAL" clId="{CF29376B-D4E3-4568-A419-93F7AC5CB9B6}" dt="2021-03-08T16:29:49.620" v="82" actId="20577"/>
        <pc:sldMkLst>
          <pc:docMk/>
          <pc:sldMk cId="43810575" sldId="372"/>
        </pc:sldMkLst>
        <pc:spChg chg="mod">
          <ac:chgData name="Briggs, Connor" userId="885b7513-d3fa-4947-add1-efc2b24f04bd" providerId="ADAL" clId="{CF29376B-D4E3-4568-A419-93F7AC5CB9B6}" dt="2021-03-08T16:29:49.620" v="82" actId="20577"/>
          <ac:spMkLst>
            <pc:docMk/>
            <pc:sldMk cId="43810575" sldId="372"/>
            <ac:spMk id="3" creationId="{06942845-BD5A-42C5-A5C4-13339DD507AB}"/>
          </ac:spMkLst>
        </pc:spChg>
        <pc:spChg chg="mod">
          <ac:chgData name="Briggs, Connor" userId="885b7513-d3fa-4947-add1-efc2b24f04bd" providerId="ADAL" clId="{CF29376B-D4E3-4568-A419-93F7AC5CB9B6}" dt="2021-03-08T16:29:28.594" v="64" actId="6549"/>
          <ac:spMkLst>
            <pc:docMk/>
            <pc:sldMk cId="43810575" sldId="372"/>
            <ac:spMk id="4" creationId="{3F6CE2FE-F02B-461B-8C8F-E1DFA26F0ED4}"/>
          </ac:spMkLst>
        </pc:spChg>
      </pc:sldChg>
      <pc:sldChg chg="addSp delSp modSp mod addCm modCm">
        <pc:chgData name="Briggs, Connor" userId="885b7513-d3fa-4947-add1-efc2b24f04bd" providerId="ADAL" clId="{CF29376B-D4E3-4568-A419-93F7AC5CB9B6}" dt="2021-03-08T16:35:02.088" v="447" actId="1037"/>
        <pc:sldMkLst>
          <pc:docMk/>
          <pc:sldMk cId="75298966" sldId="374"/>
        </pc:sldMkLst>
        <pc:spChg chg="add del mod">
          <ac:chgData name="Briggs, Connor" userId="885b7513-d3fa-4947-add1-efc2b24f04bd" providerId="ADAL" clId="{CF29376B-D4E3-4568-A419-93F7AC5CB9B6}" dt="2021-03-08T16:31:42.597" v="289"/>
          <ac:spMkLst>
            <pc:docMk/>
            <pc:sldMk cId="75298966" sldId="374"/>
            <ac:spMk id="2" creationId="{A188463B-8880-4E9F-A647-191D0F70FCE6}"/>
          </ac:spMkLst>
        </pc:spChg>
        <pc:spChg chg="mod">
          <ac:chgData name="Briggs, Connor" userId="885b7513-d3fa-4947-add1-efc2b24f04bd" providerId="ADAL" clId="{CF29376B-D4E3-4568-A419-93F7AC5CB9B6}" dt="2021-03-08T16:30:01.166" v="85" actId="20577"/>
          <ac:spMkLst>
            <pc:docMk/>
            <pc:sldMk cId="75298966" sldId="374"/>
            <ac:spMk id="3" creationId="{06942845-BD5A-42C5-A5C4-13339DD507AB}"/>
          </ac:spMkLst>
        </pc:spChg>
        <pc:spChg chg="add mod">
          <ac:chgData name="Briggs, Connor" userId="885b7513-d3fa-4947-add1-efc2b24f04bd" providerId="ADAL" clId="{CF29376B-D4E3-4568-A419-93F7AC5CB9B6}" dt="2021-03-08T16:35:02.088" v="447" actId="1037"/>
          <ac:spMkLst>
            <pc:docMk/>
            <pc:sldMk cId="75298966" sldId="374"/>
            <ac:spMk id="4" creationId="{6F7D9534-FA0A-49EF-858C-AF11DA725E7F}"/>
          </ac:spMkLst>
        </pc:spChg>
        <pc:picChg chg="mod">
          <ac:chgData name="Briggs, Connor" userId="885b7513-d3fa-4947-add1-efc2b24f04bd" providerId="ADAL" clId="{CF29376B-D4E3-4568-A419-93F7AC5CB9B6}" dt="2021-03-08T16:31:24.683" v="286" actId="1036"/>
          <ac:picMkLst>
            <pc:docMk/>
            <pc:sldMk cId="75298966" sldId="374"/>
            <ac:picMk id="7" creationId="{D918F08A-6B47-4EBA-B598-77ACEC6A2891}"/>
          </ac:picMkLst>
        </pc:picChg>
        <pc:picChg chg="mod">
          <ac:chgData name="Briggs, Connor" userId="885b7513-d3fa-4947-add1-efc2b24f04bd" providerId="ADAL" clId="{CF29376B-D4E3-4568-A419-93F7AC5CB9B6}" dt="2021-03-08T16:31:18.416" v="236" actId="1036"/>
          <ac:picMkLst>
            <pc:docMk/>
            <pc:sldMk cId="75298966" sldId="374"/>
            <ac:picMk id="9" creationId="{AFA02C39-A567-4470-9A4A-5613B8235C9F}"/>
          </ac:picMkLst>
        </pc:picChg>
        <pc:picChg chg="del">
          <ac:chgData name="Briggs, Connor" userId="885b7513-d3fa-4947-add1-efc2b24f04bd" providerId="ADAL" clId="{CF29376B-D4E3-4568-A419-93F7AC5CB9B6}" dt="2021-03-08T16:31:01.624" v="130" actId="21"/>
          <ac:picMkLst>
            <pc:docMk/>
            <pc:sldMk cId="75298966" sldId="374"/>
            <ac:picMk id="11" creationId="{77E4ECC7-88BB-49A9-A892-9AC15E05C454}"/>
          </ac:picMkLst>
        </pc:picChg>
      </pc:sldChg>
      <pc:sldChg chg="addSp modSp mod">
        <pc:chgData name="Briggs, Connor" userId="885b7513-d3fa-4947-add1-efc2b24f04bd" providerId="ADAL" clId="{CF29376B-D4E3-4568-A419-93F7AC5CB9B6}" dt="2021-03-08T16:31:10.811" v="201" actId="1036"/>
        <pc:sldMkLst>
          <pc:docMk/>
          <pc:sldMk cId="2480609353" sldId="375"/>
        </pc:sldMkLst>
        <pc:spChg chg="mod">
          <ac:chgData name="Briggs, Connor" userId="885b7513-d3fa-4947-add1-efc2b24f04bd" providerId="ADAL" clId="{CF29376B-D4E3-4568-A419-93F7AC5CB9B6}" dt="2021-03-08T16:30:10.013" v="86" actId="20577"/>
          <ac:spMkLst>
            <pc:docMk/>
            <pc:sldMk cId="2480609353" sldId="375"/>
            <ac:spMk id="3" creationId="{06942845-BD5A-42C5-A5C4-13339DD507AB}"/>
          </ac:spMkLst>
        </pc:spChg>
        <pc:picChg chg="add mod">
          <ac:chgData name="Briggs, Connor" userId="885b7513-d3fa-4947-add1-efc2b24f04bd" providerId="ADAL" clId="{CF29376B-D4E3-4568-A419-93F7AC5CB9B6}" dt="2021-03-08T16:31:09.133" v="196" actId="1035"/>
          <ac:picMkLst>
            <pc:docMk/>
            <pc:sldMk cId="2480609353" sldId="375"/>
            <ac:picMk id="5" creationId="{E20B1678-F4D2-4A8D-BECD-F578225E3C9F}"/>
          </ac:picMkLst>
        </pc:picChg>
        <pc:picChg chg="mod">
          <ac:chgData name="Briggs, Connor" userId="885b7513-d3fa-4947-add1-efc2b24f04bd" providerId="ADAL" clId="{CF29376B-D4E3-4568-A419-93F7AC5CB9B6}" dt="2021-03-08T16:30:57.350" v="129" actId="1036"/>
          <ac:picMkLst>
            <pc:docMk/>
            <pc:sldMk cId="2480609353" sldId="375"/>
            <ac:picMk id="6" creationId="{E740B84F-DCAF-4FE6-8E8B-58BA50B16237}"/>
          </ac:picMkLst>
        </pc:picChg>
        <pc:picChg chg="mod">
          <ac:chgData name="Briggs, Connor" userId="885b7513-d3fa-4947-add1-efc2b24f04bd" providerId="ADAL" clId="{CF29376B-D4E3-4568-A419-93F7AC5CB9B6}" dt="2021-03-08T16:31:10.811" v="201" actId="1036"/>
          <ac:picMkLst>
            <pc:docMk/>
            <pc:sldMk cId="2480609353" sldId="375"/>
            <ac:picMk id="10" creationId="{CFC467B3-1620-46BD-976C-5CFECC839F59}"/>
          </ac:picMkLst>
        </pc:picChg>
      </pc:sldChg>
    </pc:docChg>
  </pc:docChgLst>
  <pc:docChgLst>
    <pc:chgData name="Jamie Muffoletto" userId="daf1e3c6-8137-448a-b141-d23049d419b5" providerId="ADAL" clId="{7D2EA896-4DF0-4B88-9FE0-54B6BBA85A37}"/>
    <pc:docChg chg="custSel">
      <pc:chgData name="Jamie Muffoletto" userId="daf1e3c6-8137-448a-b141-d23049d419b5" providerId="ADAL" clId="{7D2EA896-4DF0-4B88-9FE0-54B6BBA85A37}" dt="2021-03-15T19:26:54.338" v="1" actId="1592"/>
      <pc:docMkLst>
        <pc:docMk/>
      </pc:docMkLst>
      <pc:sldChg chg="delCm">
        <pc:chgData name="Jamie Muffoletto" userId="daf1e3c6-8137-448a-b141-d23049d419b5" providerId="ADAL" clId="{7D2EA896-4DF0-4B88-9FE0-54B6BBA85A37}" dt="2021-03-15T19:26:48.606" v="0" actId="1592"/>
        <pc:sldMkLst>
          <pc:docMk/>
          <pc:sldMk cId="852238065" sldId="365"/>
        </pc:sldMkLst>
      </pc:sldChg>
      <pc:sldChg chg="delCm">
        <pc:chgData name="Jamie Muffoletto" userId="daf1e3c6-8137-448a-b141-d23049d419b5" providerId="ADAL" clId="{7D2EA896-4DF0-4B88-9FE0-54B6BBA85A37}" dt="2021-03-15T19:26:54.338" v="1" actId="1592"/>
        <pc:sldMkLst>
          <pc:docMk/>
          <pc:sldMk cId="2565726543" sldId="369"/>
        </pc:sldMkLst>
      </pc:sldChg>
    </pc:docChg>
  </pc:docChgLst>
  <pc:docChgLst>
    <pc:chgData name="Muffoletto, Jamie" userId="S::jamie.muffoletto@tea.texas.gov::daf1e3c6-8137-448a-b141-d23049d419b5" providerId="AD" clId="Web-{6C63B29F-101B-0000-A4C4-F5079F643D68}"/>
    <pc:docChg chg="">
      <pc:chgData name="Muffoletto, Jamie" userId="S::jamie.muffoletto@tea.texas.gov::daf1e3c6-8137-448a-b141-d23049d419b5" providerId="AD" clId="Web-{6C63B29F-101B-0000-A4C4-F5079F643D68}" dt="2021-03-08T22:54:50.285" v="0"/>
      <pc:docMkLst>
        <pc:docMk/>
      </pc:docMkLst>
      <pc:sldChg chg="addCm">
        <pc:chgData name="Muffoletto, Jamie" userId="S::jamie.muffoletto@tea.texas.gov::daf1e3c6-8137-448a-b141-d23049d419b5" providerId="AD" clId="Web-{6C63B29F-101B-0000-A4C4-F5079F643D68}" dt="2021-03-08T22:54:50.285" v="0"/>
        <pc:sldMkLst>
          <pc:docMk/>
          <pc:sldMk cId="367918000" sldId="258"/>
        </pc:sldMkLst>
      </pc:sldChg>
    </pc:docChg>
  </pc:docChgLst>
  <pc:docChgLst>
    <pc:chgData name="Simons, Leanne" userId="S::leanne.simons@tea.texas.gov::f0b41770-584b-4844-b5c5-b29dec998724" providerId="AD" clId="Web-{0F7D8317-48A6-43B3-0206-19A25592ED44}"/>
    <pc:docChg chg="modSld">
      <pc:chgData name="Simons, Leanne" userId="S::leanne.simons@tea.texas.gov::f0b41770-584b-4844-b5c5-b29dec998724" providerId="AD" clId="Web-{0F7D8317-48A6-43B3-0206-19A25592ED44}" dt="2021-03-11T20:32:20.561" v="4" actId="20577"/>
      <pc:docMkLst>
        <pc:docMk/>
      </pc:docMkLst>
      <pc:sldChg chg="addCm">
        <pc:chgData name="Simons, Leanne" userId="S::leanne.simons@tea.texas.gov::f0b41770-584b-4844-b5c5-b29dec998724" providerId="AD" clId="Web-{0F7D8317-48A6-43B3-0206-19A25592ED44}" dt="2021-03-11T20:26:29.793" v="0"/>
        <pc:sldMkLst>
          <pc:docMk/>
          <pc:sldMk cId="852238065" sldId="365"/>
        </pc:sldMkLst>
      </pc:sldChg>
      <pc:sldChg chg="addCm">
        <pc:chgData name="Simons, Leanne" userId="S::leanne.simons@tea.texas.gov::f0b41770-584b-4844-b5c5-b29dec998724" providerId="AD" clId="Web-{0F7D8317-48A6-43B3-0206-19A25592ED44}" dt="2021-03-11T20:27:08.295" v="1"/>
        <pc:sldMkLst>
          <pc:docMk/>
          <pc:sldMk cId="2565726543" sldId="369"/>
        </pc:sldMkLst>
      </pc:sldChg>
      <pc:sldChg chg="modSp">
        <pc:chgData name="Simons, Leanne" userId="S::leanne.simons@tea.texas.gov::f0b41770-584b-4844-b5c5-b29dec998724" providerId="AD" clId="Web-{0F7D8317-48A6-43B3-0206-19A25592ED44}" dt="2021-03-11T20:32:20.561" v="4" actId="20577"/>
        <pc:sldMkLst>
          <pc:docMk/>
          <pc:sldMk cId="43810575" sldId="372"/>
        </pc:sldMkLst>
        <pc:spChg chg="mod">
          <ac:chgData name="Simons, Leanne" userId="S::leanne.simons@tea.texas.gov::f0b41770-584b-4844-b5c5-b29dec998724" providerId="AD" clId="Web-{0F7D8317-48A6-43B3-0206-19A25592ED44}" dt="2021-03-11T20:32:20.561" v="4" actId="20577"/>
          <ac:spMkLst>
            <pc:docMk/>
            <pc:sldMk cId="43810575" sldId="372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ED328A4E-3EB8-4A95-83A5-7942B201EE3B}"/>
    <pc:docChg chg="modSld">
      <pc:chgData name="Briggs, Connor" userId="885b7513-d3fa-4947-add1-efc2b24f04bd" providerId="ADAL" clId="{ED328A4E-3EB8-4A95-83A5-7942B201EE3B}" dt="2021-03-15T16:07:05.800" v="182" actId="20577"/>
      <pc:docMkLst>
        <pc:docMk/>
      </pc:docMkLst>
      <pc:sldChg chg="modSp mod">
        <pc:chgData name="Briggs, Connor" userId="885b7513-d3fa-4947-add1-efc2b24f04bd" providerId="ADAL" clId="{ED328A4E-3EB8-4A95-83A5-7942B201EE3B}" dt="2021-03-15T16:07:05.800" v="182" actId="20577"/>
        <pc:sldMkLst>
          <pc:docMk/>
          <pc:sldMk cId="2046581689" sldId="356"/>
        </pc:sldMkLst>
        <pc:spChg chg="mod">
          <ac:chgData name="Briggs, Connor" userId="885b7513-d3fa-4947-add1-efc2b24f04bd" providerId="ADAL" clId="{ED328A4E-3EB8-4A95-83A5-7942B201EE3B}" dt="2021-03-15T16:07:05.800" v="182" actId="20577"/>
          <ac:spMkLst>
            <pc:docMk/>
            <pc:sldMk cId="2046581689" sldId="356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ED328A4E-3EB8-4A95-83A5-7942B201EE3B}" dt="2021-03-15T16:06:39.570" v="153" actId="20577"/>
        <pc:sldMkLst>
          <pc:docMk/>
          <pc:sldMk cId="3213606618" sldId="360"/>
        </pc:sldMkLst>
        <pc:spChg chg="mod">
          <ac:chgData name="Briggs, Connor" userId="885b7513-d3fa-4947-add1-efc2b24f04bd" providerId="ADAL" clId="{ED328A4E-3EB8-4A95-83A5-7942B201EE3B}" dt="2021-03-15T16:06:39.570" v="153" actId="20577"/>
          <ac:spMkLst>
            <pc:docMk/>
            <pc:sldMk cId="3213606618" sldId="360"/>
            <ac:spMk id="4" creationId="{3F6CE2FE-F02B-461B-8C8F-E1DFA26F0ED4}"/>
          </ac:spMkLst>
        </pc:spChg>
      </pc:sldChg>
    </pc:docChg>
  </pc:docChgLst>
  <pc:docChgLst>
    <pc:chgData name="Johnson, Scott" userId="bec97677-f0c6-4bfb-b610-83dc74061801" providerId="ADAL" clId="{B6B97DE8-D42F-4D90-A78E-5A3D3CC823CB}"/>
    <pc:docChg chg="undo custSel addSld delSld modSld sldOrd">
      <pc:chgData name="Johnson, Scott" userId="bec97677-f0c6-4bfb-b610-83dc74061801" providerId="ADAL" clId="{B6B97DE8-D42F-4D90-A78E-5A3D3CC823CB}" dt="2021-02-23T02:58:19.096" v="620" actId="13926"/>
      <pc:docMkLst>
        <pc:docMk/>
      </pc:docMkLst>
      <pc:sldChg chg="del">
        <pc:chgData name="Johnson, Scott" userId="bec97677-f0c6-4bfb-b610-83dc74061801" providerId="ADAL" clId="{B6B97DE8-D42F-4D90-A78E-5A3D3CC823CB}" dt="2021-02-23T02:43:12.536" v="1" actId="47"/>
        <pc:sldMkLst>
          <pc:docMk/>
          <pc:sldMk cId="881192621" sldId="367"/>
        </pc:sldMkLst>
      </pc:sldChg>
      <pc:sldChg chg="modSp add mod">
        <pc:chgData name="Johnson, Scott" userId="bec97677-f0c6-4bfb-b610-83dc74061801" providerId="ADAL" clId="{B6B97DE8-D42F-4D90-A78E-5A3D3CC823CB}" dt="2021-02-23T02:46:31.745" v="203" actId="20577"/>
        <pc:sldMkLst>
          <pc:docMk/>
          <pc:sldMk cId="2743685347" sldId="368"/>
        </pc:sldMkLst>
        <pc:spChg chg="mod">
          <ac:chgData name="Johnson, Scott" userId="bec97677-f0c6-4bfb-b610-83dc74061801" providerId="ADAL" clId="{B6B97DE8-D42F-4D90-A78E-5A3D3CC823CB}" dt="2021-02-23T02:43:20.464" v="14" actId="20577"/>
          <ac:spMkLst>
            <pc:docMk/>
            <pc:sldMk cId="2743685347" sldId="368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44:38.483" v="100" actId="6549"/>
          <ac:spMkLst>
            <pc:docMk/>
            <pc:sldMk cId="2743685347" sldId="368"/>
            <ac:spMk id="4" creationId="{3F6CE2FE-F02B-461B-8C8F-E1DFA26F0ED4}"/>
          </ac:spMkLst>
        </pc:spChg>
        <pc:graphicFrameChg chg="mod modGraphic">
          <ac:chgData name="Johnson, Scott" userId="bec97677-f0c6-4bfb-b610-83dc74061801" providerId="ADAL" clId="{B6B97DE8-D42F-4D90-A78E-5A3D3CC823CB}" dt="2021-02-23T02:46:31.745" v="203" actId="20577"/>
          <ac:graphicFrameMkLst>
            <pc:docMk/>
            <pc:sldMk cId="2743685347" sldId="368"/>
            <ac:graphicFrameMk id="5" creationId="{557D000B-F323-4AEF-8058-4E0D6CC491DE}"/>
          </ac:graphicFrameMkLst>
        </pc:graphicFrameChg>
      </pc:sldChg>
      <pc:sldChg chg="modSp add mod ord">
        <pc:chgData name="Johnson, Scott" userId="bec97677-f0c6-4bfb-b610-83dc74061801" providerId="ADAL" clId="{B6B97DE8-D42F-4D90-A78E-5A3D3CC823CB}" dt="2021-02-23T02:52:41.704" v="377" actId="20577"/>
        <pc:sldMkLst>
          <pc:docMk/>
          <pc:sldMk cId="2705703643" sldId="369"/>
        </pc:sldMkLst>
        <pc:spChg chg="mod">
          <ac:chgData name="Johnson, Scott" userId="bec97677-f0c6-4bfb-b610-83dc74061801" providerId="ADAL" clId="{B6B97DE8-D42F-4D90-A78E-5A3D3CC823CB}" dt="2021-02-23T02:49:53.431" v="325" actId="20577"/>
          <ac:spMkLst>
            <pc:docMk/>
            <pc:sldMk cId="2705703643" sldId="369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2:41.704" v="377" actId="20577"/>
          <ac:spMkLst>
            <pc:docMk/>
            <pc:sldMk cId="2705703643" sldId="369"/>
            <ac:spMk id="4" creationId="{3F6CE2FE-F02B-461B-8C8F-E1DFA26F0ED4}"/>
          </ac:spMkLst>
        </pc:spChg>
      </pc:sldChg>
      <pc:sldChg chg="modSp add mod ord">
        <pc:chgData name="Johnson, Scott" userId="bec97677-f0c6-4bfb-b610-83dc74061801" providerId="ADAL" clId="{B6B97DE8-D42F-4D90-A78E-5A3D3CC823CB}" dt="2021-02-23T02:48:08.031" v="255"/>
        <pc:sldMkLst>
          <pc:docMk/>
          <pc:sldMk cId="2852999743" sldId="370"/>
        </pc:sldMkLst>
        <pc:spChg chg="mod">
          <ac:chgData name="Johnson, Scott" userId="bec97677-f0c6-4bfb-b610-83dc74061801" providerId="ADAL" clId="{B6B97DE8-D42F-4D90-A78E-5A3D3CC823CB}" dt="2021-02-23T02:47:57.984" v="253" actId="20577"/>
          <ac:spMkLst>
            <pc:docMk/>
            <pc:sldMk cId="2852999743" sldId="370"/>
            <ac:spMk id="3" creationId="{06942845-BD5A-42C5-A5C4-13339DD507AB}"/>
          </ac:spMkLst>
        </pc:spChg>
      </pc:sldChg>
      <pc:sldChg chg="add">
        <pc:chgData name="Johnson, Scott" userId="bec97677-f0c6-4bfb-b610-83dc74061801" providerId="ADAL" clId="{B6B97DE8-D42F-4D90-A78E-5A3D3CC823CB}" dt="2021-02-23T02:48:24.754" v="256"/>
        <pc:sldMkLst>
          <pc:docMk/>
          <pc:sldMk cId="4216114069" sldId="371"/>
        </pc:sldMkLst>
      </pc:sldChg>
      <pc:sldChg chg="modSp add mod">
        <pc:chgData name="Johnson, Scott" userId="bec97677-f0c6-4bfb-b610-83dc74061801" providerId="ADAL" clId="{B6B97DE8-D42F-4D90-A78E-5A3D3CC823CB}" dt="2021-02-23T02:50:23.213" v="353" actId="20577"/>
        <pc:sldMkLst>
          <pc:docMk/>
          <pc:sldMk cId="249472728" sldId="372"/>
        </pc:sldMkLst>
        <pc:spChg chg="mod">
          <ac:chgData name="Johnson, Scott" userId="bec97677-f0c6-4bfb-b610-83dc74061801" providerId="ADAL" clId="{B6B97DE8-D42F-4D90-A78E-5A3D3CC823CB}" dt="2021-02-23T02:49:41.396" v="315" actId="20577"/>
          <ac:spMkLst>
            <pc:docMk/>
            <pc:sldMk cId="249472728" sldId="372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0:23.213" v="353" actId="20577"/>
          <ac:spMkLst>
            <pc:docMk/>
            <pc:sldMk cId="249472728" sldId="372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7:30.100" v="585" actId="255"/>
        <pc:sldMkLst>
          <pc:docMk/>
          <pc:sldMk cId="2183085613" sldId="373"/>
        </pc:sldMkLst>
        <pc:spChg chg="mod">
          <ac:chgData name="Johnson, Scott" userId="bec97677-f0c6-4bfb-b610-83dc74061801" providerId="ADAL" clId="{B6B97DE8-D42F-4D90-A78E-5A3D3CC823CB}" dt="2021-02-23T02:57:30.100" v="585" actId="255"/>
          <ac:spMkLst>
            <pc:docMk/>
            <pc:sldMk cId="2183085613" sldId="373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8:19.096" v="620" actId="13926"/>
        <pc:sldMkLst>
          <pc:docMk/>
          <pc:sldMk cId="3938235244" sldId="374"/>
        </pc:sldMkLst>
        <pc:spChg chg="mod">
          <ac:chgData name="Johnson, Scott" userId="bec97677-f0c6-4bfb-b610-83dc74061801" providerId="ADAL" clId="{B6B97DE8-D42F-4D90-A78E-5A3D3CC823CB}" dt="2021-02-23T02:58:19.096" v="620" actId="13926"/>
          <ac:spMkLst>
            <pc:docMk/>
            <pc:sldMk cId="3938235244" sldId="374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63D71932-542B-4EEB-A384-2207B2BB4BD1}"/>
    <pc:docChg chg="undo custSel modSld">
      <pc:chgData name="Briggs, Connor" userId="885b7513-d3fa-4947-add1-efc2b24f04bd" providerId="ADAL" clId="{63D71932-542B-4EEB-A384-2207B2BB4BD1}" dt="2021-03-11T20:38:36.647" v="8"/>
      <pc:docMkLst>
        <pc:docMk/>
      </pc:docMkLst>
      <pc:sldChg chg="addCm modCm">
        <pc:chgData name="Briggs, Connor" userId="885b7513-d3fa-4947-add1-efc2b24f04bd" providerId="ADAL" clId="{63D71932-542B-4EEB-A384-2207B2BB4BD1}" dt="2021-03-11T20:38:36.647" v="8"/>
        <pc:sldMkLst>
          <pc:docMk/>
          <pc:sldMk cId="852238065" sldId="365"/>
        </pc:sldMkLst>
      </pc:sldChg>
      <pc:sldChg chg="modSp mod addCm modCm">
        <pc:chgData name="Briggs, Connor" userId="885b7513-d3fa-4947-add1-efc2b24f04bd" providerId="ADAL" clId="{63D71932-542B-4EEB-A384-2207B2BB4BD1}" dt="2021-03-11T20:34:00.321" v="6" actId="1589"/>
        <pc:sldMkLst>
          <pc:docMk/>
          <pc:sldMk cId="2565726543" sldId="369"/>
        </pc:sldMkLst>
        <pc:spChg chg="mod">
          <ac:chgData name="Briggs, Connor" userId="885b7513-d3fa-4947-add1-efc2b24f04bd" providerId="ADAL" clId="{63D71932-542B-4EEB-A384-2207B2BB4BD1}" dt="2021-03-11T20:30:50.087" v="1" actId="2711"/>
          <ac:spMkLst>
            <pc:docMk/>
            <pc:sldMk cId="2565726543" sldId="36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3D71932-542B-4EEB-A384-2207B2BB4BD1}" dt="2021-03-11T20:32:59.608" v="4" actId="2711"/>
        <pc:sldMkLst>
          <pc:docMk/>
          <pc:sldMk cId="75298966" sldId="374"/>
        </pc:sldMkLst>
        <pc:spChg chg="mod">
          <ac:chgData name="Briggs, Connor" userId="885b7513-d3fa-4947-add1-efc2b24f04bd" providerId="ADAL" clId="{63D71932-542B-4EEB-A384-2207B2BB4BD1}" dt="2021-03-11T20:32:59.608" v="4" actId="2711"/>
          <ac:spMkLst>
            <pc:docMk/>
            <pc:sldMk cId="75298966" sldId="374"/>
            <ac:spMk id="4" creationId="{6F7D9534-FA0A-49EF-858C-AF11DA725E7F}"/>
          </ac:spMkLst>
        </pc:spChg>
      </pc:sldChg>
    </pc:docChg>
  </pc:docChgLst>
  <pc:docChgLst>
    <pc:chgData name="Ulrich, Melanie" userId="e032b114-1c8d-43bf-83d6-5bd6173b886f" providerId="ADAL" clId="{41257643-7B39-4F72-9B44-D8B1085A350D}"/>
    <pc:docChg chg="custSel modSld modMainMaster">
      <pc:chgData name="Ulrich, Melanie" userId="e032b114-1c8d-43bf-83d6-5bd6173b886f" providerId="ADAL" clId="{41257643-7B39-4F72-9B44-D8B1085A350D}" dt="2020-11-05T18:11:25.214" v="49" actId="478"/>
      <pc:docMkLst>
        <pc:docMk/>
      </pc:docMkLst>
      <pc:sldChg chg="delSp mod">
        <pc:chgData name="Ulrich, Melanie" userId="e032b114-1c8d-43bf-83d6-5bd6173b886f" providerId="ADAL" clId="{41257643-7B39-4F72-9B44-D8B1085A350D}" dt="2020-11-05T18:07:47.694" v="0" actId="21"/>
        <pc:sldMkLst>
          <pc:docMk/>
          <pc:sldMk cId="367918000" sldId="258"/>
        </pc:sldMkLst>
        <pc:picChg chg="del">
          <ac:chgData name="Ulrich, Melanie" userId="e032b114-1c8d-43bf-83d6-5bd6173b886f" providerId="ADAL" clId="{41257643-7B39-4F72-9B44-D8B1085A350D}" dt="2020-11-05T18:07:47.694" v="0" actId="21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">
        <pc:chgData name="Ulrich, Melanie" userId="e032b114-1c8d-43bf-83d6-5bd6173b886f" providerId="ADAL" clId="{41257643-7B39-4F72-9B44-D8B1085A350D}" dt="2020-11-05T18:10:55.815" v="43" actId="478"/>
        <pc:sldMkLst>
          <pc:docMk/>
          <pc:sldMk cId="3498136201" sldId="267"/>
        </pc:sldMkLst>
        <pc:spChg chg="add mod">
          <ac:chgData name="Ulrich, Melanie" userId="e032b114-1c8d-43bf-83d6-5bd6173b886f" providerId="ADAL" clId="{41257643-7B39-4F72-9B44-D8B1085A350D}" dt="2020-11-05T18:10:55.815" v="43" actId="478"/>
          <ac:spMkLst>
            <pc:docMk/>
            <pc:sldMk cId="3498136201" sldId="267"/>
            <ac:spMk id="4" creationId="{9F800888-D9B6-49F1-8B90-B7E4BB43ED5B}"/>
          </ac:spMkLst>
        </pc:spChg>
        <pc:picChg chg="del">
          <ac:chgData name="Ulrich, Melanie" userId="e032b114-1c8d-43bf-83d6-5bd6173b886f" providerId="ADAL" clId="{41257643-7B39-4F72-9B44-D8B1085A350D}" dt="2020-11-05T18:10:55.815" v="43" actId="478"/>
          <ac:picMkLst>
            <pc:docMk/>
            <pc:sldMk cId="3498136201" sldId="267"/>
            <ac:picMk id="5" creationId="{2F96B8EB-1C48-45D6-9A0D-D4AE314C946F}"/>
          </ac:picMkLst>
        </pc:picChg>
      </pc:sldChg>
      <pc:sldChg chg="delSp mod">
        <pc:chgData name="Ulrich, Melanie" userId="e032b114-1c8d-43bf-83d6-5bd6173b886f" providerId="ADAL" clId="{41257643-7B39-4F72-9B44-D8B1085A350D}" dt="2020-11-05T18:08:30.096" v="12" actId="478"/>
        <pc:sldMkLst>
          <pc:docMk/>
          <pc:sldMk cId="3147609828" sldId="268"/>
        </pc:sldMkLst>
        <pc:picChg chg="del">
          <ac:chgData name="Ulrich, Melanie" userId="e032b114-1c8d-43bf-83d6-5bd6173b886f" providerId="ADAL" clId="{41257643-7B39-4F72-9B44-D8B1085A350D}" dt="2020-11-05T18:08:30.096" v="12" actId="478"/>
          <ac:picMkLst>
            <pc:docMk/>
            <pc:sldMk cId="3147609828" sldId="268"/>
            <ac:picMk id="2" creationId="{D64D4036-C90D-48DA-BE57-9999C2225C5D}"/>
          </ac:picMkLst>
        </pc:picChg>
      </pc:sldChg>
      <pc:sldChg chg="delSp mod">
        <pc:chgData name="Ulrich, Melanie" userId="e032b114-1c8d-43bf-83d6-5bd6173b886f" providerId="ADAL" clId="{41257643-7B39-4F72-9B44-D8B1085A350D}" dt="2020-11-05T18:10:58.608" v="44" actId="478"/>
        <pc:sldMkLst>
          <pc:docMk/>
          <pc:sldMk cId="1128624508" sldId="269"/>
        </pc:sldMkLst>
        <pc:picChg chg="del">
          <ac:chgData name="Ulrich, Melanie" userId="e032b114-1c8d-43bf-83d6-5bd6173b886f" providerId="ADAL" clId="{41257643-7B39-4F72-9B44-D8B1085A350D}" dt="2020-11-05T18:10:58.608" v="44" actId="478"/>
          <ac:picMkLst>
            <pc:docMk/>
            <pc:sldMk cId="1128624508" sldId="269"/>
            <ac:picMk id="8" creationId="{CCFD8DB7-F8BB-45E4-9867-146D4BA70715}"/>
          </ac:picMkLst>
        </pc:picChg>
      </pc:sldChg>
      <pc:sldChg chg="delSp mod">
        <pc:chgData name="Ulrich, Melanie" userId="e032b114-1c8d-43bf-83d6-5bd6173b886f" providerId="ADAL" clId="{41257643-7B39-4F72-9B44-D8B1085A350D}" dt="2020-11-05T18:11:03.395" v="45" actId="478"/>
        <pc:sldMkLst>
          <pc:docMk/>
          <pc:sldMk cId="4283534379" sldId="270"/>
        </pc:sldMkLst>
        <pc:picChg chg="del">
          <ac:chgData name="Ulrich, Melanie" userId="e032b114-1c8d-43bf-83d6-5bd6173b886f" providerId="ADAL" clId="{41257643-7B39-4F72-9B44-D8B1085A350D}" dt="2020-11-05T18:11:03.395" v="45" actId="478"/>
          <ac:picMkLst>
            <pc:docMk/>
            <pc:sldMk cId="4283534379" sldId="270"/>
            <ac:picMk id="6" creationId="{6257C53C-1687-4709-8FF7-A115013ED53F}"/>
          </ac:picMkLst>
        </pc:picChg>
      </pc:sldChg>
      <pc:sldChg chg="delSp mod">
        <pc:chgData name="Ulrich, Melanie" userId="e032b114-1c8d-43bf-83d6-5bd6173b886f" providerId="ADAL" clId="{41257643-7B39-4F72-9B44-D8B1085A350D}" dt="2020-11-05T18:10:50.129" v="42" actId="478"/>
        <pc:sldMkLst>
          <pc:docMk/>
          <pc:sldMk cId="2321181180" sldId="271"/>
        </pc:sldMkLst>
        <pc:picChg chg="del">
          <ac:chgData name="Ulrich, Melanie" userId="e032b114-1c8d-43bf-83d6-5bd6173b886f" providerId="ADAL" clId="{41257643-7B39-4F72-9B44-D8B1085A350D}" dt="2020-11-05T18:10:50.129" v="42" actId="478"/>
          <ac:picMkLst>
            <pc:docMk/>
            <pc:sldMk cId="2321181180" sldId="271"/>
            <ac:picMk id="9" creationId="{E868AF3F-C9EB-486F-83FA-2ED57C25B8E3}"/>
          </ac:picMkLst>
        </pc:picChg>
      </pc:sldChg>
      <pc:sldChg chg="delSp mod">
        <pc:chgData name="Ulrich, Melanie" userId="e032b114-1c8d-43bf-83d6-5bd6173b886f" providerId="ADAL" clId="{41257643-7B39-4F72-9B44-D8B1085A350D}" dt="2020-11-05T18:11:17.127" v="46" actId="478"/>
        <pc:sldMkLst>
          <pc:docMk/>
          <pc:sldMk cId="2975579749" sldId="273"/>
        </pc:sldMkLst>
        <pc:picChg chg="del">
          <ac:chgData name="Ulrich, Melanie" userId="e032b114-1c8d-43bf-83d6-5bd6173b886f" providerId="ADAL" clId="{41257643-7B39-4F72-9B44-D8B1085A350D}" dt="2020-11-05T18:11:17.127" v="46" actId="478"/>
          <ac:picMkLst>
            <pc:docMk/>
            <pc:sldMk cId="2975579749" sldId="273"/>
            <ac:picMk id="2" creationId="{1FFB5F41-1412-4FBD-82D7-BDB31041F3BF}"/>
          </ac:picMkLst>
        </pc:picChg>
      </pc:sldChg>
      <pc:sldChg chg="delSp mod">
        <pc:chgData name="Ulrich, Melanie" userId="e032b114-1c8d-43bf-83d6-5bd6173b886f" providerId="ADAL" clId="{41257643-7B39-4F72-9B44-D8B1085A350D}" dt="2020-11-05T18:11:18.970" v="47" actId="478"/>
        <pc:sldMkLst>
          <pc:docMk/>
          <pc:sldMk cId="1057026021" sldId="274"/>
        </pc:sldMkLst>
        <pc:picChg chg="del">
          <ac:chgData name="Ulrich, Melanie" userId="e032b114-1c8d-43bf-83d6-5bd6173b886f" providerId="ADAL" clId="{41257643-7B39-4F72-9B44-D8B1085A350D}" dt="2020-11-05T18:11:18.970" v="47" actId="478"/>
          <ac:picMkLst>
            <pc:docMk/>
            <pc:sldMk cId="1057026021" sldId="274"/>
            <ac:picMk id="2" creationId="{AAC9D908-E229-428E-B03E-CCC5FE552C79}"/>
          </ac:picMkLst>
        </pc:picChg>
      </pc:sldChg>
      <pc:sldChg chg="delSp mod">
        <pc:chgData name="Ulrich, Melanie" userId="e032b114-1c8d-43bf-83d6-5bd6173b886f" providerId="ADAL" clId="{41257643-7B39-4F72-9B44-D8B1085A350D}" dt="2020-11-05T18:11:23.317" v="48" actId="478"/>
        <pc:sldMkLst>
          <pc:docMk/>
          <pc:sldMk cId="4001767812" sldId="275"/>
        </pc:sldMkLst>
        <pc:picChg chg="del">
          <ac:chgData name="Ulrich, Melanie" userId="e032b114-1c8d-43bf-83d6-5bd6173b886f" providerId="ADAL" clId="{41257643-7B39-4F72-9B44-D8B1085A350D}" dt="2020-11-05T18:11:23.317" v="48" actId="478"/>
          <ac:picMkLst>
            <pc:docMk/>
            <pc:sldMk cId="4001767812" sldId="275"/>
            <ac:picMk id="2" creationId="{93DD442A-0B47-4BAB-BD2B-07B7AA5BEEE1}"/>
          </ac:picMkLst>
        </pc:picChg>
      </pc:sldChg>
      <pc:sldChg chg="delSp mod">
        <pc:chgData name="Ulrich, Melanie" userId="e032b114-1c8d-43bf-83d6-5bd6173b886f" providerId="ADAL" clId="{41257643-7B39-4F72-9B44-D8B1085A350D}" dt="2020-11-05T18:11:25.214" v="49" actId="478"/>
        <pc:sldMkLst>
          <pc:docMk/>
          <pc:sldMk cId="213599225" sldId="276"/>
        </pc:sldMkLst>
        <pc:picChg chg="del">
          <ac:chgData name="Ulrich, Melanie" userId="e032b114-1c8d-43bf-83d6-5bd6173b886f" providerId="ADAL" clId="{41257643-7B39-4F72-9B44-D8B1085A350D}" dt="2020-11-05T18:11:25.214" v="49" actId="478"/>
          <ac:picMkLst>
            <pc:docMk/>
            <pc:sldMk cId="213599225" sldId="276"/>
            <ac:picMk id="8" creationId="{440167FE-6181-4F6B-9B5A-AAE048CC1FB5}"/>
          </ac:picMkLst>
        </pc:picChg>
      </pc:sldChg>
      <pc:sldChg chg="delSp mod">
        <pc:chgData name="Ulrich, Melanie" userId="e032b114-1c8d-43bf-83d6-5bd6173b886f" providerId="ADAL" clId="{41257643-7B39-4F72-9B44-D8B1085A350D}" dt="2020-11-05T18:08:35.525" v="13" actId="478"/>
        <pc:sldMkLst>
          <pc:docMk/>
          <pc:sldMk cId="2972553045" sldId="277"/>
        </pc:sldMkLst>
        <pc:picChg chg="del">
          <ac:chgData name="Ulrich, Melanie" userId="e032b114-1c8d-43bf-83d6-5bd6173b886f" providerId="ADAL" clId="{41257643-7B39-4F72-9B44-D8B1085A350D}" dt="2020-11-05T18:08:35.525" v="13" actId="478"/>
          <ac:picMkLst>
            <pc:docMk/>
            <pc:sldMk cId="2972553045" sldId="277"/>
            <ac:picMk id="2" creationId="{753E4AEA-4461-426E-8150-99CF86632EF0}"/>
          </ac:picMkLst>
        </pc:picChg>
      </pc:sldChg>
      <pc:sldMasterChg chg="modSldLayout">
        <pc:chgData name="Ulrich, Melanie" userId="e032b114-1c8d-43bf-83d6-5bd6173b886f" providerId="ADAL" clId="{41257643-7B39-4F72-9B44-D8B1085A350D}" dt="2020-11-05T18:10:25.297" v="41" actId="22"/>
        <pc:sldMasterMkLst>
          <pc:docMk/>
          <pc:sldMasterMk cId="4111256006" sldId="2147483719"/>
        </pc:sldMasterMkLst>
        <pc:sldLayoutChg chg="addSp mod">
          <pc:chgData name="Ulrich, Melanie" userId="e032b114-1c8d-43bf-83d6-5bd6173b886f" providerId="ADAL" clId="{41257643-7B39-4F72-9B44-D8B1085A350D}" dt="2020-11-05T18:09:50.783" v="26" actId="22"/>
          <pc:sldLayoutMkLst>
            <pc:docMk/>
            <pc:sldMasterMk cId="4111256006" sldId="2147483719"/>
            <pc:sldLayoutMk cId="2539111898" sldId="2147483720"/>
          </pc:sldLayoutMkLst>
          <pc:picChg chg="add">
            <ac:chgData name="Ulrich, Melanie" userId="e032b114-1c8d-43bf-83d6-5bd6173b886f" providerId="ADAL" clId="{41257643-7B39-4F72-9B44-D8B1085A350D}" dt="2020-11-05T18:09:50.783" v="26" actId="22"/>
            <ac:picMkLst>
              <pc:docMk/>
              <pc:sldMasterMk cId="4111256006" sldId="2147483719"/>
              <pc:sldLayoutMk cId="2539111898" sldId="2147483720"/>
              <ac:picMk id="2" creationId="{26C6628B-B955-4A06-A2D2-F2637EC1E69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8.365" v="2" actId="22"/>
          <pc:sldLayoutMkLst>
            <pc:docMk/>
            <pc:sldMasterMk cId="4111256006" sldId="2147483719"/>
            <pc:sldLayoutMk cId="3613161291" sldId="2147483721"/>
          </pc:sldLayoutMkLst>
          <pc:picChg chg="add">
            <ac:chgData name="Ulrich, Melanie" userId="e032b114-1c8d-43bf-83d6-5bd6173b886f" providerId="ADAL" clId="{41257643-7B39-4F72-9B44-D8B1085A350D}" dt="2020-11-05T18:07:58.365" v="2" actId="22"/>
            <ac:picMkLst>
              <pc:docMk/>
              <pc:sldMasterMk cId="4111256006" sldId="2147483719"/>
              <pc:sldLayoutMk cId="3613161291" sldId="2147483721"/>
              <ac:picMk id="3" creationId="{3B2691C8-17BF-4178-8EB9-778DEDDB1A73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9:33.496" v="19" actId="1076"/>
          <pc:sldLayoutMkLst>
            <pc:docMk/>
            <pc:sldMasterMk cId="4111256006" sldId="2147483719"/>
            <pc:sldLayoutMk cId="3101520983" sldId="2147483725"/>
          </pc:sldLayoutMkLst>
          <pc:picChg chg="add mod">
            <ac:chgData name="Ulrich, Melanie" userId="e032b114-1c8d-43bf-83d6-5bd6173b886f" providerId="ADAL" clId="{41257643-7B39-4F72-9B44-D8B1085A350D}" dt="2020-11-05T18:09:33.496" v="19" actId="1076"/>
            <ac:picMkLst>
              <pc:docMk/>
              <pc:sldMasterMk cId="4111256006" sldId="2147483719"/>
              <pc:sldLayoutMk cId="3101520983" sldId="2147483725"/>
              <ac:picMk id="5" creationId="{AD25C652-3A12-4692-BB44-8656ED261C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0.368" v="3" actId="22"/>
          <pc:sldLayoutMkLst>
            <pc:docMk/>
            <pc:sldMasterMk cId="4111256006" sldId="2147483719"/>
            <pc:sldLayoutMk cId="854311633" sldId="2147483742"/>
          </pc:sldLayoutMkLst>
          <pc:picChg chg="add">
            <ac:chgData name="Ulrich, Melanie" userId="e032b114-1c8d-43bf-83d6-5bd6173b886f" providerId="ADAL" clId="{41257643-7B39-4F72-9B44-D8B1085A350D}" dt="2020-11-05T18:08:00.368" v="3" actId="22"/>
            <ac:picMkLst>
              <pc:docMk/>
              <pc:sldMasterMk cId="4111256006" sldId="2147483719"/>
              <pc:sldLayoutMk cId="854311633" sldId="2147483742"/>
              <ac:picMk id="3" creationId="{2CABA84F-8E24-41C1-A179-B6E997659D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6.812" v="1" actId="22"/>
          <pc:sldLayoutMkLst>
            <pc:docMk/>
            <pc:sldMasterMk cId="4111256006" sldId="2147483719"/>
            <pc:sldLayoutMk cId="349444732" sldId="2147483743"/>
          </pc:sldLayoutMkLst>
          <pc:picChg chg="add">
            <ac:chgData name="Ulrich, Melanie" userId="e032b114-1c8d-43bf-83d6-5bd6173b886f" providerId="ADAL" clId="{41257643-7B39-4F72-9B44-D8B1085A350D}" dt="2020-11-05T18:07:56.812" v="1" actId="22"/>
            <ac:picMkLst>
              <pc:docMk/>
              <pc:sldMasterMk cId="4111256006" sldId="2147483719"/>
              <pc:sldLayoutMk cId="349444732" sldId="2147483743"/>
              <ac:picMk id="3" creationId="{3FD4AE78-D0EB-4A0B-B63F-8343844A88F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6.878" v="10" actId="22"/>
          <pc:sldLayoutMkLst>
            <pc:docMk/>
            <pc:sldMasterMk cId="4111256006" sldId="2147483719"/>
            <pc:sldLayoutMk cId="316672149" sldId="2147483744"/>
          </pc:sldLayoutMkLst>
          <pc:picChg chg="add">
            <ac:chgData name="Ulrich, Melanie" userId="e032b114-1c8d-43bf-83d6-5bd6173b886f" providerId="ADAL" clId="{41257643-7B39-4F72-9B44-D8B1085A350D}" dt="2020-11-05T18:08:16.878" v="10" actId="22"/>
            <ac:picMkLst>
              <pc:docMk/>
              <pc:sldMasterMk cId="4111256006" sldId="2147483719"/>
              <pc:sldLayoutMk cId="316672149" sldId="2147483744"/>
              <ac:picMk id="3" creationId="{44B20456-6692-4960-8821-D490DE17564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8.093" v="11" actId="22"/>
          <pc:sldLayoutMkLst>
            <pc:docMk/>
            <pc:sldMasterMk cId="4111256006" sldId="2147483719"/>
            <pc:sldLayoutMk cId="1069470449" sldId="2147483745"/>
          </pc:sldLayoutMkLst>
          <pc:picChg chg="add">
            <ac:chgData name="Ulrich, Melanie" userId="e032b114-1c8d-43bf-83d6-5bd6173b886f" providerId="ADAL" clId="{41257643-7B39-4F72-9B44-D8B1085A350D}" dt="2020-11-05T18:08:18.093" v="11" actId="22"/>
            <ac:picMkLst>
              <pc:docMk/>
              <pc:sldMasterMk cId="4111256006" sldId="2147483719"/>
              <pc:sldLayoutMk cId="1069470449" sldId="2147483745"/>
              <ac:picMk id="3" creationId="{3C7C0638-979B-4B0B-B96F-6B859AF7A698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8:10.666" v="8" actId="1076"/>
          <pc:sldLayoutMkLst>
            <pc:docMk/>
            <pc:sldMasterMk cId="4111256006" sldId="2147483719"/>
            <pc:sldLayoutMk cId="629726606" sldId="2147483746"/>
          </pc:sldLayoutMkLst>
          <pc:picChg chg="add mod">
            <ac:chgData name="Ulrich, Melanie" userId="e032b114-1c8d-43bf-83d6-5bd6173b886f" providerId="ADAL" clId="{41257643-7B39-4F72-9B44-D8B1085A350D}" dt="2020-11-05T18:08:10.666" v="8" actId="1076"/>
            <ac:picMkLst>
              <pc:docMk/>
              <pc:sldMasterMk cId="4111256006" sldId="2147483719"/>
              <pc:sldLayoutMk cId="629726606" sldId="2147483746"/>
              <ac:picMk id="3" creationId="{9FB7DA9D-A6E0-4F2D-B849-48659B12B7B5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5.981" v="9" actId="22"/>
          <pc:sldLayoutMkLst>
            <pc:docMk/>
            <pc:sldMasterMk cId="4111256006" sldId="2147483719"/>
            <pc:sldLayoutMk cId="1052002828" sldId="2147483747"/>
          </pc:sldLayoutMkLst>
          <pc:picChg chg="add">
            <ac:chgData name="Ulrich, Melanie" userId="e032b114-1c8d-43bf-83d6-5bd6173b886f" providerId="ADAL" clId="{41257643-7B39-4F72-9B44-D8B1085A350D}" dt="2020-11-05T18:08:15.981" v="9" actId="22"/>
            <ac:picMkLst>
              <pc:docMk/>
              <pc:sldMasterMk cId="4111256006" sldId="2147483719"/>
              <pc:sldLayoutMk cId="1052002828" sldId="2147483747"/>
              <ac:picMk id="3" creationId="{954323D5-DC36-4533-A457-DCC5ED0C961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1.280" v="4" actId="22"/>
          <pc:sldLayoutMkLst>
            <pc:docMk/>
            <pc:sldMasterMk cId="4111256006" sldId="2147483719"/>
            <pc:sldLayoutMk cId="866271486" sldId="2147483748"/>
          </pc:sldLayoutMkLst>
          <pc:picChg chg="add">
            <ac:chgData name="Ulrich, Melanie" userId="e032b114-1c8d-43bf-83d6-5bd6173b886f" providerId="ADAL" clId="{41257643-7B39-4F72-9B44-D8B1085A350D}" dt="2020-11-05T18:08:01.280" v="4" actId="22"/>
            <ac:picMkLst>
              <pc:docMk/>
              <pc:sldMasterMk cId="4111256006" sldId="2147483719"/>
              <pc:sldLayoutMk cId="866271486" sldId="2147483748"/>
              <ac:picMk id="3" creationId="{528B33F6-A58B-4CDC-8488-A0B7054DA82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9.615" v="21" actId="22"/>
          <pc:sldLayoutMkLst>
            <pc:docMk/>
            <pc:sldMasterMk cId="4111256006" sldId="2147483719"/>
            <pc:sldLayoutMk cId="1888476529" sldId="2147483749"/>
          </pc:sldLayoutMkLst>
          <pc:picChg chg="add">
            <ac:chgData name="Ulrich, Melanie" userId="e032b114-1c8d-43bf-83d6-5bd6173b886f" providerId="ADAL" clId="{41257643-7B39-4F72-9B44-D8B1085A350D}" dt="2020-11-05T18:09:39.615" v="21" actId="22"/>
            <ac:picMkLst>
              <pc:docMk/>
              <pc:sldMasterMk cId="4111256006" sldId="2147483719"/>
              <pc:sldLayoutMk cId="1888476529" sldId="2147483749"/>
              <ac:picMk id="4" creationId="{95EFC259-BBAE-4DA5-B848-4DB59354A87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1.947" v="22" actId="22"/>
          <pc:sldLayoutMkLst>
            <pc:docMk/>
            <pc:sldMasterMk cId="4111256006" sldId="2147483719"/>
            <pc:sldLayoutMk cId="1587929098" sldId="2147483750"/>
          </pc:sldLayoutMkLst>
          <pc:picChg chg="add">
            <ac:chgData name="Ulrich, Melanie" userId="e032b114-1c8d-43bf-83d6-5bd6173b886f" providerId="ADAL" clId="{41257643-7B39-4F72-9B44-D8B1085A350D}" dt="2020-11-05T18:09:41.947" v="22" actId="22"/>
            <ac:picMkLst>
              <pc:docMk/>
              <pc:sldMasterMk cId="4111256006" sldId="2147483719"/>
              <pc:sldLayoutMk cId="1587929098" sldId="2147483750"/>
              <ac:picMk id="4" creationId="{B82200EE-224B-415F-A726-90C5CBB2F8E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4.879" v="23" actId="22"/>
          <pc:sldLayoutMkLst>
            <pc:docMk/>
            <pc:sldMasterMk cId="4111256006" sldId="2147483719"/>
            <pc:sldLayoutMk cId="1857940329" sldId="2147483751"/>
          </pc:sldLayoutMkLst>
          <pc:picChg chg="add">
            <ac:chgData name="Ulrich, Melanie" userId="e032b114-1c8d-43bf-83d6-5bd6173b886f" providerId="ADAL" clId="{41257643-7B39-4F72-9B44-D8B1085A350D}" dt="2020-11-05T18:09:44.879" v="23" actId="22"/>
            <ac:picMkLst>
              <pc:docMk/>
              <pc:sldMasterMk cId="4111256006" sldId="2147483719"/>
              <pc:sldLayoutMk cId="1857940329" sldId="2147483751"/>
              <ac:picMk id="3" creationId="{9917D098-5A09-4869-B309-8E88CBD6B8E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912" v="25" actId="22"/>
          <pc:sldLayoutMkLst>
            <pc:docMk/>
            <pc:sldMasterMk cId="4111256006" sldId="2147483719"/>
            <pc:sldLayoutMk cId="2805017221" sldId="2147483752"/>
          </pc:sldLayoutMkLst>
          <pc:picChg chg="add">
            <ac:chgData name="Ulrich, Melanie" userId="e032b114-1c8d-43bf-83d6-5bd6173b886f" providerId="ADAL" clId="{41257643-7B39-4F72-9B44-D8B1085A350D}" dt="2020-11-05T18:09:46.912" v="25" actId="22"/>
            <ac:picMkLst>
              <pc:docMk/>
              <pc:sldMasterMk cId="4111256006" sldId="2147483719"/>
              <pc:sldLayoutMk cId="2805017221" sldId="2147483752"/>
              <ac:picMk id="3" creationId="{57E9B9A6-20E0-4E5C-B982-427BF76498E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208" v="24" actId="22"/>
          <pc:sldLayoutMkLst>
            <pc:docMk/>
            <pc:sldMasterMk cId="4111256006" sldId="2147483719"/>
            <pc:sldLayoutMk cId="1015751423" sldId="2147483753"/>
          </pc:sldLayoutMkLst>
          <pc:picChg chg="add">
            <ac:chgData name="Ulrich, Melanie" userId="e032b114-1c8d-43bf-83d6-5bd6173b886f" providerId="ADAL" clId="{41257643-7B39-4F72-9B44-D8B1085A350D}" dt="2020-11-05T18:09:46.208" v="24" actId="22"/>
            <ac:picMkLst>
              <pc:docMk/>
              <pc:sldMasterMk cId="4111256006" sldId="2147483719"/>
              <pc:sldLayoutMk cId="1015751423" sldId="2147483753"/>
              <ac:picMk id="3" creationId="{4775AFD9-BEE3-425F-9AB3-3335000DBB4C}"/>
            </ac:picMkLst>
          </pc:picChg>
        </pc:sldLayoutChg>
        <pc:sldLayoutChg chg="addSp delSp modSp mod">
          <pc:chgData name="Ulrich, Melanie" userId="e032b114-1c8d-43bf-83d6-5bd6173b886f" providerId="ADAL" clId="{41257643-7B39-4F72-9B44-D8B1085A350D}" dt="2020-11-05T18:10:11.583" v="30" actId="1076"/>
          <pc:sldLayoutMkLst>
            <pc:docMk/>
            <pc:sldMasterMk cId="4111256006" sldId="2147483719"/>
            <pc:sldLayoutMk cId="3710167667" sldId="2147483754"/>
          </pc:sldLayoutMkLst>
          <pc:picChg chg="add del">
            <ac:chgData name="Ulrich, Melanie" userId="e032b114-1c8d-43bf-83d6-5bd6173b886f" providerId="ADAL" clId="{41257643-7B39-4F72-9B44-D8B1085A350D}" dt="2020-11-05T18:09:58.271" v="28" actId="478"/>
            <ac:picMkLst>
              <pc:docMk/>
              <pc:sldMasterMk cId="4111256006" sldId="2147483719"/>
              <pc:sldLayoutMk cId="3710167667" sldId="2147483754"/>
              <ac:picMk id="2" creationId="{4A7CC5E5-748F-4D66-9347-DFEF67CFEEC4}"/>
            </ac:picMkLst>
          </pc:picChg>
          <pc:picChg chg="add mod">
            <ac:chgData name="Ulrich, Melanie" userId="e032b114-1c8d-43bf-83d6-5bd6173b886f" providerId="ADAL" clId="{41257643-7B39-4F72-9B44-D8B1085A350D}" dt="2020-11-05T18:10:11.583" v="30" actId="1076"/>
            <ac:picMkLst>
              <pc:docMk/>
              <pc:sldMasterMk cId="4111256006" sldId="2147483719"/>
              <pc:sldLayoutMk cId="3710167667" sldId="2147483754"/>
              <ac:picMk id="3" creationId="{C1ADDC4B-24B4-4987-8301-62AC6401666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5.297" v="41" actId="22"/>
          <pc:sldLayoutMkLst>
            <pc:docMk/>
            <pc:sldMasterMk cId="4111256006" sldId="2147483719"/>
            <pc:sldLayoutMk cId="2613072434" sldId="2147483755"/>
          </pc:sldLayoutMkLst>
          <pc:picChg chg="add">
            <ac:chgData name="Ulrich, Melanie" userId="e032b114-1c8d-43bf-83d6-5bd6173b886f" providerId="ADAL" clId="{41257643-7B39-4F72-9B44-D8B1085A350D}" dt="2020-11-05T18:10:25.297" v="41" actId="22"/>
            <ac:picMkLst>
              <pc:docMk/>
              <pc:sldMasterMk cId="4111256006" sldId="2147483719"/>
              <pc:sldLayoutMk cId="2613072434" sldId="2147483755"/>
              <ac:picMk id="4" creationId="{7B514CDE-B44E-48D2-AF6E-F7F26F3FAC3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8.195" v="20" actId="22"/>
          <pc:sldLayoutMkLst>
            <pc:docMk/>
            <pc:sldMasterMk cId="4111256006" sldId="2147483719"/>
            <pc:sldLayoutMk cId="2501775187" sldId="2147483756"/>
          </pc:sldLayoutMkLst>
          <pc:picChg chg="add">
            <ac:chgData name="Ulrich, Melanie" userId="e032b114-1c8d-43bf-83d6-5bd6173b886f" providerId="ADAL" clId="{41257643-7B39-4F72-9B44-D8B1085A350D}" dt="2020-11-05T18:09:38.195" v="20" actId="22"/>
            <ac:picMkLst>
              <pc:docMk/>
              <pc:sldMasterMk cId="4111256006" sldId="2147483719"/>
              <pc:sldLayoutMk cId="2501775187" sldId="2147483756"/>
              <ac:picMk id="4" creationId="{F67056E4-3E14-4ED3-85AB-955E33A8DA4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4.477" v="31" actId="22"/>
          <pc:sldLayoutMkLst>
            <pc:docMk/>
            <pc:sldMasterMk cId="4111256006" sldId="2147483719"/>
            <pc:sldLayoutMk cId="3774735913" sldId="2147483757"/>
          </pc:sldLayoutMkLst>
          <pc:picChg chg="add">
            <ac:chgData name="Ulrich, Melanie" userId="e032b114-1c8d-43bf-83d6-5bd6173b886f" providerId="ADAL" clId="{41257643-7B39-4F72-9B44-D8B1085A350D}" dt="2020-11-05T18:10:14.477" v="31" actId="22"/>
            <ac:picMkLst>
              <pc:docMk/>
              <pc:sldMasterMk cId="4111256006" sldId="2147483719"/>
              <pc:sldLayoutMk cId="3774735913" sldId="2147483757"/>
              <ac:picMk id="2" creationId="{9BBBBBA0-AAB0-4BC2-BDF1-8C90CA9DFF5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5.817" v="32" actId="22"/>
          <pc:sldLayoutMkLst>
            <pc:docMk/>
            <pc:sldMasterMk cId="4111256006" sldId="2147483719"/>
            <pc:sldLayoutMk cId="4115139038" sldId="2147483758"/>
          </pc:sldLayoutMkLst>
          <pc:picChg chg="add">
            <ac:chgData name="Ulrich, Melanie" userId="e032b114-1c8d-43bf-83d6-5bd6173b886f" providerId="ADAL" clId="{41257643-7B39-4F72-9B44-D8B1085A350D}" dt="2020-11-05T18:10:15.817" v="32" actId="22"/>
            <ac:picMkLst>
              <pc:docMk/>
              <pc:sldMasterMk cId="4111256006" sldId="2147483719"/>
              <pc:sldLayoutMk cId="4115139038" sldId="2147483758"/>
              <ac:picMk id="2" creationId="{13A586B6-7406-43F8-B07F-A8BD953D18A4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6.835" v="33" actId="22"/>
          <pc:sldLayoutMkLst>
            <pc:docMk/>
            <pc:sldMasterMk cId="4111256006" sldId="2147483719"/>
            <pc:sldLayoutMk cId="1755101657" sldId="2147483760"/>
          </pc:sldLayoutMkLst>
          <pc:picChg chg="add">
            <ac:chgData name="Ulrich, Melanie" userId="e032b114-1c8d-43bf-83d6-5bd6173b886f" providerId="ADAL" clId="{41257643-7B39-4F72-9B44-D8B1085A350D}" dt="2020-11-05T18:10:16.835" v="33" actId="22"/>
            <ac:picMkLst>
              <pc:docMk/>
              <pc:sldMasterMk cId="4111256006" sldId="2147483719"/>
              <pc:sldLayoutMk cId="1755101657" sldId="2147483760"/>
              <ac:picMk id="2" creationId="{4973D2B0-1CE9-493B-9925-CD6B89614F4F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8.793" v="34" actId="22"/>
          <pc:sldLayoutMkLst>
            <pc:docMk/>
            <pc:sldMasterMk cId="4111256006" sldId="2147483719"/>
            <pc:sldLayoutMk cId="1890678891" sldId="2147483761"/>
          </pc:sldLayoutMkLst>
          <pc:picChg chg="add">
            <ac:chgData name="Ulrich, Melanie" userId="e032b114-1c8d-43bf-83d6-5bd6173b886f" providerId="ADAL" clId="{41257643-7B39-4F72-9B44-D8B1085A350D}" dt="2020-11-05T18:10:18.793" v="34" actId="22"/>
            <ac:picMkLst>
              <pc:docMk/>
              <pc:sldMasterMk cId="4111256006" sldId="2147483719"/>
              <pc:sldLayoutMk cId="1890678891" sldId="2147483761"/>
              <ac:picMk id="2" creationId="{CAF8FDEC-6588-41D9-99DC-18FE86AD052D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9.334" v="35" actId="22"/>
          <pc:sldLayoutMkLst>
            <pc:docMk/>
            <pc:sldMasterMk cId="4111256006" sldId="2147483719"/>
            <pc:sldLayoutMk cId="3583457087" sldId="2147483762"/>
          </pc:sldLayoutMkLst>
          <pc:picChg chg="add">
            <ac:chgData name="Ulrich, Melanie" userId="e032b114-1c8d-43bf-83d6-5bd6173b886f" providerId="ADAL" clId="{41257643-7B39-4F72-9B44-D8B1085A350D}" dt="2020-11-05T18:10:19.334" v="35" actId="22"/>
            <ac:picMkLst>
              <pc:docMk/>
              <pc:sldMasterMk cId="4111256006" sldId="2147483719"/>
              <pc:sldLayoutMk cId="3583457087" sldId="2147483762"/>
              <ac:picMk id="2" creationId="{5BF0BE0F-8278-429A-ABC4-48862EE15D9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034" v="36" actId="22"/>
          <pc:sldLayoutMkLst>
            <pc:docMk/>
            <pc:sldMasterMk cId="4111256006" sldId="2147483719"/>
            <pc:sldLayoutMk cId="3598649046" sldId="2147483764"/>
          </pc:sldLayoutMkLst>
          <pc:picChg chg="add">
            <ac:chgData name="Ulrich, Melanie" userId="e032b114-1c8d-43bf-83d6-5bd6173b886f" providerId="ADAL" clId="{41257643-7B39-4F72-9B44-D8B1085A350D}" dt="2020-11-05T18:10:21.034" v="36" actId="22"/>
            <ac:picMkLst>
              <pc:docMk/>
              <pc:sldMasterMk cId="4111256006" sldId="2147483719"/>
              <pc:sldLayoutMk cId="3598649046" sldId="2147483764"/>
              <ac:picMk id="4" creationId="{715CADD9-290D-480D-B381-B762CBC85CC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599" v="37" actId="22"/>
          <pc:sldLayoutMkLst>
            <pc:docMk/>
            <pc:sldMasterMk cId="4111256006" sldId="2147483719"/>
            <pc:sldLayoutMk cId="2234919333" sldId="2147483765"/>
          </pc:sldLayoutMkLst>
          <pc:picChg chg="add">
            <ac:chgData name="Ulrich, Melanie" userId="e032b114-1c8d-43bf-83d6-5bd6173b886f" providerId="ADAL" clId="{41257643-7B39-4F72-9B44-D8B1085A350D}" dt="2020-11-05T18:10:21.599" v="37" actId="22"/>
            <ac:picMkLst>
              <pc:docMk/>
              <pc:sldMasterMk cId="4111256006" sldId="2147483719"/>
              <pc:sldLayoutMk cId="2234919333" sldId="2147483765"/>
              <ac:picMk id="4" creationId="{46102D5F-B5B3-44E7-B63C-D3C34DEFE14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2.272" v="38" actId="22"/>
          <pc:sldLayoutMkLst>
            <pc:docMk/>
            <pc:sldMasterMk cId="4111256006" sldId="2147483719"/>
            <pc:sldLayoutMk cId="3607815446" sldId="2147483766"/>
          </pc:sldLayoutMkLst>
          <pc:picChg chg="add">
            <ac:chgData name="Ulrich, Melanie" userId="e032b114-1c8d-43bf-83d6-5bd6173b886f" providerId="ADAL" clId="{41257643-7B39-4F72-9B44-D8B1085A350D}" dt="2020-11-05T18:10:22.272" v="38" actId="22"/>
            <ac:picMkLst>
              <pc:docMk/>
              <pc:sldMasterMk cId="4111256006" sldId="2147483719"/>
              <pc:sldLayoutMk cId="3607815446" sldId="2147483766"/>
              <ac:picMk id="4" creationId="{0CB36AA6-6A09-4EF9-94EF-52554048B0E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3.043" v="39" actId="22"/>
          <pc:sldLayoutMkLst>
            <pc:docMk/>
            <pc:sldMasterMk cId="4111256006" sldId="2147483719"/>
            <pc:sldLayoutMk cId="205652112" sldId="2147483767"/>
          </pc:sldLayoutMkLst>
          <pc:picChg chg="add">
            <ac:chgData name="Ulrich, Melanie" userId="e032b114-1c8d-43bf-83d6-5bd6173b886f" providerId="ADAL" clId="{41257643-7B39-4F72-9B44-D8B1085A350D}" dt="2020-11-05T18:10:23.043" v="39" actId="22"/>
            <ac:picMkLst>
              <pc:docMk/>
              <pc:sldMasterMk cId="4111256006" sldId="2147483719"/>
              <pc:sldLayoutMk cId="205652112" sldId="2147483767"/>
              <ac:picMk id="3" creationId="{67211782-D95D-4EAA-8801-2284CAACAE51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4.381" v="40" actId="22"/>
          <pc:sldLayoutMkLst>
            <pc:docMk/>
            <pc:sldMasterMk cId="4111256006" sldId="2147483719"/>
            <pc:sldLayoutMk cId="3479337966" sldId="2147483768"/>
          </pc:sldLayoutMkLst>
          <pc:picChg chg="add">
            <ac:chgData name="Ulrich, Melanie" userId="e032b114-1c8d-43bf-83d6-5bd6173b886f" providerId="ADAL" clId="{41257643-7B39-4F72-9B44-D8B1085A350D}" dt="2020-11-05T18:10:24.381" v="40" actId="22"/>
            <ac:picMkLst>
              <pc:docMk/>
              <pc:sldMasterMk cId="4111256006" sldId="2147483719"/>
              <pc:sldLayoutMk cId="3479337966" sldId="2147483768"/>
              <ac:picMk id="3" creationId="{4569829E-0179-48F9-9819-FA8179268C14}"/>
            </ac:picMkLst>
          </pc:picChg>
        </pc:sldLayoutChg>
      </pc:sldMasterChg>
    </pc:docChg>
  </pc:docChgLst>
  <pc:docChgLst>
    <pc:chgData name="Briggs, Connor" userId="885b7513-d3fa-4947-add1-efc2b24f04bd" providerId="ADAL" clId="{08080D27-A5DF-4A50-AD96-ACB7047FA0C6}"/>
    <pc:docChg chg="undo redo custSel addSld delSld modSld sldOrd">
      <pc:chgData name="Briggs, Connor" userId="885b7513-d3fa-4947-add1-efc2b24f04bd" providerId="ADAL" clId="{08080D27-A5DF-4A50-AD96-ACB7047FA0C6}" dt="2021-03-05T19:02:53.259" v="10702" actId="20577"/>
      <pc:docMkLst>
        <pc:docMk/>
      </pc:docMkLst>
      <pc:sldChg chg="modSp mod">
        <pc:chgData name="Briggs, Connor" userId="885b7513-d3fa-4947-add1-efc2b24f04bd" providerId="ADAL" clId="{08080D27-A5DF-4A50-AD96-ACB7047FA0C6}" dt="2021-03-01T21:14:50.468" v="13" actId="20577"/>
        <pc:sldMkLst>
          <pc:docMk/>
          <pc:sldMk cId="367918000" sldId="258"/>
        </pc:sldMkLst>
        <pc:spChg chg="mod">
          <ac:chgData name="Briggs, Connor" userId="885b7513-d3fa-4947-add1-efc2b24f04bd" providerId="ADAL" clId="{08080D27-A5DF-4A50-AD96-ACB7047FA0C6}" dt="2021-03-01T21:14:50.468" v="13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3147609828" sldId="268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1128624508" sldId="269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4283534379" sldId="270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2321181180" sldId="271"/>
        </pc:sldMkLst>
      </pc:sldChg>
      <pc:sldChg chg="del">
        <pc:chgData name="Briggs, Connor" userId="885b7513-d3fa-4947-add1-efc2b24f04bd" providerId="ADAL" clId="{08080D27-A5DF-4A50-AD96-ACB7047FA0C6}" dt="2021-03-01T21:25:53.874" v="66" actId="47"/>
        <pc:sldMkLst>
          <pc:docMk/>
          <pc:sldMk cId="2975579749" sldId="273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1057026021" sldId="274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4001767812" sldId="275"/>
        </pc:sldMkLst>
      </pc:sldChg>
      <pc:sldChg chg="del">
        <pc:chgData name="Briggs, Connor" userId="885b7513-d3fa-4947-add1-efc2b24f04bd" providerId="ADAL" clId="{08080D27-A5DF-4A50-AD96-ACB7047FA0C6}" dt="2021-03-04T16:25:57.636" v="8282" actId="47"/>
        <pc:sldMkLst>
          <pc:docMk/>
          <pc:sldMk cId="213599225" sldId="276"/>
        </pc:sldMkLst>
      </pc:sldChg>
      <pc:sldChg chg="del">
        <pc:chgData name="Briggs, Connor" userId="885b7513-d3fa-4947-add1-efc2b24f04bd" providerId="ADAL" clId="{08080D27-A5DF-4A50-AD96-ACB7047FA0C6}" dt="2021-03-01T21:25:53.874" v="66" actId="47"/>
        <pc:sldMkLst>
          <pc:docMk/>
          <pc:sldMk cId="4014164300" sldId="278"/>
        </pc:sldMkLst>
      </pc:sldChg>
      <pc:sldChg chg="del">
        <pc:chgData name="Briggs, Connor" userId="885b7513-d3fa-4947-add1-efc2b24f04bd" providerId="ADAL" clId="{08080D27-A5DF-4A50-AD96-ACB7047FA0C6}" dt="2021-03-01T21:25:53.874" v="66" actId="47"/>
        <pc:sldMkLst>
          <pc:docMk/>
          <pc:sldMk cId="2666386289" sldId="279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4061703713" sldId="280"/>
        </pc:sldMkLst>
      </pc:sldChg>
      <pc:sldChg chg="modSp mod">
        <pc:chgData name="Briggs, Connor" userId="885b7513-d3fa-4947-add1-efc2b24f04bd" providerId="ADAL" clId="{08080D27-A5DF-4A50-AD96-ACB7047FA0C6}" dt="2021-03-01T23:46:00.688" v="3968" actId="14"/>
        <pc:sldMkLst>
          <pc:docMk/>
          <pc:sldMk cId="2738065107" sldId="282"/>
        </pc:sldMkLst>
        <pc:spChg chg="mod">
          <ac:chgData name="Briggs, Connor" userId="885b7513-d3fa-4947-add1-efc2b24f04bd" providerId="ADAL" clId="{08080D27-A5DF-4A50-AD96-ACB7047FA0C6}" dt="2021-03-01T23:46:00.688" v="3968" actId="14"/>
          <ac:spMkLst>
            <pc:docMk/>
            <pc:sldMk cId="2738065107" sldId="282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08080D27-A5DF-4A50-AD96-ACB7047FA0C6}" dt="2021-03-01T23:46:16.142" v="3970" actId="14"/>
        <pc:sldMkLst>
          <pc:docMk/>
          <pc:sldMk cId="4254091782" sldId="283"/>
        </pc:sldMkLst>
        <pc:spChg chg="mod">
          <ac:chgData name="Briggs, Connor" userId="885b7513-d3fa-4947-add1-efc2b24f04bd" providerId="ADAL" clId="{08080D27-A5DF-4A50-AD96-ACB7047FA0C6}" dt="2021-03-01T23:46:16.142" v="3970" actId="14"/>
          <ac:spMkLst>
            <pc:docMk/>
            <pc:sldMk cId="4254091782" sldId="283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963601259" sldId="284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1283353556" sldId="285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1987078512" sldId="286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713327329" sldId="287"/>
        </pc:sldMkLst>
      </pc:sldChg>
      <pc:sldChg chg="del">
        <pc:chgData name="Briggs, Connor" userId="885b7513-d3fa-4947-add1-efc2b24f04bd" providerId="ADAL" clId="{08080D27-A5DF-4A50-AD96-ACB7047FA0C6}" dt="2021-03-01T21:25:53.874" v="66" actId="47"/>
        <pc:sldMkLst>
          <pc:docMk/>
          <pc:sldMk cId="2366694518" sldId="288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831019871" sldId="290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397608531" sldId="291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985035807" sldId="292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03887930" sldId="293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412343134" sldId="294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125990626" sldId="295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274525411" sldId="296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350193963" sldId="299"/>
        </pc:sldMkLst>
      </pc:sldChg>
      <pc:sldChg chg="del">
        <pc:chgData name="Briggs, Connor" userId="885b7513-d3fa-4947-add1-efc2b24f04bd" providerId="ADAL" clId="{08080D27-A5DF-4A50-AD96-ACB7047FA0C6}" dt="2021-03-01T21:27:48.752" v="101" actId="47"/>
        <pc:sldMkLst>
          <pc:docMk/>
          <pc:sldMk cId="2168814760" sldId="300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1890114634" sldId="301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726622376" sldId="302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076972079" sldId="303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4069855252" sldId="304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991744006" sldId="305"/>
        </pc:sldMkLst>
      </pc:sldChg>
      <pc:sldChg chg="modSp mod">
        <pc:chgData name="Briggs, Connor" userId="885b7513-d3fa-4947-add1-efc2b24f04bd" providerId="ADAL" clId="{08080D27-A5DF-4A50-AD96-ACB7047FA0C6}" dt="2021-03-02T20:26:23.210" v="4413" actId="1076"/>
        <pc:sldMkLst>
          <pc:docMk/>
          <pc:sldMk cId="2295506554" sldId="306"/>
        </pc:sldMkLst>
        <pc:spChg chg="mod">
          <ac:chgData name="Briggs, Connor" userId="885b7513-d3fa-4947-add1-efc2b24f04bd" providerId="ADAL" clId="{08080D27-A5DF-4A50-AD96-ACB7047FA0C6}" dt="2021-03-02T20:26:23.210" v="4413" actId="1076"/>
          <ac:spMkLst>
            <pc:docMk/>
            <pc:sldMk cId="2295506554" sldId="306"/>
            <ac:spMk id="4" creationId="{9F800888-D9B6-49F1-8B90-B7E4BB43ED5B}"/>
          </ac:spMkLst>
        </pc:spChg>
      </pc:sldChg>
      <pc:sldChg chg="modSp del mod ord">
        <pc:chgData name="Briggs, Connor" userId="885b7513-d3fa-4947-add1-efc2b24f04bd" providerId="ADAL" clId="{08080D27-A5DF-4A50-AD96-ACB7047FA0C6}" dt="2021-03-02T19:25:39.783" v="4218" actId="2696"/>
        <pc:sldMkLst>
          <pc:docMk/>
          <pc:sldMk cId="4119333269" sldId="307"/>
        </pc:sldMkLst>
        <pc:spChg chg="mod">
          <ac:chgData name="Briggs, Connor" userId="885b7513-d3fa-4947-add1-efc2b24f04bd" providerId="ADAL" clId="{08080D27-A5DF-4A50-AD96-ACB7047FA0C6}" dt="2021-03-02T19:24:21.362" v="4216" actId="20577"/>
          <ac:spMkLst>
            <pc:docMk/>
            <pc:sldMk cId="4119333269" sldId="307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1:54:21.034" v="954" actId="113"/>
          <ac:spMkLst>
            <pc:docMk/>
            <pc:sldMk cId="4119333269" sldId="307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2T23:21:29.969" v="6112" actId="2696"/>
        <pc:sldMkLst>
          <pc:docMk/>
          <pc:sldMk cId="595055486" sldId="308"/>
        </pc:sldMkLst>
      </pc:sldChg>
      <pc:sldChg chg="del">
        <pc:chgData name="Briggs, Connor" userId="885b7513-d3fa-4947-add1-efc2b24f04bd" providerId="ADAL" clId="{08080D27-A5DF-4A50-AD96-ACB7047FA0C6}" dt="2021-03-02T23:21:29.969" v="6112" actId="2696"/>
        <pc:sldMkLst>
          <pc:docMk/>
          <pc:sldMk cId="3545492825" sldId="309"/>
        </pc:sldMkLst>
      </pc:sldChg>
      <pc:sldChg chg="del">
        <pc:chgData name="Briggs, Connor" userId="885b7513-d3fa-4947-add1-efc2b24f04bd" providerId="ADAL" clId="{08080D27-A5DF-4A50-AD96-ACB7047FA0C6}" dt="2021-03-02T23:21:46.092" v="6114" actId="2696"/>
        <pc:sldMkLst>
          <pc:docMk/>
          <pc:sldMk cId="86774322" sldId="311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479085801" sldId="314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4286190373" sldId="315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111852430" sldId="316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211367782" sldId="323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244266823" sldId="324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1864929856" sldId="325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721811325" sldId="326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277526465" sldId="329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386978573" sldId="330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870917157" sldId="332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172463248" sldId="335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960483871" sldId="336"/>
        </pc:sldMkLst>
      </pc:sldChg>
      <pc:sldChg chg="del">
        <pc:chgData name="Briggs, Connor" userId="885b7513-d3fa-4947-add1-efc2b24f04bd" providerId="ADAL" clId="{08080D27-A5DF-4A50-AD96-ACB7047FA0C6}" dt="2021-03-01T21:28:39.403" v="103" actId="2696"/>
        <pc:sldMkLst>
          <pc:docMk/>
          <pc:sldMk cId="2774040958" sldId="337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149976220" sldId="338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378332009" sldId="339"/>
        </pc:sldMkLst>
      </pc:sldChg>
      <pc:sldChg chg="del">
        <pc:chgData name="Briggs, Connor" userId="885b7513-d3fa-4947-add1-efc2b24f04bd" providerId="ADAL" clId="{08080D27-A5DF-4A50-AD96-ACB7047FA0C6}" dt="2021-03-01T21:25:53.874" v="66" actId="47"/>
        <pc:sldMkLst>
          <pc:docMk/>
          <pc:sldMk cId="1121534450" sldId="340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183962543" sldId="341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232901559" sldId="343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241651628" sldId="344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3629318050" sldId="345"/>
        </pc:sldMkLst>
      </pc:sldChg>
      <pc:sldChg chg="del">
        <pc:chgData name="Briggs, Connor" userId="885b7513-d3fa-4947-add1-efc2b24f04bd" providerId="ADAL" clId="{08080D27-A5DF-4A50-AD96-ACB7047FA0C6}" dt="2021-03-01T21:27:06.552" v="99" actId="47"/>
        <pc:sldMkLst>
          <pc:docMk/>
          <pc:sldMk cId="1933336191" sldId="347"/>
        </pc:sldMkLst>
      </pc:sldChg>
      <pc:sldChg chg="del">
        <pc:chgData name="Briggs, Connor" userId="885b7513-d3fa-4947-add1-efc2b24f04bd" providerId="ADAL" clId="{08080D27-A5DF-4A50-AD96-ACB7047FA0C6}" dt="2021-03-02T23:21:42.117" v="6113" actId="2696"/>
        <pc:sldMkLst>
          <pc:docMk/>
          <pc:sldMk cId="2192058484" sldId="348"/>
        </pc:sldMkLst>
      </pc:sldChg>
      <pc:sldChg chg="modSp mod ord">
        <pc:chgData name="Briggs, Connor" userId="885b7513-d3fa-4947-add1-efc2b24f04bd" providerId="ADAL" clId="{08080D27-A5DF-4A50-AD96-ACB7047FA0C6}" dt="2021-03-01T23:49:57.258" v="4042" actId="20577"/>
        <pc:sldMkLst>
          <pc:docMk/>
          <pc:sldMk cId="1523953816" sldId="349"/>
        </pc:sldMkLst>
        <pc:spChg chg="mod">
          <ac:chgData name="Briggs, Connor" userId="885b7513-d3fa-4947-add1-efc2b24f04bd" providerId="ADAL" clId="{08080D27-A5DF-4A50-AD96-ACB7047FA0C6}" dt="2021-03-01T23:49:57.258" v="4042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1:46:57.819" v="350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Graphic">
          <ac:chgData name="Briggs, Connor" userId="885b7513-d3fa-4947-add1-efc2b24f04bd" providerId="ADAL" clId="{08080D27-A5DF-4A50-AD96-ACB7047FA0C6}" dt="2021-03-01T21:47:52.807" v="401" actId="20577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408416928" sldId="350"/>
        </pc:sldMkLst>
      </pc:sldChg>
      <pc:sldChg chg="modSp add mod">
        <pc:chgData name="Briggs, Connor" userId="885b7513-d3fa-4947-add1-efc2b24f04bd" providerId="ADAL" clId="{08080D27-A5DF-4A50-AD96-ACB7047FA0C6}" dt="2021-03-01T23:46:31.122" v="3972" actId="14"/>
        <pc:sldMkLst>
          <pc:docMk/>
          <pc:sldMk cId="3142536575" sldId="350"/>
        </pc:sldMkLst>
        <pc:spChg chg="mod">
          <ac:chgData name="Briggs, Connor" userId="885b7513-d3fa-4947-add1-efc2b24f04bd" providerId="ADAL" clId="{08080D27-A5DF-4A50-AD96-ACB7047FA0C6}" dt="2021-03-01T23:46:31.122" v="3972" actId="14"/>
          <ac:spMkLst>
            <pc:docMk/>
            <pc:sldMk cId="3142536575" sldId="350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08315936" sldId="351"/>
        </pc:sldMkLst>
      </pc:sldChg>
      <pc:sldChg chg="modSp add mod">
        <pc:chgData name="Briggs, Connor" userId="885b7513-d3fa-4947-add1-efc2b24f04bd" providerId="ADAL" clId="{08080D27-A5DF-4A50-AD96-ACB7047FA0C6}" dt="2021-03-01T23:46:43.866" v="3974" actId="14"/>
        <pc:sldMkLst>
          <pc:docMk/>
          <pc:sldMk cId="1204649072" sldId="351"/>
        </pc:sldMkLst>
        <pc:spChg chg="mod">
          <ac:chgData name="Briggs, Connor" userId="885b7513-d3fa-4947-add1-efc2b24f04bd" providerId="ADAL" clId="{08080D27-A5DF-4A50-AD96-ACB7047FA0C6}" dt="2021-03-01T23:46:43.866" v="3974" actId="14"/>
          <ac:spMkLst>
            <pc:docMk/>
            <pc:sldMk cId="1204649072" sldId="351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2707314825" sldId="352"/>
        </pc:sldMkLst>
      </pc:sldChg>
      <pc:sldChg chg="modSp add mod">
        <pc:chgData name="Briggs, Connor" userId="885b7513-d3fa-4947-add1-efc2b24f04bd" providerId="ADAL" clId="{08080D27-A5DF-4A50-AD96-ACB7047FA0C6}" dt="2021-03-01T23:47:04.885" v="3976" actId="14"/>
        <pc:sldMkLst>
          <pc:docMk/>
          <pc:sldMk cId="2828765767" sldId="352"/>
        </pc:sldMkLst>
        <pc:spChg chg="mod">
          <ac:chgData name="Briggs, Connor" userId="885b7513-d3fa-4947-add1-efc2b24f04bd" providerId="ADAL" clId="{08080D27-A5DF-4A50-AD96-ACB7047FA0C6}" dt="2021-03-01T23:47:04.885" v="3976" actId="14"/>
          <ac:spMkLst>
            <pc:docMk/>
            <pc:sldMk cId="2828765767" sldId="352"/>
            <ac:spMk id="4" creationId="{9F800888-D9B6-49F1-8B90-B7E4BB43ED5B}"/>
          </ac:spMkLst>
        </pc:spChg>
      </pc:sldChg>
      <pc:sldChg chg="modSp add mod">
        <pc:chgData name="Briggs, Connor" userId="885b7513-d3fa-4947-add1-efc2b24f04bd" providerId="ADAL" clId="{08080D27-A5DF-4A50-AD96-ACB7047FA0C6}" dt="2021-03-01T23:47:15.465" v="3978" actId="14"/>
        <pc:sldMkLst>
          <pc:docMk/>
          <pc:sldMk cId="2435525467" sldId="353"/>
        </pc:sldMkLst>
        <pc:spChg chg="mod">
          <ac:chgData name="Briggs, Connor" userId="885b7513-d3fa-4947-add1-efc2b24f04bd" providerId="ADAL" clId="{08080D27-A5DF-4A50-AD96-ACB7047FA0C6}" dt="2021-03-01T23:47:15.465" v="3978" actId="14"/>
          <ac:spMkLst>
            <pc:docMk/>
            <pc:sldMk cId="2435525467" sldId="353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259533247" sldId="353"/>
        </pc:sldMkLst>
      </pc:sldChg>
      <pc:sldChg chg="modSp add mod ord">
        <pc:chgData name="Briggs, Connor" userId="885b7513-d3fa-4947-add1-efc2b24f04bd" providerId="ADAL" clId="{08080D27-A5DF-4A50-AD96-ACB7047FA0C6}" dt="2021-03-04T16:29:16.547" v="8306" actId="113"/>
        <pc:sldMkLst>
          <pc:docMk/>
          <pc:sldMk cId="2203125830" sldId="354"/>
        </pc:sldMkLst>
        <pc:spChg chg="mod">
          <ac:chgData name="Briggs, Connor" userId="885b7513-d3fa-4947-add1-efc2b24f04bd" providerId="ADAL" clId="{08080D27-A5DF-4A50-AD96-ACB7047FA0C6}" dt="2021-03-04T16:14:56.155" v="7282" actId="20577"/>
          <ac:spMkLst>
            <pc:docMk/>
            <pc:sldMk cId="2203125830" sldId="354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6:29:16.547" v="8306" actId="113"/>
          <ac:spMkLst>
            <pc:docMk/>
            <pc:sldMk cId="2203125830" sldId="35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350950334" sldId="354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454870060" sldId="355"/>
        </pc:sldMkLst>
      </pc:sldChg>
      <pc:sldChg chg="add del">
        <pc:chgData name="Briggs, Connor" userId="885b7513-d3fa-4947-add1-efc2b24f04bd" providerId="ADAL" clId="{08080D27-A5DF-4A50-AD96-ACB7047FA0C6}" dt="2021-03-02T23:21:18.624" v="6111" actId="2696"/>
        <pc:sldMkLst>
          <pc:docMk/>
          <pc:sldMk cId="2663744053" sldId="355"/>
        </pc:sldMkLst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674616222" sldId="356"/>
        </pc:sldMkLst>
      </pc:sldChg>
      <pc:sldChg chg="modSp add mod">
        <pc:chgData name="Briggs, Connor" userId="885b7513-d3fa-4947-add1-efc2b24f04bd" providerId="ADAL" clId="{08080D27-A5DF-4A50-AD96-ACB7047FA0C6}" dt="2021-03-01T23:52:00.478" v="4151" actId="20577"/>
        <pc:sldMkLst>
          <pc:docMk/>
          <pc:sldMk cId="2046581689" sldId="356"/>
        </pc:sldMkLst>
        <pc:spChg chg="mod">
          <ac:chgData name="Briggs, Connor" userId="885b7513-d3fa-4947-add1-efc2b24f04bd" providerId="ADAL" clId="{08080D27-A5DF-4A50-AD96-ACB7047FA0C6}" dt="2021-03-01T23:52:00.478" v="4151" actId="20577"/>
          <ac:spMkLst>
            <pc:docMk/>
            <pc:sldMk cId="2046581689" sldId="356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3:24:01.797" v="2368" actId="20577"/>
          <ac:spMkLst>
            <pc:docMk/>
            <pc:sldMk cId="2046581689" sldId="356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08080D27-A5DF-4A50-AD96-ACB7047FA0C6}" dt="2021-03-01T23:52:11.576" v="4152"/>
        <pc:sldMkLst>
          <pc:docMk/>
          <pc:sldMk cId="516363617" sldId="357"/>
        </pc:sldMkLst>
        <pc:spChg chg="mod">
          <ac:chgData name="Briggs, Connor" userId="885b7513-d3fa-4947-add1-efc2b24f04bd" providerId="ADAL" clId="{08080D27-A5DF-4A50-AD96-ACB7047FA0C6}" dt="2021-03-01T23:52:11.576" v="4152"/>
          <ac:spMkLst>
            <pc:docMk/>
            <pc:sldMk cId="516363617" sldId="357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3:29:01.944" v="2790" actId="20577"/>
          <ac:spMkLst>
            <pc:docMk/>
            <pc:sldMk cId="516363617" sldId="357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1178806272" sldId="357"/>
        </pc:sldMkLst>
      </pc:sldChg>
      <pc:sldChg chg="modSp add mod">
        <pc:chgData name="Briggs, Connor" userId="885b7513-d3fa-4947-add1-efc2b24f04bd" providerId="ADAL" clId="{08080D27-A5DF-4A50-AD96-ACB7047FA0C6}" dt="2021-03-01T23:52:16.592" v="4153"/>
        <pc:sldMkLst>
          <pc:docMk/>
          <pc:sldMk cId="1110841142" sldId="358"/>
        </pc:sldMkLst>
        <pc:spChg chg="mod">
          <ac:chgData name="Briggs, Connor" userId="885b7513-d3fa-4947-add1-efc2b24f04bd" providerId="ADAL" clId="{08080D27-A5DF-4A50-AD96-ACB7047FA0C6}" dt="2021-03-01T23:52:16.592" v="4153"/>
          <ac:spMkLst>
            <pc:docMk/>
            <pc:sldMk cId="1110841142" sldId="358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3:38:22.834" v="3674" actId="20577"/>
          <ac:spMkLst>
            <pc:docMk/>
            <pc:sldMk cId="1110841142" sldId="358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365984891" sldId="358"/>
        </pc:sldMkLst>
      </pc:sldChg>
      <pc:sldChg chg="modSp add mod ord">
        <pc:chgData name="Briggs, Connor" userId="885b7513-d3fa-4947-add1-efc2b24f04bd" providerId="ADAL" clId="{08080D27-A5DF-4A50-AD96-ACB7047FA0C6}" dt="2021-03-01T23:52:21.328" v="4154"/>
        <pc:sldMkLst>
          <pc:docMk/>
          <pc:sldMk cId="2772569900" sldId="359"/>
        </pc:sldMkLst>
        <pc:spChg chg="mod">
          <ac:chgData name="Briggs, Connor" userId="885b7513-d3fa-4947-add1-efc2b24f04bd" providerId="ADAL" clId="{08080D27-A5DF-4A50-AD96-ACB7047FA0C6}" dt="2021-03-01T23:52:21.328" v="4154"/>
          <ac:spMkLst>
            <pc:docMk/>
            <pc:sldMk cId="2772569900" sldId="359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3:27:19.486" v="2701" actId="6549"/>
          <ac:spMkLst>
            <pc:docMk/>
            <pc:sldMk cId="2772569900" sldId="359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7:40.563" v="100" actId="47"/>
        <pc:sldMkLst>
          <pc:docMk/>
          <pc:sldMk cId="3011505804" sldId="359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618998537" sldId="360"/>
        </pc:sldMkLst>
      </pc:sldChg>
      <pc:sldChg chg="modSp add mod">
        <pc:chgData name="Briggs, Connor" userId="885b7513-d3fa-4947-add1-efc2b24f04bd" providerId="ADAL" clId="{08080D27-A5DF-4A50-AD96-ACB7047FA0C6}" dt="2021-03-01T23:52:25.335" v="4155"/>
        <pc:sldMkLst>
          <pc:docMk/>
          <pc:sldMk cId="3213606618" sldId="360"/>
        </pc:sldMkLst>
        <pc:spChg chg="mod">
          <ac:chgData name="Briggs, Connor" userId="885b7513-d3fa-4947-add1-efc2b24f04bd" providerId="ADAL" clId="{08080D27-A5DF-4A50-AD96-ACB7047FA0C6}" dt="2021-03-01T23:52:25.335" v="4155"/>
          <ac:spMkLst>
            <pc:docMk/>
            <pc:sldMk cId="3213606618" sldId="360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1T23:29:58.121" v="2926" actId="20577"/>
          <ac:spMkLst>
            <pc:docMk/>
            <pc:sldMk cId="3213606618" sldId="360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159109592" sldId="361"/>
        </pc:sldMkLst>
      </pc:sldChg>
      <pc:sldChg chg="modSp add mod">
        <pc:chgData name="Briggs, Connor" userId="885b7513-d3fa-4947-add1-efc2b24f04bd" providerId="ADAL" clId="{08080D27-A5DF-4A50-AD96-ACB7047FA0C6}" dt="2021-03-04T17:23:24.667" v="9667" actId="113"/>
        <pc:sldMkLst>
          <pc:docMk/>
          <pc:sldMk cId="3005087767" sldId="361"/>
        </pc:sldMkLst>
        <pc:spChg chg="mod">
          <ac:chgData name="Briggs, Connor" userId="885b7513-d3fa-4947-add1-efc2b24f04bd" providerId="ADAL" clId="{08080D27-A5DF-4A50-AD96-ACB7047FA0C6}" dt="2021-03-01T23:52:29.655" v="4156"/>
          <ac:spMkLst>
            <pc:docMk/>
            <pc:sldMk cId="3005087767" sldId="361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7:23:24.667" v="9667" actId="113"/>
          <ac:spMkLst>
            <pc:docMk/>
            <pc:sldMk cId="3005087767" sldId="361"/>
            <ac:spMk id="4" creationId="{3F6CE2FE-F02B-461B-8C8F-E1DFA26F0ED4}"/>
          </ac:spMkLst>
        </pc:spChg>
      </pc:sldChg>
      <pc:sldChg chg="add del">
        <pc:chgData name="Briggs, Connor" userId="885b7513-d3fa-4947-add1-efc2b24f04bd" providerId="ADAL" clId="{08080D27-A5DF-4A50-AD96-ACB7047FA0C6}" dt="2021-03-01T23:40:40.376" v="3678" actId="2890"/>
        <pc:sldMkLst>
          <pc:docMk/>
          <pc:sldMk cId="1909878678" sldId="362"/>
        </pc:sldMkLst>
      </pc:sldChg>
      <pc:sldChg chg="modSp add mod ord">
        <pc:chgData name="Briggs, Connor" userId="885b7513-d3fa-4947-add1-efc2b24f04bd" providerId="ADAL" clId="{08080D27-A5DF-4A50-AD96-ACB7047FA0C6}" dt="2021-03-04T17:18:05.102" v="9375" actId="20577"/>
        <pc:sldMkLst>
          <pc:docMk/>
          <pc:sldMk cId="2004467153" sldId="362"/>
        </pc:sldMkLst>
        <pc:spChg chg="mod">
          <ac:chgData name="Briggs, Connor" userId="885b7513-d3fa-4947-add1-efc2b24f04bd" providerId="ADAL" clId="{08080D27-A5DF-4A50-AD96-ACB7047FA0C6}" dt="2021-03-01T23:52:49.729" v="4191" actId="20577"/>
          <ac:spMkLst>
            <pc:docMk/>
            <pc:sldMk cId="2004467153" sldId="362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7:18:05.102" v="9375" actId="20577"/>
          <ac:spMkLst>
            <pc:docMk/>
            <pc:sldMk cId="2004467153" sldId="362"/>
            <ac:spMk id="4" creationId="{3F6CE2FE-F02B-461B-8C8F-E1DFA26F0ED4}"/>
          </ac:spMkLst>
        </pc:spChg>
      </pc:sldChg>
      <pc:sldChg chg="modSp add del mod">
        <pc:chgData name="Briggs, Connor" userId="885b7513-d3fa-4947-add1-efc2b24f04bd" providerId="ADAL" clId="{08080D27-A5DF-4A50-AD96-ACB7047FA0C6}" dt="2021-03-01T23:37:34.344" v="3667" actId="2890"/>
        <pc:sldMkLst>
          <pc:docMk/>
          <pc:sldMk cId="2796334795" sldId="362"/>
        </pc:sldMkLst>
        <pc:spChg chg="mod">
          <ac:chgData name="Briggs, Connor" userId="885b7513-d3fa-4947-add1-efc2b24f04bd" providerId="ADAL" clId="{08080D27-A5DF-4A50-AD96-ACB7047FA0C6}" dt="2021-03-01T23:37:33.837" v="3666"/>
          <ac:spMkLst>
            <pc:docMk/>
            <pc:sldMk cId="2796334795" sldId="362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3529641639" sldId="362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396830660" sldId="363"/>
        </pc:sldMkLst>
      </pc:sldChg>
      <pc:sldChg chg="modSp add mod">
        <pc:chgData name="Briggs, Connor" userId="885b7513-d3fa-4947-add1-efc2b24f04bd" providerId="ADAL" clId="{08080D27-A5DF-4A50-AD96-ACB7047FA0C6}" dt="2021-03-04T17:17:59.366" v="9369" actId="20577"/>
        <pc:sldMkLst>
          <pc:docMk/>
          <pc:sldMk cId="2693030665" sldId="363"/>
        </pc:sldMkLst>
        <pc:spChg chg="mod">
          <ac:chgData name="Briggs, Connor" userId="885b7513-d3fa-4947-add1-efc2b24f04bd" providerId="ADAL" clId="{08080D27-A5DF-4A50-AD96-ACB7047FA0C6}" dt="2021-03-01T23:54:17.750" v="4193"/>
          <ac:spMkLst>
            <pc:docMk/>
            <pc:sldMk cId="2693030665" sldId="363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7:17:59.366" v="9369" actId="20577"/>
          <ac:spMkLst>
            <pc:docMk/>
            <pc:sldMk cId="2693030665" sldId="363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520874073" sldId="364"/>
        </pc:sldMkLst>
      </pc:sldChg>
      <pc:sldChg chg="modSp add mod">
        <pc:chgData name="Briggs, Connor" userId="885b7513-d3fa-4947-add1-efc2b24f04bd" providerId="ADAL" clId="{08080D27-A5DF-4A50-AD96-ACB7047FA0C6}" dt="2021-03-05T15:22:30.390" v="9730" actId="20577"/>
        <pc:sldMkLst>
          <pc:docMk/>
          <pc:sldMk cId="2366494961" sldId="364"/>
        </pc:sldMkLst>
        <pc:spChg chg="mod">
          <ac:chgData name="Briggs, Connor" userId="885b7513-d3fa-4947-add1-efc2b24f04bd" providerId="ADAL" clId="{08080D27-A5DF-4A50-AD96-ACB7047FA0C6}" dt="2021-03-05T15:22:30.390" v="9730" actId="20577"/>
          <ac:spMkLst>
            <pc:docMk/>
            <pc:sldMk cId="2366494961" sldId="364"/>
            <ac:spMk id="4" creationId="{3F6CE2FE-F02B-461B-8C8F-E1DFA26F0ED4}"/>
          </ac:spMkLst>
        </pc:spChg>
      </pc:sldChg>
      <pc:sldChg chg="addSp delSp modSp add mod">
        <pc:chgData name="Briggs, Connor" userId="885b7513-d3fa-4947-add1-efc2b24f04bd" providerId="ADAL" clId="{08080D27-A5DF-4A50-AD96-ACB7047FA0C6}" dt="2021-03-04T16:28:00.649" v="8302" actId="20577"/>
        <pc:sldMkLst>
          <pc:docMk/>
          <pc:sldMk cId="852238065" sldId="365"/>
        </pc:sldMkLst>
        <pc:spChg chg="mod">
          <ac:chgData name="Briggs, Connor" userId="885b7513-d3fa-4947-add1-efc2b24f04bd" providerId="ADAL" clId="{08080D27-A5DF-4A50-AD96-ACB7047FA0C6}" dt="2021-03-04T16:28:00.649" v="8302" actId="20577"/>
          <ac:spMkLst>
            <pc:docMk/>
            <pc:sldMk cId="852238065" sldId="365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5:57:33.536" v="6732" actId="20577"/>
          <ac:spMkLst>
            <pc:docMk/>
            <pc:sldMk cId="852238065" sldId="365"/>
            <ac:spMk id="4" creationId="{3F6CE2FE-F02B-461B-8C8F-E1DFA26F0ED4}"/>
          </ac:spMkLst>
        </pc:spChg>
        <pc:graphicFrameChg chg="add del mod modGraphic">
          <ac:chgData name="Briggs, Connor" userId="885b7513-d3fa-4947-add1-efc2b24f04bd" providerId="ADAL" clId="{08080D27-A5DF-4A50-AD96-ACB7047FA0C6}" dt="2021-03-02T23:51:01.062" v="6260" actId="3680"/>
          <ac:graphicFrameMkLst>
            <pc:docMk/>
            <pc:sldMk cId="852238065" sldId="365"/>
            <ac:graphicFrameMk id="2" creationId="{12E2B472-C305-459E-A816-45D1B735813B}"/>
          </ac:graphicFrameMkLst>
        </pc:graphicFrame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1232863992" sldId="365"/>
        </pc:sldMkLst>
      </pc:sldChg>
      <pc:sldChg chg="modSp add mod ord">
        <pc:chgData name="Briggs, Connor" userId="885b7513-d3fa-4947-add1-efc2b24f04bd" providerId="ADAL" clId="{08080D27-A5DF-4A50-AD96-ACB7047FA0C6}" dt="2021-03-04T16:30:31.918" v="8428" actId="20577"/>
        <pc:sldMkLst>
          <pc:docMk/>
          <pc:sldMk cId="2420152720" sldId="366"/>
        </pc:sldMkLst>
        <pc:spChg chg="mod">
          <ac:chgData name="Briggs, Connor" userId="885b7513-d3fa-4947-add1-efc2b24f04bd" providerId="ADAL" clId="{08080D27-A5DF-4A50-AD96-ACB7047FA0C6}" dt="2021-03-02T22:28:44.735" v="4696" actId="6549"/>
          <ac:spMkLst>
            <pc:docMk/>
            <pc:sldMk cId="2420152720" sldId="366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6:30:31.918" v="8428" actId="20577"/>
          <ac:spMkLst>
            <pc:docMk/>
            <pc:sldMk cId="2420152720" sldId="366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3398038895" sldId="366"/>
        </pc:sldMkLst>
      </pc:sldChg>
      <pc:sldChg chg="modSp add mod">
        <pc:chgData name="Briggs, Connor" userId="885b7513-d3fa-4947-add1-efc2b24f04bd" providerId="ADAL" clId="{08080D27-A5DF-4A50-AD96-ACB7047FA0C6}" dt="2021-03-05T19:02:53.259" v="10702" actId="20577"/>
        <pc:sldMkLst>
          <pc:docMk/>
          <pc:sldMk cId="3412496058" sldId="367"/>
        </pc:sldMkLst>
        <pc:spChg chg="mod">
          <ac:chgData name="Briggs, Connor" userId="885b7513-d3fa-4947-add1-efc2b24f04bd" providerId="ADAL" clId="{08080D27-A5DF-4A50-AD96-ACB7047FA0C6}" dt="2021-03-02T22:37:01.509" v="5239" actId="20577"/>
          <ac:spMkLst>
            <pc:docMk/>
            <pc:sldMk cId="3412496058" sldId="367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5T19:02:53.259" v="10702" actId="20577"/>
          <ac:spMkLst>
            <pc:docMk/>
            <pc:sldMk cId="3412496058" sldId="367"/>
            <ac:spMk id="4" creationId="{3F6CE2FE-F02B-461B-8C8F-E1DFA26F0ED4}"/>
          </ac:spMkLst>
        </pc:spChg>
      </pc:sldChg>
      <pc:sldChg chg="modSp add mod ord">
        <pc:chgData name="Briggs, Connor" userId="885b7513-d3fa-4947-add1-efc2b24f04bd" providerId="ADAL" clId="{08080D27-A5DF-4A50-AD96-ACB7047FA0C6}" dt="2021-03-02T23:20:46.631" v="6110" actId="20577"/>
        <pc:sldMkLst>
          <pc:docMk/>
          <pc:sldMk cId="1833431834" sldId="368"/>
        </pc:sldMkLst>
        <pc:spChg chg="mod">
          <ac:chgData name="Briggs, Connor" userId="885b7513-d3fa-4947-add1-efc2b24f04bd" providerId="ADAL" clId="{08080D27-A5DF-4A50-AD96-ACB7047FA0C6}" dt="2021-03-02T23:10:01.606" v="5554" actId="20577"/>
          <ac:spMkLst>
            <pc:docMk/>
            <pc:sldMk cId="1833431834" sldId="368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2T23:20:46.631" v="6110" actId="20577"/>
          <ac:spMkLst>
            <pc:docMk/>
            <pc:sldMk cId="1833431834" sldId="368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743685347" sldId="368"/>
        </pc:sldMkLst>
      </pc:sldChg>
      <pc:sldChg chg="modSp add mod addCm modCm">
        <pc:chgData name="Briggs, Connor" userId="885b7513-d3fa-4947-add1-efc2b24f04bd" providerId="ADAL" clId="{08080D27-A5DF-4A50-AD96-ACB7047FA0C6}" dt="2021-03-05T19:02:01.802" v="10670"/>
        <pc:sldMkLst>
          <pc:docMk/>
          <pc:sldMk cId="2565726543" sldId="369"/>
        </pc:sldMkLst>
        <pc:spChg chg="mod">
          <ac:chgData name="Briggs, Connor" userId="885b7513-d3fa-4947-add1-efc2b24f04bd" providerId="ADAL" clId="{08080D27-A5DF-4A50-AD96-ACB7047FA0C6}" dt="2021-03-04T16:31:02.315" v="8431" actId="113"/>
          <ac:spMkLst>
            <pc:docMk/>
            <pc:sldMk cId="2565726543" sldId="369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705703643" sldId="369"/>
        </pc:sldMkLst>
      </pc:sldChg>
      <pc:sldChg chg="modSp add mod">
        <pc:chgData name="Briggs, Connor" userId="885b7513-d3fa-4947-add1-efc2b24f04bd" providerId="ADAL" clId="{08080D27-A5DF-4A50-AD96-ACB7047FA0C6}" dt="2021-03-05T16:16:01.652" v="10668" actId="20577"/>
        <pc:sldMkLst>
          <pc:docMk/>
          <pc:sldMk cId="235420004" sldId="370"/>
        </pc:sldMkLst>
        <pc:spChg chg="mod">
          <ac:chgData name="Briggs, Connor" userId="885b7513-d3fa-4947-add1-efc2b24f04bd" providerId="ADAL" clId="{08080D27-A5DF-4A50-AD96-ACB7047FA0C6}" dt="2021-03-04T15:59:56.679" v="6756" actId="20577"/>
          <ac:spMkLst>
            <pc:docMk/>
            <pc:sldMk cId="235420004" sldId="370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5T16:16:01.652" v="10668" actId="20577"/>
          <ac:spMkLst>
            <pc:docMk/>
            <pc:sldMk cId="235420004" sldId="370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852999743" sldId="370"/>
        </pc:sldMkLst>
      </pc:sldChg>
      <pc:sldChg chg="modSp add del mod">
        <pc:chgData name="Briggs, Connor" userId="885b7513-d3fa-4947-add1-efc2b24f04bd" providerId="ADAL" clId="{08080D27-A5DF-4A50-AD96-ACB7047FA0C6}" dt="2021-03-04T15:53:12.910" v="6644" actId="2696"/>
        <pc:sldMkLst>
          <pc:docMk/>
          <pc:sldMk cId="3508066588" sldId="370"/>
        </pc:sldMkLst>
        <pc:spChg chg="mod">
          <ac:chgData name="Briggs, Connor" userId="885b7513-d3fa-4947-add1-efc2b24f04bd" providerId="ADAL" clId="{08080D27-A5DF-4A50-AD96-ACB7047FA0C6}" dt="2021-03-04T15:52:23.543" v="6634" actId="20577"/>
          <ac:spMkLst>
            <pc:docMk/>
            <pc:sldMk cId="3508066588" sldId="370"/>
            <ac:spMk id="4" creationId="{3F6CE2FE-F02B-461B-8C8F-E1DFA26F0ED4}"/>
          </ac:spMkLst>
        </pc:spChg>
      </pc:sldChg>
      <pc:sldChg chg="add">
        <pc:chgData name="Briggs, Connor" userId="885b7513-d3fa-4947-add1-efc2b24f04bd" providerId="ADAL" clId="{08080D27-A5DF-4A50-AD96-ACB7047FA0C6}" dt="2021-03-04T16:13:43.545" v="7261" actId="2890"/>
        <pc:sldMkLst>
          <pc:docMk/>
          <pc:sldMk cId="803759343" sldId="371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4216114069" sldId="371"/>
        </pc:sldMkLst>
      </pc:sldChg>
      <pc:sldChg chg="modSp add mod">
        <pc:chgData name="Briggs, Connor" userId="885b7513-d3fa-4947-add1-efc2b24f04bd" providerId="ADAL" clId="{08080D27-A5DF-4A50-AD96-ACB7047FA0C6}" dt="2021-03-05T15:38:10.929" v="10653" actId="20577"/>
        <pc:sldMkLst>
          <pc:docMk/>
          <pc:sldMk cId="43810575" sldId="372"/>
        </pc:sldMkLst>
        <pc:spChg chg="mod">
          <ac:chgData name="Briggs, Connor" userId="885b7513-d3fa-4947-add1-efc2b24f04bd" providerId="ADAL" clId="{08080D27-A5DF-4A50-AD96-ACB7047FA0C6}" dt="2021-03-04T16:36:12.065" v="8599" actId="20577"/>
          <ac:spMkLst>
            <pc:docMk/>
            <pc:sldMk cId="43810575" sldId="372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5T15:38:10.929" v="10653" actId="20577"/>
          <ac:spMkLst>
            <pc:docMk/>
            <pc:sldMk cId="43810575" sldId="372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49472728" sldId="372"/>
        </pc:sldMkLst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2183085613" sldId="373"/>
        </pc:sldMkLst>
      </pc:sldChg>
      <pc:sldChg chg="modSp add mod">
        <pc:chgData name="Briggs, Connor" userId="885b7513-d3fa-4947-add1-efc2b24f04bd" providerId="ADAL" clId="{08080D27-A5DF-4A50-AD96-ACB7047FA0C6}" dt="2021-03-04T17:17:46.924" v="9363" actId="20577"/>
        <pc:sldMkLst>
          <pc:docMk/>
          <pc:sldMk cId="3996661191" sldId="373"/>
        </pc:sldMkLst>
        <pc:spChg chg="mod">
          <ac:chgData name="Briggs, Connor" userId="885b7513-d3fa-4947-add1-efc2b24f04bd" providerId="ADAL" clId="{08080D27-A5DF-4A50-AD96-ACB7047FA0C6}" dt="2021-03-04T17:15:29.060" v="8797" actId="20577"/>
          <ac:spMkLst>
            <pc:docMk/>
            <pc:sldMk cId="3996661191" sldId="373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4T17:17:46.924" v="9363" actId="20577"/>
          <ac:spMkLst>
            <pc:docMk/>
            <pc:sldMk cId="3996661191" sldId="373"/>
            <ac:spMk id="4" creationId="{3F6CE2FE-F02B-461B-8C8F-E1DFA26F0ED4}"/>
          </ac:spMkLst>
        </pc:spChg>
      </pc:sldChg>
      <pc:sldChg chg="modSp add del mod">
        <pc:chgData name="Briggs, Connor" userId="885b7513-d3fa-4947-add1-efc2b24f04bd" providerId="ADAL" clId="{08080D27-A5DF-4A50-AD96-ACB7047FA0C6}" dt="2021-03-05T15:38:21.190" v="10654" actId="2696"/>
        <pc:sldMkLst>
          <pc:docMk/>
          <pc:sldMk cId="2864015539" sldId="374"/>
        </pc:sldMkLst>
        <pc:spChg chg="mod">
          <ac:chgData name="Briggs, Connor" userId="885b7513-d3fa-4947-add1-efc2b24f04bd" providerId="ADAL" clId="{08080D27-A5DF-4A50-AD96-ACB7047FA0C6}" dt="2021-03-05T15:28:48.001" v="9732" actId="20577"/>
          <ac:spMkLst>
            <pc:docMk/>
            <pc:sldMk cId="2864015539" sldId="374"/>
            <ac:spMk id="3" creationId="{06942845-BD5A-42C5-A5C4-13339DD507AB}"/>
          </ac:spMkLst>
        </pc:spChg>
        <pc:spChg chg="mod">
          <ac:chgData name="Briggs, Connor" userId="885b7513-d3fa-4947-add1-efc2b24f04bd" providerId="ADAL" clId="{08080D27-A5DF-4A50-AD96-ACB7047FA0C6}" dt="2021-03-05T15:37:19.484" v="10446" actId="5793"/>
          <ac:spMkLst>
            <pc:docMk/>
            <pc:sldMk cId="2864015539" sldId="37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08080D27-A5DF-4A50-AD96-ACB7047FA0C6}" dt="2021-03-01T21:28:11.395" v="102" actId="47"/>
        <pc:sldMkLst>
          <pc:docMk/>
          <pc:sldMk cId="3938235244" sldId="374"/>
        </pc:sldMkLst>
      </pc:sldChg>
    </pc:docChg>
  </pc:docChgLst>
  <pc:docChgLst>
    <pc:chgData name="Muffoletto, Jamie" userId="S::jamie.muffoletto@tea.texas.gov::daf1e3c6-8137-448a-b141-d23049d419b5" providerId="AD" clId="Web-{6E6BB29F-0017-0000-A8B3-F373AA0822D5}"/>
    <pc:docChg chg="">
      <pc:chgData name="Muffoletto, Jamie" userId="S::jamie.muffoletto@tea.texas.gov::daf1e3c6-8137-448a-b141-d23049d419b5" providerId="AD" clId="Web-{6E6BB29F-0017-0000-A8B3-F373AA0822D5}" dt="2021-03-09T01:11:42.578" v="0"/>
      <pc:docMkLst>
        <pc:docMk/>
      </pc:docMkLst>
      <pc:sldChg chg="delCm">
        <pc:chgData name="Muffoletto, Jamie" userId="S::jamie.muffoletto@tea.texas.gov::daf1e3c6-8137-448a-b141-d23049d419b5" providerId="AD" clId="Web-{6E6BB29F-0017-0000-A8B3-F373AA0822D5}" dt="2021-03-09T01:11:42.578" v="0"/>
        <pc:sldMkLst>
          <pc:docMk/>
          <pc:sldMk cId="367918000" sldId="258"/>
        </pc:sldMkLst>
      </pc:sldChg>
    </pc:docChg>
  </pc:docChgLst>
  <pc:docChgLst>
    <pc:chgData name="Johnson, Scott" userId="bec97677-f0c6-4bfb-b610-83dc74061801" providerId="ADAL" clId="{D9FCF459-5A5E-4D11-B1D5-181E792A5209}"/>
    <pc:docChg chg="custSel addSld delSld modSld sldOrd">
      <pc:chgData name="Johnson, Scott" userId="bec97677-f0c6-4bfb-b610-83dc74061801" providerId="ADAL" clId="{D9FCF459-5A5E-4D11-B1D5-181E792A5209}" dt="2021-03-08T21:31:36.086" v="485"/>
      <pc:docMkLst>
        <pc:docMk/>
      </pc:docMkLst>
      <pc:sldChg chg="addCm modCm">
        <pc:chgData name="Johnson, Scott" userId="bec97677-f0c6-4bfb-b610-83dc74061801" providerId="ADAL" clId="{D9FCF459-5A5E-4D11-B1D5-181E792A5209}" dt="2021-03-08T21:31:36.086" v="485"/>
        <pc:sldMkLst>
          <pc:docMk/>
          <pc:sldMk cId="367918000" sldId="258"/>
        </pc:sldMkLst>
      </pc:sldChg>
      <pc:sldChg chg="modSp mod">
        <pc:chgData name="Johnson, Scott" userId="bec97677-f0c6-4bfb-b610-83dc74061801" providerId="ADAL" clId="{D9FCF459-5A5E-4D11-B1D5-181E792A5209}" dt="2021-03-08T21:17:23.261" v="59" actId="113"/>
        <pc:sldMkLst>
          <pc:docMk/>
          <pc:sldMk cId="2738065107" sldId="282"/>
        </pc:sldMkLst>
        <pc:spChg chg="mod">
          <ac:chgData name="Johnson, Scott" userId="bec97677-f0c6-4bfb-b610-83dc74061801" providerId="ADAL" clId="{D9FCF459-5A5E-4D11-B1D5-181E792A5209}" dt="2021-03-08T21:17:23.261" v="59" actId="113"/>
          <ac:spMkLst>
            <pc:docMk/>
            <pc:sldMk cId="2738065107" sldId="282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D9FCF459-5A5E-4D11-B1D5-181E792A5209}" dt="2021-03-08T21:20:12.785" v="123" actId="47"/>
        <pc:sldMkLst>
          <pc:docMk/>
          <pc:sldMk cId="4254091782" sldId="283"/>
        </pc:sldMkLst>
        <pc:spChg chg="mod">
          <ac:chgData name="Johnson, Scott" userId="bec97677-f0c6-4bfb-b610-83dc74061801" providerId="ADAL" clId="{D9FCF459-5A5E-4D11-B1D5-181E792A5209}" dt="2021-03-08T21:13:31.357" v="0" actId="255"/>
          <ac:spMkLst>
            <pc:docMk/>
            <pc:sldMk cId="4254091782" sldId="283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D9FCF459-5A5E-4D11-B1D5-181E792A5209}" dt="2021-03-08T21:17:35.912" v="61" actId="47"/>
        <pc:sldMkLst>
          <pc:docMk/>
          <pc:sldMk cId="2295506554" sldId="306"/>
        </pc:sldMkLst>
      </pc:sldChg>
      <pc:sldChg chg="modSp mod">
        <pc:chgData name="Johnson, Scott" userId="bec97677-f0c6-4bfb-b610-83dc74061801" providerId="ADAL" clId="{D9FCF459-5A5E-4D11-B1D5-181E792A5209}" dt="2021-03-08T21:18:14.167" v="73" actId="20577"/>
        <pc:sldMkLst>
          <pc:docMk/>
          <pc:sldMk cId="1523953816" sldId="349"/>
        </pc:sldMkLst>
        <pc:spChg chg="mod">
          <ac:chgData name="Johnson, Scott" userId="bec97677-f0c6-4bfb-b610-83dc74061801" providerId="ADAL" clId="{D9FCF459-5A5E-4D11-B1D5-181E792A5209}" dt="2021-03-08T21:18:14.167" v="73" actId="20577"/>
          <ac:spMkLst>
            <pc:docMk/>
            <pc:sldMk cId="1523953816" sldId="349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D9FCF459-5A5E-4D11-B1D5-181E792A5209}" dt="2021-03-08T21:20:29.025" v="129" actId="47"/>
        <pc:sldMkLst>
          <pc:docMk/>
          <pc:sldMk cId="3142536575" sldId="350"/>
        </pc:sldMkLst>
        <pc:spChg chg="mod">
          <ac:chgData name="Johnson, Scott" userId="bec97677-f0c6-4bfb-b610-83dc74061801" providerId="ADAL" clId="{D9FCF459-5A5E-4D11-B1D5-181E792A5209}" dt="2021-03-08T21:16:44.858" v="41" actId="255"/>
          <ac:spMkLst>
            <pc:docMk/>
            <pc:sldMk cId="3142536575" sldId="350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D9FCF459-5A5E-4D11-B1D5-181E792A5209}" dt="2021-03-08T21:20:43.778" v="135" actId="47"/>
        <pc:sldMkLst>
          <pc:docMk/>
          <pc:sldMk cId="1204649072" sldId="351"/>
        </pc:sldMkLst>
        <pc:spChg chg="mod">
          <ac:chgData name="Johnson, Scott" userId="bec97677-f0c6-4bfb-b610-83dc74061801" providerId="ADAL" clId="{D9FCF459-5A5E-4D11-B1D5-181E792A5209}" dt="2021-03-08T21:20:02.087" v="122" actId="255"/>
          <ac:spMkLst>
            <pc:docMk/>
            <pc:sldMk cId="1204649072" sldId="351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D9FCF459-5A5E-4D11-B1D5-181E792A5209}" dt="2021-03-08T21:21:04.687" v="141" actId="47"/>
        <pc:sldMkLst>
          <pc:docMk/>
          <pc:sldMk cId="2828765767" sldId="352"/>
        </pc:sldMkLst>
      </pc:sldChg>
      <pc:sldChg chg="del">
        <pc:chgData name="Johnson, Scott" userId="bec97677-f0c6-4bfb-b610-83dc74061801" providerId="ADAL" clId="{D9FCF459-5A5E-4D11-B1D5-181E792A5209}" dt="2021-03-08T21:21:33.023" v="150" actId="47"/>
        <pc:sldMkLst>
          <pc:docMk/>
          <pc:sldMk cId="2435525467" sldId="353"/>
        </pc:sldMkLst>
      </pc:sldChg>
      <pc:sldChg chg="modSp mod">
        <pc:chgData name="Johnson, Scott" userId="bec97677-f0c6-4bfb-b610-83dc74061801" providerId="ADAL" clId="{D9FCF459-5A5E-4D11-B1D5-181E792A5209}" dt="2021-03-08T21:22:56.913" v="209" actId="20577"/>
        <pc:sldMkLst>
          <pc:docMk/>
          <pc:sldMk cId="2203125830" sldId="354"/>
        </pc:sldMkLst>
        <pc:spChg chg="mod">
          <ac:chgData name="Johnson, Scott" userId="bec97677-f0c6-4bfb-b610-83dc74061801" providerId="ADAL" clId="{D9FCF459-5A5E-4D11-B1D5-181E792A5209}" dt="2021-03-08T21:22:56.913" v="209" actId="20577"/>
          <ac:spMkLst>
            <pc:docMk/>
            <pc:sldMk cId="2203125830" sldId="354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2:44.184" v="199" actId="1076"/>
          <ac:spMkLst>
            <pc:docMk/>
            <pc:sldMk cId="2203125830" sldId="35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5:44.018" v="288" actId="20577"/>
        <pc:sldMkLst>
          <pc:docMk/>
          <pc:sldMk cId="2046581689" sldId="356"/>
        </pc:sldMkLst>
        <pc:spChg chg="mod">
          <ac:chgData name="Johnson, Scott" userId="bec97677-f0c6-4bfb-b610-83dc74061801" providerId="ADAL" clId="{D9FCF459-5A5E-4D11-B1D5-181E792A5209}" dt="2021-03-08T21:23:34.741" v="245" actId="20577"/>
          <ac:spMkLst>
            <pc:docMk/>
            <pc:sldMk cId="2046581689" sldId="356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5:44.018" v="288" actId="20577"/>
          <ac:spMkLst>
            <pc:docMk/>
            <pc:sldMk cId="2046581689" sldId="35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5:33.782" v="287" actId="20577"/>
        <pc:sldMkLst>
          <pc:docMk/>
          <pc:sldMk cId="516363617" sldId="357"/>
        </pc:sldMkLst>
        <pc:spChg chg="mod">
          <ac:chgData name="Johnson, Scott" userId="bec97677-f0c6-4bfb-b610-83dc74061801" providerId="ADAL" clId="{D9FCF459-5A5E-4D11-B1D5-181E792A5209}" dt="2021-03-08T21:24:08.829" v="247"/>
          <ac:spMkLst>
            <pc:docMk/>
            <pc:sldMk cId="516363617" sldId="357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5:33.782" v="287" actId="20577"/>
          <ac:spMkLst>
            <pc:docMk/>
            <pc:sldMk cId="516363617" sldId="35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5:27.894" v="286" actId="14"/>
        <pc:sldMkLst>
          <pc:docMk/>
          <pc:sldMk cId="1110841142" sldId="358"/>
        </pc:sldMkLst>
        <pc:spChg chg="mod">
          <ac:chgData name="Johnson, Scott" userId="bec97677-f0c6-4bfb-b610-83dc74061801" providerId="ADAL" clId="{D9FCF459-5A5E-4D11-B1D5-181E792A5209}" dt="2021-03-08T21:24:59.716" v="282"/>
          <ac:spMkLst>
            <pc:docMk/>
            <pc:sldMk cId="1110841142" sldId="358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5:27.894" v="286" actId="14"/>
          <ac:spMkLst>
            <pc:docMk/>
            <pc:sldMk cId="1110841142" sldId="358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6:41.329" v="293"/>
        <pc:sldMkLst>
          <pc:docMk/>
          <pc:sldMk cId="2772569900" sldId="359"/>
        </pc:sldMkLst>
        <pc:spChg chg="mod">
          <ac:chgData name="Johnson, Scott" userId="bec97677-f0c6-4bfb-b610-83dc74061801" providerId="ADAL" clId="{D9FCF459-5A5E-4D11-B1D5-181E792A5209}" dt="2021-03-08T21:26:41.329" v="293"/>
          <ac:spMkLst>
            <pc:docMk/>
            <pc:sldMk cId="2772569900" sldId="359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6:02.651" v="290" actId="1076"/>
          <ac:spMkLst>
            <pc:docMk/>
            <pc:sldMk cId="2772569900" sldId="35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6:45.681" v="294"/>
        <pc:sldMkLst>
          <pc:docMk/>
          <pc:sldMk cId="3213606618" sldId="360"/>
        </pc:sldMkLst>
        <pc:spChg chg="mod">
          <ac:chgData name="Johnson, Scott" userId="bec97677-f0c6-4bfb-b610-83dc74061801" providerId="ADAL" clId="{D9FCF459-5A5E-4D11-B1D5-181E792A5209}" dt="2021-03-08T21:26:45.681" v="294"/>
          <ac:spMkLst>
            <pc:docMk/>
            <pc:sldMk cId="3213606618" sldId="360"/>
            <ac:spMk id="3" creationId="{06942845-BD5A-42C5-A5C4-13339DD507AB}"/>
          </ac:spMkLst>
        </pc:spChg>
        <pc:spChg chg="mod">
          <ac:chgData name="Johnson, Scott" userId="bec97677-f0c6-4bfb-b610-83dc74061801" providerId="ADAL" clId="{D9FCF459-5A5E-4D11-B1D5-181E792A5209}" dt="2021-03-08T21:26:18.701" v="292" actId="20577"/>
          <ac:spMkLst>
            <pc:docMk/>
            <pc:sldMk cId="3213606618" sldId="360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D9FCF459-5A5E-4D11-B1D5-181E792A5209}" dt="2021-03-08T21:26:50.477" v="295"/>
        <pc:sldMkLst>
          <pc:docMk/>
          <pc:sldMk cId="3005087767" sldId="361"/>
        </pc:sldMkLst>
        <pc:spChg chg="mod">
          <ac:chgData name="Johnson, Scott" userId="bec97677-f0c6-4bfb-b610-83dc74061801" providerId="ADAL" clId="{D9FCF459-5A5E-4D11-B1D5-181E792A5209}" dt="2021-03-08T21:26:50.477" v="295"/>
          <ac:spMkLst>
            <pc:docMk/>
            <pc:sldMk cId="3005087767" sldId="361"/>
            <ac:spMk id="3" creationId="{06942845-BD5A-42C5-A5C4-13339DD507AB}"/>
          </ac:spMkLst>
        </pc:spChg>
      </pc:sldChg>
      <pc:sldChg chg="modSp mod delCm">
        <pc:chgData name="Johnson, Scott" userId="bec97677-f0c6-4bfb-b610-83dc74061801" providerId="ADAL" clId="{D9FCF459-5A5E-4D11-B1D5-181E792A5209}" dt="2021-03-08T21:27:58.759" v="340" actId="1592"/>
        <pc:sldMkLst>
          <pc:docMk/>
          <pc:sldMk cId="2004467153" sldId="362"/>
        </pc:sldMkLst>
        <pc:spChg chg="mod">
          <ac:chgData name="Johnson, Scott" userId="bec97677-f0c6-4bfb-b610-83dc74061801" providerId="ADAL" clId="{D9FCF459-5A5E-4D11-B1D5-181E792A5209}" dt="2021-03-08T21:27:49.449" v="339" actId="20577"/>
          <ac:spMkLst>
            <pc:docMk/>
            <pc:sldMk cId="2004467153" sldId="362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19:26.907" v="121" actId="6549"/>
        <pc:sldMkLst>
          <pc:docMk/>
          <pc:sldMk cId="2366494961" sldId="364"/>
        </pc:sldMkLst>
        <pc:spChg chg="mod">
          <ac:chgData name="Johnson, Scott" userId="bec97677-f0c6-4bfb-b610-83dc74061801" providerId="ADAL" clId="{D9FCF459-5A5E-4D11-B1D5-181E792A5209}" dt="2021-03-08T21:19:26.907" v="121" actId="6549"/>
          <ac:spMkLst>
            <pc:docMk/>
            <pc:sldMk cId="2366494961" sldId="364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15:16.241" v="25" actId="20577"/>
        <pc:sldMkLst>
          <pc:docMk/>
          <pc:sldMk cId="852238065" sldId="365"/>
        </pc:sldMkLst>
        <pc:spChg chg="mod">
          <ac:chgData name="Johnson, Scott" userId="bec97677-f0c6-4bfb-b610-83dc74061801" providerId="ADAL" clId="{D9FCF459-5A5E-4D11-B1D5-181E792A5209}" dt="2021-03-08T21:15:16.241" v="25" actId="20577"/>
          <ac:spMkLst>
            <pc:docMk/>
            <pc:sldMk cId="852238065" sldId="365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29:11.646" v="421" actId="20577"/>
        <pc:sldMkLst>
          <pc:docMk/>
          <pc:sldMk cId="2420152720" sldId="366"/>
        </pc:sldMkLst>
        <pc:spChg chg="mod">
          <ac:chgData name="Johnson, Scott" userId="bec97677-f0c6-4bfb-b610-83dc74061801" providerId="ADAL" clId="{D9FCF459-5A5E-4D11-B1D5-181E792A5209}" dt="2021-03-08T21:29:11.646" v="421" actId="20577"/>
          <ac:spMkLst>
            <pc:docMk/>
            <pc:sldMk cId="2420152720" sldId="366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29:03.735" v="411" actId="20577"/>
        <pc:sldMkLst>
          <pc:docMk/>
          <pc:sldMk cId="3412496058" sldId="367"/>
        </pc:sldMkLst>
        <pc:spChg chg="mod">
          <ac:chgData name="Johnson, Scott" userId="bec97677-f0c6-4bfb-b610-83dc74061801" providerId="ADAL" clId="{D9FCF459-5A5E-4D11-B1D5-181E792A5209}" dt="2021-03-08T21:29:03.735" v="411" actId="20577"/>
          <ac:spMkLst>
            <pc:docMk/>
            <pc:sldMk cId="3412496058" sldId="367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30:38.123" v="483" actId="20577"/>
        <pc:sldMkLst>
          <pc:docMk/>
          <pc:sldMk cId="1833431834" sldId="368"/>
        </pc:sldMkLst>
        <pc:spChg chg="mod">
          <ac:chgData name="Johnson, Scott" userId="bec97677-f0c6-4bfb-b610-83dc74061801" providerId="ADAL" clId="{D9FCF459-5A5E-4D11-B1D5-181E792A5209}" dt="2021-03-08T21:30:38.123" v="483" actId="20577"/>
          <ac:spMkLst>
            <pc:docMk/>
            <pc:sldMk cId="1833431834" sldId="368"/>
            <ac:spMk id="3" creationId="{06942845-BD5A-42C5-A5C4-13339DD507AB}"/>
          </ac:spMkLst>
        </pc:spChg>
      </pc:sldChg>
      <pc:sldChg chg="modSp mod delCm">
        <pc:chgData name="Johnson, Scott" userId="bec97677-f0c6-4bfb-b610-83dc74061801" providerId="ADAL" clId="{D9FCF459-5A5E-4D11-B1D5-181E792A5209}" dt="2021-03-08T21:18:38.161" v="74" actId="1592"/>
        <pc:sldMkLst>
          <pc:docMk/>
          <pc:sldMk cId="2565726543" sldId="369"/>
        </pc:sldMkLst>
        <pc:spChg chg="mod">
          <ac:chgData name="Johnson, Scott" userId="bec97677-f0c6-4bfb-b610-83dc74061801" providerId="ADAL" clId="{D9FCF459-5A5E-4D11-B1D5-181E792A5209}" dt="2021-03-08T21:16:01.742" v="40" actId="20577"/>
          <ac:spMkLst>
            <pc:docMk/>
            <pc:sldMk cId="2565726543" sldId="369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26:58.177" v="316" actId="20577"/>
        <pc:sldMkLst>
          <pc:docMk/>
          <pc:sldMk cId="235420004" sldId="370"/>
        </pc:sldMkLst>
        <pc:spChg chg="mod">
          <ac:chgData name="Johnson, Scott" userId="bec97677-f0c6-4bfb-b610-83dc74061801" providerId="ADAL" clId="{D9FCF459-5A5E-4D11-B1D5-181E792A5209}" dt="2021-03-08T21:26:58.177" v="316" actId="20577"/>
          <ac:spMkLst>
            <pc:docMk/>
            <pc:sldMk cId="235420004" sldId="37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23:03.073" v="224" actId="20577"/>
        <pc:sldMkLst>
          <pc:docMk/>
          <pc:sldMk cId="803759343" sldId="371"/>
        </pc:sldMkLst>
        <pc:spChg chg="mod">
          <ac:chgData name="Johnson, Scott" userId="bec97677-f0c6-4bfb-b610-83dc74061801" providerId="ADAL" clId="{D9FCF459-5A5E-4D11-B1D5-181E792A5209}" dt="2021-03-08T21:23:03.073" v="224" actId="20577"/>
          <ac:spMkLst>
            <pc:docMk/>
            <pc:sldMk cId="803759343" sldId="371"/>
            <ac:spMk id="3" creationId="{06942845-BD5A-42C5-A5C4-13339DD507AB}"/>
          </ac:spMkLst>
        </pc:spChg>
      </pc:sldChg>
      <pc:sldChg chg="modSp mod delCm">
        <pc:chgData name="Johnson, Scott" userId="bec97677-f0c6-4bfb-b610-83dc74061801" providerId="ADAL" clId="{D9FCF459-5A5E-4D11-B1D5-181E792A5209}" dt="2021-03-08T21:30:19.829" v="464" actId="1592"/>
        <pc:sldMkLst>
          <pc:docMk/>
          <pc:sldMk cId="43810575" sldId="372"/>
        </pc:sldMkLst>
        <pc:spChg chg="mod">
          <ac:chgData name="Johnson, Scott" userId="bec97677-f0c6-4bfb-b610-83dc74061801" providerId="ADAL" clId="{D9FCF459-5A5E-4D11-B1D5-181E792A5209}" dt="2021-03-08T21:29:32.164" v="441" actId="20577"/>
          <ac:spMkLst>
            <pc:docMk/>
            <pc:sldMk cId="43810575" sldId="372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28:08.022" v="361" actId="20577"/>
        <pc:sldMkLst>
          <pc:docMk/>
          <pc:sldMk cId="3996661191" sldId="373"/>
        </pc:sldMkLst>
        <pc:spChg chg="mod">
          <ac:chgData name="Johnson, Scott" userId="bec97677-f0c6-4bfb-b610-83dc74061801" providerId="ADAL" clId="{D9FCF459-5A5E-4D11-B1D5-181E792A5209}" dt="2021-03-08T21:28:08.022" v="361" actId="20577"/>
          <ac:spMkLst>
            <pc:docMk/>
            <pc:sldMk cId="3996661191" sldId="373"/>
            <ac:spMk id="3" creationId="{06942845-BD5A-42C5-A5C4-13339DD507AB}"/>
          </ac:spMkLst>
        </pc:spChg>
      </pc:sldChg>
      <pc:sldChg chg="modSp mod delCm">
        <pc:chgData name="Johnson, Scott" userId="bec97677-f0c6-4bfb-b610-83dc74061801" providerId="ADAL" clId="{D9FCF459-5A5E-4D11-B1D5-181E792A5209}" dt="2021-03-08T21:30:14.050" v="463" actId="1592"/>
        <pc:sldMkLst>
          <pc:docMk/>
          <pc:sldMk cId="75298966" sldId="374"/>
        </pc:sldMkLst>
        <pc:spChg chg="mod">
          <ac:chgData name="Johnson, Scott" userId="bec97677-f0c6-4bfb-b610-83dc74061801" providerId="ADAL" clId="{D9FCF459-5A5E-4D11-B1D5-181E792A5209}" dt="2021-03-08T21:29:59.389" v="461" actId="20577"/>
          <ac:spMkLst>
            <pc:docMk/>
            <pc:sldMk cId="75298966" sldId="374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D9FCF459-5A5E-4D11-B1D5-181E792A5209}" dt="2021-03-08T21:30:07.265" v="462"/>
        <pc:sldMkLst>
          <pc:docMk/>
          <pc:sldMk cId="2480609353" sldId="375"/>
        </pc:sldMkLst>
        <pc:spChg chg="mod">
          <ac:chgData name="Johnson, Scott" userId="bec97677-f0c6-4bfb-b610-83dc74061801" providerId="ADAL" clId="{D9FCF459-5A5E-4D11-B1D5-181E792A5209}" dt="2021-03-08T21:30:07.265" v="462"/>
          <ac:spMkLst>
            <pc:docMk/>
            <pc:sldMk cId="2480609353" sldId="375"/>
            <ac:spMk id="3" creationId="{06942845-BD5A-42C5-A5C4-13339DD507AB}"/>
          </ac:spMkLst>
        </pc:spChg>
      </pc:sldChg>
      <pc:sldChg chg="modSp add mod">
        <pc:chgData name="Johnson, Scott" userId="bec97677-f0c6-4bfb-b610-83dc74061801" providerId="ADAL" clId="{D9FCF459-5A5E-4D11-B1D5-181E792A5209}" dt="2021-03-08T21:17:45.203" v="62" actId="113"/>
        <pc:sldMkLst>
          <pc:docMk/>
          <pc:sldMk cId="2087052436" sldId="376"/>
        </pc:sldMkLst>
        <pc:spChg chg="mod">
          <ac:chgData name="Johnson, Scott" userId="bec97677-f0c6-4bfb-b610-83dc74061801" providerId="ADAL" clId="{D9FCF459-5A5E-4D11-B1D5-181E792A5209}" dt="2021-03-08T21:17:45.203" v="62" actId="113"/>
          <ac:spMkLst>
            <pc:docMk/>
            <pc:sldMk cId="2087052436" sldId="376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D9FCF459-5A5E-4D11-B1D5-181E792A5209}" dt="2021-03-08T21:18:03.367" v="65" actId="113"/>
        <pc:sldMkLst>
          <pc:docMk/>
          <pc:sldMk cId="767463617" sldId="377"/>
        </pc:sldMkLst>
        <pc:spChg chg="mod">
          <ac:chgData name="Johnson, Scott" userId="bec97677-f0c6-4bfb-b610-83dc74061801" providerId="ADAL" clId="{D9FCF459-5A5E-4D11-B1D5-181E792A5209}" dt="2021-03-08T21:18:03.367" v="65" actId="113"/>
          <ac:spMkLst>
            <pc:docMk/>
            <pc:sldMk cId="767463617" sldId="377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D9FCF459-5A5E-4D11-B1D5-181E792A5209}" dt="2021-03-08T21:20:20.665" v="128" actId="113"/>
        <pc:sldMkLst>
          <pc:docMk/>
          <pc:sldMk cId="4179301116" sldId="378"/>
        </pc:sldMkLst>
        <pc:spChg chg="mod">
          <ac:chgData name="Johnson, Scott" userId="bec97677-f0c6-4bfb-b610-83dc74061801" providerId="ADAL" clId="{D9FCF459-5A5E-4D11-B1D5-181E792A5209}" dt="2021-03-08T21:20:20.665" v="128" actId="113"/>
          <ac:spMkLst>
            <pc:docMk/>
            <pc:sldMk cId="4179301116" sldId="378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D9FCF459-5A5E-4D11-B1D5-181E792A5209}" dt="2021-03-08T21:20:37.260" v="134" actId="113"/>
        <pc:sldMkLst>
          <pc:docMk/>
          <pc:sldMk cId="1392926107" sldId="379"/>
        </pc:sldMkLst>
        <pc:spChg chg="mod">
          <ac:chgData name="Johnson, Scott" userId="bec97677-f0c6-4bfb-b610-83dc74061801" providerId="ADAL" clId="{D9FCF459-5A5E-4D11-B1D5-181E792A5209}" dt="2021-03-08T21:20:37.260" v="134" actId="113"/>
          <ac:spMkLst>
            <pc:docMk/>
            <pc:sldMk cId="1392926107" sldId="379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D9FCF459-5A5E-4D11-B1D5-181E792A5209}" dt="2021-03-08T21:20:52.220" v="140" actId="113"/>
        <pc:sldMkLst>
          <pc:docMk/>
          <pc:sldMk cId="4158911189" sldId="380"/>
        </pc:sldMkLst>
        <pc:spChg chg="mod">
          <ac:chgData name="Johnson, Scott" userId="bec97677-f0c6-4bfb-b610-83dc74061801" providerId="ADAL" clId="{D9FCF459-5A5E-4D11-B1D5-181E792A5209}" dt="2021-03-08T21:20:52.220" v="140" actId="113"/>
          <ac:spMkLst>
            <pc:docMk/>
            <pc:sldMk cId="4158911189" sldId="380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D9FCF459-5A5E-4D11-B1D5-181E792A5209}" dt="2021-03-08T21:21:15.568" v="146" actId="113"/>
        <pc:sldMkLst>
          <pc:docMk/>
          <pc:sldMk cId="381456508" sldId="381"/>
        </pc:sldMkLst>
        <pc:spChg chg="mod">
          <ac:chgData name="Johnson, Scott" userId="bec97677-f0c6-4bfb-b610-83dc74061801" providerId="ADAL" clId="{D9FCF459-5A5E-4D11-B1D5-181E792A5209}" dt="2021-03-08T21:21:15.568" v="146" actId="113"/>
          <ac:spMkLst>
            <pc:docMk/>
            <pc:sldMk cId="381456508" sldId="381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D9FCF459-5A5E-4D11-B1D5-181E792A5209}" dt="2021-03-08T21:21:31.308" v="149" actId="113"/>
        <pc:sldMkLst>
          <pc:docMk/>
          <pc:sldMk cId="3860326323" sldId="382"/>
        </pc:sldMkLst>
        <pc:spChg chg="mod">
          <ac:chgData name="Johnson, Scott" userId="bec97677-f0c6-4bfb-b610-83dc74061801" providerId="ADAL" clId="{D9FCF459-5A5E-4D11-B1D5-181E792A5209}" dt="2021-03-08T21:21:31.308" v="149" actId="113"/>
          <ac:spMkLst>
            <pc:docMk/>
            <pc:sldMk cId="3860326323" sldId="382"/>
            <ac:spMk id="4" creationId="{9F800888-D9B6-49F1-8B90-B7E4BB43ED5B}"/>
          </ac:spMkLst>
        </pc:spChg>
      </pc:sldChg>
    </pc:docChg>
  </pc:docChgLst>
  <pc:docChgLst>
    <pc:chgData name="Jamie Muffoletto" userId="daf1e3c6-8137-448a-b141-d23049d419b5" providerId="ADAL" clId="{E4EA61C1-DDC2-4E44-B89C-BBD09CEA4469}"/>
    <pc:docChg chg="custSel addSld modSld">
      <pc:chgData name="Jamie Muffoletto" userId="daf1e3c6-8137-448a-b141-d23049d419b5" providerId="ADAL" clId="{E4EA61C1-DDC2-4E44-B89C-BBD09CEA4469}" dt="2021-03-07T03:41:04.078" v="41"/>
      <pc:docMkLst>
        <pc:docMk/>
      </pc:docMkLst>
      <pc:sldChg chg="addSp modSp mod addCm modCm">
        <pc:chgData name="Jamie Muffoletto" userId="daf1e3c6-8137-448a-b141-d23049d419b5" providerId="ADAL" clId="{E4EA61C1-DDC2-4E44-B89C-BBD09CEA4469}" dt="2021-03-07T03:31:00.720" v="6"/>
        <pc:sldMkLst>
          <pc:docMk/>
          <pc:sldMk cId="2004467153" sldId="362"/>
        </pc:sldMkLst>
        <pc:picChg chg="add mod">
          <ac:chgData name="Jamie Muffoletto" userId="daf1e3c6-8137-448a-b141-d23049d419b5" providerId="ADAL" clId="{E4EA61C1-DDC2-4E44-B89C-BBD09CEA4469}" dt="2021-03-07T03:30:22.235" v="4" actId="1076"/>
          <ac:picMkLst>
            <pc:docMk/>
            <pc:sldMk cId="2004467153" sldId="362"/>
            <ac:picMk id="5" creationId="{94C14A73-6DF0-4206-BF7C-E5E97132010B}"/>
          </ac:picMkLst>
        </pc:picChg>
      </pc:sldChg>
      <pc:sldChg chg="addCm modCm">
        <pc:chgData name="Jamie Muffoletto" userId="daf1e3c6-8137-448a-b141-d23049d419b5" providerId="ADAL" clId="{E4EA61C1-DDC2-4E44-B89C-BBD09CEA4469}" dt="2021-03-07T03:31:38.935" v="9"/>
        <pc:sldMkLst>
          <pc:docMk/>
          <pc:sldMk cId="2693030665" sldId="363"/>
        </pc:sldMkLst>
      </pc:sldChg>
      <pc:sldChg chg="addCm modCm">
        <pc:chgData name="Jamie Muffoletto" userId="daf1e3c6-8137-448a-b141-d23049d419b5" providerId="ADAL" clId="{E4EA61C1-DDC2-4E44-B89C-BBD09CEA4469}" dt="2021-03-07T03:41:04.078" v="41"/>
        <pc:sldMkLst>
          <pc:docMk/>
          <pc:sldMk cId="43810575" sldId="372"/>
        </pc:sldMkLst>
      </pc:sldChg>
      <pc:sldChg chg="addSp delSp modSp add mod">
        <pc:chgData name="Jamie Muffoletto" userId="daf1e3c6-8137-448a-b141-d23049d419b5" providerId="ADAL" clId="{E4EA61C1-DDC2-4E44-B89C-BBD09CEA4469}" dt="2021-03-07T03:37:54.579" v="23" actId="1076"/>
        <pc:sldMkLst>
          <pc:docMk/>
          <pc:sldMk cId="75298966" sldId="374"/>
        </pc:sldMkLst>
        <pc:spChg chg="del">
          <ac:chgData name="Jamie Muffoletto" userId="daf1e3c6-8137-448a-b141-d23049d419b5" providerId="ADAL" clId="{E4EA61C1-DDC2-4E44-B89C-BBD09CEA4469}" dt="2021-03-07T03:35:22.423" v="11" actId="478"/>
          <ac:spMkLst>
            <pc:docMk/>
            <pc:sldMk cId="75298966" sldId="374"/>
            <ac:spMk id="4" creationId="{3F6CE2FE-F02B-461B-8C8F-E1DFA26F0ED4}"/>
          </ac:spMkLst>
        </pc:spChg>
        <pc:spChg chg="add del mod">
          <ac:chgData name="Jamie Muffoletto" userId="daf1e3c6-8137-448a-b141-d23049d419b5" providerId="ADAL" clId="{E4EA61C1-DDC2-4E44-B89C-BBD09CEA4469}" dt="2021-03-07T03:35:43.016" v="12" actId="22"/>
          <ac:spMkLst>
            <pc:docMk/>
            <pc:sldMk cId="75298966" sldId="374"/>
            <ac:spMk id="5" creationId="{43721503-10D4-4016-B4E2-0CD672CE0C71}"/>
          </ac:spMkLst>
        </pc:spChg>
        <pc:picChg chg="add mod ord">
          <ac:chgData name="Jamie Muffoletto" userId="daf1e3c6-8137-448a-b141-d23049d419b5" providerId="ADAL" clId="{E4EA61C1-DDC2-4E44-B89C-BBD09CEA4469}" dt="2021-03-07T03:35:56.610" v="14" actId="14100"/>
          <ac:picMkLst>
            <pc:docMk/>
            <pc:sldMk cId="75298966" sldId="374"/>
            <ac:picMk id="7" creationId="{D918F08A-6B47-4EBA-B598-77ACEC6A2891}"/>
          </ac:picMkLst>
        </pc:picChg>
        <pc:picChg chg="add mod">
          <ac:chgData name="Jamie Muffoletto" userId="daf1e3c6-8137-448a-b141-d23049d419b5" providerId="ADAL" clId="{E4EA61C1-DDC2-4E44-B89C-BBD09CEA4469}" dt="2021-03-07T03:37:54.579" v="23" actId="1076"/>
          <ac:picMkLst>
            <pc:docMk/>
            <pc:sldMk cId="75298966" sldId="374"/>
            <ac:picMk id="9" creationId="{AFA02C39-A567-4470-9A4A-5613B8235C9F}"/>
          </ac:picMkLst>
        </pc:picChg>
        <pc:picChg chg="add mod">
          <ac:chgData name="Jamie Muffoletto" userId="daf1e3c6-8137-448a-b141-d23049d419b5" providerId="ADAL" clId="{E4EA61C1-DDC2-4E44-B89C-BBD09CEA4469}" dt="2021-03-07T03:37:51.456" v="22" actId="1076"/>
          <ac:picMkLst>
            <pc:docMk/>
            <pc:sldMk cId="75298966" sldId="374"/>
            <ac:picMk id="11" creationId="{77E4ECC7-88BB-49A9-A892-9AC15E05C454}"/>
          </ac:picMkLst>
        </pc:picChg>
      </pc:sldChg>
      <pc:sldChg chg="addSp delSp modSp add mod">
        <pc:chgData name="Jamie Muffoletto" userId="daf1e3c6-8137-448a-b141-d23049d419b5" providerId="ADAL" clId="{E4EA61C1-DDC2-4E44-B89C-BBD09CEA4469}" dt="2021-03-07T03:40:15.925" v="39" actId="1076"/>
        <pc:sldMkLst>
          <pc:docMk/>
          <pc:sldMk cId="2480609353" sldId="375"/>
        </pc:sldMkLst>
        <pc:spChg chg="add del mod">
          <ac:chgData name="Jamie Muffoletto" userId="daf1e3c6-8137-448a-b141-d23049d419b5" providerId="ADAL" clId="{E4EA61C1-DDC2-4E44-B89C-BBD09CEA4469}" dt="2021-03-07T03:39:09.586" v="32" actId="478"/>
          <ac:spMkLst>
            <pc:docMk/>
            <pc:sldMk cId="2480609353" sldId="375"/>
            <ac:spMk id="4" creationId="{07B4CF01-3DF8-49F0-AE96-DEBE95A5A586}"/>
          </ac:spMkLst>
        </pc:spChg>
        <pc:picChg chg="add mod">
          <ac:chgData name="Jamie Muffoletto" userId="daf1e3c6-8137-448a-b141-d23049d419b5" providerId="ADAL" clId="{E4EA61C1-DDC2-4E44-B89C-BBD09CEA4469}" dt="2021-03-07T03:40:11.621" v="38" actId="1076"/>
          <ac:picMkLst>
            <pc:docMk/>
            <pc:sldMk cId="2480609353" sldId="375"/>
            <ac:picMk id="6" creationId="{E740B84F-DCAF-4FE6-8E8B-58BA50B16237}"/>
          </ac:picMkLst>
        </pc:picChg>
        <pc:picChg chg="del">
          <ac:chgData name="Jamie Muffoletto" userId="daf1e3c6-8137-448a-b141-d23049d419b5" providerId="ADAL" clId="{E4EA61C1-DDC2-4E44-B89C-BBD09CEA4469}" dt="2021-03-07T03:38:03.224" v="25" actId="478"/>
          <ac:picMkLst>
            <pc:docMk/>
            <pc:sldMk cId="2480609353" sldId="375"/>
            <ac:picMk id="7" creationId="{D918F08A-6B47-4EBA-B598-77ACEC6A2891}"/>
          </ac:picMkLst>
        </pc:picChg>
        <pc:picChg chg="del">
          <ac:chgData name="Jamie Muffoletto" userId="daf1e3c6-8137-448a-b141-d23049d419b5" providerId="ADAL" clId="{E4EA61C1-DDC2-4E44-B89C-BBD09CEA4469}" dt="2021-03-07T03:38:06.729" v="26" actId="478"/>
          <ac:picMkLst>
            <pc:docMk/>
            <pc:sldMk cId="2480609353" sldId="375"/>
            <ac:picMk id="9" creationId="{AFA02C39-A567-4470-9A4A-5613B8235C9F}"/>
          </ac:picMkLst>
        </pc:picChg>
        <pc:picChg chg="add mod">
          <ac:chgData name="Jamie Muffoletto" userId="daf1e3c6-8137-448a-b141-d23049d419b5" providerId="ADAL" clId="{E4EA61C1-DDC2-4E44-B89C-BBD09CEA4469}" dt="2021-03-07T03:40:15.925" v="39" actId="1076"/>
          <ac:picMkLst>
            <pc:docMk/>
            <pc:sldMk cId="2480609353" sldId="375"/>
            <ac:picMk id="10" creationId="{CFC467B3-1620-46BD-976C-5CFECC839F59}"/>
          </ac:picMkLst>
        </pc:picChg>
        <pc:picChg chg="del">
          <ac:chgData name="Jamie Muffoletto" userId="daf1e3c6-8137-448a-b141-d23049d419b5" providerId="ADAL" clId="{E4EA61C1-DDC2-4E44-B89C-BBD09CEA4469}" dt="2021-03-07T03:38:09.237" v="27" actId="478"/>
          <ac:picMkLst>
            <pc:docMk/>
            <pc:sldMk cId="2480609353" sldId="375"/>
            <ac:picMk id="11" creationId="{77E4ECC7-88BB-49A9-A892-9AC15E05C454}"/>
          </ac:picMkLst>
        </pc:picChg>
      </pc:sldChg>
    </pc:docChg>
  </pc:docChgLst>
  <pc:docChgLst>
    <pc:chgData name="Briggs, Connor" userId="885b7513-d3fa-4947-add1-efc2b24f04bd" providerId="ADAL" clId="{60F5222B-2A02-40B3-B4D0-403B84C03D84}"/>
    <pc:docChg chg="modSld">
      <pc:chgData name="Briggs, Connor" userId="885b7513-d3fa-4947-add1-efc2b24f04bd" providerId="ADAL" clId="{60F5222B-2A02-40B3-B4D0-403B84C03D84}" dt="2021-02-23T20:47:21.351" v="128" actId="20577"/>
      <pc:docMkLst>
        <pc:docMk/>
      </pc:docMkLst>
      <pc:sldChg chg="modSp mod">
        <pc:chgData name="Briggs, Connor" userId="885b7513-d3fa-4947-add1-efc2b24f04bd" providerId="ADAL" clId="{60F5222B-2A02-40B3-B4D0-403B84C03D84}" dt="2021-02-23T20:47:21.351" v="128" actId="20577"/>
        <pc:sldMkLst>
          <pc:docMk/>
          <pc:sldMk cId="595055486" sldId="308"/>
        </pc:sldMkLst>
        <pc:spChg chg="mod">
          <ac:chgData name="Briggs, Connor" userId="885b7513-d3fa-4947-add1-efc2b24f04bd" providerId="ADAL" clId="{60F5222B-2A02-40B3-B4D0-403B84C03D84}" dt="2021-02-23T20:47:21.351" v="128" actId="20577"/>
          <ac:spMkLst>
            <pc:docMk/>
            <pc:sldMk cId="595055486" sldId="30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47:04.983" v="66" actId="20577"/>
        <pc:sldMkLst>
          <pc:docMk/>
          <pc:sldMk cId="3545492825" sldId="309"/>
        </pc:sldMkLst>
        <pc:spChg chg="mod">
          <ac:chgData name="Briggs, Connor" userId="885b7513-d3fa-4947-add1-efc2b24f04bd" providerId="ADAL" clId="{60F5222B-2A02-40B3-B4D0-403B84C03D84}" dt="2021-02-23T20:47:04.983" v="66" actId="20577"/>
          <ac:spMkLst>
            <pc:docMk/>
            <pc:sldMk cId="3545492825" sldId="30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10:12.204" v="2" actId="20577"/>
        <pc:sldMkLst>
          <pc:docMk/>
          <pc:sldMk cId="183962543" sldId="341"/>
        </pc:sldMkLst>
        <pc:spChg chg="mod">
          <ac:chgData name="Briggs, Connor" userId="885b7513-d3fa-4947-add1-efc2b24f04bd" providerId="ADAL" clId="{60F5222B-2A02-40B3-B4D0-403B84C03D84}" dt="2021-02-23T20:10:12.204" v="2" actId="20577"/>
          <ac:spMkLst>
            <pc:docMk/>
            <pc:sldMk cId="183962543" sldId="341"/>
            <ac:spMk id="4" creationId="{3F6CE2FE-F02B-461B-8C8F-E1DFA26F0ED4}"/>
          </ac:spMkLst>
        </pc:spChg>
      </pc:sldChg>
    </pc:docChg>
  </pc:docChgLst>
  <pc:docChgLst>
    <pc:chgData name="Briggs, Connor" userId="S::connor.briggs@tea.texas.gov::885b7513-d3fa-4947-add1-efc2b24f04bd" providerId="AD" clId="Web-{FB63B29F-C0D1-0000-A4C4-F756B470FF4E}"/>
    <pc:docChg chg="">
      <pc:chgData name="Briggs, Connor" userId="S::connor.briggs@tea.texas.gov::885b7513-d3fa-4947-add1-efc2b24f04bd" providerId="AD" clId="Web-{FB63B29F-C0D1-0000-A4C4-F756B470FF4E}" dt="2021-03-08T23:03:08.728" v="0"/>
      <pc:docMkLst>
        <pc:docMk/>
      </pc:docMkLst>
      <pc:sldChg chg="addCm">
        <pc:chgData name="Briggs, Connor" userId="S::connor.briggs@tea.texas.gov::885b7513-d3fa-4947-add1-efc2b24f04bd" providerId="AD" clId="Web-{FB63B29F-C0D1-0000-A4C4-F756B470FF4E}" dt="2021-03-08T23:03:08.728" v="0"/>
        <pc:sldMkLst>
          <pc:docMk/>
          <pc:sldMk cId="367918000" sldId="258"/>
        </pc:sldMkLst>
      </pc:sldChg>
    </pc:docChg>
  </pc:docChgLst>
  <pc:docChgLst>
    <pc:chgData name="Johnson, Scott" userId="S::scott.johnson@tea.texas.gov::bec97677-f0c6-4bfb-b610-83dc74061801" providerId="AD" clId="Web-{69C9A34B-72A3-4301-9890-B9E131356D01}"/>
    <pc:docChg chg="addSld delSld modSld sldOrd">
      <pc:chgData name="Johnson, Scott" userId="S::scott.johnson@tea.texas.gov::bec97677-f0c6-4bfb-b610-83dc74061801" providerId="AD" clId="Web-{69C9A34B-72A3-4301-9890-B9E131356D01}" dt="2021-02-22T23:46:07.311" v="3241" actId="1076"/>
      <pc:docMkLst>
        <pc:docMk/>
      </pc:docMkLst>
      <pc:sldChg chg="modSp">
        <pc:chgData name="Johnson, Scott" userId="S::scott.johnson@tea.texas.gov::bec97677-f0c6-4bfb-b610-83dc74061801" providerId="AD" clId="Web-{69C9A34B-72A3-4301-9890-B9E131356D01}" dt="2021-02-22T22:00:56.284" v="4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69C9A34B-72A3-4301-9890-B9E131356D01}" dt="2021-02-22T22:00:56.284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">
        <pc:chgData name="Johnson, Scott" userId="S::scott.johnson@tea.texas.gov::bec97677-f0c6-4bfb-b610-83dc74061801" providerId="AD" clId="Web-{69C9A34B-72A3-4301-9890-B9E131356D01}" dt="2021-02-22T22:27:01.126" v="286"/>
        <pc:sldMkLst>
          <pc:docMk/>
          <pc:sldMk cId="3498136201" sldId="267"/>
        </pc:sldMkLst>
        <pc:spChg chg="mod">
          <ac:chgData name="Johnson, Scott" userId="S::scott.johnson@tea.texas.gov::bec97677-f0c6-4bfb-b610-83dc74061801" providerId="AD" clId="Web-{69C9A34B-72A3-4301-9890-B9E131356D01}" dt="2021-02-22T22:08:58.080" v="16" actId="20577"/>
          <ac:spMkLst>
            <pc:docMk/>
            <pc:sldMk cId="3498136201" sldId="267"/>
            <ac:spMk id="3" creationId="{B7726A92-BC31-4481-93A2-EECFCB56AD22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11:10.396" v="68" actId="14100"/>
          <ac:spMkLst>
            <pc:docMk/>
            <pc:sldMk cId="3498136201" sldId="267"/>
            <ac:spMk id="4" creationId="{9F800888-D9B6-49F1-8B90-B7E4BB43ED5B}"/>
          </ac:spMkLst>
        </pc:spChg>
      </pc:sldChg>
      <pc:sldChg chg="modSp">
        <pc:chgData name="Johnson, Scott" userId="S::scott.johnson@tea.texas.gov::bec97677-f0c6-4bfb-b610-83dc74061801" providerId="AD" clId="Web-{69C9A34B-72A3-4301-9890-B9E131356D01}" dt="2021-02-22T22:21:08.179" v="226" actId="20577"/>
        <pc:sldMkLst>
          <pc:docMk/>
          <pc:sldMk cId="3147609828" sldId="268"/>
        </pc:sldMkLst>
        <pc:spChg chg="mod">
          <ac:chgData name="Johnson, Scott" userId="S::scott.johnson@tea.texas.gov::bec97677-f0c6-4bfb-b610-83dc74061801" providerId="AD" clId="Web-{69C9A34B-72A3-4301-9890-B9E131356D01}" dt="2021-02-22T22:21:08.179" v="226" actId="20577"/>
          <ac:spMkLst>
            <pc:docMk/>
            <pc:sldMk cId="3147609828" sldId="268"/>
            <ac:spMk id="3" creationId="{4A4DCA0D-95C2-4CBE-9929-BD0236A202A6}"/>
          </ac:spMkLst>
        </pc:spChg>
      </pc:sldChg>
      <pc:sldChg chg="ord">
        <pc:chgData name="Johnson, Scott" userId="S::scott.johnson@tea.texas.gov::bec97677-f0c6-4bfb-b610-83dc74061801" providerId="AD" clId="Web-{69C9A34B-72A3-4301-9890-B9E131356D01}" dt="2021-02-22T22:26:35.735" v="282"/>
        <pc:sldMkLst>
          <pc:docMk/>
          <pc:sldMk cId="1128624508" sldId="269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10.429" v="228"/>
        <pc:sldMkLst>
          <pc:docMk/>
          <pc:sldMk cId="4283534379" sldId="270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09.351" v="227"/>
        <pc:sldMkLst>
          <pc:docMk/>
          <pc:sldMk cId="2321181180" sldId="271"/>
        </pc:sldMkLst>
      </pc:sldChg>
      <pc:sldChg chg="modSp del">
        <pc:chgData name="Johnson, Scott" userId="S::scott.johnson@tea.texas.gov::bec97677-f0c6-4bfb-b610-83dc74061801" providerId="AD" clId="Web-{69C9A34B-72A3-4301-9890-B9E131356D01}" dt="2021-02-22T22:20:48.866" v="204"/>
        <pc:sldMkLst>
          <pc:docMk/>
          <pc:sldMk cId="2922062786" sldId="272"/>
        </pc:sldMkLst>
        <pc:spChg chg="mod">
          <ac:chgData name="Johnson, Scott" userId="S::scott.johnson@tea.texas.gov::bec97677-f0c6-4bfb-b610-83dc74061801" providerId="AD" clId="Web-{69C9A34B-72A3-4301-9890-B9E131356D01}" dt="2021-02-22T22:11:48.678" v="78" actId="20577"/>
          <ac:spMkLst>
            <pc:docMk/>
            <pc:sldMk cId="2922062786" sldId="272"/>
            <ac:spMk id="5" creationId="{354EB7A2-BAD5-4E57-84D7-1E19076795C7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58:30.837" v="647" actId="20577"/>
        <pc:sldMkLst>
          <pc:docMk/>
          <pc:sldMk cId="2975579749" sldId="273"/>
        </pc:sldMkLst>
        <pc:spChg chg="mod">
          <ac:chgData name="Johnson, Scott" userId="S::scott.johnson@tea.texas.gov::bec97677-f0c6-4bfb-b610-83dc74061801" providerId="AD" clId="Web-{69C9A34B-72A3-4301-9890-B9E131356D01}" dt="2021-02-22T22:58:30.837" v="647" actId="20577"/>
          <ac:spMkLst>
            <pc:docMk/>
            <pc:sldMk cId="2975579749" sldId="273"/>
            <ac:spMk id="3" creationId="{06942845-BD5A-42C5-A5C4-13339DD507AB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21:13.945" v="229"/>
        <pc:sldMkLst>
          <pc:docMk/>
          <pc:sldMk cId="2972553045" sldId="277"/>
        </pc:sldMkLst>
        <pc:spChg chg="mod">
          <ac:chgData name="Johnson, Scott" userId="S::scott.johnson@tea.texas.gov::bec97677-f0c6-4bfb-b610-83dc74061801" providerId="AD" clId="Web-{69C9A34B-72A3-4301-9890-B9E131356D01}" dt="2021-02-22T22:07:41.640" v="12" actId="20577"/>
          <ac:spMkLst>
            <pc:docMk/>
            <pc:sldMk cId="2972553045" sldId="277"/>
            <ac:spMk id="5" creationId="{5AE0E511-8808-46F4-8573-BB38D117974C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05.743" v="103" actId="20577"/>
        <pc:sldMkLst>
          <pc:docMk/>
          <pc:sldMk cId="4014164300" sldId="278"/>
        </pc:sldMkLst>
        <pc:spChg chg="mod">
          <ac:chgData name="Johnson, Scott" userId="S::scott.johnson@tea.texas.gov::bec97677-f0c6-4bfb-b610-83dc74061801" providerId="AD" clId="Web-{69C9A34B-72A3-4301-9890-B9E131356D01}" dt="2021-02-22T22:13:05.743" v="103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26.619" v="108" actId="20577"/>
        <pc:sldMkLst>
          <pc:docMk/>
          <pc:sldMk cId="2666386289" sldId="279"/>
        </pc:sldMkLst>
        <pc:spChg chg="mod">
          <ac:chgData name="Johnson, Scott" userId="S::scott.johnson@tea.texas.gov::bec97677-f0c6-4bfb-b610-83dc74061801" providerId="AD" clId="Web-{69C9A34B-72A3-4301-9890-B9E131356D01}" dt="2021-02-22T22:13:26.619" v="108" actId="20577"/>
          <ac:spMkLst>
            <pc:docMk/>
            <pc:sldMk cId="2666386289" sldId="279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14:14.464" v="109"/>
        <pc:sldMkLst>
          <pc:docMk/>
          <pc:sldMk cId="4061703713" sldId="280"/>
        </pc:sldMkLst>
      </pc:sldChg>
      <pc:sldChg chg="modSp add del ord replId">
        <pc:chgData name="Johnson, Scott" userId="S::scott.johnson@tea.texas.gov::bec97677-f0c6-4bfb-b610-83dc74061801" providerId="AD" clId="Web-{69C9A34B-72A3-4301-9890-B9E131356D01}" dt="2021-02-22T22:19:53.974" v="195"/>
        <pc:sldMkLst>
          <pc:docMk/>
          <pc:sldMk cId="1589234281" sldId="281"/>
        </pc:sldMkLst>
        <pc:spChg chg="mod">
          <ac:chgData name="Johnson, Scott" userId="S::scott.johnson@tea.texas.gov::bec97677-f0c6-4bfb-b610-83dc74061801" providerId="AD" clId="Web-{69C9A34B-72A3-4301-9890-B9E131356D01}" dt="2021-02-22T22:14:30.558" v="115" actId="20577"/>
          <ac:spMkLst>
            <pc:docMk/>
            <pc:sldMk cId="1589234281" sldId="281"/>
            <ac:spMk id="5" creationId="{354EB7A2-BAD5-4E57-84D7-1E19076795C7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38.214" v="371" actId="20577"/>
        <pc:sldMkLst>
          <pc:docMk/>
          <pc:sldMk cId="2738065107" sldId="282"/>
        </pc:sldMkLst>
        <pc:spChg chg="mod">
          <ac:chgData name="Johnson, Scott" userId="S::scott.johnson@tea.texas.gov::bec97677-f0c6-4bfb-b610-83dc74061801" providerId="AD" clId="Web-{69C9A34B-72A3-4301-9890-B9E131356D01}" dt="2021-02-22T22:32:38.214" v="371" actId="20577"/>
          <ac:spMkLst>
            <pc:docMk/>
            <pc:sldMk cId="2738065107" sldId="28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46.980" v="374" actId="20577"/>
        <pc:sldMkLst>
          <pc:docMk/>
          <pc:sldMk cId="4254091782" sldId="283"/>
        </pc:sldMkLst>
        <pc:spChg chg="mod">
          <ac:chgData name="Johnson, Scott" userId="S::scott.johnson@tea.texas.gov::bec97677-f0c6-4bfb-b610-83dc74061801" providerId="AD" clId="Web-{69C9A34B-72A3-4301-9890-B9E131356D01}" dt="2021-02-22T22:32:46.980" v="374" actId="20577"/>
          <ac:spMkLst>
            <pc:docMk/>
            <pc:sldMk cId="4254091782" sldId="28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7:03.469" v="139" actId="20577"/>
        <pc:sldMkLst>
          <pc:docMk/>
          <pc:sldMk cId="963601259" sldId="284"/>
        </pc:sldMkLst>
        <pc:spChg chg="mod">
          <ac:chgData name="Johnson, Scott" userId="S::scott.johnson@tea.texas.gov::bec97677-f0c6-4bfb-b610-83dc74061801" providerId="AD" clId="Web-{69C9A34B-72A3-4301-9890-B9E131356D01}" dt="2021-02-22T22:17:03.469" v="139" actId="20577"/>
          <ac:spMkLst>
            <pc:docMk/>
            <pc:sldMk cId="963601259" sldId="28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6"/>
        <pc:sldMkLst>
          <pc:docMk/>
          <pc:sldMk cId="1283353556" sldId="285"/>
        </pc:sldMkLst>
        <pc:spChg chg="mod">
          <ac:chgData name="Johnson, Scott" userId="S::scott.johnson@tea.texas.gov::bec97677-f0c6-4bfb-b610-83dc74061801" providerId="AD" clId="Web-{69C9A34B-72A3-4301-9890-B9E131356D01}" dt="2021-02-22T22:22:54.791" v="245" actId="20577"/>
          <ac:spMkLst>
            <pc:docMk/>
            <pc:sldMk cId="1283353556" sldId="28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17:30.094" v="146" actId="20577"/>
        <pc:sldMkLst>
          <pc:docMk/>
          <pc:sldMk cId="1987078512" sldId="286"/>
        </pc:sldMkLst>
        <pc:spChg chg="mod">
          <ac:chgData name="Johnson, Scott" userId="S::scott.johnson@tea.texas.gov::bec97677-f0c6-4bfb-b610-83dc74061801" providerId="AD" clId="Web-{69C9A34B-72A3-4301-9890-B9E131356D01}" dt="2021-02-22T22:17:30.094" v="146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0:03.568" v="196"/>
        <pc:sldMkLst>
          <pc:docMk/>
          <pc:sldMk cId="713327329" sldId="287"/>
        </pc:sldMkLst>
        <pc:spChg chg="mod">
          <ac:chgData name="Johnson, Scott" userId="S::scott.johnson@tea.texas.gov::bec97677-f0c6-4bfb-b610-83dc74061801" providerId="AD" clId="Web-{69C9A34B-72A3-4301-9890-B9E131356D01}" dt="2021-02-22T22:17:46.595" v="159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0:48.716" v="701" actId="20577"/>
        <pc:sldMkLst>
          <pc:docMk/>
          <pc:sldMk cId="2366694518" sldId="288"/>
        </pc:sldMkLst>
        <pc:spChg chg="mod">
          <ac:chgData name="Johnson, Scott" userId="S::scott.johnson@tea.texas.gov::bec97677-f0c6-4bfb-b610-83dc74061801" providerId="AD" clId="Web-{69C9A34B-72A3-4301-9890-B9E131356D01}" dt="2021-02-22T22:18:33.018" v="171" actId="20577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0:48.716" v="701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48.940" v="451"/>
        <pc:sldMkLst>
          <pc:docMk/>
          <pc:sldMk cId="2434511576" sldId="289"/>
        </pc:sldMkLst>
        <pc:spChg chg="mod">
          <ac:chgData name="Johnson, Scott" userId="S::scott.johnson@tea.texas.gov::bec97677-f0c6-4bfb-b610-83dc74061801" providerId="AD" clId="Web-{69C9A34B-72A3-4301-9890-B9E131356D01}" dt="2021-02-22T22:19:42.942" v="194" actId="20577"/>
          <ac:spMkLst>
            <pc:docMk/>
            <pc:sldMk cId="2434511576" sldId="289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11:41.173" v="1036"/>
        <pc:sldMkLst>
          <pc:docMk/>
          <pc:sldMk cId="831019871" sldId="290"/>
        </pc:sldMkLst>
        <pc:spChg chg="mod">
          <ac:chgData name="Johnson, Scott" userId="S::scott.johnson@tea.texas.gov::bec97677-f0c6-4bfb-b610-83dc74061801" providerId="AD" clId="Web-{69C9A34B-72A3-4301-9890-B9E131356D01}" dt="2021-02-22T22:20:36.553" v="203" actId="20577"/>
          <ac:spMkLst>
            <pc:docMk/>
            <pc:sldMk cId="831019871" sldId="290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1:20.157" v="1032" actId="1076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Johnson, Scott" userId="S::scott.johnson@tea.texas.gov::bec97677-f0c6-4bfb-b610-83dc74061801" providerId="AD" clId="Web-{69C9A34B-72A3-4301-9890-B9E131356D01}" dt="2021-02-22T23:11:41.173" v="1036"/>
          <ac:graphicFrameMkLst>
            <pc:docMk/>
            <pc:sldMk cId="831019871" sldId="290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05:25.443" v="775"/>
          <ac:graphicFrameMkLst>
            <pc:docMk/>
            <pc:sldMk cId="831019871" sldId="290"/>
            <ac:graphicFrameMk id="7" creationId="{11ED6037-13A2-41A5-902C-8059704017A1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10:55.546" v="1015"/>
          <ac:graphicFrameMkLst>
            <pc:docMk/>
            <pc:sldMk cId="831019871" sldId="290"/>
            <ac:graphicFrameMk id="9" creationId="{3434E2A9-6107-4373-BB60-E5DDE7453FAB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2:21:39.414" v="232"/>
        <pc:sldMkLst>
          <pc:docMk/>
          <pc:sldMk cId="1397608531" sldId="291"/>
        </pc:sldMkLst>
        <pc:spChg chg="mod">
          <ac:chgData name="Johnson, Scott" userId="S::scott.johnson@tea.texas.gov::bec97677-f0c6-4bfb-b610-83dc74061801" providerId="AD" clId="Web-{69C9A34B-72A3-4301-9890-B9E131356D01}" dt="2021-02-22T22:21:39.414" v="232"/>
          <ac:spMkLst>
            <pc:docMk/>
            <pc:sldMk cId="1397608531" sldId="291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55.653" v="377" actId="20577"/>
        <pc:sldMkLst>
          <pc:docMk/>
          <pc:sldMk cId="3985035807" sldId="292"/>
        </pc:sldMkLst>
        <pc:spChg chg="mod">
          <ac:chgData name="Johnson, Scott" userId="S::scott.johnson@tea.texas.gov::bec97677-f0c6-4bfb-b610-83dc74061801" providerId="AD" clId="Web-{69C9A34B-72A3-4301-9890-B9E131356D01}" dt="2021-02-22T22:32:55.653" v="377" actId="20577"/>
          <ac:spMkLst>
            <pc:docMk/>
            <pc:sldMk cId="3985035807" sldId="292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2:38.697" v="239" actId="20577"/>
        <pc:sldMkLst>
          <pc:docMk/>
          <pc:sldMk cId="303887930" sldId="293"/>
        </pc:sldMkLst>
        <pc:spChg chg="mod">
          <ac:chgData name="Johnson, Scott" userId="S::scott.johnson@tea.texas.gov::bec97677-f0c6-4bfb-b610-83dc74061801" providerId="AD" clId="Web-{69C9A34B-72A3-4301-9890-B9E131356D01}" dt="2021-02-22T22:22:38.697" v="239" actId="20577"/>
          <ac:spMkLst>
            <pc:docMk/>
            <pc:sldMk cId="303887930" sldId="29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7"/>
        <pc:sldMkLst>
          <pc:docMk/>
          <pc:sldMk cId="3412343134" sldId="294"/>
        </pc:sldMkLst>
        <pc:spChg chg="mod">
          <ac:chgData name="Johnson, Scott" userId="S::scott.johnson@tea.texas.gov::bec97677-f0c6-4bfb-b610-83dc74061801" providerId="AD" clId="Web-{69C9A34B-72A3-4301-9890-B9E131356D01}" dt="2021-02-22T22:22:51.432" v="244" actId="20577"/>
          <ac:spMkLst>
            <pc:docMk/>
            <pc:sldMk cId="3412343134" sldId="294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22:43.900" v="241"/>
        <pc:sldMkLst>
          <pc:docMk/>
          <pc:sldMk cId="125990626" sldId="295"/>
        </pc:sldMkLst>
      </pc:sldChg>
      <pc:sldChg chg="modSp add ord replId">
        <pc:chgData name="Johnson, Scott" userId="S::scott.johnson@tea.texas.gov::bec97677-f0c6-4bfb-b610-83dc74061801" providerId="AD" clId="Web-{69C9A34B-72A3-4301-9890-B9E131356D01}" dt="2021-02-22T22:23:38.964" v="256"/>
        <pc:sldMkLst>
          <pc:docMk/>
          <pc:sldMk cId="274525411" sldId="296"/>
        </pc:sldMkLst>
        <pc:spChg chg="mod">
          <ac:chgData name="Johnson, Scott" userId="S::scott.johnson@tea.texas.gov::bec97677-f0c6-4bfb-b610-83dc74061801" providerId="AD" clId="Web-{69C9A34B-72A3-4301-9890-B9E131356D01}" dt="2021-02-22T22:23:23.839" v="250" actId="20577"/>
          <ac:spMkLst>
            <pc:docMk/>
            <pc:sldMk cId="274525411" sldId="29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2:16.518" v="1040"/>
        <pc:sldMkLst>
          <pc:docMk/>
          <pc:sldMk cId="1707415369" sldId="297"/>
        </pc:sldMkLst>
        <pc:spChg chg="mod">
          <ac:chgData name="Johnson, Scott" userId="S::scott.johnson@tea.texas.gov::bec97677-f0c6-4bfb-b610-83dc74061801" providerId="AD" clId="Web-{69C9A34B-72A3-4301-9890-B9E131356D01}" dt="2021-02-22T22:23:31.714" v="254" actId="20577"/>
          <ac:spMkLst>
            <pc:docMk/>
            <pc:sldMk cId="1707415369" sldId="297"/>
            <ac:spMk id="3" creationId="{06942845-BD5A-42C5-A5C4-13339DD507AB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08.580" v="445"/>
        <pc:sldMkLst>
          <pc:docMk/>
          <pc:sldMk cId="2177213518" sldId="298"/>
        </pc:sldMkLst>
        <pc:spChg chg="mod">
          <ac:chgData name="Johnson, Scott" userId="S::scott.johnson@tea.texas.gov::bec97677-f0c6-4bfb-b610-83dc74061801" providerId="AD" clId="Web-{69C9A34B-72A3-4301-9890-B9E131356D01}" dt="2021-02-22T22:24:08.590" v="259" actId="20577"/>
          <ac:spMkLst>
            <pc:docMk/>
            <pc:sldMk cId="2177213518" sldId="29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05.215" v="380" actId="20577"/>
        <pc:sldMkLst>
          <pc:docMk/>
          <pc:sldMk cId="3350193963" sldId="299"/>
        </pc:sldMkLst>
        <pc:spChg chg="mod">
          <ac:chgData name="Johnson, Scott" userId="S::scott.johnson@tea.texas.gov::bec97677-f0c6-4bfb-b610-83dc74061801" providerId="AD" clId="Web-{69C9A34B-72A3-4301-9890-B9E131356D01}" dt="2021-02-22T22:33:05.215" v="380" actId="20577"/>
          <ac:spMkLst>
            <pc:docMk/>
            <pc:sldMk cId="3350193963" sldId="299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14.122" v="383" actId="20577"/>
        <pc:sldMkLst>
          <pc:docMk/>
          <pc:sldMk cId="2168814760" sldId="300"/>
        </pc:sldMkLst>
        <pc:spChg chg="mod">
          <ac:chgData name="Johnson, Scott" userId="S::scott.johnson@tea.texas.gov::bec97677-f0c6-4bfb-b610-83dc74061801" providerId="AD" clId="Web-{69C9A34B-72A3-4301-9890-B9E131356D01}" dt="2021-02-22T22:33:14.122" v="383" actId="20577"/>
          <ac:spMkLst>
            <pc:docMk/>
            <pc:sldMk cId="2168814760" sldId="300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34.372" v="389" actId="20577"/>
        <pc:sldMkLst>
          <pc:docMk/>
          <pc:sldMk cId="1890114634" sldId="301"/>
        </pc:sldMkLst>
        <pc:spChg chg="mod">
          <ac:chgData name="Johnson, Scott" userId="S::scott.johnson@tea.texas.gov::bec97677-f0c6-4bfb-b610-83dc74061801" providerId="AD" clId="Web-{69C9A34B-72A3-4301-9890-B9E131356D01}" dt="2021-02-22T22:33:34.372" v="389" actId="20577"/>
          <ac:spMkLst>
            <pc:docMk/>
            <pc:sldMk cId="1890114634" sldId="301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37.013" v="390"/>
        <pc:sldMkLst>
          <pc:docMk/>
          <pc:sldMk cId="2726622376" sldId="302"/>
        </pc:sldMkLst>
        <pc:spChg chg="mod">
          <ac:chgData name="Johnson, Scott" userId="S::scott.johnson@tea.texas.gov::bec97677-f0c6-4bfb-b610-83dc74061801" providerId="AD" clId="Web-{69C9A34B-72A3-4301-9890-B9E131356D01}" dt="2021-02-22T22:32:20.058" v="363" actId="20577"/>
          <ac:spMkLst>
            <pc:docMk/>
            <pc:sldMk cId="2726622376" sldId="30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5:46.031" v="275"/>
        <pc:sldMkLst>
          <pc:docMk/>
          <pc:sldMk cId="1076972079" sldId="303"/>
        </pc:sldMkLst>
        <pc:spChg chg="mod">
          <ac:chgData name="Johnson, Scott" userId="S::scott.johnson@tea.texas.gov::bec97677-f0c6-4bfb-b610-83dc74061801" providerId="AD" clId="Web-{69C9A34B-72A3-4301-9890-B9E131356D01}" dt="2021-02-22T22:25:46.031" v="275"/>
          <ac:spMkLst>
            <pc:docMk/>
            <pc:sldMk cId="1076972079" sldId="30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32.094" v="281"/>
        <pc:sldMkLst>
          <pc:docMk/>
          <pc:sldMk cId="4069855252" sldId="304"/>
        </pc:sldMkLst>
        <pc:spChg chg="mod">
          <ac:chgData name="Johnson, Scott" userId="S::scott.johnson@tea.texas.gov::bec97677-f0c6-4bfb-b610-83dc74061801" providerId="AD" clId="Web-{69C9A34B-72A3-4301-9890-B9E131356D01}" dt="2021-02-22T22:26:32.094" v="281"/>
          <ac:spMkLst>
            <pc:docMk/>
            <pc:sldMk cId="4069855252" sldId="304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11.938" v="279"/>
        <pc:sldMkLst>
          <pc:docMk/>
          <pc:sldMk cId="1991744006" sldId="305"/>
        </pc:sldMkLst>
        <pc:spChg chg="mod">
          <ac:chgData name="Johnson, Scott" userId="S::scott.johnson@tea.texas.gov::bec97677-f0c6-4bfb-b610-83dc74061801" providerId="AD" clId="Web-{69C9A34B-72A3-4301-9890-B9E131356D01}" dt="2021-02-22T22:26:11.938" v="279"/>
          <ac:spMkLst>
            <pc:docMk/>
            <pc:sldMk cId="1991744006" sldId="305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27.120" v="366" actId="20577"/>
        <pc:sldMkLst>
          <pc:docMk/>
          <pc:sldMk cId="2295506554" sldId="306"/>
        </pc:sldMkLst>
        <pc:spChg chg="mod">
          <ac:chgData name="Johnson, Scott" userId="S::scott.johnson@tea.texas.gov::bec97677-f0c6-4bfb-b610-83dc74061801" providerId="AD" clId="Web-{69C9A34B-72A3-4301-9890-B9E131356D01}" dt="2021-02-22T22:32:27.120" v="366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4:16.158" v="577" actId="20577"/>
        <pc:sldMkLst>
          <pc:docMk/>
          <pc:sldMk cId="4119333269" sldId="307"/>
        </pc:sldMkLst>
        <pc:spChg chg="mod">
          <ac:chgData name="Johnson, Scott" userId="S::scott.johnson@tea.texas.gov::bec97677-f0c6-4bfb-b610-83dc74061801" providerId="AD" clId="Web-{69C9A34B-72A3-4301-9890-B9E131356D01}" dt="2021-02-22T22:54:16.158" v="577" actId="20577"/>
          <ac:spMkLst>
            <pc:docMk/>
            <pc:sldMk cId="4119333269" sldId="307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7:53.940" v="301"/>
        <pc:sldMkLst>
          <pc:docMk/>
          <pc:sldMk cId="595055486" sldId="308"/>
        </pc:sldMkLst>
        <pc:spChg chg="mod">
          <ac:chgData name="Johnson, Scott" userId="S::scott.johnson@tea.texas.gov::bec97677-f0c6-4bfb-b610-83dc74061801" providerId="AD" clId="Web-{69C9A34B-72A3-4301-9890-B9E131356D01}" dt="2021-02-22T22:27:46.909" v="299" actId="20577"/>
          <ac:spMkLst>
            <pc:docMk/>
            <pc:sldMk cId="595055486" sldId="30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8:12.707" v="305" actId="20577"/>
        <pc:sldMkLst>
          <pc:docMk/>
          <pc:sldMk cId="3545492825" sldId="309"/>
        </pc:sldMkLst>
        <pc:spChg chg="mod">
          <ac:chgData name="Johnson, Scott" userId="S::scott.johnson@tea.texas.gov::bec97677-f0c6-4bfb-b610-83dc74061801" providerId="AD" clId="Web-{69C9A34B-72A3-4301-9890-B9E131356D01}" dt="2021-02-22T22:28:12.707" v="305" actId="20577"/>
          <ac:spMkLst>
            <pc:docMk/>
            <pc:sldMk cId="3545492825" sldId="309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23.874" v="1507"/>
        <pc:sldMkLst>
          <pc:docMk/>
          <pc:sldMk cId="3321107226" sldId="310"/>
        </pc:sldMkLst>
        <pc:spChg chg="mod">
          <ac:chgData name="Johnson, Scott" userId="S::scott.johnson@tea.texas.gov::bec97677-f0c6-4bfb-b610-83dc74061801" providerId="AD" clId="Web-{69C9A34B-72A3-4301-9890-B9E131356D01}" dt="2021-02-22T22:28:33.817" v="311" actId="20577"/>
          <ac:spMkLst>
            <pc:docMk/>
            <pc:sldMk cId="3321107226" sldId="310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02:36.860" v="715" actId="20577"/>
        <pc:sldMkLst>
          <pc:docMk/>
          <pc:sldMk cId="86774322" sldId="311"/>
        </pc:sldMkLst>
        <pc:spChg chg="mod">
          <ac:chgData name="Johnson, Scott" userId="S::scott.johnson@tea.texas.gov::bec97677-f0c6-4bfb-b610-83dc74061801" providerId="AD" clId="Web-{69C9A34B-72A3-4301-9890-B9E131356D01}" dt="2021-02-22T22:28:38.582" v="313" actId="20577"/>
          <ac:spMkLst>
            <pc:docMk/>
            <pc:sldMk cId="86774322" sldId="31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2:36.860" v="715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12:16.518" v="1039"/>
        <pc:sldMkLst>
          <pc:docMk/>
          <pc:sldMk cId="2146621875" sldId="312"/>
        </pc:sldMkLst>
        <pc:spChg chg="mod">
          <ac:chgData name="Johnson, Scott" userId="S::scott.johnson@tea.texas.gov::bec97677-f0c6-4bfb-b610-83dc74061801" providerId="AD" clId="Web-{69C9A34B-72A3-4301-9890-B9E131356D01}" dt="2021-02-22T22:51:15.184" v="511" actId="20577"/>
          <ac:spMkLst>
            <pc:docMk/>
            <pc:sldMk cId="2146621875" sldId="312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42.421" v="1523"/>
        <pc:sldMkLst>
          <pc:docMk/>
          <pc:sldMk cId="646892142" sldId="313"/>
        </pc:sldMkLst>
        <pc:spChg chg="mod">
          <ac:chgData name="Johnson, Scott" userId="S::scott.johnson@tea.texas.gov::bec97677-f0c6-4bfb-b610-83dc74061801" providerId="AD" clId="Web-{69C9A34B-72A3-4301-9890-B9E131356D01}" dt="2021-02-22T22:54:40.784" v="586" actId="20577"/>
          <ac:spMkLst>
            <pc:docMk/>
            <pc:sldMk cId="646892142" sldId="31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8:18.915" v="637" actId="20577"/>
        <pc:sldMkLst>
          <pc:docMk/>
          <pc:sldMk cId="2479085801" sldId="314"/>
        </pc:sldMkLst>
        <pc:spChg chg="mod">
          <ac:chgData name="Johnson, Scott" userId="S::scott.johnson@tea.texas.gov::bec97677-f0c6-4bfb-b610-83dc74061801" providerId="AD" clId="Web-{69C9A34B-72A3-4301-9890-B9E131356D01}" dt="2021-02-22T22:58:18.915" v="637" actId="20577"/>
          <ac:spMkLst>
            <pc:docMk/>
            <pc:sldMk cId="2479085801" sldId="31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3.820" v="333" actId="20577"/>
        <pc:sldMkLst>
          <pc:docMk/>
          <pc:sldMk cId="4286190373" sldId="315"/>
        </pc:sldMkLst>
        <pc:spChg chg="mod">
          <ac:chgData name="Johnson, Scott" userId="S::scott.johnson@tea.texas.gov::bec97677-f0c6-4bfb-b610-83dc74061801" providerId="AD" clId="Web-{69C9A34B-72A3-4301-9890-B9E131356D01}" dt="2021-02-22T22:30:33.820" v="333" actId="20577"/>
          <ac:spMkLst>
            <pc:docMk/>
            <pc:sldMk cId="4286190373" sldId="31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7.508" v="335" actId="20577"/>
        <pc:sldMkLst>
          <pc:docMk/>
          <pc:sldMk cId="2111852430" sldId="316"/>
        </pc:sldMkLst>
        <pc:spChg chg="mod">
          <ac:chgData name="Johnson, Scott" userId="S::scott.johnson@tea.texas.gov::bec97677-f0c6-4bfb-b610-83dc74061801" providerId="AD" clId="Web-{69C9A34B-72A3-4301-9890-B9E131356D01}" dt="2021-02-22T22:30:37.508" v="335" actId="20577"/>
          <ac:spMkLst>
            <pc:docMk/>
            <pc:sldMk cId="2111852430" sldId="31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06.535" v="1711"/>
        <pc:sldMkLst>
          <pc:docMk/>
          <pc:sldMk cId="2265800247" sldId="317"/>
        </pc:sldMkLst>
        <pc:spChg chg="mod">
          <ac:chgData name="Johnson, Scott" userId="S::scott.johnson@tea.texas.gov::bec97677-f0c6-4bfb-b610-83dc74061801" providerId="AD" clId="Web-{69C9A34B-72A3-4301-9890-B9E131356D01}" dt="2021-02-22T22:30:41.461" v="337" actId="20577"/>
          <ac:spMkLst>
            <pc:docMk/>
            <pc:sldMk cId="2265800247" sldId="31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7:37.598" v="459"/>
        <pc:sldMkLst>
          <pc:docMk/>
          <pc:sldMk cId="2347800475" sldId="318"/>
        </pc:sldMkLst>
        <pc:spChg chg="mod">
          <ac:chgData name="Johnson, Scott" userId="S::scott.johnson@tea.texas.gov::bec97677-f0c6-4bfb-b610-83dc74061801" providerId="AD" clId="Web-{69C9A34B-72A3-4301-9890-B9E131356D01}" dt="2021-02-22T22:30:59.993" v="345" actId="20577"/>
          <ac:spMkLst>
            <pc:docMk/>
            <pc:sldMk cId="2347800475" sldId="318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21.207" v="1719"/>
        <pc:sldMkLst>
          <pc:docMk/>
          <pc:sldMk cId="136032088" sldId="319"/>
        </pc:sldMkLst>
        <pc:spChg chg="mod">
          <ac:chgData name="Johnson, Scott" userId="S::scott.johnson@tea.texas.gov::bec97677-f0c6-4bfb-b610-83dc74061801" providerId="AD" clId="Web-{69C9A34B-72A3-4301-9890-B9E131356D01}" dt="2021-02-22T23:03:10.924" v="719" actId="20577"/>
          <ac:spMkLst>
            <pc:docMk/>
            <pc:sldMk cId="136032088" sldId="31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3:57.019" v="754" actId="20577"/>
          <ac:spMkLst>
            <pc:docMk/>
            <pc:sldMk cId="136032088" sldId="319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9:12.366" v="495"/>
        <pc:sldMkLst>
          <pc:docMk/>
          <pc:sldMk cId="2375140964" sldId="320"/>
        </pc:sldMkLst>
        <pc:spChg chg="mod">
          <ac:chgData name="Johnson, Scott" userId="S::scott.johnson@tea.texas.gov::bec97677-f0c6-4bfb-b610-83dc74061801" providerId="AD" clId="Web-{69C9A34B-72A3-4301-9890-B9E131356D01}" dt="2021-02-22T22:38:57.491" v="492" actId="20577"/>
          <ac:spMkLst>
            <pc:docMk/>
            <pc:sldMk cId="2375140964" sldId="32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6.640" v="2262"/>
        <pc:sldMkLst>
          <pc:docMk/>
          <pc:sldMk cId="744595556" sldId="321"/>
        </pc:sldMkLst>
        <pc:spChg chg="mod">
          <ac:chgData name="Johnson, Scott" userId="S::scott.johnson@tea.texas.gov::bec97677-f0c6-4bfb-b610-83dc74061801" providerId="AD" clId="Web-{69C9A34B-72A3-4301-9890-B9E131356D01}" dt="2021-02-22T22:38:21.193" v="491" actId="20577"/>
          <ac:spMkLst>
            <pc:docMk/>
            <pc:sldMk cId="744595556" sldId="321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4.875" v="2261"/>
        <pc:sldMkLst>
          <pc:docMk/>
          <pc:sldMk cId="2180674492" sldId="322"/>
        </pc:sldMkLst>
        <pc:spChg chg="mod">
          <ac:chgData name="Johnson, Scott" userId="S::scott.johnson@tea.texas.gov::bec97677-f0c6-4bfb-b610-83dc74061801" providerId="AD" clId="Web-{69C9A34B-72A3-4301-9890-B9E131356D01}" dt="2021-02-22T22:38:14.333" v="486" actId="20577"/>
          <ac:spMkLst>
            <pc:docMk/>
            <pc:sldMk cId="2180674492" sldId="322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7.255" v="474" actId="20577"/>
        <pc:sldMkLst>
          <pc:docMk/>
          <pc:sldMk cId="3211367782" sldId="323"/>
        </pc:sldMkLst>
        <pc:spChg chg="mod">
          <ac:chgData name="Johnson, Scott" userId="S::scott.johnson@tea.texas.gov::bec97677-f0c6-4bfb-b610-83dc74061801" providerId="AD" clId="Web-{69C9A34B-72A3-4301-9890-B9E131356D01}" dt="2021-02-22T22:38:07.255" v="474" actId="20577"/>
          <ac:spMkLst>
            <pc:docMk/>
            <pc:sldMk cId="3211367782" sldId="32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0.224" v="466" actId="20577"/>
        <pc:sldMkLst>
          <pc:docMk/>
          <pc:sldMk cId="3244266823" sldId="324"/>
        </pc:sldMkLst>
        <pc:spChg chg="mod">
          <ac:chgData name="Johnson, Scott" userId="S::scott.johnson@tea.texas.gov::bec97677-f0c6-4bfb-b610-83dc74061801" providerId="AD" clId="Web-{69C9A34B-72A3-4301-9890-B9E131356D01}" dt="2021-02-22T22:38:00.224" v="466" actId="20577"/>
          <ac:spMkLst>
            <pc:docMk/>
            <pc:sldMk cId="3244266823" sldId="32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37:42.890" v="2674" actId="20577"/>
        <pc:sldMkLst>
          <pc:docMk/>
          <pc:sldMk cId="1864929856" sldId="325"/>
        </pc:sldMkLst>
        <pc:spChg chg="mod">
          <ac:chgData name="Johnson, Scott" userId="S::scott.johnson@tea.texas.gov::bec97677-f0c6-4bfb-b610-83dc74061801" providerId="AD" clId="Web-{69C9A34B-72A3-4301-9890-B9E131356D01}" dt="2021-02-22T23:37:42.890" v="2674" actId="20577"/>
          <ac:spMkLst>
            <pc:docMk/>
            <pc:sldMk cId="1864929856" sldId="32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58.765" v="434" actId="20577"/>
        <pc:sldMkLst>
          <pc:docMk/>
          <pc:sldMk cId="721811325" sldId="326"/>
        </pc:sldMkLst>
        <pc:spChg chg="mod">
          <ac:chgData name="Johnson, Scott" userId="S::scott.johnson@tea.texas.gov::bec97677-f0c6-4bfb-b610-83dc74061801" providerId="AD" clId="Web-{69C9A34B-72A3-4301-9890-B9E131356D01}" dt="2021-02-22T22:34:27.499" v="423" actId="20577"/>
          <ac:spMkLst>
            <pc:docMk/>
            <pc:sldMk cId="721811325" sldId="32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34:58.765" v="434" actId="20577"/>
          <ac:spMkLst>
            <pc:docMk/>
            <pc:sldMk cId="721811325" sldId="326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10.899" v="1883"/>
        <pc:sldMkLst>
          <pc:docMk/>
          <pc:sldMk cId="3936722004" sldId="327"/>
        </pc:sldMkLst>
        <pc:spChg chg="mod">
          <ac:chgData name="Johnson, Scott" userId="S::scott.johnson@tea.texas.gov::bec97677-f0c6-4bfb-b610-83dc74061801" providerId="AD" clId="Web-{69C9A34B-72A3-4301-9890-B9E131356D01}" dt="2021-02-22T22:34:20.280" v="416" actId="20577"/>
          <ac:spMkLst>
            <pc:docMk/>
            <pc:sldMk cId="3936722004" sldId="32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08.446" v="1882"/>
        <pc:sldMkLst>
          <pc:docMk/>
          <pc:sldMk cId="3659694193" sldId="328"/>
        </pc:sldMkLst>
        <pc:spChg chg="mod">
          <ac:chgData name="Johnson, Scott" userId="S::scott.johnson@tea.texas.gov::bec97677-f0c6-4bfb-b610-83dc74061801" providerId="AD" clId="Web-{69C9A34B-72A3-4301-9890-B9E131356D01}" dt="2021-02-22T22:34:13.905" v="413" actId="20577"/>
          <ac:spMkLst>
            <pc:docMk/>
            <pc:sldMk cId="3659694193" sldId="328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8.326" v="411" actId="20577"/>
        <pc:sldMkLst>
          <pc:docMk/>
          <pc:sldMk cId="2277526465" sldId="329"/>
        </pc:sldMkLst>
        <pc:spChg chg="mod">
          <ac:chgData name="Johnson, Scott" userId="S::scott.johnson@tea.texas.gov::bec97677-f0c6-4bfb-b610-83dc74061801" providerId="AD" clId="Web-{69C9A34B-72A3-4301-9890-B9E131356D01}" dt="2021-02-22T22:34:08.326" v="411" actId="20577"/>
          <ac:spMkLst>
            <pc:docMk/>
            <pc:sldMk cId="2277526465" sldId="329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2.842" v="407" actId="20577"/>
        <pc:sldMkLst>
          <pc:docMk/>
          <pc:sldMk cId="3386978573" sldId="330"/>
        </pc:sldMkLst>
        <pc:spChg chg="mod">
          <ac:chgData name="Johnson, Scott" userId="S::scott.johnson@tea.texas.gov::bec97677-f0c6-4bfb-b610-83dc74061801" providerId="AD" clId="Web-{69C9A34B-72A3-4301-9890-B9E131356D01}" dt="2021-02-22T22:34:02.842" v="407" actId="20577"/>
          <ac:spMkLst>
            <pc:docMk/>
            <pc:sldMk cId="3386978573" sldId="33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37:30.296" v="2671"/>
        <pc:sldMkLst>
          <pc:docMk/>
          <pc:sldMk cId="4252839129" sldId="331"/>
        </pc:sldMkLst>
        <pc:spChg chg="mod">
          <ac:chgData name="Johnson, Scott" userId="S::scott.johnson@tea.texas.gov::bec97677-f0c6-4bfb-b610-83dc74061801" providerId="AD" clId="Web-{69C9A34B-72A3-4301-9890-B9E131356D01}" dt="2021-02-22T22:33:57.060" v="404" actId="20577"/>
          <ac:spMkLst>
            <pc:docMk/>
            <pc:sldMk cId="4252839129" sldId="331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3:28.735" v="568" actId="20577"/>
        <pc:sldMkLst>
          <pc:docMk/>
          <pc:sldMk cId="870917157" sldId="332"/>
        </pc:sldMkLst>
        <pc:spChg chg="mod">
          <ac:chgData name="Johnson, Scott" userId="S::scott.johnson@tea.texas.gov::bec97677-f0c6-4bfb-b610-83dc74061801" providerId="AD" clId="Web-{69C9A34B-72A3-4301-9890-B9E131356D01}" dt="2021-02-22T22:36:14.564" v="447" actId="20577"/>
          <ac:spMkLst>
            <pc:docMk/>
            <pc:sldMk cId="870917157" sldId="33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3:28.735" v="568" actId="20577"/>
          <ac:spMkLst>
            <pc:docMk/>
            <pc:sldMk cId="870917157" sldId="332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57:23.023" v="626"/>
        <pc:sldMkLst>
          <pc:docMk/>
          <pc:sldMk cId="1377418863" sldId="333"/>
        </pc:sldMkLst>
        <pc:spChg chg="mod">
          <ac:chgData name="Johnson, Scott" userId="S::scott.johnson@tea.texas.gov::bec97677-f0c6-4bfb-b610-83dc74061801" providerId="AD" clId="Web-{69C9A34B-72A3-4301-9890-B9E131356D01}" dt="2021-02-22T22:36:42.299" v="450" actId="20577"/>
          <ac:spMkLst>
            <pc:docMk/>
            <pc:sldMk cId="1377418863" sldId="33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49:47.041" v="498" actId="20577"/>
          <ac:spMkLst>
            <pc:docMk/>
            <pc:sldMk cId="1377418863" sldId="333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3:01.036" v="1728"/>
        <pc:sldMkLst>
          <pc:docMk/>
          <pc:sldMk cId="1959611001" sldId="334"/>
        </pc:sldMkLst>
        <pc:spChg chg="mod">
          <ac:chgData name="Johnson, Scott" userId="S::scott.johnson@tea.texas.gov::bec97677-f0c6-4bfb-b610-83dc74061801" providerId="AD" clId="Web-{69C9A34B-72A3-4301-9890-B9E131356D01}" dt="2021-02-22T22:37:35.582" v="458" actId="20577"/>
          <ac:spMkLst>
            <pc:docMk/>
            <pc:sldMk cId="1959611001" sldId="33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6:59.576" v="2654" actId="20577"/>
        <pc:sldMkLst>
          <pc:docMk/>
          <pc:sldMk cId="2172463248" sldId="335"/>
        </pc:sldMkLst>
        <pc:spChg chg="mod">
          <ac:chgData name="Johnson, Scott" userId="S::scott.johnson@tea.texas.gov::bec97677-f0c6-4bfb-b610-83dc74061801" providerId="AD" clId="Web-{69C9A34B-72A3-4301-9890-B9E131356D01}" dt="2021-02-22T22:39:10.069" v="494" actId="20577"/>
          <ac:spMkLst>
            <pc:docMk/>
            <pc:sldMk cId="2172463248" sldId="33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6:59.576" v="2654" actId="20577"/>
          <ac:spMkLst>
            <pc:docMk/>
            <pc:sldMk cId="2172463248" sldId="335"/>
            <ac:spMk id="4" creationId="{3F6CE2FE-F02B-461B-8C8F-E1DFA26F0ED4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1:03.231" v="503" actId="20577"/>
        <pc:sldMkLst>
          <pc:docMk/>
          <pc:sldMk cId="3960483871" sldId="336"/>
        </pc:sldMkLst>
        <pc:spChg chg="mod">
          <ac:chgData name="Johnson, Scott" userId="S::scott.johnson@tea.texas.gov::bec97677-f0c6-4bfb-b610-83dc74061801" providerId="AD" clId="Web-{69C9A34B-72A3-4301-9890-B9E131356D01}" dt="2021-02-22T22:51:03.231" v="503" actId="20577"/>
          <ac:spMkLst>
            <pc:docMk/>
            <pc:sldMk cId="3960483871" sldId="336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4:10.205" v="569"/>
        <pc:sldMkLst>
          <pc:docMk/>
          <pc:sldMk cId="2774040958" sldId="337"/>
        </pc:sldMkLst>
      </pc:sldChg>
      <pc:sldChg chg="modSp add del replId">
        <pc:chgData name="Johnson, Scott" userId="S::scott.johnson@tea.texas.gov::bec97677-f0c6-4bfb-b610-83dc74061801" providerId="AD" clId="Web-{69C9A34B-72A3-4301-9890-B9E131356D01}" dt="2021-02-22T22:57:38.320" v="630" actId="20577"/>
        <pc:sldMkLst>
          <pc:docMk/>
          <pc:sldMk cId="149976220" sldId="338"/>
        </pc:sldMkLst>
        <pc:spChg chg="mod">
          <ac:chgData name="Johnson, Scott" userId="S::scott.johnson@tea.texas.gov::bec97677-f0c6-4bfb-b610-83dc74061801" providerId="AD" clId="Web-{69C9A34B-72A3-4301-9890-B9E131356D01}" dt="2021-02-22T22:57:11.710" v="623" actId="20577"/>
          <ac:spMkLst>
            <pc:docMk/>
            <pc:sldMk cId="149976220" sldId="33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7:38.320" v="630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8:12.524" v="631"/>
        <pc:sldMkLst>
          <pc:docMk/>
          <pc:sldMk cId="3378332009" sldId="339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2:58:24.509" v="638"/>
        <pc:sldMkLst>
          <pc:docMk/>
          <pc:sldMk cId="1121534450" sldId="340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22:59.489" v="1727" actId="20577"/>
        <pc:sldMkLst>
          <pc:docMk/>
          <pc:sldMk cId="183962543" sldId="341"/>
        </pc:sldMkLst>
        <pc:spChg chg="mod">
          <ac:chgData name="Johnson, Scott" userId="S::scott.johnson@tea.texas.gov::bec97677-f0c6-4bfb-b610-83dc74061801" providerId="AD" clId="Web-{69C9A34B-72A3-4301-9890-B9E131356D01}" dt="2021-02-22T23:22:38.035" v="1721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2:59.489" v="1727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2:24.223" v="1720"/>
        <pc:sldMkLst>
          <pc:docMk/>
          <pc:sldMk cId="2363218391" sldId="342"/>
        </pc:sldMkLst>
        <pc:spChg chg="mod">
          <ac:chgData name="Johnson, Scott" userId="S::scott.johnson@tea.texas.gov::bec97677-f0c6-4bfb-b610-83dc74061801" providerId="AD" clId="Web-{69C9A34B-72A3-4301-9890-B9E131356D01}" dt="2021-02-22T23:04:18.160" v="761" actId="20577"/>
          <ac:spMkLst>
            <pc:docMk/>
            <pc:sldMk cId="2363218391" sldId="34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4:38.004" v="764" actId="20577"/>
        <pc:sldMkLst>
          <pc:docMk/>
          <pc:sldMk cId="232901559" sldId="343"/>
        </pc:sldMkLst>
        <pc:spChg chg="mod">
          <ac:chgData name="Johnson, Scott" userId="S::scott.johnson@tea.texas.gov::bec97677-f0c6-4bfb-b610-83dc74061801" providerId="AD" clId="Web-{69C9A34B-72A3-4301-9890-B9E131356D01}" dt="2021-02-22T23:04:38.004" v="764" actId="20577"/>
          <ac:spMkLst>
            <pc:docMk/>
            <pc:sldMk cId="232901559" sldId="34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2:22.033" v="1042" actId="20577"/>
        <pc:sldMkLst>
          <pc:docMk/>
          <pc:sldMk cId="241651628" sldId="344"/>
        </pc:sldMkLst>
        <pc:spChg chg="mod">
          <ac:chgData name="Johnson, Scott" userId="S::scott.johnson@tea.texas.gov::bec97677-f0c6-4bfb-b610-83dc74061801" providerId="AD" clId="Web-{69C9A34B-72A3-4301-9890-B9E131356D01}" dt="2021-02-22T23:12:22.033" v="1042" actId="20577"/>
          <ac:spMkLst>
            <pc:docMk/>
            <pc:sldMk cId="241651628" sldId="34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6:35.447" v="1308" actId="20577"/>
        <pc:sldMkLst>
          <pc:docMk/>
          <pc:sldMk cId="3629318050" sldId="345"/>
        </pc:sldMkLst>
        <pc:spChg chg="mod">
          <ac:chgData name="Johnson, Scott" userId="S::scott.johnson@tea.texas.gov::bec97677-f0c6-4bfb-b610-83dc74061801" providerId="AD" clId="Web-{69C9A34B-72A3-4301-9890-B9E131356D01}" dt="2021-02-22T23:12:57.909" v="1058" actId="20577"/>
          <ac:spMkLst>
            <pc:docMk/>
            <pc:sldMk cId="3629318050" sldId="34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6:35.447" v="1308" actId="20577"/>
          <ac:spMkLst>
            <pc:docMk/>
            <pc:sldMk cId="3629318050" sldId="34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6:22.056" v="1299"/>
          <ac:graphicFrameMkLst>
            <pc:docMk/>
            <pc:sldMk cId="3629318050" sldId="345"/>
            <ac:graphicFrameMk id="5" creationId="{557D000B-F323-4AEF-8058-4E0D6CC491DE}"/>
          </ac:graphicFrameMkLst>
        </pc:graphicFrameChg>
      </pc:sldChg>
      <pc:sldChg chg="modSp add del replId">
        <pc:chgData name="Johnson, Scott" userId="S::scott.johnson@tea.texas.gov::bec97677-f0c6-4bfb-b610-83dc74061801" providerId="AD" clId="Web-{69C9A34B-72A3-4301-9890-B9E131356D01}" dt="2021-02-22T23:16:43.838" v="1310"/>
        <pc:sldMkLst>
          <pc:docMk/>
          <pc:sldMk cId="729795170" sldId="346"/>
        </pc:sldMkLst>
        <pc:spChg chg="mod">
          <ac:chgData name="Johnson, Scott" userId="S::scott.johnson@tea.texas.gov::bec97677-f0c6-4bfb-b610-83dc74061801" providerId="AD" clId="Web-{69C9A34B-72A3-4301-9890-B9E131356D01}" dt="2021-02-22T23:13:04.035" v="1062" actId="20577"/>
          <ac:spMkLst>
            <pc:docMk/>
            <pc:sldMk cId="729795170" sldId="34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8:57.170" v="1504" actId="20577"/>
        <pc:sldMkLst>
          <pc:docMk/>
          <pc:sldMk cId="1933336191" sldId="347"/>
        </pc:sldMkLst>
        <pc:spChg chg="mod">
          <ac:chgData name="Johnson, Scott" userId="S::scott.johnson@tea.texas.gov::bec97677-f0c6-4bfb-b610-83dc74061801" providerId="AD" clId="Web-{69C9A34B-72A3-4301-9890-B9E131356D01}" dt="2021-02-22T23:16:49.572" v="1314" actId="20577"/>
          <ac:spMkLst>
            <pc:docMk/>
            <pc:sldMk cId="1933336191" sldId="34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8:57.170" v="1504" actId="20577"/>
          <ac:spMkLst>
            <pc:docMk/>
            <pc:sldMk cId="1933336191" sldId="347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8:46.263" v="1500"/>
          <ac:graphicFrameMkLst>
            <pc:docMk/>
            <pc:sldMk cId="1933336191" sldId="347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19:40.249" v="1522" actId="20577"/>
        <pc:sldMkLst>
          <pc:docMk/>
          <pc:sldMk cId="2192058484" sldId="348"/>
        </pc:sldMkLst>
        <pc:spChg chg="mod">
          <ac:chgData name="Johnson, Scott" userId="S::scott.johnson@tea.texas.gov::bec97677-f0c6-4bfb-b610-83dc74061801" providerId="AD" clId="Web-{69C9A34B-72A3-4301-9890-B9E131356D01}" dt="2021-02-22T23:19:40.249" v="1522" actId="20577"/>
          <ac:spMkLst>
            <pc:docMk/>
            <pc:sldMk cId="2192058484" sldId="34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1:37.346" v="1708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69C9A34B-72A3-4301-9890-B9E131356D01}" dt="2021-02-22T23:19:34.061" v="1518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9:59.031" v="1528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1:37.346" v="1708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2:17.926" v="1718" actId="20577"/>
        <pc:sldMkLst>
          <pc:docMk/>
          <pc:sldMk cId="408416928" sldId="350"/>
        </pc:sldMkLst>
        <pc:spChg chg="mod">
          <ac:chgData name="Johnson, Scott" userId="S::scott.johnson@tea.texas.gov::bec97677-f0c6-4bfb-b610-83dc74061801" providerId="AD" clId="Web-{69C9A34B-72A3-4301-9890-B9E131356D01}" dt="2021-02-22T23:22:17.926" v="1718" actId="20577"/>
          <ac:spMkLst>
            <pc:docMk/>
            <pc:sldMk cId="408416928" sldId="35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4:46.180" v="1879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69C9A34B-72A3-4301-9890-B9E131356D01}" dt="2021-02-22T23:22:13.769" v="1717" actId="20577"/>
          <ac:spMkLst>
            <pc:docMk/>
            <pc:sldMk cId="208315936" sldId="35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3:19.240" v="1731" actId="20577"/>
          <ac:spMkLst>
            <pc:docMk/>
            <pc:sldMk cId="208315936" sldId="351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4:46.180" v="1879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5:16.243" v="1890" actId="20577"/>
        <pc:sldMkLst>
          <pc:docMk/>
          <pc:sldMk cId="2707314825" sldId="352"/>
        </pc:sldMkLst>
        <pc:spChg chg="mod">
          <ac:chgData name="Johnson, Scott" userId="S::scott.johnson@tea.texas.gov::bec97677-f0c6-4bfb-b610-83dc74061801" providerId="AD" clId="Web-{69C9A34B-72A3-4301-9890-B9E131356D01}" dt="2021-02-22T23:25:16.243" v="1890" actId="20577"/>
          <ac:spMkLst>
            <pc:docMk/>
            <pc:sldMk cId="2707314825" sldId="35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8:45.280" v="2258" actId="1076"/>
        <pc:sldMkLst>
          <pc:docMk/>
          <pc:sldMk cId="3259533247" sldId="353"/>
        </pc:sldMkLst>
        <pc:spChg chg="mod">
          <ac:chgData name="Johnson, Scott" userId="S::scott.johnson@tea.texas.gov::bec97677-f0c6-4bfb-b610-83dc74061801" providerId="AD" clId="Web-{69C9A34B-72A3-4301-9890-B9E131356D01}" dt="2021-02-22T23:25:28.197" v="1893" actId="20577"/>
          <ac:spMkLst>
            <pc:docMk/>
            <pc:sldMk cId="3259533247" sldId="35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8:17.139" v="2251" actId="1076"/>
          <ac:spMkLst>
            <pc:docMk/>
            <pc:sldMk cId="3259533247" sldId="353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8:45.280" v="2258" actId="107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9:14.844" v="2272" actId="20577"/>
        <pc:sldMkLst>
          <pc:docMk/>
          <pc:sldMk cId="3350950334" sldId="354"/>
        </pc:sldMkLst>
        <pc:spChg chg="mod">
          <ac:chgData name="Johnson, Scott" userId="S::scott.johnson@tea.texas.gov::bec97677-f0c6-4bfb-b610-83dc74061801" providerId="AD" clId="Web-{69C9A34B-72A3-4301-9890-B9E131356D01}" dt="2021-02-22T23:29:14.844" v="2272" actId="20577"/>
          <ac:spMkLst>
            <pc:docMk/>
            <pc:sldMk cId="3350950334" sldId="35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3:10.585" v="2495"/>
        <pc:sldMkLst>
          <pc:docMk/>
          <pc:sldMk cId="454870060" sldId="355"/>
        </pc:sldMkLst>
        <pc:spChg chg="mod">
          <ac:chgData name="Johnson, Scott" userId="S::scott.johnson@tea.texas.gov::bec97677-f0c6-4bfb-b610-83dc74061801" providerId="AD" clId="Web-{69C9A34B-72A3-4301-9890-B9E131356D01}" dt="2021-02-22T23:29:48.985" v="2292" actId="20577"/>
          <ac:spMkLst>
            <pc:docMk/>
            <pc:sldMk cId="454870060" sldId="35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0:14.799" v="2301" actId="20577"/>
          <ac:spMkLst>
            <pc:docMk/>
            <pc:sldMk cId="454870060" sldId="35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3:10.585" v="2495"/>
          <ac:graphicFrameMkLst>
            <pc:docMk/>
            <pc:sldMk cId="454870060" sldId="355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5:18.432" v="2649"/>
        <pc:sldMkLst>
          <pc:docMk/>
          <pc:sldMk cId="674616222" sldId="356"/>
        </pc:sldMkLst>
        <pc:spChg chg="mod">
          <ac:chgData name="Johnson, Scott" userId="S::scott.johnson@tea.texas.gov::bec97677-f0c6-4bfb-b610-83dc74061801" providerId="AD" clId="Web-{69C9A34B-72A3-4301-9890-B9E131356D01}" dt="2021-02-22T23:33:22.023" v="2503" actId="20577"/>
          <ac:spMkLst>
            <pc:docMk/>
            <pc:sldMk cId="674616222" sldId="35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5:04.463" v="2627" actId="20577"/>
          <ac:spMkLst>
            <pc:docMk/>
            <pc:sldMk cId="674616222" sldId="356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5:18.432" v="2649"/>
          <ac:graphicFrameMkLst>
            <pc:docMk/>
            <pc:sldMk cId="674616222" sldId="356"/>
            <ac:graphicFrameMk id="5" creationId="{557D000B-F323-4AEF-8058-4E0D6CC491DE}"/>
          </ac:graphicFrameMkLst>
        </pc:graphicFrameChg>
      </pc:sldChg>
      <pc:sldChg chg="modSp add ord replId">
        <pc:chgData name="Johnson, Scott" userId="S::scott.johnson@tea.texas.gov::bec97677-f0c6-4bfb-b610-83dc74061801" providerId="AD" clId="Web-{69C9A34B-72A3-4301-9890-B9E131356D01}" dt="2021-02-22T23:37:31.889" v="2672"/>
        <pc:sldMkLst>
          <pc:docMk/>
          <pc:sldMk cId="1178806272" sldId="357"/>
        </pc:sldMkLst>
        <pc:spChg chg="mod">
          <ac:chgData name="Johnson, Scott" userId="S::scott.johnson@tea.texas.gov::bec97677-f0c6-4bfb-b610-83dc74061801" providerId="AD" clId="Web-{69C9A34B-72A3-4301-9890-B9E131356D01}" dt="2021-02-22T23:37:08.733" v="2669" actId="20577"/>
          <ac:spMkLst>
            <pc:docMk/>
            <pc:sldMk cId="1178806272" sldId="357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3:37:27.436" v="2670"/>
        <pc:sldMkLst>
          <pc:docMk/>
          <pc:sldMk cId="3365984891" sldId="358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3:37:37.952" v="2673"/>
        <pc:sldMkLst>
          <pc:docMk/>
          <pc:sldMk cId="3011505804" sldId="359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38:37.032" v="2699" actId="20577"/>
        <pc:sldMkLst>
          <pc:docMk/>
          <pc:sldMk cId="2618998537" sldId="360"/>
        </pc:sldMkLst>
        <pc:spChg chg="mod">
          <ac:chgData name="Johnson, Scott" userId="S::scott.johnson@tea.texas.gov::bec97677-f0c6-4bfb-b610-83dc74061801" providerId="AD" clId="Web-{69C9A34B-72A3-4301-9890-B9E131356D01}" dt="2021-02-22T23:38:37.032" v="2699" actId="20577"/>
          <ac:spMkLst>
            <pc:docMk/>
            <pc:sldMk cId="2618998537" sldId="36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31.844" v="2698" actId="20577"/>
        <pc:sldMkLst>
          <pc:docMk/>
          <pc:sldMk cId="1159109592" sldId="361"/>
        </pc:sldMkLst>
        <pc:spChg chg="mod">
          <ac:chgData name="Johnson, Scott" userId="S::scott.johnson@tea.texas.gov::bec97677-f0c6-4bfb-b610-83dc74061801" providerId="AD" clId="Web-{69C9A34B-72A3-4301-9890-B9E131356D01}" dt="2021-02-22T23:38:31.844" v="2698" actId="20577"/>
          <ac:spMkLst>
            <pc:docMk/>
            <pc:sldMk cId="1159109592" sldId="361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46:07.311" v="3241" actId="1076"/>
        <pc:sldMkLst>
          <pc:docMk/>
          <pc:sldMk cId="3529641639" sldId="362"/>
        </pc:sldMkLst>
        <pc:spChg chg="mod">
          <ac:chgData name="Johnson, Scott" userId="S::scott.johnson@tea.texas.gov::bec97677-f0c6-4bfb-b610-83dc74061801" providerId="AD" clId="Web-{69C9A34B-72A3-4301-9890-B9E131356D01}" dt="2021-02-22T23:38:47.595" v="2704" actId="20577"/>
          <ac:spMkLst>
            <pc:docMk/>
            <pc:sldMk cId="3529641639" sldId="36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46:07.311" v="3241" actId="1076"/>
          <ac:spMkLst>
            <pc:docMk/>
            <pc:sldMk cId="3529641639" sldId="362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45:22.856" v="3216" actId="1076"/>
          <ac:graphicFrameMkLst>
            <pc:docMk/>
            <pc:sldMk cId="3529641639" sldId="362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41:10.989" v="2828"/>
          <ac:graphicFrameMkLst>
            <pc:docMk/>
            <pc:sldMk cId="3529641639" sldId="362"/>
            <ac:graphicFrameMk id="6" creationId="{FC468E9A-D988-4AE0-BA41-D383ED739433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8:25.797" v="2697" actId="20577"/>
        <pc:sldMkLst>
          <pc:docMk/>
          <pc:sldMk cId="2396830660" sldId="363"/>
        </pc:sldMkLst>
        <pc:spChg chg="mod">
          <ac:chgData name="Johnson, Scott" userId="S::scott.johnson@tea.texas.gov::bec97677-f0c6-4bfb-b610-83dc74061801" providerId="AD" clId="Web-{69C9A34B-72A3-4301-9890-B9E131356D01}" dt="2021-02-22T23:38:25.797" v="2697" actId="20577"/>
          <ac:spMkLst>
            <pc:docMk/>
            <pc:sldMk cId="2396830660" sldId="36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21.250" v="2694" actId="20577"/>
        <pc:sldMkLst>
          <pc:docMk/>
          <pc:sldMk cId="1520874073" sldId="364"/>
        </pc:sldMkLst>
        <pc:spChg chg="mod">
          <ac:chgData name="Johnson, Scott" userId="S::scott.johnson@tea.texas.gov::bec97677-f0c6-4bfb-b610-83dc74061801" providerId="AD" clId="Web-{69C9A34B-72A3-4301-9890-B9E131356D01}" dt="2021-02-22T23:38:21.250" v="2694" actId="20577"/>
          <ac:spMkLst>
            <pc:docMk/>
            <pc:sldMk cId="1520874073" sldId="36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15.344" v="2692" actId="20577"/>
        <pc:sldMkLst>
          <pc:docMk/>
          <pc:sldMk cId="1232863992" sldId="365"/>
        </pc:sldMkLst>
        <pc:spChg chg="mod">
          <ac:chgData name="Johnson, Scott" userId="S::scott.johnson@tea.texas.gov::bec97677-f0c6-4bfb-b610-83dc74061801" providerId="AD" clId="Web-{69C9A34B-72A3-4301-9890-B9E131356D01}" dt="2021-02-22T23:38:15.344" v="2692" actId="20577"/>
          <ac:spMkLst>
            <pc:docMk/>
            <pc:sldMk cId="1232863992" sldId="365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08.844" v="2687" actId="20577"/>
        <pc:sldMkLst>
          <pc:docMk/>
          <pc:sldMk cId="3398038895" sldId="366"/>
        </pc:sldMkLst>
        <pc:spChg chg="mod">
          <ac:chgData name="Johnson, Scott" userId="S::scott.johnson@tea.texas.gov::bec97677-f0c6-4bfb-b610-83dc74061801" providerId="AD" clId="Web-{69C9A34B-72A3-4301-9890-B9E131356D01}" dt="2021-02-22T23:38:08.844" v="2687" actId="20577"/>
          <ac:spMkLst>
            <pc:docMk/>
            <pc:sldMk cId="3398038895" sldId="36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9:25.815" v="2727" actId="20577"/>
        <pc:sldMkLst>
          <pc:docMk/>
          <pc:sldMk cId="881192621" sldId="367"/>
        </pc:sldMkLst>
        <pc:spChg chg="mod">
          <ac:chgData name="Johnson, Scott" userId="S::scott.johnson@tea.texas.gov::bec97677-f0c6-4bfb-b610-83dc74061801" providerId="AD" clId="Web-{69C9A34B-72A3-4301-9890-B9E131356D01}" dt="2021-02-22T23:38:56.532" v="2715" actId="20577"/>
          <ac:spMkLst>
            <pc:docMk/>
            <pc:sldMk cId="881192621" sldId="36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9:25.815" v="2727" actId="20577"/>
          <ac:spMkLst>
            <pc:docMk/>
            <pc:sldMk cId="881192621" sldId="367"/>
            <ac:spMk id="4" creationId="{3F6CE2FE-F02B-461B-8C8F-E1DFA26F0E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SDSCustomerSupport@tea.texas.gov" TargetMode="External"/><Relationship Id="rId2" Type="http://schemas.openxmlformats.org/officeDocument/2006/relationships/hyperlink" Target="mailto:SpecialEducation@tea.texas.gov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Child Find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TEAL ROLES AND PRIVILEGES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Find will utilize the following </a:t>
            </a:r>
            <a:r>
              <a:rPr lang="en-US" b="1"/>
              <a:t>existing</a:t>
            </a:r>
            <a:r>
              <a:rPr lang="en-US"/>
              <a:t> TEAL roles:</a:t>
            </a:r>
          </a:p>
          <a:p>
            <a:pPr lvl="1"/>
            <a:r>
              <a:rPr lang="en-US"/>
              <a:t>Core ESC Data Viewer</a:t>
            </a:r>
          </a:p>
          <a:p>
            <a:pPr lvl="1"/>
            <a:r>
              <a:rPr lang="en-US"/>
              <a:t>Core LEA Data Approver</a:t>
            </a:r>
          </a:p>
          <a:p>
            <a:pPr lvl="1"/>
            <a:r>
              <a:rPr lang="en-US"/>
              <a:t>Core LEA Data Completer</a:t>
            </a:r>
          </a:p>
          <a:p>
            <a:pPr lvl="1"/>
            <a:r>
              <a:rPr lang="en-US"/>
              <a:t>Core LEA Data Promoter</a:t>
            </a:r>
          </a:p>
          <a:p>
            <a:pPr lvl="1"/>
            <a:r>
              <a:rPr lang="en-US"/>
              <a:t>Core LEA Data Viewer</a:t>
            </a:r>
          </a:p>
          <a:p>
            <a:pPr lvl="1"/>
            <a:endParaRPr lang="en-US"/>
          </a:p>
          <a:p>
            <a:r>
              <a:rPr lang="en-US"/>
              <a:t>A new </a:t>
            </a:r>
            <a:r>
              <a:rPr lang="en-US" b="1"/>
              <a:t>privilege</a:t>
            </a:r>
            <a:r>
              <a:rPr lang="en-US"/>
              <a:t>, ‘Child Find Access’, will be added to each of these roles.</a:t>
            </a:r>
          </a:p>
          <a:p>
            <a:pPr lvl="1"/>
            <a:r>
              <a:rPr lang="en-US"/>
              <a:t>Users will need to apply for this new privilege even if they already have one of the roles above.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 b="1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415891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OVERVIEW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789" y="1179766"/>
            <a:ext cx="9630770" cy="5362349"/>
          </a:xfrm>
        </p:spPr>
        <p:txBody>
          <a:bodyPr/>
          <a:lstStyle/>
          <a:p>
            <a:r>
              <a:rPr lang="en-US"/>
              <a:t>The collection will include students for whom the special education evaluation process was </a:t>
            </a:r>
            <a:r>
              <a:rPr lang="en-US" b="1"/>
              <a:t>completed</a:t>
            </a:r>
            <a:r>
              <a:rPr lang="en-US"/>
              <a:t>.</a:t>
            </a:r>
          </a:p>
          <a:p>
            <a:pPr lvl="1"/>
            <a:r>
              <a:rPr lang="en-US"/>
              <a:t>In some cases, this may include </a:t>
            </a:r>
            <a:r>
              <a:rPr lang="en-US" b="1"/>
              <a:t>non-enrolled students </a:t>
            </a:r>
            <a:r>
              <a:rPr lang="en-US"/>
              <a:t>such as homeschooled students, private school students, or children who received Early Childhood Intervention services through another state agency.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The completed evaluation/eligibility process is based on an eligibility determination date on or between </a:t>
            </a:r>
            <a:r>
              <a:rPr lang="en-US" b="1"/>
              <a:t>July 1</a:t>
            </a:r>
            <a:r>
              <a:rPr lang="en-US" b="1" baseline="30000"/>
              <a:t>st</a:t>
            </a:r>
            <a:r>
              <a:rPr lang="en-US" b="1"/>
              <a:t> – June 30</a:t>
            </a:r>
            <a:r>
              <a:rPr lang="en-US" b="1" baseline="30000"/>
              <a:t>th</a:t>
            </a:r>
            <a:r>
              <a:rPr lang="en-US" b="1"/>
              <a:t> </a:t>
            </a:r>
            <a:r>
              <a:rPr lang="en-US"/>
              <a:t>of a given school year.</a:t>
            </a:r>
          </a:p>
          <a:p>
            <a:pPr lvl="1"/>
            <a:r>
              <a:rPr lang="en-US"/>
              <a:t>This includes “</a:t>
            </a:r>
            <a:r>
              <a:rPr lang="en-US" b="1"/>
              <a:t>holdover students</a:t>
            </a:r>
            <a:r>
              <a:rPr lang="en-US"/>
              <a:t>”, whose parental consent was obtained in the prior school year and the evaluation/eligibility process was completed in the current school year.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INTERCHANGES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Find will promote data from the following </a:t>
            </a:r>
            <a:r>
              <a:rPr lang="en-US" b="1"/>
              <a:t>TSDS</a:t>
            </a:r>
            <a:r>
              <a:rPr lang="en-US"/>
              <a:t> interchanges:</a:t>
            </a:r>
          </a:p>
          <a:p>
            <a:pPr lvl="1"/>
            <a:r>
              <a:rPr lang="en-US" err="1"/>
              <a:t>InterchangeEducationOrganizationExtension</a:t>
            </a:r>
            <a:endParaRPr lang="en-US"/>
          </a:p>
          <a:p>
            <a:pPr lvl="1"/>
            <a:r>
              <a:rPr lang="en-US" err="1"/>
              <a:t>InterchangeEducationOrgCalendar</a:t>
            </a:r>
            <a:endParaRPr lang="en-US"/>
          </a:p>
          <a:p>
            <a:pPr lvl="1"/>
            <a:r>
              <a:rPr lang="en-US" err="1"/>
              <a:t>InterchangeStudentParentExtension</a:t>
            </a:r>
            <a:endParaRPr lang="en-US"/>
          </a:p>
          <a:p>
            <a:pPr lvl="1"/>
            <a:r>
              <a:rPr lang="en-US" err="1"/>
              <a:t>InterchangeStudentEnrollmentExtension</a:t>
            </a:r>
            <a:endParaRPr lang="en-US"/>
          </a:p>
          <a:p>
            <a:pPr lvl="1"/>
            <a:r>
              <a:rPr lang="en-US" err="1"/>
              <a:t>InterchangeStudentProgramExtension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Organization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LocalEducationAgencyExtension</a:t>
            </a:r>
            <a:endParaRPr lang="en-US" dirty="0"/>
          </a:p>
          <a:p>
            <a:pPr lvl="2"/>
            <a:r>
              <a:rPr lang="en-US" dirty="0"/>
              <a:t>E0212 DISTRICT-ID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SchoolExtension</a:t>
            </a:r>
            <a:endParaRPr lang="en-US" dirty="0"/>
          </a:p>
          <a:p>
            <a:pPr lvl="2"/>
            <a:r>
              <a:rPr lang="en-US" dirty="0"/>
              <a:t>E0266 CAMPUS-ID</a:t>
            </a:r>
          </a:p>
          <a:p>
            <a:pPr lvl="2"/>
            <a:r>
              <a:rPr lang="en-US" dirty="0" err="1"/>
              <a:t>LocalEducationAgencyReference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8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5195074"/>
          </a:xfrm>
        </p:spPr>
        <p:txBody>
          <a:bodyPr/>
          <a:lstStyle/>
          <a:p>
            <a:r>
              <a:rPr lang="en-US"/>
              <a:t>Education Organization Calendar</a:t>
            </a:r>
          </a:p>
          <a:p>
            <a:pPr lvl="1"/>
            <a:endParaRPr lang="en-US"/>
          </a:p>
          <a:p>
            <a:pPr lvl="1"/>
            <a:r>
              <a:rPr lang="en-US" err="1"/>
              <a:t>ReportingPeriodExtension</a:t>
            </a:r>
            <a:endParaRPr lang="en-US"/>
          </a:p>
          <a:p>
            <a:pPr lvl="2"/>
            <a:r>
              <a:rPr lang="en-US"/>
              <a:t>E0266 CAMPUS-ID</a:t>
            </a:r>
          </a:p>
          <a:p>
            <a:pPr lvl="2"/>
            <a:r>
              <a:rPr lang="en-US"/>
              <a:t>E1093 SCHOOL-YEAR</a:t>
            </a:r>
          </a:p>
          <a:p>
            <a:pPr lvl="2"/>
            <a:r>
              <a:rPr lang="en-US"/>
              <a:t>E0934 REPORTING-PERIOD-INDICATOR-CODE</a:t>
            </a:r>
          </a:p>
          <a:p>
            <a:pPr lvl="2"/>
            <a:r>
              <a:rPr lang="en-US"/>
              <a:t>E1568 REPORTING-PERIOD-BEGIN-DATE</a:t>
            </a:r>
          </a:p>
          <a:p>
            <a:pPr lvl="2"/>
            <a:r>
              <a:rPr lang="en-US"/>
              <a:t>E1569 REPORTING-PERIOD-END-DATE</a:t>
            </a:r>
          </a:p>
          <a:p>
            <a:pPr lvl="2"/>
            <a:r>
              <a:rPr lang="en-US"/>
              <a:t>E0975 INSTRUCTIONAL-TRACK-INDICATOR-CODE</a:t>
            </a:r>
          </a:p>
          <a:p>
            <a:pPr lvl="2"/>
            <a:r>
              <a:rPr lang="en-US"/>
              <a:t>E1600 INSTRUCTIONAL-PROGRAM-TYPE*</a:t>
            </a:r>
          </a:p>
          <a:p>
            <a:pPr lvl="2"/>
            <a:r>
              <a:rPr lang="en-US"/>
              <a:t>E0935 NUMBER-DAYS-TAUGHT*</a:t>
            </a:r>
          </a:p>
          <a:p>
            <a:pPr lvl="2"/>
            <a:r>
              <a:rPr lang="en-US" err="1"/>
              <a:t>CalendarReference</a:t>
            </a:r>
            <a:endParaRPr lang="en-US"/>
          </a:p>
          <a:p>
            <a:pPr marL="914400" lvl="2" indent="0">
              <a:buNone/>
            </a:pPr>
            <a:endParaRPr lang="en-US"/>
          </a:p>
          <a:p>
            <a:pPr marL="0" indent="0">
              <a:buNone/>
            </a:pPr>
            <a:r>
              <a:rPr lang="en-US" sz="1800" i="1"/>
              <a:t>*These will be required to load into the ODS but will not be promoted for the collection.</a:t>
            </a:r>
          </a:p>
        </p:txBody>
      </p:sp>
    </p:spTree>
    <p:extLst>
      <p:ext uri="{BB962C8B-B14F-4D97-AF65-F5344CB8AC3E}">
        <p14:creationId xmlns:p14="http://schemas.microsoft.com/office/powerpoint/2010/main" val="51636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 Organization Calendar</a:t>
            </a:r>
          </a:p>
          <a:p>
            <a:pPr lvl="1"/>
            <a:endParaRPr lang="en-US"/>
          </a:p>
          <a:p>
            <a:pPr lvl="1"/>
            <a:r>
              <a:rPr lang="en-US" err="1"/>
              <a:t>CalendarDateExtension</a:t>
            </a:r>
            <a:endParaRPr lang="en-US"/>
          </a:p>
          <a:p>
            <a:pPr lvl="2"/>
            <a:r>
              <a:rPr lang="en-US"/>
              <a:t>E1168 CALENDAR-DATE</a:t>
            </a:r>
          </a:p>
          <a:p>
            <a:pPr lvl="2"/>
            <a:r>
              <a:rPr lang="en-US"/>
              <a:t>E1582 SCHOOL-DAY-EVENT-CODE</a:t>
            </a:r>
          </a:p>
          <a:p>
            <a:pPr lvl="2"/>
            <a:r>
              <a:rPr lang="en-US"/>
              <a:t>E1570 CALENDAR-WAIVER-EVENT-TYPE</a:t>
            </a:r>
          </a:p>
          <a:p>
            <a:pPr lvl="2"/>
            <a:r>
              <a:rPr lang="en-US"/>
              <a:t>E1571 SCHOOL-DAY-OPERATIONAL-MINUTES</a:t>
            </a:r>
          </a:p>
          <a:p>
            <a:pPr lvl="2"/>
            <a:r>
              <a:rPr lang="en-US"/>
              <a:t>E1599 SCHOOL-DAY-INSTRUCTIONAL-MINUTES</a:t>
            </a:r>
          </a:p>
          <a:p>
            <a:pPr lvl="2"/>
            <a:r>
              <a:rPr lang="en-US"/>
              <a:t>E1572 SCHOOL-DAY-WAIVER-MINUTES*</a:t>
            </a:r>
          </a:p>
          <a:p>
            <a:pPr marL="914400" lvl="2" indent="0">
              <a:buNone/>
            </a:pPr>
            <a:endParaRPr lang="en-US"/>
          </a:p>
          <a:p>
            <a:pPr marL="0" indent="0">
              <a:buNone/>
            </a:pPr>
            <a:r>
              <a:rPr lang="en-US" sz="1800" i="1"/>
              <a:t>*These will be required to load into the ODS but will not be promoted for the collection.</a:t>
            </a:r>
          </a:p>
        </p:txBody>
      </p:sp>
    </p:spTree>
    <p:extLst>
      <p:ext uri="{BB962C8B-B14F-4D97-AF65-F5344CB8AC3E}">
        <p14:creationId xmlns:p14="http://schemas.microsoft.com/office/powerpoint/2010/main" val="111084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789" y="1253331"/>
            <a:ext cx="8988726" cy="4351338"/>
          </a:xfrm>
        </p:spPr>
        <p:txBody>
          <a:bodyPr/>
          <a:lstStyle/>
          <a:p>
            <a:r>
              <a:rPr lang="en-US"/>
              <a:t>Student Parent</a:t>
            </a:r>
          </a:p>
          <a:p>
            <a:pPr lvl="1"/>
            <a:endParaRPr lang="en-US"/>
          </a:p>
          <a:p>
            <a:pPr lvl="1"/>
            <a:r>
              <a:rPr lang="en-US" err="1"/>
              <a:t>StudentExtension</a:t>
            </a:r>
            <a:endParaRPr lang="en-US"/>
          </a:p>
          <a:p>
            <a:pPr lvl="2"/>
            <a:r>
              <a:rPr lang="en-US"/>
              <a:t>E1523 TX-UNIQUE-STUDENT-ID</a:t>
            </a:r>
          </a:p>
          <a:p>
            <a:pPr lvl="2"/>
            <a:r>
              <a:rPr lang="en-US"/>
              <a:t>E1090 STUDENT-IDENTIFICATION-SYSTEM</a:t>
            </a:r>
          </a:p>
          <a:p>
            <a:pPr lvl="2"/>
            <a:r>
              <a:rPr lang="en-US"/>
              <a:t>E0001 STUDENT-ID</a:t>
            </a:r>
          </a:p>
          <a:p>
            <a:pPr lvl="2"/>
            <a:r>
              <a:rPr lang="en-US"/>
              <a:t>E0703 FIRST-NAME</a:t>
            </a:r>
          </a:p>
          <a:p>
            <a:pPr lvl="2"/>
            <a:r>
              <a:rPr lang="en-US"/>
              <a:t>E0704 MIDDLE-NAME</a:t>
            </a:r>
          </a:p>
          <a:p>
            <a:pPr lvl="2"/>
            <a:r>
              <a:rPr lang="en-US"/>
              <a:t>E0705 LAST-NAME</a:t>
            </a:r>
          </a:p>
          <a:p>
            <a:pPr lvl="2"/>
            <a:r>
              <a:rPr lang="en-US"/>
              <a:t>E1303 GENERATION-CODE-SUFFIX</a:t>
            </a:r>
          </a:p>
          <a:p>
            <a:pPr lvl="2"/>
            <a:r>
              <a:rPr lang="en-US"/>
              <a:t>E1325 SEX</a:t>
            </a:r>
          </a:p>
          <a:p>
            <a:pPr lvl="2"/>
            <a:r>
              <a:rPr lang="en-US"/>
              <a:t>E0006 DATE-OF-BIRTH</a:t>
            </a:r>
          </a:p>
          <a:p>
            <a:pPr lvl="2"/>
            <a:r>
              <a:rPr lang="en-US"/>
              <a:t>E1375 HISPANIC-LATINO-ETHNICITY</a:t>
            </a:r>
          </a:p>
          <a:p>
            <a:pPr lvl="2"/>
            <a:r>
              <a:rPr lang="en-US"/>
              <a:t>E1343 RACIAL-CATEGORY</a:t>
            </a:r>
          </a:p>
          <a:p>
            <a:pPr lvl="2"/>
            <a:r>
              <a:rPr lang="en-US"/>
              <a:t>E0212 DISTRICT-ID</a:t>
            </a:r>
          </a:p>
        </p:txBody>
      </p:sp>
    </p:spTree>
    <p:extLst>
      <p:ext uri="{BB962C8B-B14F-4D97-AF65-F5344CB8AC3E}">
        <p14:creationId xmlns:p14="http://schemas.microsoft.com/office/powerpoint/2010/main" val="277256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167165"/>
            <a:ext cx="8988726" cy="4351338"/>
          </a:xfrm>
        </p:spPr>
        <p:txBody>
          <a:bodyPr/>
          <a:lstStyle/>
          <a:p>
            <a:r>
              <a:rPr lang="en-US" dirty="0"/>
              <a:t>Student Enrollment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StudentSchoolAssociationExtension</a:t>
            </a:r>
            <a:endParaRPr lang="en-US" dirty="0"/>
          </a:p>
          <a:p>
            <a:pPr lvl="2"/>
            <a:r>
              <a:rPr lang="en-US" dirty="0"/>
              <a:t>E1523 TX-UNIQUE-STUDENT-ID</a:t>
            </a:r>
          </a:p>
          <a:p>
            <a:pPr lvl="2"/>
            <a:r>
              <a:rPr lang="en-US" dirty="0"/>
              <a:t>E0266 CAMPUS-ID</a:t>
            </a:r>
          </a:p>
          <a:p>
            <a:pPr lvl="2"/>
            <a:r>
              <a:rPr lang="en-US" dirty="0"/>
              <a:t>E1517 ENTRY-GRADE-LEVEL-TYPE</a:t>
            </a:r>
          </a:p>
          <a:p>
            <a:pPr lvl="2"/>
            <a:endParaRPr lang="en-US" dirty="0"/>
          </a:p>
          <a:p>
            <a:r>
              <a:rPr lang="en-US" dirty="0"/>
              <a:t>Student Program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StudentSpecialEdProgramAssociationExtension</a:t>
            </a:r>
            <a:endParaRPr lang="en-US" dirty="0"/>
          </a:p>
          <a:p>
            <a:pPr lvl="2"/>
            <a:r>
              <a:rPr lang="en-US" dirty="0"/>
              <a:t>E1523 TX-UNIQUE-STUDENT-ID</a:t>
            </a:r>
          </a:p>
          <a:p>
            <a:pPr lvl="2"/>
            <a:r>
              <a:rPr lang="en-US" dirty="0" err="1"/>
              <a:t>ProgramReference</a:t>
            </a:r>
            <a:endParaRPr lang="en-US" dirty="0"/>
          </a:p>
          <a:p>
            <a:pPr lvl="2"/>
            <a:r>
              <a:rPr lang="en-US" dirty="0" err="1"/>
              <a:t>EducationOrganizationReference</a:t>
            </a:r>
            <a:endParaRPr lang="en-US" dirty="0"/>
          </a:p>
          <a:p>
            <a:pPr lvl="2"/>
            <a:r>
              <a:rPr lang="en-US" dirty="0"/>
              <a:t>E1632 EFFECTIVE-DATE (TX-</a:t>
            </a:r>
            <a:r>
              <a:rPr lang="en-US" dirty="0" err="1"/>
              <a:t>EffectiveDateServices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E0900 EARLY-CHILDHOOD-INTERV-IND-CODE</a:t>
            </a:r>
          </a:p>
        </p:txBody>
      </p:sp>
    </p:spTree>
    <p:extLst>
      <p:ext uri="{BB962C8B-B14F-4D97-AF65-F5344CB8AC3E}">
        <p14:creationId xmlns:p14="http://schemas.microsoft.com/office/powerpoint/2010/main" val="321360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COMPLEX TYPES &amp; ELEMENTS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781" y="1167200"/>
            <a:ext cx="8988726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i="1"/>
              <a:t>**New complex types and data elements**</a:t>
            </a:r>
          </a:p>
          <a:p>
            <a:pPr lvl="1"/>
            <a:r>
              <a:rPr lang="en-US" err="1"/>
              <a:t>StudentChildFindAssociationExtension</a:t>
            </a:r>
            <a:endParaRPr lang="en-US"/>
          </a:p>
          <a:p>
            <a:pPr lvl="2"/>
            <a:r>
              <a:rPr lang="en-US"/>
              <a:t>TX-</a:t>
            </a:r>
            <a:r>
              <a:rPr lang="en-US" err="1"/>
              <a:t>ChildFind</a:t>
            </a:r>
            <a:endParaRPr lang="en-US"/>
          </a:p>
          <a:p>
            <a:pPr lvl="3"/>
            <a:r>
              <a:rPr lang="en-US"/>
              <a:t>E1710 CAMPUS-ID-EVALUATION</a:t>
            </a:r>
          </a:p>
          <a:p>
            <a:pPr lvl="3"/>
            <a:r>
              <a:rPr lang="en-US"/>
              <a:t>E0975 INSTRUCTIONAL-TRACK-INDICATOR-CODE (existing data element)</a:t>
            </a:r>
          </a:p>
          <a:p>
            <a:pPr lvl="3"/>
            <a:r>
              <a:rPr lang="en-US"/>
              <a:t>E1711 STUDENT-ABSENCES-WITHIN-TIMEFRAME</a:t>
            </a:r>
          </a:p>
          <a:p>
            <a:pPr lvl="2"/>
            <a:r>
              <a:rPr lang="en-US"/>
              <a:t>TX-</a:t>
            </a:r>
            <a:r>
              <a:rPr lang="en-US" err="1"/>
              <a:t>EarlyChildhoodTransition</a:t>
            </a:r>
            <a:endParaRPr lang="en-US"/>
          </a:p>
          <a:p>
            <a:pPr lvl="3"/>
            <a:r>
              <a:rPr lang="en-US"/>
              <a:t>E1712 ECI-NOTIFICATION-DATE</a:t>
            </a:r>
          </a:p>
          <a:p>
            <a:pPr lvl="3"/>
            <a:r>
              <a:rPr lang="en-US"/>
              <a:t>E1713 ECI-TRANSITION-CONFERENCE-DATE</a:t>
            </a:r>
          </a:p>
          <a:p>
            <a:pPr lvl="2"/>
            <a:r>
              <a:rPr lang="en-US"/>
              <a:t>TX-</a:t>
            </a:r>
            <a:r>
              <a:rPr lang="en-US" err="1"/>
              <a:t>ChildFindInitialEvaluation</a:t>
            </a:r>
            <a:endParaRPr lang="en-US"/>
          </a:p>
          <a:p>
            <a:pPr lvl="3"/>
            <a:r>
              <a:rPr lang="en-US"/>
              <a:t>E1714 PARENTAL-CONSENT-DATE</a:t>
            </a:r>
          </a:p>
          <a:p>
            <a:pPr lvl="3"/>
            <a:r>
              <a:rPr lang="en-US"/>
              <a:t>E1715 INITIAL-EVALUATION-DATE</a:t>
            </a:r>
          </a:p>
          <a:p>
            <a:pPr lvl="2"/>
            <a:r>
              <a:rPr lang="en-US"/>
              <a:t>TX-</a:t>
            </a:r>
            <a:r>
              <a:rPr lang="en-US" err="1"/>
              <a:t>ChildFindEligibilityDetermination</a:t>
            </a:r>
            <a:endParaRPr lang="en-US"/>
          </a:p>
          <a:p>
            <a:pPr lvl="3"/>
            <a:r>
              <a:rPr lang="en-US"/>
              <a:t>E1716 SPED-ELIGIBILITY-DETERMINATION-DATE</a:t>
            </a:r>
          </a:p>
          <a:p>
            <a:pPr lvl="3"/>
            <a:r>
              <a:rPr lang="en-US"/>
              <a:t>E1717 SPED-DETERMINATION-CODE</a:t>
            </a:r>
          </a:p>
          <a:p>
            <a:pPr lvl="2"/>
            <a:r>
              <a:rPr lang="en-US"/>
              <a:t>TX-</a:t>
            </a:r>
            <a:r>
              <a:rPr lang="en-US" err="1"/>
              <a:t>EvaluationDelay</a:t>
            </a:r>
            <a:endParaRPr lang="en-US"/>
          </a:p>
          <a:p>
            <a:pPr lvl="3"/>
            <a:r>
              <a:rPr lang="en-US"/>
              <a:t>E1718 EVALUATION-DELAY-REASON</a:t>
            </a:r>
          </a:p>
        </p:txBody>
      </p:sp>
    </p:spTree>
    <p:extLst>
      <p:ext uri="{BB962C8B-B14F-4D97-AF65-F5344CB8AC3E}">
        <p14:creationId xmlns:p14="http://schemas.microsoft.com/office/powerpoint/2010/main" val="300508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208705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PRIOR YEAR PEIMS DATA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781" y="1167200"/>
            <a:ext cx="8988726" cy="4351338"/>
          </a:xfrm>
        </p:spPr>
        <p:txBody>
          <a:bodyPr/>
          <a:lstStyle/>
          <a:p>
            <a:r>
              <a:rPr lang="en-US"/>
              <a:t>For students where </a:t>
            </a:r>
            <a:r>
              <a:rPr lang="en-US" b="1"/>
              <a:t>E1714 PARENTAL-CONSENT-DATE </a:t>
            </a:r>
            <a:r>
              <a:rPr lang="en-US"/>
              <a:t>is in the </a:t>
            </a:r>
            <a:r>
              <a:rPr lang="en-US" b="1"/>
              <a:t>prior school year</a:t>
            </a:r>
            <a:r>
              <a:rPr lang="en-US"/>
              <a:t> – </a:t>
            </a:r>
            <a:r>
              <a:rPr lang="en-US" i="1"/>
              <a:t>“holdover students” </a:t>
            </a:r>
            <a:r>
              <a:rPr lang="en-US"/>
              <a:t>– Child Find will also use the following calendar data from the prior year’s </a:t>
            </a:r>
            <a:r>
              <a:rPr lang="en-US" b="1"/>
              <a:t>PEIMS Summer Accepted</a:t>
            </a:r>
            <a:r>
              <a:rPr lang="en-US"/>
              <a:t> data: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err="1"/>
              <a:t>CalendarDateExtension</a:t>
            </a:r>
            <a:endParaRPr lang="en-US"/>
          </a:p>
          <a:p>
            <a:pPr lvl="1"/>
            <a:r>
              <a:rPr lang="en-US" err="1"/>
              <a:t>ReportingPeriodExtension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NEW CODE TABLE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14A73-6DF0-4206-BF7C-E5E97132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40" y="1659278"/>
            <a:ext cx="9334203" cy="41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COLLECTION: EXISTING CODE TABLES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Find will also utilize the following existing code tables:</a:t>
            </a:r>
          </a:p>
          <a:p>
            <a:pPr lvl="1"/>
            <a:r>
              <a:rPr lang="en-US"/>
              <a:t>C088 – PARTICIPATION-INDICATOR-CODE</a:t>
            </a:r>
          </a:p>
          <a:p>
            <a:pPr lvl="1"/>
            <a:r>
              <a:rPr lang="en-US"/>
              <a:t>C130 – REPORTING-PERIOD-INDICATOR-CODE</a:t>
            </a:r>
          </a:p>
          <a:p>
            <a:pPr lvl="1"/>
            <a:r>
              <a:rPr lang="en-US"/>
              <a:t>C193 – SCHOOL-YEAR-TYPE</a:t>
            </a:r>
          </a:p>
          <a:p>
            <a:pPr lvl="1"/>
            <a:r>
              <a:rPr lang="en-US"/>
              <a:t>C204 – CALENDAR-WAIVER-EVENT-TYPE-CODE</a:t>
            </a:r>
          </a:p>
          <a:p>
            <a:pPr lvl="1"/>
            <a:r>
              <a:rPr lang="en-US"/>
              <a:t>C208 – SCHOOL-DAY-EVENT-CODE</a:t>
            </a:r>
          </a:p>
          <a:p>
            <a:pPr lvl="1"/>
            <a:r>
              <a:rPr lang="en-US"/>
              <a:t>C215 – INSTRUCTIONAL-PROGRAM-TYPE</a:t>
            </a:r>
          </a:p>
          <a:p>
            <a:pPr lvl="1"/>
            <a:r>
              <a:rPr lang="en-US"/>
              <a:t>DC063 – GRADE-LEVEL-TYPE</a:t>
            </a:r>
          </a:p>
          <a:p>
            <a:pPr lvl="1"/>
            <a:r>
              <a:rPr lang="en-US"/>
              <a:t>DC096 – PROGRAM-TYPE</a:t>
            </a:r>
          </a:p>
          <a:p>
            <a:pPr lvl="1"/>
            <a:r>
              <a:rPr lang="en-US"/>
              <a:t>DC097 – RACE-ITEM-TYPE</a:t>
            </a:r>
          </a:p>
          <a:p>
            <a:pPr lvl="1"/>
            <a:r>
              <a:rPr lang="en-US"/>
              <a:t>DC119 – SEX-TYPE</a:t>
            </a:r>
          </a:p>
          <a:p>
            <a:pPr lvl="1"/>
            <a:r>
              <a:rPr lang="en-US"/>
              <a:t>DC126 – STUDENT-IDENTIFICATION-SYSTEM-TYPE</a:t>
            </a:r>
          </a:p>
          <a:p>
            <a:pPr lvl="1"/>
            <a:r>
              <a:rPr lang="en-US"/>
              <a:t>DC148 – GENERATION-CODE-SUFFIX-TYPE</a:t>
            </a:r>
          </a:p>
        </p:txBody>
      </p:sp>
    </p:spTree>
    <p:extLst>
      <p:ext uri="{BB962C8B-B14F-4D97-AF65-F5344CB8AC3E}">
        <p14:creationId xmlns:p14="http://schemas.microsoft.com/office/powerpoint/2010/main" val="399666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 b="1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38145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CORE APPLICATION: OVERVIEW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Find will be added to the </a:t>
            </a:r>
            <a:r>
              <a:rPr lang="en-US" b="1" u="sng"/>
              <a:t>Core</a:t>
            </a:r>
            <a:r>
              <a:rPr lang="en-US"/>
              <a:t> application.</a:t>
            </a:r>
          </a:p>
          <a:p>
            <a:endParaRPr lang="en-US"/>
          </a:p>
          <a:p>
            <a:r>
              <a:rPr lang="en-US"/>
              <a:t>Functionality will be the same as other Core collections:</a:t>
            </a:r>
          </a:p>
          <a:p>
            <a:pPr lvl="1"/>
            <a:r>
              <a:rPr lang="en-US"/>
              <a:t>LEAs will be able to </a:t>
            </a:r>
            <a:r>
              <a:rPr lang="en-US" b="1"/>
              <a:t>promote </a:t>
            </a:r>
            <a:r>
              <a:rPr lang="en-US"/>
              <a:t>and </a:t>
            </a:r>
            <a:r>
              <a:rPr lang="en-US" b="1"/>
              <a:t>validate </a:t>
            </a:r>
            <a:r>
              <a:rPr lang="en-US"/>
              <a:t>data, </a:t>
            </a:r>
            <a:r>
              <a:rPr lang="en-US" b="1"/>
              <a:t>run reports</a:t>
            </a:r>
            <a:r>
              <a:rPr lang="en-US"/>
              <a:t>, </a:t>
            </a:r>
            <a:r>
              <a:rPr lang="en-US" b="1"/>
              <a:t>complete/reset </a:t>
            </a:r>
            <a:r>
              <a:rPr lang="en-US"/>
              <a:t>submissions, and apply for </a:t>
            </a:r>
            <a:r>
              <a:rPr lang="en-US" b="1"/>
              <a:t>extensions</a:t>
            </a:r>
            <a:r>
              <a:rPr lang="en-US"/>
              <a:t>.</a:t>
            </a:r>
          </a:p>
          <a:p>
            <a:pPr lvl="1"/>
            <a:r>
              <a:rPr lang="en-US"/>
              <a:t>ESCs will be able to </a:t>
            </a:r>
            <a:r>
              <a:rPr lang="en-US" b="1"/>
              <a:t>monitor</a:t>
            </a:r>
            <a:r>
              <a:rPr lang="en-US"/>
              <a:t> LEA data submissions and </a:t>
            </a:r>
            <a:r>
              <a:rPr lang="en-US" b="1"/>
              <a:t>run reports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15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CORE APPLICATION: PROMOTION LOGIC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following criteria logic will be applied when promoting students to the Child Find data mart:</a:t>
            </a:r>
          </a:p>
          <a:p>
            <a:pPr lvl="1"/>
            <a:endParaRPr lang="en-US"/>
          </a:p>
          <a:p>
            <a:pPr lvl="1"/>
            <a:r>
              <a:rPr lang="en-US" b="1"/>
              <a:t>21 years of age or younger </a:t>
            </a:r>
            <a:r>
              <a:rPr lang="en-US"/>
              <a:t>on September 1</a:t>
            </a:r>
            <a:r>
              <a:rPr lang="en-US" baseline="30000"/>
              <a:t>st</a:t>
            </a:r>
            <a:r>
              <a:rPr lang="en-US"/>
              <a:t> of the current school year</a:t>
            </a:r>
          </a:p>
          <a:p>
            <a:pPr lvl="1"/>
            <a:endParaRPr lang="en-US"/>
          </a:p>
          <a:p>
            <a:pPr lvl="1"/>
            <a:r>
              <a:rPr lang="en-US"/>
              <a:t>Reported with a value for element </a:t>
            </a:r>
            <a:r>
              <a:rPr lang="en-US" b="1"/>
              <a:t>E1716 SPED-ELIGIBILITY-DETERMINATION-DATE</a:t>
            </a:r>
          </a:p>
        </p:txBody>
      </p:sp>
    </p:spTree>
    <p:extLst>
      <p:ext uri="{BB962C8B-B14F-4D97-AF65-F5344CB8AC3E}">
        <p14:creationId xmlns:p14="http://schemas.microsoft.com/office/powerpoint/2010/main" val="341249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CORE APPLICATION: REPORTS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Currently expecting four reports at the LEA and ESC levels; two each for SPPI-11 and SPPI-12 compliance.</a:t>
            </a:r>
          </a:p>
          <a:p>
            <a:pPr lvl="1"/>
            <a:r>
              <a:rPr lang="en-US"/>
              <a:t>Student-level compliance report</a:t>
            </a:r>
            <a:endParaRPr lang="en-US">
              <a:cs typeface="Calibri"/>
            </a:endParaRPr>
          </a:p>
          <a:p>
            <a:pPr lvl="1"/>
            <a:r>
              <a:rPr lang="en-US"/>
              <a:t>Aggregate-level compliance report</a:t>
            </a:r>
          </a:p>
          <a:p>
            <a:endParaRPr lang="en-US" b="1"/>
          </a:p>
          <a:p>
            <a:r>
              <a:rPr lang="en-US"/>
              <a:t>More information will be provided when available.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1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CORE APPLICATION: VALIDATION RULES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18F08A-6B47-4EBA-B598-77ACEC6A2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194" y="2578698"/>
            <a:ext cx="9852417" cy="142984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02C39-A567-4470-9A4A-5613B823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194" y="4211346"/>
            <a:ext cx="9852417" cy="1478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D9534-FA0A-49EF-858C-AF11DA725E7F}"/>
              </a:ext>
            </a:extLst>
          </p:cNvPr>
          <p:cNvSpPr txBox="1"/>
          <p:nvPr/>
        </p:nvSpPr>
        <p:spPr>
          <a:xfrm>
            <a:off x="2281191" y="1684421"/>
            <a:ext cx="914833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Child Find will utilize both new and existing data validations.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CORE APPLICATION: VALIDATION RULES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0B84F-DCAF-4FE6-8E8B-58BA50B1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57" y="2756240"/>
            <a:ext cx="9788054" cy="138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467B3-1620-46BD-976C-5CFECC83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557" y="4191715"/>
            <a:ext cx="9788053" cy="1516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B1678-F4D2-4A8D-BECD-F578225E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194" y="1189218"/>
            <a:ext cx="9852417" cy="14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 b="1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386032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273806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Find Program Area Support:</a:t>
            </a:r>
          </a:p>
          <a:p>
            <a:pPr lvl="1"/>
            <a:r>
              <a:rPr lang="en-US">
                <a:hlinkClick r:id="rId2"/>
              </a:rPr>
              <a:t>SpecialEducation@tea.texas.gov</a:t>
            </a:r>
            <a:endParaRPr lang="en-US"/>
          </a:p>
          <a:p>
            <a:pPr lvl="1"/>
            <a:endParaRPr lang="en-US"/>
          </a:p>
          <a:p>
            <a:r>
              <a:rPr lang="en-US"/>
              <a:t>Technical Support:</a:t>
            </a:r>
          </a:p>
          <a:p>
            <a:pPr lvl="1"/>
            <a:r>
              <a:rPr lang="en-US"/>
              <a:t>TIMS ticket</a:t>
            </a:r>
          </a:p>
          <a:p>
            <a:pPr lvl="1"/>
            <a:r>
              <a:rPr lang="en-US">
                <a:hlinkClick r:id="rId3"/>
              </a:rPr>
              <a:t>TSDSCustomerSupport@tea.texas.gov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TAA letter and TIMS knowledge base articles coming later this summer. </a:t>
            </a:r>
          </a:p>
        </p:txBody>
      </p:sp>
    </p:spTree>
    <p:extLst>
      <p:ext uri="{BB962C8B-B14F-4D97-AF65-F5344CB8AC3E}">
        <p14:creationId xmlns:p14="http://schemas.microsoft.com/office/powerpoint/2010/main" val="183343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80742"/>
            <a:ext cx="8988726" cy="4351338"/>
          </a:xfrm>
        </p:spPr>
        <p:txBody>
          <a:bodyPr/>
          <a:lstStyle/>
          <a:p>
            <a:r>
              <a:rPr lang="en-US"/>
              <a:t>Division of Special Education Program Reporting</a:t>
            </a: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b="1">
                <a:solidFill>
                  <a:srgbClr val="000000"/>
                </a:solidFill>
              </a:rPr>
              <a:t>Tammy Pearcy	</a:t>
            </a:r>
            <a:r>
              <a:rPr lang="en-US">
                <a:solidFill>
                  <a:srgbClr val="000000"/>
                </a:solidFill>
              </a:rPr>
              <a:t>Director; Department of Monitoring, Reporting, 			and Support</a:t>
            </a:r>
          </a:p>
          <a:p>
            <a:pPr marL="457200" lvl="1" indent="0">
              <a:buNone/>
            </a:pPr>
            <a:endParaRPr lang="en-US" b="1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b="1">
                <a:solidFill>
                  <a:srgbClr val="000000"/>
                </a:solidFill>
              </a:rPr>
              <a:t>Zane Wubbena</a:t>
            </a:r>
            <a:r>
              <a:rPr lang="en-US">
                <a:solidFill>
                  <a:srgbClr val="000000"/>
                </a:solidFill>
              </a:rPr>
              <a:t>	Data Analyst; Department of Monitoring, 				Reporting, and Support</a:t>
            </a: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 b="1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76746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BACKGROUND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80742"/>
            <a:ext cx="8894892" cy="5525936"/>
          </a:xfrm>
        </p:spPr>
        <p:txBody>
          <a:bodyPr/>
          <a:lstStyle/>
          <a:p>
            <a:r>
              <a:rPr lang="en-US"/>
              <a:t>Child Find will combine the following two State Performance Plan (SPP) Indicators in TSDS:</a:t>
            </a:r>
          </a:p>
          <a:p>
            <a:pPr lvl="1"/>
            <a:r>
              <a:rPr lang="en-US" b="1"/>
              <a:t>SPPI-11</a:t>
            </a:r>
          </a:p>
          <a:p>
            <a:pPr lvl="2"/>
            <a:r>
              <a:rPr lang="en-US" sz="1800">
                <a:solidFill>
                  <a:srgbClr val="000000"/>
                </a:solidFill>
              </a:rPr>
              <a:t>Refers</a:t>
            </a:r>
            <a:r>
              <a:rPr lang="en-US"/>
              <a:t> 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to the timely evaluation of students, ages 3-21, for special education services under Part B of IDEA. </a:t>
            </a:r>
          </a:p>
          <a:p>
            <a:pPr lvl="1"/>
            <a:r>
              <a:rPr lang="en-US" b="1"/>
              <a:t>SPPI-12</a:t>
            </a:r>
          </a:p>
          <a:p>
            <a:pPr lvl="2"/>
            <a:r>
              <a:rPr lang="en-US" sz="1800">
                <a:solidFill>
                  <a:srgbClr val="000000"/>
                </a:solidFill>
              </a:rPr>
              <a:t>Refers</a:t>
            </a:r>
            <a:r>
              <a:rPr lang="en-US"/>
              <a:t> 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to children who are referred from Part C of IDEA prior to age 3, found eligible for Part B of IDEA, and have an individualized education plan (IEP) developed and implemented by their third birthday to receive early childhood special education (ECSE) services from a local education agency (LEA).</a:t>
            </a:r>
          </a:p>
          <a:p>
            <a:r>
              <a:rPr lang="en-US">
                <a:solidFill>
                  <a:srgbClr val="000000"/>
                </a:solidFill>
              </a:rPr>
              <a:t>Issues with current collection: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Aggregate data collected in State Performance Plan (SPP) application.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More </a:t>
            </a:r>
            <a:r>
              <a:rPr lang="en-US" b="1">
                <a:solidFill>
                  <a:srgbClr val="000000"/>
                </a:solidFill>
              </a:rPr>
              <a:t>non-compliance</a:t>
            </a:r>
            <a:r>
              <a:rPr lang="en-US">
                <a:solidFill>
                  <a:srgbClr val="000000"/>
                </a:solidFill>
              </a:rPr>
              <a:t> reported than other federally required compliance indicators.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 b="1">
                <a:ea typeface="+mn-lt"/>
                <a:cs typeface="+mn-lt"/>
              </a:rPr>
              <a:t>Timeline</a:t>
            </a:r>
          </a:p>
          <a:p>
            <a:r>
              <a:rPr lang="en-US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41793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July 28,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84120"/>
              </p:ext>
            </p:extLst>
          </p:nvPr>
        </p:nvGraphicFramePr>
        <p:xfrm>
          <a:off x="2194034" y="2102068"/>
          <a:ext cx="9783138" cy="370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Child Find Collection</a:t>
                      </a:r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Child Find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Child Find ready for users to complete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  June 6, 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33471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Child Find 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s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ubmission due date for LEAs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July 28</a:t>
                      </a:r>
                      <a:r>
                        <a:rPr lang="en-US" sz="2400" kern="1200">
                          <a:effectLst/>
                        </a:rPr>
                        <a:t>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Child Find 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data available to customers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August 11</a:t>
                      </a:r>
                      <a:r>
                        <a:rPr lang="en-US" sz="2400" kern="1200">
                          <a:effectLst/>
                        </a:rPr>
                        <a:t>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532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5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Program Area</a:t>
            </a:r>
          </a:p>
          <a:p>
            <a:r>
              <a:rPr lang="en-US">
                <a:ea typeface="+mn-lt"/>
                <a:cs typeface="+mn-lt"/>
              </a:rPr>
              <a:t>Background</a:t>
            </a:r>
          </a:p>
          <a:p>
            <a:r>
              <a:rPr lang="en-US">
                <a:ea typeface="+mn-lt"/>
                <a:cs typeface="+mn-lt"/>
              </a:rPr>
              <a:t>Timeline</a:t>
            </a:r>
          </a:p>
          <a:p>
            <a:r>
              <a:rPr lang="en-US" b="1">
                <a:ea typeface="+mn-lt"/>
                <a:cs typeface="+mn-lt"/>
              </a:rPr>
              <a:t>TEAL Roles and Privileges</a:t>
            </a:r>
          </a:p>
          <a:p>
            <a:r>
              <a:rPr lang="en-US">
                <a:ea typeface="+mn-lt"/>
                <a:cs typeface="+mn-lt"/>
              </a:rPr>
              <a:t>Data Collection</a:t>
            </a:r>
          </a:p>
          <a:p>
            <a:r>
              <a:rPr lang="en-US">
                <a:ea typeface="+mn-lt"/>
                <a:cs typeface="+mn-lt"/>
              </a:rPr>
              <a:t>Core Application</a:t>
            </a:r>
          </a:p>
          <a:p>
            <a:r>
              <a:rPr lang="en-US">
                <a:ea typeface="+mn-lt"/>
                <a:cs typeface="+mn-lt"/>
              </a:rPr>
              <a:t>Technical Resources</a:t>
            </a:r>
          </a:p>
        </p:txBody>
      </p:sp>
    </p:spTree>
    <p:extLst>
      <p:ext uri="{BB962C8B-B14F-4D97-AF65-F5344CB8AC3E}">
        <p14:creationId xmlns:p14="http://schemas.microsoft.com/office/powerpoint/2010/main" val="13929261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5F95FB-EF0B-430A-82F8-FB860F6C0ACE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1088</Words>
  <Application>Microsoft Office PowerPoint</Application>
  <PresentationFormat>Widescreen</PresentationFormat>
  <Paragraphs>255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2_Office Theme</vt:lpstr>
      <vt:lpstr>Child Find</vt:lpstr>
      <vt:lpstr>AGENDA</vt:lpstr>
      <vt:lpstr>AGENDA</vt:lpstr>
      <vt:lpstr>PROGRAM AREA</vt:lpstr>
      <vt:lpstr>AGENDA</vt:lpstr>
      <vt:lpstr>BACKGROUND </vt:lpstr>
      <vt:lpstr>AGENDA</vt:lpstr>
      <vt:lpstr>TIMELINE</vt:lpstr>
      <vt:lpstr>AGENDA</vt:lpstr>
      <vt:lpstr>TEAL ROLES AND PRIVILEGES</vt:lpstr>
      <vt:lpstr>AGENDA</vt:lpstr>
      <vt:lpstr>DATA COLLECTION: OVERVIEW</vt:lpstr>
      <vt:lpstr>DATA COLLECTION: INTERCHANGES</vt:lpstr>
      <vt:lpstr>DATA COLLECTION: COMPLEX TYPES &amp; ELEMENTS</vt:lpstr>
      <vt:lpstr>DATA COLLECTION: COMPLEX TYPES &amp; ELEMENTS</vt:lpstr>
      <vt:lpstr>DATA COLLECTION: COMPLEX TYPES &amp; ELEMENTS</vt:lpstr>
      <vt:lpstr>DATA COLLECTION: COMPLEX TYPES &amp; ELEMENTS</vt:lpstr>
      <vt:lpstr>DATA COLLECTION: COMPLEX TYPES &amp; ELEMENTS</vt:lpstr>
      <vt:lpstr>DATA COLLECTION: COMPLEX TYPES &amp; ELEMENTS</vt:lpstr>
      <vt:lpstr>DATA COLLECTION: PRIOR YEAR PEIMS DATA</vt:lpstr>
      <vt:lpstr>DATA COLLECTION: NEW CODE TABLE</vt:lpstr>
      <vt:lpstr>DATA COLLECTION: EXISTING CODE TABLES</vt:lpstr>
      <vt:lpstr>AGENDA</vt:lpstr>
      <vt:lpstr>CORE APPLICATION: OVERVIEW</vt:lpstr>
      <vt:lpstr>CORE APPLICATION: PROMOTION LOGIC</vt:lpstr>
      <vt:lpstr>CORE APPLICATION: REPORTS</vt:lpstr>
      <vt:lpstr>CORE APPLICATION: VALIDATION RULES</vt:lpstr>
      <vt:lpstr>CORE APPLICATION: VALIDATION RULES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Jamie Muffoletto</cp:lastModifiedBy>
  <cp:revision>2</cp:revision>
  <dcterms:created xsi:type="dcterms:W3CDTF">2020-11-05T16:39:19Z</dcterms:created>
  <dcterms:modified xsi:type="dcterms:W3CDTF">2021-03-15T19:27:05Z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