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2"/>
  </p:notesMasterIdLst>
  <p:sldIdLst>
    <p:sldId id="258" r:id="rId5"/>
    <p:sldId id="270" r:id="rId6"/>
    <p:sldId id="287" r:id="rId7"/>
    <p:sldId id="273" r:id="rId8"/>
    <p:sldId id="288" r:id="rId9"/>
    <p:sldId id="289"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s, Leanne" initials="SL" lastIdx="5" clrIdx="0">
    <p:extLst>
      <p:ext uri="{19B8F6BF-5375-455C-9EA6-DF929625EA0E}">
        <p15:presenceInfo xmlns:p15="http://schemas.microsoft.com/office/powerpoint/2012/main" userId="S::leanne.simons@tea.texas.gov::f0b41770-584b-4844-b5c5-b29dec998724" providerId="AD"/>
      </p:ext>
    </p:extLst>
  </p:cmAuthor>
  <p:cmAuthor id="2" name="Hanson, Terri" initials="HT" lastIdx="1" clrIdx="1">
    <p:extLst>
      <p:ext uri="{19B8F6BF-5375-455C-9EA6-DF929625EA0E}">
        <p15:presenceInfo xmlns:p15="http://schemas.microsoft.com/office/powerpoint/2012/main" userId="S::Terri.Hanson@tea.texas.gov::a02fd813-d4f3-43fd-83dd-7393041517de" providerId="AD"/>
      </p:ext>
    </p:extLst>
  </p:cmAuthor>
  <p:cmAuthor id="3" name="Williams, Rhonda" initials="WR" lastIdx="1" clrIdx="2">
    <p:extLst>
      <p:ext uri="{19B8F6BF-5375-455C-9EA6-DF929625EA0E}">
        <p15:presenceInfo xmlns:p15="http://schemas.microsoft.com/office/powerpoint/2012/main" userId="S::Rhonda.Williams@tea.texas.gov::f63d2dd0-120b-4ce1-9995-e805259aca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6CB9"/>
    <a:srgbClr val="F16038"/>
    <a:srgbClr val="0A518B"/>
    <a:srgbClr val="D93C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F10CBA-E756-4A07-A8AD-521C8DF9CFA8}" v="2" dt="2021-03-12T18:52:08.707"/>
    <p1510:client id="{D5879B91-1F90-4732-A2AC-AD9A2BA34520}" v="214" dt="2021-03-12T19:16:41.1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4130" autoAdjust="0"/>
  </p:normalViewPr>
  <p:slideViewPr>
    <p:cSldViewPr snapToGrid="0">
      <p:cViewPr varScale="1">
        <p:scale>
          <a:sx n="29" d="100"/>
          <a:sy n="29" d="100"/>
        </p:scale>
        <p:origin x="12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s, Rhonda" userId="f63d2dd0-120b-4ce1-9995-e805259acae3" providerId="ADAL" clId="{D5879B91-1F90-4732-A2AC-AD9A2BA34520}"/>
    <pc:docChg chg="undo custSel addSld delSld modSld">
      <pc:chgData name="Williams, Rhonda" userId="f63d2dd0-120b-4ce1-9995-e805259acae3" providerId="ADAL" clId="{D5879B91-1F90-4732-A2AC-AD9A2BA34520}" dt="2021-03-12T19:16:41.179" v="691"/>
      <pc:docMkLst>
        <pc:docMk/>
      </pc:docMkLst>
      <pc:sldChg chg="delSp modSp mod">
        <pc:chgData name="Williams, Rhonda" userId="f63d2dd0-120b-4ce1-9995-e805259acae3" providerId="ADAL" clId="{D5879B91-1F90-4732-A2AC-AD9A2BA34520}" dt="2021-03-09T20:35:43.785" v="8" actId="14100"/>
        <pc:sldMkLst>
          <pc:docMk/>
          <pc:sldMk cId="367918000" sldId="258"/>
        </pc:sldMkLst>
        <pc:spChg chg="mod">
          <ac:chgData name="Williams, Rhonda" userId="f63d2dd0-120b-4ce1-9995-e805259acae3" providerId="ADAL" clId="{D5879B91-1F90-4732-A2AC-AD9A2BA34520}" dt="2021-03-09T20:35:43.785" v="8" actId="14100"/>
          <ac:spMkLst>
            <pc:docMk/>
            <pc:sldMk cId="367918000" sldId="258"/>
            <ac:spMk id="3" creationId="{82DE15DB-0AEB-4230-B0A2-CEC9D6C78E5A}"/>
          </ac:spMkLst>
        </pc:spChg>
        <pc:spChg chg="del">
          <ac:chgData name="Williams, Rhonda" userId="f63d2dd0-120b-4ce1-9995-e805259acae3" providerId="ADAL" clId="{D5879B91-1F90-4732-A2AC-AD9A2BA34520}" dt="2021-03-09T20:35:21.691" v="5" actId="478"/>
          <ac:spMkLst>
            <pc:docMk/>
            <pc:sldMk cId="367918000" sldId="258"/>
            <ac:spMk id="5" creationId="{789406C7-A0D7-4EDD-BAF2-F54CB3AA1A01}"/>
          </ac:spMkLst>
        </pc:spChg>
        <pc:spChg chg="del">
          <ac:chgData name="Williams, Rhonda" userId="f63d2dd0-120b-4ce1-9995-e805259acae3" providerId="ADAL" clId="{D5879B91-1F90-4732-A2AC-AD9A2BA34520}" dt="2021-03-09T20:35:17.135" v="4" actId="478"/>
          <ac:spMkLst>
            <pc:docMk/>
            <pc:sldMk cId="367918000" sldId="258"/>
            <ac:spMk id="6" creationId="{EC4CF0E3-6973-4DED-BF32-8698B900D885}"/>
          </ac:spMkLst>
        </pc:spChg>
      </pc:sldChg>
      <pc:sldChg chg="del">
        <pc:chgData name="Williams, Rhonda" userId="f63d2dd0-120b-4ce1-9995-e805259acae3" providerId="ADAL" clId="{D5879B91-1F90-4732-A2AC-AD9A2BA34520}" dt="2021-03-09T20:54:17.358" v="163" actId="47"/>
        <pc:sldMkLst>
          <pc:docMk/>
          <pc:sldMk cId="3498136201" sldId="267"/>
        </pc:sldMkLst>
      </pc:sldChg>
      <pc:sldChg chg="del">
        <pc:chgData name="Williams, Rhonda" userId="f63d2dd0-120b-4ce1-9995-e805259acae3" providerId="ADAL" clId="{D5879B91-1F90-4732-A2AC-AD9A2BA34520}" dt="2021-03-09T20:49:01.708" v="105" actId="47"/>
        <pc:sldMkLst>
          <pc:docMk/>
          <pc:sldMk cId="172734515" sldId="269"/>
        </pc:sldMkLst>
      </pc:sldChg>
      <pc:sldChg chg="addSp delSp modSp mod">
        <pc:chgData name="Williams, Rhonda" userId="f63d2dd0-120b-4ce1-9995-e805259acae3" providerId="ADAL" clId="{D5879B91-1F90-4732-A2AC-AD9A2BA34520}" dt="2021-03-09T20:58:43.064" v="165" actId="20577"/>
        <pc:sldMkLst>
          <pc:docMk/>
          <pc:sldMk cId="1229150206" sldId="270"/>
        </pc:sldMkLst>
        <pc:spChg chg="mod">
          <ac:chgData name="Williams, Rhonda" userId="f63d2dd0-120b-4ce1-9995-e805259acae3" providerId="ADAL" clId="{D5879B91-1F90-4732-A2AC-AD9A2BA34520}" dt="2021-03-09T20:37:59.012" v="39" actId="2711"/>
          <ac:spMkLst>
            <pc:docMk/>
            <pc:sldMk cId="1229150206" sldId="270"/>
            <ac:spMk id="2" creationId="{C6115CB0-1AB0-46B8-A461-79539D288BB9}"/>
          </ac:spMkLst>
        </pc:spChg>
        <pc:spChg chg="mod">
          <ac:chgData name="Williams, Rhonda" userId="f63d2dd0-120b-4ce1-9995-e805259acae3" providerId="ADAL" clId="{D5879B91-1F90-4732-A2AC-AD9A2BA34520}" dt="2021-03-09T20:58:43.064" v="165" actId="20577"/>
          <ac:spMkLst>
            <pc:docMk/>
            <pc:sldMk cId="1229150206" sldId="270"/>
            <ac:spMk id="3" creationId="{29B0D609-E038-418F-BC49-BC466149CA0F}"/>
          </ac:spMkLst>
        </pc:spChg>
        <pc:picChg chg="add del">
          <ac:chgData name="Williams, Rhonda" userId="f63d2dd0-120b-4ce1-9995-e805259acae3" providerId="ADAL" clId="{D5879B91-1F90-4732-A2AC-AD9A2BA34520}" dt="2021-03-09T20:42:23.560" v="69"/>
          <ac:picMkLst>
            <pc:docMk/>
            <pc:sldMk cId="1229150206" sldId="270"/>
            <ac:picMk id="1026" creationId="{0935CE40-0281-4A9D-B71A-08638C928C0F}"/>
          </ac:picMkLst>
        </pc:picChg>
        <pc:picChg chg="del">
          <ac:chgData name="Williams, Rhonda" userId="f63d2dd0-120b-4ce1-9995-e805259acae3" providerId="ADAL" clId="{D5879B91-1F90-4732-A2AC-AD9A2BA34520}" dt="2021-03-09T20:42:33.637" v="70"/>
          <ac:picMkLst>
            <pc:docMk/>
            <pc:sldMk cId="1229150206" sldId="270"/>
            <ac:picMk id="1028" creationId="{10D556AB-136A-4A67-9700-9EA976186C2D}"/>
          </ac:picMkLst>
        </pc:picChg>
      </pc:sldChg>
      <pc:sldChg chg="del">
        <pc:chgData name="Williams, Rhonda" userId="f63d2dd0-120b-4ce1-9995-e805259acae3" providerId="ADAL" clId="{D5879B91-1F90-4732-A2AC-AD9A2BA34520}" dt="2021-03-09T20:40:40.931" v="57" actId="47"/>
        <pc:sldMkLst>
          <pc:docMk/>
          <pc:sldMk cId="3305500435" sldId="271"/>
        </pc:sldMkLst>
      </pc:sldChg>
      <pc:sldChg chg="del">
        <pc:chgData name="Williams, Rhonda" userId="f63d2dd0-120b-4ce1-9995-e805259acae3" providerId="ADAL" clId="{D5879B91-1F90-4732-A2AC-AD9A2BA34520}" dt="2021-03-09T20:54:32.947" v="164" actId="47"/>
        <pc:sldMkLst>
          <pc:docMk/>
          <pc:sldMk cId="843040502" sldId="272"/>
        </pc:sldMkLst>
      </pc:sldChg>
      <pc:sldChg chg="modSp add mod">
        <pc:chgData name="Williams, Rhonda" userId="f63d2dd0-120b-4ce1-9995-e805259acae3" providerId="ADAL" clId="{D5879B91-1F90-4732-A2AC-AD9A2BA34520}" dt="2021-03-09T20:58:49.568" v="166" actId="20577"/>
        <pc:sldMkLst>
          <pc:docMk/>
          <pc:sldMk cId="1945908962" sldId="273"/>
        </pc:sldMkLst>
        <pc:spChg chg="mod">
          <ac:chgData name="Williams, Rhonda" userId="f63d2dd0-120b-4ce1-9995-e805259acae3" providerId="ADAL" clId="{D5879B91-1F90-4732-A2AC-AD9A2BA34520}" dt="2021-03-09T20:58:49.568" v="166" actId="20577"/>
          <ac:spMkLst>
            <pc:docMk/>
            <pc:sldMk cId="1945908962" sldId="273"/>
            <ac:spMk id="3" creationId="{29B0D609-E038-418F-BC49-BC466149CA0F}"/>
          </ac:spMkLst>
        </pc:spChg>
      </pc:sldChg>
      <pc:sldChg chg="modSp add del mod">
        <pc:chgData name="Williams, Rhonda" userId="f63d2dd0-120b-4ce1-9995-e805259acae3" providerId="ADAL" clId="{D5879B91-1F90-4732-A2AC-AD9A2BA34520}" dt="2021-03-09T21:03:10.211" v="435" actId="47"/>
        <pc:sldMkLst>
          <pc:docMk/>
          <pc:sldMk cId="965460519" sldId="274"/>
        </pc:sldMkLst>
        <pc:spChg chg="mod">
          <ac:chgData name="Williams, Rhonda" userId="f63d2dd0-120b-4ce1-9995-e805259acae3" providerId="ADAL" clId="{D5879B91-1F90-4732-A2AC-AD9A2BA34520}" dt="2021-03-09T21:00:51.436" v="176" actId="20577"/>
          <ac:spMkLst>
            <pc:docMk/>
            <pc:sldMk cId="965460519" sldId="274"/>
            <ac:spMk id="3" creationId="{29B0D609-E038-418F-BC49-BC466149CA0F}"/>
          </ac:spMkLst>
        </pc:spChg>
      </pc:sldChg>
      <pc:sldChg chg="new del">
        <pc:chgData name="Williams, Rhonda" userId="f63d2dd0-120b-4ce1-9995-e805259acae3" providerId="ADAL" clId="{D5879B91-1F90-4732-A2AC-AD9A2BA34520}" dt="2021-03-09T20:42:59.208" v="72" actId="47"/>
        <pc:sldMkLst>
          <pc:docMk/>
          <pc:sldMk cId="2289802835" sldId="275"/>
        </pc:sldMkLst>
      </pc:sldChg>
      <pc:sldChg chg="addSp delSp modSp mod addCm modCm">
        <pc:chgData name="Williams, Rhonda" userId="f63d2dd0-120b-4ce1-9995-e805259acae3" providerId="ADAL" clId="{D5879B91-1F90-4732-A2AC-AD9A2BA34520}" dt="2021-03-12T19:16:41.179" v="691"/>
        <pc:sldMkLst>
          <pc:docMk/>
          <pc:sldMk cId="2972553045" sldId="277"/>
        </pc:sldMkLst>
        <pc:spChg chg="add del mod">
          <ac:chgData name="Williams, Rhonda" userId="f63d2dd0-120b-4ce1-9995-e805259acae3" providerId="ADAL" clId="{D5879B91-1F90-4732-A2AC-AD9A2BA34520}" dt="2021-03-12T19:14:57.802" v="626" actId="478"/>
          <ac:spMkLst>
            <pc:docMk/>
            <pc:sldMk cId="2972553045" sldId="277"/>
            <ac:spMk id="2" creationId="{30F79BB0-F2DE-4536-A2C2-82C4EA6A46D5}"/>
          </ac:spMkLst>
        </pc:spChg>
        <pc:spChg chg="mod">
          <ac:chgData name="Williams, Rhonda" userId="f63d2dd0-120b-4ce1-9995-e805259acae3" providerId="ADAL" clId="{D5879B91-1F90-4732-A2AC-AD9A2BA34520}" dt="2021-03-12T19:15:24.584" v="689" actId="1035"/>
          <ac:spMkLst>
            <pc:docMk/>
            <pc:sldMk cId="2972553045" sldId="277"/>
            <ac:spMk id="5" creationId="{5AE0E511-8808-46F4-8573-BB38D117974C}"/>
          </ac:spMkLst>
        </pc:spChg>
      </pc:sldChg>
      <pc:sldChg chg="modSp mod">
        <pc:chgData name="Williams, Rhonda" userId="f63d2dd0-120b-4ce1-9995-e805259acae3" providerId="ADAL" clId="{D5879B91-1F90-4732-A2AC-AD9A2BA34520}" dt="2021-03-09T20:48:30.446" v="104" actId="1035"/>
        <pc:sldMkLst>
          <pc:docMk/>
          <pc:sldMk cId="713327329" sldId="287"/>
        </pc:sldMkLst>
        <pc:spChg chg="mod">
          <ac:chgData name="Williams, Rhonda" userId="f63d2dd0-120b-4ce1-9995-e805259acae3" providerId="ADAL" clId="{D5879B91-1F90-4732-A2AC-AD9A2BA34520}" dt="2021-03-09T20:43:53.578" v="73"/>
          <ac:spMkLst>
            <pc:docMk/>
            <pc:sldMk cId="713327329" sldId="287"/>
            <ac:spMk id="3" creationId="{06942845-BD5A-42C5-A5C4-13339DD507AB}"/>
          </ac:spMkLst>
        </pc:spChg>
        <pc:spChg chg="mod">
          <ac:chgData name="Williams, Rhonda" userId="f63d2dd0-120b-4ce1-9995-e805259acae3" providerId="ADAL" clId="{D5879B91-1F90-4732-A2AC-AD9A2BA34520}" dt="2021-03-09T20:48:30.446" v="104" actId="1035"/>
          <ac:spMkLst>
            <pc:docMk/>
            <pc:sldMk cId="713327329" sldId="287"/>
            <ac:spMk id="6" creationId="{D60FB7F9-06EE-4A11-8539-8B2294F5D649}"/>
          </ac:spMkLst>
        </pc:spChg>
      </pc:sldChg>
      <pc:sldChg chg="modSp mod modNotesTx">
        <pc:chgData name="Williams, Rhonda" userId="f63d2dd0-120b-4ce1-9995-e805259acae3" providerId="ADAL" clId="{D5879B91-1F90-4732-A2AC-AD9A2BA34520}" dt="2021-03-09T20:54:01.814" v="162" actId="20577"/>
        <pc:sldMkLst>
          <pc:docMk/>
          <pc:sldMk cId="1572536271" sldId="288"/>
        </pc:sldMkLst>
        <pc:spChg chg="mod">
          <ac:chgData name="Williams, Rhonda" userId="f63d2dd0-120b-4ce1-9995-e805259acae3" providerId="ADAL" clId="{D5879B91-1F90-4732-A2AC-AD9A2BA34520}" dt="2021-03-09T20:49:36.301" v="106"/>
          <ac:spMkLst>
            <pc:docMk/>
            <pc:sldMk cId="1572536271" sldId="288"/>
            <ac:spMk id="3" creationId="{06942845-BD5A-42C5-A5C4-13339DD507AB}"/>
          </ac:spMkLst>
        </pc:spChg>
        <pc:spChg chg="mod">
          <ac:chgData name="Williams, Rhonda" userId="f63d2dd0-120b-4ce1-9995-e805259acae3" providerId="ADAL" clId="{D5879B91-1F90-4732-A2AC-AD9A2BA34520}" dt="2021-03-09T20:53:11.979" v="160" actId="14100"/>
          <ac:spMkLst>
            <pc:docMk/>
            <pc:sldMk cId="1572536271" sldId="288"/>
            <ac:spMk id="6" creationId="{D60FB7F9-06EE-4A11-8539-8B2294F5D649}"/>
          </ac:spMkLst>
        </pc:spChg>
      </pc:sldChg>
      <pc:sldChg chg="addSp delSp modSp mod modNotesTx">
        <pc:chgData name="Williams, Rhonda" userId="f63d2dd0-120b-4ce1-9995-e805259acae3" providerId="ADAL" clId="{D5879B91-1F90-4732-A2AC-AD9A2BA34520}" dt="2021-03-12T19:14:46.853" v="625" actId="6549"/>
        <pc:sldMkLst>
          <pc:docMk/>
          <pc:sldMk cId="3552500193" sldId="289"/>
        </pc:sldMkLst>
        <pc:spChg chg="mod">
          <ac:chgData name="Williams, Rhonda" userId="f63d2dd0-120b-4ce1-9995-e805259acae3" providerId="ADAL" clId="{D5879B91-1F90-4732-A2AC-AD9A2BA34520}" dt="2021-03-12T19:08:56.999" v="567" actId="20577"/>
          <ac:spMkLst>
            <pc:docMk/>
            <pc:sldMk cId="3552500193" sldId="289"/>
            <ac:spMk id="3" creationId="{06942845-BD5A-42C5-A5C4-13339DD507AB}"/>
          </ac:spMkLst>
        </pc:spChg>
        <pc:spChg chg="mod">
          <ac:chgData name="Williams, Rhonda" userId="f63d2dd0-120b-4ce1-9995-e805259acae3" providerId="ADAL" clId="{D5879B91-1F90-4732-A2AC-AD9A2BA34520}" dt="2021-03-12T19:14:46.853" v="625" actId="6549"/>
          <ac:spMkLst>
            <pc:docMk/>
            <pc:sldMk cId="3552500193" sldId="289"/>
            <ac:spMk id="4" creationId="{3F6CE2FE-F02B-461B-8C8F-E1DFA26F0ED4}"/>
          </ac:spMkLst>
        </pc:spChg>
        <pc:spChg chg="add del mod">
          <ac:chgData name="Williams, Rhonda" userId="f63d2dd0-120b-4ce1-9995-e805259acae3" providerId="ADAL" clId="{D5879B91-1F90-4732-A2AC-AD9A2BA34520}" dt="2021-03-12T19:14:12.410" v="623" actId="20577"/>
          <ac:spMkLst>
            <pc:docMk/>
            <pc:sldMk cId="3552500193" sldId="289"/>
            <ac:spMk id="6" creationId="{D60FB7F9-06EE-4A11-8539-8B2294F5D649}"/>
          </ac:spMkLst>
        </pc:spChg>
        <pc:spChg chg="add del">
          <ac:chgData name="Williams, Rhonda" userId="f63d2dd0-120b-4ce1-9995-e805259acae3" providerId="ADAL" clId="{D5879B91-1F90-4732-A2AC-AD9A2BA34520}" dt="2021-03-12T19:07:16.931" v="529" actId="22"/>
          <ac:spMkLst>
            <pc:docMk/>
            <pc:sldMk cId="3552500193" sldId="289"/>
            <ac:spMk id="7" creationId="{A5196FE1-C9C3-48C0-AA74-F6629363213B}"/>
          </ac:spMkLst>
        </pc:spChg>
        <pc:spChg chg="add del mod">
          <ac:chgData name="Williams, Rhonda" userId="f63d2dd0-120b-4ce1-9995-e805259acae3" providerId="ADAL" clId="{D5879B91-1F90-4732-A2AC-AD9A2BA34520}" dt="2021-03-12T19:07:29.777" v="533" actId="22"/>
          <ac:spMkLst>
            <pc:docMk/>
            <pc:sldMk cId="3552500193" sldId="289"/>
            <ac:spMk id="8" creationId="{7E9BCF08-10AE-4123-831E-1370CF02B3C7}"/>
          </ac:spMkLst>
        </pc:spChg>
      </pc:sldChg>
    </pc:docChg>
  </pc:docChgLst>
  <pc:docChgLst>
    <pc:chgData name="Muffoletto, Jamie" userId="S::jamie.muffoletto@tea.texas.gov::daf1e3c6-8137-448a-b141-d23049d419b5" providerId="AD" clId="Web-{1467CDBF-F82B-454E-A53C-2F1A45B26A0D}"/>
    <pc:docChg chg="modSld">
      <pc:chgData name="Muffoletto, Jamie" userId="S::jamie.muffoletto@tea.texas.gov::daf1e3c6-8137-448a-b141-d23049d419b5" providerId="AD" clId="Web-{1467CDBF-F82B-454E-A53C-2F1A45B26A0D}" dt="2021-03-09T23:05:22.431" v="1" actId="20577"/>
      <pc:docMkLst>
        <pc:docMk/>
      </pc:docMkLst>
      <pc:sldChg chg="modSp">
        <pc:chgData name="Muffoletto, Jamie" userId="S::jamie.muffoletto@tea.texas.gov::daf1e3c6-8137-448a-b141-d23049d419b5" providerId="AD" clId="Web-{1467CDBF-F82B-454E-A53C-2F1A45B26A0D}" dt="2021-03-09T23:05:22.431" v="1" actId="20577"/>
        <pc:sldMkLst>
          <pc:docMk/>
          <pc:sldMk cId="2972553045" sldId="277"/>
        </pc:sldMkLst>
        <pc:spChg chg="mod">
          <ac:chgData name="Muffoletto, Jamie" userId="S::jamie.muffoletto@tea.texas.gov::daf1e3c6-8137-448a-b141-d23049d419b5" providerId="AD" clId="Web-{1467CDBF-F82B-454E-A53C-2F1A45B26A0D}" dt="2021-03-09T23:05:16.493" v="0" actId="20577"/>
          <ac:spMkLst>
            <pc:docMk/>
            <pc:sldMk cId="2972553045" sldId="277"/>
            <ac:spMk id="2" creationId="{30F79BB0-F2DE-4536-A2C2-82C4EA6A46D5}"/>
          </ac:spMkLst>
        </pc:spChg>
        <pc:spChg chg="mod">
          <ac:chgData name="Muffoletto, Jamie" userId="S::jamie.muffoletto@tea.texas.gov::daf1e3c6-8137-448a-b141-d23049d419b5" providerId="AD" clId="Web-{1467CDBF-F82B-454E-A53C-2F1A45B26A0D}" dt="2021-03-09T23:05:22.431" v="1" actId="20577"/>
          <ac:spMkLst>
            <pc:docMk/>
            <pc:sldMk cId="2972553045" sldId="277"/>
            <ac:spMk id="5" creationId="{5AE0E511-8808-46F4-8573-BB38D117974C}"/>
          </ac:spMkLst>
        </pc:spChg>
      </pc:sldChg>
    </pc:docChg>
  </pc:docChgLst>
  <pc:docChgLst>
    <pc:chgData name="Williams, Rhonda" userId="S::rhonda.williams@tea.texas.gov::f63d2dd0-120b-4ce1-9995-e805259acae3" providerId="AD" clId="Web-{8B54DF34-102D-4A5D-97DB-A809A3AC0F3B}"/>
    <pc:docChg chg="modSld">
      <pc:chgData name="Williams, Rhonda" userId="S::rhonda.williams@tea.texas.gov::f63d2dd0-120b-4ce1-9995-e805259acae3" providerId="AD" clId="Web-{8B54DF34-102D-4A5D-97DB-A809A3AC0F3B}" dt="2021-03-09T22:52:46.120" v="0" actId="20577"/>
      <pc:docMkLst>
        <pc:docMk/>
      </pc:docMkLst>
      <pc:sldChg chg="modSp">
        <pc:chgData name="Williams, Rhonda" userId="S::rhonda.williams@tea.texas.gov::f63d2dd0-120b-4ce1-9995-e805259acae3" providerId="AD" clId="Web-{8B54DF34-102D-4A5D-97DB-A809A3AC0F3B}" dt="2021-03-09T22:52:46.120" v="0" actId="20577"/>
        <pc:sldMkLst>
          <pc:docMk/>
          <pc:sldMk cId="2972553045" sldId="277"/>
        </pc:sldMkLst>
        <pc:spChg chg="mod">
          <ac:chgData name="Williams, Rhonda" userId="S::rhonda.williams@tea.texas.gov::f63d2dd0-120b-4ce1-9995-e805259acae3" providerId="AD" clId="Web-{8B54DF34-102D-4A5D-97DB-A809A3AC0F3B}" dt="2021-03-09T22:52:46.120" v="0" actId="20577"/>
          <ac:spMkLst>
            <pc:docMk/>
            <pc:sldMk cId="2972553045" sldId="277"/>
            <ac:spMk id="2" creationId="{30F79BB0-F2DE-4536-A2C2-82C4EA6A46D5}"/>
          </ac:spMkLst>
        </pc:spChg>
      </pc:sldChg>
    </pc:docChg>
  </pc:docChgLst>
  <pc:docChgLst>
    <pc:chgData name="Williams, Rhonda" userId="S::rhonda.williams@tea.texas.gov::f63d2dd0-120b-4ce1-9995-e805259acae3" providerId="AD" clId="Web-{0A9A74D2-6750-4E6E-B6BB-89A2690A9496}"/>
    <pc:docChg chg="modSld">
      <pc:chgData name="Williams, Rhonda" userId="S::rhonda.williams@tea.texas.gov::f63d2dd0-120b-4ce1-9995-e805259acae3" providerId="AD" clId="Web-{0A9A74D2-6750-4E6E-B6BB-89A2690A9496}" dt="2021-03-09T22:53:44.831" v="0" actId="20577"/>
      <pc:docMkLst>
        <pc:docMk/>
      </pc:docMkLst>
      <pc:sldChg chg="modSp">
        <pc:chgData name="Williams, Rhonda" userId="S::rhonda.williams@tea.texas.gov::f63d2dd0-120b-4ce1-9995-e805259acae3" providerId="AD" clId="Web-{0A9A74D2-6750-4E6E-B6BB-89A2690A9496}" dt="2021-03-09T22:53:44.831" v="0" actId="20577"/>
        <pc:sldMkLst>
          <pc:docMk/>
          <pc:sldMk cId="2972553045" sldId="277"/>
        </pc:sldMkLst>
        <pc:spChg chg="mod">
          <ac:chgData name="Williams, Rhonda" userId="S::rhonda.williams@tea.texas.gov::f63d2dd0-120b-4ce1-9995-e805259acae3" providerId="AD" clId="Web-{0A9A74D2-6750-4E6E-B6BB-89A2690A9496}" dt="2021-03-09T22:53:44.831" v="0" actId="20577"/>
          <ac:spMkLst>
            <pc:docMk/>
            <pc:sldMk cId="2972553045" sldId="277"/>
            <ac:spMk id="2" creationId="{30F79BB0-F2DE-4536-A2C2-82C4EA6A46D5}"/>
          </ac:spMkLst>
        </pc:spChg>
      </pc:sldChg>
    </pc:docChg>
  </pc:docChgLst>
  <pc:docChgLst>
    <pc:chgData name="Williams, Rhonda" userId="S::rhonda.williams@tea.texas.gov::f63d2dd0-120b-4ce1-9995-e805259acae3" providerId="AD" clId="Web-{D2BF6636-086B-4246-8E74-C23C01EB6DED}"/>
    <pc:docChg chg="modSld">
      <pc:chgData name="Williams, Rhonda" userId="S::rhonda.williams@tea.texas.gov::f63d2dd0-120b-4ce1-9995-e805259acae3" providerId="AD" clId="Web-{D2BF6636-086B-4246-8E74-C23C01EB6DED}" dt="2021-03-09T22:56:52.960" v="4" actId="20577"/>
      <pc:docMkLst>
        <pc:docMk/>
      </pc:docMkLst>
      <pc:sldChg chg="modSp">
        <pc:chgData name="Williams, Rhonda" userId="S::rhonda.williams@tea.texas.gov::f63d2dd0-120b-4ce1-9995-e805259acae3" providerId="AD" clId="Web-{D2BF6636-086B-4246-8E74-C23C01EB6DED}" dt="2021-03-09T22:56:52.960" v="4" actId="20577"/>
        <pc:sldMkLst>
          <pc:docMk/>
          <pc:sldMk cId="2972553045" sldId="277"/>
        </pc:sldMkLst>
        <pc:spChg chg="mod">
          <ac:chgData name="Williams, Rhonda" userId="S::rhonda.williams@tea.texas.gov::f63d2dd0-120b-4ce1-9995-e805259acae3" providerId="AD" clId="Web-{D2BF6636-086B-4246-8E74-C23C01EB6DED}" dt="2021-03-09T22:56:52.960" v="4" actId="20577"/>
          <ac:spMkLst>
            <pc:docMk/>
            <pc:sldMk cId="2972553045" sldId="277"/>
            <ac:spMk id="2" creationId="{30F79BB0-F2DE-4536-A2C2-82C4EA6A46D5}"/>
          </ac:spMkLst>
        </pc:spChg>
      </pc:sldChg>
    </pc:docChg>
  </pc:docChgLst>
  <pc:docChgLst>
    <pc:chgData name="Williams, Rhonda" userId="S::rhonda.williams@tea.texas.gov::f63d2dd0-120b-4ce1-9995-e805259acae3" providerId="AD" clId="Web-{3123F6C0-64F9-4D69-A373-FE0DD9FE8823}"/>
    <pc:docChg chg="modSld">
      <pc:chgData name="Williams, Rhonda" userId="S::rhonda.williams@tea.texas.gov::f63d2dd0-120b-4ce1-9995-e805259acae3" providerId="AD" clId="Web-{3123F6C0-64F9-4D69-A373-FE0DD9FE8823}" dt="2021-03-09T23:10:06.405" v="13" actId="20577"/>
      <pc:docMkLst>
        <pc:docMk/>
      </pc:docMkLst>
      <pc:sldChg chg="modSp">
        <pc:chgData name="Williams, Rhonda" userId="S::rhonda.williams@tea.texas.gov::f63d2dd0-120b-4ce1-9995-e805259acae3" providerId="AD" clId="Web-{3123F6C0-64F9-4D69-A373-FE0DD9FE8823}" dt="2021-03-09T23:10:06.405" v="13" actId="20577"/>
        <pc:sldMkLst>
          <pc:docMk/>
          <pc:sldMk cId="2972553045" sldId="277"/>
        </pc:sldMkLst>
        <pc:spChg chg="mod">
          <ac:chgData name="Williams, Rhonda" userId="S::rhonda.williams@tea.texas.gov::f63d2dd0-120b-4ce1-9995-e805259acae3" providerId="AD" clId="Web-{3123F6C0-64F9-4D69-A373-FE0DD9FE8823}" dt="2021-03-09T23:10:06.405" v="13" actId="20577"/>
          <ac:spMkLst>
            <pc:docMk/>
            <pc:sldMk cId="2972553045" sldId="277"/>
            <ac:spMk id="2" creationId="{30F79BB0-F2DE-4536-A2C2-82C4EA6A46D5}"/>
          </ac:spMkLst>
        </pc:spChg>
        <pc:spChg chg="mod">
          <ac:chgData name="Williams, Rhonda" userId="S::rhonda.williams@tea.texas.gov::f63d2dd0-120b-4ce1-9995-e805259acae3" providerId="AD" clId="Web-{3123F6C0-64F9-4D69-A373-FE0DD9FE8823}" dt="2021-03-09T23:09:07.138" v="9" actId="20577"/>
          <ac:spMkLst>
            <pc:docMk/>
            <pc:sldMk cId="2972553045" sldId="277"/>
            <ac:spMk id="5" creationId="{5AE0E511-8808-46F4-8573-BB38D117974C}"/>
          </ac:spMkLst>
        </pc:spChg>
      </pc:sldChg>
    </pc:docChg>
  </pc:docChgLst>
  <pc:docChgLst>
    <pc:chgData name="Jamie Muffoletto" userId="daf1e3c6-8137-448a-b141-d23049d419b5" providerId="ADAL" clId="{D6EE377F-7CCC-4703-9F02-DB087DDD999B}"/>
    <pc:docChg chg="modSld">
      <pc:chgData name="Jamie Muffoletto" userId="daf1e3c6-8137-448a-b141-d23049d419b5" providerId="ADAL" clId="{D6EE377F-7CCC-4703-9F02-DB087DDD999B}" dt="2021-03-09T21:49:54.257" v="3" actId="1076"/>
      <pc:docMkLst>
        <pc:docMk/>
      </pc:docMkLst>
      <pc:sldChg chg="modSp mod">
        <pc:chgData name="Jamie Muffoletto" userId="daf1e3c6-8137-448a-b141-d23049d419b5" providerId="ADAL" clId="{D6EE377F-7CCC-4703-9F02-DB087DDD999B}" dt="2021-03-09T21:49:54.257" v="3" actId="1076"/>
        <pc:sldMkLst>
          <pc:docMk/>
          <pc:sldMk cId="2972553045" sldId="277"/>
        </pc:sldMkLst>
        <pc:spChg chg="mod">
          <ac:chgData name="Jamie Muffoletto" userId="daf1e3c6-8137-448a-b141-d23049d419b5" providerId="ADAL" clId="{D6EE377F-7CCC-4703-9F02-DB087DDD999B}" dt="2021-03-09T21:49:54.257" v="3" actId="1076"/>
          <ac:spMkLst>
            <pc:docMk/>
            <pc:sldMk cId="2972553045" sldId="277"/>
            <ac:spMk id="2" creationId="{30F79BB0-F2DE-4536-A2C2-82C4EA6A46D5}"/>
          </ac:spMkLst>
        </pc:spChg>
        <pc:spChg chg="mod">
          <ac:chgData name="Jamie Muffoletto" userId="daf1e3c6-8137-448a-b141-d23049d419b5" providerId="ADAL" clId="{D6EE377F-7CCC-4703-9F02-DB087DDD999B}" dt="2021-03-09T21:49:42.627" v="2" actId="1076"/>
          <ac:spMkLst>
            <pc:docMk/>
            <pc:sldMk cId="2972553045" sldId="277"/>
            <ac:spMk id="5" creationId="{5AE0E511-8808-46F4-8573-BB38D117974C}"/>
          </ac:spMkLst>
        </pc:spChg>
      </pc:sldChg>
    </pc:docChg>
  </pc:docChgLst>
  <pc:docChgLst>
    <pc:chgData name="Hanson, Terri" userId="a02fd813-d4f3-43fd-83dd-7393041517de" providerId="ADAL" clId="{6BF10CBA-E756-4A07-A8AD-521C8DF9CFA8}"/>
    <pc:docChg chg="custSel modSld">
      <pc:chgData name="Hanson, Terri" userId="a02fd813-d4f3-43fd-83dd-7393041517de" providerId="ADAL" clId="{6BF10CBA-E756-4A07-A8AD-521C8DF9CFA8}" dt="2021-03-12T18:52:08.706" v="2"/>
      <pc:docMkLst>
        <pc:docMk/>
      </pc:docMkLst>
      <pc:sldChg chg="modCm">
        <pc:chgData name="Hanson, Terri" userId="a02fd813-d4f3-43fd-83dd-7393041517de" providerId="ADAL" clId="{6BF10CBA-E756-4A07-A8AD-521C8DF9CFA8}" dt="2021-03-12T18:48:59.662" v="0"/>
        <pc:sldMkLst>
          <pc:docMk/>
          <pc:sldMk cId="367918000" sldId="258"/>
        </pc:sldMkLst>
      </pc:sldChg>
      <pc:sldChg chg="addCm modCm">
        <pc:chgData name="Hanson, Terri" userId="a02fd813-d4f3-43fd-83dd-7393041517de" providerId="ADAL" clId="{6BF10CBA-E756-4A07-A8AD-521C8DF9CFA8}" dt="2021-03-12T18:52:08.706" v="2"/>
        <pc:sldMkLst>
          <pc:docMk/>
          <pc:sldMk cId="2972553045" sldId="277"/>
        </pc:sldMkLst>
      </pc:sldChg>
    </pc:docChg>
  </pc:docChgLst>
  <pc:docChgLst>
    <pc:chgData name="Simons, Leanne" userId="S::leanne.simons@tea.texas.gov::f0b41770-584b-4844-b5c5-b29dec998724" providerId="AD" clId="Web-{3CABB29F-B09A-0000-A4C4-F82846AC1475}"/>
    <pc:docChg chg="">
      <pc:chgData name="Simons, Leanne" userId="S::leanne.simons@tea.texas.gov::f0b41770-584b-4844-b5c5-b29dec998724" providerId="AD" clId="Web-{3CABB29F-B09A-0000-A4C4-F82846AC1475}" dt="2021-03-09T19:53:41.947" v="4"/>
      <pc:docMkLst>
        <pc:docMk/>
      </pc:docMkLst>
      <pc:sldChg chg="addCm">
        <pc:chgData name="Simons, Leanne" userId="S::leanne.simons@tea.texas.gov::f0b41770-584b-4844-b5c5-b29dec998724" providerId="AD" clId="Web-{3CABB29F-B09A-0000-A4C4-F82846AC1475}" dt="2021-03-09T19:47:38.419" v="0"/>
        <pc:sldMkLst>
          <pc:docMk/>
          <pc:sldMk cId="367918000" sldId="258"/>
        </pc:sldMkLst>
      </pc:sldChg>
      <pc:sldChg chg="addCm">
        <pc:chgData name="Simons, Leanne" userId="S::leanne.simons@tea.texas.gov::f0b41770-584b-4844-b5c5-b29dec998724" providerId="AD" clId="Web-{3CABB29F-B09A-0000-A4C4-F82846AC1475}" dt="2021-03-09T19:50:27.331" v="1"/>
        <pc:sldMkLst>
          <pc:docMk/>
          <pc:sldMk cId="3498136201" sldId="267"/>
        </pc:sldMkLst>
      </pc:sldChg>
      <pc:sldChg chg="addCm">
        <pc:chgData name="Simons, Leanne" userId="S::leanne.simons@tea.texas.gov::f0b41770-584b-4844-b5c5-b29dec998724" providerId="AD" clId="Web-{3CABB29F-B09A-0000-A4C4-F82846AC1475}" dt="2021-03-09T19:52:40.804" v="2"/>
        <pc:sldMkLst>
          <pc:docMk/>
          <pc:sldMk cId="1229150206" sldId="270"/>
        </pc:sldMkLst>
      </pc:sldChg>
      <pc:sldChg chg="addCm">
        <pc:chgData name="Simons, Leanne" userId="S::leanne.simons@tea.texas.gov::f0b41770-584b-4844-b5c5-b29dec998724" providerId="AD" clId="Web-{3CABB29F-B09A-0000-A4C4-F82846AC1475}" dt="2021-03-09T19:53:41.947" v="4"/>
        <pc:sldMkLst>
          <pc:docMk/>
          <pc:sldMk cId="843040502" sldId="272"/>
        </pc:sldMkLst>
      </pc:sldChg>
    </pc:docChg>
  </pc:docChgLst>
  <pc:docChgLst>
    <pc:chgData name="Muffoletto, Jamie" userId="S::jamie.muffoletto@tea.texas.gov::daf1e3c6-8137-448a-b141-d23049d419b5" providerId="AD" clId="Web-{F5520411-B5C5-4EE4-B53E-28FBE3414155}"/>
    <pc:docChg chg="modSld">
      <pc:chgData name="Muffoletto, Jamie" userId="S::jamie.muffoletto@tea.texas.gov::daf1e3c6-8137-448a-b141-d23049d419b5" providerId="AD" clId="Web-{F5520411-B5C5-4EE4-B53E-28FBE3414155}" dt="2021-03-09T23:06:54.135" v="0" actId="20577"/>
      <pc:docMkLst>
        <pc:docMk/>
      </pc:docMkLst>
      <pc:sldChg chg="modSp">
        <pc:chgData name="Muffoletto, Jamie" userId="S::jamie.muffoletto@tea.texas.gov::daf1e3c6-8137-448a-b141-d23049d419b5" providerId="AD" clId="Web-{F5520411-B5C5-4EE4-B53E-28FBE3414155}" dt="2021-03-09T23:06:54.135" v="0" actId="20577"/>
        <pc:sldMkLst>
          <pc:docMk/>
          <pc:sldMk cId="2972553045" sldId="277"/>
        </pc:sldMkLst>
        <pc:spChg chg="mod">
          <ac:chgData name="Muffoletto, Jamie" userId="S::jamie.muffoletto@tea.texas.gov::daf1e3c6-8137-448a-b141-d23049d419b5" providerId="AD" clId="Web-{F5520411-B5C5-4EE4-B53E-28FBE3414155}" dt="2021-03-09T23:06:54.135" v="0" actId="20577"/>
          <ac:spMkLst>
            <pc:docMk/>
            <pc:sldMk cId="2972553045" sldId="277"/>
            <ac:spMk id="5" creationId="{5AE0E511-8808-46F4-8573-BB38D117974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D5E38-04D7-4CC0-AF82-3E5D8CB519DD}" type="datetimeFigureOut">
              <a:rPr lang="en-US" smtClean="0"/>
              <a:t>3/15/2021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4D9ABE-7AB9-4D3A-BEA5-45E799BD6C0E}" type="slidenum">
              <a:rPr lang="en-US" smtClean="0"/>
              <a:t>‹#›</a:t>
            </a:fld>
            <a:endParaRPr lang="en-US"/>
          </a:p>
        </p:txBody>
      </p:sp>
    </p:spTree>
    <p:extLst>
      <p:ext uri="{BB962C8B-B14F-4D97-AF65-F5344CB8AC3E}">
        <p14:creationId xmlns:p14="http://schemas.microsoft.com/office/powerpoint/2010/main" val="2592176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E4D9ABE-7AB9-4D3A-BEA5-45E799BD6C0E}" type="slidenum">
              <a:rPr lang="en-US" smtClean="0"/>
              <a:t>5</a:t>
            </a:fld>
            <a:endParaRPr lang="en-US"/>
          </a:p>
        </p:txBody>
      </p:sp>
    </p:spTree>
    <p:extLst>
      <p:ext uri="{BB962C8B-B14F-4D97-AF65-F5344CB8AC3E}">
        <p14:creationId xmlns:p14="http://schemas.microsoft.com/office/powerpoint/2010/main" val="1274449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E4D9ABE-7AB9-4D3A-BEA5-45E799BD6C0E}" type="slidenum">
              <a:rPr lang="en-US" smtClean="0"/>
              <a:t>6</a:t>
            </a:fld>
            <a:endParaRPr lang="en-US"/>
          </a:p>
        </p:txBody>
      </p:sp>
    </p:spTree>
    <p:extLst>
      <p:ext uri="{BB962C8B-B14F-4D97-AF65-F5344CB8AC3E}">
        <p14:creationId xmlns:p14="http://schemas.microsoft.com/office/powerpoint/2010/main" val="23022509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10" name="Picture 9" descr="A group of people sitting in a room&#10;&#10;Description automatically generated">
            <a:extLst>
              <a:ext uri="{FF2B5EF4-FFF2-40B4-BE49-F238E27FC236}">
                <a16:creationId xmlns:a16="http://schemas.microsoft.com/office/drawing/2014/main" id="{6FD7D95E-6B62-47ED-8187-0B1562D069E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198" r="1178" b="24686"/>
          <a:stretch/>
        </p:blipFill>
        <p:spPr>
          <a:xfrm>
            <a:off x="0" y="1"/>
            <a:ext cx="12192000"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1"/>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75964"/>
            <a:ext cx="5507665" cy="2389625"/>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FD4AE78-D0EB-4A0B-B63F-8343844A88F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34944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495651"/>
            <a:ext cx="10623762"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D5EBFA53-3D67-304C-8BAB-F461F2DE5244}"/>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E08215F0-AC27-C64F-9348-60129EF4301B}"/>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0112C45B-F787-7C43-BB07-B21494642665}"/>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3/15/2021</a:t>
            </a:fld>
            <a:endParaRPr lang="en-US"/>
          </a:p>
        </p:txBody>
      </p:sp>
      <p:sp>
        <p:nvSpPr>
          <p:cNvPr id="13" name="Slide Number Placeholder 5">
            <a:extLst>
              <a:ext uri="{FF2B5EF4-FFF2-40B4-BE49-F238E27FC236}">
                <a16:creationId xmlns:a16="http://schemas.microsoft.com/office/drawing/2014/main" id="{4FB4E1D8-148E-BB46-8227-70333E5A731A}"/>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F67056E4-3E14-4ED3-85AB-955E33A8DA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50177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285424"/>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ED7E7471-44C5-463E-B019-1DAB8864F308}"/>
              </a:ext>
            </a:extLst>
          </p:cNvPr>
          <p:cNvSpPr>
            <a:spLocks noGrp="1"/>
          </p:cNvSpPr>
          <p:nvPr>
            <p:ph idx="13"/>
          </p:nvPr>
        </p:nvSpPr>
        <p:spPr>
          <a:xfrm>
            <a:off x="6450417" y="1304642"/>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B4ABE558-DBB8-C64A-B51B-A8140EAB3C38}"/>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2" name="Footer Placeholder 4">
            <a:extLst>
              <a:ext uri="{FF2B5EF4-FFF2-40B4-BE49-F238E27FC236}">
                <a16:creationId xmlns:a16="http://schemas.microsoft.com/office/drawing/2014/main" id="{520D4E2B-309B-AC4B-967F-9B15C61CC148}"/>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3" name="Date Placeholder 3">
            <a:extLst>
              <a:ext uri="{FF2B5EF4-FFF2-40B4-BE49-F238E27FC236}">
                <a16:creationId xmlns:a16="http://schemas.microsoft.com/office/drawing/2014/main" id="{83D23F3C-8686-ED41-A69E-216B386B960B}"/>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3/15/2021</a:t>
            </a:fld>
            <a:endParaRPr lang="en-US"/>
          </a:p>
        </p:txBody>
      </p:sp>
      <p:sp>
        <p:nvSpPr>
          <p:cNvPr id="14" name="Slide Number Placeholder 5">
            <a:extLst>
              <a:ext uri="{FF2B5EF4-FFF2-40B4-BE49-F238E27FC236}">
                <a16:creationId xmlns:a16="http://schemas.microsoft.com/office/drawing/2014/main" id="{BD27DAC6-0C5E-194D-B398-62D21A93A670}"/>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95EFC259-BBAE-4DA5-B848-4DB59354A87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888476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285424"/>
            <a:ext cx="538362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6428096" y="1285424"/>
            <a:ext cx="5405941"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6428097" y="1285424"/>
            <a:ext cx="538362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204B5868-DFC4-1A43-8743-6E68BA4257B7}"/>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4" name="Footer Placeholder 4">
            <a:extLst>
              <a:ext uri="{FF2B5EF4-FFF2-40B4-BE49-F238E27FC236}">
                <a16:creationId xmlns:a16="http://schemas.microsoft.com/office/drawing/2014/main" id="{32ECF530-48E5-5848-B2E1-9BC081B0DFB1}"/>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5" name="Date Placeholder 3">
            <a:extLst>
              <a:ext uri="{FF2B5EF4-FFF2-40B4-BE49-F238E27FC236}">
                <a16:creationId xmlns:a16="http://schemas.microsoft.com/office/drawing/2014/main" id="{0496040E-53E8-4343-B8A6-5CD8977655D2}"/>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3/15/2021</a:t>
            </a:fld>
            <a:endParaRPr lang="en-US"/>
          </a:p>
        </p:txBody>
      </p:sp>
      <p:sp>
        <p:nvSpPr>
          <p:cNvPr id="16" name="Slide Number Placeholder 5">
            <a:extLst>
              <a:ext uri="{FF2B5EF4-FFF2-40B4-BE49-F238E27FC236}">
                <a16:creationId xmlns:a16="http://schemas.microsoft.com/office/drawing/2014/main" id="{401EF5C9-4012-EE46-BB4E-52AD584C52A5}"/>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4" name="Picture 3" descr="Logo&#10;&#10;Description automatically generated">
            <a:extLst>
              <a:ext uri="{FF2B5EF4-FFF2-40B4-BE49-F238E27FC236}">
                <a16:creationId xmlns:a16="http://schemas.microsoft.com/office/drawing/2014/main" id="{B82200EE-224B-415F-A726-90C5CBB2F8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587929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1E0729C3-ACF1-4E41-B822-FC5A03165595}"/>
              </a:ext>
            </a:extLst>
          </p:cNvPr>
          <p:cNvSpPr/>
          <p:nvPr userDrawn="1"/>
        </p:nvSpPr>
        <p:spPr>
          <a:xfrm>
            <a:off x="333375"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643187"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952999"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262811" y="3223527"/>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572623" y="3223291"/>
            <a:ext cx="2200275" cy="447675"/>
          </a:xfrm>
          <a:prstGeom prst="rect">
            <a:avLst/>
          </a:prstGeom>
          <a:solidFill>
            <a:schemeClr val="accent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266C6169-6835-4943-80F4-23BCECDD3F07}"/>
              </a:ext>
            </a:extLst>
          </p:cNvPr>
          <p:cNvCxnSpPr>
            <a:cxnSpLocks/>
          </p:cNvCxnSpPr>
          <p:nvPr userDrawn="1"/>
        </p:nvCxnSpPr>
        <p:spPr>
          <a:xfrm flipH="1" flipV="1">
            <a:off x="1428749" y="2390136"/>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736180"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6048373"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336753"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563224"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0DA5B326-4BC0-484C-8A52-EB4943337D62}"/>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21" name="Footer Placeholder 4">
            <a:extLst>
              <a:ext uri="{FF2B5EF4-FFF2-40B4-BE49-F238E27FC236}">
                <a16:creationId xmlns:a16="http://schemas.microsoft.com/office/drawing/2014/main" id="{4142F996-DE7C-3E47-BA8A-BBC00F96DD25}"/>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22" name="Date Placeholder 3">
            <a:extLst>
              <a:ext uri="{FF2B5EF4-FFF2-40B4-BE49-F238E27FC236}">
                <a16:creationId xmlns:a16="http://schemas.microsoft.com/office/drawing/2014/main" id="{974DC2DB-1F0B-0942-9E0D-4F8920E60929}"/>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3/15/2021</a:t>
            </a:fld>
            <a:endParaRPr lang="en-US"/>
          </a:p>
        </p:txBody>
      </p:sp>
      <p:sp>
        <p:nvSpPr>
          <p:cNvPr id="23" name="Slide Number Placeholder 5">
            <a:extLst>
              <a:ext uri="{FF2B5EF4-FFF2-40B4-BE49-F238E27FC236}">
                <a16:creationId xmlns:a16="http://schemas.microsoft.com/office/drawing/2014/main" id="{2B05FB37-2E5D-9D48-A9B7-C9217B4502DA}"/>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9917D098-5A09-4869-B309-8E88CBD6B8E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857940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52A689B4-7CB5-4150-A72A-0CECA6C94C1B}"/>
              </a:ext>
            </a:extLst>
          </p:cNvPr>
          <p:cNvSpPr/>
          <p:nvPr userDrawn="1"/>
        </p:nvSpPr>
        <p:spPr>
          <a:xfrm>
            <a:off x="712381" y="1239202"/>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712380"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6909500"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6941734"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759538" y="1286467"/>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759537" y="3788533"/>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6956658" y="1270715"/>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036051"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8" name="Rectangle 17">
            <a:extLst>
              <a:ext uri="{FF2B5EF4-FFF2-40B4-BE49-F238E27FC236}">
                <a16:creationId xmlns:a16="http://schemas.microsoft.com/office/drawing/2014/main" id="{2960968C-3F33-C64B-A2A1-E1BACC190A76}"/>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9" name="Footer Placeholder 4">
            <a:extLst>
              <a:ext uri="{FF2B5EF4-FFF2-40B4-BE49-F238E27FC236}">
                <a16:creationId xmlns:a16="http://schemas.microsoft.com/office/drawing/2014/main" id="{607386F5-F54A-234D-AC30-C50F06D59500}"/>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20" name="Date Placeholder 3">
            <a:extLst>
              <a:ext uri="{FF2B5EF4-FFF2-40B4-BE49-F238E27FC236}">
                <a16:creationId xmlns:a16="http://schemas.microsoft.com/office/drawing/2014/main" id="{A01B6C27-68DF-A946-B076-AD57BBA02C63}"/>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3/15/2021</a:t>
            </a:fld>
            <a:endParaRPr lang="en-US"/>
          </a:p>
        </p:txBody>
      </p:sp>
      <p:sp>
        <p:nvSpPr>
          <p:cNvPr id="21" name="Slide Number Placeholder 5">
            <a:extLst>
              <a:ext uri="{FF2B5EF4-FFF2-40B4-BE49-F238E27FC236}">
                <a16:creationId xmlns:a16="http://schemas.microsoft.com/office/drawing/2014/main" id="{10949CC2-4815-9040-AE29-DA865A2CF2F3}"/>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4775AFD9-BEE3-425F-9AB3-3335000DBB4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1015751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BE51F148-FE22-5F4B-9656-B9FD0B31FA6D}"/>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61D1E651-A636-ED44-8643-D87936B7D41C}"/>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5E373F66-282B-C84A-9B7B-612F107B44FB}"/>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3/15/2021</a:t>
            </a:fld>
            <a:endParaRPr lang="en-US"/>
          </a:p>
        </p:txBody>
      </p:sp>
      <p:sp>
        <p:nvSpPr>
          <p:cNvPr id="13" name="Slide Number Placeholder 5">
            <a:extLst>
              <a:ext uri="{FF2B5EF4-FFF2-40B4-BE49-F238E27FC236}">
                <a16:creationId xmlns:a16="http://schemas.microsoft.com/office/drawing/2014/main" id="{F3B3F59D-D4CA-7848-B38D-767519517860}"/>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3" name="Picture 2" descr="Logo&#10;&#10;Description automatically generated">
            <a:extLst>
              <a:ext uri="{FF2B5EF4-FFF2-40B4-BE49-F238E27FC236}">
                <a16:creationId xmlns:a16="http://schemas.microsoft.com/office/drawing/2014/main" id="{57E9B9A6-20E0-4E5C-B982-427BF76498E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8050172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19CEFC9-AAA7-49A4-8FDC-F89E6009086A}"/>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close up of a sign&#10;&#10;Description automatically generated">
            <a:extLst>
              <a:ext uri="{FF2B5EF4-FFF2-40B4-BE49-F238E27FC236}">
                <a16:creationId xmlns:a16="http://schemas.microsoft.com/office/drawing/2014/main" id="{B7C878DE-4C84-4F9E-B3A9-9F718A6DAF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5" name="Rectangle 4">
            <a:extLst>
              <a:ext uri="{FF2B5EF4-FFF2-40B4-BE49-F238E27FC236}">
                <a16:creationId xmlns:a16="http://schemas.microsoft.com/office/drawing/2014/main" id="{29B79DAE-CFAF-404D-BC10-36DC7525CF58}"/>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6" name="Footer Placeholder 4">
            <a:extLst>
              <a:ext uri="{FF2B5EF4-FFF2-40B4-BE49-F238E27FC236}">
                <a16:creationId xmlns:a16="http://schemas.microsoft.com/office/drawing/2014/main" id="{F4EABCAA-819D-3348-9451-F8B72E04B52C}"/>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7" name="Date Placeholder 3">
            <a:extLst>
              <a:ext uri="{FF2B5EF4-FFF2-40B4-BE49-F238E27FC236}">
                <a16:creationId xmlns:a16="http://schemas.microsoft.com/office/drawing/2014/main" id="{696E019A-A2E1-144B-A66D-D804B12991D5}"/>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3/15/2021</a:t>
            </a:fld>
            <a:endParaRPr lang="en-US"/>
          </a:p>
        </p:txBody>
      </p:sp>
      <p:sp>
        <p:nvSpPr>
          <p:cNvPr id="8" name="Slide Number Placeholder 5">
            <a:extLst>
              <a:ext uri="{FF2B5EF4-FFF2-40B4-BE49-F238E27FC236}">
                <a16:creationId xmlns:a16="http://schemas.microsoft.com/office/drawing/2014/main" id="{FCA4099B-DB89-0449-ADCC-A2078A708396}"/>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2" name="Picture 1" descr="Logo&#10;&#10;Description automatically generated">
            <a:extLst>
              <a:ext uri="{FF2B5EF4-FFF2-40B4-BE49-F238E27FC236}">
                <a16:creationId xmlns:a16="http://schemas.microsoft.com/office/drawing/2014/main" id="{26C6628B-B955-4A06-A2D2-F2637EC1E69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2539111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C9CA210-FEED-684B-A2A9-F54EDD7D2C65}"/>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4B7C4E4-2D06-490E-9697-F8F066CE1C1F}"/>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51BE9050-50FF-4330-8FD2-DAA2A68D4BF7}"/>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pic>
        <p:nvPicPr>
          <p:cNvPr id="10" name="Picture 9" descr="A close up of a sign&#10;&#10;Description automatically generated">
            <a:extLst>
              <a:ext uri="{FF2B5EF4-FFF2-40B4-BE49-F238E27FC236}">
                <a16:creationId xmlns:a16="http://schemas.microsoft.com/office/drawing/2014/main" id="{930A1659-99D2-374C-97EA-2635D11528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11" name="Title 1">
            <a:extLst>
              <a:ext uri="{FF2B5EF4-FFF2-40B4-BE49-F238E27FC236}">
                <a16:creationId xmlns:a16="http://schemas.microsoft.com/office/drawing/2014/main" id="{E90F83D7-4EC5-EE4E-83F7-C835C5446C86}"/>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3" name="Picture 2" descr="Logo, company name&#10;&#10;Description automatically generated">
            <a:extLst>
              <a:ext uri="{FF2B5EF4-FFF2-40B4-BE49-F238E27FC236}">
                <a16:creationId xmlns:a16="http://schemas.microsoft.com/office/drawing/2014/main" id="{C1ADDC4B-24B4-4987-8301-62AC6401666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710167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7BD0F88F-B66B-F745-BA33-0143C27E5F2D}"/>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525C8F73-2D17-4CBB-8381-D1323C9DA8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B333C5E1-1EDD-41B7-9D2F-B0420BABB61A}"/>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47415" y="1495651"/>
            <a:ext cx="8988726" cy="4351338"/>
          </a:xfrm>
          <a:prstGeom prst="rect">
            <a:avLst/>
          </a:prstGeom>
        </p:spPr>
        <p:txBody>
          <a:bodyPr/>
          <a:lstStyle>
            <a:lvl1pPr>
              <a:buClr>
                <a:schemeClr val="accent2"/>
              </a:buClr>
              <a:defRPr>
                <a:solidFill>
                  <a:schemeClr val="tx1">
                    <a:lumMod val="65000"/>
                    <a:lumOff val="35000"/>
                  </a:schemeClr>
                </a:solidFill>
              </a:defRPr>
            </a:lvl1pPr>
            <a:lvl2pPr marL="800100" indent="-342900">
              <a:buClr>
                <a:srgbClr val="0D6CB9"/>
              </a:buClr>
              <a:buFont typeface="Arial" panose="020B0604020202020204" pitchFamily="34" charset="0"/>
              <a:buChar char="•"/>
              <a:defRPr>
                <a:solidFill>
                  <a:schemeClr val="tx1">
                    <a:lumMod val="65000"/>
                    <a:lumOff val="35000"/>
                  </a:schemeClr>
                </a:solidFill>
              </a:defRPr>
            </a:lvl2pPr>
            <a:lvl3pPr marL="1143000" indent="-228600">
              <a:buClr>
                <a:schemeClr val="accent2"/>
              </a:buClr>
              <a:buSzPct val="75000"/>
              <a:buFont typeface="Courier New" panose="02070309020205020404" pitchFamily="49" charset="0"/>
              <a:buChar char="o"/>
              <a:defRPr>
                <a:solidFill>
                  <a:schemeClr val="tx1">
                    <a:lumMod val="65000"/>
                    <a:lumOff val="35000"/>
                  </a:schemeClr>
                </a:solidFill>
              </a:defRPr>
            </a:lvl3pPr>
            <a:lvl4pPr marL="1600200" indent="-228600">
              <a:buClr>
                <a:srgbClr val="0D6CB9"/>
              </a:buClr>
              <a:buFont typeface="Arial" panose="020B0604020202020204" pitchFamily="34" charset="0"/>
              <a:buChar char="•"/>
              <a:defRPr>
                <a:solidFill>
                  <a:schemeClr val="tx1">
                    <a:lumMod val="65000"/>
                    <a:lumOff val="35000"/>
                  </a:schemeClr>
                </a:solidFill>
              </a:defRPr>
            </a:lvl4pPr>
            <a:lvl5pPr>
              <a:buClr>
                <a:schemeClr val="accent2"/>
              </a:buClr>
              <a:defRPr>
                <a:solidFill>
                  <a:schemeClr val="tx1">
                    <a:lumMod val="65000"/>
                    <a:lumOff val="3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Rectangle 18">
            <a:extLst>
              <a:ext uri="{FF2B5EF4-FFF2-40B4-BE49-F238E27FC236}">
                <a16:creationId xmlns:a16="http://schemas.microsoft.com/office/drawing/2014/main" id="{CFFA6AE0-F5B6-6E49-8BB3-4004BFDD1F0B}"/>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a:extLst>
              <a:ext uri="{FF2B5EF4-FFF2-40B4-BE49-F238E27FC236}">
                <a16:creationId xmlns:a16="http://schemas.microsoft.com/office/drawing/2014/main" id="{F9FB4947-4D5F-954E-B552-4F263C8E9873}"/>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pic>
        <p:nvPicPr>
          <p:cNvPr id="24" name="Picture 23" descr="A close up of a sign&#10;&#10;Description automatically generated">
            <a:extLst>
              <a:ext uri="{FF2B5EF4-FFF2-40B4-BE49-F238E27FC236}">
                <a16:creationId xmlns:a16="http://schemas.microsoft.com/office/drawing/2014/main" id="{D2FE67E8-1825-AB4D-A7FC-30A73E3B0E8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5" name="Title 1">
            <a:extLst>
              <a:ext uri="{FF2B5EF4-FFF2-40B4-BE49-F238E27FC236}">
                <a16:creationId xmlns:a16="http://schemas.microsoft.com/office/drawing/2014/main" id="{498E68E3-D6C5-9245-99A9-607F1E2B05EC}"/>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9BBBBBA0-AAB0-4BC2-BDF1-8C90CA9DFF5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774735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6E93DA6-A186-9940-9961-AE9EAE17F18C}"/>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969B0202-9DFD-4FCF-891E-B47E47F360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3887BB70-7752-40F0-9AD0-27AB3E938EEF}"/>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20118" y="1495651"/>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A07FE31F-6F7C-45E4-8003-85B28143C0EE}"/>
              </a:ext>
            </a:extLst>
          </p:cNvPr>
          <p:cNvSpPr>
            <a:spLocks noGrp="1"/>
          </p:cNvSpPr>
          <p:nvPr>
            <p:ph idx="13"/>
          </p:nvPr>
        </p:nvSpPr>
        <p:spPr>
          <a:xfrm>
            <a:off x="7077078" y="1478675"/>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a:extLst>
              <a:ext uri="{FF2B5EF4-FFF2-40B4-BE49-F238E27FC236}">
                <a16:creationId xmlns:a16="http://schemas.microsoft.com/office/drawing/2014/main" id="{7A2EAA20-EA13-F943-95AF-7156B689A8C1}"/>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ate Placeholder 3">
            <a:extLst>
              <a:ext uri="{FF2B5EF4-FFF2-40B4-BE49-F238E27FC236}">
                <a16:creationId xmlns:a16="http://schemas.microsoft.com/office/drawing/2014/main" id="{49262BE9-D596-EE49-8507-B79D803EBB48}"/>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pic>
        <p:nvPicPr>
          <p:cNvPr id="22" name="Picture 21" descr="A close up of a sign&#10;&#10;Description automatically generated">
            <a:extLst>
              <a:ext uri="{FF2B5EF4-FFF2-40B4-BE49-F238E27FC236}">
                <a16:creationId xmlns:a16="http://schemas.microsoft.com/office/drawing/2014/main" id="{910B0988-AF98-C545-A6AB-AD57B467B0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3" name="Title 1">
            <a:extLst>
              <a:ext uri="{FF2B5EF4-FFF2-40B4-BE49-F238E27FC236}">
                <a16:creationId xmlns:a16="http://schemas.microsoft.com/office/drawing/2014/main" id="{BD5D7554-A478-8645-A569-84934EC2D6AE}"/>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13A586B6-7406-43F8-B07F-A8BD953D18A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4115139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A group of people walking on a bridge&#10;&#10;Description automatically generated">
            <a:extLst>
              <a:ext uri="{FF2B5EF4-FFF2-40B4-BE49-F238E27FC236}">
                <a16:creationId xmlns:a16="http://schemas.microsoft.com/office/drawing/2014/main" id="{45223C62-28C3-4635-9AE9-ABBD588FC761}"/>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t="11888" b="4042"/>
          <a:stretch/>
        </p:blipFill>
        <p:spPr>
          <a:xfrm>
            <a:off x="0" y="0"/>
            <a:ext cx="12217429"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48669"/>
            <a:ext cx="5507665" cy="2416920"/>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B2691C8-17BF-4178-8EB9-778DEDDB1A7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36131612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577DCAAF-B02B-B24A-8AB0-956BA9E81D63}"/>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A6ECAAA4-813E-4564-BA0D-541DE6772C2B}"/>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9" name="Slide Number Placeholder 5">
            <a:extLst>
              <a:ext uri="{FF2B5EF4-FFF2-40B4-BE49-F238E27FC236}">
                <a16:creationId xmlns:a16="http://schemas.microsoft.com/office/drawing/2014/main" id="{627CC05B-DA50-4521-98AC-7116F4C5024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251880" y="1285424"/>
            <a:ext cx="530898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7719237" y="1285424"/>
            <a:ext cx="4114800"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7719237" y="1285424"/>
            <a:ext cx="409248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4128DAB3-C658-FA4C-9183-4169F5C77E36}"/>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ate Placeholder 3">
            <a:extLst>
              <a:ext uri="{FF2B5EF4-FFF2-40B4-BE49-F238E27FC236}">
                <a16:creationId xmlns:a16="http://schemas.microsoft.com/office/drawing/2014/main" id="{53DBDFD6-DCC5-FE4D-9B49-5F5722AB86B0}"/>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pic>
        <p:nvPicPr>
          <p:cNvPr id="24" name="Picture 23" descr="A close up of a sign&#10;&#10;Description automatically generated">
            <a:extLst>
              <a:ext uri="{FF2B5EF4-FFF2-40B4-BE49-F238E27FC236}">
                <a16:creationId xmlns:a16="http://schemas.microsoft.com/office/drawing/2014/main" id="{8C24448D-6ADF-8442-A000-775910CD0D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5" name="Title 1">
            <a:extLst>
              <a:ext uri="{FF2B5EF4-FFF2-40B4-BE49-F238E27FC236}">
                <a16:creationId xmlns:a16="http://schemas.microsoft.com/office/drawing/2014/main" id="{1165CA6F-4364-244F-9ABF-4E81C4523BA3}"/>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4973D2B0-1CE9-493B-9925-CD6B89614F4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1755101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24" name="Footer Placeholder 4">
            <a:extLst>
              <a:ext uri="{FF2B5EF4-FFF2-40B4-BE49-F238E27FC236}">
                <a16:creationId xmlns:a16="http://schemas.microsoft.com/office/drawing/2014/main" id="{67CC9ED6-411A-4AA2-93D9-7C6C1FA6EC0C}"/>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5" name="Slide Number Placeholder 5">
            <a:extLst>
              <a:ext uri="{FF2B5EF4-FFF2-40B4-BE49-F238E27FC236}">
                <a16:creationId xmlns:a16="http://schemas.microsoft.com/office/drawing/2014/main" id="{164CE446-9449-45AF-9B88-2402D6E072B4}"/>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523919"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833731"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143543"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453355" y="3223291"/>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616912"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5929105"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217485"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443956"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9A2BD7F4-C9CD-5E45-8A88-B96A3E033E78}"/>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EB4592BA-DF80-CC4D-BC9D-88314565611D}"/>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ate Placeholder 3">
            <a:extLst>
              <a:ext uri="{FF2B5EF4-FFF2-40B4-BE49-F238E27FC236}">
                <a16:creationId xmlns:a16="http://schemas.microsoft.com/office/drawing/2014/main" id="{C9F3F664-C802-7249-A764-71E581FA3D84}"/>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pic>
        <p:nvPicPr>
          <p:cNvPr id="34" name="Picture 33" descr="A close up of a sign&#10;&#10;Description automatically generated">
            <a:extLst>
              <a:ext uri="{FF2B5EF4-FFF2-40B4-BE49-F238E27FC236}">
                <a16:creationId xmlns:a16="http://schemas.microsoft.com/office/drawing/2014/main" id="{D467C9B8-BC4D-7F47-8AA0-AA2F4BE0A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35" name="Title 1">
            <a:extLst>
              <a:ext uri="{FF2B5EF4-FFF2-40B4-BE49-F238E27FC236}">
                <a16:creationId xmlns:a16="http://schemas.microsoft.com/office/drawing/2014/main" id="{6D8DE5CC-1AD4-EE46-B391-85AE43951FAF}"/>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CAF8FDEC-6588-41D9-99DC-18FE86AD052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18906788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22" name="Footer Placeholder 4">
            <a:extLst>
              <a:ext uri="{FF2B5EF4-FFF2-40B4-BE49-F238E27FC236}">
                <a16:creationId xmlns:a16="http://schemas.microsoft.com/office/drawing/2014/main" id="{52249239-F68B-4147-B1D1-C5BAEF52ACB1}"/>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3" name="Slide Number Placeholder 5">
            <a:extLst>
              <a:ext uri="{FF2B5EF4-FFF2-40B4-BE49-F238E27FC236}">
                <a16:creationId xmlns:a16="http://schemas.microsoft.com/office/drawing/2014/main" id="{B4F8CBC6-0EA4-454E-9AE7-330D0B07DBA8}"/>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10" name="Rectangle 9">
            <a:extLst>
              <a:ext uri="{FF2B5EF4-FFF2-40B4-BE49-F238E27FC236}">
                <a16:creationId xmlns:a16="http://schemas.microsoft.com/office/drawing/2014/main" id="{52A689B4-7CB5-4150-A72A-0CECA6C94C1B}"/>
              </a:ext>
            </a:extLst>
          </p:cNvPr>
          <p:cNvSpPr/>
          <p:nvPr userDrawn="1"/>
        </p:nvSpPr>
        <p:spPr>
          <a:xfrm>
            <a:off x="2381529" y="1242035"/>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2381528" y="3731447"/>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7223399"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7255633"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2428686" y="1289300"/>
            <a:ext cx="4462841" cy="1847185"/>
          </a:xfrm>
          <a:prstGeom prst="rect">
            <a:avLst/>
          </a:prstGeom>
        </p:spPr>
        <p:txBody>
          <a:bodyPr/>
          <a:lstStyle>
            <a:lvl1pPr>
              <a:buClr>
                <a:schemeClr val="accent2"/>
              </a:buClr>
              <a:defRPr sz="2400">
                <a:solidFill>
                  <a:schemeClr val="tx1">
                    <a:lumMod val="65000"/>
                    <a:lumOff val="35000"/>
                  </a:schemeClr>
                </a:solidFill>
              </a:defRPr>
            </a:lvl1pPr>
            <a:lvl2pPr marL="800100" indent="-3429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2428685" y="3791366"/>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7270557" y="1270715"/>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349950" y="3791366"/>
            <a:ext cx="4462841" cy="1847185"/>
          </a:xfrm>
          <a:prstGeom prst="rect">
            <a:avLst/>
          </a:prstGeom>
        </p:spPr>
        <p:txBody>
          <a:bodyPr/>
          <a:lstStyle>
            <a:lvl1pPr>
              <a:buClr>
                <a:schemeClr val="accent2"/>
              </a:buClr>
              <a:defRPr sz="2400">
                <a:solidFill>
                  <a:schemeClr val="tx1">
                    <a:lumMod val="65000"/>
                    <a:lumOff val="35000"/>
                  </a:schemeClr>
                </a:solidFill>
              </a:defRPr>
            </a:lvl1pPr>
            <a:lvl2pPr marL="685800" indent="-228600">
              <a:buClr>
                <a:srgbClr val="0D6CB9"/>
              </a:buClr>
              <a:buFont typeface="Arial" panose="020B0604020202020204" pitchFamily="34" charset="0"/>
              <a:buChar char="•"/>
              <a:defRPr sz="2000">
                <a:solidFill>
                  <a:schemeClr val="tx1">
                    <a:lumMod val="65000"/>
                    <a:lumOff val="35000"/>
                  </a:schemeClr>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pic>
        <p:nvPicPr>
          <p:cNvPr id="25" name="Picture 24" descr="A close up of a sign&#10;&#10;Description automatically generated">
            <a:extLst>
              <a:ext uri="{FF2B5EF4-FFF2-40B4-BE49-F238E27FC236}">
                <a16:creationId xmlns:a16="http://schemas.microsoft.com/office/drawing/2014/main" id="{FDDB49D4-8143-9B46-A2E3-F54C2E2C22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27" name="Date Placeholder 3">
            <a:extLst>
              <a:ext uri="{FF2B5EF4-FFF2-40B4-BE49-F238E27FC236}">
                <a16:creationId xmlns:a16="http://schemas.microsoft.com/office/drawing/2014/main" id="{E45AD176-A492-564A-9120-30D5931E75EB}"/>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sp>
        <p:nvSpPr>
          <p:cNvPr id="28" name="Rectangle 27">
            <a:extLst>
              <a:ext uri="{FF2B5EF4-FFF2-40B4-BE49-F238E27FC236}">
                <a16:creationId xmlns:a16="http://schemas.microsoft.com/office/drawing/2014/main" id="{FA2D2368-DB91-5641-B72D-CAD3B3692E26}"/>
              </a:ext>
            </a:extLst>
          </p:cNvPr>
          <p:cNvSpPr/>
          <p:nvPr userDrawn="1"/>
        </p:nvSpPr>
        <p:spPr>
          <a:xfrm>
            <a:off x="0" y="755373"/>
            <a:ext cx="12192000" cy="160571"/>
          </a:xfrm>
          <a:prstGeom prst="rect">
            <a:avLst/>
          </a:prstGeom>
          <a:solidFill>
            <a:schemeClr val="accent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2FE50E5-E585-294D-8EA1-6FF47F94FAEF}"/>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ate Placeholder 3">
            <a:extLst>
              <a:ext uri="{FF2B5EF4-FFF2-40B4-BE49-F238E27FC236}">
                <a16:creationId xmlns:a16="http://schemas.microsoft.com/office/drawing/2014/main" id="{24516B70-534E-B846-AFCE-7DEC40C1C0F1}"/>
              </a:ext>
            </a:extLst>
          </p:cNvPr>
          <p:cNvSpPr txBox="1">
            <a:spLocks/>
          </p:cNvSpPr>
          <p:nvPr userDrawn="1"/>
        </p:nvSpPr>
        <p:spPr>
          <a:xfrm>
            <a:off x="243484" y="6492875"/>
            <a:ext cx="158531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6A0AD2-53AF-4D84-8AC9-3DBC493F2F75}" type="datetimeFigureOut">
              <a:rPr lang="en-US" smtClean="0"/>
              <a:pPr/>
              <a:t>3/15/2021</a:t>
            </a:fld>
            <a:endParaRPr lang="en-US"/>
          </a:p>
        </p:txBody>
      </p:sp>
      <p:pic>
        <p:nvPicPr>
          <p:cNvPr id="31" name="Picture 30" descr="A close up of a sign&#10;&#10;Description automatically generated">
            <a:extLst>
              <a:ext uri="{FF2B5EF4-FFF2-40B4-BE49-F238E27FC236}">
                <a16:creationId xmlns:a16="http://schemas.microsoft.com/office/drawing/2014/main" id="{1D042591-5AE2-0747-992B-D891310041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sp>
        <p:nvSpPr>
          <p:cNvPr id="32" name="Title 1">
            <a:extLst>
              <a:ext uri="{FF2B5EF4-FFF2-40B4-BE49-F238E27FC236}">
                <a16:creationId xmlns:a16="http://schemas.microsoft.com/office/drawing/2014/main" id="{6BF1E2C7-B4C7-9940-9534-D5A78B0DBD66}"/>
              </a:ext>
            </a:extLst>
          </p:cNvPr>
          <p:cNvSpPr>
            <a:spLocks noGrp="1"/>
          </p:cNvSpPr>
          <p:nvPr>
            <p:ph type="title" hasCustomPrompt="1"/>
          </p:nvPr>
        </p:nvSpPr>
        <p:spPr>
          <a:xfrm>
            <a:off x="2212290" y="199694"/>
            <a:ext cx="9515883" cy="542429"/>
          </a:xfrm>
        </p:spPr>
        <p:txBody>
          <a:bodyPr>
            <a:normAutofit/>
          </a:bodyPr>
          <a:lstStyle>
            <a:lvl1pPr algn="l">
              <a:defRPr sz="3600">
                <a:solidFill>
                  <a:srgbClr val="0D6CB9"/>
                </a:solidFill>
                <a:latin typeface="+mn-lt"/>
              </a:defRPr>
            </a:lvl1pPr>
          </a:lstStyle>
          <a:p>
            <a:r>
              <a:rPr lang="en-US"/>
              <a:t>Click to add header</a:t>
            </a:r>
          </a:p>
        </p:txBody>
      </p:sp>
      <p:pic>
        <p:nvPicPr>
          <p:cNvPr id="2" name="Picture 1" descr="Logo, company name&#10;&#10;Description automatically generated">
            <a:extLst>
              <a:ext uri="{FF2B5EF4-FFF2-40B4-BE49-F238E27FC236}">
                <a16:creationId xmlns:a16="http://schemas.microsoft.com/office/drawing/2014/main" id="{5BF0BE0F-8278-429A-ABC4-48862EE15D9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5834570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1BE9050-50FF-4330-8FD2-DAA2A68D4BF7}"/>
              </a:ext>
            </a:extLst>
          </p:cNvPr>
          <p:cNvSpPr>
            <a:spLocks noGrp="1"/>
          </p:cNvSpPr>
          <p:nvPr>
            <p:ph type="dt" sz="half" idx="10"/>
          </p:nvPr>
        </p:nvSpPr>
        <p:spPr>
          <a:xfrm>
            <a:off x="627797" y="6492875"/>
            <a:ext cx="2743200" cy="365125"/>
          </a:xfrm>
        </p:spPr>
        <p:txBody>
          <a:bodyPr/>
          <a:lstStyle/>
          <a:p>
            <a:fld id="{FA6A0AD2-53AF-4D84-8AC9-3DBC493F2F75}" type="datetimeFigureOut">
              <a:rPr lang="en-US" smtClean="0"/>
              <a:t>3/15/2021</a:t>
            </a:fld>
            <a:endParaRPr lang="en-US"/>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Tree>
    <p:extLst>
      <p:ext uri="{BB962C8B-B14F-4D97-AF65-F5344CB8AC3E}">
        <p14:creationId xmlns:p14="http://schemas.microsoft.com/office/powerpoint/2010/main" val="37634836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17A0E8C-5BD7-4700-910D-186567B7387F}"/>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525C8F73-2D17-4CBB-8381-D1323C9DA8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B333C5E1-1EDD-41B7-9D2F-B0420BABB61A}"/>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201841" y="167275"/>
            <a:ext cx="9630770"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47415" y="1495651"/>
            <a:ext cx="8988726"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a:extLst>
              <a:ext uri="{FF2B5EF4-FFF2-40B4-BE49-F238E27FC236}">
                <a16:creationId xmlns:a16="http://schemas.microsoft.com/office/drawing/2014/main" id="{919BB631-3C3A-404F-9486-4A9AD6558D7E}"/>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ate Placeholder 3">
            <a:extLst>
              <a:ext uri="{FF2B5EF4-FFF2-40B4-BE49-F238E27FC236}">
                <a16:creationId xmlns:a16="http://schemas.microsoft.com/office/drawing/2014/main" id="{77C9D04E-46AF-E54D-9D39-9FEF71633000}"/>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pic>
        <p:nvPicPr>
          <p:cNvPr id="19" name="Picture 18" descr="A close up of a sign&#10;&#10;Description automatically generated">
            <a:extLst>
              <a:ext uri="{FF2B5EF4-FFF2-40B4-BE49-F238E27FC236}">
                <a16:creationId xmlns:a16="http://schemas.microsoft.com/office/drawing/2014/main" id="{DAF1344F-A4C1-B246-84D0-1D67018FF5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715CADD9-290D-480D-B381-B762CBC85CC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5986490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0C87E2D-FAD5-4CD6-9B9E-DF4D175EE0DC}"/>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3">
            <a:extLst>
              <a:ext uri="{FF2B5EF4-FFF2-40B4-BE49-F238E27FC236}">
                <a16:creationId xmlns:a16="http://schemas.microsoft.com/office/drawing/2014/main" id="{E4F90356-E557-4622-94C2-A683DA8E878E}"/>
              </a:ext>
            </a:extLst>
          </p:cNvPr>
          <p:cNvSpPr>
            <a:spLocks noGrp="1"/>
          </p:cNvSpPr>
          <p:nvPr>
            <p:ph type="dt" sz="half" idx="10"/>
          </p:nvPr>
        </p:nvSpPr>
        <p:spPr>
          <a:xfrm>
            <a:off x="627797" y="6492875"/>
            <a:ext cx="2743200" cy="365125"/>
          </a:xfrm>
        </p:spPr>
        <p:txBody>
          <a:bodyPr/>
          <a:lstStyle/>
          <a:p>
            <a:fld id="{FA6A0AD2-53AF-4D84-8AC9-3DBC493F2F75}" type="datetimeFigureOut">
              <a:rPr lang="en-US" smtClean="0"/>
              <a:t>3/15/2021</a:t>
            </a:fld>
            <a:endParaRPr lang="en-US"/>
          </a:p>
        </p:txBody>
      </p:sp>
      <p:sp>
        <p:nvSpPr>
          <p:cNvPr id="14" name="Footer Placeholder 4">
            <a:extLst>
              <a:ext uri="{FF2B5EF4-FFF2-40B4-BE49-F238E27FC236}">
                <a16:creationId xmlns:a16="http://schemas.microsoft.com/office/drawing/2014/main" id="{969B0202-9DFD-4FCF-891E-B47E47F360B9}"/>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5" name="Slide Number Placeholder 5">
            <a:extLst>
              <a:ext uri="{FF2B5EF4-FFF2-40B4-BE49-F238E27FC236}">
                <a16:creationId xmlns:a16="http://schemas.microsoft.com/office/drawing/2014/main" id="{3887BB70-7752-40F0-9AD0-27AB3E938EEF}"/>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320119" y="153230"/>
            <a:ext cx="9513918"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320118" y="1495651"/>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A07FE31F-6F7C-45E4-8003-85B28143C0EE}"/>
              </a:ext>
            </a:extLst>
          </p:cNvPr>
          <p:cNvSpPr>
            <a:spLocks noGrp="1"/>
          </p:cNvSpPr>
          <p:nvPr>
            <p:ph idx="13"/>
          </p:nvPr>
        </p:nvSpPr>
        <p:spPr>
          <a:xfrm>
            <a:off x="7077078" y="1478675"/>
            <a:ext cx="4462819"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7">
            <a:extLst>
              <a:ext uri="{FF2B5EF4-FFF2-40B4-BE49-F238E27FC236}">
                <a16:creationId xmlns:a16="http://schemas.microsoft.com/office/drawing/2014/main" id="{9757E269-44EA-2844-9B22-F017403D625E}"/>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ate Placeholder 3">
            <a:extLst>
              <a:ext uri="{FF2B5EF4-FFF2-40B4-BE49-F238E27FC236}">
                <a16:creationId xmlns:a16="http://schemas.microsoft.com/office/drawing/2014/main" id="{AEB296D3-703D-C04F-9ED9-0F2A0F4651CC}"/>
              </a:ext>
            </a:extLst>
          </p:cNvPr>
          <p:cNvSpPr txBox="1">
            <a:spLocks/>
          </p:cNvSpPr>
          <p:nvPr userDrawn="1"/>
        </p:nvSpPr>
        <p:spPr>
          <a:xfrm>
            <a:off x="243484" y="6492875"/>
            <a:ext cx="158531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6A0AD2-53AF-4D84-8AC9-3DBC493F2F75}" type="datetimeFigureOut">
              <a:rPr lang="en-US" smtClean="0"/>
              <a:pPr/>
              <a:t>3/15/2021</a:t>
            </a:fld>
            <a:endParaRPr lang="en-US"/>
          </a:p>
        </p:txBody>
      </p:sp>
      <p:pic>
        <p:nvPicPr>
          <p:cNvPr id="20" name="Picture 19" descr="A close up of a sign&#10;&#10;Description automatically generated">
            <a:extLst>
              <a:ext uri="{FF2B5EF4-FFF2-40B4-BE49-F238E27FC236}">
                <a16:creationId xmlns:a16="http://schemas.microsoft.com/office/drawing/2014/main" id="{4DF7DD12-0BD0-204E-A4BA-F2E71254F3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46102D5F-B5B3-44E7-B63C-D3C34DEFE14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2349193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8F225BF-6018-4E25-96E5-020EDE4E074B}"/>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A6ECAAA4-813E-4564-BA0D-541DE6772C2B}"/>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19" name="Slide Number Placeholder 5">
            <a:extLst>
              <a:ext uri="{FF2B5EF4-FFF2-40B4-BE49-F238E27FC236}">
                <a16:creationId xmlns:a16="http://schemas.microsoft.com/office/drawing/2014/main" id="{627CC05B-DA50-4521-98AC-7116F4C5024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58408" y="164595"/>
            <a:ext cx="9919861"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2251880" y="1285424"/>
            <a:ext cx="5308980"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a:extLst>
              <a:ext uri="{FF2B5EF4-FFF2-40B4-BE49-F238E27FC236}">
                <a16:creationId xmlns:a16="http://schemas.microsoft.com/office/drawing/2014/main" id="{0F97521C-1BCE-4078-A60B-0FB9F0B5528E}"/>
              </a:ext>
            </a:extLst>
          </p:cNvPr>
          <p:cNvSpPr/>
          <p:nvPr userDrawn="1"/>
        </p:nvSpPr>
        <p:spPr>
          <a:xfrm>
            <a:off x="7719237" y="1285424"/>
            <a:ext cx="4114800" cy="43513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9">
            <a:extLst>
              <a:ext uri="{FF2B5EF4-FFF2-40B4-BE49-F238E27FC236}">
                <a16:creationId xmlns:a16="http://schemas.microsoft.com/office/drawing/2014/main" id="{4B1717F6-064F-44CB-A093-DF09DFF51A7D}"/>
              </a:ext>
            </a:extLst>
          </p:cNvPr>
          <p:cNvSpPr>
            <a:spLocks noGrp="1"/>
          </p:cNvSpPr>
          <p:nvPr>
            <p:ph type="body" sz="quarter" idx="13"/>
          </p:nvPr>
        </p:nvSpPr>
        <p:spPr>
          <a:xfrm>
            <a:off x="7719237" y="1285424"/>
            <a:ext cx="409248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id="{FF8F072F-C70B-384C-BB1F-23F1D691A60B}"/>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ate Placeholder 3">
            <a:extLst>
              <a:ext uri="{FF2B5EF4-FFF2-40B4-BE49-F238E27FC236}">
                <a16:creationId xmlns:a16="http://schemas.microsoft.com/office/drawing/2014/main" id="{D7719160-ED60-8045-8675-2D2E52240999}"/>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pic>
        <p:nvPicPr>
          <p:cNvPr id="21" name="Picture 20" descr="A close up of a sign&#10;&#10;Description automatically generated">
            <a:extLst>
              <a:ext uri="{FF2B5EF4-FFF2-40B4-BE49-F238E27FC236}">
                <a16:creationId xmlns:a16="http://schemas.microsoft.com/office/drawing/2014/main" id="{ECDAB876-A886-C54C-ACB6-BF7126E392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0CB36AA6-6A09-4EF9-94EF-52554048B0E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607815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C02CBCA-AFCA-4598-B68B-76039CBECC82}"/>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ooter Placeholder 4">
            <a:extLst>
              <a:ext uri="{FF2B5EF4-FFF2-40B4-BE49-F238E27FC236}">
                <a16:creationId xmlns:a16="http://schemas.microsoft.com/office/drawing/2014/main" id="{67CC9ED6-411A-4AA2-93D9-7C6C1FA6EC0C}"/>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5" name="Slide Number Placeholder 5">
            <a:extLst>
              <a:ext uri="{FF2B5EF4-FFF2-40B4-BE49-F238E27FC236}">
                <a16:creationId xmlns:a16="http://schemas.microsoft.com/office/drawing/2014/main" id="{164CE446-9449-45AF-9B88-2402D6E072B4}"/>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47249" y="168668"/>
            <a:ext cx="9884676" cy="751350"/>
          </a:xfrm>
        </p:spPr>
        <p:txBody>
          <a:bodyPr>
            <a:normAutofit/>
          </a:bodyPr>
          <a:lstStyle>
            <a:lvl1pPr algn="l">
              <a:defRPr sz="3600">
                <a:solidFill>
                  <a:schemeClr val="accent1"/>
                </a:solidFill>
                <a:latin typeface="+mn-lt"/>
              </a:defRPr>
            </a:lvl1pPr>
          </a:lstStyle>
          <a:p>
            <a:r>
              <a:rPr lang="en-US"/>
              <a:t>Click to add header</a:t>
            </a:r>
          </a:p>
        </p:txBody>
      </p:sp>
      <p:sp>
        <p:nvSpPr>
          <p:cNvPr id="11" name="Rectangle 10">
            <a:extLst>
              <a:ext uri="{FF2B5EF4-FFF2-40B4-BE49-F238E27FC236}">
                <a16:creationId xmlns:a16="http://schemas.microsoft.com/office/drawing/2014/main" id="{3C630556-1203-444D-9406-8EE318B5B62D}"/>
              </a:ext>
            </a:extLst>
          </p:cNvPr>
          <p:cNvSpPr/>
          <p:nvPr userDrawn="1"/>
        </p:nvSpPr>
        <p:spPr>
          <a:xfrm>
            <a:off x="2484163"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910CA-54F1-4812-905F-477F1B94A069}"/>
              </a:ext>
            </a:extLst>
          </p:cNvPr>
          <p:cNvSpPr/>
          <p:nvPr userDrawn="1"/>
        </p:nvSpPr>
        <p:spPr>
          <a:xfrm>
            <a:off x="4793975"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12D5BA-B9DC-4C3A-8F29-0221C1A88107}"/>
              </a:ext>
            </a:extLst>
          </p:cNvPr>
          <p:cNvSpPr/>
          <p:nvPr userDrawn="1"/>
        </p:nvSpPr>
        <p:spPr>
          <a:xfrm>
            <a:off x="7103787" y="3223527"/>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FE10E2-8D3B-4767-B6E0-27F1C0B4C047}"/>
              </a:ext>
            </a:extLst>
          </p:cNvPr>
          <p:cNvSpPr/>
          <p:nvPr userDrawn="1"/>
        </p:nvSpPr>
        <p:spPr>
          <a:xfrm>
            <a:off x="9413599" y="3223291"/>
            <a:ext cx="2200275" cy="447675"/>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266C6169-6835-4943-80F4-23BCECDD3F07}"/>
              </a:ext>
            </a:extLst>
          </p:cNvPr>
          <p:cNvCxnSpPr>
            <a:cxnSpLocks/>
          </p:cNvCxnSpPr>
          <p:nvPr userDrawn="1"/>
        </p:nvCxnSpPr>
        <p:spPr>
          <a:xfrm flipH="1" flipV="1">
            <a:off x="1332717" y="2472427"/>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E6F3C4-95C1-49A1-8C1A-8B07DC3E6F2A}"/>
              </a:ext>
            </a:extLst>
          </p:cNvPr>
          <p:cNvCxnSpPr>
            <a:cxnSpLocks/>
          </p:cNvCxnSpPr>
          <p:nvPr userDrawn="1"/>
        </p:nvCxnSpPr>
        <p:spPr>
          <a:xfrm flipH="1" flipV="1">
            <a:off x="3577156" y="3681599"/>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E8C7092-4FAF-491B-95F5-3A72870FA8DD}"/>
              </a:ext>
            </a:extLst>
          </p:cNvPr>
          <p:cNvCxnSpPr>
            <a:cxnSpLocks/>
          </p:cNvCxnSpPr>
          <p:nvPr userDrawn="1"/>
        </p:nvCxnSpPr>
        <p:spPr>
          <a:xfrm flipH="1" flipV="1">
            <a:off x="5889349" y="2390135"/>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3C78854-7097-4280-ABBA-C6320921F609}"/>
              </a:ext>
            </a:extLst>
          </p:cNvPr>
          <p:cNvCxnSpPr>
            <a:cxnSpLocks/>
          </p:cNvCxnSpPr>
          <p:nvPr userDrawn="1"/>
        </p:nvCxnSpPr>
        <p:spPr>
          <a:xfrm flipH="1" flipV="1">
            <a:off x="8177729" y="3681598"/>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C4280E-0FDC-4BFA-9394-244BF06A903F}"/>
              </a:ext>
            </a:extLst>
          </p:cNvPr>
          <p:cNvCxnSpPr>
            <a:cxnSpLocks/>
          </p:cNvCxnSpPr>
          <p:nvPr userDrawn="1"/>
        </p:nvCxnSpPr>
        <p:spPr>
          <a:xfrm flipH="1" flipV="1">
            <a:off x="10404200" y="2390134"/>
            <a:ext cx="4763" cy="747027"/>
          </a:xfrm>
          <a:prstGeom prst="line">
            <a:avLst/>
          </a:prstGeom>
          <a:ln w="50800" cap="rnd">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2911C78B-F852-454F-903B-A9ACC1E0058D}"/>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ate Placeholder 3">
            <a:extLst>
              <a:ext uri="{FF2B5EF4-FFF2-40B4-BE49-F238E27FC236}">
                <a16:creationId xmlns:a16="http://schemas.microsoft.com/office/drawing/2014/main" id="{69562053-D36A-6A4C-81AC-15D58F021C96}"/>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pic>
        <p:nvPicPr>
          <p:cNvPr id="28" name="Picture 27" descr="A close up of a sign&#10;&#10;Description automatically generated">
            <a:extLst>
              <a:ext uri="{FF2B5EF4-FFF2-40B4-BE49-F238E27FC236}">
                <a16:creationId xmlns:a16="http://schemas.microsoft.com/office/drawing/2014/main" id="{F37422CB-060A-BE49-AEEC-D38C146ED0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3" name="Picture 2" descr="Logo, company name&#10;&#10;Description automatically generated">
            <a:extLst>
              <a:ext uri="{FF2B5EF4-FFF2-40B4-BE49-F238E27FC236}">
                <a16:creationId xmlns:a16="http://schemas.microsoft.com/office/drawing/2014/main" id="{67211782-D95D-4EAA-8801-2284CAACAE5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056521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D5F1119D-21B3-4E72-8273-39944FAB4016}"/>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ooter Placeholder 4">
            <a:extLst>
              <a:ext uri="{FF2B5EF4-FFF2-40B4-BE49-F238E27FC236}">
                <a16:creationId xmlns:a16="http://schemas.microsoft.com/office/drawing/2014/main" id="{52249239-F68B-4147-B1D1-C5BAEF52ACB1}"/>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23" name="Slide Number Placeholder 5">
            <a:extLst>
              <a:ext uri="{FF2B5EF4-FFF2-40B4-BE49-F238E27FC236}">
                <a16:creationId xmlns:a16="http://schemas.microsoft.com/office/drawing/2014/main" id="{B4F8CBC6-0EA4-454E-9AE7-330D0B07DBA8}"/>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168857" y="164595"/>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10" name="Rectangle 9">
            <a:extLst>
              <a:ext uri="{FF2B5EF4-FFF2-40B4-BE49-F238E27FC236}">
                <a16:creationId xmlns:a16="http://schemas.microsoft.com/office/drawing/2014/main" id="{52A689B4-7CB5-4150-A72A-0CECA6C94C1B}"/>
              </a:ext>
            </a:extLst>
          </p:cNvPr>
          <p:cNvSpPr/>
          <p:nvPr userDrawn="1"/>
        </p:nvSpPr>
        <p:spPr>
          <a:xfrm>
            <a:off x="2381529" y="1242035"/>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30B6CA-CF8E-4672-850C-BD70C9603821}"/>
              </a:ext>
            </a:extLst>
          </p:cNvPr>
          <p:cNvSpPr/>
          <p:nvPr userDrawn="1"/>
        </p:nvSpPr>
        <p:spPr>
          <a:xfrm>
            <a:off x="2381528" y="3731447"/>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DFA0AC-AA6C-48D9-975D-40B547596326}"/>
              </a:ext>
            </a:extLst>
          </p:cNvPr>
          <p:cNvSpPr/>
          <p:nvPr userDrawn="1"/>
        </p:nvSpPr>
        <p:spPr>
          <a:xfrm>
            <a:off x="7223399" y="1226548"/>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E3B6A9-6BD0-49EC-BAE1-4EA85B6203D7}"/>
              </a:ext>
            </a:extLst>
          </p:cNvPr>
          <p:cNvSpPr/>
          <p:nvPr userDrawn="1"/>
        </p:nvSpPr>
        <p:spPr>
          <a:xfrm>
            <a:off x="7255633" y="3728614"/>
            <a:ext cx="4557159" cy="196702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2">
            <a:extLst>
              <a:ext uri="{FF2B5EF4-FFF2-40B4-BE49-F238E27FC236}">
                <a16:creationId xmlns:a16="http://schemas.microsoft.com/office/drawing/2014/main" id="{D7ACE795-39A5-44AF-BE69-ACAD8F831018}"/>
              </a:ext>
            </a:extLst>
          </p:cNvPr>
          <p:cNvSpPr>
            <a:spLocks noGrp="1"/>
          </p:cNvSpPr>
          <p:nvPr>
            <p:ph type="body" sz="quarter" idx="14"/>
          </p:nvPr>
        </p:nvSpPr>
        <p:spPr>
          <a:xfrm>
            <a:off x="2428686" y="1289300"/>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5" name="Text Placeholder 12">
            <a:extLst>
              <a:ext uri="{FF2B5EF4-FFF2-40B4-BE49-F238E27FC236}">
                <a16:creationId xmlns:a16="http://schemas.microsoft.com/office/drawing/2014/main" id="{D70694BD-2766-4F24-B88E-F6B550AE666B}"/>
              </a:ext>
            </a:extLst>
          </p:cNvPr>
          <p:cNvSpPr>
            <a:spLocks noGrp="1"/>
          </p:cNvSpPr>
          <p:nvPr>
            <p:ph type="body" sz="quarter" idx="15"/>
          </p:nvPr>
        </p:nvSpPr>
        <p:spPr>
          <a:xfrm>
            <a:off x="2428685"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6" name="Text Placeholder 12">
            <a:extLst>
              <a:ext uri="{FF2B5EF4-FFF2-40B4-BE49-F238E27FC236}">
                <a16:creationId xmlns:a16="http://schemas.microsoft.com/office/drawing/2014/main" id="{1246A60D-83B3-4754-B14D-1E822DFD43F5}"/>
              </a:ext>
            </a:extLst>
          </p:cNvPr>
          <p:cNvSpPr>
            <a:spLocks noGrp="1"/>
          </p:cNvSpPr>
          <p:nvPr>
            <p:ph type="body" sz="quarter" idx="16"/>
          </p:nvPr>
        </p:nvSpPr>
        <p:spPr>
          <a:xfrm>
            <a:off x="7270557" y="1270715"/>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7" name="Text Placeholder 12">
            <a:extLst>
              <a:ext uri="{FF2B5EF4-FFF2-40B4-BE49-F238E27FC236}">
                <a16:creationId xmlns:a16="http://schemas.microsoft.com/office/drawing/2014/main" id="{9C65ADA2-B7F5-41AA-B308-B1E34FA3F68B}"/>
              </a:ext>
            </a:extLst>
          </p:cNvPr>
          <p:cNvSpPr>
            <a:spLocks noGrp="1"/>
          </p:cNvSpPr>
          <p:nvPr>
            <p:ph type="body" sz="quarter" idx="17"/>
          </p:nvPr>
        </p:nvSpPr>
        <p:spPr>
          <a:xfrm>
            <a:off x="7349950" y="3791366"/>
            <a:ext cx="4462841" cy="1847185"/>
          </a:xfrm>
          <a:prstGeom prst="rect">
            <a:avLst/>
          </a:prstGeom>
        </p:spPr>
        <p:txBody>
          <a:bodyPr/>
          <a:lstStyle>
            <a:lvl1pPr>
              <a:buClr>
                <a:schemeClr val="accent2"/>
              </a:buClr>
              <a:defRPr sz="2400">
                <a:solidFill>
                  <a:schemeClr val="accent1"/>
                </a:solidFill>
              </a:defRPr>
            </a:lvl1pPr>
            <a:lvl2pPr>
              <a:buClr>
                <a:schemeClr val="accent2"/>
              </a:buClr>
              <a:defRPr sz="2000">
                <a:solidFill>
                  <a:schemeClr val="accent1"/>
                </a:solidFill>
              </a:defRPr>
            </a:lvl2pPr>
            <a:lvl3pPr>
              <a:defRPr sz="1800">
                <a:solidFill>
                  <a:schemeClr val="tx2"/>
                </a:solidFill>
              </a:defRPr>
            </a:lvl3pPr>
            <a:lvl4pPr>
              <a:defRPr sz="1600">
                <a:solidFill>
                  <a:schemeClr val="tx2"/>
                </a:solidFill>
              </a:defRPr>
            </a:lvl4pPr>
            <a:lvl5pPr>
              <a:defRPr>
                <a:solidFill>
                  <a:schemeClr val="tx2"/>
                </a:solidFill>
              </a:defRPr>
            </a:lvl5pPr>
          </a:lstStyle>
          <a:p>
            <a:pPr lvl="0"/>
            <a:r>
              <a:rPr lang="en-US"/>
              <a:t>Click to edit Master text styles</a:t>
            </a:r>
          </a:p>
          <a:p>
            <a:pPr lvl="1"/>
            <a:r>
              <a:rPr lang="en-US"/>
              <a:t>Second level</a:t>
            </a:r>
          </a:p>
        </p:txBody>
      </p:sp>
      <p:sp>
        <p:nvSpPr>
          <p:cNvPr id="18" name="Rectangle 17">
            <a:extLst>
              <a:ext uri="{FF2B5EF4-FFF2-40B4-BE49-F238E27FC236}">
                <a16:creationId xmlns:a16="http://schemas.microsoft.com/office/drawing/2014/main" id="{35B85CF5-636A-E440-B11A-092206235E22}"/>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ate Placeholder 3">
            <a:extLst>
              <a:ext uri="{FF2B5EF4-FFF2-40B4-BE49-F238E27FC236}">
                <a16:creationId xmlns:a16="http://schemas.microsoft.com/office/drawing/2014/main" id="{C737E72E-CFE8-C948-A232-7E5E0DBB5B78}"/>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pic>
        <p:nvPicPr>
          <p:cNvPr id="26" name="Picture 25" descr="A close up of a sign&#10;&#10;Description automatically generated">
            <a:extLst>
              <a:ext uri="{FF2B5EF4-FFF2-40B4-BE49-F238E27FC236}">
                <a16:creationId xmlns:a16="http://schemas.microsoft.com/office/drawing/2014/main" id="{9516DD73-EFAF-4D47-841B-1104248EF1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3" name="Picture 2" descr="Logo, company name&#10;&#10;Description automatically generated">
            <a:extLst>
              <a:ext uri="{FF2B5EF4-FFF2-40B4-BE49-F238E27FC236}">
                <a16:creationId xmlns:a16="http://schemas.microsoft.com/office/drawing/2014/main" id="{4569829E-0179-48F9-9819-FA8179268C1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34793379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FD6C3F4-C7B6-4613-8B33-6EBE2B01DE7B}"/>
              </a:ext>
            </a:extLst>
          </p:cNvPr>
          <p:cNvSpPr/>
          <p:nvPr userDrawn="1"/>
        </p:nvSpPr>
        <p:spPr>
          <a:xfrm>
            <a:off x="0" y="164595"/>
            <a:ext cx="12192000" cy="75135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2212291" y="252702"/>
            <a:ext cx="9131780" cy="575136"/>
          </a:xfrm>
        </p:spPr>
        <p:txBody>
          <a:bodyPr>
            <a:normAutofit/>
          </a:bodyPr>
          <a:lstStyle>
            <a:lvl1pPr algn="l">
              <a:defRPr sz="3600">
                <a:solidFill>
                  <a:schemeClr val="accent1"/>
                </a:solidFill>
                <a:latin typeface="+mn-lt"/>
              </a:defRPr>
            </a:lvl1pPr>
          </a:lstStyle>
          <a:p>
            <a:r>
              <a:rPr lang="en-US"/>
              <a:t>Click to add header</a:t>
            </a:r>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a:xfrm>
            <a:off x="4038600" y="6492874"/>
            <a:ext cx="4114800" cy="365125"/>
          </a:xfrm>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a:xfrm>
            <a:off x="9210675" y="6492873"/>
            <a:ext cx="2743200" cy="365125"/>
          </a:xfrm>
        </p:spPr>
        <p:txBody>
          <a:bodyPr/>
          <a:lstStyle>
            <a:lvl1pPr>
              <a:defRPr>
                <a:solidFill>
                  <a:schemeClr val="accent1"/>
                </a:solidFill>
              </a:defRPr>
            </a:lvl1pPr>
          </a:lstStyle>
          <a:p>
            <a:fld id="{69C126A4-BD19-47E2-8A0E-0DE1B9D8C925}" type="slidenum">
              <a:rPr lang="en-US" smtClean="0"/>
              <a:pPr/>
              <a:t>‹#›</a:t>
            </a:fld>
            <a:endParaRPr lang="en-US"/>
          </a:p>
        </p:txBody>
      </p:sp>
      <p:sp>
        <p:nvSpPr>
          <p:cNvPr id="9" name="Rectangle 8">
            <a:extLst>
              <a:ext uri="{FF2B5EF4-FFF2-40B4-BE49-F238E27FC236}">
                <a16:creationId xmlns:a16="http://schemas.microsoft.com/office/drawing/2014/main" id="{17B5F3F2-7038-D944-BB35-28CDB39B19DA}"/>
              </a:ext>
            </a:extLst>
          </p:cNvPr>
          <p:cNvSpPr/>
          <p:nvPr userDrawn="1"/>
        </p:nvSpPr>
        <p:spPr>
          <a:xfrm>
            <a:off x="241110" y="0"/>
            <a:ext cx="1583141" cy="6858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a:extLst>
              <a:ext uri="{FF2B5EF4-FFF2-40B4-BE49-F238E27FC236}">
                <a16:creationId xmlns:a16="http://schemas.microsoft.com/office/drawing/2014/main" id="{4045A7A8-30EA-074D-AD8F-CCCE7D8D8883}"/>
              </a:ext>
            </a:extLst>
          </p:cNvPr>
          <p:cNvSpPr>
            <a:spLocks noGrp="1"/>
          </p:cNvSpPr>
          <p:nvPr>
            <p:ph type="dt" sz="half" idx="10"/>
          </p:nvPr>
        </p:nvSpPr>
        <p:spPr>
          <a:xfrm>
            <a:off x="243484" y="6492875"/>
            <a:ext cx="1585316" cy="365125"/>
          </a:xfrm>
        </p:spPr>
        <p:txBody>
          <a:bodyPr/>
          <a:lstStyle>
            <a:lvl1pPr algn="ctr">
              <a:defRPr/>
            </a:lvl1pPr>
          </a:lstStyle>
          <a:p>
            <a:fld id="{FA6A0AD2-53AF-4D84-8AC9-3DBC493F2F75}" type="datetimeFigureOut">
              <a:rPr lang="en-US" smtClean="0"/>
              <a:pPr/>
              <a:t>3/15/2021</a:t>
            </a:fld>
            <a:endParaRPr lang="en-US"/>
          </a:p>
        </p:txBody>
      </p:sp>
      <p:pic>
        <p:nvPicPr>
          <p:cNvPr id="11" name="Picture 10" descr="A close up of a sign&#10;&#10;Description automatically generated">
            <a:extLst>
              <a:ext uri="{FF2B5EF4-FFF2-40B4-BE49-F238E27FC236}">
                <a16:creationId xmlns:a16="http://schemas.microsoft.com/office/drawing/2014/main" id="{210F5092-1527-9B43-8ADE-35FC8A3822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877" y="208290"/>
            <a:ext cx="997300" cy="398921"/>
          </a:xfrm>
          <a:prstGeom prst="rect">
            <a:avLst/>
          </a:prstGeom>
        </p:spPr>
      </p:pic>
      <p:pic>
        <p:nvPicPr>
          <p:cNvPr id="4" name="Picture 3" descr="Logo, company name&#10;&#10;Description automatically generated">
            <a:extLst>
              <a:ext uri="{FF2B5EF4-FFF2-40B4-BE49-F238E27FC236}">
                <a16:creationId xmlns:a16="http://schemas.microsoft.com/office/drawing/2014/main" id="{7B514CDE-B44E-48D2-AF6E-F7F26F3FAC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525" y="5840228"/>
            <a:ext cx="865233" cy="524798"/>
          </a:xfrm>
          <a:prstGeom prst="rect">
            <a:avLst/>
          </a:prstGeom>
        </p:spPr>
      </p:pic>
    </p:spTree>
    <p:extLst>
      <p:ext uri="{BB962C8B-B14F-4D97-AF65-F5344CB8AC3E}">
        <p14:creationId xmlns:p14="http://schemas.microsoft.com/office/powerpoint/2010/main" val="261307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9" name="Picture 8" descr="A group of people standing in front of a crowd posing for the camera&#10;&#10;Description automatically generated">
            <a:extLst>
              <a:ext uri="{FF2B5EF4-FFF2-40B4-BE49-F238E27FC236}">
                <a16:creationId xmlns:a16="http://schemas.microsoft.com/office/drawing/2014/main" id="{8132F563-1018-4BBA-84AD-7D43004AA59D}"/>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l="3" t="11325" r="3165" b="2551"/>
          <a:stretch/>
        </p:blipFill>
        <p:spPr>
          <a:xfrm>
            <a:off x="426" y="0"/>
            <a:ext cx="12191574"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07725"/>
            <a:ext cx="5507665" cy="2457864"/>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2CABA84F-8E24-41C1-A179-B6E997659DE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85431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pic>
        <p:nvPicPr>
          <p:cNvPr id="10" name="Picture 9" descr="A group of people sitting at a computer&#10;&#10;Description automatically generated">
            <a:extLst>
              <a:ext uri="{FF2B5EF4-FFF2-40B4-BE49-F238E27FC236}">
                <a16:creationId xmlns:a16="http://schemas.microsoft.com/office/drawing/2014/main" id="{70A31480-C32A-4BB8-B0DF-C99B27B668F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4722" r="-22" b="20417"/>
          <a:stretch/>
        </p:blipFill>
        <p:spPr>
          <a:xfrm>
            <a:off x="0" y="1"/>
            <a:ext cx="12217428" cy="6858000"/>
          </a:xfrm>
          <a:prstGeom prst="rect">
            <a:avLst/>
          </a:prstGeom>
        </p:spPr>
      </p:pic>
      <p:sp>
        <p:nvSpPr>
          <p:cNvPr id="4" name="Rectangle 3">
            <a:extLst>
              <a:ext uri="{FF2B5EF4-FFF2-40B4-BE49-F238E27FC236}">
                <a16:creationId xmlns:a16="http://schemas.microsoft.com/office/drawing/2014/main" id="{0228147C-9AFB-495B-A485-811F7D37112A}"/>
              </a:ext>
            </a:extLst>
          </p:cNvPr>
          <p:cNvSpPr/>
          <p:nvPr userDrawn="1"/>
        </p:nvSpPr>
        <p:spPr>
          <a:xfrm>
            <a:off x="0" y="0"/>
            <a:ext cx="12217429"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157361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1312" y="233478"/>
            <a:ext cx="994008" cy="397604"/>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2030819" y="3807725"/>
            <a:ext cx="5507665" cy="2457864"/>
          </a:xfrm>
          <a:noFill/>
          <a:ln>
            <a:noFill/>
          </a:ln>
        </p:spPr>
        <p:txBody>
          <a:bodyPr anchor="b">
            <a:noAutofit/>
          </a:bodyPr>
          <a:lstStyle>
            <a:lvl1pPr algn="l">
              <a:defRPr sz="5400">
                <a:solidFill>
                  <a:schemeClr val="accent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528B33F6-A58B-4CDC-8488-A0B7054DA8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3509" y="6173310"/>
            <a:ext cx="865233" cy="524798"/>
          </a:xfrm>
          <a:prstGeom prst="rect">
            <a:avLst/>
          </a:prstGeom>
        </p:spPr>
      </p:pic>
    </p:spTree>
    <p:extLst>
      <p:ext uri="{BB962C8B-B14F-4D97-AF65-F5344CB8AC3E}">
        <p14:creationId xmlns:p14="http://schemas.microsoft.com/office/powerpoint/2010/main" val="866271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pic>
        <p:nvPicPr>
          <p:cNvPr id="6" name="Picture 5" descr="A group of people in a room&#10;&#10;Description automatically generated">
            <a:extLst>
              <a:ext uri="{FF2B5EF4-FFF2-40B4-BE49-F238E27FC236}">
                <a16:creationId xmlns:a16="http://schemas.microsoft.com/office/drawing/2014/main" id="{1B9DEDDA-7B58-4520-A950-B49ECEF3EC1E}"/>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4683" t="23292" r="9940" b="12674"/>
          <a:stretch/>
        </p:blipFill>
        <p:spPr>
          <a:xfrm>
            <a:off x="1" y="1"/>
            <a:ext cx="12191999" cy="6857999"/>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73148" y="2169994"/>
            <a:ext cx="2870789" cy="234344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9FB7DA9D-A6E0-4F2D-B849-48659B12B7B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62972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pic>
        <p:nvPicPr>
          <p:cNvPr id="9" name="Picture 8" descr="A picture containing person, child, indoor, wall&#10;&#10;Description automatically generated">
            <a:extLst>
              <a:ext uri="{FF2B5EF4-FFF2-40B4-BE49-F238E27FC236}">
                <a16:creationId xmlns:a16="http://schemas.microsoft.com/office/drawing/2014/main" id="{454B729E-4078-4961-AA28-F71FC702E41B}"/>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42" t="7435" r="-42" b="17542"/>
          <a:stretch/>
        </p:blipFill>
        <p:spPr>
          <a:xfrm>
            <a:off x="0" y="1"/>
            <a:ext cx="12192000" cy="6858000"/>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73148" y="2169994"/>
            <a:ext cx="2870789" cy="234344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954323D5-DC36-4533-A457-DCC5ED0C961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105200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11" name="Picture 10" descr="A group of people sitting at a table&#10;&#10;Description automatically generated">
            <a:extLst>
              <a:ext uri="{FF2B5EF4-FFF2-40B4-BE49-F238E27FC236}">
                <a16:creationId xmlns:a16="http://schemas.microsoft.com/office/drawing/2014/main" id="{33D73650-076F-4A3A-8B1D-4BC037C27D80}"/>
              </a:ext>
            </a:extLst>
          </p:cNvPr>
          <p:cNvPicPr>
            <a:picLocks noChangeAspect="1"/>
          </p:cNvPicPr>
          <p:nvPr userDrawn="1"/>
        </p:nvPicPr>
        <p:blipFill rotWithShape="1">
          <a:blip r:embed="rId2">
            <a:alphaModFix amt="65000"/>
            <a:extLst>
              <a:ext uri="{28A0092B-C50C-407E-A947-70E740481C1C}">
                <a14:useLocalDpi xmlns:a14="http://schemas.microsoft.com/office/drawing/2010/main" val="0"/>
              </a:ext>
            </a:extLst>
          </a:blip>
          <a:srcRect t="2711" r="1406" b="14039"/>
          <a:stretch/>
        </p:blipFill>
        <p:spPr>
          <a:xfrm>
            <a:off x="1" y="0"/>
            <a:ext cx="12191999" cy="6858000"/>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57202" y="2179675"/>
            <a:ext cx="2870789" cy="2351382"/>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44B20456-6692-4960-8821-D490DE17564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316672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pic>
        <p:nvPicPr>
          <p:cNvPr id="10" name="Picture 9" descr="A picture containing book, indoor, laptop, shelf&#10;&#10;Description automatically generated">
            <a:extLst>
              <a:ext uri="{FF2B5EF4-FFF2-40B4-BE49-F238E27FC236}">
                <a16:creationId xmlns:a16="http://schemas.microsoft.com/office/drawing/2014/main" id="{E38AE18D-74B8-4D84-8A53-A0113DBFDB85}"/>
              </a:ext>
            </a:extLst>
          </p:cNvPr>
          <p:cNvPicPr>
            <a:picLocks noChangeAspect="1"/>
          </p:cNvPicPr>
          <p:nvPr userDrawn="1"/>
        </p:nvPicPr>
        <p:blipFill rotWithShape="1">
          <a:blip r:embed="rId2">
            <a:alphaModFix amt="65000"/>
            <a:extLst>
              <a:ext uri="{28A0092B-C50C-407E-A947-70E740481C1C}">
                <a14:useLocalDpi xmlns:a14="http://schemas.microsoft.com/office/drawing/2010/main" val="0"/>
              </a:ext>
            </a:extLst>
          </a:blip>
          <a:srcRect l="-104" t="6395" r="104" b="3783"/>
          <a:stretch/>
        </p:blipFill>
        <p:spPr>
          <a:xfrm>
            <a:off x="0" y="1"/>
            <a:ext cx="12192000" cy="6898432"/>
          </a:xfrm>
          <a:prstGeom prst="rect">
            <a:avLst/>
          </a:prstGeom>
        </p:spPr>
      </p:pic>
      <p:sp>
        <p:nvSpPr>
          <p:cNvPr id="7" name="Rectangle 6">
            <a:extLst>
              <a:ext uri="{FF2B5EF4-FFF2-40B4-BE49-F238E27FC236}">
                <a16:creationId xmlns:a16="http://schemas.microsoft.com/office/drawing/2014/main" id="{30033EEE-3823-4FA0-9C86-2F8D1358CA62}"/>
              </a:ext>
            </a:extLst>
          </p:cNvPr>
          <p:cNvSpPr/>
          <p:nvPr userDrawn="1"/>
        </p:nvSpPr>
        <p:spPr>
          <a:xfrm>
            <a:off x="361507" y="0"/>
            <a:ext cx="309407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478F5A8A-81B1-4D06-B15C-B9423E8CC1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74" y="337010"/>
            <a:ext cx="1649139" cy="659657"/>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hasCustomPrompt="1"/>
          </p:nvPr>
        </p:nvSpPr>
        <p:spPr>
          <a:xfrm>
            <a:off x="457202" y="2179674"/>
            <a:ext cx="2870789" cy="2392325"/>
          </a:xfrm>
          <a:noFill/>
          <a:ln>
            <a:noFill/>
          </a:ln>
        </p:spPr>
        <p:txBody>
          <a:bodyPr anchor="b">
            <a:noAutofit/>
          </a:bodyPr>
          <a:lstStyle>
            <a:lvl1pPr algn="l">
              <a:defRPr sz="4000">
                <a:solidFill>
                  <a:schemeClr val="bg1"/>
                </a:solidFill>
                <a:latin typeface="+mn-lt"/>
              </a:defRPr>
            </a:lvl1pPr>
          </a:lstStyle>
          <a:p>
            <a:r>
              <a:rPr lang="en-US"/>
              <a:t>Click to edit Master title or section break</a:t>
            </a:r>
          </a:p>
        </p:txBody>
      </p:sp>
      <p:pic>
        <p:nvPicPr>
          <p:cNvPr id="3" name="Picture 2" descr="Logo, company name&#10;&#10;Description automatically generated">
            <a:extLst>
              <a:ext uri="{FF2B5EF4-FFF2-40B4-BE49-F238E27FC236}">
                <a16:creationId xmlns:a16="http://schemas.microsoft.com/office/drawing/2014/main" id="{3C7C0638-979B-4B0B-B96F-6B859AF7A69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24294" y="6040073"/>
            <a:ext cx="1060704" cy="643359"/>
          </a:xfrm>
          <a:prstGeom prst="rect">
            <a:avLst/>
          </a:prstGeom>
        </p:spPr>
      </p:pic>
    </p:spTree>
    <p:extLst>
      <p:ext uri="{BB962C8B-B14F-4D97-AF65-F5344CB8AC3E}">
        <p14:creationId xmlns:p14="http://schemas.microsoft.com/office/powerpoint/2010/main" val="106947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B7C4E4-2D06-490E-9697-F8F066CE1C1F}"/>
              </a:ext>
            </a:extLst>
          </p:cNvPr>
          <p:cNvSpPr/>
          <p:nvPr userDrawn="1"/>
        </p:nvSpPr>
        <p:spPr>
          <a:xfrm>
            <a:off x="0" y="6017606"/>
            <a:ext cx="12192000" cy="527467"/>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140E875-7581-43F3-85AE-4FC91D736F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7350" y="6062943"/>
            <a:ext cx="997300" cy="39892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712380" y="153230"/>
            <a:ext cx="11121657" cy="751350"/>
          </a:xfrm>
        </p:spPr>
        <p:txBody>
          <a:bodyPr>
            <a:normAutofit/>
          </a:bodyPr>
          <a:lstStyle>
            <a:lvl1pPr algn="l">
              <a:defRPr sz="3600">
                <a:solidFill>
                  <a:schemeClr val="accent1"/>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712380" y="1495651"/>
            <a:ext cx="10623762" cy="4351338"/>
          </a:xfrm>
          <a:prstGeom prst="rect">
            <a:avLst/>
          </a:prstGeom>
        </p:spPr>
        <p:txBody>
          <a:bodyPr/>
          <a:lstStyle>
            <a:lvl1pPr>
              <a:buClr>
                <a:schemeClr val="accent2"/>
              </a:buClr>
              <a:defRPr>
                <a:solidFill>
                  <a:schemeClr val="accent1"/>
                </a:solidFill>
              </a:defRPr>
            </a:lvl1pPr>
            <a:lvl2pPr>
              <a:buClr>
                <a:schemeClr val="accent2"/>
              </a:buClr>
              <a:defRPr>
                <a:solidFill>
                  <a:schemeClr val="accent1"/>
                </a:solidFill>
              </a:defRPr>
            </a:lvl2pPr>
            <a:lvl3pPr>
              <a:buClr>
                <a:schemeClr val="accent2"/>
              </a:buClr>
              <a:defRPr>
                <a:solidFill>
                  <a:schemeClr val="accent1"/>
                </a:solidFill>
              </a:defRPr>
            </a:lvl3pPr>
            <a:lvl4pPr>
              <a:buClr>
                <a:schemeClr val="accent2"/>
              </a:buClr>
              <a:defRPr>
                <a:solidFill>
                  <a:schemeClr val="accent1"/>
                </a:solidFill>
              </a:defRPr>
            </a:lvl4pPr>
            <a:lvl5pPr>
              <a:buClr>
                <a:schemeClr val="accent2"/>
              </a:buCl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3EF4DB6E-C9F9-D944-B663-9CB9DAF8722D}"/>
              </a:ext>
            </a:extLst>
          </p:cNvPr>
          <p:cNvSpPr/>
          <p:nvPr userDrawn="1"/>
        </p:nvSpPr>
        <p:spPr>
          <a:xfrm>
            <a:off x="0" y="6502622"/>
            <a:ext cx="12192000" cy="123465"/>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518B"/>
              </a:solidFill>
            </a:endParaRPr>
          </a:p>
        </p:txBody>
      </p:sp>
      <p:sp>
        <p:nvSpPr>
          <p:cNvPr id="11" name="Footer Placeholder 4">
            <a:extLst>
              <a:ext uri="{FF2B5EF4-FFF2-40B4-BE49-F238E27FC236}">
                <a16:creationId xmlns:a16="http://schemas.microsoft.com/office/drawing/2014/main" id="{68E7FD1F-DB59-1F43-A0E9-971CABD56E09}"/>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12" name="Date Placeholder 3">
            <a:extLst>
              <a:ext uri="{FF2B5EF4-FFF2-40B4-BE49-F238E27FC236}">
                <a16:creationId xmlns:a16="http://schemas.microsoft.com/office/drawing/2014/main" id="{1650F9ED-1E1E-254C-8D51-ADB94CF4D0E1}"/>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A6A0AD2-53AF-4D84-8AC9-3DBC493F2F75}" type="datetimeFigureOut">
              <a:rPr lang="en-US" smtClean="0"/>
              <a:pPr/>
              <a:t>3/15/2021</a:t>
            </a:fld>
            <a:endParaRPr lang="en-US"/>
          </a:p>
        </p:txBody>
      </p:sp>
      <p:sp>
        <p:nvSpPr>
          <p:cNvPr id="13" name="Slide Number Placeholder 5">
            <a:extLst>
              <a:ext uri="{FF2B5EF4-FFF2-40B4-BE49-F238E27FC236}">
                <a16:creationId xmlns:a16="http://schemas.microsoft.com/office/drawing/2014/main" id="{C4FED095-2A60-7649-AE12-495DA5A57147}"/>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69C126A4-BD19-47E2-8A0E-0DE1B9D8C925}" type="slidenum">
              <a:rPr lang="en-US" smtClean="0"/>
              <a:pPr/>
              <a:t>‹#›</a:t>
            </a:fld>
            <a:endParaRPr lang="en-US"/>
          </a:p>
        </p:txBody>
      </p:sp>
      <p:pic>
        <p:nvPicPr>
          <p:cNvPr id="5" name="Picture 4" descr="Logo&#10;&#10;Description automatically generated">
            <a:extLst>
              <a:ext uri="{FF2B5EF4-FFF2-40B4-BE49-F238E27FC236}">
                <a16:creationId xmlns:a16="http://schemas.microsoft.com/office/drawing/2014/main" id="{AD25C652-3A12-4692-BB44-8656ED261C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8168" y="151883"/>
            <a:ext cx="895947" cy="528803"/>
          </a:xfrm>
          <a:prstGeom prst="rect">
            <a:avLst/>
          </a:prstGeom>
        </p:spPr>
      </p:pic>
    </p:spTree>
    <p:extLst>
      <p:ext uri="{BB962C8B-B14F-4D97-AF65-F5344CB8AC3E}">
        <p14:creationId xmlns:p14="http://schemas.microsoft.com/office/powerpoint/2010/main" val="310152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A8236F96-CFF5-43CD-9E03-D06E3B2A0E22}"/>
              </a:ext>
            </a:extLst>
          </p:cNvPr>
          <p:cNvSpPr>
            <a:spLocks noGrp="1"/>
          </p:cNvSpPr>
          <p:nvPr>
            <p:ph type="ftr" sz="quarter" idx="3"/>
          </p:nvPr>
        </p:nvSpPr>
        <p:spPr>
          <a:xfrm>
            <a:off x="4038600" y="6544338"/>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4" name="Date Placeholder 3">
            <a:extLst>
              <a:ext uri="{FF2B5EF4-FFF2-40B4-BE49-F238E27FC236}">
                <a16:creationId xmlns:a16="http://schemas.microsoft.com/office/drawing/2014/main" id="{CD3C28EB-BCA9-43F7-A9C9-9BC5A31B8541}"/>
              </a:ext>
            </a:extLst>
          </p:cNvPr>
          <p:cNvSpPr>
            <a:spLocks noGrp="1"/>
          </p:cNvSpPr>
          <p:nvPr>
            <p:ph type="dt" sz="half" idx="2"/>
          </p:nvPr>
        </p:nvSpPr>
        <p:spPr>
          <a:xfrm>
            <a:off x="238125" y="6537963"/>
            <a:ext cx="2743200" cy="365125"/>
          </a:xfrm>
          <a:prstGeom prst="rect">
            <a:avLst/>
          </a:prstGeom>
        </p:spPr>
        <p:txBody>
          <a:bodyPr vert="horz" lIns="91440" tIns="45720" rIns="91440" bIns="45720" rtlCol="0" anchor="ctr"/>
          <a:lstStyle>
            <a:lvl1pPr algn="l">
              <a:defRPr sz="1200">
                <a:solidFill>
                  <a:schemeClr val="bg1"/>
                </a:solidFill>
              </a:defRPr>
            </a:lvl1pPr>
          </a:lstStyle>
          <a:p>
            <a:fld id="{FA6A0AD2-53AF-4D84-8AC9-3DBC493F2F75}" type="datetimeFigureOut">
              <a:rPr lang="en-US" smtClean="0"/>
              <a:pPr/>
              <a:t>3/15/2021</a:t>
            </a:fld>
            <a:endParaRPr lang="en-US"/>
          </a:p>
        </p:txBody>
      </p:sp>
      <p:sp>
        <p:nvSpPr>
          <p:cNvPr id="6" name="Slide Number Placeholder 5">
            <a:extLst>
              <a:ext uri="{FF2B5EF4-FFF2-40B4-BE49-F238E27FC236}">
                <a16:creationId xmlns:a16="http://schemas.microsoft.com/office/drawing/2014/main" id="{9467911F-0FB9-4538-A2CE-203712435FFC}"/>
              </a:ext>
            </a:extLst>
          </p:cNvPr>
          <p:cNvSpPr>
            <a:spLocks noGrp="1"/>
          </p:cNvSpPr>
          <p:nvPr>
            <p:ph type="sldNum" sz="quarter" idx="4"/>
          </p:nvPr>
        </p:nvSpPr>
        <p:spPr>
          <a:xfrm>
            <a:off x="9210675" y="6529126"/>
            <a:ext cx="2743200" cy="365125"/>
          </a:xfrm>
          <a:prstGeom prst="rect">
            <a:avLst/>
          </a:prstGeom>
        </p:spPr>
        <p:txBody>
          <a:bodyPr vert="horz" lIns="91440" tIns="45720" rIns="91440" bIns="45720" rtlCol="0" anchor="ctr"/>
          <a:lstStyle>
            <a:lvl1pPr algn="r">
              <a:defRPr sz="1200">
                <a:solidFill>
                  <a:schemeClr val="bg1"/>
                </a:solidFill>
              </a:defRPr>
            </a:lvl1pPr>
          </a:lstStyle>
          <a:p>
            <a:fld id="{69C126A4-BD19-47E2-8A0E-0DE1B9D8C925}" type="slidenum">
              <a:rPr lang="en-US" smtClean="0"/>
              <a:pPr/>
              <a:t>‹#›</a:t>
            </a:fld>
            <a:endParaRPr lang="en-US"/>
          </a:p>
        </p:txBody>
      </p:sp>
      <p:sp>
        <p:nvSpPr>
          <p:cNvPr id="2" name="Title Placeholder 1">
            <a:extLst>
              <a:ext uri="{FF2B5EF4-FFF2-40B4-BE49-F238E27FC236}">
                <a16:creationId xmlns:a16="http://schemas.microsoft.com/office/drawing/2014/main" id="{520FB3CC-93E0-4E44-B4B3-9138134000E6}"/>
              </a:ext>
            </a:extLst>
          </p:cNvPr>
          <p:cNvSpPr>
            <a:spLocks noGrp="1"/>
          </p:cNvSpPr>
          <p:nvPr>
            <p:ph type="title"/>
          </p:nvPr>
        </p:nvSpPr>
        <p:spPr>
          <a:xfrm>
            <a:off x="637953" y="104134"/>
            <a:ext cx="11164188" cy="751350"/>
          </a:xfrm>
          <a:prstGeom prst="rect">
            <a:avLst/>
          </a:prstGeom>
        </p:spPr>
        <p:txBody>
          <a:bodyPr vert="horz" lIns="91440" tIns="45720" rIns="91440" bIns="45720" rtlCol="0" anchor="ctr">
            <a:normAutofit/>
          </a:bodyPr>
          <a:lstStyle/>
          <a:p>
            <a:r>
              <a:rPr lang="en-US"/>
              <a:t>Click to edit Header</a:t>
            </a:r>
          </a:p>
        </p:txBody>
      </p:sp>
    </p:spTree>
    <p:extLst>
      <p:ext uri="{BB962C8B-B14F-4D97-AF65-F5344CB8AC3E}">
        <p14:creationId xmlns:p14="http://schemas.microsoft.com/office/powerpoint/2010/main" val="4111256006"/>
      </p:ext>
    </p:extLst>
  </p:cSld>
  <p:clrMap bg1="lt1" tx1="dk1" bg2="lt2" tx2="dk2" accent1="accent1" accent2="accent2" accent3="accent3" accent4="accent4" accent5="accent5" accent6="accent6" hlink="hlink" folHlink="folHlink"/>
  <p:sldLayoutIdLst>
    <p:sldLayoutId id="2147483743" r:id="rId1"/>
    <p:sldLayoutId id="2147483721" r:id="rId2"/>
    <p:sldLayoutId id="2147483742" r:id="rId3"/>
    <p:sldLayoutId id="2147483748" r:id="rId4"/>
    <p:sldLayoutId id="2147483746" r:id="rId5"/>
    <p:sldLayoutId id="2147483747" r:id="rId6"/>
    <p:sldLayoutId id="2147483744" r:id="rId7"/>
    <p:sldLayoutId id="2147483745" r:id="rId8"/>
    <p:sldLayoutId id="2147483725" r:id="rId9"/>
    <p:sldLayoutId id="2147483756" r:id="rId10"/>
    <p:sldLayoutId id="2147483749" r:id="rId11"/>
    <p:sldLayoutId id="2147483750" r:id="rId12"/>
    <p:sldLayoutId id="2147483751" r:id="rId13"/>
    <p:sldLayoutId id="2147483753" r:id="rId14"/>
    <p:sldLayoutId id="2147483752" r:id="rId15"/>
    <p:sldLayoutId id="2147483720" r:id="rId16"/>
    <p:sldLayoutId id="2147483754" r:id="rId17"/>
    <p:sldLayoutId id="2147483757" r:id="rId18"/>
    <p:sldLayoutId id="2147483758" r:id="rId19"/>
    <p:sldLayoutId id="2147483760" r:id="rId20"/>
    <p:sldLayoutId id="2147483761" r:id="rId21"/>
    <p:sldLayoutId id="2147483762" r:id="rId22"/>
    <p:sldLayoutId id="2147483763" r:id="rId23"/>
    <p:sldLayoutId id="2147483764" r:id="rId24"/>
    <p:sldLayoutId id="2147483765" r:id="rId25"/>
    <p:sldLayoutId id="2147483766" r:id="rId26"/>
    <p:sldLayoutId id="2147483767" r:id="rId27"/>
    <p:sldLayoutId id="2147483768" r:id="rId28"/>
    <p:sldLayoutId id="2147483755" r:id="rId29"/>
  </p:sldLayoutIdLst>
  <p:txStyles>
    <p:titleStyle>
      <a:lvl1pPr algn="l" defTabSz="914400" rtl="0" eaLnBrk="1" latinLnBrk="0" hangingPunct="1">
        <a:lnSpc>
          <a:spcPct val="90000"/>
        </a:lnSpc>
        <a:spcBef>
          <a:spcPct val="0"/>
        </a:spcBef>
        <a:buNone/>
        <a:defRPr sz="3600" b="1" kern="1200">
          <a:solidFill>
            <a:schemeClr val="accent1"/>
          </a:solidFill>
          <a:latin typeface="+mn-lt"/>
          <a:ea typeface="+mj-ea"/>
          <a:cs typeface="+mj-cs"/>
        </a:defRPr>
      </a:lvl1pPr>
    </p:titleStyle>
    <p:bodyStyle>
      <a:lvl1pPr marL="228600" indent="-228600" algn="l" defTabSz="914400" rtl="0" eaLnBrk="1" latinLnBrk="0" hangingPunct="1">
        <a:lnSpc>
          <a:spcPct val="90000"/>
        </a:lnSpc>
        <a:spcBef>
          <a:spcPts val="1000"/>
        </a:spcBef>
        <a:buClr>
          <a:schemeClr val="bg2"/>
        </a:buClr>
        <a:buFont typeface="Wingdings" panose="05000000000000000000" pitchFamily="2" charset="2"/>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Clr>
          <a:schemeClr val="bg2"/>
        </a:buClr>
        <a:buFont typeface="Wingdings" panose="05000000000000000000" pitchFamily="2" charset="2"/>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Clr>
          <a:schemeClr val="bg2"/>
        </a:buClr>
        <a:buFont typeface="Wingdings" panose="05000000000000000000" pitchFamily="2" charset="2"/>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Clr>
          <a:schemeClr val="bg2"/>
        </a:buClr>
        <a:buFont typeface="Wingdings" panose="05000000000000000000" pitchFamily="2" charset="2"/>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Clr>
          <a:schemeClr val="bg2"/>
        </a:buClr>
        <a:buFont typeface="Wingdings" panose="05000000000000000000" pitchFamily="2" charset="2"/>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hyperlink" Target="mailto:DRCU@tea.texas.gov"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82DE15DB-0AEB-4230-B0A2-CEC9D6C78E5A}"/>
              </a:ext>
            </a:extLst>
          </p:cNvPr>
          <p:cNvSpPr txBox="1">
            <a:spLocks/>
          </p:cNvSpPr>
          <p:nvPr/>
        </p:nvSpPr>
        <p:spPr>
          <a:xfrm>
            <a:off x="2028825" y="4053126"/>
            <a:ext cx="10029825" cy="2248394"/>
          </a:xfrm>
          <a:prstGeom prst="rect">
            <a:avLst/>
          </a:prstGeom>
          <a:noFill/>
          <a:ln>
            <a:noFill/>
          </a:ln>
        </p:spPr>
        <p:txBody>
          <a:bodyPr vert="horz" lIns="91440" tIns="45720" rIns="91440" bIns="45720" rtlCol="0" anchor="b">
            <a:noAutofit/>
          </a:bodyPr>
          <a:lstStyle>
            <a:lvl1pPr algn="l" defTabSz="914400" rtl="0" eaLnBrk="1" latinLnBrk="0" hangingPunct="1">
              <a:lnSpc>
                <a:spcPct val="90000"/>
              </a:lnSpc>
              <a:spcBef>
                <a:spcPct val="0"/>
              </a:spcBef>
              <a:buNone/>
              <a:defRPr sz="5400" b="1" kern="1200">
                <a:solidFill>
                  <a:schemeClr val="accent1"/>
                </a:solidFill>
                <a:latin typeface="+mn-lt"/>
                <a:ea typeface="+mj-ea"/>
                <a:cs typeface="+mj-cs"/>
              </a:defRPr>
            </a:lvl1pPr>
          </a:lstStyle>
          <a:p>
            <a:r>
              <a:rPr lang="en-US" sz="5000"/>
              <a:t>LEAVER RECORDS</a:t>
            </a:r>
            <a:br>
              <a:rPr lang="en-US" sz="5000"/>
            </a:br>
            <a:r>
              <a:rPr lang="en-US" sz="5000"/>
              <a:t>&amp; DISCIPLINE DATA VALIDATION</a:t>
            </a:r>
          </a:p>
        </p:txBody>
      </p:sp>
    </p:spTree>
    <p:extLst>
      <p:ext uri="{BB962C8B-B14F-4D97-AF65-F5344CB8AC3E}">
        <p14:creationId xmlns:p14="http://schemas.microsoft.com/office/powerpoint/2010/main" val="367918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15CB0-1AB0-46B8-A461-79539D288BB9}"/>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29B0D609-E038-418F-BC49-BC466149CA0F}"/>
              </a:ext>
            </a:extLst>
          </p:cNvPr>
          <p:cNvSpPr>
            <a:spLocks noGrp="1"/>
          </p:cNvSpPr>
          <p:nvPr>
            <p:ph idx="1"/>
          </p:nvPr>
        </p:nvSpPr>
        <p:spPr>
          <a:xfrm>
            <a:off x="712380" y="1105233"/>
            <a:ext cx="10623762" cy="4351338"/>
          </a:xfrm>
        </p:spPr>
        <p:txBody>
          <a:bodyPr/>
          <a:lstStyle/>
          <a:p>
            <a:pPr marR="0" lvl="0" algn="l" defTabSz="914400" rtl="0" eaLnBrk="1" fontAlgn="auto" latinLnBrk="0" hangingPunct="1">
              <a:lnSpc>
                <a:spcPct val="100000"/>
              </a:lnSpc>
              <a:spcBef>
                <a:spcPts val="600"/>
              </a:spcBef>
              <a:spcAft>
                <a:spcPts val="600"/>
              </a:spcAft>
              <a:buClr>
                <a:srgbClr val="F16038"/>
              </a:buClr>
              <a:buSzTx/>
              <a:tabLst/>
              <a:defRPr/>
            </a:pPr>
            <a:r>
              <a:rPr lang="en-US" sz="3200" b="1">
                <a:solidFill>
                  <a:srgbClr val="0070C0"/>
                </a:solidFill>
              </a:rPr>
              <a:t>2019 Compliance Review Update</a:t>
            </a:r>
            <a:endParaRPr kumimoji="0" lang="en-US" sz="3200" b="1" i="0" u="none" strike="noStrike" kern="1200" cap="none" spc="0" normalizeH="0" baseline="0" noProof="0">
              <a:ln>
                <a:noFill/>
              </a:ln>
              <a:solidFill>
                <a:srgbClr val="0070C0"/>
              </a:solidFill>
              <a:effectLst/>
              <a:uLnTx/>
              <a:uFillTx/>
            </a:endParaRPr>
          </a:p>
          <a:p>
            <a:pPr marR="0" lvl="0" algn="l" defTabSz="914400" rtl="0" eaLnBrk="1" fontAlgn="auto" latinLnBrk="0" hangingPunct="1">
              <a:lnSpc>
                <a:spcPct val="100000"/>
              </a:lnSpc>
              <a:spcBef>
                <a:spcPts val="600"/>
              </a:spcBef>
              <a:spcAft>
                <a:spcPts val="600"/>
              </a:spcAft>
              <a:buClr>
                <a:srgbClr val="F16038"/>
              </a:buClr>
              <a:buSzTx/>
              <a:tabLst/>
              <a:defRPr/>
            </a:pPr>
            <a:r>
              <a:rPr kumimoji="0" lang="en-US" sz="3200" i="0" u="none" strike="noStrike" kern="1200" cap="none" spc="0" normalizeH="0" baseline="0" noProof="0">
                <a:ln>
                  <a:noFill/>
                </a:ln>
                <a:solidFill>
                  <a:srgbClr val="0070C0"/>
                </a:solidFill>
                <a:effectLst/>
                <a:uLnTx/>
                <a:uFillTx/>
              </a:rPr>
              <a:t>2020 Compliance Review Timeline</a:t>
            </a:r>
          </a:p>
        </p:txBody>
      </p:sp>
    </p:spTree>
    <p:extLst>
      <p:ext uri="{BB962C8B-B14F-4D97-AF65-F5344CB8AC3E}">
        <p14:creationId xmlns:p14="http://schemas.microsoft.com/office/powerpoint/2010/main" val="1229150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pPr marR="0" lvl="0" algn="l" defTabSz="914400" rtl="0" eaLnBrk="1" fontAlgn="auto" latinLnBrk="0" hangingPunct="1">
              <a:lnSpc>
                <a:spcPct val="100000"/>
              </a:lnSpc>
              <a:spcBef>
                <a:spcPts val="600"/>
              </a:spcBef>
              <a:spcAft>
                <a:spcPts val="600"/>
              </a:spcAft>
              <a:buClr>
                <a:srgbClr val="F16038"/>
              </a:buClr>
              <a:buSzTx/>
              <a:tabLst/>
              <a:defRPr/>
            </a:pPr>
            <a:r>
              <a:rPr lang="en-US" sz="3600" b="1">
                <a:solidFill>
                  <a:srgbClr val="0070C0"/>
                </a:solidFill>
              </a:rPr>
              <a:t>2019 Compliance Review Update</a:t>
            </a:r>
            <a:endParaRPr kumimoji="0" lang="en-US" sz="3600" b="1" i="0" u="none" strike="noStrike" kern="1200" cap="none" spc="0" normalizeH="0" baseline="0" noProof="0">
              <a:ln>
                <a:noFill/>
              </a:ln>
              <a:solidFill>
                <a:srgbClr val="0070C0"/>
              </a:solidFill>
              <a:effectLst/>
              <a:uLnTx/>
              <a:uFillTx/>
            </a:endParaRPr>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154128"/>
            <a:ext cx="9773494" cy="4351338"/>
          </a:xfrm>
        </p:spPr>
        <p:txBody>
          <a:bodyPr/>
          <a:lstStyle/>
          <a:p>
            <a:pPr marL="0" indent="0" algn="l">
              <a:buNone/>
            </a:pPr>
            <a:endParaRPr lang="en-US" b="0" i="0">
              <a:effectLst/>
              <a:latin typeface="Segoe UI" panose="020B0502040204020203" pitchFamily="34" charset="0"/>
            </a:endParaRPr>
          </a:p>
          <a:p>
            <a:pPr marL="0" indent="0">
              <a:buNone/>
            </a:pPr>
            <a:endParaRPr lang="en-US"/>
          </a:p>
        </p:txBody>
      </p:sp>
      <p:sp>
        <p:nvSpPr>
          <p:cNvPr id="6" name="TextBox 5">
            <a:extLst>
              <a:ext uri="{FF2B5EF4-FFF2-40B4-BE49-F238E27FC236}">
                <a16:creationId xmlns:a16="http://schemas.microsoft.com/office/drawing/2014/main" id="{D60FB7F9-06EE-4A11-8539-8B2294F5D649}"/>
              </a:ext>
            </a:extLst>
          </p:cNvPr>
          <p:cNvSpPr txBox="1"/>
          <p:nvPr/>
        </p:nvSpPr>
        <p:spPr>
          <a:xfrm>
            <a:off x="2443579" y="1280241"/>
            <a:ext cx="8129726" cy="5262979"/>
          </a:xfrm>
          <a:prstGeom prst="rect">
            <a:avLst/>
          </a:prstGeom>
          <a:noFill/>
        </p:spPr>
        <p:txBody>
          <a:bodyPr wrap="square" lIns="91440" tIns="45720" rIns="91440" bIns="45720" anchor="t">
            <a:spAutoFit/>
          </a:bodyPr>
          <a:lstStyle/>
          <a:p>
            <a:pPr marL="457200" indent="-457200">
              <a:buClr>
                <a:srgbClr val="F16038"/>
              </a:buClr>
              <a:buFont typeface="Wingdings" panose="05000000000000000000" pitchFamily="2" charset="2"/>
              <a:buChar char="§"/>
            </a:pPr>
            <a:r>
              <a:rPr lang="en-US" sz="2400">
                <a:solidFill>
                  <a:schemeClr val="tx1"/>
                </a:solidFill>
                <a:ea typeface="Calibri" panose="020F0502020204030204" pitchFamily="34" charset="0"/>
                <a:cs typeface="Times New Roman" panose="02020603050405020304" pitchFamily="18" charset="0"/>
              </a:rPr>
              <a:t>On April 1, 2020</a:t>
            </a:r>
            <a:r>
              <a:rPr lang="en-US" sz="2400">
                <a:solidFill>
                  <a:schemeClr val="tx1"/>
                </a:solidFill>
                <a:effectLst/>
                <a:ea typeface="Calibri" panose="020F0502020204030204" pitchFamily="34" charset="0"/>
                <a:cs typeface="Times New Roman" panose="02020603050405020304" pitchFamily="18" charset="0"/>
              </a:rPr>
              <a:t>, the Data Reporting Compliance Unit (DRCU) postponed the due date for 2019 Discipline Data Validation (DDV) compliance reviews as well as paused review of already submitted compliance reviews for both 2019 DDV and Leaver Records Data Validation (LRDV) due to COVID-19. </a:t>
            </a:r>
            <a:endParaRPr lang="en-US" sz="2400">
              <a:solidFill>
                <a:schemeClr val="tx1"/>
              </a:solidFill>
              <a:ea typeface="Calibri" panose="020F0502020204030204" pitchFamily="34" charset="0"/>
              <a:cs typeface="Times New Roman" panose="02020603050405020304" pitchFamily="18" charset="0"/>
            </a:endParaRPr>
          </a:p>
          <a:p>
            <a:pPr marL="457200" indent="-457200">
              <a:buClr>
                <a:srgbClr val="F16038"/>
              </a:buClr>
              <a:buFont typeface="Wingdings" panose="05000000000000000000" pitchFamily="2" charset="2"/>
              <a:buChar char="§"/>
            </a:pPr>
            <a:r>
              <a:rPr lang="en-US" sz="2400">
                <a:solidFill>
                  <a:schemeClr val="tx1"/>
                </a:solidFill>
                <a:effectLst/>
                <a:ea typeface="Calibri" panose="020F0502020204030204" pitchFamily="34" charset="0"/>
                <a:cs typeface="Times New Roman" panose="02020603050405020304" pitchFamily="18" charset="0"/>
              </a:rPr>
              <a:t>Over the next few weeks, DRCU will be closing out 2019 </a:t>
            </a:r>
            <a:r>
              <a:rPr lang="en-US" sz="2400">
                <a:solidFill>
                  <a:schemeClr val="tx1"/>
                </a:solidFill>
                <a:ea typeface="Calibri" panose="020F0502020204030204" pitchFamily="34" charset="0"/>
                <a:cs typeface="Times New Roman" panose="02020603050405020304" pitchFamily="18" charset="0"/>
              </a:rPr>
              <a:t>DDV and LRDV reviews in preparation for 2020. Local education agencies are strongly encouraged to use the information provided in 2019 compliance reviews to either (a) validate the data is correct and address any identified potential implementation concerns found or (b) improve local data collection and submission procedures if incorrect data is found.</a:t>
            </a:r>
            <a:endParaRPr lang="en-US" sz="240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3327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15CB0-1AB0-46B8-A461-79539D288BB9}"/>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29B0D609-E038-418F-BC49-BC466149CA0F}"/>
              </a:ext>
            </a:extLst>
          </p:cNvPr>
          <p:cNvSpPr>
            <a:spLocks noGrp="1"/>
          </p:cNvSpPr>
          <p:nvPr>
            <p:ph idx="1"/>
          </p:nvPr>
        </p:nvSpPr>
        <p:spPr>
          <a:xfrm>
            <a:off x="712380" y="1105233"/>
            <a:ext cx="10623762" cy="4351338"/>
          </a:xfrm>
        </p:spPr>
        <p:txBody>
          <a:bodyPr/>
          <a:lstStyle/>
          <a:p>
            <a:pPr marR="0" lvl="0" algn="l" defTabSz="914400" rtl="0" eaLnBrk="1" fontAlgn="auto" latinLnBrk="0" hangingPunct="1">
              <a:lnSpc>
                <a:spcPct val="100000"/>
              </a:lnSpc>
              <a:spcBef>
                <a:spcPts val="600"/>
              </a:spcBef>
              <a:spcAft>
                <a:spcPts val="600"/>
              </a:spcAft>
              <a:buClr>
                <a:srgbClr val="F16038"/>
              </a:buClr>
              <a:buSzTx/>
              <a:tabLst/>
              <a:defRPr/>
            </a:pPr>
            <a:r>
              <a:rPr lang="en-US" sz="3200">
                <a:solidFill>
                  <a:srgbClr val="0070C0"/>
                </a:solidFill>
              </a:rPr>
              <a:t>2019 Compliance Review Update</a:t>
            </a:r>
            <a:endParaRPr kumimoji="0" lang="en-US" sz="3200" i="0" u="none" strike="noStrike" kern="1200" cap="none" spc="0" normalizeH="0" baseline="0" noProof="0">
              <a:ln>
                <a:noFill/>
              </a:ln>
              <a:solidFill>
                <a:srgbClr val="0070C0"/>
              </a:solidFill>
              <a:effectLst/>
              <a:uLnTx/>
              <a:uFillTx/>
            </a:endParaRPr>
          </a:p>
          <a:p>
            <a:pPr marR="0" lvl="0" algn="l" defTabSz="914400" rtl="0" eaLnBrk="1" fontAlgn="auto" latinLnBrk="0" hangingPunct="1">
              <a:lnSpc>
                <a:spcPct val="100000"/>
              </a:lnSpc>
              <a:spcBef>
                <a:spcPts val="600"/>
              </a:spcBef>
              <a:spcAft>
                <a:spcPts val="600"/>
              </a:spcAft>
              <a:buClr>
                <a:srgbClr val="F16038"/>
              </a:buClr>
              <a:buSzTx/>
              <a:tabLst/>
              <a:defRPr/>
            </a:pPr>
            <a:r>
              <a:rPr kumimoji="0" lang="en-US" sz="3200" b="1" i="0" u="none" strike="noStrike" kern="1200" cap="none" spc="0" normalizeH="0" baseline="0" noProof="0">
                <a:ln>
                  <a:noFill/>
                </a:ln>
                <a:solidFill>
                  <a:srgbClr val="0070C0"/>
                </a:solidFill>
                <a:effectLst/>
                <a:uLnTx/>
                <a:uFillTx/>
              </a:rPr>
              <a:t>2020 Compliance Review Timeline</a:t>
            </a:r>
          </a:p>
        </p:txBody>
      </p:sp>
    </p:spTree>
    <p:extLst>
      <p:ext uri="{BB962C8B-B14F-4D97-AF65-F5344CB8AC3E}">
        <p14:creationId xmlns:p14="http://schemas.microsoft.com/office/powerpoint/2010/main" val="194590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pPr marR="0" lvl="0" algn="l" defTabSz="914400" rtl="0" eaLnBrk="1" fontAlgn="auto" latinLnBrk="0" hangingPunct="1">
              <a:lnSpc>
                <a:spcPct val="100000"/>
              </a:lnSpc>
              <a:spcBef>
                <a:spcPts val="600"/>
              </a:spcBef>
              <a:spcAft>
                <a:spcPts val="600"/>
              </a:spcAft>
              <a:buClr>
                <a:srgbClr val="F16038"/>
              </a:buClr>
              <a:buSzTx/>
              <a:tabLst/>
              <a:defRPr/>
            </a:pPr>
            <a:r>
              <a:rPr kumimoji="0" lang="en-US" sz="3600" i="0" u="none" strike="noStrike" kern="1200" cap="none" spc="0" normalizeH="0" baseline="0" noProof="0">
                <a:ln>
                  <a:noFill/>
                </a:ln>
                <a:solidFill>
                  <a:srgbClr val="0070C0"/>
                </a:solidFill>
                <a:effectLst/>
                <a:uLnTx/>
                <a:uFillTx/>
              </a:rPr>
              <a:t>2020 Compliance Review Timeline</a:t>
            </a:r>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154128"/>
            <a:ext cx="9773494" cy="4351338"/>
          </a:xfrm>
        </p:spPr>
        <p:txBody>
          <a:bodyPr/>
          <a:lstStyle/>
          <a:p>
            <a:pPr marL="0" indent="0" algn="l">
              <a:buNone/>
            </a:pPr>
            <a:endParaRPr lang="en-US" b="0" i="0">
              <a:effectLst/>
              <a:latin typeface="Segoe UI" panose="020B0502040204020203" pitchFamily="34" charset="0"/>
            </a:endParaRPr>
          </a:p>
          <a:p>
            <a:pPr marL="0" indent="0">
              <a:buNone/>
            </a:pPr>
            <a:endParaRPr lang="en-US"/>
          </a:p>
        </p:txBody>
      </p:sp>
      <p:sp>
        <p:nvSpPr>
          <p:cNvPr id="6" name="TextBox 5">
            <a:extLst>
              <a:ext uri="{FF2B5EF4-FFF2-40B4-BE49-F238E27FC236}">
                <a16:creationId xmlns:a16="http://schemas.microsoft.com/office/drawing/2014/main" id="{D60FB7F9-06EE-4A11-8539-8B2294F5D649}"/>
              </a:ext>
            </a:extLst>
          </p:cNvPr>
          <p:cNvSpPr txBox="1"/>
          <p:nvPr/>
        </p:nvSpPr>
        <p:spPr>
          <a:xfrm>
            <a:off x="2072640" y="1066881"/>
            <a:ext cx="10119359" cy="5447645"/>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r>
              <a:rPr kumimoji="0" lang="en-US" sz="2400" b="1" i="0" u="none" strike="noStrike" kern="1200" cap="none" spc="0" normalizeH="0" baseline="0" noProof="0">
                <a:ln>
                  <a:noFill/>
                </a:ln>
                <a:solidFill>
                  <a:srgbClr val="171616"/>
                </a:solidFill>
                <a:effectLst/>
                <a:uLnTx/>
                <a:uFillTx/>
                <a:latin typeface="Tw Cen MT" panose="020B0602020104020603" pitchFamily="34" charset="0"/>
                <a:ea typeface="Calibri" panose="020F0502020204030204" pitchFamily="34" charset="0"/>
                <a:cs typeface="Times New Roman" panose="02020603050405020304" pitchFamily="18" charset="0"/>
              </a:rPr>
              <a:t>February</a:t>
            </a:r>
            <a:endParaRPr kumimoji="0" lang="en-US" sz="2400" b="0" i="0" u="none" strike="noStrike" kern="1200" cap="none" spc="0" normalizeH="0" baseline="0" noProof="0">
              <a:ln>
                <a:noFill/>
              </a:ln>
              <a:solidFill>
                <a:srgbClr val="171616"/>
              </a:solidFill>
              <a:effectLst/>
              <a:uLnTx/>
              <a:uFillTx/>
              <a:latin typeface="Tw Cen MT" panose="020B0602020104020603" pitchFamily="34" charset="0"/>
              <a:ea typeface="Calibri" panose="020F0502020204030204" pitchFamily="34" charset="0"/>
              <a:cs typeface="Times New Roman" panose="02020603050405020304" pitchFamily="18" charset="0"/>
            </a:endParaRPr>
          </a:p>
          <a:p>
            <a:pPr marL="114300" marR="0" lvl="0" indent="-342900" algn="l" defTabSz="914400" rtl="0" eaLnBrk="1" fontAlgn="auto" latinLnBrk="0" hangingPunct="1">
              <a:lnSpc>
                <a:spcPct val="107000"/>
              </a:lnSpc>
              <a:spcBef>
                <a:spcPts val="0"/>
              </a:spcBef>
              <a:spcAft>
                <a:spcPts val="800"/>
              </a:spcAft>
              <a:buClr>
                <a:srgbClr val="0D6CB9"/>
              </a:buClr>
              <a:buSzTx/>
              <a:buFont typeface="Arial" panose="020B0604020202020204" pitchFamily="34" charset="0"/>
              <a:buChar char="•"/>
              <a:tabLst/>
              <a:defRPr/>
            </a:pPr>
            <a:r>
              <a:rPr kumimoji="0" lang="en-US" sz="2400" b="0"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rPr>
              <a:t>1   – DRCU TETN</a:t>
            </a:r>
          </a:p>
          <a:p>
            <a:pPr marL="114300" marR="0" lvl="0" indent="-342900" algn="l" defTabSz="914400" rtl="0" eaLnBrk="1" fontAlgn="auto" latinLnBrk="0" hangingPunct="1">
              <a:lnSpc>
                <a:spcPct val="107000"/>
              </a:lnSpc>
              <a:spcBef>
                <a:spcPts val="0"/>
              </a:spcBef>
              <a:spcAft>
                <a:spcPts val="800"/>
              </a:spcAft>
              <a:buClr>
                <a:srgbClr val="0D6CB9"/>
              </a:buClr>
              <a:buSzTx/>
              <a:buFont typeface="Arial" panose="020B0604020202020204" pitchFamily="34" charset="0"/>
              <a:buChar char="•"/>
              <a:tabLst/>
              <a:defRPr/>
            </a:pPr>
            <a:r>
              <a:rPr kumimoji="0" lang="en-US" sz="2400" b="0"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rPr>
              <a:t>11 – LRDV TAA Posted</a:t>
            </a:r>
          </a:p>
          <a:p>
            <a:pPr marL="114300" marR="0" lvl="0" indent="-342900" algn="l" defTabSz="914400" rtl="0" eaLnBrk="1" fontAlgn="auto" latinLnBrk="0" hangingPunct="1">
              <a:lnSpc>
                <a:spcPct val="107000"/>
              </a:lnSpc>
              <a:spcBef>
                <a:spcPts val="0"/>
              </a:spcBef>
              <a:spcAft>
                <a:spcPts val="800"/>
              </a:spcAft>
              <a:buClr>
                <a:srgbClr val="0D6CB9"/>
              </a:buClr>
              <a:buSzTx/>
              <a:buFont typeface="Arial" panose="020B0604020202020204" pitchFamily="34" charset="0"/>
              <a:buChar char="•"/>
              <a:tabLst/>
              <a:defRPr/>
            </a:pPr>
            <a:r>
              <a:rPr kumimoji="0" lang="en-US" sz="2400" b="0"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rPr>
              <a:t>12 – 2020 Leaver Records Data Reporting Compliance Reviews Posted in ISAM</a:t>
            </a:r>
          </a:p>
          <a:p>
            <a:pPr marR="0" lvl="0" algn="l" defTabSz="914400" rtl="0" eaLnBrk="1" fontAlgn="auto" latinLnBrk="0" hangingPunct="1">
              <a:lnSpc>
                <a:spcPct val="107000"/>
              </a:lnSpc>
              <a:spcBef>
                <a:spcPts val="0"/>
              </a:spcBef>
              <a:spcAft>
                <a:spcPts val="800"/>
              </a:spcAft>
              <a:buClr>
                <a:srgbClr val="0D6CB9"/>
              </a:buClr>
              <a:buSzTx/>
              <a:tabLst/>
              <a:defRPr/>
            </a:pPr>
            <a:r>
              <a:rPr kumimoji="0" lang="en-US" sz="2400" b="1"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rPr>
              <a:t>March</a:t>
            </a:r>
            <a:endParaRPr kumimoji="0" lang="en-US" sz="2400" b="0"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endParaRPr>
          </a:p>
          <a:p>
            <a:pPr marL="114300" marR="0" lvl="0" indent="-342900" algn="l" defTabSz="914400" rtl="0" eaLnBrk="1" fontAlgn="auto" latinLnBrk="0" hangingPunct="1">
              <a:lnSpc>
                <a:spcPct val="107000"/>
              </a:lnSpc>
              <a:spcBef>
                <a:spcPts val="0"/>
              </a:spcBef>
              <a:spcAft>
                <a:spcPts val="800"/>
              </a:spcAft>
              <a:buClr>
                <a:srgbClr val="0D6CB9"/>
              </a:buClr>
              <a:buSzTx/>
              <a:buFont typeface="Arial" panose="020B0604020202020204" pitchFamily="34" charset="0"/>
              <a:buChar char="•"/>
              <a:tabLst/>
              <a:defRPr/>
            </a:pPr>
            <a:r>
              <a:rPr kumimoji="0" lang="en-US" sz="2400" b="0"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rPr>
              <a:t>25 – DDV TAA Posted</a:t>
            </a:r>
          </a:p>
          <a:p>
            <a:pPr marL="114300" marR="0" lvl="0" indent="-342900" algn="l" defTabSz="914400" rtl="0" eaLnBrk="1" fontAlgn="auto" latinLnBrk="0" hangingPunct="1">
              <a:lnSpc>
                <a:spcPct val="107000"/>
              </a:lnSpc>
              <a:spcBef>
                <a:spcPts val="0"/>
              </a:spcBef>
              <a:spcAft>
                <a:spcPts val="800"/>
              </a:spcAft>
              <a:buClr>
                <a:srgbClr val="0D6CB9"/>
              </a:buClr>
              <a:buSzTx/>
              <a:buFont typeface="Arial" panose="020B0604020202020204" pitchFamily="34" charset="0"/>
              <a:buChar char="•"/>
              <a:tabLst/>
              <a:defRPr/>
            </a:pPr>
            <a:r>
              <a:rPr kumimoji="0" lang="en-US" sz="2400" b="0"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rPr>
              <a:t>26 – 2020 Discipline Data Reporting Compliance Reviews Posted in ISAM</a:t>
            </a:r>
          </a:p>
          <a:p>
            <a:pPr marR="0" lvl="0" algn="l" defTabSz="914400" rtl="0" eaLnBrk="1" fontAlgn="auto" latinLnBrk="0" hangingPunct="1">
              <a:lnSpc>
                <a:spcPct val="107000"/>
              </a:lnSpc>
              <a:spcBef>
                <a:spcPts val="0"/>
              </a:spcBef>
              <a:spcAft>
                <a:spcPts val="800"/>
              </a:spcAft>
              <a:buClr>
                <a:srgbClr val="0D6CB9"/>
              </a:buClr>
              <a:buSzTx/>
              <a:tabLst/>
              <a:defRPr/>
            </a:pPr>
            <a:r>
              <a:rPr kumimoji="0" lang="en-US" sz="2400" b="1"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rPr>
              <a:t>April</a:t>
            </a:r>
            <a:endParaRPr kumimoji="0" lang="en-US" sz="2400" b="0"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endParaRPr>
          </a:p>
          <a:p>
            <a:pPr marL="114300" marR="0" lvl="0" indent="-342900" algn="l" defTabSz="914400" rtl="0" eaLnBrk="1" fontAlgn="auto" latinLnBrk="0" hangingPunct="1">
              <a:lnSpc>
                <a:spcPct val="107000"/>
              </a:lnSpc>
              <a:spcBef>
                <a:spcPts val="0"/>
              </a:spcBef>
              <a:spcAft>
                <a:spcPts val="800"/>
              </a:spcAft>
              <a:buClr>
                <a:srgbClr val="0D6CB9"/>
              </a:buClr>
              <a:buSzTx/>
              <a:buFont typeface="Arial" panose="020B0604020202020204" pitchFamily="34" charset="0"/>
              <a:buChar char="•"/>
              <a:tabLst/>
              <a:defRPr/>
            </a:pPr>
            <a:r>
              <a:rPr kumimoji="0" lang="en-US" sz="2400" b="0"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rPr>
              <a:t>1 – 2020 Leaver Records Data Reporting Compliance Reviews Due in ISAM</a:t>
            </a:r>
          </a:p>
          <a:p>
            <a:pPr marR="0" lvl="0" algn="l" defTabSz="914400" rtl="0" eaLnBrk="1" fontAlgn="auto" latinLnBrk="0" hangingPunct="1">
              <a:lnSpc>
                <a:spcPct val="107000"/>
              </a:lnSpc>
              <a:spcBef>
                <a:spcPts val="0"/>
              </a:spcBef>
              <a:spcAft>
                <a:spcPts val="800"/>
              </a:spcAft>
              <a:buClr>
                <a:srgbClr val="0D6CB9"/>
              </a:buClr>
              <a:buSzTx/>
              <a:tabLst/>
              <a:defRPr/>
            </a:pPr>
            <a:r>
              <a:rPr kumimoji="0" lang="en-US" sz="2400" b="1"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rPr>
              <a:t>May</a:t>
            </a:r>
            <a:endParaRPr kumimoji="0" lang="en-US" sz="2400" b="0"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endParaRPr>
          </a:p>
          <a:p>
            <a:pPr marL="114300" marR="0" lvl="0" indent="-342900" algn="l" defTabSz="914400" rtl="0" eaLnBrk="1" fontAlgn="auto" latinLnBrk="0" hangingPunct="1">
              <a:lnSpc>
                <a:spcPct val="107000"/>
              </a:lnSpc>
              <a:spcBef>
                <a:spcPts val="0"/>
              </a:spcBef>
              <a:spcAft>
                <a:spcPts val="800"/>
              </a:spcAft>
              <a:buClr>
                <a:srgbClr val="0D6CB9"/>
              </a:buClr>
              <a:buSzTx/>
              <a:buFont typeface="Arial" panose="020B0604020202020204" pitchFamily="34" charset="0"/>
              <a:buChar char="•"/>
              <a:tabLst/>
              <a:defRPr/>
            </a:pPr>
            <a:r>
              <a:rPr kumimoji="0" lang="en-US" sz="2400" b="0" i="0" u="none" strike="noStrike" kern="1200" cap="none" spc="0" normalizeH="0" baseline="0" noProof="0">
                <a:ln>
                  <a:noFill/>
                </a:ln>
                <a:solidFill>
                  <a:srgbClr val="171616"/>
                </a:solidFill>
                <a:effectLst/>
                <a:uLnTx/>
                <a:uFillTx/>
                <a:ea typeface="Calibri" panose="020F0502020204030204" pitchFamily="34" charset="0"/>
                <a:cs typeface="Times New Roman" panose="02020603050405020304" pitchFamily="18" charset="0"/>
              </a:rPr>
              <a:t>7 – 2020 Discipline Data Reporting Compliance Reviews Due in ISAM</a:t>
            </a:r>
          </a:p>
        </p:txBody>
      </p:sp>
    </p:spTree>
    <p:extLst>
      <p:ext uri="{BB962C8B-B14F-4D97-AF65-F5344CB8AC3E}">
        <p14:creationId xmlns:p14="http://schemas.microsoft.com/office/powerpoint/2010/main" val="1572536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942845-BD5A-42C5-A5C4-13339DD507AB}"/>
              </a:ext>
            </a:extLst>
          </p:cNvPr>
          <p:cNvSpPr>
            <a:spLocks noGrp="1"/>
          </p:cNvSpPr>
          <p:nvPr>
            <p:ph type="title"/>
          </p:nvPr>
        </p:nvSpPr>
        <p:spPr>
          <a:xfrm>
            <a:off x="2201841" y="167275"/>
            <a:ext cx="9630770" cy="751350"/>
          </a:xfrm>
        </p:spPr>
        <p:txBody>
          <a:bodyPr>
            <a:normAutofit/>
          </a:bodyPr>
          <a:lstStyle/>
          <a:p>
            <a:pPr marR="0" lvl="0" algn="l" defTabSz="914400" rtl="0" eaLnBrk="1" fontAlgn="auto" latinLnBrk="0" hangingPunct="1">
              <a:lnSpc>
                <a:spcPct val="100000"/>
              </a:lnSpc>
              <a:spcBef>
                <a:spcPts val="600"/>
              </a:spcBef>
              <a:spcAft>
                <a:spcPts val="600"/>
              </a:spcAft>
              <a:buClr>
                <a:srgbClr val="F16038"/>
              </a:buClr>
              <a:buSzTx/>
              <a:tabLst/>
              <a:defRPr/>
            </a:pPr>
            <a:r>
              <a:rPr kumimoji="0" lang="en-US" sz="3600" i="0" u="none" strike="noStrike" kern="1200" cap="none" spc="0" normalizeH="0" baseline="0" noProof="0">
                <a:ln>
                  <a:noFill/>
                </a:ln>
                <a:solidFill>
                  <a:srgbClr val="0070C0"/>
                </a:solidFill>
                <a:effectLst/>
                <a:uLnTx/>
                <a:uFillTx/>
              </a:rPr>
              <a:t>DRCU Contact Information:</a:t>
            </a:r>
          </a:p>
        </p:txBody>
      </p:sp>
      <p:sp>
        <p:nvSpPr>
          <p:cNvPr id="4" name="Content Placeholder 3">
            <a:extLst>
              <a:ext uri="{FF2B5EF4-FFF2-40B4-BE49-F238E27FC236}">
                <a16:creationId xmlns:a16="http://schemas.microsoft.com/office/drawing/2014/main" id="{3F6CE2FE-F02B-461B-8C8F-E1DFA26F0ED4}"/>
              </a:ext>
            </a:extLst>
          </p:cNvPr>
          <p:cNvSpPr>
            <a:spLocks noGrp="1"/>
          </p:cNvSpPr>
          <p:nvPr>
            <p:ph idx="1"/>
          </p:nvPr>
        </p:nvSpPr>
        <p:spPr>
          <a:xfrm>
            <a:off x="2201841" y="1154128"/>
            <a:ext cx="9773494" cy="4351338"/>
          </a:xfrm>
        </p:spPr>
        <p:txBody>
          <a:bodyPr/>
          <a:lstStyle/>
          <a:p>
            <a:pPr marL="0" indent="0" algn="l">
              <a:buNone/>
            </a:pPr>
            <a:endParaRPr lang="en-US" b="0" i="0">
              <a:effectLst/>
              <a:latin typeface="Segoe UI" panose="020B0502040204020203" pitchFamily="34" charset="0"/>
            </a:endParaRPr>
          </a:p>
          <a:p>
            <a:pPr marL="0" indent="0">
              <a:buNone/>
            </a:pPr>
            <a:endParaRPr lang="en-US"/>
          </a:p>
        </p:txBody>
      </p:sp>
      <p:sp>
        <p:nvSpPr>
          <p:cNvPr id="6" name="TextBox 5">
            <a:extLst>
              <a:ext uri="{FF2B5EF4-FFF2-40B4-BE49-F238E27FC236}">
                <a16:creationId xmlns:a16="http://schemas.microsoft.com/office/drawing/2014/main" id="{D60FB7F9-06EE-4A11-8539-8B2294F5D649}"/>
              </a:ext>
            </a:extLst>
          </p:cNvPr>
          <p:cNvSpPr txBox="1"/>
          <p:nvPr/>
        </p:nvSpPr>
        <p:spPr>
          <a:xfrm>
            <a:off x="2259450" y="1106209"/>
            <a:ext cx="9431104" cy="2308324"/>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0D6CB9"/>
                </a:solidFill>
                <a:effectLst/>
                <a:uLnTx/>
                <a:uFillTx/>
                <a:ea typeface="+mn-ea"/>
                <a:cs typeface="+mn-cs"/>
              </a:rPr>
              <a:t>Texas Education Agency</a:t>
            </a:r>
            <a:endParaRPr lang="en-US" sz="2400" b="0" i="0" u="none" strike="noStrike" kern="1200" cap="none" spc="0" normalizeH="0" baseline="0" noProof="0">
              <a:ln>
                <a:noFill/>
              </a:ln>
              <a:solidFill>
                <a:srgbClr val="0D6CB9"/>
              </a:solidFill>
              <a:effectLst/>
              <a:uLnTx/>
              <a:uFillTx/>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0D6CB9"/>
                </a:solidFill>
                <a:effectLst/>
                <a:uLnTx/>
                <a:uFillTx/>
                <a:ea typeface="+mn-ea"/>
                <a:cs typeface="+mn-cs"/>
              </a:rPr>
              <a:t>Information Technology</a:t>
            </a:r>
            <a:endParaRPr lang="en-US" sz="2400" b="0" i="0" u="none" strike="noStrike" kern="1200" cap="none" spc="0" normalizeH="0" baseline="0" noProof="0">
              <a:ln>
                <a:noFill/>
              </a:ln>
              <a:solidFill>
                <a:srgbClr val="0D6CB9"/>
              </a:solidFill>
              <a:effectLst/>
              <a:uLnTx/>
              <a:uFillTx/>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srgbClr val="0D6CB9"/>
                </a:solidFill>
              </a:rPr>
              <a:t>Customer Relationship Management &amp; Data Standards Department</a:t>
            </a:r>
            <a:endParaRPr lang="en-US" sz="2400" b="0" i="0" u="none" strike="noStrike" kern="1200" cap="none" spc="0" normalizeH="0" baseline="0" noProof="0">
              <a:ln>
                <a:noFill/>
              </a:ln>
              <a:solidFill>
                <a:srgbClr val="0D6CB9"/>
              </a:solidFill>
              <a:effectLst/>
              <a:uLnTx/>
              <a:uFillTx/>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0D6CB9"/>
                </a:solidFill>
                <a:effectLst/>
                <a:uLnTx/>
                <a:uFillTx/>
                <a:ea typeface="+mn-ea"/>
                <a:cs typeface="+mn-cs"/>
              </a:rPr>
              <a:t>Data Reporting Compliance Unit</a:t>
            </a:r>
            <a:endParaRPr lang="en-US" sz="2400" b="0" i="0" u="none" strike="noStrike" kern="1200" cap="none" spc="0" normalizeH="0" baseline="0" noProof="0">
              <a:ln>
                <a:noFill/>
              </a:ln>
              <a:solidFill>
                <a:srgbClr val="0D6CB9"/>
              </a:solidFill>
              <a:effectLst/>
              <a:uLnTx/>
              <a:uFillTx/>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srgbClr val="0D6CB9"/>
                </a:solidFill>
                <a:hlinkClick r:id="rId3"/>
              </a:rPr>
              <a:t>DRCU@tea.texas.gov</a:t>
            </a:r>
            <a:endParaRPr lang="en-US" sz="2400">
              <a:solidFill>
                <a:srgbClr val="0D6CB9"/>
              </a:solidFill>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0D6CB9"/>
                </a:solidFill>
                <a:effectLst/>
                <a:uLnTx/>
                <a:uFillTx/>
                <a:ea typeface="+mn-ea"/>
                <a:cs typeface="+mn-cs"/>
              </a:rPr>
              <a:t>512.463.9980</a:t>
            </a:r>
            <a:endParaRPr lang="en-US" sz="2400" b="0" i="0" u="none" strike="noStrike" kern="1200" cap="none" spc="0" normalizeH="0" baseline="0" noProof="0">
              <a:ln>
                <a:noFill/>
              </a:ln>
              <a:solidFill>
                <a:srgbClr val="0D6CB9"/>
              </a:solidFill>
              <a:effectLst/>
              <a:uLnTx/>
              <a:uFillTx/>
              <a:cs typeface="Calibri"/>
            </a:endParaRPr>
          </a:p>
        </p:txBody>
      </p:sp>
    </p:spTree>
    <p:extLst>
      <p:ext uri="{BB962C8B-B14F-4D97-AF65-F5344CB8AC3E}">
        <p14:creationId xmlns:p14="http://schemas.microsoft.com/office/powerpoint/2010/main" val="3552500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E0E511-8808-46F4-8573-BB38D117974C}"/>
              </a:ext>
            </a:extLst>
          </p:cNvPr>
          <p:cNvSpPr>
            <a:spLocks noGrp="1"/>
          </p:cNvSpPr>
          <p:nvPr>
            <p:ph type="ctrTitle"/>
          </p:nvPr>
        </p:nvSpPr>
        <p:spPr>
          <a:xfrm>
            <a:off x="410494" y="2133857"/>
            <a:ext cx="2870789" cy="2351382"/>
          </a:xfrm>
        </p:spPr>
        <p:txBody>
          <a:bodyPr vert="horz" lIns="91440" tIns="45720" rIns="91440" bIns="45720" rtlCol="0" anchor="ctr">
            <a:noAutofit/>
          </a:bodyPr>
          <a:lstStyle/>
          <a:p>
            <a:r>
              <a:rPr lang="en-US">
                <a:cs typeface="Calibri"/>
              </a:rPr>
              <a:t>Questions</a:t>
            </a:r>
          </a:p>
        </p:txBody>
      </p:sp>
    </p:spTree>
    <p:extLst>
      <p:ext uri="{BB962C8B-B14F-4D97-AF65-F5344CB8AC3E}">
        <p14:creationId xmlns:p14="http://schemas.microsoft.com/office/powerpoint/2010/main" val="2972553045"/>
      </p:ext>
    </p:extLst>
  </p:cSld>
  <p:clrMapOvr>
    <a:masterClrMapping/>
  </p:clrMapOvr>
</p:sld>
</file>

<file path=ppt/theme/theme1.xml><?xml version="1.0" encoding="utf-8"?>
<a:theme xmlns:a="http://schemas.openxmlformats.org/drawingml/2006/main" name="2_Office Theme">
  <a:themeElements>
    <a:clrScheme name="TEA New">
      <a:dk1>
        <a:sysClr val="windowText" lastClr="000000"/>
      </a:dk1>
      <a:lt1>
        <a:sysClr val="window" lastClr="FFFFFF"/>
      </a:lt1>
      <a:dk2>
        <a:srgbClr val="005786"/>
      </a:dk2>
      <a:lt2>
        <a:srgbClr val="D8D8D8"/>
      </a:lt2>
      <a:accent1>
        <a:srgbClr val="0D6CB9"/>
      </a:accent1>
      <a:accent2>
        <a:srgbClr val="F16038"/>
      </a:accent2>
      <a:accent3>
        <a:srgbClr val="DA3E26"/>
      </a:accent3>
      <a:accent4>
        <a:srgbClr val="70417F"/>
      </a:accent4>
      <a:accent5>
        <a:srgbClr val="363534"/>
      </a:accent5>
      <a:accent6>
        <a:srgbClr val="00486E"/>
      </a:accent6>
      <a:hlink>
        <a:srgbClr val="1682C5"/>
      </a:hlink>
      <a:folHlink>
        <a:srgbClr val="F0603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_Light_final" id="{712AB9BE-00F5-7D4D-8B53-79204D405D6C}" vid="{9E252461-6384-0041-871F-3A45EC6C61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7BE4C68E97640479F3D791B3E26A918" ma:contentTypeVersion="7" ma:contentTypeDescription="Create a new document." ma:contentTypeScope="" ma:versionID="7de3192d16c819340f45b281ca353a7c">
  <xsd:schema xmlns:xsd="http://www.w3.org/2001/XMLSchema" xmlns:xs="http://www.w3.org/2001/XMLSchema" xmlns:p="http://schemas.microsoft.com/office/2006/metadata/properties" xmlns:ns2="963efe96-9f3c-464d-8c8b-c76864a22ed0" xmlns:ns3="533e3360-6378-4210-ada2-16ccdb17d2cd" targetNamespace="http://schemas.microsoft.com/office/2006/metadata/properties" ma:root="true" ma:fieldsID="ebcaee18db97e509784438efe961dfaa" ns2:_="" ns3:_="">
    <xsd:import namespace="963efe96-9f3c-464d-8c8b-c76864a22ed0"/>
    <xsd:import namespace="533e3360-6378-4210-ada2-16ccdb17d2c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3efe96-9f3c-464d-8c8b-c76864a22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3e3360-6378-4210-ada2-16ccdb17d2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9692CD-7339-4E15-8B85-65EB8EAE7D52}">
  <ds:schemaRefs>
    <ds:schemaRef ds:uri="533e3360-6378-4210-ada2-16ccdb17d2cd"/>
    <ds:schemaRef ds:uri="963efe96-9f3c-464d-8c8b-c76864a22ed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438415F-CA52-4AC6-B74C-FE95CEB90D10}">
  <ds:schemaRefs>
    <ds:schemaRef ds:uri="http://schemas.microsoft.com/sharepoint/v3/contenttype/forms"/>
  </ds:schemaRefs>
</ds:datastoreItem>
</file>

<file path=customXml/itemProps3.xml><?xml version="1.0" encoding="utf-8"?>
<ds:datastoreItem xmlns:ds="http://schemas.openxmlformats.org/officeDocument/2006/customXml" ds:itemID="{EE418872-EF64-4F2E-B45F-61654BEFADC0}">
  <ds:schemaRefs>
    <ds:schemaRef ds:uri="533e3360-6378-4210-ada2-16ccdb17d2cd"/>
    <ds:schemaRef ds:uri="963efe96-9f3c-464d-8c8b-c76864a22ed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TEA_Presentation_Template_Light_option</Template>
  <TotalTime>0</TotalTime>
  <Words>253</Words>
  <Application>Microsoft Office PowerPoint</Application>
  <PresentationFormat>Widescreen</PresentationFormat>
  <Paragraphs>32</Paragraphs>
  <Slides>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Courier New</vt:lpstr>
      <vt:lpstr>Segoe UI</vt:lpstr>
      <vt:lpstr>Tw Cen MT</vt:lpstr>
      <vt:lpstr>Wingdings</vt:lpstr>
      <vt:lpstr>2_Office Theme</vt:lpstr>
      <vt:lpstr>PowerPoint Presentation</vt:lpstr>
      <vt:lpstr>AGENDA</vt:lpstr>
      <vt:lpstr>2019 Compliance Review Update</vt:lpstr>
      <vt:lpstr>AGENDA</vt:lpstr>
      <vt:lpstr>2020 Compliance Review Timeline</vt:lpstr>
      <vt:lpstr>DRCU Contact Information: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Grad Toolkit Kickoff Meeting</dc:title>
  <dc:creator>Ulrich, Melanie</dc:creator>
  <cp:lastModifiedBy>Jamie Muffoletto</cp:lastModifiedBy>
  <cp:revision>2</cp:revision>
  <dcterms:created xsi:type="dcterms:W3CDTF">2020-11-05T16:39:19Z</dcterms:created>
  <dcterms:modified xsi:type="dcterms:W3CDTF">2021-03-15T18:11:39Z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0x010100E7BE4C68E97640479F3D791B3E26A918</vt:lpwstr>
  </property>
</Properties>
</file>