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7B493-E936-4B78-BA82-EC13854ABE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C15274-8CD6-4ED7-8532-C4AA384F5A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688C8-CC74-4268-881B-74156E5CE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69C6-4C5B-4AC9-8AA7-0B0AA7861081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4E03C-3EB5-4578-B395-85654EAA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758A0-38B2-41EB-9269-9F11B4A8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41215-C1A4-4815-A02E-E1CDE9866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2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850D-1E84-437E-B3EF-2D7F5E99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37C3EB-107B-4E77-A116-30BB8BE0D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B8EA0-1E0A-48AE-A74A-37825EA3C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69C6-4C5B-4AC9-8AA7-0B0AA7861081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8E898-2617-414C-8EA8-4955C54DE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3412D-2F1A-4FD3-BDC4-88ACB899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41215-C1A4-4815-A02E-E1CDE9866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4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7E5081-1B7F-438D-887F-735FE07C1A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0714F-9C4B-4657-89CE-49DC90477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0B020-F2C2-44F8-BF75-800997F61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69C6-4C5B-4AC9-8AA7-0B0AA7861081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43FE1-306F-4228-8BC2-6A122886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CE285-AD28-40BA-AE41-BE1DEC29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41215-C1A4-4815-A02E-E1CDE9866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98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8F225BF-6018-4E25-96E5-020EDE4E074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8408" y="164595"/>
            <a:ext cx="9919861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8F072F-C70B-384C-BB1F-23F1D691A6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D7719160-ED60-8045-8675-2D2E5224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3/28/2021</a:t>
            </a:fld>
            <a:endParaRPr lang="en-US"/>
          </a:p>
        </p:txBody>
      </p:sp>
      <p:pic>
        <p:nvPicPr>
          <p:cNvPr id="21" name="Picture 20" descr="A close up of a sign&#10;&#10;Description automatically generated">
            <a:extLst>
              <a:ext uri="{FF2B5EF4-FFF2-40B4-BE49-F238E27FC236}">
                <a16:creationId xmlns:a16="http://schemas.microsoft.com/office/drawing/2014/main" id="{ECDAB876-A886-C54C-ACB6-BF7126E39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09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8FA36-76D0-4DB5-BA40-AD10A2D41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FD6A-7A29-4B34-A763-2A9DA2E23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4F578-D62F-42F8-A811-112262BA2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69C6-4C5B-4AC9-8AA7-0B0AA7861081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D65D1-1D20-4989-98A9-B7733400F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AED39-A578-48A5-B796-17B9220E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41215-C1A4-4815-A02E-E1CDE9866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7A51A-2086-4B03-844C-2DBF6700D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8C5742-57FB-480B-A7E9-7A4348978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A930C-9580-406C-A84A-9A261202A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69C6-4C5B-4AC9-8AA7-0B0AA7861081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8CE5E-DBF4-4C57-9C93-2259C458A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4F409-E1D2-459F-A86E-743583F2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41215-C1A4-4815-A02E-E1CDE9866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6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262CD-7792-428B-8946-DA2D836E6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08C4A-8CC8-4781-A8EF-29404CBBC4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9D201-BE61-4435-8096-F235F91DA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47ED0-7A36-4654-9E54-FABE24A2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69C6-4C5B-4AC9-8AA7-0B0AA7861081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109BD8-D7B7-4D6D-B2CB-CC8E2A14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201C9-6879-48B6-A9E3-3128A7F76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41215-C1A4-4815-A02E-E1CDE9866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3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74007-D861-4C57-820F-301F2AC7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F13FE-14C5-4AE6-B96A-01E5FDCC4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A4DE1-909F-4642-A7A4-29C455017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718EC1-7D9B-4A1B-ADC0-05D5825DB0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A3A52B-C8DD-44C3-BD13-CBECBDC8DD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EEEF9A-44F3-4318-9707-56FA5F05C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69C6-4C5B-4AC9-8AA7-0B0AA7861081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2BDCFB-E635-4721-9EEF-12A9C6D2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B3BAE0-9BEE-4537-BB0E-F62F3A610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41215-C1A4-4815-A02E-E1CDE9866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3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A291A-70CB-4AFD-8A8E-33A7FADB7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10FA43-B374-43B5-8A44-86367A58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69C6-4C5B-4AC9-8AA7-0B0AA7861081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FB5C58-F35B-4545-B24E-FDD5B6240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4747E9-1C4F-41C0-86A6-C7F2004B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41215-C1A4-4815-A02E-E1CDE9866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3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34284-C786-4BE6-8AD3-851644714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69C6-4C5B-4AC9-8AA7-0B0AA7861081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E52405-7D4F-4B03-9709-8FD17116D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DA5BDB-9C36-4A19-B64D-01CF6A5B5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41215-C1A4-4815-A02E-E1CDE9866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2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2CB8B-E24D-4B23-9BF0-33E5B2A2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F7801-97BC-43EB-8656-29EF60DB6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A2D54B-D909-400D-86E9-8584EBC8F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A89F1B-8D13-4295-BA55-00D420B8D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69C6-4C5B-4AC9-8AA7-0B0AA7861081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7B903-6C32-4351-96F6-312FFEA4B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34E716-5132-4D40-B52F-FEBD8E139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41215-C1A4-4815-A02E-E1CDE9866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0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8D77F-4C64-417B-890C-470A97D5C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796079-F53F-43B6-8E56-EC559477E5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8C3D4A-1055-48F3-9871-EC5172FD3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C0454-6281-4B24-A3F3-15E9139ED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69C6-4C5B-4AC9-8AA7-0B0AA7861081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FB8991-E96B-45EB-891E-21AA05EA1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66F06-3844-469A-BA56-B159B0347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41215-C1A4-4815-A02E-E1CDE9866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70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603B3C-931F-43AE-AD44-7F5DA8E48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F2ED6-94B5-46D1-B73A-CD019B9E7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CE800-FFF4-4188-A39F-4D9E9293A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469C6-4C5B-4AC9-8AA7-0B0AA7861081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21501-3DA1-4049-AF47-8A5BA171D8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568A1-ABC9-4EFF-BD47-B40C1299D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41215-C1A4-4815-A02E-E1CDE9866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1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a.texas.gov/sites/default/files/Dyslexia_FAQ_Jan_2021.pdf" TargetMode="External"/><Relationship Id="rId2" Type="http://schemas.openxmlformats.org/officeDocument/2006/relationships/hyperlink" Target="https://tea.texas.gov/sites/default/files/HB3_Dyslexia_Allotment.pdf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hyperlink" Target="https://tea.texas.gov/academics/special-student-populations/dyslexia-and-related-disorders" TargetMode="External"/><Relationship Id="rId4" Type="http://schemas.openxmlformats.org/officeDocument/2006/relationships/hyperlink" Target="https://tea.texas.gov/sites/default/files/Texas_State_Dyslexia_Requirements_Workshee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806C4D6-38F7-4F80-A3DB-7A79624E5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Dyslexia PEIMS Codes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7171C-5241-4822-A9A7-E95B9129B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8408" y="1635516"/>
            <a:ext cx="5373286" cy="5162806"/>
          </a:xfrm>
        </p:spPr>
        <p:txBody>
          <a:bodyPr/>
          <a:lstStyle/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Dyslexia PEIMS Chart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HB 3 Dyslexia Allotment  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Frequently Asked Question: Dyslexia and Related Disorders Updated January 2021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Texas State Dyslexia Requirements Worksheet  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TEA Dyslexia and Related Disorders Website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97DCA9-BCC6-4DF0-8C2C-6F48EB5CEE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12624" y="2092270"/>
            <a:ext cx="3566618" cy="271220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Contact information: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667204-0F07-47E3-AB44-0E0622C82E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31936" y="2641081"/>
            <a:ext cx="3547306" cy="157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107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Resources for Dyslexia PEIMS Codes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Resources for Dyslexia PEIMS Codes</dc:title>
  <dc:creator>Muffoletto, Jamie</dc:creator>
  <cp:lastModifiedBy>Muffoletto, Jamie</cp:lastModifiedBy>
  <cp:revision>1</cp:revision>
  <dcterms:created xsi:type="dcterms:W3CDTF">2021-03-29T02:25:31Z</dcterms:created>
  <dcterms:modified xsi:type="dcterms:W3CDTF">2021-03-29T02:26:02Z</dcterms:modified>
</cp:coreProperties>
</file>