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32"/>
  </p:notesMasterIdLst>
  <p:sldIdLst>
    <p:sldId id="258" r:id="rId5"/>
    <p:sldId id="401" r:id="rId6"/>
    <p:sldId id="404" r:id="rId7"/>
    <p:sldId id="293" r:id="rId8"/>
    <p:sldId id="392" r:id="rId9"/>
    <p:sldId id="405" r:id="rId10"/>
    <p:sldId id="336" r:id="rId11"/>
    <p:sldId id="295" r:id="rId12"/>
    <p:sldId id="394" r:id="rId13"/>
    <p:sldId id="406" r:id="rId14"/>
    <p:sldId id="286" r:id="rId15"/>
    <p:sldId id="368" r:id="rId16"/>
    <p:sldId id="369" r:id="rId17"/>
    <p:sldId id="410" r:id="rId18"/>
    <p:sldId id="294" r:id="rId19"/>
    <p:sldId id="395" r:id="rId20"/>
    <p:sldId id="411" r:id="rId21"/>
    <p:sldId id="414" r:id="rId22"/>
    <p:sldId id="345" r:id="rId23"/>
    <p:sldId id="347" r:id="rId24"/>
    <p:sldId id="412" r:id="rId25"/>
    <p:sldId id="396" r:id="rId26"/>
    <p:sldId id="399" r:id="rId27"/>
    <p:sldId id="397" r:id="rId28"/>
    <p:sldId id="413" r:id="rId29"/>
    <p:sldId id="332"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Scott" initials="JS" lastIdx="16" clrIdx="0">
    <p:extLst>
      <p:ext uri="{19B8F6BF-5375-455C-9EA6-DF929625EA0E}">
        <p15:presenceInfo xmlns:p15="http://schemas.microsoft.com/office/powerpoint/2012/main" userId="S::Scott.Johnson@tea.texas.gov::bec97677-f0c6-4bfb-b610-83dc74061801" providerId="AD"/>
      </p:ext>
    </p:extLst>
  </p:cmAuthor>
  <p:cmAuthor id="2" name="Linden, Edward" initials="LE" lastIdx="12" clrIdx="1">
    <p:extLst>
      <p:ext uri="{19B8F6BF-5375-455C-9EA6-DF929625EA0E}">
        <p15:presenceInfo xmlns:p15="http://schemas.microsoft.com/office/powerpoint/2012/main" userId="S::Edward.Linden@tea.texas.gov::433a1750-097b-48bf-9475-b5c5f6172203" providerId="AD"/>
      </p:ext>
    </p:extLst>
  </p:cmAuthor>
  <p:cmAuthor id="3" name="Simons, Leanne" initials="SL" lastIdx="11" clrIdx="2">
    <p:extLst>
      <p:ext uri="{19B8F6BF-5375-455C-9EA6-DF929625EA0E}">
        <p15:presenceInfo xmlns:p15="http://schemas.microsoft.com/office/powerpoint/2012/main" userId="S::leanne.simons@tea.texas.gov::f0b41770-584b-4844-b5c5-b29dec998724" providerId="AD"/>
      </p:ext>
    </p:extLst>
  </p:cmAuthor>
  <p:cmAuthor id="4" name="Hanson, Terri" initials="HT" lastIdx="2" clrIdx="3">
    <p:extLst>
      <p:ext uri="{19B8F6BF-5375-455C-9EA6-DF929625EA0E}">
        <p15:presenceInfo xmlns:p15="http://schemas.microsoft.com/office/powerpoint/2012/main" userId="S::Terri.Hanson@tea.texas.gov::a02fd813-d4f3-43fd-83dd-7393041517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B4AB1-A90F-4886-A799-33B1CE0C0188}" v="4" dt="2021-03-15T15:14:23.602"/>
    <p1510:client id="{398AB49F-00F8-0000-A4C4-F8AB752BA65D}" v="5" dt="2021-03-15T15:18:36.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ch, Melanie" userId="e032b114-1c8d-43bf-83d6-5bd6173b886f" providerId="ADAL" clId="{41257643-7B39-4F72-9B44-D8B1085A350D}"/>
    <pc:docChg chg="custSel modSld modMainMaster">
      <pc:chgData name="Ulrich, Melanie" userId="e032b114-1c8d-43bf-83d6-5bd6173b886f" providerId="ADAL" clId="{41257643-7B39-4F72-9B44-D8B1085A350D}" dt="2020-11-05T18:11:25.214" v="49" actId="478"/>
      <pc:docMkLst>
        <pc:docMk/>
      </pc:docMkLst>
      <pc:sldChg chg="delSp mod">
        <pc:chgData name="Ulrich, Melanie" userId="e032b114-1c8d-43bf-83d6-5bd6173b886f" providerId="ADAL" clId="{41257643-7B39-4F72-9B44-D8B1085A350D}" dt="2020-11-05T18:07:47.694" v="0" actId="21"/>
        <pc:sldMkLst>
          <pc:docMk/>
          <pc:sldMk cId="367918000" sldId="258"/>
        </pc:sldMkLst>
        <pc:picChg chg="del">
          <ac:chgData name="Ulrich, Melanie" userId="e032b114-1c8d-43bf-83d6-5bd6173b886f" providerId="ADAL" clId="{41257643-7B39-4F72-9B44-D8B1085A350D}" dt="2020-11-05T18:07:47.694" v="0" actId="21"/>
          <ac:picMkLst>
            <pc:docMk/>
            <pc:sldMk cId="367918000" sldId="258"/>
            <ac:picMk id="3" creationId="{5AB9C140-521F-4B6D-BD7E-D8237030591D}"/>
          </ac:picMkLst>
        </pc:picChg>
      </pc:sldChg>
      <pc:sldChg chg="addSp delSp modSp mod">
        <pc:chgData name="Ulrich, Melanie" userId="e032b114-1c8d-43bf-83d6-5bd6173b886f" providerId="ADAL" clId="{41257643-7B39-4F72-9B44-D8B1085A350D}" dt="2020-11-05T18:10:55.815" v="43" actId="478"/>
        <pc:sldMkLst>
          <pc:docMk/>
          <pc:sldMk cId="3498136201" sldId="267"/>
        </pc:sldMkLst>
        <pc:spChg chg="add mod">
          <ac:chgData name="Ulrich, Melanie" userId="e032b114-1c8d-43bf-83d6-5bd6173b886f" providerId="ADAL" clId="{41257643-7B39-4F72-9B44-D8B1085A350D}" dt="2020-11-05T18:10:55.815" v="43" actId="478"/>
          <ac:spMkLst>
            <pc:docMk/>
            <pc:sldMk cId="3498136201" sldId="267"/>
            <ac:spMk id="4" creationId="{9F800888-D9B6-49F1-8B90-B7E4BB43ED5B}"/>
          </ac:spMkLst>
        </pc:spChg>
        <pc:picChg chg="del">
          <ac:chgData name="Ulrich, Melanie" userId="e032b114-1c8d-43bf-83d6-5bd6173b886f" providerId="ADAL" clId="{41257643-7B39-4F72-9B44-D8B1085A350D}" dt="2020-11-05T18:10:55.815" v="43" actId="478"/>
          <ac:picMkLst>
            <pc:docMk/>
            <pc:sldMk cId="3498136201" sldId="267"/>
            <ac:picMk id="5" creationId="{2F96B8EB-1C48-45D6-9A0D-D4AE314C946F}"/>
          </ac:picMkLst>
        </pc:picChg>
      </pc:sldChg>
      <pc:sldChg chg="delSp mod">
        <pc:chgData name="Ulrich, Melanie" userId="e032b114-1c8d-43bf-83d6-5bd6173b886f" providerId="ADAL" clId="{41257643-7B39-4F72-9B44-D8B1085A350D}" dt="2020-11-05T18:08:30.096" v="12" actId="478"/>
        <pc:sldMkLst>
          <pc:docMk/>
          <pc:sldMk cId="3147609828" sldId="268"/>
        </pc:sldMkLst>
        <pc:picChg chg="del">
          <ac:chgData name="Ulrich, Melanie" userId="e032b114-1c8d-43bf-83d6-5bd6173b886f" providerId="ADAL" clId="{41257643-7B39-4F72-9B44-D8B1085A350D}" dt="2020-11-05T18:08:30.096" v="12" actId="478"/>
          <ac:picMkLst>
            <pc:docMk/>
            <pc:sldMk cId="3147609828" sldId="268"/>
            <ac:picMk id="2" creationId="{D64D4036-C90D-48DA-BE57-9999C2225C5D}"/>
          </ac:picMkLst>
        </pc:picChg>
      </pc:sldChg>
      <pc:sldChg chg="delSp mod">
        <pc:chgData name="Ulrich, Melanie" userId="e032b114-1c8d-43bf-83d6-5bd6173b886f" providerId="ADAL" clId="{41257643-7B39-4F72-9B44-D8B1085A350D}" dt="2020-11-05T18:10:58.608" v="44" actId="478"/>
        <pc:sldMkLst>
          <pc:docMk/>
          <pc:sldMk cId="1128624508" sldId="269"/>
        </pc:sldMkLst>
        <pc:picChg chg="del">
          <ac:chgData name="Ulrich, Melanie" userId="e032b114-1c8d-43bf-83d6-5bd6173b886f" providerId="ADAL" clId="{41257643-7B39-4F72-9B44-D8B1085A350D}" dt="2020-11-05T18:10:58.608" v="44" actId="478"/>
          <ac:picMkLst>
            <pc:docMk/>
            <pc:sldMk cId="1128624508" sldId="269"/>
            <ac:picMk id="8" creationId="{CCFD8DB7-F8BB-45E4-9867-146D4BA70715}"/>
          </ac:picMkLst>
        </pc:picChg>
      </pc:sldChg>
      <pc:sldChg chg="delSp mod">
        <pc:chgData name="Ulrich, Melanie" userId="e032b114-1c8d-43bf-83d6-5bd6173b886f" providerId="ADAL" clId="{41257643-7B39-4F72-9B44-D8B1085A350D}" dt="2020-11-05T18:11:03.395" v="45" actId="478"/>
        <pc:sldMkLst>
          <pc:docMk/>
          <pc:sldMk cId="4283534379" sldId="270"/>
        </pc:sldMkLst>
        <pc:picChg chg="del">
          <ac:chgData name="Ulrich, Melanie" userId="e032b114-1c8d-43bf-83d6-5bd6173b886f" providerId="ADAL" clId="{41257643-7B39-4F72-9B44-D8B1085A350D}" dt="2020-11-05T18:11:03.395" v="45" actId="478"/>
          <ac:picMkLst>
            <pc:docMk/>
            <pc:sldMk cId="4283534379" sldId="270"/>
            <ac:picMk id="6" creationId="{6257C53C-1687-4709-8FF7-A115013ED53F}"/>
          </ac:picMkLst>
        </pc:picChg>
      </pc:sldChg>
      <pc:sldChg chg="delSp mod">
        <pc:chgData name="Ulrich, Melanie" userId="e032b114-1c8d-43bf-83d6-5bd6173b886f" providerId="ADAL" clId="{41257643-7B39-4F72-9B44-D8B1085A350D}" dt="2020-11-05T18:10:50.129" v="42" actId="478"/>
        <pc:sldMkLst>
          <pc:docMk/>
          <pc:sldMk cId="2321181180" sldId="271"/>
        </pc:sldMkLst>
        <pc:picChg chg="del">
          <ac:chgData name="Ulrich, Melanie" userId="e032b114-1c8d-43bf-83d6-5bd6173b886f" providerId="ADAL" clId="{41257643-7B39-4F72-9B44-D8B1085A350D}" dt="2020-11-05T18:10:50.129" v="42" actId="478"/>
          <ac:picMkLst>
            <pc:docMk/>
            <pc:sldMk cId="2321181180" sldId="271"/>
            <ac:picMk id="9" creationId="{E868AF3F-C9EB-486F-83FA-2ED57C25B8E3}"/>
          </ac:picMkLst>
        </pc:picChg>
      </pc:sldChg>
      <pc:sldChg chg="delSp mod">
        <pc:chgData name="Ulrich, Melanie" userId="e032b114-1c8d-43bf-83d6-5bd6173b886f" providerId="ADAL" clId="{41257643-7B39-4F72-9B44-D8B1085A350D}" dt="2020-11-05T18:11:17.127" v="46" actId="478"/>
        <pc:sldMkLst>
          <pc:docMk/>
          <pc:sldMk cId="2975579749" sldId="273"/>
        </pc:sldMkLst>
        <pc:picChg chg="del">
          <ac:chgData name="Ulrich, Melanie" userId="e032b114-1c8d-43bf-83d6-5bd6173b886f" providerId="ADAL" clId="{41257643-7B39-4F72-9B44-D8B1085A350D}" dt="2020-11-05T18:11:17.127" v="46" actId="478"/>
          <ac:picMkLst>
            <pc:docMk/>
            <pc:sldMk cId="2975579749" sldId="273"/>
            <ac:picMk id="2" creationId="{1FFB5F41-1412-4FBD-82D7-BDB31041F3BF}"/>
          </ac:picMkLst>
        </pc:picChg>
      </pc:sldChg>
      <pc:sldChg chg="delSp mod">
        <pc:chgData name="Ulrich, Melanie" userId="e032b114-1c8d-43bf-83d6-5bd6173b886f" providerId="ADAL" clId="{41257643-7B39-4F72-9B44-D8B1085A350D}" dt="2020-11-05T18:11:18.970" v="47" actId="478"/>
        <pc:sldMkLst>
          <pc:docMk/>
          <pc:sldMk cId="1057026021" sldId="274"/>
        </pc:sldMkLst>
        <pc:picChg chg="del">
          <ac:chgData name="Ulrich, Melanie" userId="e032b114-1c8d-43bf-83d6-5bd6173b886f" providerId="ADAL" clId="{41257643-7B39-4F72-9B44-D8B1085A350D}" dt="2020-11-05T18:11:18.970" v="47" actId="478"/>
          <ac:picMkLst>
            <pc:docMk/>
            <pc:sldMk cId="1057026021" sldId="274"/>
            <ac:picMk id="2" creationId="{AAC9D908-E229-428E-B03E-CCC5FE552C79}"/>
          </ac:picMkLst>
        </pc:picChg>
      </pc:sldChg>
      <pc:sldChg chg="delSp mod">
        <pc:chgData name="Ulrich, Melanie" userId="e032b114-1c8d-43bf-83d6-5bd6173b886f" providerId="ADAL" clId="{41257643-7B39-4F72-9B44-D8B1085A350D}" dt="2020-11-05T18:11:23.317" v="48" actId="478"/>
        <pc:sldMkLst>
          <pc:docMk/>
          <pc:sldMk cId="4001767812" sldId="275"/>
        </pc:sldMkLst>
        <pc:picChg chg="del">
          <ac:chgData name="Ulrich, Melanie" userId="e032b114-1c8d-43bf-83d6-5bd6173b886f" providerId="ADAL" clId="{41257643-7B39-4F72-9B44-D8B1085A350D}" dt="2020-11-05T18:11:23.317" v="48" actId="478"/>
          <ac:picMkLst>
            <pc:docMk/>
            <pc:sldMk cId="4001767812" sldId="275"/>
            <ac:picMk id="2" creationId="{93DD442A-0B47-4BAB-BD2B-07B7AA5BEEE1}"/>
          </ac:picMkLst>
        </pc:picChg>
      </pc:sldChg>
      <pc:sldChg chg="delSp mod">
        <pc:chgData name="Ulrich, Melanie" userId="e032b114-1c8d-43bf-83d6-5bd6173b886f" providerId="ADAL" clId="{41257643-7B39-4F72-9B44-D8B1085A350D}" dt="2020-11-05T18:11:25.214" v="49" actId="478"/>
        <pc:sldMkLst>
          <pc:docMk/>
          <pc:sldMk cId="213599225" sldId="276"/>
        </pc:sldMkLst>
        <pc:picChg chg="del">
          <ac:chgData name="Ulrich, Melanie" userId="e032b114-1c8d-43bf-83d6-5bd6173b886f" providerId="ADAL" clId="{41257643-7B39-4F72-9B44-D8B1085A350D}" dt="2020-11-05T18:11:25.214" v="49" actId="478"/>
          <ac:picMkLst>
            <pc:docMk/>
            <pc:sldMk cId="213599225" sldId="276"/>
            <ac:picMk id="8" creationId="{440167FE-6181-4F6B-9B5A-AAE048CC1FB5}"/>
          </ac:picMkLst>
        </pc:picChg>
      </pc:sldChg>
      <pc:sldChg chg="delSp mod">
        <pc:chgData name="Ulrich, Melanie" userId="e032b114-1c8d-43bf-83d6-5bd6173b886f" providerId="ADAL" clId="{41257643-7B39-4F72-9B44-D8B1085A350D}" dt="2020-11-05T18:08:35.525" v="13" actId="478"/>
        <pc:sldMkLst>
          <pc:docMk/>
          <pc:sldMk cId="2972553045" sldId="277"/>
        </pc:sldMkLst>
        <pc:picChg chg="del">
          <ac:chgData name="Ulrich, Melanie" userId="e032b114-1c8d-43bf-83d6-5bd6173b886f" providerId="ADAL" clId="{41257643-7B39-4F72-9B44-D8B1085A350D}" dt="2020-11-05T18:08:35.525" v="13" actId="478"/>
          <ac:picMkLst>
            <pc:docMk/>
            <pc:sldMk cId="2972553045" sldId="277"/>
            <ac:picMk id="2" creationId="{753E4AEA-4461-426E-8150-99CF86632EF0}"/>
          </ac:picMkLst>
        </pc:picChg>
      </pc:sldChg>
      <pc:sldMasterChg chg="modSldLayout">
        <pc:chgData name="Ulrich, Melanie" userId="e032b114-1c8d-43bf-83d6-5bd6173b886f" providerId="ADAL" clId="{41257643-7B39-4F72-9B44-D8B1085A350D}" dt="2020-11-05T18:10:25.297" v="41" actId="22"/>
        <pc:sldMasterMkLst>
          <pc:docMk/>
          <pc:sldMasterMk cId="4111256006" sldId="2147483719"/>
        </pc:sldMasterMkLst>
        <pc:sldLayoutChg chg="addSp mod">
          <pc:chgData name="Ulrich, Melanie" userId="e032b114-1c8d-43bf-83d6-5bd6173b886f" providerId="ADAL" clId="{41257643-7B39-4F72-9B44-D8B1085A350D}" dt="2020-11-05T18:09:50.783" v="26" actId="22"/>
          <pc:sldLayoutMkLst>
            <pc:docMk/>
            <pc:sldMasterMk cId="4111256006" sldId="2147483719"/>
            <pc:sldLayoutMk cId="2539111898" sldId="2147483720"/>
          </pc:sldLayoutMkLst>
          <pc:picChg chg="add">
            <ac:chgData name="Ulrich, Melanie" userId="e032b114-1c8d-43bf-83d6-5bd6173b886f" providerId="ADAL" clId="{41257643-7B39-4F72-9B44-D8B1085A350D}" dt="2020-11-05T18:09:50.783" v="26" actId="22"/>
            <ac:picMkLst>
              <pc:docMk/>
              <pc:sldMasterMk cId="4111256006" sldId="2147483719"/>
              <pc:sldLayoutMk cId="2539111898" sldId="2147483720"/>
              <ac:picMk id="2" creationId="{26C6628B-B955-4A06-A2D2-F2637EC1E697}"/>
            </ac:picMkLst>
          </pc:picChg>
        </pc:sldLayoutChg>
        <pc:sldLayoutChg chg="addSp mod">
          <pc:chgData name="Ulrich, Melanie" userId="e032b114-1c8d-43bf-83d6-5bd6173b886f" providerId="ADAL" clId="{41257643-7B39-4F72-9B44-D8B1085A350D}" dt="2020-11-05T18:07:58.365" v="2" actId="22"/>
          <pc:sldLayoutMkLst>
            <pc:docMk/>
            <pc:sldMasterMk cId="4111256006" sldId="2147483719"/>
            <pc:sldLayoutMk cId="3613161291" sldId="2147483721"/>
          </pc:sldLayoutMkLst>
          <pc:picChg chg="add">
            <ac:chgData name="Ulrich, Melanie" userId="e032b114-1c8d-43bf-83d6-5bd6173b886f" providerId="ADAL" clId="{41257643-7B39-4F72-9B44-D8B1085A350D}" dt="2020-11-05T18:07:58.365" v="2" actId="22"/>
            <ac:picMkLst>
              <pc:docMk/>
              <pc:sldMasterMk cId="4111256006" sldId="2147483719"/>
              <pc:sldLayoutMk cId="3613161291" sldId="2147483721"/>
              <ac:picMk id="3" creationId="{3B2691C8-17BF-4178-8EB9-778DEDDB1A73}"/>
            </ac:picMkLst>
          </pc:picChg>
        </pc:sldLayoutChg>
        <pc:sldLayoutChg chg="addSp modSp mod">
          <pc:chgData name="Ulrich, Melanie" userId="e032b114-1c8d-43bf-83d6-5bd6173b886f" providerId="ADAL" clId="{41257643-7B39-4F72-9B44-D8B1085A350D}" dt="2020-11-05T18:09:33.496" v="19" actId="1076"/>
          <pc:sldLayoutMkLst>
            <pc:docMk/>
            <pc:sldMasterMk cId="4111256006" sldId="2147483719"/>
            <pc:sldLayoutMk cId="3101520983" sldId="2147483725"/>
          </pc:sldLayoutMkLst>
          <pc:picChg chg="add mod">
            <ac:chgData name="Ulrich, Melanie" userId="e032b114-1c8d-43bf-83d6-5bd6173b886f" providerId="ADAL" clId="{41257643-7B39-4F72-9B44-D8B1085A350D}" dt="2020-11-05T18:09:33.496" v="19" actId="1076"/>
            <ac:picMkLst>
              <pc:docMk/>
              <pc:sldMasterMk cId="4111256006" sldId="2147483719"/>
              <pc:sldLayoutMk cId="3101520983" sldId="2147483725"/>
              <ac:picMk id="5" creationId="{AD25C652-3A12-4692-BB44-8656ED261CEE}"/>
            </ac:picMkLst>
          </pc:picChg>
        </pc:sldLayoutChg>
        <pc:sldLayoutChg chg="addSp mod">
          <pc:chgData name="Ulrich, Melanie" userId="e032b114-1c8d-43bf-83d6-5bd6173b886f" providerId="ADAL" clId="{41257643-7B39-4F72-9B44-D8B1085A350D}" dt="2020-11-05T18:08:00.368" v="3" actId="22"/>
          <pc:sldLayoutMkLst>
            <pc:docMk/>
            <pc:sldMasterMk cId="4111256006" sldId="2147483719"/>
            <pc:sldLayoutMk cId="854311633" sldId="2147483742"/>
          </pc:sldLayoutMkLst>
          <pc:picChg chg="add">
            <ac:chgData name="Ulrich, Melanie" userId="e032b114-1c8d-43bf-83d6-5bd6173b886f" providerId="ADAL" clId="{41257643-7B39-4F72-9B44-D8B1085A350D}" dt="2020-11-05T18:08:00.368" v="3" actId="22"/>
            <ac:picMkLst>
              <pc:docMk/>
              <pc:sldMasterMk cId="4111256006" sldId="2147483719"/>
              <pc:sldLayoutMk cId="854311633" sldId="2147483742"/>
              <ac:picMk id="3" creationId="{2CABA84F-8E24-41C1-A179-B6E997659DEE}"/>
            </ac:picMkLst>
          </pc:picChg>
        </pc:sldLayoutChg>
        <pc:sldLayoutChg chg="addSp mod">
          <pc:chgData name="Ulrich, Melanie" userId="e032b114-1c8d-43bf-83d6-5bd6173b886f" providerId="ADAL" clId="{41257643-7B39-4F72-9B44-D8B1085A350D}" dt="2020-11-05T18:07:56.812" v="1" actId="22"/>
          <pc:sldLayoutMkLst>
            <pc:docMk/>
            <pc:sldMasterMk cId="4111256006" sldId="2147483719"/>
            <pc:sldLayoutMk cId="349444732" sldId="2147483743"/>
          </pc:sldLayoutMkLst>
          <pc:picChg chg="add">
            <ac:chgData name="Ulrich, Melanie" userId="e032b114-1c8d-43bf-83d6-5bd6173b886f" providerId="ADAL" clId="{41257643-7B39-4F72-9B44-D8B1085A350D}" dt="2020-11-05T18:07:56.812" v="1" actId="22"/>
            <ac:picMkLst>
              <pc:docMk/>
              <pc:sldMasterMk cId="4111256006" sldId="2147483719"/>
              <pc:sldLayoutMk cId="349444732" sldId="2147483743"/>
              <ac:picMk id="3" creationId="{3FD4AE78-D0EB-4A0B-B63F-8343844A88F7}"/>
            </ac:picMkLst>
          </pc:picChg>
        </pc:sldLayoutChg>
        <pc:sldLayoutChg chg="addSp mod">
          <pc:chgData name="Ulrich, Melanie" userId="e032b114-1c8d-43bf-83d6-5bd6173b886f" providerId="ADAL" clId="{41257643-7B39-4F72-9B44-D8B1085A350D}" dt="2020-11-05T18:08:16.878" v="10" actId="22"/>
          <pc:sldLayoutMkLst>
            <pc:docMk/>
            <pc:sldMasterMk cId="4111256006" sldId="2147483719"/>
            <pc:sldLayoutMk cId="316672149" sldId="2147483744"/>
          </pc:sldLayoutMkLst>
          <pc:picChg chg="add">
            <ac:chgData name="Ulrich, Melanie" userId="e032b114-1c8d-43bf-83d6-5bd6173b886f" providerId="ADAL" clId="{41257643-7B39-4F72-9B44-D8B1085A350D}" dt="2020-11-05T18:08:16.878" v="10" actId="22"/>
            <ac:picMkLst>
              <pc:docMk/>
              <pc:sldMasterMk cId="4111256006" sldId="2147483719"/>
              <pc:sldLayoutMk cId="316672149" sldId="2147483744"/>
              <ac:picMk id="3" creationId="{44B20456-6692-4960-8821-D490DE17564C}"/>
            </ac:picMkLst>
          </pc:picChg>
        </pc:sldLayoutChg>
        <pc:sldLayoutChg chg="addSp mod">
          <pc:chgData name="Ulrich, Melanie" userId="e032b114-1c8d-43bf-83d6-5bd6173b886f" providerId="ADAL" clId="{41257643-7B39-4F72-9B44-D8B1085A350D}" dt="2020-11-05T18:08:18.093" v="11" actId="22"/>
          <pc:sldLayoutMkLst>
            <pc:docMk/>
            <pc:sldMasterMk cId="4111256006" sldId="2147483719"/>
            <pc:sldLayoutMk cId="1069470449" sldId="2147483745"/>
          </pc:sldLayoutMkLst>
          <pc:picChg chg="add">
            <ac:chgData name="Ulrich, Melanie" userId="e032b114-1c8d-43bf-83d6-5bd6173b886f" providerId="ADAL" clId="{41257643-7B39-4F72-9B44-D8B1085A350D}" dt="2020-11-05T18:08:18.093" v="11" actId="22"/>
            <ac:picMkLst>
              <pc:docMk/>
              <pc:sldMasterMk cId="4111256006" sldId="2147483719"/>
              <pc:sldLayoutMk cId="1069470449" sldId="2147483745"/>
              <ac:picMk id="3" creationId="{3C7C0638-979B-4B0B-B96F-6B859AF7A698}"/>
            </ac:picMkLst>
          </pc:picChg>
        </pc:sldLayoutChg>
        <pc:sldLayoutChg chg="addSp modSp mod">
          <pc:chgData name="Ulrich, Melanie" userId="e032b114-1c8d-43bf-83d6-5bd6173b886f" providerId="ADAL" clId="{41257643-7B39-4F72-9B44-D8B1085A350D}" dt="2020-11-05T18:08:10.666" v="8" actId="1076"/>
          <pc:sldLayoutMkLst>
            <pc:docMk/>
            <pc:sldMasterMk cId="4111256006" sldId="2147483719"/>
            <pc:sldLayoutMk cId="629726606" sldId="2147483746"/>
          </pc:sldLayoutMkLst>
          <pc:picChg chg="add mod">
            <ac:chgData name="Ulrich, Melanie" userId="e032b114-1c8d-43bf-83d6-5bd6173b886f" providerId="ADAL" clId="{41257643-7B39-4F72-9B44-D8B1085A350D}" dt="2020-11-05T18:08:10.666" v="8" actId="1076"/>
            <ac:picMkLst>
              <pc:docMk/>
              <pc:sldMasterMk cId="4111256006" sldId="2147483719"/>
              <pc:sldLayoutMk cId="629726606" sldId="2147483746"/>
              <ac:picMk id="3" creationId="{9FB7DA9D-A6E0-4F2D-B849-48659B12B7B5}"/>
            </ac:picMkLst>
          </pc:picChg>
        </pc:sldLayoutChg>
        <pc:sldLayoutChg chg="addSp mod">
          <pc:chgData name="Ulrich, Melanie" userId="e032b114-1c8d-43bf-83d6-5bd6173b886f" providerId="ADAL" clId="{41257643-7B39-4F72-9B44-D8B1085A350D}" dt="2020-11-05T18:08:15.981" v="9" actId="22"/>
          <pc:sldLayoutMkLst>
            <pc:docMk/>
            <pc:sldMasterMk cId="4111256006" sldId="2147483719"/>
            <pc:sldLayoutMk cId="1052002828" sldId="2147483747"/>
          </pc:sldLayoutMkLst>
          <pc:picChg chg="add">
            <ac:chgData name="Ulrich, Melanie" userId="e032b114-1c8d-43bf-83d6-5bd6173b886f" providerId="ADAL" clId="{41257643-7B39-4F72-9B44-D8B1085A350D}" dt="2020-11-05T18:08:15.981" v="9" actId="22"/>
            <ac:picMkLst>
              <pc:docMk/>
              <pc:sldMasterMk cId="4111256006" sldId="2147483719"/>
              <pc:sldLayoutMk cId="1052002828" sldId="2147483747"/>
              <ac:picMk id="3" creationId="{954323D5-DC36-4533-A457-DCC5ED0C961A}"/>
            </ac:picMkLst>
          </pc:picChg>
        </pc:sldLayoutChg>
        <pc:sldLayoutChg chg="addSp mod">
          <pc:chgData name="Ulrich, Melanie" userId="e032b114-1c8d-43bf-83d6-5bd6173b886f" providerId="ADAL" clId="{41257643-7B39-4F72-9B44-D8B1085A350D}" dt="2020-11-05T18:08:01.280" v="4" actId="22"/>
          <pc:sldLayoutMkLst>
            <pc:docMk/>
            <pc:sldMasterMk cId="4111256006" sldId="2147483719"/>
            <pc:sldLayoutMk cId="866271486" sldId="2147483748"/>
          </pc:sldLayoutMkLst>
          <pc:picChg chg="add">
            <ac:chgData name="Ulrich, Melanie" userId="e032b114-1c8d-43bf-83d6-5bd6173b886f" providerId="ADAL" clId="{41257643-7B39-4F72-9B44-D8B1085A350D}" dt="2020-11-05T18:08:01.280" v="4" actId="22"/>
            <ac:picMkLst>
              <pc:docMk/>
              <pc:sldMasterMk cId="4111256006" sldId="2147483719"/>
              <pc:sldLayoutMk cId="866271486" sldId="2147483748"/>
              <ac:picMk id="3" creationId="{528B33F6-A58B-4CDC-8488-A0B7054DA826}"/>
            </ac:picMkLst>
          </pc:picChg>
        </pc:sldLayoutChg>
        <pc:sldLayoutChg chg="addSp mod">
          <pc:chgData name="Ulrich, Melanie" userId="e032b114-1c8d-43bf-83d6-5bd6173b886f" providerId="ADAL" clId="{41257643-7B39-4F72-9B44-D8B1085A350D}" dt="2020-11-05T18:09:39.615" v="21" actId="22"/>
          <pc:sldLayoutMkLst>
            <pc:docMk/>
            <pc:sldMasterMk cId="4111256006" sldId="2147483719"/>
            <pc:sldLayoutMk cId="1888476529" sldId="2147483749"/>
          </pc:sldLayoutMkLst>
          <pc:picChg chg="add">
            <ac:chgData name="Ulrich, Melanie" userId="e032b114-1c8d-43bf-83d6-5bd6173b886f" providerId="ADAL" clId="{41257643-7B39-4F72-9B44-D8B1085A350D}" dt="2020-11-05T18:09:39.615" v="21" actId="22"/>
            <ac:picMkLst>
              <pc:docMk/>
              <pc:sldMasterMk cId="4111256006" sldId="2147483719"/>
              <pc:sldLayoutMk cId="1888476529" sldId="2147483749"/>
              <ac:picMk id="4" creationId="{95EFC259-BBAE-4DA5-B848-4DB59354A876}"/>
            </ac:picMkLst>
          </pc:picChg>
        </pc:sldLayoutChg>
        <pc:sldLayoutChg chg="addSp mod">
          <pc:chgData name="Ulrich, Melanie" userId="e032b114-1c8d-43bf-83d6-5bd6173b886f" providerId="ADAL" clId="{41257643-7B39-4F72-9B44-D8B1085A350D}" dt="2020-11-05T18:09:41.947" v="22" actId="22"/>
          <pc:sldLayoutMkLst>
            <pc:docMk/>
            <pc:sldMasterMk cId="4111256006" sldId="2147483719"/>
            <pc:sldLayoutMk cId="1587929098" sldId="2147483750"/>
          </pc:sldLayoutMkLst>
          <pc:picChg chg="add">
            <ac:chgData name="Ulrich, Melanie" userId="e032b114-1c8d-43bf-83d6-5bd6173b886f" providerId="ADAL" clId="{41257643-7B39-4F72-9B44-D8B1085A350D}" dt="2020-11-05T18:09:41.947" v="22" actId="22"/>
            <ac:picMkLst>
              <pc:docMk/>
              <pc:sldMasterMk cId="4111256006" sldId="2147483719"/>
              <pc:sldLayoutMk cId="1587929098" sldId="2147483750"/>
              <ac:picMk id="4" creationId="{B82200EE-224B-415F-A726-90C5CBB2F8E8}"/>
            </ac:picMkLst>
          </pc:picChg>
        </pc:sldLayoutChg>
        <pc:sldLayoutChg chg="addSp mod">
          <pc:chgData name="Ulrich, Melanie" userId="e032b114-1c8d-43bf-83d6-5bd6173b886f" providerId="ADAL" clId="{41257643-7B39-4F72-9B44-D8B1085A350D}" dt="2020-11-05T18:09:44.879" v="23" actId="22"/>
          <pc:sldLayoutMkLst>
            <pc:docMk/>
            <pc:sldMasterMk cId="4111256006" sldId="2147483719"/>
            <pc:sldLayoutMk cId="1857940329" sldId="2147483751"/>
          </pc:sldLayoutMkLst>
          <pc:picChg chg="add">
            <ac:chgData name="Ulrich, Melanie" userId="e032b114-1c8d-43bf-83d6-5bd6173b886f" providerId="ADAL" clId="{41257643-7B39-4F72-9B44-D8B1085A350D}" dt="2020-11-05T18:09:44.879" v="23" actId="22"/>
            <ac:picMkLst>
              <pc:docMk/>
              <pc:sldMasterMk cId="4111256006" sldId="2147483719"/>
              <pc:sldLayoutMk cId="1857940329" sldId="2147483751"/>
              <ac:picMk id="3" creationId="{9917D098-5A09-4869-B309-8E88CBD6B8E6}"/>
            </ac:picMkLst>
          </pc:picChg>
        </pc:sldLayoutChg>
        <pc:sldLayoutChg chg="addSp mod">
          <pc:chgData name="Ulrich, Melanie" userId="e032b114-1c8d-43bf-83d6-5bd6173b886f" providerId="ADAL" clId="{41257643-7B39-4F72-9B44-D8B1085A350D}" dt="2020-11-05T18:09:46.912" v="25" actId="22"/>
          <pc:sldLayoutMkLst>
            <pc:docMk/>
            <pc:sldMasterMk cId="4111256006" sldId="2147483719"/>
            <pc:sldLayoutMk cId="2805017221" sldId="2147483752"/>
          </pc:sldLayoutMkLst>
          <pc:picChg chg="add">
            <ac:chgData name="Ulrich, Melanie" userId="e032b114-1c8d-43bf-83d6-5bd6173b886f" providerId="ADAL" clId="{41257643-7B39-4F72-9B44-D8B1085A350D}" dt="2020-11-05T18:09:46.912" v="25" actId="22"/>
            <ac:picMkLst>
              <pc:docMk/>
              <pc:sldMasterMk cId="4111256006" sldId="2147483719"/>
              <pc:sldLayoutMk cId="2805017221" sldId="2147483752"/>
              <ac:picMk id="3" creationId="{57E9B9A6-20E0-4E5C-B982-427BF76498EC}"/>
            </ac:picMkLst>
          </pc:picChg>
        </pc:sldLayoutChg>
        <pc:sldLayoutChg chg="addSp mod">
          <pc:chgData name="Ulrich, Melanie" userId="e032b114-1c8d-43bf-83d6-5bd6173b886f" providerId="ADAL" clId="{41257643-7B39-4F72-9B44-D8B1085A350D}" dt="2020-11-05T18:09:46.208" v="24" actId="22"/>
          <pc:sldLayoutMkLst>
            <pc:docMk/>
            <pc:sldMasterMk cId="4111256006" sldId="2147483719"/>
            <pc:sldLayoutMk cId="1015751423" sldId="2147483753"/>
          </pc:sldLayoutMkLst>
          <pc:picChg chg="add">
            <ac:chgData name="Ulrich, Melanie" userId="e032b114-1c8d-43bf-83d6-5bd6173b886f" providerId="ADAL" clId="{41257643-7B39-4F72-9B44-D8B1085A350D}" dt="2020-11-05T18:09:46.208" v="24" actId="22"/>
            <ac:picMkLst>
              <pc:docMk/>
              <pc:sldMasterMk cId="4111256006" sldId="2147483719"/>
              <pc:sldLayoutMk cId="1015751423" sldId="2147483753"/>
              <ac:picMk id="3" creationId="{4775AFD9-BEE3-425F-9AB3-3335000DBB4C}"/>
            </ac:picMkLst>
          </pc:picChg>
        </pc:sldLayoutChg>
        <pc:sldLayoutChg chg="addSp delSp modSp mod">
          <pc:chgData name="Ulrich, Melanie" userId="e032b114-1c8d-43bf-83d6-5bd6173b886f" providerId="ADAL" clId="{41257643-7B39-4F72-9B44-D8B1085A350D}" dt="2020-11-05T18:10:11.583" v="30" actId="1076"/>
          <pc:sldLayoutMkLst>
            <pc:docMk/>
            <pc:sldMasterMk cId="4111256006" sldId="2147483719"/>
            <pc:sldLayoutMk cId="3710167667" sldId="2147483754"/>
          </pc:sldLayoutMkLst>
          <pc:picChg chg="add del">
            <ac:chgData name="Ulrich, Melanie" userId="e032b114-1c8d-43bf-83d6-5bd6173b886f" providerId="ADAL" clId="{41257643-7B39-4F72-9B44-D8B1085A350D}" dt="2020-11-05T18:09:58.271" v="28" actId="478"/>
            <ac:picMkLst>
              <pc:docMk/>
              <pc:sldMasterMk cId="4111256006" sldId="2147483719"/>
              <pc:sldLayoutMk cId="3710167667" sldId="2147483754"/>
              <ac:picMk id="2" creationId="{4A7CC5E5-748F-4D66-9347-DFEF67CFEEC4}"/>
            </ac:picMkLst>
          </pc:picChg>
          <pc:picChg chg="add mod">
            <ac:chgData name="Ulrich, Melanie" userId="e032b114-1c8d-43bf-83d6-5bd6173b886f" providerId="ADAL" clId="{41257643-7B39-4F72-9B44-D8B1085A350D}" dt="2020-11-05T18:10:11.583" v="30" actId="1076"/>
            <ac:picMkLst>
              <pc:docMk/>
              <pc:sldMasterMk cId="4111256006" sldId="2147483719"/>
              <pc:sldLayoutMk cId="3710167667" sldId="2147483754"/>
              <ac:picMk id="3" creationId="{C1ADDC4B-24B4-4987-8301-62AC6401666C}"/>
            </ac:picMkLst>
          </pc:picChg>
        </pc:sldLayoutChg>
        <pc:sldLayoutChg chg="addSp mod">
          <pc:chgData name="Ulrich, Melanie" userId="e032b114-1c8d-43bf-83d6-5bd6173b886f" providerId="ADAL" clId="{41257643-7B39-4F72-9B44-D8B1085A350D}" dt="2020-11-05T18:10:25.297" v="41" actId="22"/>
          <pc:sldLayoutMkLst>
            <pc:docMk/>
            <pc:sldMasterMk cId="4111256006" sldId="2147483719"/>
            <pc:sldLayoutMk cId="2613072434" sldId="2147483755"/>
          </pc:sldLayoutMkLst>
          <pc:picChg chg="add">
            <ac:chgData name="Ulrich, Melanie" userId="e032b114-1c8d-43bf-83d6-5bd6173b886f" providerId="ADAL" clId="{41257643-7B39-4F72-9B44-D8B1085A350D}" dt="2020-11-05T18:10:25.297" v="41" actId="22"/>
            <ac:picMkLst>
              <pc:docMk/>
              <pc:sldMasterMk cId="4111256006" sldId="2147483719"/>
              <pc:sldLayoutMk cId="2613072434" sldId="2147483755"/>
              <ac:picMk id="4" creationId="{7B514CDE-B44E-48D2-AF6E-F7F26F3FAC3E}"/>
            </ac:picMkLst>
          </pc:picChg>
        </pc:sldLayoutChg>
        <pc:sldLayoutChg chg="addSp mod">
          <pc:chgData name="Ulrich, Melanie" userId="e032b114-1c8d-43bf-83d6-5bd6173b886f" providerId="ADAL" clId="{41257643-7B39-4F72-9B44-D8B1085A350D}" dt="2020-11-05T18:09:38.195" v="20" actId="22"/>
          <pc:sldLayoutMkLst>
            <pc:docMk/>
            <pc:sldMasterMk cId="4111256006" sldId="2147483719"/>
            <pc:sldLayoutMk cId="2501775187" sldId="2147483756"/>
          </pc:sldLayoutMkLst>
          <pc:picChg chg="add">
            <ac:chgData name="Ulrich, Melanie" userId="e032b114-1c8d-43bf-83d6-5bd6173b886f" providerId="ADAL" clId="{41257643-7B39-4F72-9B44-D8B1085A350D}" dt="2020-11-05T18:09:38.195" v="20" actId="22"/>
            <ac:picMkLst>
              <pc:docMk/>
              <pc:sldMasterMk cId="4111256006" sldId="2147483719"/>
              <pc:sldLayoutMk cId="2501775187" sldId="2147483756"/>
              <ac:picMk id="4" creationId="{F67056E4-3E14-4ED3-85AB-955E33A8DA47}"/>
            </ac:picMkLst>
          </pc:picChg>
        </pc:sldLayoutChg>
        <pc:sldLayoutChg chg="addSp mod">
          <pc:chgData name="Ulrich, Melanie" userId="e032b114-1c8d-43bf-83d6-5bd6173b886f" providerId="ADAL" clId="{41257643-7B39-4F72-9B44-D8B1085A350D}" dt="2020-11-05T18:10:14.477" v="31" actId="22"/>
          <pc:sldLayoutMkLst>
            <pc:docMk/>
            <pc:sldMasterMk cId="4111256006" sldId="2147483719"/>
            <pc:sldLayoutMk cId="3774735913" sldId="2147483757"/>
          </pc:sldLayoutMkLst>
          <pc:picChg chg="add">
            <ac:chgData name="Ulrich, Melanie" userId="e032b114-1c8d-43bf-83d6-5bd6173b886f" providerId="ADAL" clId="{41257643-7B39-4F72-9B44-D8B1085A350D}" dt="2020-11-05T18:10:14.477" v="31" actId="22"/>
            <ac:picMkLst>
              <pc:docMk/>
              <pc:sldMasterMk cId="4111256006" sldId="2147483719"/>
              <pc:sldLayoutMk cId="3774735913" sldId="2147483757"/>
              <ac:picMk id="2" creationId="{9BBBBBA0-AAB0-4BC2-BDF1-8C90CA9DFF5C}"/>
            </ac:picMkLst>
          </pc:picChg>
        </pc:sldLayoutChg>
        <pc:sldLayoutChg chg="addSp mod">
          <pc:chgData name="Ulrich, Melanie" userId="e032b114-1c8d-43bf-83d6-5bd6173b886f" providerId="ADAL" clId="{41257643-7B39-4F72-9B44-D8B1085A350D}" dt="2020-11-05T18:10:15.817" v="32" actId="22"/>
          <pc:sldLayoutMkLst>
            <pc:docMk/>
            <pc:sldMasterMk cId="4111256006" sldId="2147483719"/>
            <pc:sldLayoutMk cId="4115139038" sldId="2147483758"/>
          </pc:sldLayoutMkLst>
          <pc:picChg chg="add">
            <ac:chgData name="Ulrich, Melanie" userId="e032b114-1c8d-43bf-83d6-5bd6173b886f" providerId="ADAL" clId="{41257643-7B39-4F72-9B44-D8B1085A350D}" dt="2020-11-05T18:10:15.817" v="32" actId="22"/>
            <ac:picMkLst>
              <pc:docMk/>
              <pc:sldMasterMk cId="4111256006" sldId="2147483719"/>
              <pc:sldLayoutMk cId="4115139038" sldId="2147483758"/>
              <ac:picMk id="2" creationId="{13A586B6-7406-43F8-B07F-A8BD953D18A4}"/>
            </ac:picMkLst>
          </pc:picChg>
        </pc:sldLayoutChg>
        <pc:sldLayoutChg chg="addSp mod">
          <pc:chgData name="Ulrich, Melanie" userId="e032b114-1c8d-43bf-83d6-5bd6173b886f" providerId="ADAL" clId="{41257643-7B39-4F72-9B44-D8B1085A350D}" dt="2020-11-05T18:10:16.835" v="33" actId="22"/>
          <pc:sldLayoutMkLst>
            <pc:docMk/>
            <pc:sldMasterMk cId="4111256006" sldId="2147483719"/>
            <pc:sldLayoutMk cId="1755101657" sldId="2147483760"/>
          </pc:sldLayoutMkLst>
          <pc:picChg chg="add">
            <ac:chgData name="Ulrich, Melanie" userId="e032b114-1c8d-43bf-83d6-5bd6173b886f" providerId="ADAL" clId="{41257643-7B39-4F72-9B44-D8B1085A350D}" dt="2020-11-05T18:10:16.835" v="33" actId="22"/>
            <ac:picMkLst>
              <pc:docMk/>
              <pc:sldMasterMk cId="4111256006" sldId="2147483719"/>
              <pc:sldLayoutMk cId="1755101657" sldId="2147483760"/>
              <ac:picMk id="2" creationId="{4973D2B0-1CE9-493B-9925-CD6B89614F4F}"/>
            </ac:picMkLst>
          </pc:picChg>
        </pc:sldLayoutChg>
        <pc:sldLayoutChg chg="addSp mod">
          <pc:chgData name="Ulrich, Melanie" userId="e032b114-1c8d-43bf-83d6-5bd6173b886f" providerId="ADAL" clId="{41257643-7B39-4F72-9B44-D8B1085A350D}" dt="2020-11-05T18:10:18.793" v="34" actId="22"/>
          <pc:sldLayoutMkLst>
            <pc:docMk/>
            <pc:sldMasterMk cId="4111256006" sldId="2147483719"/>
            <pc:sldLayoutMk cId="1890678891" sldId="2147483761"/>
          </pc:sldLayoutMkLst>
          <pc:picChg chg="add">
            <ac:chgData name="Ulrich, Melanie" userId="e032b114-1c8d-43bf-83d6-5bd6173b886f" providerId="ADAL" clId="{41257643-7B39-4F72-9B44-D8B1085A350D}" dt="2020-11-05T18:10:18.793" v="34" actId="22"/>
            <ac:picMkLst>
              <pc:docMk/>
              <pc:sldMasterMk cId="4111256006" sldId="2147483719"/>
              <pc:sldLayoutMk cId="1890678891" sldId="2147483761"/>
              <ac:picMk id="2" creationId="{CAF8FDEC-6588-41D9-99DC-18FE86AD052D}"/>
            </ac:picMkLst>
          </pc:picChg>
        </pc:sldLayoutChg>
        <pc:sldLayoutChg chg="addSp mod">
          <pc:chgData name="Ulrich, Melanie" userId="e032b114-1c8d-43bf-83d6-5bd6173b886f" providerId="ADAL" clId="{41257643-7B39-4F72-9B44-D8B1085A350D}" dt="2020-11-05T18:10:19.334" v="35" actId="22"/>
          <pc:sldLayoutMkLst>
            <pc:docMk/>
            <pc:sldMasterMk cId="4111256006" sldId="2147483719"/>
            <pc:sldLayoutMk cId="3583457087" sldId="2147483762"/>
          </pc:sldLayoutMkLst>
          <pc:picChg chg="add">
            <ac:chgData name="Ulrich, Melanie" userId="e032b114-1c8d-43bf-83d6-5bd6173b886f" providerId="ADAL" clId="{41257643-7B39-4F72-9B44-D8B1085A350D}" dt="2020-11-05T18:10:19.334" v="35" actId="22"/>
            <ac:picMkLst>
              <pc:docMk/>
              <pc:sldMasterMk cId="4111256006" sldId="2147483719"/>
              <pc:sldLayoutMk cId="3583457087" sldId="2147483762"/>
              <ac:picMk id="2" creationId="{5BF0BE0F-8278-429A-ABC4-48862EE15D96}"/>
            </ac:picMkLst>
          </pc:picChg>
        </pc:sldLayoutChg>
        <pc:sldLayoutChg chg="addSp mod">
          <pc:chgData name="Ulrich, Melanie" userId="e032b114-1c8d-43bf-83d6-5bd6173b886f" providerId="ADAL" clId="{41257643-7B39-4F72-9B44-D8B1085A350D}" dt="2020-11-05T18:10:21.034" v="36" actId="22"/>
          <pc:sldLayoutMkLst>
            <pc:docMk/>
            <pc:sldMasterMk cId="4111256006" sldId="2147483719"/>
            <pc:sldLayoutMk cId="3598649046" sldId="2147483764"/>
          </pc:sldLayoutMkLst>
          <pc:picChg chg="add">
            <ac:chgData name="Ulrich, Melanie" userId="e032b114-1c8d-43bf-83d6-5bd6173b886f" providerId="ADAL" clId="{41257643-7B39-4F72-9B44-D8B1085A350D}" dt="2020-11-05T18:10:21.034" v="36" actId="22"/>
            <ac:picMkLst>
              <pc:docMk/>
              <pc:sldMasterMk cId="4111256006" sldId="2147483719"/>
              <pc:sldLayoutMk cId="3598649046" sldId="2147483764"/>
              <ac:picMk id="4" creationId="{715CADD9-290D-480D-B381-B762CBC85CC8}"/>
            </ac:picMkLst>
          </pc:picChg>
        </pc:sldLayoutChg>
        <pc:sldLayoutChg chg="addSp mod">
          <pc:chgData name="Ulrich, Melanie" userId="e032b114-1c8d-43bf-83d6-5bd6173b886f" providerId="ADAL" clId="{41257643-7B39-4F72-9B44-D8B1085A350D}" dt="2020-11-05T18:10:21.599" v="37" actId="22"/>
          <pc:sldLayoutMkLst>
            <pc:docMk/>
            <pc:sldMasterMk cId="4111256006" sldId="2147483719"/>
            <pc:sldLayoutMk cId="2234919333" sldId="2147483765"/>
          </pc:sldLayoutMkLst>
          <pc:picChg chg="add">
            <ac:chgData name="Ulrich, Melanie" userId="e032b114-1c8d-43bf-83d6-5bd6173b886f" providerId="ADAL" clId="{41257643-7B39-4F72-9B44-D8B1085A350D}" dt="2020-11-05T18:10:21.599" v="37" actId="22"/>
            <ac:picMkLst>
              <pc:docMk/>
              <pc:sldMasterMk cId="4111256006" sldId="2147483719"/>
              <pc:sldLayoutMk cId="2234919333" sldId="2147483765"/>
              <ac:picMk id="4" creationId="{46102D5F-B5B3-44E7-B63C-D3C34DEFE146}"/>
            </ac:picMkLst>
          </pc:picChg>
        </pc:sldLayoutChg>
        <pc:sldLayoutChg chg="addSp mod">
          <pc:chgData name="Ulrich, Melanie" userId="e032b114-1c8d-43bf-83d6-5bd6173b886f" providerId="ADAL" clId="{41257643-7B39-4F72-9B44-D8B1085A350D}" dt="2020-11-05T18:10:22.272" v="38" actId="22"/>
          <pc:sldLayoutMkLst>
            <pc:docMk/>
            <pc:sldMasterMk cId="4111256006" sldId="2147483719"/>
            <pc:sldLayoutMk cId="3607815446" sldId="2147483766"/>
          </pc:sldLayoutMkLst>
          <pc:picChg chg="add">
            <ac:chgData name="Ulrich, Melanie" userId="e032b114-1c8d-43bf-83d6-5bd6173b886f" providerId="ADAL" clId="{41257643-7B39-4F72-9B44-D8B1085A350D}" dt="2020-11-05T18:10:22.272" v="38" actId="22"/>
            <ac:picMkLst>
              <pc:docMk/>
              <pc:sldMasterMk cId="4111256006" sldId="2147483719"/>
              <pc:sldLayoutMk cId="3607815446" sldId="2147483766"/>
              <ac:picMk id="4" creationId="{0CB36AA6-6A09-4EF9-94EF-52554048B0EA}"/>
            </ac:picMkLst>
          </pc:picChg>
        </pc:sldLayoutChg>
        <pc:sldLayoutChg chg="addSp mod">
          <pc:chgData name="Ulrich, Melanie" userId="e032b114-1c8d-43bf-83d6-5bd6173b886f" providerId="ADAL" clId="{41257643-7B39-4F72-9B44-D8B1085A350D}" dt="2020-11-05T18:10:23.043" v="39" actId="22"/>
          <pc:sldLayoutMkLst>
            <pc:docMk/>
            <pc:sldMasterMk cId="4111256006" sldId="2147483719"/>
            <pc:sldLayoutMk cId="205652112" sldId="2147483767"/>
          </pc:sldLayoutMkLst>
          <pc:picChg chg="add">
            <ac:chgData name="Ulrich, Melanie" userId="e032b114-1c8d-43bf-83d6-5bd6173b886f" providerId="ADAL" clId="{41257643-7B39-4F72-9B44-D8B1085A350D}" dt="2020-11-05T18:10:23.043" v="39" actId="22"/>
            <ac:picMkLst>
              <pc:docMk/>
              <pc:sldMasterMk cId="4111256006" sldId="2147483719"/>
              <pc:sldLayoutMk cId="205652112" sldId="2147483767"/>
              <ac:picMk id="3" creationId="{67211782-D95D-4EAA-8801-2284CAACAE51}"/>
            </ac:picMkLst>
          </pc:picChg>
        </pc:sldLayoutChg>
        <pc:sldLayoutChg chg="addSp mod">
          <pc:chgData name="Ulrich, Melanie" userId="e032b114-1c8d-43bf-83d6-5bd6173b886f" providerId="ADAL" clId="{41257643-7B39-4F72-9B44-D8B1085A350D}" dt="2020-11-05T18:10:24.381" v="40" actId="22"/>
          <pc:sldLayoutMkLst>
            <pc:docMk/>
            <pc:sldMasterMk cId="4111256006" sldId="2147483719"/>
            <pc:sldLayoutMk cId="3479337966" sldId="2147483768"/>
          </pc:sldLayoutMkLst>
          <pc:picChg chg="add">
            <ac:chgData name="Ulrich, Melanie" userId="e032b114-1c8d-43bf-83d6-5bd6173b886f" providerId="ADAL" clId="{41257643-7B39-4F72-9B44-D8B1085A350D}" dt="2020-11-05T18:10:24.381" v="40" actId="22"/>
            <ac:picMkLst>
              <pc:docMk/>
              <pc:sldMasterMk cId="4111256006" sldId="2147483719"/>
              <pc:sldLayoutMk cId="3479337966" sldId="2147483768"/>
              <ac:picMk id="3" creationId="{4569829E-0179-48F9-9819-FA8179268C14}"/>
            </ac:picMkLst>
          </pc:picChg>
        </pc:sldLayoutChg>
      </pc:sldMasterChg>
    </pc:docChg>
  </pc:docChgLst>
  <pc:docChgLst>
    <pc:chgData name="Simons, Leanne" userId="S::leanne.simons@tea.texas.gov::f0b41770-584b-4844-b5c5-b29dec998724" providerId="AD" clId="Web-{914FB39F-601C-0000-A8B3-F0F85974CA75}"/>
    <pc:docChg chg="">
      <pc:chgData name="Simons, Leanne" userId="S::leanne.simons@tea.texas.gov::f0b41770-584b-4844-b5c5-b29dec998724" providerId="AD" clId="Web-{914FB39F-601C-0000-A8B3-F0F85974CA75}" dt="2021-03-11T19:43:15.685" v="1"/>
      <pc:docMkLst>
        <pc:docMk/>
      </pc:docMkLst>
      <pc:sldChg chg="addCm">
        <pc:chgData name="Simons, Leanne" userId="S::leanne.simons@tea.texas.gov::f0b41770-584b-4844-b5c5-b29dec998724" providerId="AD" clId="Web-{914FB39F-601C-0000-A8B3-F0F85974CA75}" dt="2021-03-11T19:43:15.685" v="1"/>
        <pc:sldMkLst>
          <pc:docMk/>
          <pc:sldMk cId="3412343134" sldId="294"/>
        </pc:sldMkLst>
      </pc:sldChg>
      <pc:sldChg chg="addCm">
        <pc:chgData name="Simons, Leanne" userId="S::leanne.simons@tea.texas.gov::f0b41770-584b-4844-b5c5-b29dec998724" providerId="AD" clId="Web-{914FB39F-601C-0000-A8B3-F0F85974CA75}" dt="2021-03-11T19:40:52.615" v="0"/>
        <pc:sldMkLst>
          <pc:docMk/>
          <pc:sldMk cId="849952477" sldId="392"/>
        </pc:sldMkLst>
      </pc:sldChg>
    </pc:docChg>
  </pc:docChgLst>
  <pc:docChgLst>
    <pc:chgData name="Reese, John" userId="S::john.reese@tea.texas.gov::8427cab8-ecc8-4a74-a2ec-269c5160d082" providerId="AD" clId="Web-{C89E59CE-F54D-4A9A-B042-C26FF457595A}"/>
    <pc:docChg chg="modSld">
      <pc:chgData name="Reese, John" userId="S::john.reese@tea.texas.gov::8427cab8-ecc8-4a74-a2ec-269c5160d082" providerId="AD" clId="Web-{C89E59CE-F54D-4A9A-B042-C26FF457595A}" dt="2021-03-03T18:27:09.661" v="0" actId="20577"/>
      <pc:docMkLst>
        <pc:docMk/>
      </pc:docMkLst>
      <pc:sldChg chg="modSp">
        <pc:chgData name="Reese, John" userId="S::john.reese@tea.texas.gov::8427cab8-ecc8-4a74-a2ec-269c5160d082" providerId="AD" clId="Web-{C89E59CE-F54D-4A9A-B042-C26FF457595A}" dt="2021-03-03T18:27:09.661" v="0" actId="20577"/>
        <pc:sldMkLst>
          <pc:docMk/>
          <pc:sldMk cId="2666386289" sldId="279"/>
        </pc:sldMkLst>
        <pc:spChg chg="mod">
          <ac:chgData name="Reese, John" userId="S::john.reese@tea.texas.gov::8427cab8-ecc8-4a74-a2ec-269c5160d082" providerId="AD" clId="Web-{C89E59CE-F54D-4A9A-B042-C26FF457595A}" dt="2021-03-03T18:27:09.661" v="0" actId="20577"/>
          <ac:spMkLst>
            <pc:docMk/>
            <pc:sldMk cId="2666386289" sldId="279"/>
            <ac:spMk id="4" creationId="{3F6CE2FE-F02B-461B-8C8F-E1DFA26F0ED4}"/>
          </ac:spMkLst>
        </pc:spChg>
      </pc:sldChg>
    </pc:docChg>
  </pc:docChgLst>
  <pc:docChgLst>
    <pc:chgData name="Adaky, Kathy" userId="8c2da59b-9e4a-4960-a749-115f3818b707" providerId="ADAL" clId="{63CBB97D-0B26-45EF-BFE3-911A13280546}"/>
    <pc:docChg chg="undo custSel addSld modSld">
      <pc:chgData name="Adaky, Kathy" userId="8c2da59b-9e4a-4960-a749-115f3818b707" providerId="ADAL" clId="{63CBB97D-0B26-45EF-BFE3-911A13280546}" dt="2021-03-03T17:01:53.195" v="1351" actId="15"/>
      <pc:docMkLst>
        <pc:docMk/>
      </pc:docMkLst>
      <pc:sldChg chg="modSp mod">
        <pc:chgData name="Adaky, Kathy" userId="8c2da59b-9e4a-4960-a749-115f3818b707" providerId="ADAL" clId="{63CBB97D-0B26-45EF-BFE3-911A13280546}" dt="2021-03-02T22:48:47.436" v="495" actId="20577"/>
        <pc:sldMkLst>
          <pc:docMk/>
          <pc:sldMk cId="1397608531" sldId="291"/>
        </pc:sldMkLst>
        <pc:spChg chg="mod">
          <ac:chgData name="Adaky, Kathy" userId="8c2da59b-9e4a-4960-a749-115f3818b707" providerId="ADAL" clId="{63CBB97D-0B26-45EF-BFE3-911A13280546}" dt="2021-03-02T22:48:47.436" v="495" actId="20577"/>
          <ac:spMkLst>
            <pc:docMk/>
            <pc:sldMk cId="1397608531" sldId="291"/>
            <ac:spMk id="4" creationId="{9F800888-D9B6-49F1-8B90-B7E4BB43ED5B}"/>
          </ac:spMkLst>
        </pc:spChg>
      </pc:sldChg>
      <pc:sldChg chg="modSp mod">
        <pc:chgData name="Adaky, Kathy" userId="8c2da59b-9e4a-4960-a749-115f3818b707" providerId="ADAL" clId="{63CBB97D-0B26-45EF-BFE3-911A13280546}" dt="2021-03-02T22:50:16.291" v="527" actId="20577"/>
        <pc:sldMkLst>
          <pc:docMk/>
          <pc:sldMk cId="1076972079" sldId="303"/>
        </pc:sldMkLst>
        <pc:spChg chg="mod">
          <ac:chgData name="Adaky, Kathy" userId="8c2da59b-9e4a-4960-a749-115f3818b707" providerId="ADAL" clId="{63CBB97D-0B26-45EF-BFE3-911A13280546}" dt="2021-03-02T22:50:16.291" v="527" actId="20577"/>
          <ac:spMkLst>
            <pc:docMk/>
            <pc:sldMk cId="1076972079" sldId="303"/>
            <ac:spMk id="4" creationId="{9F800888-D9B6-49F1-8B90-B7E4BB43ED5B}"/>
          </ac:spMkLst>
        </pc:spChg>
      </pc:sldChg>
      <pc:sldChg chg="modSp mod">
        <pc:chgData name="Adaky, Kathy" userId="8c2da59b-9e4a-4960-a749-115f3818b707" providerId="ADAL" clId="{63CBB97D-0B26-45EF-BFE3-911A13280546}" dt="2021-03-02T22:50:48.933" v="553" actId="20577"/>
        <pc:sldMkLst>
          <pc:docMk/>
          <pc:sldMk cId="4069855252" sldId="304"/>
        </pc:sldMkLst>
        <pc:spChg chg="mod">
          <ac:chgData name="Adaky, Kathy" userId="8c2da59b-9e4a-4960-a749-115f3818b707" providerId="ADAL" clId="{63CBB97D-0B26-45EF-BFE3-911A13280546}" dt="2021-03-02T22:50:48.933" v="553" actId="20577"/>
          <ac:spMkLst>
            <pc:docMk/>
            <pc:sldMk cId="4069855252" sldId="304"/>
            <ac:spMk id="4" creationId="{9F800888-D9B6-49F1-8B90-B7E4BB43ED5B}"/>
          </ac:spMkLst>
        </pc:spChg>
      </pc:sldChg>
      <pc:sldChg chg="modSp mod">
        <pc:chgData name="Adaky, Kathy" userId="8c2da59b-9e4a-4960-a749-115f3818b707" providerId="ADAL" clId="{63CBB97D-0B26-45EF-BFE3-911A13280546}" dt="2021-03-02T22:50:00.349" v="508" actId="20577"/>
        <pc:sldMkLst>
          <pc:docMk/>
          <pc:sldMk cId="1991744006" sldId="305"/>
        </pc:sldMkLst>
        <pc:spChg chg="mod">
          <ac:chgData name="Adaky, Kathy" userId="8c2da59b-9e4a-4960-a749-115f3818b707" providerId="ADAL" clId="{63CBB97D-0B26-45EF-BFE3-911A13280546}" dt="2021-03-02T22:50:00.349" v="508" actId="20577"/>
          <ac:spMkLst>
            <pc:docMk/>
            <pc:sldMk cId="1991744006" sldId="305"/>
            <ac:spMk id="4" creationId="{9F800888-D9B6-49F1-8B90-B7E4BB43ED5B}"/>
          </ac:spMkLst>
        </pc:spChg>
      </pc:sldChg>
      <pc:sldChg chg="modSp mod">
        <pc:chgData name="Adaky, Kathy" userId="8c2da59b-9e4a-4960-a749-115f3818b707" providerId="ADAL" clId="{63CBB97D-0B26-45EF-BFE3-911A13280546}" dt="2021-03-02T22:47:55.372" v="482" actId="20577"/>
        <pc:sldMkLst>
          <pc:docMk/>
          <pc:sldMk cId="3211367782" sldId="323"/>
        </pc:sldMkLst>
        <pc:spChg chg="mod">
          <ac:chgData name="Adaky, Kathy" userId="8c2da59b-9e4a-4960-a749-115f3818b707" providerId="ADAL" clId="{63CBB97D-0B26-45EF-BFE3-911A13280546}" dt="2021-03-02T22:47:55.372" v="482" actId="20577"/>
          <ac:spMkLst>
            <pc:docMk/>
            <pc:sldMk cId="3211367782" sldId="323"/>
            <ac:spMk id="4" creationId="{3F6CE2FE-F02B-461B-8C8F-E1DFA26F0ED4}"/>
          </ac:spMkLst>
        </pc:spChg>
      </pc:sldChg>
      <pc:sldChg chg="modSp mod">
        <pc:chgData name="Adaky, Kathy" userId="8c2da59b-9e4a-4960-a749-115f3818b707" providerId="ADAL" clId="{63CBB97D-0B26-45EF-BFE3-911A13280546}" dt="2021-03-02T22:52:47.430" v="612" actId="20577"/>
        <pc:sldMkLst>
          <pc:docMk/>
          <pc:sldMk cId="3244266823" sldId="324"/>
        </pc:sldMkLst>
        <pc:spChg chg="mod">
          <ac:chgData name="Adaky, Kathy" userId="8c2da59b-9e4a-4960-a749-115f3818b707" providerId="ADAL" clId="{63CBB97D-0B26-45EF-BFE3-911A13280546}" dt="2021-03-02T22:52:47.430" v="612" actId="20577"/>
          <ac:spMkLst>
            <pc:docMk/>
            <pc:sldMk cId="3244266823" sldId="324"/>
            <ac:spMk id="4" creationId="{3F6CE2FE-F02B-461B-8C8F-E1DFA26F0ED4}"/>
          </ac:spMkLst>
        </pc:spChg>
      </pc:sldChg>
      <pc:sldChg chg="modSp mod">
        <pc:chgData name="Adaky, Kathy" userId="8c2da59b-9e4a-4960-a749-115f3818b707" providerId="ADAL" clId="{63CBB97D-0B26-45EF-BFE3-911A13280546}" dt="2021-03-02T22:47:15.036" v="409" actId="20577"/>
        <pc:sldMkLst>
          <pc:docMk/>
          <pc:sldMk cId="1864929856" sldId="325"/>
        </pc:sldMkLst>
        <pc:spChg chg="mod">
          <ac:chgData name="Adaky, Kathy" userId="8c2da59b-9e4a-4960-a749-115f3818b707" providerId="ADAL" clId="{63CBB97D-0B26-45EF-BFE3-911A13280546}" dt="2021-03-02T22:47:15.036" v="409" actId="20577"/>
          <ac:spMkLst>
            <pc:docMk/>
            <pc:sldMk cId="1864929856" sldId="325"/>
            <ac:spMk id="4" creationId="{3F6CE2FE-F02B-461B-8C8F-E1DFA26F0ED4}"/>
          </ac:spMkLst>
        </pc:spChg>
      </pc:sldChg>
      <pc:sldChg chg="modSp mod">
        <pc:chgData name="Adaky, Kathy" userId="8c2da59b-9e4a-4960-a749-115f3818b707" providerId="ADAL" clId="{63CBB97D-0B26-45EF-BFE3-911A13280546}" dt="2021-03-03T14:47:17.249" v="1154" actId="20577"/>
        <pc:sldMkLst>
          <pc:docMk/>
          <pc:sldMk cId="2277526465" sldId="329"/>
        </pc:sldMkLst>
        <pc:spChg chg="mod">
          <ac:chgData name="Adaky, Kathy" userId="8c2da59b-9e4a-4960-a749-115f3818b707" providerId="ADAL" clId="{63CBB97D-0B26-45EF-BFE3-911A13280546}" dt="2021-03-03T14:47:17.249" v="1154" actId="20577"/>
          <ac:spMkLst>
            <pc:docMk/>
            <pc:sldMk cId="2277526465" sldId="329"/>
            <ac:spMk id="4" creationId="{3F6CE2FE-F02B-461B-8C8F-E1DFA26F0ED4}"/>
          </ac:spMkLst>
        </pc:spChg>
      </pc:sldChg>
      <pc:sldChg chg="modSp mod">
        <pc:chgData name="Adaky, Kathy" userId="8c2da59b-9e4a-4960-a749-115f3818b707" providerId="ADAL" clId="{63CBB97D-0B26-45EF-BFE3-911A13280546}" dt="2021-03-03T14:06:29.637" v="710" actId="12"/>
        <pc:sldMkLst>
          <pc:docMk/>
          <pc:sldMk cId="3386978573" sldId="330"/>
        </pc:sldMkLst>
        <pc:spChg chg="mod">
          <ac:chgData name="Adaky, Kathy" userId="8c2da59b-9e4a-4960-a749-115f3818b707" providerId="ADAL" clId="{63CBB97D-0B26-45EF-BFE3-911A13280546}" dt="2021-03-03T14:06:29.637" v="710" actId="12"/>
          <ac:spMkLst>
            <pc:docMk/>
            <pc:sldMk cId="3386978573" sldId="330"/>
            <ac:spMk id="4" creationId="{3F6CE2FE-F02B-461B-8C8F-E1DFA26F0ED4}"/>
          </ac:spMkLst>
        </pc:spChg>
      </pc:sldChg>
      <pc:sldChg chg="modSp mod">
        <pc:chgData name="Adaky, Kathy" userId="8c2da59b-9e4a-4960-a749-115f3818b707" providerId="ADAL" clId="{63CBB97D-0B26-45EF-BFE3-911A13280546}" dt="2021-03-03T14:43:15.415" v="1153" actId="20577"/>
        <pc:sldMkLst>
          <pc:docMk/>
          <pc:sldMk cId="2707314825" sldId="352"/>
        </pc:sldMkLst>
        <pc:spChg chg="mod">
          <ac:chgData name="Adaky, Kathy" userId="8c2da59b-9e4a-4960-a749-115f3818b707" providerId="ADAL" clId="{63CBB97D-0B26-45EF-BFE3-911A13280546}" dt="2021-03-03T14:43:15.415" v="1153" actId="20577"/>
          <ac:spMkLst>
            <pc:docMk/>
            <pc:sldMk cId="2707314825" sldId="352"/>
            <ac:spMk id="4" creationId="{3F6CE2FE-F02B-461B-8C8F-E1DFA26F0ED4}"/>
          </ac:spMkLst>
        </pc:spChg>
      </pc:sldChg>
      <pc:sldChg chg="modSp mod">
        <pc:chgData name="Adaky, Kathy" userId="8c2da59b-9e4a-4960-a749-115f3818b707" providerId="ADAL" clId="{63CBB97D-0B26-45EF-BFE3-911A13280546}" dt="2021-03-02T22:38:33.518" v="311" actId="13926"/>
        <pc:sldMkLst>
          <pc:docMk/>
          <pc:sldMk cId="3259533247" sldId="353"/>
        </pc:sldMkLst>
        <pc:graphicFrameChg chg="modGraphic">
          <ac:chgData name="Adaky, Kathy" userId="8c2da59b-9e4a-4960-a749-115f3818b707" providerId="ADAL" clId="{63CBB97D-0B26-45EF-BFE3-911A13280546}" dt="2021-03-02T22:38:33.518" v="311" actId="13926"/>
          <ac:graphicFrameMkLst>
            <pc:docMk/>
            <pc:sldMk cId="3259533247" sldId="353"/>
            <ac:graphicFrameMk id="5" creationId="{557D000B-F323-4AEF-8058-4E0D6CC491DE}"/>
          </ac:graphicFrameMkLst>
        </pc:graphicFrameChg>
      </pc:sldChg>
      <pc:sldChg chg="modSp mod">
        <pc:chgData name="Adaky, Kathy" userId="8c2da59b-9e4a-4960-a749-115f3818b707" providerId="ADAL" clId="{63CBB97D-0B26-45EF-BFE3-911A13280546}" dt="2021-03-03T14:09:58.139" v="711" actId="20577"/>
        <pc:sldMkLst>
          <pc:docMk/>
          <pc:sldMk cId="1178806272" sldId="357"/>
        </pc:sldMkLst>
        <pc:spChg chg="mod">
          <ac:chgData name="Adaky, Kathy" userId="8c2da59b-9e4a-4960-a749-115f3818b707" providerId="ADAL" clId="{63CBB97D-0B26-45EF-BFE3-911A13280546}" dt="2021-03-03T14:09:58.139" v="711" actId="20577"/>
          <ac:spMkLst>
            <pc:docMk/>
            <pc:sldMk cId="1178806272" sldId="357"/>
            <ac:spMk id="4" creationId="{3F6CE2FE-F02B-461B-8C8F-E1DFA26F0ED4}"/>
          </ac:spMkLst>
        </pc:spChg>
      </pc:sldChg>
      <pc:sldChg chg="modSp mod">
        <pc:chgData name="Adaky, Kathy" userId="8c2da59b-9e4a-4960-a749-115f3818b707" providerId="ADAL" clId="{63CBB97D-0B26-45EF-BFE3-911A13280546}" dt="2021-03-03T17:01:53.195" v="1351" actId="15"/>
        <pc:sldMkLst>
          <pc:docMk/>
          <pc:sldMk cId="3365984891" sldId="358"/>
        </pc:sldMkLst>
        <pc:spChg chg="mod">
          <ac:chgData name="Adaky, Kathy" userId="8c2da59b-9e4a-4960-a749-115f3818b707" providerId="ADAL" clId="{63CBB97D-0B26-45EF-BFE3-911A13280546}" dt="2021-03-03T17:01:53.195" v="1351" actId="15"/>
          <ac:spMkLst>
            <pc:docMk/>
            <pc:sldMk cId="3365984891" sldId="358"/>
            <ac:spMk id="4" creationId="{3F6CE2FE-F02B-461B-8C8F-E1DFA26F0ED4}"/>
          </ac:spMkLst>
        </pc:spChg>
      </pc:sldChg>
      <pc:sldChg chg="modSp mod">
        <pc:chgData name="Adaky, Kathy" userId="8c2da59b-9e4a-4960-a749-115f3818b707" providerId="ADAL" clId="{63CBB97D-0B26-45EF-BFE3-911A13280546}" dt="2021-03-02T22:46:42.263" v="374" actId="20577"/>
        <pc:sldMkLst>
          <pc:docMk/>
          <pc:sldMk cId="3011505804" sldId="359"/>
        </pc:sldMkLst>
        <pc:spChg chg="mod">
          <ac:chgData name="Adaky, Kathy" userId="8c2da59b-9e4a-4960-a749-115f3818b707" providerId="ADAL" clId="{63CBB97D-0B26-45EF-BFE3-911A13280546}" dt="2021-03-02T22:46:42.263" v="374" actId="20577"/>
          <ac:spMkLst>
            <pc:docMk/>
            <pc:sldMk cId="3011505804" sldId="359"/>
            <ac:spMk id="4" creationId="{3F6CE2FE-F02B-461B-8C8F-E1DFA26F0ED4}"/>
          </ac:spMkLst>
        </pc:spChg>
      </pc:sldChg>
      <pc:sldChg chg="modSp mod">
        <pc:chgData name="Adaky, Kathy" userId="8c2da59b-9e4a-4960-a749-115f3818b707" providerId="ADAL" clId="{63CBB97D-0B26-45EF-BFE3-911A13280546}" dt="2021-03-02T22:50:31.583" v="540" actId="20577"/>
        <pc:sldMkLst>
          <pc:docMk/>
          <pc:sldMk cId="4216114069" sldId="371"/>
        </pc:sldMkLst>
        <pc:spChg chg="mod">
          <ac:chgData name="Adaky, Kathy" userId="8c2da59b-9e4a-4960-a749-115f3818b707" providerId="ADAL" clId="{63CBB97D-0B26-45EF-BFE3-911A13280546}" dt="2021-03-02T22:50:31.583" v="540" actId="20577"/>
          <ac:spMkLst>
            <pc:docMk/>
            <pc:sldMk cId="4216114069" sldId="371"/>
            <ac:spMk id="4" creationId="{9F800888-D9B6-49F1-8B90-B7E4BB43ED5B}"/>
          </ac:spMkLst>
        </pc:spChg>
      </pc:sldChg>
      <pc:sldChg chg="modSp add mod">
        <pc:chgData name="Adaky, Kathy" userId="8c2da59b-9e4a-4960-a749-115f3818b707" providerId="ADAL" clId="{63CBB97D-0B26-45EF-BFE3-911A13280546}" dt="2021-03-03T14:12:45.222" v="764" actId="255"/>
        <pc:sldMkLst>
          <pc:docMk/>
          <pc:sldMk cId="1819969953" sldId="375"/>
        </pc:sldMkLst>
        <pc:spChg chg="mod">
          <ac:chgData name="Adaky, Kathy" userId="8c2da59b-9e4a-4960-a749-115f3818b707" providerId="ADAL" clId="{63CBB97D-0B26-45EF-BFE3-911A13280546}" dt="2021-03-03T14:12:45.222" v="764" actId="255"/>
          <ac:spMkLst>
            <pc:docMk/>
            <pc:sldMk cId="1819969953" sldId="375"/>
            <ac:spMk id="4" creationId="{3F6CE2FE-F02B-461B-8C8F-E1DFA26F0ED4}"/>
          </ac:spMkLst>
        </pc:spChg>
      </pc:sldChg>
    </pc:docChg>
  </pc:docChgLst>
  <pc:docChgLst>
    <pc:chgData name="Linden, Edward" userId="433a1750-097b-48bf-9475-b5c5f6172203" providerId="ADAL" clId="{55FF85BF-6976-4CDD-9434-DC590C6E1522}"/>
    <pc:docChg chg="undo redo custSel addSld modSld">
      <pc:chgData name="Linden, Edward" userId="433a1750-097b-48bf-9475-b5c5f6172203" providerId="ADAL" clId="{55FF85BF-6976-4CDD-9434-DC590C6E1522}" dt="2021-03-03T18:57:20.074" v="1437" actId="20577"/>
      <pc:docMkLst>
        <pc:docMk/>
      </pc:docMkLst>
      <pc:sldChg chg="modSp mod">
        <pc:chgData name="Linden, Edward" userId="433a1750-097b-48bf-9475-b5c5f6172203" providerId="ADAL" clId="{55FF85BF-6976-4CDD-9434-DC590C6E1522}" dt="2021-03-03T17:55:45.339" v="1354" actId="20577"/>
        <pc:sldMkLst>
          <pc:docMk/>
          <pc:sldMk cId="963601259" sldId="284"/>
        </pc:sldMkLst>
        <pc:spChg chg="mod">
          <ac:chgData name="Linden, Edward" userId="433a1750-097b-48bf-9475-b5c5f6172203" providerId="ADAL" clId="{55FF85BF-6976-4CDD-9434-DC590C6E1522}" dt="2021-03-03T17:55:45.339" v="1354" actId="20577"/>
          <ac:spMkLst>
            <pc:docMk/>
            <pc:sldMk cId="963601259" sldId="284"/>
            <ac:spMk id="4" creationId="{3F6CE2FE-F02B-461B-8C8F-E1DFA26F0ED4}"/>
          </ac:spMkLst>
        </pc:spChg>
      </pc:sldChg>
      <pc:sldChg chg="modSp mod">
        <pc:chgData name="Linden, Edward" userId="433a1750-097b-48bf-9475-b5c5f6172203" providerId="ADAL" clId="{55FF85BF-6976-4CDD-9434-DC590C6E1522}" dt="2021-03-03T17:52:23.605" v="1217" actId="20577"/>
        <pc:sldMkLst>
          <pc:docMk/>
          <pc:sldMk cId="1987078512" sldId="286"/>
        </pc:sldMkLst>
        <pc:spChg chg="mod">
          <ac:chgData name="Linden, Edward" userId="433a1750-097b-48bf-9475-b5c5f6172203" providerId="ADAL" clId="{55FF85BF-6976-4CDD-9434-DC590C6E1522}" dt="2021-03-03T17:52:23.605" v="1217" actId="20577"/>
          <ac:spMkLst>
            <pc:docMk/>
            <pc:sldMk cId="1987078512" sldId="286"/>
            <ac:spMk id="4" creationId="{3F6CE2FE-F02B-461B-8C8F-E1DFA26F0ED4}"/>
          </ac:spMkLst>
        </pc:spChg>
      </pc:sldChg>
      <pc:sldChg chg="modSp mod">
        <pc:chgData name="Linden, Edward" userId="433a1750-097b-48bf-9475-b5c5f6172203" providerId="ADAL" clId="{55FF85BF-6976-4CDD-9434-DC590C6E1522}" dt="2021-03-03T17:54:22.644" v="1321" actId="15"/>
        <pc:sldMkLst>
          <pc:docMk/>
          <pc:sldMk cId="713327329" sldId="287"/>
        </pc:sldMkLst>
        <pc:spChg chg="mod">
          <ac:chgData name="Linden, Edward" userId="433a1750-097b-48bf-9475-b5c5f6172203" providerId="ADAL" clId="{55FF85BF-6976-4CDD-9434-DC590C6E1522}" dt="2021-03-03T17:54:22.644" v="1321" actId="15"/>
          <ac:spMkLst>
            <pc:docMk/>
            <pc:sldMk cId="713327329" sldId="287"/>
            <ac:spMk id="4" creationId="{3F6CE2FE-F02B-461B-8C8F-E1DFA26F0ED4}"/>
          </ac:spMkLst>
        </pc:spChg>
      </pc:sldChg>
      <pc:sldChg chg="modSp mod">
        <pc:chgData name="Linden, Edward" userId="433a1750-097b-48bf-9475-b5c5f6172203" providerId="ADAL" clId="{55FF85BF-6976-4CDD-9434-DC590C6E1522}" dt="2021-03-03T00:00:57.055" v="796" actId="113"/>
        <pc:sldMkLst>
          <pc:docMk/>
          <pc:sldMk cId="303887930" sldId="293"/>
        </pc:sldMkLst>
        <pc:spChg chg="mod">
          <ac:chgData name="Linden, Edward" userId="433a1750-097b-48bf-9475-b5c5f6172203" providerId="ADAL" clId="{55FF85BF-6976-4CDD-9434-DC590C6E1522}" dt="2021-03-03T00:00:57.055" v="796" actId="113"/>
          <ac:spMkLst>
            <pc:docMk/>
            <pc:sldMk cId="303887930" sldId="293"/>
            <ac:spMk id="4" creationId="{3F6CE2FE-F02B-461B-8C8F-E1DFA26F0ED4}"/>
          </ac:spMkLst>
        </pc:spChg>
      </pc:sldChg>
      <pc:sldChg chg="modSp mod">
        <pc:chgData name="Linden, Edward" userId="433a1750-097b-48bf-9475-b5c5f6172203" providerId="ADAL" clId="{55FF85BF-6976-4CDD-9434-DC590C6E1522}" dt="2021-03-03T18:57:20.074" v="1437" actId="20577"/>
        <pc:sldMkLst>
          <pc:docMk/>
          <pc:sldMk cId="3412343134" sldId="294"/>
        </pc:sldMkLst>
        <pc:spChg chg="mod">
          <ac:chgData name="Linden, Edward" userId="433a1750-097b-48bf-9475-b5c5f6172203" providerId="ADAL" clId="{55FF85BF-6976-4CDD-9434-DC590C6E1522}" dt="2021-03-03T18:57:20.074" v="1437" actId="20577"/>
          <ac:spMkLst>
            <pc:docMk/>
            <pc:sldMk cId="3412343134" sldId="294"/>
            <ac:spMk id="4" creationId="{3F6CE2FE-F02B-461B-8C8F-E1DFA26F0ED4}"/>
          </ac:spMkLst>
        </pc:spChg>
      </pc:sldChg>
      <pc:sldChg chg="modSp mod">
        <pc:chgData name="Linden, Edward" userId="433a1750-097b-48bf-9475-b5c5f6172203" providerId="ADAL" clId="{55FF85BF-6976-4CDD-9434-DC590C6E1522}" dt="2021-03-03T17:52:18.141" v="1210" actId="20577"/>
        <pc:sldMkLst>
          <pc:docMk/>
          <pc:sldMk cId="125990626" sldId="295"/>
        </pc:sldMkLst>
        <pc:spChg chg="mod">
          <ac:chgData name="Linden, Edward" userId="433a1750-097b-48bf-9475-b5c5f6172203" providerId="ADAL" clId="{55FF85BF-6976-4CDD-9434-DC590C6E1522}" dt="2021-03-03T17:52:18.141" v="1210" actId="20577"/>
          <ac:spMkLst>
            <pc:docMk/>
            <pc:sldMk cId="125990626" sldId="295"/>
            <ac:spMk id="4" creationId="{3F6CE2FE-F02B-461B-8C8F-E1DFA26F0ED4}"/>
          </ac:spMkLst>
        </pc:spChg>
      </pc:sldChg>
      <pc:sldChg chg="modSp mod">
        <pc:chgData name="Linden, Edward" userId="433a1750-097b-48bf-9475-b5c5f6172203" providerId="ADAL" clId="{55FF85BF-6976-4CDD-9434-DC590C6E1522}" dt="2021-03-03T16:51:28.240" v="999" actId="255"/>
        <pc:sldMkLst>
          <pc:docMk/>
          <pc:sldMk cId="3960483871" sldId="336"/>
        </pc:sldMkLst>
        <pc:spChg chg="mod">
          <ac:chgData name="Linden, Edward" userId="433a1750-097b-48bf-9475-b5c5f6172203" providerId="ADAL" clId="{55FF85BF-6976-4CDD-9434-DC590C6E1522}" dt="2021-03-03T16:51:28.240" v="999" actId="255"/>
          <ac:spMkLst>
            <pc:docMk/>
            <pc:sldMk cId="3960483871" sldId="336"/>
            <ac:spMk id="4" creationId="{3F6CE2FE-F02B-461B-8C8F-E1DFA26F0ED4}"/>
          </ac:spMkLst>
        </pc:spChg>
      </pc:sldChg>
      <pc:sldChg chg="modSp mod">
        <pc:chgData name="Linden, Edward" userId="433a1750-097b-48bf-9475-b5c5f6172203" providerId="ADAL" clId="{55FF85BF-6976-4CDD-9434-DC590C6E1522}" dt="2021-03-02T23:34:46.823" v="537" actId="207"/>
        <pc:sldMkLst>
          <pc:docMk/>
          <pc:sldMk cId="149976220" sldId="338"/>
        </pc:sldMkLst>
        <pc:spChg chg="mod">
          <ac:chgData name="Linden, Edward" userId="433a1750-097b-48bf-9475-b5c5f6172203" providerId="ADAL" clId="{55FF85BF-6976-4CDD-9434-DC590C6E1522}" dt="2021-03-02T23:34:46.823" v="537" actId="207"/>
          <ac:spMkLst>
            <pc:docMk/>
            <pc:sldMk cId="149976220" sldId="338"/>
            <ac:spMk id="4" creationId="{3F6CE2FE-F02B-461B-8C8F-E1DFA26F0ED4}"/>
          </ac:spMkLst>
        </pc:spChg>
      </pc:sldChg>
      <pc:sldChg chg="addSp delSp modSp mod">
        <pc:chgData name="Linden, Edward" userId="433a1750-097b-48bf-9475-b5c5f6172203" providerId="ADAL" clId="{55FF85BF-6976-4CDD-9434-DC590C6E1522}" dt="2021-03-03T17:26:51.336" v="1046" actId="6549"/>
        <pc:sldMkLst>
          <pc:docMk/>
          <pc:sldMk cId="232901559" sldId="343"/>
        </pc:sldMkLst>
        <pc:spChg chg="mod">
          <ac:chgData name="Linden, Edward" userId="433a1750-097b-48bf-9475-b5c5f6172203" providerId="ADAL" clId="{55FF85BF-6976-4CDD-9434-DC590C6E1522}" dt="2021-03-03T17:26:51.336" v="1046" actId="6549"/>
          <ac:spMkLst>
            <pc:docMk/>
            <pc:sldMk cId="232901559" sldId="343"/>
            <ac:spMk id="4" creationId="{3F6CE2FE-F02B-461B-8C8F-E1DFA26F0ED4}"/>
          </ac:spMkLst>
        </pc:spChg>
        <pc:spChg chg="add del">
          <ac:chgData name="Linden, Edward" userId="433a1750-097b-48bf-9475-b5c5f6172203" providerId="ADAL" clId="{55FF85BF-6976-4CDD-9434-DC590C6E1522}" dt="2021-03-03T17:25:12.401" v="1039" actId="22"/>
          <ac:spMkLst>
            <pc:docMk/>
            <pc:sldMk cId="232901559" sldId="343"/>
            <ac:spMk id="5" creationId="{89063A42-9049-4BBB-B079-DD249EDB0A09}"/>
          </ac:spMkLst>
        </pc:spChg>
      </pc:sldChg>
      <pc:sldChg chg="modSp add mod">
        <pc:chgData name="Linden, Edward" userId="433a1750-097b-48bf-9475-b5c5f6172203" providerId="ADAL" clId="{55FF85BF-6976-4CDD-9434-DC590C6E1522}" dt="2021-03-03T17:26:39.891" v="1045" actId="5793"/>
        <pc:sldMkLst>
          <pc:docMk/>
          <pc:sldMk cId="483102373" sldId="376"/>
        </pc:sldMkLst>
        <pc:spChg chg="mod">
          <ac:chgData name="Linden, Edward" userId="433a1750-097b-48bf-9475-b5c5f6172203" providerId="ADAL" clId="{55FF85BF-6976-4CDD-9434-DC590C6E1522}" dt="2021-03-03T17:26:39.891" v="1045" actId="5793"/>
          <ac:spMkLst>
            <pc:docMk/>
            <pc:sldMk cId="483102373" sldId="376"/>
            <ac:spMk id="4" creationId="{3F6CE2FE-F02B-461B-8C8F-E1DFA26F0ED4}"/>
          </ac:spMkLst>
        </pc:spChg>
      </pc:sldChg>
    </pc:docChg>
  </pc:docChgLst>
  <pc:docChgLst>
    <pc:chgData name="Simons, Leanne" userId="S::leanne.simons@tea.texas.gov::f0b41770-584b-4844-b5c5-b29dec998724" providerId="AD" clId="Web-{81B2B29F-9021-0000-A8B3-F41012FD6004}"/>
    <pc:docChg chg="">
      <pc:chgData name="Simons, Leanne" userId="S::leanne.simons@tea.texas.gov::f0b41770-584b-4844-b5c5-b29dec998724" providerId="AD" clId="Web-{81B2B29F-9021-0000-A8B3-F41012FD6004}" dt="2021-03-09T21:54:00.465" v="0"/>
      <pc:docMkLst>
        <pc:docMk/>
      </pc:docMkLst>
      <pc:sldChg chg="addCm">
        <pc:chgData name="Simons, Leanne" userId="S::leanne.simons@tea.texas.gov::f0b41770-584b-4844-b5c5-b29dec998724" providerId="AD" clId="Web-{81B2B29F-9021-0000-A8B3-F41012FD6004}" dt="2021-03-09T21:54:00.465" v="0"/>
        <pc:sldMkLst>
          <pc:docMk/>
          <pc:sldMk cId="303887930" sldId="293"/>
        </pc:sldMkLst>
      </pc:sldChg>
    </pc:docChg>
  </pc:docChgLst>
  <pc:docChgLst>
    <pc:chgData name="Hanson, Terri" userId="a02fd813-d4f3-43fd-83dd-7393041517de" providerId="ADAL" clId="{1BAB4AB1-A90F-4886-A799-33B1CE0C0188}"/>
    <pc:docChg chg="custSel modSld">
      <pc:chgData name="Hanson, Terri" userId="a02fd813-d4f3-43fd-83dd-7393041517de" providerId="ADAL" clId="{1BAB4AB1-A90F-4886-A799-33B1CE0C0188}" dt="2021-03-15T15:14:23.602" v="5"/>
      <pc:docMkLst>
        <pc:docMk/>
      </pc:docMkLst>
      <pc:sldChg chg="addCm modCm">
        <pc:chgData name="Hanson, Terri" userId="a02fd813-d4f3-43fd-83dd-7393041517de" providerId="ADAL" clId="{1BAB4AB1-A90F-4886-A799-33B1CE0C0188}" dt="2021-03-15T15:14:23.602" v="5"/>
        <pc:sldMkLst>
          <pc:docMk/>
          <pc:sldMk cId="1987078512" sldId="286"/>
        </pc:sldMkLst>
      </pc:sldChg>
      <pc:sldChg chg="modSp mod addCm modCm">
        <pc:chgData name="Hanson, Terri" userId="a02fd813-d4f3-43fd-83dd-7393041517de" providerId="ADAL" clId="{1BAB4AB1-A90F-4886-A799-33B1CE0C0188}" dt="2021-03-15T15:10:40.350" v="3" actId="14100"/>
        <pc:sldMkLst>
          <pc:docMk/>
          <pc:sldMk cId="849952477" sldId="392"/>
        </pc:sldMkLst>
        <pc:spChg chg="mod">
          <ac:chgData name="Hanson, Terri" userId="a02fd813-d4f3-43fd-83dd-7393041517de" providerId="ADAL" clId="{1BAB4AB1-A90F-4886-A799-33B1CE0C0188}" dt="2021-03-15T15:10:40.350" v="3" actId="14100"/>
          <ac:spMkLst>
            <pc:docMk/>
            <pc:sldMk cId="849952477" sldId="392"/>
            <ac:spMk id="4" creationId="{3F6CE2FE-F02B-461B-8C8F-E1DFA26F0ED4}"/>
          </ac:spMkLst>
        </pc:spChg>
      </pc:sldChg>
    </pc:docChg>
  </pc:docChgLst>
  <pc:docChgLst>
    <pc:chgData name="Reese, John" userId="8427cab8-ecc8-4a74-a2ec-269c5160d082" providerId="ADAL" clId="{57990AD6-4F2F-4034-BB0F-E410312C71F6}"/>
    <pc:docChg chg="modSld">
      <pc:chgData name="Reese, John" userId="8427cab8-ecc8-4a74-a2ec-269c5160d082" providerId="ADAL" clId="{57990AD6-4F2F-4034-BB0F-E410312C71F6}" dt="2021-03-03T18:28:12.649" v="2" actId="13926"/>
      <pc:docMkLst>
        <pc:docMk/>
      </pc:docMkLst>
      <pc:sldChg chg="modSp mod">
        <pc:chgData name="Reese, John" userId="8427cab8-ecc8-4a74-a2ec-269c5160d082" providerId="ADAL" clId="{57990AD6-4F2F-4034-BB0F-E410312C71F6}" dt="2021-03-03T18:28:12.649" v="2" actId="13926"/>
        <pc:sldMkLst>
          <pc:docMk/>
          <pc:sldMk cId="2366694518" sldId="288"/>
        </pc:sldMkLst>
        <pc:spChg chg="mod">
          <ac:chgData name="Reese, John" userId="8427cab8-ecc8-4a74-a2ec-269c5160d082" providerId="ADAL" clId="{57990AD6-4F2F-4034-BB0F-E410312C71F6}" dt="2021-03-03T18:28:12.649" v="2" actId="13926"/>
          <ac:spMkLst>
            <pc:docMk/>
            <pc:sldMk cId="2366694518" sldId="288"/>
            <ac:spMk id="4" creationId="{3F6CE2FE-F02B-461B-8C8F-E1DFA26F0ED4}"/>
          </ac:spMkLst>
        </pc:spChg>
      </pc:sldChg>
    </pc:docChg>
  </pc:docChgLst>
  <pc:docChgLst>
    <pc:chgData name="Briggs, Connor" userId="885b7513-d3fa-4947-add1-efc2b24f04bd" providerId="ADAL" clId="{60F5222B-2A02-40B3-B4D0-403B84C03D84}"/>
    <pc:docChg chg="modSld">
      <pc:chgData name="Briggs, Connor" userId="885b7513-d3fa-4947-add1-efc2b24f04bd" providerId="ADAL" clId="{60F5222B-2A02-40B3-B4D0-403B84C03D84}" dt="2021-02-23T20:47:21.351" v="128" actId="20577"/>
      <pc:docMkLst>
        <pc:docMk/>
      </pc:docMkLst>
      <pc:sldChg chg="modSp mod">
        <pc:chgData name="Briggs, Connor" userId="885b7513-d3fa-4947-add1-efc2b24f04bd" providerId="ADAL" clId="{60F5222B-2A02-40B3-B4D0-403B84C03D84}" dt="2021-02-23T20:47:21.351" v="128" actId="20577"/>
        <pc:sldMkLst>
          <pc:docMk/>
          <pc:sldMk cId="595055486" sldId="308"/>
        </pc:sldMkLst>
        <pc:spChg chg="mod">
          <ac:chgData name="Briggs, Connor" userId="885b7513-d3fa-4947-add1-efc2b24f04bd" providerId="ADAL" clId="{60F5222B-2A02-40B3-B4D0-403B84C03D84}" dt="2021-02-23T20:47:21.351" v="128" actId="20577"/>
          <ac:spMkLst>
            <pc:docMk/>
            <pc:sldMk cId="595055486" sldId="308"/>
            <ac:spMk id="4" creationId="{3F6CE2FE-F02B-461B-8C8F-E1DFA26F0ED4}"/>
          </ac:spMkLst>
        </pc:spChg>
      </pc:sldChg>
      <pc:sldChg chg="modSp mod">
        <pc:chgData name="Briggs, Connor" userId="885b7513-d3fa-4947-add1-efc2b24f04bd" providerId="ADAL" clId="{60F5222B-2A02-40B3-B4D0-403B84C03D84}" dt="2021-02-23T20:47:04.983" v="66" actId="20577"/>
        <pc:sldMkLst>
          <pc:docMk/>
          <pc:sldMk cId="3545492825" sldId="309"/>
        </pc:sldMkLst>
        <pc:spChg chg="mod">
          <ac:chgData name="Briggs, Connor" userId="885b7513-d3fa-4947-add1-efc2b24f04bd" providerId="ADAL" clId="{60F5222B-2A02-40B3-B4D0-403B84C03D84}" dt="2021-02-23T20:47:04.983" v="66" actId="20577"/>
          <ac:spMkLst>
            <pc:docMk/>
            <pc:sldMk cId="3545492825" sldId="309"/>
            <ac:spMk id="4" creationId="{3F6CE2FE-F02B-461B-8C8F-E1DFA26F0ED4}"/>
          </ac:spMkLst>
        </pc:spChg>
      </pc:sldChg>
      <pc:sldChg chg="modSp mod">
        <pc:chgData name="Briggs, Connor" userId="885b7513-d3fa-4947-add1-efc2b24f04bd" providerId="ADAL" clId="{60F5222B-2A02-40B3-B4D0-403B84C03D84}" dt="2021-02-23T20:10:12.204" v="2" actId="20577"/>
        <pc:sldMkLst>
          <pc:docMk/>
          <pc:sldMk cId="183962543" sldId="341"/>
        </pc:sldMkLst>
        <pc:spChg chg="mod">
          <ac:chgData name="Briggs, Connor" userId="885b7513-d3fa-4947-add1-efc2b24f04bd" providerId="ADAL" clId="{60F5222B-2A02-40B3-B4D0-403B84C03D84}" dt="2021-02-23T20:10:12.204" v="2" actId="20577"/>
          <ac:spMkLst>
            <pc:docMk/>
            <pc:sldMk cId="183962543" sldId="341"/>
            <ac:spMk id="4" creationId="{3F6CE2FE-F02B-461B-8C8F-E1DFA26F0ED4}"/>
          </ac:spMkLst>
        </pc:spChg>
      </pc:sldChg>
    </pc:docChg>
  </pc:docChgLst>
  <pc:docChgLst>
    <pc:chgData name="Johnson, Scott" userId="bec97677-f0c6-4bfb-b610-83dc74061801" providerId="ADAL" clId="{8FA0394F-3E15-4B21-95E5-C8F782FCC67C}"/>
    <pc:docChg chg="undo custSel modSld">
      <pc:chgData name="Johnson, Scott" userId="bec97677-f0c6-4bfb-b610-83dc74061801" providerId="ADAL" clId="{8FA0394F-3E15-4B21-95E5-C8F782FCC67C}" dt="2021-03-09T22:14:38.188" v="90"/>
      <pc:docMkLst>
        <pc:docMk/>
      </pc:docMkLst>
      <pc:sldChg chg="addCm">
        <pc:chgData name="Johnson, Scott" userId="bec97677-f0c6-4bfb-b610-83dc74061801" providerId="ADAL" clId="{8FA0394F-3E15-4B21-95E5-C8F782FCC67C}" dt="2021-03-09T21:09:34.888" v="69" actId="1589"/>
        <pc:sldMkLst>
          <pc:docMk/>
          <pc:sldMk cId="303887930" sldId="293"/>
        </pc:sldMkLst>
      </pc:sldChg>
      <pc:sldChg chg="modSp mod addCm">
        <pc:chgData name="Johnson, Scott" userId="bec97677-f0c6-4bfb-b610-83dc74061801" providerId="ADAL" clId="{8FA0394F-3E15-4B21-95E5-C8F782FCC67C}" dt="2021-03-09T21:15:09.917" v="81" actId="1589"/>
        <pc:sldMkLst>
          <pc:docMk/>
          <pc:sldMk cId="3412343134" sldId="294"/>
        </pc:sldMkLst>
        <pc:spChg chg="mod">
          <ac:chgData name="Johnson, Scott" userId="bec97677-f0c6-4bfb-b610-83dc74061801" providerId="ADAL" clId="{8FA0394F-3E15-4B21-95E5-C8F782FCC67C}" dt="2021-03-09T21:12:36.914" v="79" actId="20577"/>
          <ac:spMkLst>
            <pc:docMk/>
            <pc:sldMk cId="3412343134" sldId="294"/>
            <ac:spMk id="4" creationId="{3F6CE2FE-F02B-461B-8C8F-E1DFA26F0ED4}"/>
          </ac:spMkLst>
        </pc:spChg>
      </pc:sldChg>
      <pc:sldChg chg="modSp mod addCm modCm">
        <pc:chgData name="Johnson, Scott" userId="bec97677-f0c6-4bfb-b610-83dc74061801" providerId="ADAL" clId="{8FA0394F-3E15-4B21-95E5-C8F782FCC67C}" dt="2021-03-09T21:11:43.515" v="74"/>
        <pc:sldMkLst>
          <pc:docMk/>
          <pc:sldMk cId="3960483871" sldId="336"/>
        </pc:sldMkLst>
        <pc:spChg chg="mod">
          <ac:chgData name="Johnson, Scott" userId="bec97677-f0c6-4bfb-b610-83dc74061801" providerId="ADAL" clId="{8FA0394F-3E15-4B21-95E5-C8F782FCC67C}" dt="2021-03-09T21:11:17.635" v="73" actId="20577"/>
          <ac:spMkLst>
            <pc:docMk/>
            <pc:sldMk cId="3960483871" sldId="336"/>
            <ac:spMk id="4" creationId="{3F6CE2FE-F02B-461B-8C8F-E1DFA26F0ED4}"/>
          </ac:spMkLst>
        </pc:spChg>
      </pc:sldChg>
      <pc:sldChg chg="modSp mod addCm">
        <pc:chgData name="Johnson, Scott" userId="bec97677-f0c6-4bfb-b610-83dc74061801" providerId="ADAL" clId="{8FA0394F-3E15-4B21-95E5-C8F782FCC67C}" dt="2021-03-09T21:08:12.101" v="65" actId="1589"/>
        <pc:sldMkLst>
          <pc:docMk/>
          <pc:sldMk cId="849952477" sldId="392"/>
        </pc:sldMkLst>
        <pc:spChg chg="mod">
          <ac:chgData name="Johnson, Scott" userId="bec97677-f0c6-4bfb-b610-83dc74061801" providerId="ADAL" clId="{8FA0394F-3E15-4B21-95E5-C8F782FCC67C}" dt="2021-03-09T21:06:34.913" v="64" actId="20577"/>
          <ac:spMkLst>
            <pc:docMk/>
            <pc:sldMk cId="849952477" sldId="392"/>
            <ac:spMk id="4" creationId="{3F6CE2FE-F02B-461B-8C8F-E1DFA26F0ED4}"/>
          </ac:spMkLst>
        </pc:spChg>
      </pc:sldChg>
      <pc:sldChg chg="addCm">
        <pc:chgData name="Johnson, Scott" userId="bec97677-f0c6-4bfb-b610-83dc74061801" providerId="ADAL" clId="{8FA0394F-3E15-4B21-95E5-C8F782FCC67C}" dt="2021-03-09T21:12:05.924" v="75" actId="1589"/>
        <pc:sldMkLst>
          <pc:docMk/>
          <pc:sldMk cId="574565108" sldId="394"/>
        </pc:sldMkLst>
      </pc:sldChg>
      <pc:sldChg chg="modSp mod addCm">
        <pc:chgData name="Johnson, Scott" userId="bec97677-f0c6-4bfb-b610-83dc74061801" providerId="ADAL" clId="{8FA0394F-3E15-4B21-95E5-C8F782FCC67C}" dt="2021-03-09T21:16:08.781" v="89" actId="1589"/>
        <pc:sldMkLst>
          <pc:docMk/>
          <pc:sldMk cId="4239152126" sldId="395"/>
        </pc:sldMkLst>
        <pc:spChg chg="mod">
          <ac:chgData name="Johnson, Scott" userId="bec97677-f0c6-4bfb-b610-83dc74061801" providerId="ADAL" clId="{8FA0394F-3E15-4B21-95E5-C8F782FCC67C}" dt="2021-03-09T21:15:58.487" v="88" actId="2711"/>
          <ac:spMkLst>
            <pc:docMk/>
            <pc:sldMk cId="4239152126" sldId="395"/>
            <ac:spMk id="4" creationId="{3F6CE2FE-F02B-461B-8C8F-E1DFA26F0ED4}"/>
          </ac:spMkLst>
        </pc:spChg>
      </pc:sldChg>
      <pc:sldChg chg="modSp mod addCm modCm">
        <pc:chgData name="Johnson, Scott" userId="bec97677-f0c6-4bfb-b610-83dc74061801" providerId="ADAL" clId="{8FA0394F-3E15-4B21-95E5-C8F782FCC67C}" dt="2021-03-09T22:14:38.188" v="90"/>
        <pc:sldMkLst>
          <pc:docMk/>
          <pc:sldMk cId="3342605941" sldId="401"/>
        </pc:sldMkLst>
        <pc:spChg chg="mod">
          <ac:chgData name="Johnson, Scott" userId="bec97677-f0c6-4bfb-b610-83dc74061801" providerId="ADAL" clId="{8FA0394F-3E15-4B21-95E5-C8F782FCC67C}" dt="2021-03-09T21:04:52.831" v="0" actId="20577"/>
          <ac:spMkLst>
            <pc:docMk/>
            <pc:sldMk cId="3342605941" sldId="401"/>
            <ac:spMk id="4" creationId="{9F800888-D9B6-49F1-8B90-B7E4BB43ED5B}"/>
          </ac:spMkLst>
        </pc:spChg>
      </pc:sldChg>
    </pc:docChg>
  </pc:docChgLst>
  <pc:docChgLst>
    <pc:chgData name="Ulrich, Melanie" userId="e032b114-1c8d-43bf-83d6-5bd6173b886f" providerId="ADAL" clId="{BA2A8C63-0E25-44D3-9CCA-B06055F65C38}"/>
    <pc:docChg chg="undo custSel mod modSld">
      <pc:chgData name="Ulrich, Melanie" userId="e032b114-1c8d-43bf-83d6-5bd6173b886f" providerId="ADAL" clId="{BA2A8C63-0E25-44D3-9CCA-B06055F65C38}" dt="2020-11-05T17:53:09.677" v="106" actId="478"/>
      <pc:docMkLst>
        <pc:docMk/>
      </pc:docMkLst>
      <pc:sldChg chg="addSp modSp mod">
        <pc:chgData name="Ulrich, Melanie" userId="e032b114-1c8d-43bf-83d6-5bd6173b886f" providerId="ADAL" clId="{BA2A8C63-0E25-44D3-9CCA-B06055F65C38}" dt="2020-11-05T17:37:34.206" v="100" actId="20577"/>
        <pc:sldMkLst>
          <pc:docMk/>
          <pc:sldMk cId="367918000" sldId="258"/>
        </pc:sldMkLst>
        <pc:spChg chg="mod">
          <ac:chgData name="Ulrich, Melanie" userId="e032b114-1c8d-43bf-83d6-5bd6173b886f" providerId="ADAL" clId="{BA2A8C63-0E25-44D3-9CCA-B06055F65C38}" dt="2020-11-05T17:37:34.206" v="100" actId="20577"/>
          <ac:spMkLst>
            <pc:docMk/>
            <pc:sldMk cId="367918000" sldId="258"/>
            <ac:spMk id="4" creationId="{D2D7CA18-B5E7-4D73-A8AF-3444E0331ADF}"/>
          </ac:spMkLst>
        </pc:spChg>
        <pc:picChg chg="add mod">
          <ac:chgData name="Ulrich, Melanie" userId="e032b114-1c8d-43bf-83d6-5bd6173b886f" providerId="ADAL" clId="{BA2A8C63-0E25-44D3-9CCA-B06055F65C38}" dt="2020-11-05T16:54:49.519" v="8" actId="1038"/>
          <ac:picMkLst>
            <pc:docMk/>
            <pc:sldMk cId="367918000" sldId="258"/>
            <ac:picMk id="3" creationId="{5AB9C140-521F-4B6D-BD7E-D8237030591D}"/>
          </ac:picMkLst>
        </pc:picChg>
      </pc:sldChg>
      <pc:sldChg chg="addSp delSp modSp mod modClrScheme chgLayout">
        <pc:chgData name="Ulrich, Melanie" userId="e032b114-1c8d-43bf-83d6-5bd6173b886f" providerId="ADAL" clId="{BA2A8C63-0E25-44D3-9CCA-B06055F65C38}" dt="2020-11-05T17:36:33.347" v="74" actId="21"/>
        <pc:sldMkLst>
          <pc:docMk/>
          <pc:sldMk cId="3498136201" sldId="267"/>
        </pc:sldMkLst>
        <pc:spChg chg="add del">
          <ac:chgData name="Ulrich, Melanie" userId="e032b114-1c8d-43bf-83d6-5bd6173b886f" providerId="ADAL" clId="{BA2A8C63-0E25-44D3-9CCA-B06055F65C38}" dt="2020-11-05T17:36:20.391" v="70" actId="26606"/>
          <ac:spMkLst>
            <pc:docMk/>
            <pc:sldMk cId="3498136201" sldId="267"/>
            <ac:spMk id="3" creationId="{B7726A92-BC31-4481-93A2-EECFCB56AD22}"/>
          </ac:spMkLst>
        </pc:spChg>
        <pc:spChg chg="del">
          <ac:chgData name="Ulrich, Melanie" userId="e032b114-1c8d-43bf-83d6-5bd6173b886f" providerId="ADAL" clId="{BA2A8C63-0E25-44D3-9CCA-B06055F65C38}" dt="2020-11-05T17:07:15.525" v="29" actId="931"/>
          <ac:spMkLst>
            <pc:docMk/>
            <pc:sldMk cId="3498136201" sldId="267"/>
            <ac:spMk id="4" creationId="{D0FDC5E0-D9ED-4824-9F67-838C92CB24C9}"/>
          </ac:spMkLst>
        </pc:spChg>
        <pc:spChg chg="add del mod">
          <ac:chgData name="Ulrich, Melanie" userId="e032b114-1c8d-43bf-83d6-5bd6173b886f" providerId="ADAL" clId="{BA2A8C63-0E25-44D3-9CCA-B06055F65C38}" dt="2020-11-05T17:36:33.347" v="74" actId="21"/>
          <ac:spMkLst>
            <pc:docMk/>
            <pc:sldMk cId="3498136201" sldId="267"/>
            <ac:spMk id="7" creationId="{F9CFFBCF-EF70-4EC3-8AC5-A6138A07D0A6}"/>
          </ac:spMkLst>
        </pc:spChg>
        <pc:spChg chg="add del mod">
          <ac:chgData name="Ulrich, Melanie" userId="e032b114-1c8d-43bf-83d6-5bd6173b886f" providerId="ADAL" clId="{BA2A8C63-0E25-44D3-9CCA-B06055F65C38}" dt="2020-11-05T17:36:20.391" v="70" actId="26606"/>
          <ac:spMkLst>
            <pc:docMk/>
            <pc:sldMk cId="3498136201" sldId="267"/>
            <ac:spMk id="10" creationId="{90FF8E98-5741-4D96-B39A-7F7E6CA354AB}"/>
          </ac:spMkLst>
        </pc:spChg>
        <pc:spChg chg="add del mod">
          <ac:chgData name="Ulrich, Melanie" userId="e032b114-1c8d-43bf-83d6-5bd6173b886f" providerId="ADAL" clId="{BA2A8C63-0E25-44D3-9CCA-B06055F65C38}" dt="2020-11-05T17:36:20.391" v="70" actId="26606"/>
          <ac:spMkLst>
            <pc:docMk/>
            <pc:sldMk cId="3498136201" sldId="267"/>
            <ac:spMk id="12" creationId="{10FF763E-BA76-42B9-9640-DA49C4DC80A7}"/>
          </ac:spMkLst>
        </pc:spChg>
        <pc:picChg chg="add del mod">
          <ac:chgData name="Ulrich, Melanie" userId="e032b114-1c8d-43bf-83d6-5bd6173b886f" providerId="ADAL" clId="{BA2A8C63-0E25-44D3-9CCA-B06055F65C38}" dt="2020-11-05T17:36:33.347" v="74" actId="21"/>
          <ac:picMkLst>
            <pc:docMk/>
            <pc:sldMk cId="3498136201" sldId="267"/>
            <ac:picMk id="5" creationId="{2F96B8EB-1C48-45D6-9A0D-D4AE314C946F}"/>
          </ac:picMkLst>
        </pc:picChg>
      </pc:sldChg>
      <pc:sldChg chg="addSp modSp mod">
        <pc:chgData name="Ulrich, Melanie" userId="e032b114-1c8d-43bf-83d6-5bd6173b886f" providerId="ADAL" clId="{BA2A8C63-0E25-44D3-9CCA-B06055F65C38}" dt="2020-11-05T16:55:11.423" v="12" actId="1076"/>
        <pc:sldMkLst>
          <pc:docMk/>
          <pc:sldMk cId="3147609828" sldId="268"/>
        </pc:sldMkLst>
        <pc:picChg chg="add mod">
          <ac:chgData name="Ulrich, Melanie" userId="e032b114-1c8d-43bf-83d6-5bd6173b886f" providerId="ADAL" clId="{BA2A8C63-0E25-44D3-9CCA-B06055F65C38}" dt="2020-11-05T16:55:11.423" v="12" actId="1076"/>
          <ac:picMkLst>
            <pc:docMk/>
            <pc:sldMk cId="3147609828" sldId="268"/>
            <ac:picMk id="2" creationId="{D64D4036-C90D-48DA-BE57-9999C2225C5D}"/>
          </ac:picMkLst>
        </pc:picChg>
      </pc:sldChg>
      <pc:sldChg chg="addSp delSp modSp mod">
        <pc:chgData name="Ulrich, Melanie" userId="e032b114-1c8d-43bf-83d6-5bd6173b886f" providerId="ADAL" clId="{BA2A8C63-0E25-44D3-9CCA-B06055F65C38}" dt="2020-11-05T17:36:39.352" v="76"/>
        <pc:sldMkLst>
          <pc:docMk/>
          <pc:sldMk cId="1128624508" sldId="269"/>
        </pc:sldMkLst>
        <pc:picChg chg="add del mod">
          <ac:chgData name="Ulrich, Melanie" userId="e032b114-1c8d-43bf-83d6-5bd6173b886f" providerId="ADAL" clId="{BA2A8C63-0E25-44D3-9CCA-B06055F65C38}" dt="2020-11-05T17:36:39.164" v="75" actId="478"/>
          <ac:picMkLst>
            <pc:docMk/>
            <pc:sldMk cId="1128624508" sldId="269"/>
            <ac:picMk id="7" creationId="{868D94ED-595D-44E3-8543-3EC332AA0475}"/>
          </ac:picMkLst>
        </pc:picChg>
        <pc:picChg chg="add mod">
          <ac:chgData name="Ulrich, Melanie" userId="e032b114-1c8d-43bf-83d6-5bd6173b886f" providerId="ADAL" clId="{BA2A8C63-0E25-44D3-9CCA-B06055F65C38}" dt="2020-11-05T17:36:39.352" v="76"/>
          <ac:picMkLst>
            <pc:docMk/>
            <pc:sldMk cId="1128624508" sldId="269"/>
            <ac:picMk id="8" creationId="{CCFD8DB7-F8BB-45E4-9867-146D4BA70715}"/>
          </ac:picMkLst>
        </pc:picChg>
      </pc:sldChg>
      <pc:sldChg chg="addSp delSp modSp mod">
        <pc:chgData name="Ulrich, Melanie" userId="e032b114-1c8d-43bf-83d6-5bd6173b886f" providerId="ADAL" clId="{BA2A8C63-0E25-44D3-9CCA-B06055F65C38}" dt="2020-11-05T17:53:09.677" v="106" actId="478"/>
        <pc:sldMkLst>
          <pc:docMk/>
          <pc:sldMk cId="4283534379" sldId="270"/>
        </pc:sldMkLst>
        <pc:spChg chg="add del mod">
          <ac:chgData name="Ulrich, Melanie" userId="e032b114-1c8d-43bf-83d6-5bd6173b886f" providerId="ADAL" clId="{BA2A8C63-0E25-44D3-9CCA-B06055F65C38}" dt="2020-11-05T17:53:09.677" v="106" actId="478"/>
          <ac:spMkLst>
            <pc:docMk/>
            <pc:sldMk cId="4283534379" sldId="270"/>
            <ac:spMk id="2" creationId="{C36DCEF7-BD60-400B-8DA5-66BF1F496B8E}"/>
          </ac:spMkLst>
        </pc:spChg>
        <pc:picChg chg="add del mod">
          <ac:chgData name="Ulrich, Melanie" userId="e032b114-1c8d-43bf-83d6-5bd6173b886f" providerId="ADAL" clId="{BA2A8C63-0E25-44D3-9CCA-B06055F65C38}" dt="2020-11-05T17:36:44.955" v="77" actId="478"/>
          <ac:picMkLst>
            <pc:docMk/>
            <pc:sldMk cId="4283534379" sldId="270"/>
            <ac:picMk id="3" creationId="{B435098E-C62A-4C54-B9C1-5DD12B2A6B3F}"/>
          </ac:picMkLst>
        </pc:picChg>
        <pc:picChg chg="add del mod">
          <ac:chgData name="Ulrich, Melanie" userId="e032b114-1c8d-43bf-83d6-5bd6173b886f" providerId="ADAL" clId="{BA2A8C63-0E25-44D3-9CCA-B06055F65C38}" dt="2020-11-05T17:36:53.180" v="79" actId="478"/>
          <ac:picMkLst>
            <pc:docMk/>
            <pc:sldMk cId="4283534379" sldId="270"/>
            <ac:picMk id="4" creationId="{6B7CC5E7-75DA-46B9-AA22-58054F7A59DB}"/>
          </ac:picMkLst>
        </pc:picChg>
        <pc:picChg chg="add mod">
          <ac:chgData name="Ulrich, Melanie" userId="e032b114-1c8d-43bf-83d6-5bd6173b886f" providerId="ADAL" clId="{BA2A8C63-0E25-44D3-9CCA-B06055F65C38}" dt="2020-11-05T17:36:53.595" v="80"/>
          <ac:picMkLst>
            <pc:docMk/>
            <pc:sldMk cId="4283534379" sldId="270"/>
            <ac:picMk id="6" creationId="{6257C53C-1687-4709-8FF7-A115013ED53F}"/>
          </ac:picMkLst>
        </pc:picChg>
      </pc:sldChg>
      <pc:sldChg chg="addSp delSp modSp mod">
        <pc:chgData name="Ulrich, Melanie" userId="e032b114-1c8d-43bf-83d6-5bd6173b886f" providerId="ADAL" clId="{BA2A8C63-0E25-44D3-9CCA-B06055F65C38}" dt="2020-11-05T17:36:57.308" v="82"/>
        <pc:sldMkLst>
          <pc:docMk/>
          <pc:sldMk cId="2321181180" sldId="271"/>
        </pc:sldMkLst>
        <pc:picChg chg="add del mod">
          <ac:chgData name="Ulrich, Melanie" userId="e032b114-1c8d-43bf-83d6-5bd6173b886f" providerId="ADAL" clId="{BA2A8C63-0E25-44D3-9CCA-B06055F65C38}" dt="2020-11-05T17:36:57.102" v="81" actId="478"/>
          <ac:picMkLst>
            <pc:docMk/>
            <pc:sldMk cId="2321181180" sldId="271"/>
            <ac:picMk id="8" creationId="{C70BB197-B4AA-475E-88BF-FCC555F78422}"/>
          </ac:picMkLst>
        </pc:picChg>
        <pc:picChg chg="add mod">
          <ac:chgData name="Ulrich, Melanie" userId="e032b114-1c8d-43bf-83d6-5bd6173b886f" providerId="ADAL" clId="{BA2A8C63-0E25-44D3-9CCA-B06055F65C38}" dt="2020-11-05T17:36:57.308" v="82"/>
          <ac:picMkLst>
            <pc:docMk/>
            <pc:sldMk cId="2321181180" sldId="271"/>
            <ac:picMk id="9" creationId="{E868AF3F-C9EB-486F-83FA-2ED57C25B8E3}"/>
          </ac:picMkLst>
        </pc:picChg>
      </pc:sldChg>
      <pc:sldChg chg="addSp mod">
        <pc:chgData name="Ulrich, Melanie" userId="e032b114-1c8d-43bf-83d6-5bd6173b886f" providerId="ADAL" clId="{BA2A8C63-0E25-44D3-9CCA-B06055F65C38}" dt="2020-11-05T16:54:58.943" v="9" actId="22"/>
        <pc:sldMkLst>
          <pc:docMk/>
          <pc:sldMk cId="2922062786" sldId="272"/>
        </pc:sldMkLst>
        <pc:picChg chg="add">
          <ac:chgData name="Ulrich, Melanie" userId="e032b114-1c8d-43bf-83d6-5bd6173b886f" providerId="ADAL" clId="{BA2A8C63-0E25-44D3-9CCA-B06055F65C38}" dt="2020-11-05T16:54:58.943" v="9" actId="22"/>
          <ac:picMkLst>
            <pc:docMk/>
            <pc:sldMk cId="2922062786" sldId="272"/>
            <ac:picMk id="2" creationId="{04CBA53F-FF23-4086-9532-862D24823BA4}"/>
          </ac:picMkLst>
        </pc:picChg>
      </pc:sldChg>
      <pc:sldChg chg="addSp modSp mod">
        <pc:chgData name="Ulrich, Melanie" userId="e032b114-1c8d-43bf-83d6-5bd6173b886f" providerId="ADAL" clId="{BA2A8C63-0E25-44D3-9CCA-B06055F65C38}" dt="2020-11-05T16:55:19.117" v="14" actId="1076"/>
        <pc:sldMkLst>
          <pc:docMk/>
          <pc:sldMk cId="2975579749" sldId="273"/>
        </pc:sldMkLst>
        <pc:picChg chg="add mod">
          <ac:chgData name="Ulrich, Melanie" userId="e032b114-1c8d-43bf-83d6-5bd6173b886f" providerId="ADAL" clId="{BA2A8C63-0E25-44D3-9CCA-B06055F65C38}" dt="2020-11-05T16:55:19.117" v="14" actId="1076"/>
          <ac:picMkLst>
            <pc:docMk/>
            <pc:sldMk cId="2975579749" sldId="273"/>
            <ac:picMk id="2" creationId="{1FFB5F41-1412-4FBD-82D7-BDB31041F3BF}"/>
          </ac:picMkLst>
        </pc:picChg>
      </pc:sldChg>
      <pc:sldChg chg="addSp modSp mod">
        <pc:chgData name="Ulrich, Melanie" userId="e032b114-1c8d-43bf-83d6-5bd6173b886f" providerId="ADAL" clId="{BA2A8C63-0E25-44D3-9CCA-B06055F65C38}" dt="2020-11-05T16:55:35.235" v="17" actId="1076"/>
        <pc:sldMkLst>
          <pc:docMk/>
          <pc:sldMk cId="1057026021" sldId="274"/>
        </pc:sldMkLst>
        <pc:picChg chg="add mod">
          <ac:chgData name="Ulrich, Melanie" userId="e032b114-1c8d-43bf-83d6-5bd6173b886f" providerId="ADAL" clId="{BA2A8C63-0E25-44D3-9CCA-B06055F65C38}" dt="2020-11-05T16:55:35.235" v="17" actId="1076"/>
          <ac:picMkLst>
            <pc:docMk/>
            <pc:sldMk cId="1057026021" sldId="274"/>
            <ac:picMk id="2" creationId="{AAC9D908-E229-428E-B03E-CCC5FE552C79}"/>
          </ac:picMkLst>
        </pc:picChg>
      </pc:sldChg>
      <pc:sldChg chg="addSp modSp mod">
        <pc:chgData name="Ulrich, Melanie" userId="e032b114-1c8d-43bf-83d6-5bd6173b886f" providerId="ADAL" clId="{BA2A8C63-0E25-44D3-9CCA-B06055F65C38}" dt="2020-11-05T16:56:01.996" v="26" actId="1076"/>
        <pc:sldMkLst>
          <pc:docMk/>
          <pc:sldMk cId="4001767812" sldId="275"/>
        </pc:sldMkLst>
        <pc:picChg chg="add mod">
          <ac:chgData name="Ulrich, Melanie" userId="e032b114-1c8d-43bf-83d6-5bd6173b886f" providerId="ADAL" clId="{BA2A8C63-0E25-44D3-9CCA-B06055F65C38}" dt="2020-11-05T16:56:01.996" v="26" actId="1076"/>
          <ac:picMkLst>
            <pc:docMk/>
            <pc:sldMk cId="4001767812" sldId="275"/>
            <ac:picMk id="2" creationId="{93DD442A-0B47-4BAB-BD2B-07B7AA5BEEE1}"/>
          </ac:picMkLst>
        </pc:picChg>
      </pc:sldChg>
      <pc:sldChg chg="addSp modSp mod">
        <pc:chgData name="Ulrich, Melanie" userId="e032b114-1c8d-43bf-83d6-5bd6173b886f" providerId="ADAL" clId="{BA2A8C63-0E25-44D3-9CCA-B06055F65C38}" dt="2020-11-05T16:56:08.372" v="28" actId="1076"/>
        <pc:sldMkLst>
          <pc:docMk/>
          <pc:sldMk cId="213599225" sldId="276"/>
        </pc:sldMkLst>
        <pc:picChg chg="add mod">
          <ac:chgData name="Ulrich, Melanie" userId="e032b114-1c8d-43bf-83d6-5bd6173b886f" providerId="ADAL" clId="{BA2A8C63-0E25-44D3-9CCA-B06055F65C38}" dt="2020-11-05T16:56:08.372" v="28" actId="1076"/>
          <ac:picMkLst>
            <pc:docMk/>
            <pc:sldMk cId="213599225" sldId="276"/>
            <ac:picMk id="8" creationId="{440167FE-6181-4F6B-9B5A-AAE048CC1FB5}"/>
          </ac:picMkLst>
        </pc:picChg>
      </pc:sldChg>
      <pc:sldChg chg="addSp modSp mod">
        <pc:chgData name="Ulrich, Melanie" userId="e032b114-1c8d-43bf-83d6-5bd6173b886f" providerId="ADAL" clId="{BA2A8C63-0E25-44D3-9CCA-B06055F65C38}" dt="2020-11-05T16:55:50.513" v="24" actId="1076"/>
        <pc:sldMkLst>
          <pc:docMk/>
          <pc:sldMk cId="2972553045" sldId="277"/>
        </pc:sldMkLst>
        <pc:picChg chg="add mod">
          <ac:chgData name="Ulrich, Melanie" userId="e032b114-1c8d-43bf-83d6-5bd6173b886f" providerId="ADAL" clId="{BA2A8C63-0E25-44D3-9CCA-B06055F65C38}" dt="2020-11-05T16:55:50.513" v="24" actId="1076"/>
          <ac:picMkLst>
            <pc:docMk/>
            <pc:sldMk cId="2972553045" sldId="277"/>
            <ac:picMk id="2" creationId="{753E4AEA-4461-426E-8150-99CF86632EF0}"/>
          </ac:picMkLst>
        </pc:picChg>
      </pc:sldChg>
    </pc:docChg>
  </pc:docChgLst>
  <pc:docChgLst>
    <pc:chgData name="Linden, Edward" userId="433a1750-097b-48bf-9475-b5c5f6172203" providerId="ADAL" clId="{B0C31F0B-A80F-4171-96A2-4160D227809A}"/>
    <pc:docChg chg="undo custSel delSld modSld">
      <pc:chgData name="Linden, Edward" userId="433a1750-097b-48bf-9475-b5c5f6172203" providerId="ADAL" clId="{B0C31F0B-A80F-4171-96A2-4160D227809A}" dt="2021-03-05T22:05:11.720" v="159"/>
      <pc:docMkLst>
        <pc:docMk/>
      </pc:docMkLst>
      <pc:sldChg chg="modSp mod">
        <pc:chgData name="Linden, Edward" userId="433a1750-097b-48bf-9475-b5c5f6172203" providerId="ADAL" clId="{B0C31F0B-A80F-4171-96A2-4160D227809A}" dt="2021-03-05T18:18:10.003" v="8" actId="6549"/>
        <pc:sldMkLst>
          <pc:docMk/>
          <pc:sldMk cId="1987078512" sldId="286"/>
        </pc:sldMkLst>
        <pc:spChg chg="mod">
          <ac:chgData name="Linden, Edward" userId="433a1750-097b-48bf-9475-b5c5f6172203" providerId="ADAL" clId="{B0C31F0B-A80F-4171-96A2-4160D227809A}" dt="2021-03-05T18:18:10.003" v="8" actId="6549"/>
          <ac:spMkLst>
            <pc:docMk/>
            <pc:sldMk cId="1987078512" sldId="286"/>
            <ac:spMk id="4" creationId="{3F6CE2FE-F02B-461B-8C8F-E1DFA26F0ED4}"/>
          </ac:spMkLst>
        </pc:spChg>
      </pc:sldChg>
      <pc:sldChg chg="modSp mod">
        <pc:chgData name="Linden, Edward" userId="433a1750-097b-48bf-9475-b5c5f6172203" providerId="ADAL" clId="{B0C31F0B-A80F-4171-96A2-4160D227809A}" dt="2021-03-05T14:50:44.073" v="0" actId="6549"/>
        <pc:sldMkLst>
          <pc:docMk/>
          <pc:sldMk cId="125990626" sldId="295"/>
        </pc:sldMkLst>
        <pc:spChg chg="mod">
          <ac:chgData name="Linden, Edward" userId="433a1750-097b-48bf-9475-b5c5f6172203" providerId="ADAL" clId="{B0C31F0B-A80F-4171-96A2-4160D227809A}" dt="2021-03-05T14:50:44.073" v="0" actId="6549"/>
          <ac:spMkLst>
            <pc:docMk/>
            <pc:sldMk cId="125990626" sldId="295"/>
            <ac:spMk id="6" creationId="{006126A4-81F1-47A0-B2DA-C3E503FE1C47}"/>
          </ac:spMkLst>
        </pc:spChg>
      </pc:sldChg>
      <pc:sldChg chg="modSp mod addCm modCm">
        <pc:chgData name="Linden, Edward" userId="433a1750-097b-48bf-9475-b5c5f6172203" providerId="ADAL" clId="{B0C31F0B-A80F-4171-96A2-4160D227809A}" dt="2021-03-05T22:05:11.720" v="159"/>
        <pc:sldMkLst>
          <pc:docMk/>
          <pc:sldMk cId="870917157" sldId="332"/>
        </pc:sldMkLst>
        <pc:spChg chg="mod">
          <ac:chgData name="Linden, Edward" userId="433a1750-097b-48bf-9475-b5c5f6172203" providerId="ADAL" clId="{B0C31F0B-A80F-4171-96A2-4160D227809A}" dt="2021-03-05T22:04:39.986" v="157" actId="20577"/>
          <ac:spMkLst>
            <pc:docMk/>
            <pc:sldMk cId="870917157" sldId="332"/>
            <ac:spMk id="4" creationId="{3F6CE2FE-F02B-461B-8C8F-E1DFA26F0ED4}"/>
          </ac:spMkLst>
        </pc:spChg>
      </pc:sldChg>
      <pc:sldChg chg="modSp mod">
        <pc:chgData name="Linden, Edward" userId="433a1750-097b-48bf-9475-b5c5f6172203" providerId="ADAL" clId="{B0C31F0B-A80F-4171-96A2-4160D227809A}" dt="2021-03-05T18:41:22.925" v="9" actId="113"/>
        <pc:sldMkLst>
          <pc:docMk/>
          <pc:sldMk cId="3960483871" sldId="336"/>
        </pc:sldMkLst>
        <pc:spChg chg="mod">
          <ac:chgData name="Linden, Edward" userId="433a1750-097b-48bf-9475-b5c5f6172203" providerId="ADAL" clId="{B0C31F0B-A80F-4171-96A2-4160D227809A}" dt="2021-03-05T18:41:22.925" v="9" actId="113"/>
          <ac:spMkLst>
            <pc:docMk/>
            <pc:sldMk cId="3960483871" sldId="336"/>
            <ac:spMk id="4" creationId="{3F6CE2FE-F02B-461B-8C8F-E1DFA26F0ED4}"/>
          </ac:spMkLst>
        </pc:spChg>
      </pc:sldChg>
      <pc:sldChg chg="addCm">
        <pc:chgData name="Linden, Edward" userId="433a1750-097b-48bf-9475-b5c5f6172203" providerId="ADAL" clId="{B0C31F0B-A80F-4171-96A2-4160D227809A}" dt="2021-03-05T21:56:25.086" v="104" actId="1589"/>
        <pc:sldMkLst>
          <pc:docMk/>
          <pc:sldMk cId="1933336191" sldId="347"/>
        </pc:sldMkLst>
      </pc:sldChg>
      <pc:sldChg chg="modSp mod">
        <pc:chgData name="Linden, Edward" userId="433a1750-097b-48bf-9475-b5c5f6172203" providerId="ADAL" clId="{B0C31F0B-A80F-4171-96A2-4160D227809A}" dt="2021-03-05T14:51:08.038" v="7" actId="6549"/>
        <pc:sldMkLst>
          <pc:docMk/>
          <pc:sldMk cId="574565108" sldId="394"/>
        </pc:sldMkLst>
        <pc:spChg chg="mod">
          <ac:chgData name="Linden, Edward" userId="433a1750-097b-48bf-9475-b5c5f6172203" providerId="ADAL" clId="{B0C31F0B-A80F-4171-96A2-4160D227809A}" dt="2021-03-05T14:51:08.038" v="7" actId="6549"/>
          <ac:spMkLst>
            <pc:docMk/>
            <pc:sldMk cId="574565108" sldId="394"/>
            <ac:spMk id="6" creationId="{006126A4-81F1-47A0-B2DA-C3E503FE1C47}"/>
          </ac:spMkLst>
        </pc:spChg>
      </pc:sldChg>
      <pc:sldChg chg="modSp mod addCm delCm modCm">
        <pc:chgData name="Linden, Edward" userId="433a1750-097b-48bf-9475-b5c5f6172203" providerId="ADAL" clId="{B0C31F0B-A80F-4171-96A2-4160D227809A}" dt="2021-03-05T21:54:16.609" v="103" actId="1589"/>
        <pc:sldMkLst>
          <pc:docMk/>
          <pc:sldMk cId="4239152126" sldId="395"/>
        </pc:sldMkLst>
        <pc:spChg chg="mod">
          <ac:chgData name="Linden, Edward" userId="433a1750-097b-48bf-9475-b5c5f6172203" providerId="ADAL" clId="{B0C31F0B-A80F-4171-96A2-4160D227809A}" dt="2021-03-05T21:53:53.544" v="102" actId="20577"/>
          <ac:spMkLst>
            <pc:docMk/>
            <pc:sldMk cId="4239152126" sldId="395"/>
            <ac:spMk id="4" creationId="{3F6CE2FE-F02B-461B-8C8F-E1DFA26F0ED4}"/>
          </ac:spMkLst>
        </pc:spChg>
      </pc:sldChg>
      <pc:sldChg chg="del addCm">
        <pc:chgData name="Linden, Edward" userId="433a1750-097b-48bf-9475-b5c5f6172203" providerId="ADAL" clId="{B0C31F0B-A80F-4171-96A2-4160D227809A}" dt="2021-03-05T21:57:31.617" v="106" actId="47"/>
        <pc:sldMkLst>
          <pc:docMk/>
          <pc:sldMk cId="3603713943" sldId="398"/>
        </pc:sldMkLst>
      </pc:sldChg>
      <pc:sldChg chg="modSp mod">
        <pc:chgData name="Linden, Edward" userId="433a1750-097b-48bf-9475-b5c5f6172203" providerId="ADAL" clId="{B0C31F0B-A80F-4171-96A2-4160D227809A}" dt="2021-03-05T21:48:52.434" v="18" actId="6549"/>
        <pc:sldMkLst>
          <pc:docMk/>
          <pc:sldMk cId="3342605941" sldId="401"/>
        </pc:sldMkLst>
        <pc:spChg chg="mod">
          <ac:chgData name="Linden, Edward" userId="433a1750-097b-48bf-9475-b5c5f6172203" providerId="ADAL" clId="{B0C31F0B-A80F-4171-96A2-4160D227809A}" dt="2021-03-05T21:48:52.434" v="18" actId="6549"/>
          <ac:spMkLst>
            <pc:docMk/>
            <pc:sldMk cId="3342605941" sldId="401"/>
            <ac:spMk id="4" creationId="{9F800888-D9B6-49F1-8B90-B7E4BB43ED5B}"/>
          </ac:spMkLst>
        </pc:spChg>
      </pc:sldChg>
      <pc:sldChg chg="modSp mod">
        <pc:chgData name="Linden, Edward" userId="433a1750-097b-48bf-9475-b5c5f6172203" providerId="ADAL" clId="{B0C31F0B-A80F-4171-96A2-4160D227809A}" dt="2021-03-05T21:49:00.211" v="19" actId="6549"/>
        <pc:sldMkLst>
          <pc:docMk/>
          <pc:sldMk cId="3284513444" sldId="404"/>
        </pc:sldMkLst>
        <pc:spChg chg="mod">
          <ac:chgData name="Linden, Edward" userId="433a1750-097b-48bf-9475-b5c5f6172203" providerId="ADAL" clId="{B0C31F0B-A80F-4171-96A2-4160D227809A}" dt="2021-03-05T21:49:00.211" v="19" actId="6549"/>
          <ac:spMkLst>
            <pc:docMk/>
            <pc:sldMk cId="3284513444" sldId="404"/>
            <ac:spMk id="4" creationId="{9F800888-D9B6-49F1-8B90-B7E4BB43ED5B}"/>
          </ac:spMkLst>
        </pc:spChg>
      </pc:sldChg>
      <pc:sldChg chg="modSp mod">
        <pc:chgData name="Linden, Edward" userId="433a1750-097b-48bf-9475-b5c5f6172203" providerId="ADAL" clId="{B0C31F0B-A80F-4171-96A2-4160D227809A}" dt="2021-03-05T21:49:09.689" v="20" actId="6549"/>
        <pc:sldMkLst>
          <pc:docMk/>
          <pc:sldMk cId="3028724174" sldId="405"/>
        </pc:sldMkLst>
        <pc:spChg chg="mod">
          <ac:chgData name="Linden, Edward" userId="433a1750-097b-48bf-9475-b5c5f6172203" providerId="ADAL" clId="{B0C31F0B-A80F-4171-96A2-4160D227809A}" dt="2021-03-05T21:49:09.689" v="20" actId="6549"/>
          <ac:spMkLst>
            <pc:docMk/>
            <pc:sldMk cId="3028724174" sldId="405"/>
            <ac:spMk id="4" creationId="{9F800888-D9B6-49F1-8B90-B7E4BB43ED5B}"/>
          </ac:spMkLst>
        </pc:spChg>
      </pc:sldChg>
      <pc:sldChg chg="modSp mod">
        <pc:chgData name="Linden, Edward" userId="433a1750-097b-48bf-9475-b5c5f6172203" providerId="ADAL" clId="{B0C31F0B-A80F-4171-96A2-4160D227809A}" dt="2021-03-05T21:49:22.380" v="21" actId="6549"/>
        <pc:sldMkLst>
          <pc:docMk/>
          <pc:sldMk cId="2789391775" sldId="406"/>
        </pc:sldMkLst>
        <pc:spChg chg="mod">
          <ac:chgData name="Linden, Edward" userId="433a1750-097b-48bf-9475-b5c5f6172203" providerId="ADAL" clId="{B0C31F0B-A80F-4171-96A2-4160D227809A}" dt="2021-03-05T21:49:22.380" v="21" actId="6549"/>
          <ac:spMkLst>
            <pc:docMk/>
            <pc:sldMk cId="2789391775" sldId="406"/>
            <ac:spMk id="4" creationId="{9F800888-D9B6-49F1-8B90-B7E4BB43ED5B}"/>
          </ac:spMkLst>
        </pc:spChg>
      </pc:sldChg>
      <pc:sldChg chg="del addCm">
        <pc:chgData name="Linden, Edward" userId="433a1750-097b-48bf-9475-b5c5f6172203" providerId="ADAL" clId="{B0C31F0B-A80F-4171-96A2-4160D227809A}" dt="2021-03-05T21:49:54.965" v="23" actId="47"/>
        <pc:sldMkLst>
          <pc:docMk/>
          <pc:sldMk cId="3567509719" sldId="407"/>
        </pc:sldMkLst>
      </pc:sldChg>
      <pc:sldChg chg="modSp mod">
        <pc:chgData name="Linden, Edward" userId="433a1750-097b-48bf-9475-b5c5f6172203" providerId="ADAL" clId="{B0C31F0B-A80F-4171-96A2-4160D227809A}" dt="2021-03-05T21:50:08.323" v="32" actId="20577"/>
        <pc:sldMkLst>
          <pc:docMk/>
          <pc:sldMk cId="1803178138" sldId="410"/>
        </pc:sldMkLst>
        <pc:spChg chg="mod">
          <ac:chgData name="Linden, Edward" userId="433a1750-097b-48bf-9475-b5c5f6172203" providerId="ADAL" clId="{B0C31F0B-A80F-4171-96A2-4160D227809A}" dt="2021-03-05T21:50:08.323" v="32" actId="20577"/>
          <ac:spMkLst>
            <pc:docMk/>
            <pc:sldMk cId="1803178138" sldId="410"/>
            <ac:spMk id="4" creationId="{9F800888-D9B6-49F1-8B90-B7E4BB43ED5B}"/>
          </ac:spMkLst>
        </pc:spChg>
      </pc:sldChg>
    </pc:docChg>
  </pc:docChgLst>
  <pc:docChgLst>
    <pc:chgData name="Johnson, Scott" userId="bec97677-f0c6-4bfb-b610-83dc74061801" providerId="ADAL" clId="{355A2DE9-A5FB-45D5-B587-AC08D5ABF01A}"/>
    <pc:docChg chg="undo custSel addSld delSld modSld sldOrd">
      <pc:chgData name="Johnson, Scott" userId="bec97677-f0c6-4bfb-b610-83dc74061801" providerId="ADAL" clId="{355A2DE9-A5FB-45D5-B587-AC08D5ABF01A}" dt="2021-03-08T17:56:38.814" v="1828" actId="20577"/>
      <pc:docMkLst>
        <pc:docMk/>
      </pc:docMkLst>
      <pc:sldChg chg="modSp mod addCm delCm modCm">
        <pc:chgData name="Johnson, Scott" userId="bec97677-f0c6-4bfb-b610-83dc74061801" providerId="ADAL" clId="{355A2DE9-A5FB-45D5-B587-AC08D5ABF01A}" dt="2021-03-08T17:48:50.821" v="1715" actId="1592"/>
        <pc:sldMkLst>
          <pc:docMk/>
          <pc:sldMk cId="367918000" sldId="258"/>
        </pc:sldMkLst>
        <pc:spChg chg="mod">
          <ac:chgData name="Johnson, Scott" userId="bec97677-f0c6-4bfb-b610-83dc74061801" providerId="ADAL" clId="{355A2DE9-A5FB-45D5-B587-AC08D5ABF01A}" dt="2021-03-05T14:35:31.955" v="0" actId="255"/>
          <ac:spMkLst>
            <pc:docMk/>
            <pc:sldMk cId="367918000" sldId="258"/>
            <ac:spMk id="4" creationId="{D2D7CA18-B5E7-4D73-A8AF-3444E0331ADF}"/>
          </ac:spMkLst>
        </pc:spChg>
      </pc:sldChg>
      <pc:sldChg chg="modSp mod ord addCm delCm modCm">
        <pc:chgData name="Johnson, Scott" userId="bec97677-f0c6-4bfb-b610-83dc74061801" providerId="ADAL" clId="{355A2DE9-A5FB-45D5-B587-AC08D5ABF01A}" dt="2021-03-08T17:54:25.994" v="1796" actId="20577"/>
        <pc:sldMkLst>
          <pc:docMk/>
          <pc:sldMk cId="1987078512" sldId="286"/>
        </pc:sldMkLst>
        <pc:spChg chg="mod">
          <ac:chgData name="Johnson, Scott" userId="bec97677-f0c6-4bfb-b610-83dc74061801" providerId="ADAL" clId="{355A2DE9-A5FB-45D5-B587-AC08D5ABF01A}" dt="2021-03-05T17:11:03.039" v="1100" actId="20577"/>
          <ac:spMkLst>
            <pc:docMk/>
            <pc:sldMk cId="1987078512" sldId="286"/>
            <ac:spMk id="3" creationId="{06942845-BD5A-42C5-A5C4-13339DD507AB}"/>
          </ac:spMkLst>
        </pc:spChg>
        <pc:spChg chg="mod">
          <ac:chgData name="Johnson, Scott" userId="bec97677-f0c6-4bfb-b610-83dc74061801" providerId="ADAL" clId="{355A2DE9-A5FB-45D5-B587-AC08D5ABF01A}" dt="2021-03-08T17:54:25.994" v="1796" actId="20577"/>
          <ac:spMkLst>
            <pc:docMk/>
            <pc:sldMk cId="1987078512" sldId="286"/>
            <ac:spMk id="4" creationId="{3F6CE2FE-F02B-461B-8C8F-E1DFA26F0ED4}"/>
          </ac:spMkLst>
        </pc:spChg>
      </pc:sldChg>
      <pc:sldChg chg="modSp mod">
        <pc:chgData name="Johnson, Scott" userId="bec97677-f0c6-4bfb-b610-83dc74061801" providerId="ADAL" clId="{355A2DE9-A5FB-45D5-B587-AC08D5ABF01A}" dt="2021-03-05T16:45:32.464" v="47" actId="20577"/>
        <pc:sldMkLst>
          <pc:docMk/>
          <pc:sldMk cId="303887930" sldId="293"/>
        </pc:sldMkLst>
        <pc:spChg chg="mod">
          <ac:chgData name="Johnson, Scott" userId="bec97677-f0c6-4bfb-b610-83dc74061801" providerId="ADAL" clId="{355A2DE9-A5FB-45D5-B587-AC08D5ABF01A}" dt="2021-03-05T14:40:51.553" v="4" actId="6549"/>
          <ac:spMkLst>
            <pc:docMk/>
            <pc:sldMk cId="303887930" sldId="293"/>
            <ac:spMk id="3" creationId="{06942845-BD5A-42C5-A5C4-13339DD507AB}"/>
          </ac:spMkLst>
        </pc:spChg>
        <pc:spChg chg="mod">
          <ac:chgData name="Johnson, Scott" userId="bec97677-f0c6-4bfb-b610-83dc74061801" providerId="ADAL" clId="{355A2DE9-A5FB-45D5-B587-AC08D5ABF01A}" dt="2021-03-05T16:45:32.464" v="47" actId="20577"/>
          <ac:spMkLst>
            <pc:docMk/>
            <pc:sldMk cId="303887930" sldId="293"/>
            <ac:spMk id="4" creationId="{3F6CE2FE-F02B-461B-8C8F-E1DFA26F0ED4}"/>
          </ac:spMkLst>
        </pc:spChg>
      </pc:sldChg>
      <pc:sldChg chg="modSp mod">
        <pc:chgData name="Johnson, Scott" userId="bec97677-f0c6-4bfb-b610-83dc74061801" providerId="ADAL" clId="{355A2DE9-A5FB-45D5-B587-AC08D5ABF01A}" dt="2021-03-08T17:55:10.647" v="1817" actId="14100"/>
        <pc:sldMkLst>
          <pc:docMk/>
          <pc:sldMk cId="3412343134" sldId="294"/>
        </pc:sldMkLst>
        <pc:spChg chg="mod">
          <ac:chgData name="Johnson, Scott" userId="bec97677-f0c6-4bfb-b610-83dc74061801" providerId="ADAL" clId="{355A2DE9-A5FB-45D5-B587-AC08D5ABF01A}" dt="2021-03-05T17:13:53.123" v="1147" actId="6549"/>
          <ac:spMkLst>
            <pc:docMk/>
            <pc:sldMk cId="3412343134" sldId="294"/>
            <ac:spMk id="3" creationId="{06942845-BD5A-42C5-A5C4-13339DD507AB}"/>
          </ac:spMkLst>
        </pc:spChg>
        <pc:spChg chg="mod">
          <ac:chgData name="Johnson, Scott" userId="bec97677-f0c6-4bfb-b610-83dc74061801" providerId="ADAL" clId="{355A2DE9-A5FB-45D5-B587-AC08D5ABF01A}" dt="2021-03-08T17:55:10.647" v="1817" actId="14100"/>
          <ac:spMkLst>
            <pc:docMk/>
            <pc:sldMk cId="3412343134" sldId="294"/>
            <ac:spMk id="4" creationId="{3F6CE2FE-F02B-461B-8C8F-E1DFA26F0ED4}"/>
          </ac:spMkLst>
        </pc:spChg>
      </pc:sldChg>
      <pc:sldChg chg="modSp mod">
        <pc:chgData name="Johnson, Scott" userId="bec97677-f0c6-4bfb-b610-83dc74061801" providerId="ADAL" clId="{355A2DE9-A5FB-45D5-B587-AC08D5ABF01A}" dt="2021-03-05T16:52:16.269" v="320" actId="20577"/>
        <pc:sldMkLst>
          <pc:docMk/>
          <pc:sldMk cId="125990626" sldId="295"/>
        </pc:sldMkLst>
        <pc:spChg chg="mod">
          <ac:chgData name="Johnson, Scott" userId="bec97677-f0c6-4bfb-b610-83dc74061801" providerId="ADAL" clId="{355A2DE9-A5FB-45D5-B587-AC08D5ABF01A}" dt="2021-03-05T16:52:16.269" v="320" actId="20577"/>
          <ac:spMkLst>
            <pc:docMk/>
            <pc:sldMk cId="125990626" sldId="295"/>
            <ac:spMk id="3" creationId="{06942845-BD5A-42C5-A5C4-13339DD507AB}"/>
          </ac:spMkLst>
        </pc:spChg>
      </pc:sldChg>
      <pc:sldChg chg="modSp mod delCm">
        <pc:chgData name="Johnson, Scott" userId="bec97677-f0c6-4bfb-b610-83dc74061801" providerId="ADAL" clId="{355A2DE9-A5FB-45D5-B587-AC08D5ABF01A}" dt="2021-03-08T17:53:07.257" v="1795" actId="1592"/>
        <pc:sldMkLst>
          <pc:docMk/>
          <pc:sldMk cId="870917157" sldId="332"/>
        </pc:sldMkLst>
        <pc:spChg chg="mod">
          <ac:chgData name="Johnson, Scott" userId="bec97677-f0c6-4bfb-b610-83dc74061801" providerId="ADAL" clId="{355A2DE9-A5FB-45D5-B587-AC08D5ABF01A}" dt="2021-03-05T17:24:50.958" v="1461" actId="6549"/>
          <ac:spMkLst>
            <pc:docMk/>
            <pc:sldMk cId="870917157" sldId="332"/>
            <ac:spMk id="3" creationId="{06942845-BD5A-42C5-A5C4-13339DD507AB}"/>
          </ac:spMkLst>
        </pc:spChg>
      </pc:sldChg>
      <pc:sldChg chg="modSp mod ord">
        <pc:chgData name="Johnson, Scott" userId="bec97677-f0c6-4bfb-b610-83dc74061801" providerId="ADAL" clId="{355A2DE9-A5FB-45D5-B587-AC08D5ABF01A}" dt="2021-03-05T16:56:41.877" v="470" actId="20577"/>
        <pc:sldMkLst>
          <pc:docMk/>
          <pc:sldMk cId="3960483871" sldId="336"/>
        </pc:sldMkLst>
        <pc:spChg chg="mod">
          <ac:chgData name="Johnson, Scott" userId="bec97677-f0c6-4bfb-b610-83dc74061801" providerId="ADAL" clId="{355A2DE9-A5FB-45D5-B587-AC08D5ABF01A}" dt="2021-03-05T16:56:41.877" v="470" actId="20577"/>
          <ac:spMkLst>
            <pc:docMk/>
            <pc:sldMk cId="3960483871" sldId="336"/>
            <ac:spMk id="3" creationId="{06942845-BD5A-42C5-A5C4-13339DD507AB}"/>
          </ac:spMkLst>
        </pc:spChg>
        <pc:spChg chg="mod">
          <ac:chgData name="Johnson, Scott" userId="bec97677-f0c6-4bfb-b610-83dc74061801" providerId="ADAL" clId="{355A2DE9-A5FB-45D5-B587-AC08D5ABF01A}" dt="2021-03-05T16:55:23.245" v="459" actId="6549"/>
          <ac:spMkLst>
            <pc:docMk/>
            <pc:sldMk cId="3960483871" sldId="336"/>
            <ac:spMk id="4" creationId="{3F6CE2FE-F02B-461B-8C8F-E1DFA26F0ED4}"/>
          </ac:spMkLst>
        </pc:spChg>
      </pc:sldChg>
      <pc:sldChg chg="modSp mod">
        <pc:chgData name="Johnson, Scott" userId="bec97677-f0c6-4bfb-b610-83dc74061801" providerId="ADAL" clId="{355A2DE9-A5FB-45D5-B587-AC08D5ABF01A}" dt="2021-03-08T17:51:53.834" v="1768" actId="20577"/>
        <pc:sldMkLst>
          <pc:docMk/>
          <pc:sldMk cId="3629318050" sldId="345"/>
        </pc:sldMkLst>
        <pc:spChg chg="mod">
          <ac:chgData name="Johnson, Scott" userId="bec97677-f0c6-4bfb-b610-83dc74061801" providerId="ADAL" clId="{355A2DE9-A5FB-45D5-B587-AC08D5ABF01A}" dt="2021-03-08T17:50:46.693" v="1747" actId="20577"/>
          <ac:spMkLst>
            <pc:docMk/>
            <pc:sldMk cId="3629318050" sldId="345"/>
            <ac:spMk id="3" creationId="{06942845-BD5A-42C5-A5C4-13339DD507AB}"/>
          </ac:spMkLst>
        </pc:spChg>
        <pc:graphicFrameChg chg="modGraphic">
          <ac:chgData name="Johnson, Scott" userId="bec97677-f0c6-4bfb-b610-83dc74061801" providerId="ADAL" clId="{355A2DE9-A5FB-45D5-B587-AC08D5ABF01A}" dt="2021-03-08T17:51:53.834" v="1768" actId="20577"/>
          <ac:graphicFrameMkLst>
            <pc:docMk/>
            <pc:sldMk cId="3629318050" sldId="345"/>
            <ac:graphicFrameMk id="5" creationId="{557D000B-F323-4AEF-8058-4E0D6CC491DE}"/>
          </ac:graphicFrameMkLst>
        </pc:graphicFrameChg>
      </pc:sldChg>
      <pc:sldChg chg="modSp mod addCm delCm modCm">
        <pc:chgData name="Johnson, Scott" userId="bec97677-f0c6-4bfb-b610-83dc74061801" providerId="ADAL" clId="{355A2DE9-A5FB-45D5-B587-AC08D5ABF01A}" dt="2021-03-08T17:52:47.170" v="1793" actId="1592"/>
        <pc:sldMkLst>
          <pc:docMk/>
          <pc:sldMk cId="1933336191" sldId="347"/>
        </pc:sldMkLst>
        <pc:spChg chg="mod">
          <ac:chgData name="Johnson, Scott" userId="bec97677-f0c6-4bfb-b610-83dc74061801" providerId="ADAL" clId="{355A2DE9-A5FB-45D5-B587-AC08D5ABF01A}" dt="2021-03-08T17:50:53.317" v="1760" actId="20577"/>
          <ac:spMkLst>
            <pc:docMk/>
            <pc:sldMk cId="1933336191" sldId="347"/>
            <ac:spMk id="3" creationId="{06942845-BD5A-42C5-A5C4-13339DD507AB}"/>
          </ac:spMkLst>
        </pc:spChg>
      </pc:sldChg>
      <pc:sldChg chg="modSp mod">
        <pc:chgData name="Johnson, Scott" userId="bec97677-f0c6-4bfb-b610-83dc74061801" providerId="ADAL" clId="{355A2DE9-A5FB-45D5-B587-AC08D5ABF01A}" dt="2021-03-08T17:41:22.102" v="1591" actId="6549"/>
        <pc:sldMkLst>
          <pc:docMk/>
          <pc:sldMk cId="3420607355" sldId="368"/>
        </pc:sldMkLst>
        <pc:spChg chg="mod">
          <ac:chgData name="Johnson, Scott" userId="bec97677-f0c6-4bfb-b610-83dc74061801" providerId="ADAL" clId="{355A2DE9-A5FB-45D5-B587-AC08D5ABF01A}" dt="2021-03-08T17:41:22.102" v="1591" actId="6549"/>
          <ac:spMkLst>
            <pc:docMk/>
            <pc:sldMk cId="3420607355" sldId="368"/>
            <ac:spMk id="3" creationId="{06942845-BD5A-42C5-A5C4-13339DD507AB}"/>
          </ac:spMkLst>
        </pc:spChg>
      </pc:sldChg>
      <pc:sldChg chg="modSp mod">
        <pc:chgData name="Johnson, Scott" userId="bec97677-f0c6-4bfb-b610-83dc74061801" providerId="ADAL" clId="{355A2DE9-A5FB-45D5-B587-AC08D5ABF01A}" dt="2021-03-08T17:41:46.670" v="1616" actId="20577"/>
        <pc:sldMkLst>
          <pc:docMk/>
          <pc:sldMk cId="2530557789" sldId="369"/>
        </pc:sldMkLst>
        <pc:spChg chg="mod">
          <ac:chgData name="Johnson, Scott" userId="bec97677-f0c6-4bfb-b610-83dc74061801" providerId="ADAL" clId="{355A2DE9-A5FB-45D5-B587-AC08D5ABF01A}" dt="2021-03-08T17:41:46.670" v="1616" actId="20577"/>
          <ac:spMkLst>
            <pc:docMk/>
            <pc:sldMk cId="2530557789" sldId="369"/>
            <ac:spMk id="3" creationId="{06942845-BD5A-42C5-A5C4-13339DD507AB}"/>
          </ac:spMkLst>
        </pc:spChg>
      </pc:sldChg>
      <pc:sldChg chg="modSp del mod">
        <pc:chgData name="Johnson, Scott" userId="bec97677-f0c6-4bfb-b610-83dc74061801" providerId="ADAL" clId="{355A2DE9-A5FB-45D5-B587-AC08D5ABF01A}" dt="2021-03-05T16:50:12.540" v="233" actId="47"/>
        <pc:sldMkLst>
          <pc:docMk/>
          <pc:sldMk cId="3902223924" sldId="384"/>
        </pc:sldMkLst>
        <pc:spChg chg="mod">
          <ac:chgData name="Johnson, Scott" userId="bec97677-f0c6-4bfb-b610-83dc74061801" providerId="ADAL" clId="{355A2DE9-A5FB-45D5-B587-AC08D5ABF01A}" dt="2021-03-05T14:40:26.822" v="2" actId="113"/>
          <ac:spMkLst>
            <pc:docMk/>
            <pc:sldMk cId="3902223924" sldId="384"/>
            <ac:spMk id="4" creationId="{9F800888-D9B6-49F1-8B90-B7E4BB43ED5B}"/>
          </ac:spMkLst>
        </pc:spChg>
      </pc:sldChg>
      <pc:sldChg chg="del">
        <pc:chgData name="Johnson, Scott" userId="bec97677-f0c6-4bfb-b610-83dc74061801" providerId="ADAL" clId="{355A2DE9-A5FB-45D5-B587-AC08D5ABF01A}" dt="2021-03-05T16:50:48.496" v="243" actId="47"/>
        <pc:sldMkLst>
          <pc:docMk/>
          <pc:sldMk cId="3901618453" sldId="385"/>
        </pc:sldMkLst>
      </pc:sldChg>
      <pc:sldChg chg="modSp del mod">
        <pc:chgData name="Johnson, Scott" userId="bec97677-f0c6-4bfb-b610-83dc74061801" providerId="ADAL" clId="{355A2DE9-A5FB-45D5-B587-AC08D5ABF01A}" dt="2021-03-05T17:00:18.728" v="487" actId="47"/>
        <pc:sldMkLst>
          <pc:docMk/>
          <pc:sldMk cId="4214613868" sldId="386"/>
        </pc:sldMkLst>
        <pc:spChg chg="mod">
          <ac:chgData name="Johnson, Scott" userId="bec97677-f0c6-4bfb-b610-83dc74061801" providerId="ADAL" clId="{355A2DE9-A5FB-45D5-B587-AC08D5ABF01A}" dt="2021-03-05T16:49:55.008" v="231" actId="20577"/>
          <ac:spMkLst>
            <pc:docMk/>
            <pc:sldMk cId="4214613868" sldId="386"/>
            <ac:spMk id="4" creationId="{9F800888-D9B6-49F1-8B90-B7E4BB43ED5B}"/>
          </ac:spMkLst>
        </pc:spChg>
      </pc:sldChg>
      <pc:sldChg chg="del ord">
        <pc:chgData name="Johnson, Scott" userId="bec97677-f0c6-4bfb-b610-83dc74061801" providerId="ADAL" clId="{355A2DE9-A5FB-45D5-B587-AC08D5ABF01A}" dt="2021-03-05T17:14:16.878" v="1152" actId="47"/>
        <pc:sldMkLst>
          <pc:docMk/>
          <pc:sldMk cId="4147122593" sldId="387"/>
        </pc:sldMkLst>
      </pc:sldChg>
      <pc:sldChg chg="del">
        <pc:chgData name="Johnson, Scott" userId="bec97677-f0c6-4bfb-b610-83dc74061801" providerId="ADAL" clId="{355A2DE9-A5FB-45D5-B587-AC08D5ABF01A}" dt="2021-03-05T17:14:15.681" v="1151" actId="47"/>
        <pc:sldMkLst>
          <pc:docMk/>
          <pc:sldMk cId="3156293176" sldId="388"/>
        </pc:sldMkLst>
      </pc:sldChg>
      <pc:sldChg chg="del">
        <pc:chgData name="Johnson, Scott" userId="bec97677-f0c6-4bfb-b610-83dc74061801" providerId="ADAL" clId="{355A2DE9-A5FB-45D5-B587-AC08D5ABF01A}" dt="2021-03-05T17:14:38.233" v="1157" actId="47"/>
        <pc:sldMkLst>
          <pc:docMk/>
          <pc:sldMk cId="758617002" sldId="389"/>
        </pc:sldMkLst>
      </pc:sldChg>
      <pc:sldChg chg="del">
        <pc:chgData name="Johnson, Scott" userId="bec97677-f0c6-4bfb-b610-83dc74061801" providerId="ADAL" clId="{355A2DE9-A5FB-45D5-B587-AC08D5ABF01A}" dt="2021-03-05T17:14:52.876" v="1160" actId="47"/>
        <pc:sldMkLst>
          <pc:docMk/>
          <pc:sldMk cId="142524541" sldId="390"/>
        </pc:sldMkLst>
      </pc:sldChg>
      <pc:sldChg chg="del">
        <pc:chgData name="Johnson, Scott" userId="bec97677-f0c6-4bfb-b610-83dc74061801" providerId="ADAL" clId="{355A2DE9-A5FB-45D5-B587-AC08D5ABF01A}" dt="2021-03-05T17:03:02.597" v="507" actId="47"/>
        <pc:sldMkLst>
          <pc:docMk/>
          <pc:sldMk cId="1785367287" sldId="391"/>
        </pc:sldMkLst>
      </pc:sldChg>
      <pc:sldChg chg="modSp mod">
        <pc:chgData name="Johnson, Scott" userId="bec97677-f0c6-4bfb-b610-83dc74061801" providerId="ADAL" clId="{355A2DE9-A5FB-45D5-B587-AC08D5ABF01A}" dt="2021-03-05T16:48:59.193" v="193" actId="2"/>
        <pc:sldMkLst>
          <pc:docMk/>
          <pc:sldMk cId="849952477" sldId="392"/>
        </pc:sldMkLst>
        <pc:spChg chg="mod">
          <ac:chgData name="Johnson, Scott" userId="bec97677-f0c6-4bfb-b610-83dc74061801" providerId="ADAL" clId="{355A2DE9-A5FB-45D5-B587-AC08D5ABF01A}" dt="2021-03-05T14:41:01.434" v="7" actId="6549"/>
          <ac:spMkLst>
            <pc:docMk/>
            <pc:sldMk cId="849952477" sldId="392"/>
            <ac:spMk id="3" creationId="{06942845-BD5A-42C5-A5C4-13339DD507AB}"/>
          </ac:spMkLst>
        </pc:spChg>
        <pc:spChg chg="mod">
          <ac:chgData name="Johnson, Scott" userId="bec97677-f0c6-4bfb-b610-83dc74061801" providerId="ADAL" clId="{355A2DE9-A5FB-45D5-B587-AC08D5ABF01A}" dt="2021-03-05T16:48:59.193" v="193" actId="2"/>
          <ac:spMkLst>
            <pc:docMk/>
            <pc:sldMk cId="849952477" sldId="392"/>
            <ac:spMk id="4" creationId="{3F6CE2FE-F02B-461B-8C8F-E1DFA26F0ED4}"/>
          </ac:spMkLst>
        </pc:spChg>
      </pc:sldChg>
      <pc:sldChg chg="modSp mod">
        <pc:chgData name="Johnson, Scott" userId="bec97677-f0c6-4bfb-b610-83dc74061801" providerId="ADAL" clId="{355A2DE9-A5FB-45D5-B587-AC08D5ABF01A}" dt="2021-03-05T17:01:58.048" v="506" actId="20577"/>
        <pc:sldMkLst>
          <pc:docMk/>
          <pc:sldMk cId="574565108" sldId="394"/>
        </pc:sldMkLst>
        <pc:spChg chg="mod">
          <ac:chgData name="Johnson, Scott" userId="bec97677-f0c6-4bfb-b610-83dc74061801" providerId="ADAL" clId="{355A2DE9-A5FB-45D5-B587-AC08D5ABF01A}" dt="2021-03-05T16:51:58.554" v="313" actId="5793"/>
          <ac:spMkLst>
            <pc:docMk/>
            <pc:sldMk cId="574565108" sldId="394"/>
            <ac:spMk id="3" creationId="{06942845-BD5A-42C5-A5C4-13339DD507AB}"/>
          </ac:spMkLst>
        </pc:spChg>
        <pc:spChg chg="mod">
          <ac:chgData name="Johnson, Scott" userId="bec97677-f0c6-4bfb-b610-83dc74061801" providerId="ADAL" clId="{355A2DE9-A5FB-45D5-B587-AC08D5ABF01A}" dt="2021-03-05T17:01:58.048" v="506" actId="20577"/>
          <ac:spMkLst>
            <pc:docMk/>
            <pc:sldMk cId="574565108" sldId="394"/>
            <ac:spMk id="6" creationId="{006126A4-81F1-47A0-B2DA-C3E503FE1C47}"/>
          </ac:spMkLst>
        </pc:spChg>
      </pc:sldChg>
      <pc:sldChg chg="modSp mod addCm delCm modCm">
        <pc:chgData name="Johnson, Scott" userId="bec97677-f0c6-4bfb-b610-83dc74061801" providerId="ADAL" clId="{355A2DE9-A5FB-45D5-B587-AC08D5ABF01A}" dt="2021-03-08T17:55:24.033" v="1819" actId="20577"/>
        <pc:sldMkLst>
          <pc:docMk/>
          <pc:sldMk cId="4239152126" sldId="395"/>
        </pc:sldMkLst>
        <pc:spChg chg="mod">
          <ac:chgData name="Johnson, Scott" userId="bec97677-f0c6-4bfb-b610-83dc74061801" providerId="ADAL" clId="{355A2DE9-A5FB-45D5-B587-AC08D5ABF01A}" dt="2021-03-05T17:13:59.118" v="1150" actId="6549"/>
          <ac:spMkLst>
            <pc:docMk/>
            <pc:sldMk cId="4239152126" sldId="395"/>
            <ac:spMk id="3" creationId="{06942845-BD5A-42C5-A5C4-13339DD507AB}"/>
          </ac:spMkLst>
        </pc:spChg>
        <pc:spChg chg="mod">
          <ac:chgData name="Johnson, Scott" userId="bec97677-f0c6-4bfb-b610-83dc74061801" providerId="ADAL" clId="{355A2DE9-A5FB-45D5-B587-AC08D5ABF01A}" dt="2021-03-08T17:55:24.033" v="1819" actId="20577"/>
          <ac:spMkLst>
            <pc:docMk/>
            <pc:sldMk cId="4239152126" sldId="395"/>
            <ac:spMk id="4" creationId="{3F6CE2FE-F02B-461B-8C8F-E1DFA26F0ED4}"/>
          </ac:spMkLst>
        </pc:spChg>
      </pc:sldChg>
      <pc:sldChg chg="modSp mod addCm delCm modCm">
        <pc:chgData name="Johnson, Scott" userId="bec97677-f0c6-4bfb-b610-83dc74061801" providerId="ADAL" clId="{355A2DE9-A5FB-45D5-B587-AC08D5ABF01A}" dt="2021-03-08T17:52:53.146" v="1794" actId="1592"/>
        <pc:sldMkLst>
          <pc:docMk/>
          <pc:sldMk cId="1342485197" sldId="396"/>
        </pc:sldMkLst>
        <pc:spChg chg="mod">
          <ac:chgData name="Johnson, Scott" userId="bec97677-f0c6-4bfb-b610-83dc74061801" providerId="ADAL" clId="{355A2DE9-A5FB-45D5-B587-AC08D5ABF01A}" dt="2021-03-05T17:22:24.423" v="1447" actId="113"/>
          <ac:spMkLst>
            <pc:docMk/>
            <pc:sldMk cId="1342485197" sldId="396"/>
            <ac:spMk id="4" creationId="{3F6CE2FE-F02B-461B-8C8F-E1DFA26F0ED4}"/>
          </ac:spMkLst>
        </pc:spChg>
      </pc:sldChg>
      <pc:sldChg chg="modSp mod">
        <pc:chgData name="Johnson, Scott" userId="bec97677-f0c6-4bfb-b610-83dc74061801" providerId="ADAL" clId="{355A2DE9-A5FB-45D5-B587-AC08D5ABF01A}" dt="2021-03-08T17:56:38.814" v="1828" actId="20577"/>
        <pc:sldMkLst>
          <pc:docMk/>
          <pc:sldMk cId="817918191" sldId="397"/>
        </pc:sldMkLst>
        <pc:spChg chg="mod">
          <ac:chgData name="Johnson, Scott" userId="bec97677-f0c6-4bfb-b610-83dc74061801" providerId="ADAL" clId="{355A2DE9-A5FB-45D5-B587-AC08D5ABF01A}" dt="2021-03-08T17:56:38.814" v="1828" actId="20577"/>
          <ac:spMkLst>
            <pc:docMk/>
            <pc:sldMk cId="817918191" sldId="397"/>
            <ac:spMk id="4" creationId="{3F6CE2FE-F02B-461B-8C8F-E1DFA26F0ED4}"/>
          </ac:spMkLst>
        </pc:spChg>
      </pc:sldChg>
      <pc:sldChg chg="mod modShow addCm modCm">
        <pc:chgData name="Johnson, Scott" userId="bec97677-f0c6-4bfb-b610-83dc74061801" providerId="ADAL" clId="{355A2DE9-A5FB-45D5-B587-AC08D5ABF01A}" dt="2021-03-05T17:24:18.298" v="1455" actId="729"/>
        <pc:sldMkLst>
          <pc:docMk/>
          <pc:sldMk cId="3603713943" sldId="398"/>
        </pc:sldMkLst>
      </pc:sldChg>
      <pc:sldChg chg="modSp mod">
        <pc:chgData name="Johnson, Scott" userId="bec97677-f0c6-4bfb-b610-83dc74061801" providerId="ADAL" clId="{355A2DE9-A5FB-45D5-B587-AC08D5ABF01A}" dt="2021-03-05T17:22:53.722" v="1452" actId="20577"/>
        <pc:sldMkLst>
          <pc:docMk/>
          <pc:sldMk cId="1802053670" sldId="399"/>
        </pc:sldMkLst>
        <pc:spChg chg="mod">
          <ac:chgData name="Johnson, Scott" userId="bec97677-f0c6-4bfb-b610-83dc74061801" providerId="ADAL" clId="{355A2DE9-A5FB-45D5-B587-AC08D5ABF01A}" dt="2021-03-05T17:22:53.722" v="1452" actId="20577"/>
          <ac:spMkLst>
            <pc:docMk/>
            <pc:sldMk cId="1802053670" sldId="399"/>
            <ac:spMk id="4" creationId="{3F6CE2FE-F02B-461B-8C8F-E1DFA26F0ED4}"/>
          </ac:spMkLst>
        </pc:spChg>
      </pc:sldChg>
      <pc:sldChg chg="modSp add del mod">
        <pc:chgData name="Johnson, Scott" userId="bec97677-f0c6-4bfb-b610-83dc74061801" providerId="ADAL" clId="{355A2DE9-A5FB-45D5-B587-AC08D5ABF01A}" dt="2021-03-05T16:50:36.182" v="240" actId="47"/>
        <pc:sldMkLst>
          <pc:docMk/>
          <pc:sldMk cId="3880916313" sldId="400"/>
        </pc:sldMkLst>
        <pc:spChg chg="mod">
          <ac:chgData name="Johnson, Scott" userId="bec97677-f0c6-4bfb-b610-83dc74061801" providerId="ADAL" clId="{355A2DE9-A5FB-45D5-B587-AC08D5ABF01A}" dt="2021-03-05T14:40:29.250" v="3" actId="113"/>
          <ac:spMkLst>
            <pc:docMk/>
            <pc:sldMk cId="3880916313" sldId="400"/>
            <ac:spMk id="4" creationId="{9F800888-D9B6-49F1-8B90-B7E4BB43ED5B}"/>
          </ac:spMkLst>
        </pc:spChg>
      </pc:sldChg>
      <pc:sldChg chg="modSp add mod">
        <pc:chgData name="Johnson, Scott" userId="bec97677-f0c6-4bfb-b610-83dc74061801" providerId="ADAL" clId="{355A2DE9-A5FB-45D5-B587-AC08D5ABF01A}" dt="2021-03-08T17:40:08.379" v="1509" actId="20577"/>
        <pc:sldMkLst>
          <pc:docMk/>
          <pc:sldMk cId="3342605941" sldId="401"/>
        </pc:sldMkLst>
        <pc:spChg chg="mod">
          <ac:chgData name="Johnson, Scott" userId="bec97677-f0c6-4bfb-b610-83dc74061801" providerId="ADAL" clId="{355A2DE9-A5FB-45D5-B587-AC08D5ABF01A}" dt="2021-03-08T17:40:08.379" v="1509" actId="20577"/>
          <ac:spMkLst>
            <pc:docMk/>
            <pc:sldMk cId="3342605941" sldId="401"/>
            <ac:spMk id="4" creationId="{9F800888-D9B6-49F1-8B90-B7E4BB43ED5B}"/>
          </ac:spMkLst>
        </pc:spChg>
      </pc:sldChg>
      <pc:sldChg chg="modSp add del mod">
        <pc:chgData name="Johnson, Scott" userId="bec97677-f0c6-4bfb-b610-83dc74061801" providerId="ADAL" clId="{355A2DE9-A5FB-45D5-B587-AC08D5ABF01A}" dt="2021-03-05T16:57:58.068" v="483" actId="47"/>
        <pc:sldMkLst>
          <pc:docMk/>
          <pc:sldMk cId="3514329879" sldId="402"/>
        </pc:sldMkLst>
        <pc:spChg chg="mod">
          <ac:chgData name="Johnson, Scott" userId="bec97677-f0c6-4bfb-b610-83dc74061801" providerId="ADAL" clId="{355A2DE9-A5FB-45D5-B587-AC08D5ABF01A}" dt="2021-03-05T16:50:28.582" v="239" actId="113"/>
          <ac:spMkLst>
            <pc:docMk/>
            <pc:sldMk cId="3514329879" sldId="402"/>
            <ac:spMk id="4" creationId="{9F800888-D9B6-49F1-8B90-B7E4BB43ED5B}"/>
          </ac:spMkLst>
        </pc:spChg>
      </pc:sldChg>
      <pc:sldChg chg="add del ord">
        <pc:chgData name="Johnson, Scott" userId="bec97677-f0c6-4bfb-b610-83dc74061801" providerId="ADAL" clId="{355A2DE9-A5FB-45D5-B587-AC08D5ABF01A}" dt="2021-03-05T17:00:17.572" v="486" actId="47"/>
        <pc:sldMkLst>
          <pc:docMk/>
          <pc:sldMk cId="3673356937" sldId="403"/>
        </pc:sldMkLst>
      </pc:sldChg>
      <pc:sldChg chg="modSp add mod">
        <pc:chgData name="Johnson, Scott" userId="bec97677-f0c6-4bfb-b610-83dc74061801" providerId="ADAL" clId="{355A2DE9-A5FB-45D5-B587-AC08D5ABF01A}" dt="2021-03-08T17:40:16.107" v="1519" actId="20577"/>
        <pc:sldMkLst>
          <pc:docMk/>
          <pc:sldMk cId="3284513444" sldId="404"/>
        </pc:sldMkLst>
        <pc:spChg chg="mod">
          <ac:chgData name="Johnson, Scott" userId="bec97677-f0c6-4bfb-b610-83dc74061801" providerId="ADAL" clId="{355A2DE9-A5FB-45D5-B587-AC08D5ABF01A}" dt="2021-03-08T17:40:16.107" v="1519" actId="20577"/>
          <ac:spMkLst>
            <pc:docMk/>
            <pc:sldMk cId="3284513444" sldId="404"/>
            <ac:spMk id="4" creationId="{9F800888-D9B6-49F1-8B90-B7E4BB43ED5B}"/>
          </ac:spMkLst>
        </pc:spChg>
      </pc:sldChg>
      <pc:sldChg chg="modSp add mod ord">
        <pc:chgData name="Johnson, Scott" userId="bec97677-f0c6-4bfb-b610-83dc74061801" providerId="ADAL" clId="{355A2DE9-A5FB-45D5-B587-AC08D5ABF01A}" dt="2021-03-08T17:40:42.014" v="1529" actId="20577"/>
        <pc:sldMkLst>
          <pc:docMk/>
          <pc:sldMk cId="3028724174" sldId="405"/>
        </pc:sldMkLst>
        <pc:spChg chg="mod">
          <ac:chgData name="Johnson, Scott" userId="bec97677-f0c6-4bfb-b610-83dc74061801" providerId="ADAL" clId="{355A2DE9-A5FB-45D5-B587-AC08D5ABF01A}" dt="2021-03-08T17:40:42.014" v="1529" actId="20577"/>
          <ac:spMkLst>
            <pc:docMk/>
            <pc:sldMk cId="3028724174" sldId="405"/>
            <ac:spMk id="4" creationId="{9F800888-D9B6-49F1-8B90-B7E4BB43ED5B}"/>
          </ac:spMkLst>
        </pc:spChg>
      </pc:sldChg>
      <pc:sldChg chg="modSp add mod ord">
        <pc:chgData name="Johnson, Scott" userId="bec97677-f0c6-4bfb-b610-83dc74061801" providerId="ADAL" clId="{355A2DE9-A5FB-45D5-B587-AC08D5ABF01A}" dt="2021-03-08T17:40:53.835" v="1539" actId="20577"/>
        <pc:sldMkLst>
          <pc:docMk/>
          <pc:sldMk cId="2789391775" sldId="406"/>
        </pc:sldMkLst>
        <pc:spChg chg="mod">
          <ac:chgData name="Johnson, Scott" userId="bec97677-f0c6-4bfb-b610-83dc74061801" providerId="ADAL" clId="{355A2DE9-A5FB-45D5-B587-AC08D5ABF01A}" dt="2021-03-08T17:40:53.835" v="1539" actId="20577"/>
          <ac:spMkLst>
            <pc:docMk/>
            <pc:sldMk cId="2789391775" sldId="406"/>
            <ac:spMk id="4" creationId="{9F800888-D9B6-49F1-8B90-B7E4BB43ED5B}"/>
          </ac:spMkLst>
        </pc:spChg>
      </pc:sldChg>
      <pc:sldChg chg="modSp add mod addCm modCm">
        <pc:chgData name="Johnson, Scott" userId="bec97677-f0c6-4bfb-b610-83dc74061801" providerId="ADAL" clId="{355A2DE9-A5FB-45D5-B587-AC08D5ABF01A}" dt="2021-03-05T17:12:59.539" v="1139"/>
        <pc:sldMkLst>
          <pc:docMk/>
          <pc:sldMk cId="3567509719" sldId="407"/>
        </pc:sldMkLst>
        <pc:spChg chg="mod">
          <ac:chgData name="Johnson, Scott" userId="bec97677-f0c6-4bfb-b610-83dc74061801" providerId="ADAL" clId="{355A2DE9-A5FB-45D5-B587-AC08D5ABF01A}" dt="2021-03-05T17:11:56.298" v="1134" actId="20577"/>
          <ac:spMkLst>
            <pc:docMk/>
            <pc:sldMk cId="3567509719" sldId="407"/>
            <ac:spMk id="3" creationId="{06942845-BD5A-42C5-A5C4-13339DD507AB}"/>
          </ac:spMkLst>
        </pc:spChg>
        <pc:spChg chg="mod">
          <ac:chgData name="Johnson, Scott" userId="bec97677-f0c6-4bfb-b610-83dc74061801" providerId="ADAL" clId="{355A2DE9-A5FB-45D5-B587-AC08D5ABF01A}" dt="2021-03-05T17:04:37.892" v="541" actId="6549"/>
          <ac:spMkLst>
            <pc:docMk/>
            <pc:sldMk cId="3567509719" sldId="407"/>
            <ac:spMk id="4" creationId="{3F6CE2FE-F02B-461B-8C8F-E1DFA26F0ED4}"/>
          </ac:spMkLst>
        </pc:spChg>
      </pc:sldChg>
      <pc:sldChg chg="modSp add mod">
        <pc:chgData name="Johnson, Scott" userId="bec97677-f0c6-4bfb-b610-83dc74061801" providerId="ADAL" clId="{355A2DE9-A5FB-45D5-B587-AC08D5ABF01A}" dt="2021-03-05T17:04:52.776" v="563" actId="20577"/>
        <pc:sldMkLst>
          <pc:docMk/>
          <pc:sldMk cId="1041332118" sldId="408"/>
        </pc:sldMkLst>
        <pc:spChg chg="mod">
          <ac:chgData name="Johnson, Scott" userId="bec97677-f0c6-4bfb-b610-83dc74061801" providerId="ADAL" clId="{355A2DE9-A5FB-45D5-B587-AC08D5ABF01A}" dt="2021-03-05T17:04:52.776" v="563" actId="20577"/>
          <ac:spMkLst>
            <pc:docMk/>
            <pc:sldMk cId="1041332118" sldId="408"/>
            <ac:spMk id="3" creationId="{06942845-BD5A-42C5-A5C4-13339DD507AB}"/>
          </ac:spMkLst>
        </pc:spChg>
      </pc:sldChg>
      <pc:sldChg chg="modSp add del mod">
        <pc:chgData name="Johnson, Scott" userId="bec97677-f0c6-4bfb-b610-83dc74061801" providerId="ADAL" clId="{355A2DE9-A5FB-45D5-B587-AC08D5ABF01A}" dt="2021-03-05T17:11:07.653" v="1101" actId="47"/>
        <pc:sldMkLst>
          <pc:docMk/>
          <pc:sldMk cId="316163754" sldId="409"/>
        </pc:sldMkLst>
        <pc:spChg chg="mod">
          <ac:chgData name="Johnson, Scott" userId="bec97677-f0c6-4bfb-b610-83dc74061801" providerId="ADAL" clId="{355A2DE9-A5FB-45D5-B587-AC08D5ABF01A}" dt="2021-03-05T17:10:50.259" v="1081" actId="6549"/>
          <ac:spMkLst>
            <pc:docMk/>
            <pc:sldMk cId="316163754" sldId="409"/>
            <ac:spMk id="4" creationId="{3F6CE2FE-F02B-461B-8C8F-E1DFA26F0ED4}"/>
          </ac:spMkLst>
        </pc:spChg>
      </pc:sldChg>
      <pc:sldChg chg="add">
        <pc:chgData name="Johnson, Scott" userId="bec97677-f0c6-4bfb-b610-83dc74061801" providerId="ADAL" clId="{355A2DE9-A5FB-45D5-B587-AC08D5ABF01A}" dt="2021-03-05T17:11:47.283" v="1102"/>
        <pc:sldMkLst>
          <pc:docMk/>
          <pc:sldMk cId="2243571199" sldId="409"/>
        </pc:sldMkLst>
      </pc:sldChg>
      <pc:sldChg chg="modSp add mod">
        <pc:chgData name="Johnson, Scott" userId="bec97677-f0c6-4bfb-b610-83dc74061801" providerId="ADAL" clId="{355A2DE9-A5FB-45D5-B587-AC08D5ABF01A}" dt="2021-03-08T17:42:26.919" v="1671" actId="20577"/>
        <pc:sldMkLst>
          <pc:docMk/>
          <pc:sldMk cId="1803178138" sldId="410"/>
        </pc:sldMkLst>
        <pc:spChg chg="mod">
          <ac:chgData name="Johnson, Scott" userId="bec97677-f0c6-4bfb-b610-83dc74061801" providerId="ADAL" clId="{355A2DE9-A5FB-45D5-B587-AC08D5ABF01A}" dt="2021-03-08T17:42:26.919" v="1671" actId="20577"/>
          <ac:spMkLst>
            <pc:docMk/>
            <pc:sldMk cId="1803178138" sldId="410"/>
            <ac:spMk id="4" creationId="{9F800888-D9B6-49F1-8B90-B7E4BB43ED5B}"/>
          </ac:spMkLst>
        </pc:spChg>
      </pc:sldChg>
      <pc:sldChg chg="modSp add mod">
        <pc:chgData name="Johnson, Scott" userId="bec97677-f0c6-4bfb-b610-83dc74061801" providerId="ADAL" clId="{355A2DE9-A5FB-45D5-B587-AC08D5ABF01A}" dt="2021-03-08T17:48:08.025" v="1706" actId="20577"/>
        <pc:sldMkLst>
          <pc:docMk/>
          <pc:sldMk cId="253133518" sldId="411"/>
        </pc:sldMkLst>
        <pc:spChg chg="mod">
          <ac:chgData name="Johnson, Scott" userId="bec97677-f0c6-4bfb-b610-83dc74061801" providerId="ADAL" clId="{355A2DE9-A5FB-45D5-B587-AC08D5ABF01A}" dt="2021-03-08T17:48:08.025" v="1706" actId="20577"/>
          <ac:spMkLst>
            <pc:docMk/>
            <pc:sldMk cId="253133518" sldId="411"/>
            <ac:spMk id="4" creationId="{9F800888-D9B6-49F1-8B90-B7E4BB43ED5B}"/>
          </ac:spMkLst>
        </pc:spChg>
      </pc:sldChg>
      <pc:sldChg chg="modSp add mod">
        <pc:chgData name="Johnson, Scott" userId="bec97677-f0c6-4bfb-b610-83dc74061801" providerId="ADAL" clId="{355A2DE9-A5FB-45D5-B587-AC08D5ABF01A}" dt="2021-03-08T17:48:16.481" v="1711" actId="20577"/>
        <pc:sldMkLst>
          <pc:docMk/>
          <pc:sldMk cId="4289968424" sldId="412"/>
        </pc:sldMkLst>
        <pc:spChg chg="mod">
          <ac:chgData name="Johnson, Scott" userId="bec97677-f0c6-4bfb-b610-83dc74061801" providerId="ADAL" clId="{355A2DE9-A5FB-45D5-B587-AC08D5ABF01A}" dt="2021-03-08T17:48:16.481" v="1711" actId="20577"/>
          <ac:spMkLst>
            <pc:docMk/>
            <pc:sldMk cId="4289968424" sldId="412"/>
            <ac:spMk id="4" creationId="{9F800888-D9B6-49F1-8B90-B7E4BB43ED5B}"/>
          </ac:spMkLst>
        </pc:spChg>
      </pc:sldChg>
      <pc:sldChg chg="modSp add mod ord">
        <pc:chgData name="Johnson, Scott" userId="bec97677-f0c6-4bfb-b610-83dc74061801" providerId="ADAL" clId="{355A2DE9-A5FB-45D5-B587-AC08D5ABF01A}" dt="2021-03-08T17:48:23.778" v="1714" actId="20577"/>
        <pc:sldMkLst>
          <pc:docMk/>
          <pc:sldMk cId="3105732031" sldId="413"/>
        </pc:sldMkLst>
        <pc:spChg chg="mod">
          <ac:chgData name="Johnson, Scott" userId="bec97677-f0c6-4bfb-b610-83dc74061801" providerId="ADAL" clId="{355A2DE9-A5FB-45D5-B587-AC08D5ABF01A}" dt="2021-03-08T17:48:23.778" v="1714" actId="20577"/>
          <ac:spMkLst>
            <pc:docMk/>
            <pc:sldMk cId="3105732031" sldId="413"/>
            <ac:spMk id="4" creationId="{9F800888-D9B6-49F1-8B90-B7E4BB43ED5B}"/>
          </ac:spMkLst>
        </pc:spChg>
      </pc:sldChg>
      <pc:sldChg chg="modSp add mod ord">
        <pc:chgData name="Johnson, Scott" userId="bec97677-f0c6-4bfb-b610-83dc74061801" providerId="ADAL" clId="{355A2DE9-A5FB-45D5-B587-AC08D5ABF01A}" dt="2021-03-08T17:52:38.009" v="1792" actId="20577"/>
        <pc:sldMkLst>
          <pc:docMk/>
          <pc:sldMk cId="2178133871" sldId="414"/>
        </pc:sldMkLst>
        <pc:spChg chg="mod">
          <ac:chgData name="Johnson, Scott" userId="bec97677-f0c6-4bfb-b610-83dc74061801" providerId="ADAL" clId="{355A2DE9-A5FB-45D5-B587-AC08D5ABF01A}" dt="2021-03-08T17:50:37.503" v="1734" actId="20577"/>
          <ac:spMkLst>
            <pc:docMk/>
            <pc:sldMk cId="2178133871" sldId="414"/>
            <ac:spMk id="3" creationId="{06942845-BD5A-42C5-A5C4-13339DD507AB}"/>
          </ac:spMkLst>
        </pc:spChg>
        <pc:spChg chg="mod">
          <ac:chgData name="Johnson, Scott" userId="bec97677-f0c6-4bfb-b610-83dc74061801" providerId="ADAL" clId="{355A2DE9-A5FB-45D5-B587-AC08D5ABF01A}" dt="2021-03-08T17:52:05.061" v="1772" actId="20577"/>
          <ac:spMkLst>
            <pc:docMk/>
            <pc:sldMk cId="2178133871" sldId="414"/>
            <ac:spMk id="4" creationId="{3F6CE2FE-F02B-461B-8C8F-E1DFA26F0ED4}"/>
          </ac:spMkLst>
        </pc:spChg>
        <pc:graphicFrameChg chg="modGraphic">
          <ac:chgData name="Johnson, Scott" userId="bec97677-f0c6-4bfb-b610-83dc74061801" providerId="ADAL" clId="{355A2DE9-A5FB-45D5-B587-AC08D5ABF01A}" dt="2021-03-08T17:52:38.009" v="1792" actId="20577"/>
          <ac:graphicFrameMkLst>
            <pc:docMk/>
            <pc:sldMk cId="2178133871" sldId="414"/>
            <ac:graphicFrameMk id="5" creationId="{557D000B-F323-4AEF-8058-4E0D6CC491DE}"/>
          </ac:graphicFrameMkLst>
        </pc:graphicFrameChg>
      </pc:sldChg>
    </pc:docChg>
  </pc:docChgLst>
  <pc:docChgLst>
    <pc:chgData name="Reese, John" userId="S::john.reese@tea.texas.gov::8427cab8-ecc8-4a74-a2ec-269c5160d082" providerId="AD" clId="Web-{FC7A72D4-3F56-45E3-9C31-F8742773C021}"/>
    <pc:docChg chg="addSld delSld modSld">
      <pc:chgData name="Reese, John" userId="S::john.reese@tea.texas.gov::8427cab8-ecc8-4a74-a2ec-269c5160d082" providerId="AD" clId="Web-{FC7A72D4-3F56-45E3-9C31-F8742773C021}" dt="2021-03-02T19:31:30.269" v="400" actId="20577"/>
      <pc:docMkLst>
        <pc:docMk/>
      </pc:docMkLst>
      <pc:sldChg chg="modSp">
        <pc:chgData name="Reese, John" userId="S::john.reese@tea.texas.gov::8427cab8-ecc8-4a74-a2ec-269c5160d082" providerId="AD" clId="Web-{FC7A72D4-3F56-45E3-9C31-F8742773C021}" dt="2021-03-02T19:30:00.174" v="375" actId="20577"/>
        <pc:sldMkLst>
          <pc:docMk/>
          <pc:sldMk cId="2975579749" sldId="273"/>
        </pc:sldMkLst>
        <pc:spChg chg="mod">
          <ac:chgData name="Reese, John" userId="S::john.reese@tea.texas.gov::8427cab8-ecc8-4a74-a2ec-269c5160d082" providerId="AD" clId="Web-{FC7A72D4-3F56-45E3-9C31-F8742773C021}" dt="2021-03-02T19:30:00.174" v="375" actId="20577"/>
          <ac:spMkLst>
            <pc:docMk/>
            <pc:sldMk cId="2975579749" sldId="273"/>
            <ac:spMk id="4" creationId="{3F6CE2FE-F02B-461B-8C8F-E1DFA26F0ED4}"/>
          </ac:spMkLst>
        </pc:spChg>
      </pc:sldChg>
      <pc:sldChg chg="modSp">
        <pc:chgData name="Reese, John" userId="S::john.reese@tea.texas.gov::8427cab8-ecc8-4a74-a2ec-269c5160d082" providerId="AD" clId="Web-{FC7A72D4-3F56-45E3-9C31-F8742773C021}" dt="2021-03-02T19:24:52.062" v="56" actId="20577"/>
        <pc:sldMkLst>
          <pc:docMk/>
          <pc:sldMk cId="4014164300" sldId="278"/>
        </pc:sldMkLst>
        <pc:spChg chg="mod">
          <ac:chgData name="Reese, John" userId="S::john.reese@tea.texas.gov::8427cab8-ecc8-4a74-a2ec-269c5160d082" providerId="AD" clId="Web-{FC7A72D4-3F56-45E3-9C31-F8742773C021}" dt="2021-03-02T19:24:52.062" v="56" actId="20577"/>
          <ac:spMkLst>
            <pc:docMk/>
            <pc:sldMk cId="4014164300" sldId="278"/>
            <ac:spMk id="4" creationId="{3F6CE2FE-F02B-461B-8C8F-E1DFA26F0ED4}"/>
          </ac:spMkLst>
        </pc:spChg>
      </pc:sldChg>
      <pc:sldChg chg="modSp">
        <pc:chgData name="Reese, John" userId="S::john.reese@tea.texas.gov::8427cab8-ecc8-4a74-a2ec-269c5160d082" providerId="AD" clId="Web-{FC7A72D4-3F56-45E3-9C31-F8742773C021}" dt="2021-03-02T19:23:23.905" v="51" actId="20577"/>
        <pc:sldMkLst>
          <pc:docMk/>
          <pc:sldMk cId="2666386289" sldId="279"/>
        </pc:sldMkLst>
        <pc:spChg chg="mod">
          <ac:chgData name="Reese, John" userId="S::john.reese@tea.texas.gov::8427cab8-ecc8-4a74-a2ec-269c5160d082" providerId="AD" clId="Web-{FC7A72D4-3F56-45E3-9C31-F8742773C021}" dt="2021-03-02T19:23:23.905" v="51" actId="20577"/>
          <ac:spMkLst>
            <pc:docMk/>
            <pc:sldMk cId="2666386289" sldId="279"/>
            <ac:spMk id="4" creationId="{3F6CE2FE-F02B-461B-8C8F-E1DFA26F0ED4}"/>
          </ac:spMkLst>
        </pc:spChg>
      </pc:sldChg>
      <pc:sldChg chg="modSp">
        <pc:chgData name="Reese, John" userId="S::john.reese@tea.texas.gov::8427cab8-ecc8-4a74-a2ec-269c5160d082" providerId="AD" clId="Web-{FC7A72D4-3F56-45E3-9C31-F8742773C021}" dt="2021-03-02T19:24:17.905" v="54" actId="20577"/>
        <pc:sldMkLst>
          <pc:docMk/>
          <pc:sldMk cId="2366694518" sldId="288"/>
        </pc:sldMkLst>
        <pc:spChg chg="mod">
          <ac:chgData name="Reese, John" userId="S::john.reese@tea.texas.gov::8427cab8-ecc8-4a74-a2ec-269c5160d082" providerId="AD" clId="Web-{FC7A72D4-3F56-45E3-9C31-F8742773C021}" dt="2021-03-02T19:24:17.905" v="54" actId="20577"/>
          <ac:spMkLst>
            <pc:docMk/>
            <pc:sldMk cId="2366694518" sldId="288"/>
            <ac:spMk id="4" creationId="{3F6CE2FE-F02B-461B-8C8F-E1DFA26F0ED4}"/>
          </ac:spMkLst>
        </pc:spChg>
      </pc:sldChg>
      <pc:sldChg chg="modSp">
        <pc:chgData name="Reese, John" userId="S::john.reese@tea.texas.gov::8427cab8-ecc8-4a74-a2ec-269c5160d082" providerId="AD" clId="Web-{FC7A72D4-3F56-45E3-9C31-F8742773C021}" dt="2021-03-02T19:31:30.269" v="400" actId="20577"/>
        <pc:sldMkLst>
          <pc:docMk/>
          <pc:sldMk cId="1121534450" sldId="340"/>
        </pc:sldMkLst>
        <pc:spChg chg="mod">
          <ac:chgData name="Reese, John" userId="S::john.reese@tea.texas.gov::8427cab8-ecc8-4a74-a2ec-269c5160d082" providerId="AD" clId="Web-{FC7A72D4-3F56-45E3-9C31-F8742773C021}" dt="2021-03-02T19:31:30.269" v="400" actId="20577"/>
          <ac:spMkLst>
            <pc:docMk/>
            <pc:sldMk cId="1121534450" sldId="340"/>
            <ac:spMk id="4" creationId="{3F6CE2FE-F02B-461B-8C8F-E1DFA26F0ED4}"/>
          </ac:spMkLst>
        </pc:spChg>
      </pc:sldChg>
      <pc:sldChg chg="modSp add del replId">
        <pc:chgData name="Reese, John" userId="S::john.reese@tea.texas.gov::8427cab8-ecc8-4a74-a2ec-269c5160d082" providerId="AD" clId="Web-{FC7A72D4-3F56-45E3-9C31-F8742773C021}" dt="2021-03-02T19:31:04.972" v="390"/>
        <pc:sldMkLst>
          <pc:docMk/>
          <pc:sldMk cId="1986901285" sldId="375"/>
        </pc:sldMkLst>
        <pc:spChg chg="mod">
          <ac:chgData name="Reese, John" userId="S::john.reese@tea.texas.gov::8427cab8-ecc8-4a74-a2ec-269c5160d082" providerId="AD" clId="Web-{FC7A72D4-3F56-45E3-9C31-F8742773C021}" dt="2021-03-02T19:30:39.706" v="388" actId="20577"/>
          <ac:spMkLst>
            <pc:docMk/>
            <pc:sldMk cId="1986901285" sldId="375"/>
            <ac:spMk id="3" creationId="{06942845-BD5A-42C5-A5C4-13339DD507AB}"/>
          </ac:spMkLst>
        </pc:spChg>
        <pc:spChg chg="mod">
          <ac:chgData name="Reese, John" userId="S::john.reese@tea.texas.gov::8427cab8-ecc8-4a74-a2ec-269c5160d082" providerId="AD" clId="Web-{FC7A72D4-3F56-45E3-9C31-F8742773C021}" dt="2021-03-02T19:30:41.597" v="389" actId="20577"/>
          <ac:spMkLst>
            <pc:docMk/>
            <pc:sldMk cId="1986901285" sldId="375"/>
            <ac:spMk id="4" creationId="{3F6CE2FE-F02B-461B-8C8F-E1DFA26F0ED4}"/>
          </ac:spMkLst>
        </pc:spChg>
      </pc:sldChg>
    </pc:docChg>
  </pc:docChgLst>
  <pc:docChgLst>
    <pc:chgData name="Simons, Leanne" userId="S::leanne.simons@tea.texas.gov::f0b41770-584b-4844-b5c5-b29dec998724" providerId="AD" clId="Web-{E7A0D0AE-5AAA-BACC-DD0B-70BFC9BB68FE}"/>
    <pc:docChg chg="">
      <pc:chgData name="Simons, Leanne" userId="S::leanne.simons@tea.texas.gov::f0b41770-584b-4844-b5c5-b29dec998724" providerId="AD" clId="Web-{E7A0D0AE-5AAA-BACC-DD0B-70BFC9BB68FE}" dt="2021-03-09T20:06:42.715" v="7"/>
      <pc:docMkLst>
        <pc:docMk/>
      </pc:docMkLst>
      <pc:sldChg chg="addCm">
        <pc:chgData name="Simons, Leanne" userId="S::leanne.simons@tea.texas.gov::f0b41770-584b-4844-b5c5-b29dec998724" providerId="AD" clId="Web-{E7A0D0AE-5AAA-BACC-DD0B-70BFC9BB68FE}" dt="2021-03-09T19:59:15.564" v="1"/>
        <pc:sldMkLst>
          <pc:docMk/>
          <pc:sldMk cId="303887930" sldId="293"/>
        </pc:sldMkLst>
      </pc:sldChg>
      <pc:sldChg chg="addCm">
        <pc:chgData name="Simons, Leanne" userId="S::leanne.simons@tea.texas.gov::f0b41770-584b-4844-b5c5-b29dec998724" providerId="AD" clId="Web-{E7A0D0AE-5AAA-BACC-DD0B-70BFC9BB68FE}" dt="2021-03-09T20:06:02.043" v="6"/>
        <pc:sldMkLst>
          <pc:docMk/>
          <pc:sldMk cId="3412343134" sldId="294"/>
        </pc:sldMkLst>
      </pc:sldChg>
      <pc:sldChg chg="addCm">
        <pc:chgData name="Simons, Leanne" userId="S::leanne.simons@tea.texas.gov::f0b41770-584b-4844-b5c5-b29dec998724" providerId="AD" clId="Web-{E7A0D0AE-5AAA-BACC-DD0B-70BFC9BB68FE}" dt="2021-03-09T20:01:52.552" v="3"/>
        <pc:sldMkLst>
          <pc:docMk/>
          <pc:sldMk cId="3960483871" sldId="336"/>
        </pc:sldMkLst>
      </pc:sldChg>
      <pc:sldChg chg="addCm">
        <pc:chgData name="Simons, Leanne" userId="S::leanne.simons@tea.texas.gov::f0b41770-584b-4844-b5c5-b29dec998724" providerId="AD" clId="Web-{E7A0D0AE-5AAA-BACC-DD0B-70BFC9BB68FE}" dt="2021-03-09T20:01:23.504" v="2"/>
        <pc:sldMkLst>
          <pc:docMk/>
          <pc:sldMk cId="849952477" sldId="392"/>
        </pc:sldMkLst>
      </pc:sldChg>
      <pc:sldChg chg="addCm">
        <pc:chgData name="Simons, Leanne" userId="S::leanne.simons@tea.texas.gov::f0b41770-584b-4844-b5c5-b29dec998724" providerId="AD" clId="Web-{E7A0D0AE-5AAA-BACC-DD0B-70BFC9BB68FE}" dt="2021-03-09T20:04:32.853" v="5"/>
        <pc:sldMkLst>
          <pc:docMk/>
          <pc:sldMk cId="574565108" sldId="394"/>
        </pc:sldMkLst>
      </pc:sldChg>
      <pc:sldChg chg="addCm">
        <pc:chgData name="Simons, Leanne" userId="S::leanne.simons@tea.texas.gov::f0b41770-584b-4844-b5c5-b29dec998724" providerId="AD" clId="Web-{E7A0D0AE-5AAA-BACC-DD0B-70BFC9BB68FE}" dt="2021-03-09T20:06:42.715" v="7"/>
        <pc:sldMkLst>
          <pc:docMk/>
          <pc:sldMk cId="4239152126" sldId="395"/>
        </pc:sldMkLst>
      </pc:sldChg>
      <pc:sldChg chg="addCm">
        <pc:chgData name="Simons, Leanne" userId="S::leanne.simons@tea.texas.gov::f0b41770-584b-4844-b5c5-b29dec998724" providerId="AD" clId="Web-{E7A0D0AE-5AAA-BACC-DD0B-70BFC9BB68FE}" dt="2021-03-09T19:57:35.936" v="0"/>
        <pc:sldMkLst>
          <pc:docMk/>
          <pc:sldMk cId="3342605941" sldId="401"/>
        </pc:sldMkLst>
      </pc:sldChg>
    </pc:docChg>
  </pc:docChgLst>
  <pc:docChgLst>
    <pc:chgData name="Linden, Edward" userId="S::edward.linden@tea.texas.gov::433a1750-097b-48bf-9475-b5c5f6172203" providerId="AD" clId="Web-{398AB49F-00F8-0000-A4C4-F8AB752BA65D}"/>
    <pc:docChg chg="modSld">
      <pc:chgData name="Linden, Edward" userId="S::edward.linden@tea.texas.gov::433a1750-097b-48bf-9475-b5c5f6172203" providerId="AD" clId="Web-{398AB49F-00F8-0000-A4C4-F8AB752BA65D}" dt="2021-03-15T15:18:36.782" v="4"/>
      <pc:docMkLst>
        <pc:docMk/>
      </pc:docMkLst>
      <pc:sldChg chg="modSp addCm">
        <pc:chgData name="Linden, Edward" userId="S::edward.linden@tea.texas.gov::433a1750-097b-48bf-9475-b5c5f6172203" providerId="AD" clId="Web-{398AB49F-00F8-0000-A4C4-F8AB752BA65D}" dt="2021-03-15T15:18:36.782" v="4"/>
        <pc:sldMkLst>
          <pc:docMk/>
          <pc:sldMk cId="1987078512" sldId="286"/>
        </pc:sldMkLst>
        <pc:spChg chg="mod">
          <ac:chgData name="Linden, Edward" userId="S::edward.linden@tea.texas.gov::433a1750-097b-48bf-9475-b5c5f6172203" providerId="AD" clId="Web-{398AB49F-00F8-0000-A4C4-F8AB752BA65D}" dt="2021-03-15T15:18:22.047" v="3" actId="20577"/>
          <ac:spMkLst>
            <pc:docMk/>
            <pc:sldMk cId="1987078512" sldId="286"/>
            <ac:spMk id="4" creationId="{3F6CE2FE-F02B-461B-8C8F-E1DFA26F0ED4}"/>
          </ac:spMkLst>
        </pc:spChg>
      </pc:sldChg>
    </pc:docChg>
  </pc:docChgLst>
  <pc:docChgLst>
    <pc:chgData name="Johnson, Scott" userId="bec97677-f0c6-4bfb-b610-83dc74061801" providerId="ADAL" clId="{B6B97DE8-D42F-4D90-A78E-5A3D3CC823CB}"/>
    <pc:docChg chg="undo custSel addSld delSld modSld sldOrd">
      <pc:chgData name="Johnson, Scott" userId="bec97677-f0c6-4bfb-b610-83dc74061801" providerId="ADAL" clId="{B6B97DE8-D42F-4D90-A78E-5A3D3CC823CB}" dt="2021-02-23T02:58:19.096" v="620" actId="13926"/>
      <pc:docMkLst>
        <pc:docMk/>
      </pc:docMkLst>
      <pc:sldChg chg="del">
        <pc:chgData name="Johnson, Scott" userId="bec97677-f0c6-4bfb-b610-83dc74061801" providerId="ADAL" clId="{B6B97DE8-D42F-4D90-A78E-5A3D3CC823CB}" dt="2021-02-23T02:43:12.536" v="1" actId="47"/>
        <pc:sldMkLst>
          <pc:docMk/>
          <pc:sldMk cId="881192621" sldId="367"/>
        </pc:sldMkLst>
      </pc:sldChg>
      <pc:sldChg chg="modSp add mod">
        <pc:chgData name="Johnson, Scott" userId="bec97677-f0c6-4bfb-b610-83dc74061801" providerId="ADAL" clId="{B6B97DE8-D42F-4D90-A78E-5A3D3CC823CB}" dt="2021-02-23T02:46:31.745" v="203" actId="20577"/>
        <pc:sldMkLst>
          <pc:docMk/>
          <pc:sldMk cId="2743685347" sldId="368"/>
        </pc:sldMkLst>
        <pc:spChg chg="mod">
          <ac:chgData name="Johnson, Scott" userId="bec97677-f0c6-4bfb-b610-83dc74061801" providerId="ADAL" clId="{B6B97DE8-D42F-4D90-A78E-5A3D3CC823CB}" dt="2021-02-23T02:43:20.464" v="14" actId="20577"/>
          <ac:spMkLst>
            <pc:docMk/>
            <pc:sldMk cId="2743685347" sldId="368"/>
            <ac:spMk id="3" creationId="{06942845-BD5A-42C5-A5C4-13339DD507AB}"/>
          </ac:spMkLst>
        </pc:spChg>
        <pc:spChg chg="mod">
          <ac:chgData name="Johnson, Scott" userId="bec97677-f0c6-4bfb-b610-83dc74061801" providerId="ADAL" clId="{B6B97DE8-D42F-4D90-A78E-5A3D3CC823CB}" dt="2021-02-23T02:44:38.483" v="100" actId="6549"/>
          <ac:spMkLst>
            <pc:docMk/>
            <pc:sldMk cId="2743685347" sldId="368"/>
            <ac:spMk id="4" creationId="{3F6CE2FE-F02B-461B-8C8F-E1DFA26F0ED4}"/>
          </ac:spMkLst>
        </pc:spChg>
        <pc:graphicFrameChg chg="mod modGraphic">
          <ac:chgData name="Johnson, Scott" userId="bec97677-f0c6-4bfb-b610-83dc74061801" providerId="ADAL" clId="{B6B97DE8-D42F-4D90-A78E-5A3D3CC823CB}" dt="2021-02-23T02:46:31.745" v="203" actId="20577"/>
          <ac:graphicFrameMkLst>
            <pc:docMk/>
            <pc:sldMk cId="2743685347" sldId="368"/>
            <ac:graphicFrameMk id="5" creationId="{557D000B-F323-4AEF-8058-4E0D6CC491DE}"/>
          </ac:graphicFrameMkLst>
        </pc:graphicFrameChg>
      </pc:sldChg>
      <pc:sldChg chg="modSp add mod ord">
        <pc:chgData name="Johnson, Scott" userId="bec97677-f0c6-4bfb-b610-83dc74061801" providerId="ADAL" clId="{B6B97DE8-D42F-4D90-A78E-5A3D3CC823CB}" dt="2021-02-23T02:52:41.704" v="377" actId="20577"/>
        <pc:sldMkLst>
          <pc:docMk/>
          <pc:sldMk cId="2705703643" sldId="369"/>
        </pc:sldMkLst>
        <pc:spChg chg="mod">
          <ac:chgData name="Johnson, Scott" userId="bec97677-f0c6-4bfb-b610-83dc74061801" providerId="ADAL" clId="{B6B97DE8-D42F-4D90-A78E-5A3D3CC823CB}" dt="2021-02-23T02:49:53.431" v="325" actId="20577"/>
          <ac:spMkLst>
            <pc:docMk/>
            <pc:sldMk cId="2705703643" sldId="369"/>
            <ac:spMk id="3" creationId="{06942845-BD5A-42C5-A5C4-13339DD507AB}"/>
          </ac:spMkLst>
        </pc:spChg>
        <pc:spChg chg="mod">
          <ac:chgData name="Johnson, Scott" userId="bec97677-f0c6-4bfb-b610-83dc74061801" providerId="ADAL" clId="{B6B97DE8-D42F-4D90-A78E-5A3D3CC823CB}" dt="2021-02-23T02:52:41.704" v="377" actId="20577"/>
          <ac:spMkLst>
            <pc:docMk/>
            <pc:sldMk cId="2705703643" sldId="369"/>
            <ac:spMk id="4" creationId="{3F6CE2FE-F02B-461B-8C8F-E1DFA26F0ED4}"/>
          </ac:spMkLst>
        </pc:spChg>
      </pc:sldChg>
      <pc:sldChg chg="modSp add mod ord">
        <pc:chgData name="Johnson, Scott" userId="bec97677-f0c6-4bfb-b610-83dc74061801" providerId="ADAL" clId="{B6B97DE8-D42F-4D90-A78E-5A3D3CC823CB}" dt="2021-02-23T02:48:08.031" v="255"/>
        <pc:sldMkLst>
          <pc:docMk/>
          <pc:sldMk cId="2852999743" sldId="370"/>
        </pc:sldMkLst>
        <pc:spChg chg="mod">
          <ac:chgData name="Johnson, Scott" userId="bec97677-f0c6-4bfb-b610-83dc74061801" providerId="ADAL" clId="{B6B97DE8-D42F-4D90-A78E-5A3D3CC823CB}" dt="2021-02-23T02:47:57.984" v="253" actId="20577"/>
          <ac:spMkLst>
            <pc:docMk/>
            <pc:sldMk cId="2852999743" sldId="370"/>
            <ac:spMk id="3" creationId="{06942845-BD5A-42C5-A5C4-13339DD507AB}"/>
          </ac:spMkLst>
        </pc:spChg>
      </pc:sldChg>
      <pc:sldChg chg="add">
        <pc:chgData name="Johnson, Scott" userId="bec97677-f0c6-4bfb-b610-83dc74061801" providerId="ADAL" clId="{B6B97DE8-D42F-4D90-A78E-5A3D3CC823CB}" dt="2021-02-23T02:48:24.754" v="256"/>
        <pc:sldMkLst>
          <pc:docMk/>
          <pc:sldMk cId="4216114069" sldId="371"/>
        </pc:sldMkLst>
      </pc:sldChg>
      <pc:sldChg chg="modSp add mod">
        <pc:chgData name="Johnson, Scott" userId="bec97677-f0c6-4bfb-b610-83dc74061801" providerId="ADAL" clId="{B6B97DE8-D42F-4D90-A78E-5A3D3CC823CB}" dt="2021-02-23T02:50:23.213" v="353" actId="20577"/>
        <pc:sldMkLst>
          <pc:docMk/>
          <pc:sldMk cId="249472728" sldId="372"/>
        </pc:sldMkLst>
        <pc:spChg chg="mod">
          <ac:chgData name="Johnson, Scott" userId="bec97677-f0c6-4bfb-b610-83dc74061801" providerId="ADAL" clId="{B6B97DE8-D42F-4D90-A78E-5A3D3CC823CB}" dt="2021-02-23T02:49:41.396" v="315" actId="20577"/>
          <ac:spMkLst>
            <pc:docMk/>
            <pc:sldMk cId="249472728" sldId="372"/>
            <ac:spMk id="3" creationId="{06942845-BD5A-42C5-A5C4-13339DD507AB}"/>
          </ac:spMkLst>
        </pc:spChg>
        <pc:spChg chg="mod">
          <ac:chgData name="Johnson, Scott" userId="bec97677-f0c6-4bfb-b610-83dc74061801" providerId="ADAL" clId="{B6B97DE8-D42F-4D90-A78E-5A3D3CC823CB}" dt="2021-02-23T02:50:23.213" v="353" actId="20577"/>
          <ac:spMkLst>
            <pc:docMk/>
            <pc:sldMk cId="249472728" sldId="372"/>
            <ac:spMk id="4" creationId="{3F6CE2FE-F02B-461B-8C8F-E1DFA26F0ED4}"/>
          </ac:spMkLst>
        </pc:spChg>
      </pc:sldChg>
      <pc:sldChg chg="modSp add mod">
        <pc:chgData name="Johnson, Scott" userId="bec97677-f0c6-4bfb-b610-83dc74061801" providerId="ADAL" clId="{B6B97DE8-D42F-4D90-A78E-5A3D3CC823CB}" dt="2021-02-23T02:57:30.100" v="585" actId="255"/>
        <pc:sldMkLst>
          <pc:docMk/>
          <pc:sldMk cId="2183085613" sldId="373"/>
        </pc:sldMkLst>
        <pc:spChg chg="mod">
          <ac:chgData name="Johnson, Scott" userId="bec97677-f0c6-4bfb-b610-83dc74061801" providerId="ADAL" clId="{B6B97DE8-D42F-4D90-A78E-5A3D3CC823CB}" dt="2021-02-23T02:57:30.100" v="585" actId="255"/>
          <ac:spMkLst>
            <pc:docMk/>
            <pc:sldMk cId="2183085613" sldId="373"/>
            <ac:spMk id="4" creationId="{3F6CE2FE-F02B-461B-8C8F-E1DFA26F0ED4}"/>
          </ac:spMkLst>
        </pc:spChg>
      </pc:sldChg>
      <pc:sldChg chg="modSp add mod">
        <pc:chgData name="Johnson, Scott" userId="bec97677-f0c6-4bfb-b610-83dc74061801" providerId="ADAL" clId="{B6B97DE8-D42F-4D90-A78E-5A3D3CC823CB}" dt="2021-02-23T02:58:19.096" v="620" actId="13926"/>
        <pc:sldMkLst>
          <pc:docMk/>
          <pc:sldMk cId="3938235244" sldId="374"/>
        </pc:sldMkLst>
        <pc:spChg chg="mod">
          <ac:chgData name="Johnson, Scott" userId="bec97677-f0c6-4bfb-b610-83dc74061801" providerId="ADAL" clId="{B6B97DE8-D42F-4D90-A78E-5A3D3CC823CB}" dt="2021-02-23T02:58:19.096" v="620" actId="13926"/>
          <ac:spMkLst>
            <pc:docMk/>
            <pc:sldMk cId="3938235244" sldId="374"/>
            <ac:spMk id="4" creationId="{3F6CE2FE-F02B-461B-8C8F-E1DFA26F0ED4}"/>
          </ac:spMkLst>
        </pc:spChg>
      </pc:sldChg>
    </pc:docChg>
  </pc:docChgLst>
  <pc:docChgLst>
    <pc:chgData name="Jamie Muffoletto" userId="daf1e3c6-8137-448a-b141-d23049d419b5" providerId="ADAL" clId="{A969A9DF-3E85-456F-9247-E61A5988DE42}"/>
    <pc:docChg chg="custSel addSld delSld modSld">
      <pc:chgData name="Jamie Muffoletto" userId="daf1e3c6-8137-448a-b141-d23049d419b5" providerId="ADAL" clId="{A969A9DF-3E85-456F-9247-E61A5988DE42}" dt="2021-03-07T03:24:05.997" v="59" actId="13926"/>
      <pc:docMkLst>
        <pc:docMk/>
      </pc:docMkLst>
      <pc:sldChg chg="modSp add mod">
        <pc:chgData name="Jamie Muffoletto" userId="daf1e3c6-8137-448a-b141-d23049d419b5" providerId="ADAL" clId="{A969A9DF-3E85-456F-9247-E61A5988DE42}" dt="2021-03-07T03:23:49.382" v="31" actId="13926"/>
        <pc:sldMkLst>
          <pc:docMk/>
          <pc:sldMk cId="3420607355" sldId="368"/>
        </pc:sldMkLst>
        <pc:spChg chg="mod">
          <ac:chgData name="Jamie Muffoletto" userId="daf1e3c6-8137-448a-b141-d23049d419b5" providerId="ADAL" clId="{A969A9DF-3E85-456F-9247-E61A5988DE42}" dt="2021-03-07T03:23:49.382" v="31" actId="13926"/>
          <ac:spMkLst>
            <pc:docMk/>
            <pc:sldMk cId="3420607355" sldId="368"/>
            <ac:spMk id="3" creationId="{06942845-BD5A-42C5-A5C4-13339DD507AB}"/>
          </ac:spMkLst>
        </pc:spChg>
      </pc:sldChg>
      <pc:sldChg chg="modSp add mod">
        <pc:chgData name="Jamie Muffoletto" userId="daf1e3c6-8137-448a-b141-d23049d419b5" providerId="ADAL" clId="{A969A9DF-3E85-456F-9247-E61A5988DE42}" dt="2021-03-07T03:24:05.997" v="59" actId="13926"/>
        <pc:sldMkLst>
          <pc:docMk/>
          <pc:sldMk cId="2530557789" sldId="369"/>
        </pc:sldMkLst>
        <pc:spChg chg="mod">
          <ac:chgData name="Jamie Muffoletto" userId="daf1e3c6-8137-448a-b141-d23049d419b5" providerId="ADAL" clId="{A969A9DF-3E85-456F-9247-E61A5988DE42}" dt="2021-03-07T03:24:05.997" v="59" actId="13926"/>
          <ac:spMkLst>
            <pc:docMk/>
            <pc:sldMk cId="2530557789" sldId="369"/>
            <ac:spMk id="3" creationId="{06942845-BD5A-42C5-A5C4-13339DD507AB}"/>
          </ac:spMkLst>
        </pc:spChg>
      </pc:sldChg>
      <pc:sldChg chg="del">
        <pc:chgData name="Jamie Muffoletto" userId="daf1e3c6-8137-448a-b141-d23049d419b5" providerId="ADAL" clId="{A969A9DF-3E85-456F-9247-E61A5988DE42}" dt="2021-03-07T03:23:28.862" v="2" actId="47"/>
        <pc:sldMkLst>
          <pc:docMk/>
          <pc:sldMk cId="1041332118" sldId="408"/>
        </pc:sldMkLst>
      </pc:sldChg>
      <pc:sldChg chg="del">
        <pc:chgData name="Jamie Muffoletto" userId="daf1e3c6-8137-448a-b141-d23049d419b5" providerId="ADAL" clId="{A969A9DF-3E85-456F-9247-E61A5988DE42}" dt="2021-03-07T03:23:15.729" v="1" actId="47"/>
        <pc:sldMkLst>
          <pc:docMk/>
          <pc:sldMk cId="2243571199" sldId="409"/>
        </pc:sldMkLst>
      </pc:sldChg>
    </pc:docChg>
  </pc:docChgLst>
  <pc:docChgLst>
    <pc:chgData name="Linden, Edward" userId="433a1750-097b-48bf-9475-b5c5f6172203" providerId="ADAL" clId="{FDD74262-B729-4D96-86E3-50DAE6B2C4A7}"/>
    <pc:docChg chg="undo custSel addSld delSld modSld sldOrd">
      <pc:chgData name="Linden, Edward" userId="433a1750-097b-48bf-9475-b5c5f6172203" providerId="ADAL" clId="{FDD74262-B729-4D96-86E3-50DAE6B2C4A7}" dt="2021-03-04T23:05:44.635" v="4011" actId="20577"/>
      <pc:docMkLst>
        <pc:docMk/>
      </pc:docMkLst>
      <pc:sldChg chg="modSp mod">
        <pc:chgData name="Linden, Edward" userId="433a1750-097b-48bf-9475-b5c5f6172203" providerId="ADAL" clId="{FDD74262-B729-4D96-86E3-50DAE6B2C4A7}" dt="2021-03-03T21:28:52.196" v="40" actId="20577"/>
        <pc:sldMkLst>
          <pc:docMk/>
          <pc:sldMk cId="367918000" sldId="258"/>
        </pc:sldMkLst>
        <pc:spChg chg="mod">
          <ac:chgData name="Linden, Edward" userId="433a1750-097b-48bf-9475-b5c5f6172203" providerId="ADAL" clId="{FDD74262-B729-4D96-86E3-50DAE6B2C4A7}" dt="2021-03-03T21:28:52.196" v="40" actId="20577"/>
          <ac:spMkLst>
            <pc:docMk/>
            <pc:sldMk cId="367918000" sldId="258"/>
            <ac:spMk id="4" creationId="{D2D7CA18-B5E7-4D73-A8AF-3444E0331ADF}"/>
          </ac:spMkLst>
        </pc:spChg>
      </pc:sldChg>
      <pc:sldChg chg="del">
        <pc:chgData name="Linden, Edward" userId="433a1750-097b-48bf-9475-b5c5f6172203" providerId="ADAL" clId="{FDD74262-B729-4D96-86E3-50DAE6B2C4A7}" dt="2021-03-03T21:55:04.704" v="152" actId="47"/>
        <pc:sldMkLst>
          <pc:docMk/>
          <pc:sldMk cId="963601259" sldId="284"/>
        </pc:sldMkLst>
      </pc:sldChg>
      <pc:sldChg chg="modSp mod">
        <pc:chgData name="Linden, Edward" userId="433a1750-097b-48bf-9475-b5c5f6172203" providerId="ADAL" clId="{FDD74262-B729-4D96-86E3-50DAE6B2C4A7}" dt="2021-03-04T18:35:51.901" v="2085" actId="20577"/>
        <pc:sldMkLst>
          <pc:docMk/>
          <pc:sldMk cId="1987078512" sldId="286"/>
        </pc:sldMkLst>
        <pc:spChg chg="mod">
          <ac:chgData name="Linden, Edward" userId="433a1750-097b-48bf-9475-b5c5f6172203" providerId="ADAL" clId="{FDD74262-B729-4D96-86E3-50DAE6B2C4A7}" dt="2021-03-04T18:35:51.901" v="2085" actId="20577"/>
          <ac:spMkLst>
            <pc:docMk/>
            <pc:sldMk cId="1987078512" sldId="286"/>
            <ac:spMk id="4" creationId="{3F6CE2FE-F02B-461B-8C8F-E1DFA26F0ED4}"/>
          </ac:spMkLst>
        </pc:spChg>
      </pc:sldChg>
      <pc:sldChg chg="del">
        <pc:chgData name="Linden, Edward" userId="433a1750-097b-48bf-9475-b5c5f6172203" providerId="ADAL" clId="{FDD74262-B729-4D96-86E3-50DAE6B2C4A7}" dt="2021-03-03T22:17:16.350" v="199" actId="47"/>
        <pc:sldMkLst>
          <pc:docMk/>
          <pc:sldMk cId="713327329" sldId="287"/>
        </pc:sldMkLst>
      </pc:sldChg>
      <pc:sldChg chg="del">
        <pc:chgData name="Linden, Edward" userId="433a1750-097b-48bf-9475-b5c5f6172203" providerId="ADAL" clId="{FDD74262-B729-4D96-86E3-50DAE6B2C4A7}" dt="2021-03-03T22:00:39.694" v="170" actId="47"/>
        <pc:sldMkLst>
          <pc:docMk/>
          <pc:sldMk cId="831019871" sldId="290"/>
        </pc:sldMkLst>
      </pc:sldChg>
      <pc:sldChg chg="modSp add mod">
        <pc:chgData name="Linden, Edward" userId="433a1750-097b-48bf-9475-b5c5f6172203" providerId="ADAL" clId="{FDD74262-B729-4D96-86E3-50DAE6B2C4A7}" dt="2021-03-04T23:04:37.475" v="4010" actId="20577"/>
        <pc:sldMkLst>
          <pc:docMk/>
          <pc:sldMk cId="303887930" sldId="293"/>
        </pc:sldMkLst>
        <pc:spChg chg="mod">
          <ac:chgData name="Linden, Edward" userId="433a1750-097b-48bf-9475-b5c5f6172203" providerId="ADAL" clId="{FDD74262-B729-4D96-86E3-50DAE6B2C4A7}" dt="2021-03-04T23:04:37.475" v="4010" actId="20577"/>
          <ac:spMkLst>
            <pc:docMk/>
            <pc:sldMk cId="303887930" sldId="293"/>
            <ac:spMk id="4" creationId="{3F6CE2FE-F02B-461B-8C8F-E1DFA26F0ED4}"/>
          </ac:spMkLst>
        </pc:spChg>
      </pc:sldChg>
      <pc:sldChg chg="modSp add mod ord">
        <pc:chgData name="Linden, Edward" userId="433a1750-097b-48bf-9475-b5c5f6172203" providerId="ADAL" clId="{FDD74262-B729-4D96-86E3-50DAE6B2C4A7}" dt="2021-03-04T18:18:20.267" v="2057" actId="20577"/>
        <pc:sldMkLst>
          <pc:docMk/>
          <pc:sldMk cId="3412343134" sldId="294"/>
        </pc:sldMkLst>
        <pc:spChg chg="mod">
          <ac:chgData name="Linden, Edward" userId="433a1750-097b-48bf-9475-b5c5f6172203" providerId="ADAL" clId="{FDD74262-B729-4D96-86E3-50DAE6B2C4A7}" dt="2021-03-04T18:18:20.267" v="2057" actId="20577"/>
          <ac:spMkLst>
            <pc:docMk/>
            <pc:sldMk cId="3412343134" sldId="294"/>
            <ac:spMk id="4" creationId="{3F6CE2FE-F02B-461B-8C8F-E1DFA26F0ED4}"/>
          </ac:spMkLst>
        </pc:spChg>
      </pc:sldChg>
      <pc:sldChg chg="addSp delSp modSp mod ord">
        <pc:chgData name="Linden, Edward" userId="433a1750-097b-48bf-9475-b5c5f6172203" providerId="ADAL" clId="{FDD74262-B729-4D96-86E3-50DAE6B2C4A7}" dt="2021-03-04T16:14:47.636" v="1401" actId="6549"/>
        <pc:sldMkLst>
          <pc:docMk/>
          <pc:sldMk cId="125990626" sldId="295"/>
        </pc:sldMkLst>
        <pc:spChg chg="mod">
          <ac:chgData name="Linden, Edward" userId="433a1750-097b-48bf-9475-b5c5f6172203" providerId="ADAL" clId="{FDD74262-B729-4D96-86E3-50DAE6B2C4A7}" dt="2021-03-04T16:14:47.636" v="1401" actId="6549"/>
          <ac:spMkLst>
            <pc:docMk/>
            <pc:sldMk cId="125990626" sldId="295"/>
            <ac:spMk id="3" creationId="{06942845-BD5A-42C5-A5C4-13339DD507AB}"/>
          </ac:spMkLst>
        </pc:spChg>
        <pc:spChg chg="del mod">
          <ac:chgData name="Linden, Edward" userId="433a1750-097b-48bf-9475-b5c5f6172203" providerId="ADAL" clId="{FDD74262-B729-4D96-86E3-50DAE6B2C4A7}" dt="2021-03-04T15:58:54.316" v="1142"/>
          <ac:spMkLst>
            <pc:docMk/>
            <pc:sldMk cId="125990626" sldId="295"/>
            <ac:spMk id="4" creationId="{3F6CE2FE-F02B-461B-8C8F-E1DFA26F0ED4}"/>
          </ac:spMkLst>
        </pc:spChg>
        <pc:spChg chg="add mod">
          <ac:chgData name="Linden, Edward" userId="433a1750-097b-48bf-9475-b5c5f6172203" providerId="ADAL" clId="{FDD74262-B729-4D96-86E3-50DAE6B2C4A7}" dt="2021-03-04T16:12:31.168" v="1334" actId="1076"/>
          <ac:spMkLst>
            <pc:docMk/>
            <pc:sldMk cId="125990626" sldId="295"/>
            <ac:spMk id="6" creationId="{006126A4-81F1-47A0-B2DA-C3E503FE1C47}"/>
          </ac:spMkLst>
        </pc:spChg>
        <pc:graphicFrameChg chg="add del mod modGraphic">
          <ac:chgData name="Linden, Edward" userId="433a1750-097b-48bf-9475-b5c5f6172203" providerId="ADAL" clId="{FDD74262-B729-4D96-86E3-50DAE6B2C4A7}" dt="2021-03-04T16:06:08.194" v="1279" actId="478"/>
          <ac:graphicFrameMkLst>
            <pc:docMk/>
            <pc:sldMk cId="125990626" sldId="295"/>
            <ac:graphicFrameMk id="2" creationId="{643B7D6B-FB66-49DF-9955-14C7B59625D1}"/>
          </ac:graphicFrameMkLst>
        </pc:graphicFrameChg>
      </pc:sldChg>
      <pc:sldChg chg="del">
        <pc:chgData name="Linden, Edward" userId="433a1750-097b-48bf-9475-b5c5f6172203" providerId="ADAL" clId="{FDD74262-B729-4D96-86E3-50DAE6B2C4A7}" dt="2021-03-03T21:37:30.325" v="129" actId="47"/>
        <pc:sldMkLst>
          <pc:docMk/>
          <pc:sldMk cId="2295506554" sldId="306"/>
        </pc:sldMkLst>
      </pc:sldChg>
      <pc:sldChg chg="modSp add mod">
        <pc:chgData name="Linden, Edward" userId="433a1750-097b-48bf-9475-b5c5f6172203" providerId="ADAL" clId="{FDD74262-B729-4D96-86E3-50DAE6B2C4A7}" dt="2021-03-04T20:39:05.937" v="2108"/>
        <pc:sldMkLst>
          <pc:docMk/>
          <pc:sldMk cId="870917157" sldId="332"/>
        </pc:sldMkLst>
        <pc:spChg chg="mod">
          <ac:chgData name="Linden, Edward" userId="433a1750-097b-48bf-9475-b5c5f6172203" providerId="ADAL" clId="{FDD74262-B729-4D96-86E3-50DAE6B2C4A7}" dt="2021-03-04T20:39:05.937" v="2108"/>
          <ac:spMkLst>
            <pc:docMk/>
            <pc:sldMk cId="870917157" sldId="332"/>
            <ac:spMk id="4" creationId="{3F6CE2FE-F02B-461B-8C8F-E1DFA26F0ED4}"/>
          </ac:spMkLst>
        </pc:spChg>
      </pc:sldChg>
      <pc:sldChg chg="modSp add mod ord">
        <pc:chgData name="Linden, Edward" userId="433a1750-097b-48bf-9475-b5c5f6172203" providerId="ADAL" clId="{FDD74262-B729-4D96-86E3-50DAE6B2C4A7}" dt="2021-03-04T14:14:44.728" v="416" actId="113"/>
        <pc:sldMkLst>
          <pc:docMk/>
          <pc:sldMk cId="3960483871" sldId="336"/>
        </pc:sldMkLst>
        <pc:spChg chg="mod">
          <ac:chgData name="Linden, Edward" userId="433a1750-097b-48bf-9475-b5c5f6172203" providerId="ADAL" clId="{FDD74262-B729-4D96-86E3-50DAE6B2C4A7}" dt="2021-03-04T14:14:44.728" v="416" actId="113"/>
          <ac:spMkLst>
            <pc:docMk/>
            <pc:sldMk cId="3960483871" sldId="336"/>
            <ac:spMk id="4" creationId="{3F6CE2FE-F02B-461B-8C8F-E1DFA26F0ED4}"/>
          </ac:spMkLst>
        </pc:spChg>
      </pc:sldChg>
      <pc:sldChg chg="del">
        <pc:chgData name="Linden, Edward" userId="433a1750-097b-48bf-9475-b5c5f6172203" providerId="ADAL" clId="{FDD74262-B729-4D96-86E3-50DAE6B2C4A7}" dt="2021-03-03T22:14:43.461" v="197" actId="47"/>
        <pc:sldMkLst>
          <pc:docMk/>
          <pc:sldMk cId="149976220" sldId="338"/>
        </pc:sldMkLst>
      </pc:sldChg>
      <pc:sldChg chg="modSp del mod">
        <pc:chgData name="Linden, Edward" userId="433a1750-097b-48bf-9475-b5c5f6172203" providerId="ADAL" clId="{FDD74262-B729-4D96-86E3-50DAE6B2C4A7}" dt="2021-03-04T20:45:49.357" v="2273" actId="47"/>
        <pc:sldMkLst>
          <pc:docMk/>
          <pc:sldMk cId="232901559" sldId="343"/>
        </pc:sldMkLst>
        <pc:spChg chg="mod">
          <ac:chgData name="Linden, Edward" userId="433a1750-097b-48bf-9475-b5c5f6172203" providerId="ADAL" clId="{FDD74262-B729-4D96-86E3-50DAE6B2C4A7}" dt="2021-03-04T19:58:12.099" v="2093"/>
          <ac:spMkLst>
            <pc:docMk/>
            <pc:sldMk cId="232901559" sldId="343"/>
            <ac:spMk id="4" creationId="{3F6CE2FE-F02B-461B-8C8F-E1DFA26F0ED4}"/>
          </ac:spMkLst>
        </pc:spChg>
      </pc:sldChg>
      <pc:sldChg chg="add">
        <pc:chgData name="Linden, Edward" userId="433a1750-097b-48bf-9475-b5c5f6172203" providerId="ADAL" clId="{FDD74262-B729-4D96-86E3-50DAE6B2C4A7}" dt="2021-03-03T22:00:42.084" v="171"/>
        <pc:sldMkLst>
          <pc:docMk/>
          <pc:sldMk cId="3629318050" sldId="345"/>
        </pc:sldMkLst>
      </pc:sldChg>
      <pc:sldChg chg="add">
        <pc:chgData name="Linden, Edward" userId="433a1750-097b-48bf-9475-b5c5f6172203" providerId="ADAL" clId="{FDD74262-B729-4D96-86E3-50DAE6B2C4A7}" dt="2021-03-03T22:00:42.084" v="171"/>
        <pc:sldMkLst>
          <pc:docMk/>
          <pc:sldMk cId="1933336191" sldId="347"/>
        </pc:sldMkLst>
      </pc:sldChg>
      <pc:sldChg chg="del">
        <pc:chgData name="Linden, Edward" userId="433a1750-097b-48bf-9475-b5c5f6172203" providerId="ADAL" clId="{FDD74262-B729-4D96-86E3-50DAE6B2C4A7}" dt="2021-03-03T22:02:51.035" v="184" actId="47"/>
        <pc:sldMkLst>
          <pc:docMk/>
          <pc:sldMk cId="483102373" sldId="376"/>
        </pc:sldMkLst>
      </pc:sldChg>
      <pc:sldChg chg="modSp mod">
        <pc:chgData name="Linden, Edward" userId="433a1750-097b-48bf-9475-b5c5f6172203" providerId="ADAL" clId="{FDD74262-B729-4D96-86E3-50DAE6B2C4A7}" dt="2021-03-04T20:43:05.317" v="2228" actId="1035"/>
        <pc:sldMkLst>
          <pc:docMk/>
          <pc:sldMk cId="3902223924" sldId="384"/>
        </pc:sldMkLst>
        <pc:spChg chg="mod">
          <ac:chgData name="Linden, Edward" userId="433a1750-097b-48bf-9475-b5c5f6172203" providerId="ADAL" clId="{FDD74262-B729-4D96-86E3-50DAE6B2C4A7}" dt="2021-03-04T14:43:22.610" v="477" actId="1076"/>
          <ac:spMkLst>
            <pc:docMk/>
            <pc:sldMk cId="3902223924" sldId="384"/>
            <ac:spMk id="3" creationId="{B7726A92-BC31-4481-93A2-EECFCB56AD22}"/>
          </ac:spMkLst>
        </pc:spChg>
        <pc:spChg chg="mod">
          <ac:chgData name="Linden, Edward" userId="433a1750-097b-48bf-9475-b5c5f6172203" providerId="ADAL" clId="{FDD74262-B729-4D96-86E3-50DAE6B2C4A7}" dt="2021-03-04T20:43:05.317" v="2228" actId="1035"/>
          <ac:spMkLst>
            <pc:docMk/>
            <pc:sldMk cId="3902223924" sldId="384"/>
            <ac:spMk id="4" creationId="{9F800888-D9B6-49F1-8B90-B7E4BB43ED5B}"/>
          </ac:spMkLst>
        </pc:spChg>
      </pc:sldChg>
      <pc:sldChg chg="modSp mod">
        <pc:chgData name="Linden, Edward" userId="433a1750-097b-48bf-9475-b5c5f6172203" providerId="ADAL" clId="{FDD74262-B729-4D96-86E3-50DAE6B2C4A7}" dt="2021-03-04T20:42:54.513" v="2213" actId="1035"/>
        <pc:sldMkLst>
          <pc:docMk/>
          <pc:sldMk cId="3901618453" sldId="385"/>
        </pc:sldMkLst>
        <pc:spChg chg="mod">
          <ac:chgData name="Linden, Edward" userId="433a1750-097b-48bf-9475-b5c5f6172203" providerId="ADAL" clId="{FDD74262-B729-4D96-86E3-50DAE6B2C4A7}" dt="2021-03-04T20:42:54.513" v="2213" actId="1035"/>
          <ac:spMkLst>
            <pc:docMk/>
            <pc:sldMk cId="3901618453" sldId="385"/>
            <ac:spMk id="4" creationId="{9F800888-D9B6-49F1-8B90-B7E4BB43ED5B}"/>
          </ac:spMkLst>
        </pc:spChg>
      </pc:sldChg>
      <pc:sldChg chg="modSp mod">
        <pc:chgData name="Linden, Edward" userId="433a1750-097b-48bf-9475-b5c5f6172203" providerId="ADAL" clId="{FDD74262-B729-4D96-86E3-50DAE6B2C4A7}" dt="2021-03-04T20:42:42.922" v="2198" actId="1035"/>
        <pc:sldMkLst>
          <pc:docMk/>
          <pc:sldMk cId="4214613868" sldId="386"/>
        </pc:sldMkLst>
        <pc:spChg chg="mod">
          <ac:chgData name="Linden, Edward" userId="433a1750-097b-48bf-9475-b5c5f6172203" providerId="ADAL" clId="{FDD74262-B729-4D96-86E3-50DAE6B2C4A7}" dt="2021-03-04T20:42:42.922" v="2198" actId="1035"/>
          <ac:spMkLst>
            <pc:docMk/>
            <pc:sldMk cId="4214613868" sldId="386"/>
            <ac:spMk id="4" creationId="{9F800888-D9B6-49F1-8B90-B7E4BB43ED5B}"/>
          </ac:spMkLst>
        </pc:spChg>
      </pc:sldChg>
      <pc:sldChg chg="modSp mod">
        <pc:chgData name="Linden, Edward" userId="433a1750-097b-48bf-9475-b5c5f6172203" providerId="ADAL" clId="{FDD74262-B729-4D96-86E3-50DAE6B2C4A7}" dt="2021-03-04T20:42:20.031" v="2168" actId="1035"/>
        <pc:sldMkLst>
          <pc:docMk/>
          <pc:sldMk cId="4147122593" sldId="387"/>
        </pc:sldMkLst>
        <pc:spChg chg="mod">
          <ac:chgData name="Linden, Edward" userId="433a1750-097b-48bf-9475-b5c5f6172203" providerId="ADAL" clId="{FDD74262-B729-4D96-86E3-50DAE6B2C4A7}" dt="2021-03-04T20:42:20.031" v="2168" actId="1035"/>
          <ac:spMkLst>
            <pc:docMk/>
            <pc:sldMk cId="4147122593" sldId="387"/>
            <ac:spMk id="4" creationId="{9F800888-D9B6-49F1-8B90-B7E4BB43ED5B}"/>
          </ac:spMkLst>
        </pc:spChg>
      </pc:sldChg>
      <pc:sldChg chg="modSp mod">
        <pc:chgData name="Linden, Edward" userId="433a1750-097b-48bf-9475-b5c5f6172203" providerId="ADAL" clId="{FDD74262-B729-4D96-86E3-50DAE6B2C4A7}" dt="2021-03-04T20:42:11.234" v="2153" actId="1035"/>
        <pc:sldMkLst>
          <pc:docMk/>
          <pc:sldMk cId="3156293176" sldId="388"/>
        </pc:sldMkLst>
        <pc:spChg chg="mod">
          <ac:chgData name="Linden, Edward" userId="433a1750-097b-48bf-9475-b5c5f6172203" providerId="ADAL" clId="{FDD74262-B729-4D96-86E3-50DAE6B2C4A7}" dt="2021-03-04T20:42:11.234" v="2153" actId="1035"/>
          <ac:spMkLst>
            <pc:docMk/>
            <pc:sldMk cId="3156293176" sldId="388"/>
            <ac:spMk id="4" creationId="{9F800888-D9B6-49F1-8B90-B7E4BB43ED5B}"/>
          </ac:spMkLst>
        </pc:spChg>
      </pc:sldChg>
      <pc:sldChg chg="modSp mod">
        <pc:chgData name="Linden, Edward" userId="433a1750-097b-48bf-9475-b5c5f6172203" providerId="ADAL" clId="{FDD74262-B729-4D96-86E3-50DAE6B2C4A7}" dt="2021-03-04T20:41:58.875" v="2138" actId="1035"/>
        <pc:sldMkLst>
          <pc:docMk/>
          <pc:sldMk cId="758617002" sldId="389"/>
        </pc:sldMkLst>
        <pc:spChg chg="mod">
          <ac:chgData name="Linden, Edward" userId="433a1750-097b-48bf-9475-b5c5f6172203" providerId="ADAL" clId="{FDD74262-B729-4D96-86E3-50DAE6B2C4A7}" dt="2021-03-04T20:41:58.875" v="2138" actId="1035"/>
          <ac:spMkLst>
            <pc:docMk/>
            <pc:sldMk cId="758617002" sldId="389"/>
            <ac:spMk id="4" creationId="{9F800888-D9B6-49F1-8B90-B7E4BB43ED5B}"/>
          </ac:spMkLst>
        </pc:spChg>
      </pc:sldChg>
      <pc:sldChg chg="modSp mod">
        <pc:chgData name="Linden, Edward" userId="433a1750-097b-48bf-9475-b5c5f6172203" providerId="ADAL" clId="{FDD74262-B729-4D96-86E3-50DAE6B2C4A7}" dt="2021-03-04T20:41:48.034" v="2123" actId="1035"/>
        <pc:sldMkLst>
          <pc:docMk/>
          <pc:sldMk cId="142524541" sldId="390"/>
        </pc:sldMkLst>
        <pc:spChg chg="mod">
          <ac:chgData name="Linden, Edward" userId="433a1750-097b-48bf-9475-b5c5f6172203" providerId="ADAL" clId="{FDD74262-B729-4D96-86E3-50DAE6B2C4A7}" dt="2021-03-04T20:41:48.034" v="2123" actId="1035"/>
          <ac:spMkLst>
            <pc:docMk/>
            <pc:sldMk cId="142524541" sldId="390"/>
            <ac:spMk id="4" creationId="{9F800888-D9B6-49F1-8B90-B7E4BB43ED5B}"/>
          </ac:spMkLst>
        </pc:spChg>
      </pc:sldChg>
      <pc:sldChg chg="modSp add mod ord">
        <pc:chgData name="Linden, Edward" userId="433a1750-097b-48bf-9475-b5c5f6172203" providerId="ADAL" clId="{FDD74262-B729-4D96-86E3-50DAE6B2C4A7}" dt="2021-03-04T20:42:31.411" v="2183" actId="1035"/>
        <pc:sldMkLst>
          <pc:docMk/>
          <pc:sldMk cId="1785367287" sldId="391"/>
        </pc:sldMkLst>
        <pc:spChg chg="mod">
          <ac:chgData name="Linden, Edward" userId="433a1750-097b-48bf-9475-b5c5f6172203" providerId="ADAL" clId="{FDD74262-B729-4D96-86E3-50DAE6B2C4A7}" dt="2021-03-04T20:42:31.411" v="2183" actId="1035"/>
          <ac:spMkLst>
            <pc:docMk/>
            <pc:sldMk cId="1785367287" sldId="391"/>
            <ac:spMk id="4" creationId="{9F800888-D9B6-49F1-8B90-B7E4BB43ED5B}"/>
          </ac:spMkLst>
        </pc:spChg>
      </pc:sldChg>
      <pc:sldChg chg="modSp add mod">
        <pc:chgData name="Linden, Edward" userId="433a1750-097b-48bf-9475-b5c5f6172203" providerId="ADAL" clId="{FDD74262-B729-4D96-86E3-50DAE6B2C4A7}" dt="2021-03-04T22:44:04.523" v="3367" actId="20577"/>
        <pc:sldMkLst>
          <pc:docMk/>
          <pc:sldMk cId="849952477" sldId="392"/>
        </pc:sldMkLst>
        <pc:spChg chg="mod">
          <ac:chgData name="Linden, Edward" userId="433a1750-097b-48bf-9475-b5c5f6172203" providerId="ADAL" clId="{FDD74262-B729-4D96-86E3-50DAE6B2C4A7}" dt="2021-03-04T22:44:04.523" v="3367" actId="20577"/>
          <ac:spMkLst>
            <pc:docMk/>
            <pc:sldMk cId="849952477" sldId="392"/>
            <ac:spMk id="4" creationId="{3F6CE2FE-F02B-461B-8C8F-E1DFA26F0ED4}"/>
          </ac:spMkLst>
        </pc:spChg>
      </pc:sldChg>
      <pc:sldChg chg="addSp modSp add del mod ord modClrScheme chgLayout">
        <pc:chgData name="Linden, Edward" userId="433a1750-097b-48bf-9475-b5c5f6172203" providerId="ADAL" clId="{FDD74262-B729-4D96-86E3-50DAE6B2C4A7}" dt="2021-03-04T16:28:40.280" v="1625" actId="47"/>
        <pc:sldMkLst>
          <pc:docMk/>
          <pc:sldMk cId="2146181924" sldId="393"/>
        </pc:sldMkLst>
        <pc:spChg chg="mod">
          <ac:chgData name="Linden, Edward" userId="433a1750-097b-48bf-9475-b5c5f6172203" providerId="ADAL" clId="{FDD74262-B729-4D96-86E3-50DAE6B2C4A7}" dt="2021-03-04T15:51:57.413" v="1108" actId="26606"/>
          <ac:spMkLst>
            <pc:docMk/>
            <pc:sldMk cId="2146181924" sldId="393"/>
            <ac:spMk id="3" creationId="{06942845-BD5A-42C5-A5C4-13339DD507AB}"/>
          </ac:spMkLst>
        </pc:spChg>
        <pc:spChg chg="mod">
          <ac:chgData name="Linden, Edward" userId="433a1750-097b-48bf-9475-b5c5f6172203" providerId="ADAL" clId="{FDD74262-B729-4D96-86E3-50DAE6B2C4A7}" dt="2021-03-04T15:51:57.413" v="1108" actId="26606"/>
          <ac:spMkLst>
            <pc:docMk/>
            <pc:sldMk cId="2146181924" sldId="393"/>
            <ac:spMk id="4" creationId="{3F6CE2FE-F02B-461B-8C8F-E1DFA26F0ED4}"/>
          </ac:spMkLst>
        </pc:spChg>
        <pc:graphicFrameChg chg="add mod modGraphic">
          <ac:chgData name="Linden, Edward" userId="433a1750-097b-48bf-9475-b5c5f6172203" providerId="ADAL" clId="{FDD74262-B729-4D96-86E3-50DAE6B2C4A7}" dt="2021-03-04T15:51:57.413" v="1108" actId="26606"/>
          <ac:graphicFrameMkLst>
            <pc:docMk/>
            <pc:sldMk cId="2146181924" sldId="393"/>
            <ac:graphicFrameMk id="2" creationId="{55651776-6C0A-4C12-9909-15583CC01B15}"/>
          </ac:graphicFrameMkLst>
        </pc:graphicFrameChg>
      </pc:sldChg>
      <pc:sldChg chg="modSp add mod">
        <pc:chgData name="Linden, Edward" userId="433a1750-097b-48bf-9475-b5c5f6172203" providerId="ADAL" clId="{FDD74262-B729-4D96-86E3-50DAE6B2C4A7}" dt="2021-03-04T16:59:59.851" v="1734" actId="20577"/>
        <pc:sldMkLst>
          <pc:docMk/>
          <pc:sldMk cId="574565108" sldId="394"/>
        </pc:sldMkLst>
        <pc:spChg chg="mod">
          <ac:chgData name="Linden, Edward" userId="433a1750-097b-48bf-9475-b5c5f6172203" providerId="ADAL" clId="{FDD74262-B729-4D96-86E3-50DAE6B2C4A7}" dt="2021-03-04T16:16:51.788" v="1414" actId="20577"/>
          <ac:spMkLst>
            <pc:docMk/>
            <pc:sldMk cId="574565108" sldId="394"/>
            <ac:spMk id="3" creationId="{06942845-BD5A-42C5-A5C4-13339DD507AB}"/>
          </ac:spMkLst>
        </pc:spChg>
        <pc:spChg chg="mod">
          <ac:chgData name="Linden, Edward" userId="433a1750-097b-48bf-9475-b5c5f6172203" providerId="ADAL" clId="{FDD74262-B729-4D96-86E3-50DAE6B2C4A7}" dt="2021-03-04T16:59:59.851" v="1734" actId="20577"/>
          <ac:spMkLst>
            <pc:docMk/>
            <pc:sldMk cId="574565108" sldId="394"/>
            <ac:spMk id="6" creationId="{006126A4-81F1-47A0-B2DA-C3E503FE1C47}"/>
          </ac:spMkLst>
        </pc:spChg>
      </pc:sldChg>
      <pc:sldChg chg="modSp add mod">
        <pc:chgData name="Linden, Edward" userId="433a1750-097b-48bf-9475-b5c5f6172203" providerId="ADAL" clId="{FDD74262-B729-4D96-86E3-50DAE6B2C4A7}" dt="2021-03-04T18:20:56.681" v="2075" actId="20577"/>
        <pc:sldMkLst>
          <pc:docMk/>
          <pc:sldMk cId="4239152126" sldId="395"/>
        </pc:sldMkLst>
        <pc:spChg chg="mod">
          <ac:chgData name="Linden, Edward" userId="433a1750-097b-48bf-9475-b5c5f6172203" providerId="ADAL" clId="{FDD74262-B729-4D96-86E3-50DAE6B2C4A7}" dt="2021-03-04T18:20:56.681" v="2075" actId="20577"/>
          <ac:spMkLst>
            <pc:docMk/>
            <pc:sldMk cId="4239152126" sldId="395"/>
            <ac:spMk id="4" creationId="{3F6CE2FE-F02B-461B-8C8F-E1DFA26F0ED4}"/>
          </ac:spMkLst>
        </pc:spChg>
      </pc:sldChg>
      <pc:sldChg chg="modSp add mod">
        <pc:chgData name="Linden, Edward" userId="433a1750-097b-48bf-9475-b5c5f6172203" providerId="ADAL" clId="{FDD74262-B729-4D96-86E3-50DAE6B2C4A7}" dt="2021-03-04T23:05:44.635" v="4011" actId="20577"/>
        <pc:sldMkLst>
          <pc:docMk/>
          <pc:sldMk cId="1342485197" sldId="396"/>
        </pc:sldMkLst>
        <pc:spChg chg="mod">
          <ac:chgData name="Linden, Edward" userId="433a1750-097b-48bf-9475-b5c5f6172203" providerId="ADAL" clId="{FDD74262-B729-4D96-86E3-50DAE6B2C4A7}" dt="2021-03-04T23:05:44.635" v="4011" actId="20577"/>
          <ac:spMkLst>
            <pc:docMk/>
            <pc:sldMk cId="1342485197" sldId="396"/>
            <ac:spMk id="4" creationId="{3F6CE2FE-F02B-461B-8C8F-E1DFA26F0ED4}"/>
          </ac:spMkLst>
        </pc:spChg>
      </pc:sldChg>
      <pc:sldChg chg="modSp add del mod">
        <pc:chgData name="Linden, Edward" userId="433a1750-097b-48bf-9475-b5c5f6172203" providerId="ADAL" clId="{FDD74262-B729-4D96-86E3-50DAE6B2C4A7}" dt="2021-03-04T19:58:11.227" v="2092"/>
        <pc:sldMkLst>
          <pc:docMk/>
          <pc:sldMk cId="1401427888" sldId="396"/>
        </pc:sldMkLst>
        <pc:spChg chg="mod">
          <ac:chgData name="Linden, Edward" userId="433a1750-097b-48bf-9475-b5c5f6172203" providerId="ADAL" clId="{FDD74262-B729-4D96-86E3-50DAE6B2C4A7}" dt="2021-03-04T19:58:10.719" v="2091" actId="5793"/>
          <ac:spMkLst>
            <pc:docMk/>
            <pc:sldMk cId="1401427888" sldId="396"/>
            <ac:spMk id="4" creationId="{3F6CE2FE-F02B-461B-8C8F-E1DFA26F0ED4}"/>
          </ac:spMkLst>
        </pc:spChg>
      </pc:sldChg>
      <pc:sldChg chg="modSp add mod">
        <pc:chgData name="Linden, Edward" userId="433a1750-097b-48bf-9475-b5c5f6172203" providerId="ADAL" clId="{FDD74262-B729-4D96-86E3-50DAE6B2C4A7}" dt="2021-03-04T23:03:44.910" v="3992" actId="1076"/>
        <pc:sldMkLst>
          <pc:docMk/>
          <pc:sldMk cId="817918191" sldId="397"/>
        </pc:sldMkLst>
        <pc:spChg chg="mod">
          <ac:chgData name="Linden, Edward" userId="433a1750-097b-48bf-9475-b5c5f6172203" providerId="ADAL" clId="{FDD74262-B729-4D96-86E3-50DAE6B2C4A7}" dt="2021-03-04T23:03:44.910" v="3992" actId="1076"/>
          <ac:spMkLst>
            <pc:docMk/>
            <pc:sldMk cId="817918191" sldId="397"/>
            <ac:spMk id="4" creationId="{3F6CE2FE-F02B-461B-8C8F-E1DFA26F0ED4}"/>
          </ac:spMkLst>
        </pc:spChg>
      </pc:sldChg>
      <pc:sldChg chg="add del">
        <pc:chgData name="Linden, Edward" userId="433a1750-097b-48bf-9475-b5c5f6172203" providerId="ADAL" clId="{FDD74262-B729-4D96-86E3-50DAE6B2C4A7}" dt="2021-03-04T19:58:20.688" v="2096"/>
        <pc:sldMkLst>
          <pc:docMk/>
          <pc:sldMk cId="1260411501" sldId="397"/>
        </pc:sldMkLst>
      </pc:sldChg>
      <pc:sldChg chg="modSp add mod ord">
        <pc:chgData name="Linden, Edward" userId="433a1750-097b-48bf-9475-b5c5f6172203" providerId="ADAL" clId="{FDD74262-B729-4D96-86E3-50DAE6B2C4A7}" dt="2021-03-04T22:33:04.917" v="3238" actId="1076"/>
        <pc:sldMkLst>
          <pc:docMk/>
          <pc:sldMk cId="3603713943" sldId="398"/>
        </pc:sldMkLst>
        <pc:spChg chg="mod">
          <ac:chgData name="Linden, Edward" userId="433a1750-097b-48bf-9475-b5c5f6172203" providerId="ADAL" clId="{FDD74262-B729-4D96-86E3-50DAE6B2C4A7}" dt="2021-03-04T22:33:04.917" v="3238" actId="1076"/>
          <ac:spMkLst>
            <pc:docMk/>
            <pc:sldMk cId="3603713943" sldId="398"/>
            <ac:spMk id="4" creationId="{3F6CE2FE-F02B-461B-8C8F-E1DFA26F0ED4}"/>
          </ac:spMkLst>
        </pc:spChg>
      </pc:sldChg>
      <pc:sldChg chg="modSp add mod ord">
        <pc:chgData name="Linden, Edward" userId="433a1750-097b-48bf-9475-b5c5f6172203" providerId="ADAL" clId="{FDD74262-B729-4D96-86E3-50DAE6B2C4A7}" dt="2021-03-04T22:03:39.447" v="3176" actId="1076"/>
        <pc:sldMkLst>
          <pc:docMk/>
          <pc:sldMk cId="1802053670" sldId="399"/>
        </pc:sldMkLst>
        <pc:spChg chg="mod">
          <ac:chgData name="Linden, Edward" userId="433a1750-097b-48bf-9475-b5c5f6172203" providerId="ADAL" clId="{FDD74262-B729-4D96-86E3-50DAE6B2C4A7}" dt="2021-03-04T22:03:39.447" v="3176" actId="1076"/>
          <ac:spMkLst>
            <pc:docMk/>
            <pc:sldMk cId="1802053670" sldId="399"/>
            <ac:spMk id="4" creationId="{3F6CE2FE-F02B-461B-8C8F-E1DFA26F0ED4}"/>
          </ac:spMkLst>
        </pc:spChg>
      </pc:sldChg>
    </pc:docChg>
  </pc:docChgLst>
  <pc:docChgLst>
    <pc:chgData name="Reese, John" userId="S::john.reese@tea.texas.gov::8427cab8-ecc8-4a74-a2ec-269c5160d082" providerId="AD" clId="Web-{F738F211-479D-4C5E-ADD8-9857735FFF04}"/>
    <pc:docChg chg="modSld">
      <pc:chgData name="Reese, John" userId="S::john.reese@tea.texas.gov::8427cab8-ecc8-4a74-a2ec-269c5160d082" providerId="AD" clId="Web-{F738F211-479D-4C5E-ADD8-9857735FFF04}" dt="2021-03-03T13:50:37.212" v="32" actId="20577"/>
      <pc:docMkLst>
        <pc:docMk/>
      </pc:docMkLst>
      <pc:sldChg chg="modSp">
        <pc:chgData name="Reese, John" userId="S::john.reese@tea.texas.gov::8427cab8-ecc8-4a74-a2ec-269c5160d082" providerId="AD" clId="Web-{F738F211-479D-4C5E-ADD8-9857735FFF04}" dt="2021-03-03T13:50:37.212" v="32" actId="20577"/>
        <pc:sldMkLst>
          <pc:docMk/>
          <pc:sldMk cId="2975579749" sldId="273"/>
        </pc:sldMkLst>
        <pc:spChg chg="mod">
          <ac:chgData name="Reese, John" userId="S::john.reese@tea.texas.gov::8427cab8-ecc8-4a74-a2ec-269c5160d082" providerId="AD" clId="Web-{F738F211-479D-4C5E-ADD8-9857735FFF04}" dt="2021-03-03T13:50:37.212" v="32" actId="20577"/>
          <ac:spMkLst>
            <pc:docMk/>
            <pc:sldMk cId="2975579749" sldId="273"/>
            <ac:spMk id="4" creationId="{3F6CE2FE-F02B-461B-8C8F-E1DFA26F0ED4}"/>
          </ac:spMkLst>
        </pc:spChg>
      </pc:sldChg>
      <pc:sldChg chg="modSp">
        <pc:chgData name="Reese, John" userId="S::john.reese@tea.texas.gov::8427cab8-ecc8-4a74-a2ec-269c5160d082" providerId="AD" clId="Web-{F738F211-479D-4C5E-ADD8-9857735FFF04}" dt="2021-03-03T13:48:19.240" v="5" actId="20577"/>
        <pc:sldMkLst>
          <pc:docMk/>
          <pc:sldMk cId="1121534450" sldId="340"/>
        </pc:sldMkLst>
        <pc:spChg chg="mod">
          <ac:chgData name="Reese, John" userId="S::john.reese@tea.texas.gov::8427cab8-ecc8-4a74-a2ec-269c5160d082" providerId="AD" clId="Web-{F738F211-479D-4C5E-ADD8-9857735FFF04}" dt="2021-03-03T13:48:19.240" v="5" actId="20577"/>
          <ac:spMkLst>
            <pc:docMk/>
            <pc:sldMk cId="1121534450" sldId="340"/>
            <ac:spMk id="4" creationId="{3F6CE2FE-F02B-461B-8C8F-E1DFA26F0ED4}"/>
          </ac:spMkLst>
        </pc:spChg>
      </pc:sldChg>
    </pc:docChg>
  </pc:docChgLst>
  <pc:docChgLst>
    <pc:chgData name="Johnson, Scott" userId="bec97677-f0c6-4bfb-b610-83dc74061801" providerId="ADAL" clId="{3752A7CB-15DB-4FDB-9470-D6B55A9E24D1}"/>
    <pc:docChg chg="undo custSel addSld delSld modSld sldOrd">
      <pc:chgData name="Johnson, Scott" userId="bec97677-f0c6-4bfb-b610-83dc74061801" providerId="ADAL" clId="{3752A7CB-15DB-4FDB-9470-D6B55A9E24D1}" dt="2021-03-03T20:28:05.530" v="766"/>
      <pc:docMkLst>
        <pc:docMk/>
      </pc:docMkLst>
      <pc:sldChg chg="modSp add del mod">
        <pc:chgData name="Johnson, Scott" userId="bec97677-f0c6-4bfb-b610-83dc74061801" providerId="ADAL" clId="{3752A7CB-15DB-4FDB-9470-D6B55A9E24D1}" dt="2021-03-03T20:20:59.912" v="640" actId="20577"/>
        <pc:sldMkLst>
          <pc:docMk/>
          <pc:sldMk cId="367918000" sldId="258"/>
        </pc:sldMkLst>
        <pc:spChg chg="mod">
          <ac:chgData name="Johnson, Scott" userId="bec97677-f0c6-4bfb-b610-83dc74061801" providerId="ADAL" clId="{3752A7CB-15DB-4FDB-9470-D6B55A9E24D1}" dt="2021-03-03T20:20:59.912" v="640" actId="20577"/>
          <ac:spMkLst>
            <pc:docMk/>
            <pc:sldMk cId="367918000" sldId="258"/>
            <ac:spMk id="4" creationId="{D2D7CA18-B5E7-4D73-A8AF-3444E0331ADF}"/>
          </ac:spMkLst>
        </pc:spChg>
      </pc:sldChg>
      <pc:sldChg chg="del">
        <pc:chgData name="Johnson, Scott" userId="bec97677-f0c6-4bfb-b610-83dc74061801" providerId="ADAL" clId="{3752A7CB-15DB-4FDB-9470-D6B55A9E24D1}" dt="2021-03-03T19:44:28.195" v="157" actId="47"/>
        <pc:sldMkLst>
          <pc:docMk/>
          <pc:sldMk cId="3147609828" sldId="268"/>
        </pc:sldMkLst>
      </pc:sldChg>
      <pc:sldChg chg="del">
        <pc:chgData name="Johnson, Scott" userId="bec97677-f0c6-4bfb-b610-83dc74061801" providerId="ADAL" clId="{3752A7CB-15DB-4FDB-9470-D6B55A9E24D1}" dt="2021-03-03T19:44:28.195" v="157" actId="47"/>
        <pc:sldMkLst>
          <pc:docMk/>
          <pc:sldMk cId="1128624508" sldId="269"/>
        </pc:sldMkLst>
      </pc:sldChg>
      <pc:sldChg chg="del">
        <pc:chgData name="Johnson, Scott" userId="bec97677-f0c6-4bfb-b610-83dc74061801" providerId="ADAL" clId="{3752A7CB-15DB-4FDB-9470-D6B55A9E24D1}" dt="2021-03-03T19:44:28.195" v="157" actId="47"/>
        <pc:sldMkLst>
          <pc:docMk/>
          <pc:sldMk cId="4283534379" sldId="270"/>
        </pc:sldMkLst>
      </pc:sldChg>
      <pc:sldChg chg="del">
        <pc:chgData name="Johnson, Scott" userId="bec97677-f0c6-4bfb-b610-83dc74061801" providerId="ADAL" clId="{3752A7CB-15DB-4FDB-9470-D6B55A9E24D1}" dt="2021-03-03T19:44:28.195" v="157" actId="47"/>
        <pc:sldMkLst>
          <pc:docMk/>
          <pc:sldMk cId="2321181180" sldId="271"/>
        </pc:sldMkLst>
      </pc:sldChg>
      <pc:sldChg chg="del">
        <pc:chgData name="Johnson, Scott" userId="bec97677-f0c6-4bfb-b610-83dc74061801" providerId="ADAL" clId="{3752A7CB-15DB-4FDB-9470-D6B55A9E24D1}" dt="2021-03-03T19:43:49.364" v="155" actId="47"/>
        <pc:sldMkLst>
          <pc:docMk/>
          <pc:sldMk cId="2975579749" sldId="273"/>
        </pc:sldMkLst>
      </pc:sldChg>
      <pc:sldChg chg="del">
        <pc:chgData name="Johnson, Scott" userId="bec97677-f0c6-4bfb-b610-83dc74061801" providerId="ADAL" clId="{3752A7CB-15DB-4FDB-9470-D6B55A9E24D1}" dt="2021-03-03T19:44:28.195" v="157" actId="47"/>
        <pc:sldMkLst>
          <pc:docMk/>
          <pc:sldMk cId="1057026021" sldId="274"/>
        </pc:sldMkLst>
      </pc:sldChg>
      <pc:sldChg chg="del">
        <pc:chgData name="Johnson, Scott" userId="bec97677-f0c6-4bfb-b610-83dc74061801" providerId="ADAL" clId="{3752A7CB-15DB-4FDB-9470-D6B55A9E24D1}" dt="2021-03-03T19:44:28.195" v="157" actId="47"/>
        <pc:sldMkLst>
          <pc:docMk/>
          <pc:sldMk cId="4001767812" sldId="275"/>
        </pc:sldMkLst>
      </pc:sldChg>
      <pc:sldChg chg="del">
        <pc:chgData name="Johnson, Scott" userId="bec97677-f0c6-4bfb-b610-83dc74061801" providerId="ADAL" clId="{3752A7CB-15DB-4FDB-9470-D6B55A9E24D1}" dt="2021-03-03T19:44:28.195" v="157" actId="47"/>
        <pc:sldMkLst>
          <pc:docMk/>
          <pc:sldMk cId="213599225" sldId="276"/>
        </pc:sldMkLst>
      </pc:sldChg>
      <pc:sldChg chg="del">
        <pc:chgData name="Johnson, Scott" userId="bec97677-f0c6-4bfb-b610-83dc74061801" providerId="ADAL" clId="{3752A7CB-15DB-4FDB-9470-D6B55A9E24D1}" dt="2021-03-03T19:43:49.364" v="155" actId="47"/>
        <pc:sldMkLst>
          <pc:docMk/>
          <pc:sldMk cId="4014164300" sldId="278"/>
        </pc:sldMkLst>
      </pc:sldChg>
      <pc:sldChg chg="del">
        <pc:chgData name="Johnson, Scott" userId="bec97677-f0c6-4bfb-b610-83dc74061801" providerId="ADAL" clId="{3752A7CB-15DB-4FDB-9470-D6B55A9E24D1}" dt="2021-03-03T19:43:49.364" v="155" actId="47"/>
        <pc:sldMkLst>
          <pc:docMk/>
          <pc:sldMk cId="2666386289" sldId="279"/>
        </pc:sldMkLst>
      </pc:sldChg>
      <pc:sldChg chg="del">
        <pc:chgData name="Johnson, Scott" userId="bec97677-f0c6-4bfb-b610-83dc74061801" providerId="ADAL" clId="{3752A7CB-15DB-4FDB-9470-D6B55A9E24D1}" dt="2021-03-03T19:44:15.806" v="156" actId="47"/>
        <pc:sldMkLst>
          <pc:docMk/>
          <pc:sldMk cId="4061703713" sldId="280"/>
        </pc:sldMkLst>
      </pc:sldChg>
      <pc:sldChg chg="add del">
        <pc:chgData name="Johnson, Scott" userId="bec97677-f0c6-4bfb-b610-83dc74061801" providerId="ADAL" clId="{3752A7CB-15DB-4FDB-9470-D6B55A9E24D1}" dt="2021-03-03T20:21:07.200" v="641" actId="47"/>
        <pc:sldMkLst>
          <pc:docMk/>
          <pc:sldMk cId="2738065107" sldId="282"/>
        </pc:sldMkLst>
      </pc:sldChg>
      <pc:sldChg chg="add del">
        <pc:chgData name="Johnson, Scott" userId="bec97677-f0c6-4bfb-b610-83dc74061801" providerId="ADAL" clId="{3752A7CB-15DB-4FDB-9470-D6B55A9E24D1}" dt="2021-03-03T20:21:09.731" v="642" actId="47"/>
        <pc:sldMkLst>
          <pc:docMk/>
          <pc:sldMk cId="4254091782" sldId="283"/>
        </pc:sldMkLst>
      </pc:sldChg>
      <pc:sldChg chg="modSp mod">
        <pc:chgData name="Johnson, Scott" userId="bec97677-f0c6-4bfb-b610-83dc74061801" providerId="ADAL" clId="{3752A7CB-15DB-4FDB-9470-D6B55A9E24D1}" dt="2021-03-03T20:24:56.917" v="698" actId="6549"/>
        <pc:sldMkLst>
          <pc:docMk/>
          <pc:sldMk cId="963601259" sldId="284"/>
        </pc:sldMkLst>
        <pc:spChg chg="mod">
          <ac:chgData name="Johnson, Scott" userId="bec97677-f0c6-4bfb-b610-83dc74061801" providerId="ADAL" clId="{3752A7CB-15DB-4FDB-9470-D6B55A9E24D1}" dt="2021-03-03T20:24:56.917" v="698" actId="6549"/>
          <ac:spMkLst>
            <pc:docMk/>
            <pc:sldMk cId="963601259" sldId="284"/>
            <ac:spMk id="3" creationId="{06942845-BD5A-42C5-A5C4-13339DD507AB}"/>
          </ac:spMkLst>
        </pc:spChg>
      </pc:sldChg>
      <pc:sldChg chg="del">
        <pc:chgData name="Johnson, Scott" userId="bec97677-f0c6-4bfb-b610-83dc74061801" providerId="ADAL" clId="{3752A7CB-15DB-4FDB-9470-D6B55A9E24D1}" dt="2021-03-03T20:23:59.586" v="682" actId="47"/>
        <pc:sldMkLst>
          <pc:docMk/>
          <pc:sldMk cId="1283353556" sldId="285"/>
        </pc:sldMkLst>
      </pc:sldChg>
      <pc:sldChg chg="modSp mod">
        <pc:chgData name="Johnson, Scott" userId="bec97677-f0c6-4bfb-b610-83dc74061801" providerId="ADAL" clId="{3752A7CB-15DB-4FDB-9470-D6B55A9E24D1}" dt="2021-03-03T20:24:49.248" v="696" actId="6549"/>
        <pc:sldMkLst>
          <pc:docMk/>
          <pc:sldMk cId="1987078512" sldId="286"/>
        </pc:sldMkLst>
        <pc:spChg chg="mod">
          <ac:chgData name="Johnson, Scott" userId="bec97677-f0c6-4bfb-b610-83dc74061801" providerId="ADAL" clId="{3752A7CB-15DB-4FDB-9470-D6B55A9E24D1}" dt="2021-03-03T20:24:49.248" v="696" actId="6549"/>
          <ac:spMkLst>
            <pc:docMk/>
            <pc:sldMk cId="1987078512" sldId="286"/>
            <ac:spMk id="3" creationId="{06942845-BD5A-42C5-A5C4-13339DD507AB}"/>
          </ac:spMkLst>
        </pc:spChg>
      </pc:sldChg>
      <pc:sldChg chg="modSp mod">
        <pc:chgData name="Johnson, Scott" userId="bec97677-f0c6-4bfb-b610-83dc74061801" providerId="ADAL" clId="{3752A7CB-15DB-4FDB-9470-D6B55A9E24D1}" dt="2021-03-03T20:25:57.889" v="731" actId="6549"/>
        <pc:sldMkLst>
          <pc:docMk/>
          <pc:sldMk cId="713327329" sldId="287"/>
        </pc:sldMkLst>
        <pc:spChg chg="mod">
          <ac:chgData name="Johnson, Scott" userId="bec97677-f0c6-4bfb-b610-83dc74061801" providerId="ADAL" clId="{3752A7CB-15DB-4FDB-9470-D6B55A9E24D1}" dt="2021-03-03T20:25:57.889" v="731" actId="6549"/>
          <ac:spMkLst>
            <pc:docMk/>
            <pc:sldMk cId="713327329" sldId="287"/>
            <ac:spMk id="3" creationId="{06942845-BD5A-42C5-A5C4-13339DD507AB}"/>
          </ac:spMkLst>
        </pc:spChg>
      </pc:sldChg>
      <pc:sldChg chg="del">
        <pc:chgData name="Johnson, Scott" userId="bec97677-f0c6-4bfb-b610-83dc74061801" providerId="ADAL" clId="{3752A7CB-15DB-4FDB-9470-D6B55A9E24D1}" dt="2021-03-03T19:43:49.364" v="155" actId="47"/>
        <pc:sldMkLst>
          <pc:docMk/>
          <pc:sldMk cId="2366694518" sldId="288"/>
        </pc:sldMkLst>
      </pc:sldChg>
      <pc:sldChg chg="modSp mod ord">
        <pc:chgData name="Johnson, Scott" userId="bec97677-f0c6-4bfb-b610-83dc74061801" providerId="ADAL" clId="{3752A7CB-15DB-4FDB-9470-D6B55A9E24D1}" dt="2021-03-03T20:26:31.016" v="740"/>
        <pc:sldMkLst>
          <pc:docMk/>
          <pc:sldMk cId="831019871" sldId="290"/>
        </pc:sldMkLst>
        <pc:spChg chg="mod">
          <ac:chgData name="Johnson, Scott" userId="bec97677-f0c6-4bfb-b610-83dc74061801" providerId="ADAL" clId="{3752A7CB-15DB-4FDB-9470-D6B55A9E24D1}" dt="2021-03-03T20:25:16.161" v="715" actId="20577"/>
          <ac:spMkLst>
            <pc:docMk/>
            <pc:sldMk cId="831019871" sldId="290"/>
            <ac:spMk id="3" creationId="{06942845-BD5A-42C5-A5C4-13339DD507AB}"/>
          </ac:spMkLst>
        </pc:spChg>
      </pc:sldChg>
      <pc:sldChg chg="del">
        <pc:chgData name="Johnson, Scott" userId="bec97677-f0c6-4bfb-b610-83dc74061801" providerId="ADAL" clId="{3752A7CB-15DB-4FDB-9470-D6B55A9E24D1}" dt="2021-03-03T19:44:15.806" v="156" actId="47"/>
        <pc:sldMkLst>
          <pc:docMk/>
          <pc:sldMk cId="1397608531" sldId="291"/>
        </pc:sldMkLst>
      </pc:sldChg>
      <pc:sldChg chg="del">
        <pc:chgData name="Johnson, Scott" userId="bec97677-f0c6-4bfb-b610-83dc74061801" providerId="ADAL" clId="{3752A7CB-15DB-4FDB-9470-D6B55A9E24D1}" dt="2021-03-03T20:23:59.586" v="682" actId="47"/>
        <pc:sldMkLst>
          <pc:docMk/>
          <pc:sldMk cId="3985035807" sldId="292"/>
        </pc:sldMkLst>
      </pc:sldChg>
      <pc:sldChg chg="del">
        <pc:chgData name="Johnson, Scott" userId="bec97677-f0c6-4bfb-b610-83dc74061801" providerId="ADAL" clId="{3752A7CB-15DB-4FDB-9470-D6B55A9E24D1}" dt="2021-03-03T20:23:59.586" v="682" actId="47"/>
        <pc:sldMkLst>
          <pc:docMk/>
          <pc:sldMk cId="303887930" sldId="293"/>
        </pc:sldMkLst>
      </pc:sldChg>
      <pc:sldChg chg="del">
        <pc:chgData name="Johnson, Scott" userId="bec97677-f0c6-4bfb-b610-83dc74061801" providerId="ADAL" clId="{3752A7CB-15DB-4FDB-9470-D6B55A9E24D1}" dt="2021-03-03T20:23:59.586" v="682" actId="47"/>
        <pc:sldMkLst>
          <pc:docMk/>
          <pc:sldMk cId="3412343134" sldId="294"/>
        </pc:sldMkLst>
      </pc:sldChg>
      <pc:sldChg chg="modSp mod">
        <pc:chgData name="Johnson, Scott" userId="bec97677-f0c6-4bfb-b610-83dc74061801" providerId="ADAL" clId="{3752A7CB-15DB-4FDB-9470-D6B55A9E24D1}" dt="2021-03-03T20:24:53.821" v="697" actId="6549"/>
        <pc:sldMkLst>
          <pc:docMk/>
          <pc:sldMk cId="125990626" sldId="295"/>
        </pc:sldMkLst>
        <pc:spChg chg="mod">
          <ac:chgData name="Johnson, Scott" userId="bec97677-f0c6-4bfb-b610-83dc74061801" providerId="ADAL" clId="{3752A7CB-15DB-4FDB-9470-D6B55A9E24D1}" dt="2021-03-03T20:24:53.821" v="697" actId="6549"/>
          <ac:spMkLst>
            <pc:docMk/>
            <pc:sldMk cId="125990626" sldId="295"/>
            <ac:spMk id="3" creationId="{06942845-BD5A-42C5-A5C4-13339DD507AB}"/>
          </ac:spMkLst>
        </pc:spChg>
      </pc:sldChg>
      <pc:sldChg chg="del">
        <pc:chgData name="Johnson, Scott" userId="bec97677-f0c6-4bfb-b610-83dc74061801" providerId="ADAL" clId="{3752A7CB-15DB-4FDB-9470-D6B55A9E24D1}" dt="2021-03-03T20:23:59.586" v="682" actId="47"/>
        <pc:sldMkLst>
          <pc:docMk/>
          <pc:sldMk cId="274525411" sldId="296"/>
        </pc:sldMkLst>
      </pc:sldChg>
      <pc:sldChg chg="del">
        <pc:chgData name="Johnson, Scott" userId="bec97677-f0c6-4bfb-b610-83dc74061801" providerId="ADAL" clId="{3752A7CB-15DB-4FDB-9470-D6B55A9E24D1}" dt="2021-03-03T19:44:15.806" v="156" actId="47"/>
        <pc:sldMkLst>
          <pc:docMk/>
          <pc:sldMk cId="3350193963" sldId="299"/>
        </pc:sldMkLst>
      </pc:sldChg>
      <pc:sldChg chg="del">
        <pc:chgData name="Johnson, Scott" userId="bec97677-f0c6-4bfb-b610-83dc74061801" providerId="ADAL" clId="{3752A7CB-15DB-4FDB-9470-D6B55A9E24D1}" dt="2021-03-03T19:44:15.806" v="156" actId="47"/>
        <pc:sldMkLst>
          <pc:docMk/>
          <pc:sldMk cId="2168814760" sldId="300"/>
        </pc:sldMkLst>
      </pc:sldChg>
      <pc:sldChg chg="del">
        <pc:chgData name="Johnson, Scott" userId="bec97677-f0c6-4bfb-b610-83dc74061801" providerId="ADAL" clId="{3752A7CB-15DB-4FDB-9470-D6B55A9E24D1}" dt="2021-03-03T19:44:15.806" v="156" actId="47"/>
        <pc:sldMkLst>
          <pc:docMk/>
          <pc:sldMk cId="1890114634" sldId="301"/>
        </pc:sldMkLst>
      </pc:sldChg>
      <pc:sldChg chg="del">
        <pc:chgData name="Johnson, Scott" userId="bec97677-f0c6-4bfb-b610-83dc74061801" providerId="ADAL" clId="{3752A7CB-15DB-4FDB-9470-D6B55A9E24D1}" dt="2021-03-03T19:44:15.806" v="156" actId="47"/>
        <pc:sldMkLst>
          <pc:docMk/>
          <pc:sldMk cId="2726622376" sldId="302"/>
        </pc:sldMkLst>
      </pc:sldChg>
      <pc:sldChg chg="del">
        <pc:chgData name="Johnson, Scott" userId="bec97677-f0c6-4bfb-b610-83dc74061801" providerId="ADAL" clId="{3752A7CB-15DB-4FDB-9470-D6B55A9E24D1}" dt="2021-03-03T19:44:15.806" v="156" actId="47"/>
        <pc:sldMkLst>
          <pc:docMk/>
          <pc:sldMk cId="1076972079" sldId="303"/>
        </pc:sldMkLst>
      </pc:sldChg>
      <pc:sldChg chg="del">
        <pc:chgData name="Johnson, Scott" userId="bec97677-f0c6-4bfb-b610-83dc74061801" providerId="ADAL" clId="{3752A7CB-15DB-4FDB-9470-D6B55A9E24D1}" dt="2021-03-03T19:44:15.806" v="156" actId="47"/>
        <pc:sldMkLst>
          <pc:docMk/>
          <pc:sldMk cId="4069855252" sldId="304"/>
        </pc:sldMkLst>
      </pc:sldChg>
      <pc:sldChg chg="del">
        <pc:chgData name="Johnson, Scott" userId="bec97677-f0c6-4bfb-b610-83dc74061801" providerId="ADAL" clId="{3752A7CB-15DB-4FDB-9470-D6B55A9E24D1}" dt="2021-03-03T19:44:15.806" v="156" actId="47"/>
        <pc:sldMkLst>
          <pc:docMk/>
          <pc:sldMk cId="1991744006" sldId="305"/>
        </pc:sldMkLst>
      </pc:sldChg>
      <pc:sldChg chg="modSp mod">
        <pc:chgData name="Johnson, Scott" userId="bec97677-f0c6-4bfb-b610-83dc74061801" providerId="ADAL" clId="{3752A7CB-15DB-4FDB-9470-D6B55A9E24D1}" dt="2021-03-03T20:25:37.678" v="724" actId="20577"/>
        <pc:sldMkLst>
          <pc:docMk/>
          <pc:sldMk cId="2295506554" sldId="306"/>
        </pc:sldMkLst>
        <pc:spChg chg="mod">
          <ac:chgData name="Johnson, Scott" userId="bec97677-f0c6-4bfb-b610-83dc74061801" providerId="ADAL" clId="{3752A7CB-15DB-4FDB-9470-D6B55A9E24D1}" dt="2021-03-03T20:25:37.678" v="724" actId="20577"/>
          <ac:spMkLst>
            <pc:docMk/>
            <pc:sldMk cId="2295506554" sldId="306"/>
            <ac:spMk id="4" creationId="{9F800888-D9B6-49F1-8B90-B7E4BB43ED5B}"/>
          </ac:spMkLst>
        </pc:spChg>
      </pc:sldChg>
      <pc:sldChg chg="del">
        <pc:chgData name="Johnson, Scott" userId="bec97677-f0c6-4bfb-b610-83dc74061801" providerId="ADAL" clId="{3752A7CB-15DB-4FDB-9470-D6B55A9E24D1}" dt="2021-03-03T19:44:15.806" v="156" actId="47"/>
        <pc:sldMkLst>
          <pc:docMk/>
          <pc:sldMk cId="4119333269" sldId="307"/>
        </pc:sldMkLst>
      </pc:sldChg>
      <pc:sldChg chg="del">
        <pc:chgData name="Johnson, Scott" userId="bec97677-f0c6-4bfb-b610-83dc74061801" providerId="ADAL" clId="{3752A7CB-15DB-4FDB-9470-D6B55A9E24D1}" dt="2021-03-03T19:44:15.806" v="156" actId="47"/>
        <pc:sldMkLst>
          <pc:docMk/>
          <pc:sldMk cId="595055486" sldId="308"/>
        </pc:sldMkLst>
      </pc:sldChg>
      <pc:sldChg chg="del">
        <pc:chgData name="Johnson, Scott" userId="bec97677-f0c6-4bfb-b610-83dc74061801" providerId="ADAL" clId="{3752A7CB-15DB-4FDB-9470-D6B55A9E24D1}" dt="2021-03-03T19:44:15.806" v="156" actId="47"/>
        <pc:sldMkLst>
          <pc:docMk/>
          <pc:sldMk cId="3545492825" sldId="309"/>
        </pc:sldMkLst>
      </pc:sldChg>
      <pc:sldChg chg="del">
        <pc:chgData name="Johnson, Scott" userId="bec97677-f0c6-4bfb-b610-83dc74061801" providerId="ADAL" clId="{3752A7CB-15DB-4FDB-9470-D6B55A9E24D1}" dt="2021-03-03T19:44:15.806" v="156" actId="47"/>
        <pc:sldMkLst>
          <pc:docMk/>
          <pc:sldMk cId="86774322" sldId="311"/>
        </pc:sldMkLst>
      </pc:sldChg>
      <pc:sldChg chg="del">
        <pc:chgData name="Johnson, Scott" userId="bec97677-f0c6-4bfb-b610-83dc74061801" providerId="ADAL" clId="{3752A7CB-15DB-4FDB-9470-D6B55A9E24D1}" dt="2021-03-03T19:44:15.806" v="156" actId="47"/>
        <pc:sldMkLst>
          <pc:docMk/>
          <pc:sldMk cId="2479085801" sldId="314"/>
        </pc:sldMkLst>
      </pc:sldChg>
      <pc:sldChg chg="del">
        <pc:chgData name="Johnson, Scott" userId="bec97677-f0c6-4bfb-b610-83dc74061801" providerId="ADAL" clId="{3752A7CB-15DB-4FDB-9470-D6B55A9E24D1}" dt="2021-03-03T19:44:15.806" v="156" actId="47"/>
        <pc:sldMkLst>
          <pc:docMk/>
          <pc:sldMk cId="4286190373" sldId="315"/>
        </pc:sldMkLst>
      </pc:sldChg>
      <pc:sldChg chg="del">
        <pc:chgData name="Johnson, Scott" userId="bec97677-f0c6-4bfb-b610-83dc74061801" providerId="ADAL" clId="{3752A7CB-15DB-4FDB-9470-D6B55A9E24D1}" dt="2021-03-03T19:44:15.806" v="156" actId="47"/>
        <pc:sldMkLst>
          <pc:docMk/>
          <pc:sldMk cId="2111852430" sldId="316"/>
        </pc:sldMkLst>
      </pc:sldChg>
      <pc:sldChg chg="del">
        <pc:chgData name="Johnson, Scott" userId="bec97677-f0c6-4bfb-b610-83dc74061801" providerId="ADAL" clId="{3752A7CB-15DB-4FDB-9470-D6B55A9E24D1}" dt="2021-03-03T19:44:15.806" v="156" actId="47"/>
        <pc:sldMkLst>
          <pc:docMk/>
          <pc:sldMk cId="3211367782" sldId="323"/>
        </pc:sldMkLst>
      </pc:sldChg>
      <pc:sldChg chg="del">
        <pc:chgData name="Johnson, Scott" userId="bec97677-f0c6-4bfb-b610-83dc74061801" providerId="ADAL" clId="{3752A7CB-15DB-4FDB-9470-D6B55A9E24D1}" dt="2021-03-03T19:44:15.806" v="156" actId="47"/>
        <pc:sldMkLst>
          <pc:docMk/>
          <pc:sldMk cId="3244266823" sldId="324"/>
        </pc:sldMkLst>
      </pc:sldChg>
      <pc:sldChg chg="del">
        <pc:chgData name="Johnson, Scott" userId="bec97677-f0c6-4bfb-b610-83dc74061801" providerId="ADAL" clId="{3752A7CB-15DB-4FDB-9470-D6B55A9E24D1}" dt="2021-03-03T19:44:15.806" v="156" actId="47"/>
        <pc:sldMkLst>
          <pc:docMk/>
          <pc:sldMk cId="1864929856" sldId="325"/>
        </pc:sldMkLst>
      </pc:sldChg>
      <pc:sldChg chg="del">
        <pc:chgData name="Johnson, Scott" userId="bec97677-f0c6-4bfb-b610-83dc74061801" providerId="ADAL" clId="{3752A7CB-15DB-4FDB-9470-D6B55A9E24D1}" dt="2021-03-03T19:44:15.806" v="156" actId="47"/>
        <pc:sldMkLst>
          <pc:docMk/>
          <pc:sldMk cId="721811325" sldId="326"/>
        </pc:sldMkLst>
      </pc:sldChg>
      <pc:sldChg chg="del">
        <pc:chgData name="Johnson, Scott" userId="bec97677-f0c6-4bfb-b610-83dc74061801" providerId="ADAL" clId="{3752A7CB-15DB-4FDB-9470-D6B55A9E24D1}" dt="2021-03-03T19:44:15.806" v="156" actId="47"/>
        <pc:sldMkLst>
          <pc:docMk/>
          <pc:sldMk cId="2277526465" sldId="329"/>
        </pc:sldMkLst>
      </pc:sldChg>
      <pc:sldChg chg="del">
        <pc:chgData name="Johnson, Scott" userId="bec97677-f0c6-4bfb-b610-83dc74061801" providerId="ADAL" clId="{3752A7CB-15DB-4FDB-9470-D6B55A9E24D1}" dt="2021-03-03T19:44:15.806" v="156" actId="47"/>
        <pc:sldMkLst>
          <pc:docMk/>
          <pc:sldMk cId="3386978573" sldId="330"/>
        </pc:sldMkLst>
      </pc:sldChg>
      <pc:sldChg chg="del">
        <pc:chgData name="Johnson, Scott" userId="bec97677-f0c6-4bfb-b610-83dc74061801" providerId="ADAL" clId="{3752A7CB-15DB-4FDB-9470-D6B55A9E24D1}" dt="2021-03-03T20:23:59.586" v="682" actId="47"/>
        <pc:sldMkLst>
          <pc:docMk/>
          <pc:sldMk cId="870917157" sldId="332"/>
        </pc:sldMkLst>
      </pc:sldChg>
      <pc:sldChg chg="del">
        <pc:chgData name="Johnson, Scott" userId="bec97677-f0c6-4bfb-b610-83dc74061801" providerId="ADAL" clId="{3752A7CB-15DB-4FDB-9470-D6B55A9E24D1}" dt="2021-03-03T19:44:15.806" v="156" actId="47"/>
        <pc:sldMkLst>
          <pc:docMk/>
          <pc:sldMk cId="2172463248" sldId="335"/>
        </pc:sldMkLst>
      </pc:sldChg>
      <pc:sldChg chg="del">
        <pc:chgData name="Johnson, Scott" userId="bec97677-f0c6-4bfb-b610-83dc74061801" providerId="ADAL" clId="{3752A7CB-15DB-4FDB-9470-D6B55A9E24D1}" dt="2021-03-03T20:23:59.586" v="682" actId="47"/>
        <pc:sldMkLst>
          <pc:docMk/>
          <pc:sldMk cId="3960483871" sldId="336"/>
        </pc:sldMkLst>
      </pc:sldChg>
      <pc:sldChg chg="del">
        <pc:chgData name="Johnson, Scott" userId="bec97677-f0c6-4bfb-b610-83dc74061801" providerId="ADAL" clId="{3752A7CB-15DB-4FDB-9470-D6B55A9E24D1}" dt="2021-03-03T19:44:15.806" v="156" actId="47"/>
        <pc:sldMkLst>
          <pc:docMk/>
          <pc:sldMk cId="2774040958" sldId="337"/>
        </pc:sldMkLst>
      </pc:sldChg>
      <pc:sldChg chg="modSp mod">
        <pc:chgData name="Johnson, Scott" userId="bec97677-f0c6-4bfb-b610-83dc74061801" providerId="ADAL" clId="{3752A7CB-15DB-4FDB-9470-D6B55A9E24D1}" dt="2021-03-03T20:27:55.888" v="764" actId="6549"/>
        <pc:sldMkLst>
          <pc:docMk/>
          <pc:sldMk cId="149976220" sldId="338"/>
        </pc:sldMkLst>
        <pc:spChg chg="mod">
          <ac:chgData name="Johnson, Scott" userId="bec97677-f0c6-4bfb-b610-83dc74061801" providerId="ADAL" clId="{3752A7CB-15DB-4FDB-9470-D6B55A9E24D1}" dt="2021-03-03T20:27:55.888" v="764" actId="6549"/>
          <ac:spMkLst>
            <pc:docMk/>
            <pc:sldMk cId="149976220" sldId="338"/>
            <ac:spMk id="3" creationId="{06942845-BD5A-42C5-A5C4-13339DD507AB}"/>
          </ac:spMkLst>
        </pc:spChg>
      </pc:sldChg>
      <pc:sldChg chg="del">
        <pc:chgData name="Johnson, Scott" userId="bec97677-f0c6-4bfb-b610-83dc74061801" providerId="ADAL" clId="{3752A7CB-15DB-4FDB-9470-D6B55A9E24D1}" dt="2021-03-03T19:44:15.806" v="156" actId="47"/>
        <pc:sldMkLst>
          <pc:docMk/>
          <pc:sldMk cId="3378332009" sldId="339"/>
        </pc:sldMkLst>
      </pc:sldChg>
      <pc:sldChg chg="del">
        <pc:chgData name="Johnson, Scott" userId="bec97677-f0c6-4bfb-b610-83dc74061801" providerId="ADAL" clId="{3752A7CB-15DB-4FDB-9470-D6B55A9E24D1}" dt="2021-03-03T19:43:49.364" v="155" actId="47"/>
        <pc:sldMkLst>
          <pc:docMk/>
          <pc:sldMk cId="1121534450" sldId="340"/>
        </pc:sldMkLst>
      </pc:sldChg>
      <pc:sldChg chg="del">
        <pc:chgData name="Johnson, Scott" userId="bec97677-f0c6-4bfb-b610-83dc74061801" providerId="ADAL" clId="{3752A7CB-15DB-4FDB-9470-D6B55A9E24D1}" dt="2021-03-03T19:44:15.806" v="156" actId="47"/>
        <pc:sldMkLst>
          <pc:docMk/>
          <pc:sldMk cId="183962543" sldId="341"/>
        </pc:sldMkLst>
      </pc:sldChg>
      <pc:sldChg chg="modSp mod ord">
        <pc:chgData name="Johnson, Scott" userId="bec97677-f0c6-4bfb-b610-83dc74061801" providerId="ADAL" clId="{3752A7CB-15DB-4FDB-9470-D6B55A9E24D1}" dt="2021-03-03T20:28:05.530" v="766"/>
        <pc:sldMkLst>
          <pc:docMk/>
          <pc:sldMk cId="232901559" sldId="343"/>
        </pc:sldMkLst>
        <pc:spChg chg="mod">
          <ac:chgData name="Johnson, Scott" userId="bec97677-f0c6-4bfb-b610-83dc74061801" providerId="ADAL" clId="{3752A7CB-15DB-4FDB-9470-D6B55A9E24D1}" dt="2021-03-03T20:24:45.611" v="695" actId="6549"/>
          <ac:spMkLst>
            <pc:docMk/>
            <pc:sldMk cId="232901559" sldId="343"/>
            <ac:spMk id="3" creationId="{06942845-BD5A-42C5-A5C4-13339DD507AB}"/>
          </ac:spMkLst>
        </pc:spChg>
      </pc:sldChg>
      <pc:sldChg chg="del">
        <pc:chgData name="Johnson, Scott" userId="bec97677-f0c6-4bfb-b610-83dc74061801" providerId="ADAL" clId="{3752A7CB-15DB-4FDB-9470-D6B55A9E24D1}" dt="2021-03-03T20:23:59.586" v="682" actId="47"/>
        <pc:sldMkLst>
          <pc:docMk/>
          <pc:sldMk cId="241651628" sldId="344"/>
        </pc:sldMkLst>
      </pc:sldChg>
      <pc:sldChg chg="del">
        <pc:chgData name="Johnson, Scott" userId="bec97677-f0c6-4bfb-b610-83dc74061801" providerId="ADAL" clId="{3752A7CB-15DB-4FDB-9470-D6B55A9E24D1}" dt="2021-03-03T20:23:59.586" v="682" actId="47"/>
        <pc:sldMkLst>
          <pc:docMk/>
          <pc:sldMk cId="3629318050" sldId="345"/>
        </pc:sldMkLst>
      </pc:sldChg>
      <pc:sldChg chg="del">
        <pc:chgData name="Johnson, Scott" userId="bec97677-f0c6-4bfb-b610-83dc74061801" providerId="ADAL" clId="{3752A7CB-15DB-4FDB-9470-D6B55A9E24D1}" dt="2021-03-03T20:23:59.586" v="682" actId="47"/>
        <pc:sldMkLst>
          <pc:docMk/>
          <pc:sldMk cId="1933336191" sldId="347"/>
        </pc:sldMkLst>
      </pc:sldChg>
      <pc:sldChg chg="del">
        <pc:chgData name="Johnson, Scott" userId="bec97677-f0c6-4bfb-b610-83dc74061801" providerId="ADAL" clId="{3752A7CB-15DB-4FDB-9470-D6B55A9E24D1}" dt="2021-03-03T19:44:15.806" v="156" actId="47"/>
        <pc:sldMkLst>
          <pc:docMk/>
          <pc:sldMk cId="2192058484" sldId="348"/>
        </pc:sldMkLst>
      </pc:sldChg>
      <pc:sldChg chg="del">
        <pc:chgData name="Johnson, Scott" userId="bec97677-f0c6-4bfb-b610-83dc74061801" providerId="ADAL" clId="{3752A7CB-15DB-4FDB-9470-D6B55A9E24D1}" dt="2021-03-03T19:44:15.806" v="156" actId="47"/>
        <pc:sldMkLst>
          <pc:docMk/>
          <pc:sldMk cId="1523953816" sldId="349"/>
        </pc:sldMkLst>
      </pc:sldChg>
      <pc:sldChg chg="del">
        <pc:chgData name="Johnson, Scott" userId="bec97677-f0c6-4bfb-b610-83dc74061801" providerId="ADAL" clId="{3752A7CB-15DB-4FDB-9470-D6B55A9E24D1}" dt="2021-03-03T19:44:15.806" v="156" actId="47"/>
        <pc:sldMkLst>
          <pc:docMk/>
          <pc:sldMk cId="408416928" sldId="350"/>
        </pc:sldMkLst>
      </pc:sldChg>
      <pc:sldChg chg="del">
        <pc:chgData name="Johnson, Scott" userId="bec97677-f0c6-4bfb-b610-83dc74061801" providerId="ADAL" clId="{3752A7CB-15DB-4FDB-9470-D6B55A9E24D1}" dt="2021-03-03T19:44:15.806" v="156" actId="47"/>
        <pc:sldMkLst>
          <pc:docMk/>
          <pc:sldMk cId="208315936" sldId="351"/>
        </pc:sldMkLst>
      </pc:sldChg>
      <pc:sldChg chg="del">
        <pc:chgData name="Johnson, Scott" userId="bec97677-f0c6-4bfb-b610-83dc74061801" providerId="ADAL" clId="{3752A7CB-15DB-4FDB-9470-D6B55A9E24D1}" dt="2021-03-03T19:44:15.806" v="156" actId="47"/>
        <pc:sldMkLst>
          <pc:docMk/>
          <pc:sldMk cId="2707314825" sldId="352"/>
        </pc:sldMkLst>
      </pc:sldChg>
      <pc:sldChg chg="del">
        <pc:chgData name="Johnson, Scott" userId="bec97677-f0c6-4bfb-b610-83dc74061801" providerId="ADAL" clId="{3752A7CB-15DB-4FDB-9470-D6B55A9E24D1}" dt="2021-03-03T19:44:15.806" v="156" actId="47"/>
        <pc:sldMkLst>
          <pc:docMk/>
          <pc:sldMk cId="3259533247" sldId="353"/>
        </pc:sldMkLst>
      </pc:sldChg>
      <pc:sldChg chg="del">
        <pc:chgData name="Johnson, Scott" userId="bec97677-f0c6-4bfb-b610-83dc74061801" providerId="ADAL" clId="{3752A7CB-15DB-4FDB-9470-D6B55A9E24D1}" dt="2021-03-03T19:44:15.806" v="156" actId="47"/>
        <pc:sldMkLst>
          <pc:docMk/>
          <pc:sldMk cId="3350950334" sldId="354"/>
        </pc:sldMkLst>
      </pc:sldChg>
      <pc:sldChg chg="del">
        <pc:chgData name="Johnson, Scott" userId="bec97677-f0c6-4bfb-b610-83dc74061801" providerId="ADAL" clId="{3752A7CB-15DB-4FDB-9470-D6B55A9E24D1}" dt="2021-03-03T19:44:15.806" v="156" actId="47"/>
        <pc:sldMkLst>
          <pc:docMk/>
          <pc:sldMk cId="454870060" sldId="355"/>
        </pc:sldMkLst>
      </pc:sldChg>
      <pc:sldChg chg="del">
        <pc:chgData name="Johnson, Scott" userId="bec97677-f0c6-4bfb-b610-83dc74061801" providerId="ADAL" clId="{3752A7CB-15DB-4FDB-9470-D6B55A9E24D1}" dt="2021-03-03T19:44:15.806" v="156" actId="47"/>
        <pc:sldMkLst>
          <pc:docMk/>
          <pc:sldMk cId="674616222" sldId="356"/>
        </pc:sldMkLst>
      </pc:sldChg>
      <pc:sldChg chg="del">
        <pc:chgData name="Johnson, Scott" userId="bec97677-f0c6-4bfb-b610-83dc74061801" providerId="ADAL" clId="{3752A7CB-15DB-4FDB-9470-D6B55A9E24D1}" dt="2021-03-03T19:44:15.806" v="156" actId="47"/>
        <pc:sldMkLst>
          <pc:docMk/>
          <pc:sldMk cId="1178806272" sldId="357"/>
        </pc:sldMkLst>
      </pc:sldChg>
      <pc:sldChg chg="del">
        <pc:chgData name="Johnson, Scott" userId="bec97677-f0c6-4bfb-b610-83dc74061801" providerId="ADAL" clId="{3752A7CB-15DB-4FDB-9470-D6B55A9E24D1}" dt="2021-03-03T19:44:15.806" v="156" actId="47"/>
        <pc:sldMkLst>
          <pc:docMk/>
          <pc:sldMk cId="3365984891" sldId="358"/>
        </pc:sldMkLst>
      </pc:sldChg>
      <pc:sldChg chg="del">
        <pc:chgData name="Johnson, Scott" userId="bec97677-f0c6-4bfb-b610-83dc74061801" providerId="ADAL" clId="{3752A7CB-15DB-4FDB-9470-D6B55A9E24D1}" dt="2021-03-03T19:44:15.806" v="156" actId="47"/>
        <pc:sldMkLst>
          <pc:docMk/>
          <pc:sldMk cId="3011505804" sldId="359"/>
        </pc:sldMkLst>
      </pc:sldChg>
      <pc:sldChg chg="del">
        <pc:chgData name="Johnson, Scott" userId="bec97677-f0c6-4bfb-b610-83dc74061801" providerId="ADAL" clId="{3752A7CB-15DB-4FDB-9470-D6B55A9E24D1}" dt="2021-03-03T19:44:15.806" v="156" actId="47"/>
        <pc:sldMkLst>
          <pc:docMk/>
          <pc:sldMk cId="2618998537" sldId="360"/>
        </pc:sldMkLst>
      </pc:sldChg>
      <pc:sldChg chg="del">
        <pc:chgData name="Johnson, Scott" userId="bec97677-f0c6-4bfb-b610-83dc74061801" providerId="ADAL" clId="{3752A7CB-15DB-4FDB-9470-D6B55A9E24D1}" dt="2021-03-03T19:44:15.806" v="156" actId="47"/>
        <pc:sldMkLst>
          <pc:docMk/>
          <pc:sldMk cId="1159109592" sldId="361"/>
        </pc:sldMkLst>
      </pc:sldChg>
      <pc:sldChg chg="del">
        <pc:chgData name="Johnson, Scott" userId="bec97677-f0c6-4bfb-b610-83dc74061801" providerId="ADAL" clId="{3752A7CB-15DB-4FDB-9470-D6B55A9E24D1}" dt="2021-03-03T19:44:15.806" v="156" actId="47"/>
        <pc:sldMkLst>
          <pc:docMk/>
          <pc:sldMk cId="3529641639" sldId="362"/>
        </pc:sldMkLst>
      </pc:sldChg>
      <pc:sldChg chg="del">
        <pc:chgData name="Johnson, Scott" userId="bec97677-f0c6-4bfb-b610-83dc74061801" providerId="ADAL" clId="{3752A7CB-15DB-4FDB-9470-D6B55A9E24D1}" dt="2021-03-03T19:44:15.806" v="156" actId="47"/>
        <pc:sldMkLst>
          <pc:docMk/>
          <pc:sldMk cId="2396830660" sldId="363"/>
        </pc:sldMkLst>
      </pc:sldChg>
      <pc:sldChg chg="del">
        <pc:chgData name="Johnson, Scott" userId="bec97677-f0c6-4bfb-b610-83dc74061801" providerId="ADAL" clId="{3752A7CB-15DB-4FDB-9470-D6B55A9E24D1}" dt="2021-03-03T19:44:15.806" v="156" actId="47"/>
        <pc:sldMkLst>
          <pc:docMk/>
          <pc:sldMk cId="1520874073" sldId="364"/>
        </pc:sldMkLst>
      </pc:sldChg>
      <pc:sldChg chg="del">
        <pc:chgData name="Johnson, Scott" userId="bec97677-f0c6-4bfb-b610-83dc74061801" providerId="ADAL" clId="{3752A7CB-15DB-4FDB-9470-D6B55A9E24D1}" dt="2021-03-03T19:44:15.806" v="156" actId="47"/>
        <pc:sldMkLst>
          <pc:docMk/>
          <pc:sldMk cId="1232863992" sldId="365"/>
        </pc:sldMkLst>
      </pc:sldChg>
      <pc:sldChg chg="del">
        <pc:chgData name="Johnson, Scott" userId="bec97677-f0c6-4bfb-b610-83dc74061801" providerId="ADAL" clId="{3752A7CB-15DB-4FDB-9470-D6B55A9E24D1}" dt="2021-03-03T19:44:15.806" v="156" actId="47"/>
        <pc:sldMkLst>
          <pc:docMk/>
          <pc:sldMk cId="3398038895" sldId="366"/>
        </pc:sldMkLst>
      </pc:sldChg>
      <pc:sldChg chg="del">
        <pc:chgData name="Johnson, Scott" userId="bec97677-f0c6-4bfb-b610-83dc74061801" providerId="ADAL" clId="{3752A7CB-15DB-4FDB-9470-D6B55A9E24D1}" dt="2021-03-03T19:44:15.806" v="156" actId="47"/>
        <pc:sldMkLst>
          <pc:docMk/>
          <pc:sldMk cId="2743685347" sldId="368"/>
        </pc:sldMkLst>
      </pc:sldChg>
      <pc:sldChg chg="del">
        <pc:chgData name="Johnson, Scott" userId="bec97677-f0c6-4bfb-b610-83dc74061801" providerId="ADAL" clId="{3752A7CB-15DB-4FDB-9470-D6B55A9E24D1}" dt="2021-03-03T19:44:15.806" v="156" actId="47"/>
        <pc:sldMkLst>
          <pc:docMk/>
          <pc:sldMk cId="2705703643" sldId="369"/>
        </pc:sldMkLst>
      </pc:sldChg>
      <pc:sldChg chg="del">
        <pc:chgData name="Johnson, Scott" userId="bec97677-f0c6-4bfb-b610-83dc74061801" providerId="ADAL" clId="{3752A7CB-15DB-4FDB-9470-D6B55A9E24D1}" dt="2021-03-03T19:44:15.806" v="156" actId="47"/>
        <pc:sldMkLst>
          <pc:docMk/>
          <pc:sldMk cId="2852999743" sldId="370"/>
        </pc:sldMkLst>
      </pc:sldChg>
      <pc:sldChg chg="del">
        <pc:chgData name="Johnson, Scott" userId="bec97677-f0c6-4bfb-b610-83dc74061801" providerId="ADAL" clId="{3752A7CB-15DB-4FDB-9470-D6B55A9E24D1}" dt="2021-03-03T19:44:15.806" v="156" actId="47"/>
        <pc:sldMkLst>
          <pc:docMk/>
          <pc:sldMk cId="4216114069" sldId="371"/>
        </pc:sldMkLst>
      </pc:sldChg>
      <pc:sldChg chg="del">
        <pc:chgData name="Johnson, Scott" userId="bec97677-f0c6-4bfb-b610-83dc74061801" providerId="ADAL" clId="{3752A7CB-15DB-4FDB-9470-D6B55A9E24D1}" dt="2021-03-03T19:44:15.806" v="156" actId="47"/>
        <pc:sldMkLst>
          <pc:docMk/>
          <pc:sldMk cId="249472728" sldId="372"/>
        </pc:sldMkLst>
      </pc:sldChg>
      <pc:sldChg chg="del">
        <pc:chgData name="Johnson, Scott" userId="bec97677-f0c6-4bfb-b610-83dc74061801" providerId="ADAL" clId="{3752A7CB-15DB-4FDB-9470-D6B55A9E24D1}" dt="2021-03-03T19:44:15.806" v="156" actId="47"/>
        <pc:sldMkLst>
          <pc:docMk/>
          <pc:sldMk cId="2183085613" sldId="373"/>
        </pc:sldMkLst>
      </pc:sldChg>
      <pc:sldChg chg="del">
        <pc:chgData name="Johnson, Scott" userId="bec97677-f0c6-4bfb-b610-83dc74061801" providerId="ADAL" clId="{3752A7CB-15DB-4FDB-9470-D6B55A9E24D1}" dt="2021-03-03T19:44:15.806" v="156" actId="47"/>
        <pc:sldMkLst>
          <pc:docMk/>
          <pc:sldMk cId="3938235244" sldId="374"/>
        </pc:sldMkLst>
      </pc:sldChg>
      <pc:sldChg chg="del">
        <pc:chgData name="Johnson, Scott" userId="bec97677-f0c6-4bfb-b610-83dc74061801" providerId="ADAL" clId="{3752A7CB-15DB-4FDB-9470-D6B55A9E24D1}" dt="2021-03-03T19:44:15.806" v="156" actId="47"/>
        <pc:sldMkLst>
          <pc:docMk/>
          <pc:sldMk cId="1819969953" sldId="375"/>
        </pc:sldMkLst>
      </pc:sldChg>
      <pc:sldChg chg="modSp mod">
        <pc:chgData name="Johnson, Scott" userId="bec97677-f0c6-4bfb-b610-83dc74061801" providerId="ADAL" clId="{3752A7CB-15DB-4FDB-9470-D6B55A9E24D1}" dt="2021-03-03T20:24:42.394" v="694" actId="6549"/>
        <pc:sldMkLst>
          <pc:docMk/>
          <pc:sldMk cId="483102373" sldId="376"/>
        </pc:sldMkLst>
        <pc:spChg chg="mod">
          <ac:chgData name="Johnson, Scott" userId="bec97677-f0c6-4bfb-b610-83dc74061801" providerId="ADAL" clId="{3752A7CB-15DB-4FDB-9470-D6B55A9E24D1}" dt="2021-03-03T20:24:42.394" v="694" actId="6549"/>
          <ac:spMkLst>
            <pc:docMk/>
            <pc:sldMk cId="483102373" sldId="376"/>
            <ac:spMk id="3" creationId="{06942845-BD5A-42C5-A5C4-13339DD507AB}"/>
          </ac:spMkLst>
        </pc:spChg>
      </pc:sldChg>
      <pc:sldChg chg="modSp add del mod ord">
        <pc:chgData name="Johnson, Scott" userId="bec97677-f0c6-4bfb-b610-83dc74061801" providerId="ADAL" clId="{3752A7CB-15DB-4FDB-9470-D6B55A9E24D1}" dt="2021-03-03T20:26:05.885" v="733" actId="47"/>
        <pc:sldMkLst>
          <pc:docMk/>
          <pc:sldMk cId="2909465898" sldId="377"/>
        </pc:sldMkLst>
        <pc:spChg chg="mod">
          <ac:chgData name="Johnson, Scott" userId="bec97677-f0c6-4bfb-b610-83dc74061801" providerId="ADAL" clId="{3752A7CB-15DB-4FDB-9470-D6B55A9E24D1}" dt="2021-03-03T20:21:52.008" v="653" actId="113"/>
          <ac:spMkLst>
            <pc:docMk/>
            <pc:sldMk cId="2909465898" sldId="377"/>
            <ac:spMk id="4" creationId="{9F800888-D9B6-49F1-8B90-B7E4BB43ED5B}"/>
          </ac:spMkLst>
        </pc:spChg>
      </pc:sldChg>
      <pc:sldChg chg="add del">
        <pc:chgData name="Johnson, Scott" userId="bec97677-f0c6-4bfb-b610-83dc74061801" providerId="ADAL" clId="{3752A7CB-15DB-4FDB-9470-D6B55A9E24D1}" dt="2021-03-03T20:20:47.978" v="610"/>
        <pc:sldMkLst>
          <pc:docMk/>
          <pc:sldMk cId="3833215190" sldId="377"/>
        </pc:sldMkLst>
      </pc:sldChg>
      <pc:sldChg chg="modSp add del mod ord">
        <pc:chgData name="Johnson, Scott" userId="bec97677-f0c6-4bfb-b610-83dc74061801" providerId="ADAL" clId="{3752A7CB-15DB-4FDB-9470-D6B55A9E24D1}" dt="2021-03-03T20:26:42.304" v="742" actId="47"/>
        <pc:sldMkLst>
          <pc:docMk/>
          <pc:sldMk cId="2267991571" sldId="378"/>
        </pc:sldMkLst>
        <pc:spChg chg="mod">
          <ac:chgData name="Johnson, Scott" userId="bec97677-f0c6-4bfb-b610-83dc74061801" providerId="ADAL" clId="{3752A7CB-15DB-4FDB-9470-D6B55A9E24D1}" dt="2021-03-03T20:23:03.554" v="666" actId="113"/>
          <ac:spMkLst>
            <pc:docMk/>
            <pc:sldMk cId="2267991571" sldId="378"/>
            <ac:spMk id="4" creationId="{9F800888-D9B6-49F1-8B90-B7E4BB43ED5B}"/>
          </ac:spMkLst>
        </pc:spChg>
      </pc:sldChg>
      <pc:sldChg chg="modSp add del mod ord">
        <pc:chgData name="Johnson, Scott" userId="bec97677-f0c6-4bfb-b610-83dc74061801" providerId="ADAL" clId="{3752A7CB-15DB-4FDB-9470-D6B55A9E24D1}" dt="2021-03-03T20:26:21.728" v="738" actId="47"/>
        <pc:sldMkLst>
          <pc:docMk/>
          <pc:sldMk cId="1569142032" sldId="379"/>
        </pc:sldMkLst>
        <pc:spChg chg="mod">
          <ac:chgData name="Johnson, Scott" userId="bec97677-f0c6-4bfb-b610-83dc74061801" providerId="ADAL" clId="{3752A7CB-15DB-4FDB-9470-D6B55A9E24D1}" dt="2021-03-03T20:22:41.081" v="662" actId="113"/>
          <ac:spMkLst>
            <pc:docMk/>
            <pc:sldMk cId="1569142032" sldId="379"/>
            <ac:spMk id="4" creationId="{9F800888-D9B6-49F1-8B90-B7E4BB43ED5B}"/>
          </ac:spMkLst>
        </pc:spChg>
      </pc:sldChg>
      <pc:sldChg chg="modSp add del mod">
        <pc:chgData name="Johnson, Scott" userId="bec97677-f0c6-4bfb-b610-83dc74061801" providerId="ADAL" clId="{3752A7CB-15DB-4FDB-9470-D6B55A9E24D1}" dt="2021-03-03T20:25:46.894" v="725" actId="47"/>
        <pc:sldMkLst>
          <pc:docMk/>
          <pc:sldMk cId="3594215322" sldId="380"/>
        </pc:sldMkLst>
        <pc:spChg chg="mod">
          <ac:chgData name="Johnson, Scott" userId="bec97677-f0c6-4bfb-b610-83dc74061801" providerId="ADAL" clId="{3752A7CB-15DB-4FDB-9470-D6B55A9E24D1}" dt="2021-03-03T20:22:15.047" v="658" actId="113"/>
          <ac:spMkLst>
            <pc:docMk/>
            <pc:sldMk cId="3594215322" sldId="380"/>
            <ac:spMk id="4" creationId="{9F800888-D9B6-49F1-8B90-B7E4BB43ED5B}"/>
          </ac:spMkLst>
        </pc:spChg>
      </pc:sldChg>
      <pc:sldChg chg="modSp add del mod ord">
        <pc:chgData name="Johnson, Scott" userId="bec97677-f0c6-4bfb-b610-83dc74061801" providerId="ADAL" clId="{3752A7CB-15DB-4FDB-9470-D6B55A9E24D1}" dt="2021-03-03T20:26:55.544" v="745" actId="47"/>
        <pc:sldMkLst>
          <pc:docMk/>
          <pc:sldMk cId="1713527503" sldId="381"/>
        </pc:sldMkLst>
        <pc:spChg chg="mod">
          <ac:chgData name="Johnson, Scott" userId="bec97677-f0c6-4bfb-b610-83dc74061801" providerId="ADAL" clId="{3752A7CB-15DB-4FDB-9470-D6B55A9E24D1}" dt="2021-03-03T20:23:17.166" v="671" actId="113"/>
          <ac:spMkLst>
            <pc:docMk/>
            <pc:sldMk cId="1713527503" sldId="381"/>
            <ac:spMk id="4" creationId="{9F800888-D9B6-49F1-8B90-B7E4BB43ED5B}"/>
          </ac:spMkLst>
        </pc:spChg>
      </pc:sldChg>
      <pc:sldChg chg="modSp add del mod ord">
        <pc:chgData name="Johnson, Scott" userId="bec97677-f0c6-4bfb-b610-83dc74061801" providerId="ADAL" clId="{3752A7CB-15DB-4FDB-9470-D6B55A9E24D1}" dt="2021-03-03T20:27:17.106" v="750" actId="47"/>
        <pc:sldMkLst>
          <pc:docMk/>
          <pc:sldMk cId="2340123433" sldId="382"/>
        </pc:sldMkLst>
        <pc:spChg chg="mod">
          <ac:chgData name="Johnson, Scott" userId="bec97677-f0c6-4bfb-b610-83dc74061801" providerId="ADAL" clId="{3752A7CB-15DB-4FDB-9470-D6B55A9E24D1}" dt="2021-03-03T20:23:29.829" v="676" actId="113"/>
          <ac:spMkLst>
            <pc:docMk/>
            <pc:sldMk cId="2340123433" sldId="382"/>
            <ac:spMk id="4" creationId="{9F800888-D9B6-49F1-8B90-B7E4BB43ED5B}"/>
          </ac:spMkLst>
        </pc:spChg>
      </pc:sldChg>
      <pc:sldChg chg="modSp add del mod ord">
        <pc:chgData name="Johnson, Scott" userId="bec97677-f0c6-4bfb-b610-83dc74061801" providerId="ADAL" clId="{3752A7CB-15DB-4FDB-9470-D6B55A9E24D1}" dt="2021-03-03T20:27:41.422" v="756" actId="47"/>
        <pc:sldMkLst>
          <pc:docMk/>
          <pc:sldMk cId="726087403" sldId="383"/>
        </pc:sldMkLst>
        <pc:spChg chg="mod">
          <ac:chgData name="Johnson, Scott" userId="bec97677-f0c6-4bfb-b610-83dc74061801" providerId="ADAL" clId="{3752A7CB-15DB-4FDB-9470-D6B55A9E24D1}" dt="2021-03-03T20:23:47.235" v="681" actId="113"/>
          <ac:spMkLst>
            <pc:docMk/>
            <pc:sldMk cId="726087403" sldId="383"/>
            <ac:spMk id="4" creationId="{9F800888-D9B6-49F1-8B90-B7E4BB43ED5B}"/>
          </ac:spMkLst>
        </pc:spChg>
      </pc:sldChg>
      <pc:sldChg chg="modSp add mod">
        <pc:chgData name="Johnson, Scott" userId="bec97677-f0c6-4bfb-b610-83dc74061801" providerId="ADAL" clId="{3752A7CB-15DB-4FDB-9470-D6B55A9E24D1}" dt="2021-03-03T20:25:53.821" v="728" actId="113"/>
        <pc:sldMkLst>
          <pc:docMk/>
          <pc:sldMk cId="3902223924" sldId="384"/>
        </pc:sldMkLst>
        <pc:spChg chg="mod">
          <ac:chgData name="Johnson, Scott" userId="bec97677-f0c6-4bfb-b610-83dc74061801" providerId="ADAL" clId="{3752A7CB-15DB-4FDB-9470-D6B55A9E24D1}" dt="2021-03-03T20:25:53.821" v="728" actId="113"/>
          <ac:spMkLst>
            <pc:docMk/>
            <pc:sldMk cId="3902223924" sldId="384"/>
            <ac:spMk id="4" creationId="{9F800888-D9B6-49F1-8B90-B7E4BB43ED5B}"/>
          </ac:spMkLst>
        </pc:spChg>
      </pc:sldChg>
      <pc:sldChg chg="modSp add mod">
        <pc:chgData name="Johnson, Scott" userId="bec97677-f0c6-4bfb-b610-83dc74061801" providerId="ADAL" clId="{3752A7CB-15DB-4FDB-9470-D6B55A9E24D1}" dt="2021-03-03T20:26:14.404" v="735" actId="113"/>
        <pc:sldMkLst>
          <pc:docMk/>
          <pc:sldMk cId="3901618453" sldId="385"/>
        </pc:sldMkLst>
        <pc:spChg chg="mod">
          <ac:chgData name="Johnson, Scott" userId="bec97677-f0c6-4bfb-b610-83dc74061801" providerId="ADAL" clId="{3752A7CB-15DB-4FDB-9470-D6B55A9E24D1}" dt="2021-03-03T20:26:14.404" v="735" actId="113"/>
          <ac:spMkLst>
            <pc:docMk/>
            <pc:sldMk cId="3901618453" sldId="385"/>
            <ac:spMk id="4" creationId="{9F800888-D9B6-49F1-8B90-B7E4BB43ED5B}"/>
          </ac:spMkLst>
        </pc:spChg>
      </pc:sldChg>
      <pc:sldChg chg="modSp add mod">
        <pc:chgData name="Johnson, Scott" userId="bec97677-f0c6-4bfb-b610-83dc74061801" providerId="ADAL" clId="{3752A7CB-15DB-4FDB-9470-D6B55A9E24D1}" dt="2021-03-03T20:27:04.290" v="748" actId="113"/>
        <pc:sldMkLst>
          <pc:docMk/>
          <pc:sldMk cId="4214613868" sldId="386"/>
        </pc:sldMkLst>
        <pc:spChg chg="mod">
          <ac:chgData name="Johnson, Scott" userId="bec97677-f0c6-4bfb-b610-83dc74061801" providerId="ADAL" clId="{3752A7CB-15DB-4FDB-9470-D6B55A9E24D1}" dt="2021-03-03T20:27:04.290" v="748" actId="113"/>
          <ac:spMkLst>
            <pc:docMk/>
            <pc:sldMk cId="4214613868" sldId="386"/>
            <ac:spMk id="4" creationId="{9F800888-D9B6-49F1-8B90-B7E4BB43ED5B}"/>
          </ac:spMkLst>
        </pc:spChg>
      </pc:sldChg>
      <pc:sldChg chg="modSp add mod">
        <pc:chgData name="Johnson, Scott" userId="bec97677-f0c6-4bfb-b610-83dc74061801" providerId="ADAL" clId="{3752A7CB-15DB-4FDB-9470-D6B55A9E24D1}" dt="2021-03-03T20:26:59.963" v="747" actId="113"/>
        <pc:sldMkLst>
          <pc:docMk/>
          <pc:sldMk cId="4147122593" sldId="387"/>
        </pc:sldMkLst>
        <pc:spChg chg="mod">
          <ac:chgData name="Johnson, Scott" userId="bec97677-f0c6-4bfb-b610-83dc74061801" providerId="ADAL" clId="{3752A7CB-15DB-4FDB-9470-D6B55A9E24D1}" dt="2021-03-03T20:26:59.963" v="747" actId="113"/>
          <ac:spMkLst>
            <pc:docMk/>
            <pc:sldMk cId="4147122593" sldId="387"/>
            <ac:spMk id="4" creationId="{9F800888-D9B6-49F1-8B90-B7E4BB43ED5B}"/>
          </ac:spMkLst>
        </pc:spChg>
      </pc:sldChg>
      <pc:sldChg chg="modSp add mod">
        <pc:chgData name="Johnson, Scott" userId="bec97677-f0c6-4bfb-b610-83dc74061801" providerId="ADAL" clId="{3752A7CB-15DB-4FDB-9470-D6B55A9E24D1}" dt="2021-03-03T20:27:24.979" v="752" actId="113"/>
        <pc:sldMkLst>
          <pc:docMk/>
          <pc:sldMk cId="3156293176" sldId="388"/>
        </pc:sldMkLst>
        <pc:spChg chg="mod">
          <ac:chgData name="Johnson, Scott" userId="bec97677-f0c6-4bfb-b610-83dc74061801" providerId="ADAL" clId="{3752A7CB-15DB-4FDB-9470-D6B55A9E24D1}" dt="2021-03-03T20:27:24.979" v="752" actId="113"/>
          <ac:spMkLst>
            <pc:docMk/>
            <pc:sldMk cId="3156293176" sldId="388"/>
            <ac:spMk id="4" creationId="{9F800888-D9B6-49F1-8B90-B7E4BB43ED5B}"/>
          </ac:spMkLst>
        </pc:spChg>
      </pc:sldChg>
      <pc:sldChg chg="modSp add mod">
        <pc:chgData name="Johnson, Scott" userId="bec97677-f0c6-4bfb-b610-83dc74061801" providerId="ADAL" clId="{3752A7CB-15DB-4FDB-9470-D6B55A9E24D1}" dt="2021-03-03T20:27:35.632" v="755" actId="113"/>
        <pc:sldMkLst>
          <pc:docMk/>
          <pc:sldMk cId="758617002" sldId="389"/>
        </pc:sldMkLst>
        <pc:spChg chg="mod">
          <ac:chgData name="Johnson, Scott" userId="bec97677-f0c6-4bfb-b610-83dc74061801" providerId="ADAL" clId="{3752A7CB-15DB-4FDB-9470-D6B55A9E24D1}" dt="2021-03-03T20:27:35.632" v="755" actId="113"/>
          <ac:spMkLst>
            <pc:docMk/>
            <pc:sldMk cId="758617002" sldId="389"/>
            <ac:spMk id="4" creationId="{9F800888-D9B6-49F1-8B90-B7E4BB43ED5B}"/>
          </ac:spMkLst>
        </pc:spChg>
      </pc:sldChg>
      <pc:sldChg chg="modSp add mod ord">
        <pc:chgData name="Johnson, Scott" userId="bec97677-f0c6-4bfb-b610-83dc74061801" providerId="ADAL" clId="{3752A7CB-15DB-4FDB-9470-D6B55A9E24D1}" dt="2021-03-03T20:27:50.934" v="761" actId="113"/>
        <pc:sldMkLst>
          <pc:docMk/>
          <pc:sldMk cId="142524541" sldId="390"/>
        </pc:sldMkLst>
        <pc:spChg chg="mod">
          <ac:chgData name="Johnson, Scott" userId="bec97677-f0c6-4bfb-b610-83dc74061801" providerId="ADAL" clId="{3752A7CB-15DB-4FDB-9470-D6B55A9E24D1}" dt="2021-03-03T20:27:50.934" v="761" actId="113"/>
          <ac:spMkLst>
            <pc:docMk/>
            <pc:sldMk cId="142524541" sldId="390"/>
            <ac:spMk id="4" creationId="{9F800888-D9B6-49F1-8B90-B7E4BB43ED5B}"/>
          </ac:spMkLst>
        </pc:spChg>
      </pc:sldChg>
    </pc:docChg>
  </pc:docChgLst>
  <pc:docChgLst>
    <pc:chgData name="Linden, Edward" userId="433a1750-097b-48bf-9475-b5c5f6172203" providerId="ADAL" clId="{ACC375E4-6E70-4B68-8D33-219517A3DE14}"/>
    <pc:docChg chg="custSel modSld">
      <pc:chgData name="Linden, Edward" userId="433a1750-097b-48bf-9475-b5c5f6172203" providerId="ADAL" clId="{ACC375E4-6E70-4B68-8D33-219517A3DE14}" dt="2021-03-12T20:11:06.455" v="225" actId="1589"/>
      <pc:docMkLst>
        <pc:docMk/>
      </pc:docMkLst>
      <pc:sldChg chg="modSp mod addCm">
        <pc:chgData name="Linden, Edward" userId="433a1750-097b-48bf-9475-b5c5f6172203" providerId="ADAL" clId="{ACC375E4-6E70-4B68-8D33-219517A3DE14}" dt="2021-03-09T22:00:59.610" v="50" actId="1589"/>
        <pc:sldMkLst>
          <pc:docMk/>
          <pc:sldMk cId="303887930" sldId="293"/>
        </pc:sldMkLst>
        <pc:spChg chg="mod">
          <ac:chgData name="Linden, Edward" userId="433a1750-097b-48bf-9475-b5c5f6172203" providerId="ADAL" clId="{ACC375E4-6E70-4B68-8D33-219517A3DE14}" dt="2021-03-09T22:00:46.327" v="49" actId="20577"/>
          <ac:spMkLst>
            <pc:docMk/>
            <pc:sldMk cId="303887930" sldId="293"/>
            <ac:spMk id="4" creationId="{3F6CE2FE-F02B-461B-8C8F-E1DFA26F0ED4}"/>
          </ac:spMkLst>
        </pc:spChg>
      </pc:sldChg>
      <pc:sldChg chg="modSp mod addCm">
        <pc:chgData name="Linden, Edward" userId="433a1750-097b-48bf-9475-b5c5f6172203" providerId="ADAL" clId="{ACC375E4-6E70-4B68-8D33-219517A3DE14}" dt="2021-03-11T20:40:36.087" v="70" actId="20577"/>
        <pc:sldMkLst>
          <pc:docMk/>
          <pc:sldMk cId="3412343134" sldId="294"/>
        </pc:sldMkLst>
        <pc:spChg chg="mod">
          <ac:chgData name="Linden, Edward" userId="433a1750-097b-48bf-9475-b5c5f6172203" providerId="ADAL" clId="{ACC375E4-6E70-4B68-8D33-219517A3DE14}" dt="2021-03-11T20:40:36.087" v="70" actId="20577"/>
          <ac:spMkLst>
            <pc:docMk/>
            <pc:sldMk cId="3412343134" sldId="294"/>
            <ac:spMk id="4" creationId="{3F6CE2FE-F02B-461B-8C8F-E1DFA26F0ED4}"/>
          </ac:spMkLst>
        </pc:spChg>
      </pc:sldChg>
      <pc:sldChg chg="modSp mod addCm modCm">
        <pc:chgData name="Linden, Edward" userId="433a1750-097b-48bf-9475-b5c5f6172203" providerId="ADAL" clId="{ACC375E4-6E70-4B68-8D33-219517A3DE14}" dt="2021-03-12T20:11:06.455" v="225" actId="1589"/>
        <pc:sldMkLst>
          <pc:docMk/>
          <pc:sldMk cId="849952477" sldId="392"/>
        </pc:sldMkLst>
        <pc:spChg chg="mod">
          <ac:chgData name="Linden, Edward" userId="433a1750-097b-48bf-9475-b5c5f6172203" providerId="ADAL" clId="{ACC375E4-6E70-4B68-8D33-219517A3DE14}" dt="2021-03-12T20:08:48.349" v="224" actId="6549"/>
          <ac:spMkLst>
            <pc:docMk/>
            <pc:sldMk cId="849952477" sldId="392"/>
            <ac:spMk id="4" creationId="{3F6CE2FE-F02B-461B-8C8F-E1DFA26F0ED4}"/>
          </ac:spMkLst>
        </pc:spChg>
      </pc:sldChg>
      <pc:sldChg chg="modSp mod addCm">
        <pc:chgData name="Linden, Edward" userId="433a1750-097b-48bf-9475-b5c5f6172203" providerId="ADAL" clId="{ACC375E4-6E70-4B68-8D33-219517A3DE14}" dt="2021-03-09T21:41:06.115" v="39" actId="1589"/>
        <pc:sldMkLst>
          <pc:docMk/>
          <pc:sldMk cId="574565108" sldId="394"/>
        </pc:sldMkLst>
        <pc:spChg chg="mod">
          <ac:chgData name="Linden, Edward" userId="433a1750-097b-48bf-9475-b5c5f6172203" providerId="ADAL" clId="{ACC375E4-6E70-4B68-8D33-219517A3DE14}" dt="2021-03-09T21:40:58.888" v="38" actId="20577"/>
          <ac:spMkLst>
            <pc:docMk/>
            <pc:sldMk cId="574565108" sldId="394"/>
            <ac:spMk id="6" creationId="{006126A4-81F1-47A0-B2DA-C3E503FE1C47}"/>
          </ac:spMkLst>
        </pc:spChg>
      </pc:sldChg>
      <pc:sldChg chg="modSp mod">
        <pc:chgData name="Linden, Edward" userId="433a1750-097b-48bf-9475-b5c5f6172203" providerId="ADAL" clId="{ACC375E4-6E70-4B68-8D33-219517A3DE14}" dt="2021-03-09T21:36:10.583" v="0" actId="6549"/>
        <pc:sldMkLst>
          <pc:docMk/>
          <pc:sldMk cId="3284513444" sldId="404"/>
        </pc:sldMkLst>
        <pc:spChg chg="mod">
          <ac:chgData name="Linden, Edward" userId="433a1750-097b-48bf-9475-b5c5f6172203" providerId="ADAL" clId="{ACC375E4-6E70-4B68-8D33-219517A3DE14}" dt="2021-03-09T21:36:10.583" v="0" actId="6549"/>
          <ac:spMkLst>
            <pc:docMk/>
            <pc:sldMk cId="3284513444" sldId="404"/>
            <ac:spMk id="4" creationId="{9F800888-D9B6-49F1-8B90-B7E4BB43ED5B}"/>
          </ac:spMkLst>
        </pc:spChg>
      </pc:sldChg>
      <pc:sldChg chg="modSp mod">
        <pc:chgData name="Linden, Edward" userId="433a1750-097b-48bf-9475-b5c5f6172203" providerId="ADAL" clId="{ACC375E4-6E70-4B68-8D33-219517A3DE14}" dt="2021-03-09T21:36:23.217" v="1" actId="6549"/>
        <pc:sldMkLst>
          <pc:docMk/>
          <pc:sldMk cId="3028724174" sldId="405"/>
        </pc:sldMkLst>
        <pc:spChg chg="mod">
          <ac:chgData name="Linden, Edward" userId="433a1750-097b-48bf-9475-b5c5f6172203" providerId="ADAL" clId="{ACC375E4-6E70-4B68-8D33-219517A3DE14}" dt="2021-03-09T21:36:23.217" v="1" actId="6549"/>
          <ac:spMkLst>
            <pc:docMk/>
            <pc:sldMk cId="3028724174" sldId="405"/>
            <ac:spMk id="4" creationId="{9F800888-D9B6-49F1-8B90-B7E4BB43ED5B}"/>
          </ac:spMkLst>
        </pc:spChg>
      </pc:sldChg>
      <pc:sldChg chg="modSp mod">
        <pc:chgData name="Linden, Edward" userId="433a1750-097b-48bf-9475-b5c5f6172203" providerId="ADAL" clId="{ACC375E4-6E70-4B68-8D33-219517A3DE14}" dt="2021-03-09T21:36:35.896" v="2" actId="20577"/>
        <pc:sldMkLst>
          <pc:docMk/>
          <pc:sldMk cId="2789391775" sldId="406"/>
        </pc:sldMkLst>
        <pc:spChg chg="mod">
          <ac:chgData name="Linden, Edward" userId="433a1750-097b-48bf-9475-b5c5f6172203" providerId="ADAL" clId="{ACC375E4-6E70-4B68-8D33-219517A3DE14}" dt="2021-03-09T21:36:35.896" v="2" actId="20577"/>
          <ac:spMkLst>
            <pc:docMk/>
            <pc:sldMk cId="2789391775" sldId="406"/>
            <ac:spMk id="4" creationId="{9F800888-D9B6-49F1-8B90-B7E4BB43ED5B}"/>
          </ac:spMkLst>
        </pc:spChg>
      </pc:sldChg>
      <pc:sldChg chg="modSp mod">
        <pc:chgData name="Linden, Edward" userId="433a1750-097b-48bf-9475-b5c5f6172203" providerId="ADAL" clId="{ACC375E4-6E70-4B68-8D33-219517A3DE14}" dt="2021-03-09T21:36:46.792" v="3" actId="20577"/>
        <pc:sldMkLst>
          <pc:docMk/>
          <pc:sldMk cId="1803178138" sldId="410"/>
        </pc:sldMkLst>
        <pc:spChg chg="mod">
          <ac:chgData name="Linden, Edward" userId="433a1750-097b-48bf-9475-b5c5f6172203" providerId="ADAL" clId="{ACC375E4-6E70-4B68-8D33-219517A3DE14}" dt="2021-03-09T21:36:46.792" v="3" actId="20577"/>
          <ac:spMkLst>
            <pc:docMk/>
            <pc:sldMk cId="1803178138" sldId="410"/>
            <ac:spMk id="4" creationId="{9F800888-D9B6-49F1-8B90-B7E4BB43ED5B}"/>
          </ac:spMkLst>
        </pc:spChg>
      </pc:sldChg>
      <pc:sldChg chg="modSp mod">
        <pc:chgData name="Linden, Edward" userId="433a1750-097b-48bf-9475-b5c5f6172203" providerId="ADAL" clId="{ACC375E4-6E70-4B68-8D33-219517A3DE14}" dt="2021-03-09T21:36:58.729" v="4" actId="20577"/>
        <pc:sldMkLst>
          <pc:docMk/>
          <pc:sldMk cId="253133518" sldId="411"/>
        </pc:sldMkLst>
        <pc:spChg chg="mod">
          <ac:chgData name="Linden, Edward" userId="433a1750-097b-48bf-9475-b5c5f6172203" providerId="ADAL" clId="{ACC375E4-6E70-4B68-8D33-219517A3DE14}" dt="2021-03-09T21:36:58.729" v="4" actId="20577"/>
          <ac:spMkLst>
            <pc:docMk/>
            <pc:sldMk cId="253133518" sldId="411"/>
            <ac:spMk id="4" creationId="{9F800888-D9B6-49F1-8B90-B7E4BB43ED5B}"/>
          </ac:spMkLst>
        </pc:spChg>
      </pc:sldChg>
      <pc:sldChg chg="modSp mod">
        <pc:chgData name="Linden, Edward" userId="433a1750-097b-48bf-9475-b5c5f6172203" providerId="ADAL" clId="{ACC375E4-6E70-4B68-8D33-219517A3DE14}" dt="2021-03-09T21:37:17.395" v="5" actId="20577"/>
        <pc:sldMkLst>
          <pc:docMk/>
          <pc:sldMk cId="4289968424" sldId="412"/>
        </pc:sldMkLst>
        <pc:spChg chg="mod">
          <ac:chgData name="Linden, Edward" userId="433a1750-097b-48bf-9475-b5c5f6172203" providerId="ADAL" clId="{ACC375E4-6E70-4B68-8D33-219517A3DE14}" dt="2021-03-09T21:37:17.395" v="5" actId="20577"/>
          <ac:spMkLst>
            <pc:docMk/>
            <pc:sldMk cId="4289968424" sldId="412"/>
            <ac:spMk id="4" creationId="{9F800888-D9B6-49F1-8B90-B7E4BB43ED5B}"/>
          </ac:spMkLst>
        </pc:spChg>
      </pc:sldChg>
      <pc:sldChg chg="modSp mod">
        <pc:chgData name="Linden, Edward" userId="433a1750-097b-48bf-9475-b5c5f6172203" providerId="ADAL" clId="{ACC375E4-6E70-4B68-8D33-219517A3DE14}" dt="2021-03-09T21:37:32.387" v="6" actId="20577"/>
        <pc:sldMkLst>
          <pc:docMk/>
          <pc:sldMk cId="3105732031" sldId="413"/>
        </pc:sldMkLst>
        <pc:spChg chg="mod">
          <ac:chgData name="Linden, Edward" userId="433a1750-097b-48bf-9475-b5c5f6172203" providerId="ADAL" clId="{ACC375E4-6E70-4B68-8D33-219517A3DE14}" dt="2021-03-09T21:37:32.387" v="6" actId="20577"/>
          <ac:spMkLst>
            <pc:docMk/>
            <pc:sldMk cId="3105732031" sldId="413"/>
            <ac:spMk id="4" creationId="{9F800888-D9B6-49F1-8B90-B7E4BB43ED5B}"/>
          </ac:spMkLst>
        </pc:spChg>
      </pc:sldChg>
    </pc:docChg>
  </pc:docChgLst>
  <pc:docChgLst>
    <pc:chgData name="Muffoletto, Jamie" userId="S::jamie.muffoletto@tea.texas.gov::daf1e3c6-8137-448a-b141-d23049d419b5" providerId="AD" clId="Web-{742CF522-93B0-4E3C-B3C3-32C6A5175C74}"/>
    <pc:docChg chg="modSld">
      <pc:chgData name="Muffoletto, Jamie" userId="S::jamie.muffoletto@tea.texas.gov::daf1e3c6-8137-448a-b141-d23049d419b5" providerId="AD" clId="Web-{742CF522-93B0-4E3C-B3C3-32C6A5175C74}" dt="2021-03-07T03:22:43.688" v="1"/>
      <pc:docMkLst>
        <pc:docMk/>
      </pc:docMkLst>
      <pc:sldChg chg="addSp delSp modSp">
        <pc:chgData name="Muffoletto, Jamie" userId="S::jamie.muffoletto@tea.texas.gov::daf1e3c6-8137-448a-b141-d23049d419b5" providerId="AD" clId="Web-{742CF522-93B0-4E3C-B3C3-32C6A5175C74}" dt="2021-03-07T03:22:43.688" v="1"/>
        <pc:sldMkLst>
          <pc:docMk/>
          <pc:sldMk cId="2243571199" sldId="409"/>
        </pc:sldMkLst>
        <pc:spChg chg="add del">
          <ac:chgData name="Muffoletto, Jamie" userId="S::jamie.muffoletto@tea.texas.gov::daf1e3c6-8137-448a-b141-d23049d419b5" providerId="AD" clId="Web-{742CF522-93B0-4E3C-B3C3-32C6A5175C74}" dt="2021-03-07T03:22:43.688" v="1"/>
          <ac:spMkLst>
            <pc:docMk/>
            <pc:sldMk cId="2243571199" sldId="409"/>
            <ac:spMk id="4" creationId="{3F6CE2FE-F02B-461B-8C8F-E1DFA26F0ED4}"/>
          </ac:spMkLst>
        </pc:spChg>
        <pc:picChg chg="add del mod ord">
          <ac:chgData name="Muffoletto, Jamie" userId="S::jamie.muffoletto@tea.texas.gov::daf1e3c6-8137-448a-b141-d23049d419b5" providerId="AD" clId="Web-{742CF522-93B0-4E3C-B3C3-32C6A5175C74}" dt="2021-03-07T03:22:43.688" v="1"/>
          <ac:picMkLst>
            <pc:docMk/>
            <pc:sldMk cId="2243571199" sldId="409"/>
            <ac:picMk id="2" creationId="{455CB0DE-AD67-4002-BF67-72F2D24DA82D}"/>
          </ac:picMkLst>
        </pc:picChg>
      </pc:sldChg>
    </pc:docChg>
  </pc:docChgLst>
  <pc:docChgLst>
    <pc:chgData name="Johnson, Scott" userId="S::scott.johnson@tea.texas.gov::bec97677-f0c6-4bfb-b610-83dc74061801" providerId="AD" clId="Web-{69C9A34B-72A3-4301-9890-B9E131356D01}"/>
    <pc:docChg chg="addSld delSld modSld sldOrd">
      <pc:chgData name="Johnson, Scott" userId="S::scott.johnson@tea.texas.gov::bec97677-f0c6-4bfb-b610-83dc74061801" providerId="AD" clId="Web-{69C9A34B-72A3-4301-9890-B9E131356D01}" dt="2021-02-22T23:46:07.311" v="3241" actId="1076"/>
      <pc:docMkLst>
        <pc:docMk/>
      </pc:docMkLst>
      <pc:sldChg chg="modSp">
        <pc:chgData name="Johnson, Scott" userId="S::scott.johnson@tea.texas.gov::bec97677-f0c6-4bfb-b610-83dc74061801" providerId="AD" clId="Web-{69C9A34B-72A3-4301-9890-B9E131356D01}" dt="2021-02-22T22:00:56.284" v="4" actId="20577"/>
        <pc:sldMkLst>
          <pc:docMk/>
          <pc:sldMk cId="367918000" sldId="258"/>
        </pc:sldMkLst>
        <pc:spChg chg="mod">
          <ac:chgData name="Johnson, Scott" userId="S::scott.johnson@tea.texas.gov::bec97677-f0c6-4bfb-b610-83dc74061801" providerId="AD" clId="Web-{69C9A34B-72A3-4301-9890-B9E131356D01}" dt="2021-02-22T22:00:56.284" v="4" actId="20577"/>
          <ac:spMkLst>
            <pc:docMk/>
            <pc:sldMk cId="367918000" sldId="258"/>
            <ac:spMk id="4" creationId="{D2D7CA18-B5E7-4D73-A8AF-3444E0331ADF}"/>
          </ac:spMkLst>
        </pc:spChg>
      </pc:sldChg>
      <pc:sldChg chg="modSp del">
        <pc:chgData name="Johnson, Scott" userId="S::scott.johnson@tea.texas.gov::bec97677-f0c6-4bfb-b610-83dc74061801" providerId="AD" clId="Web-{69C9A34B-72A3-4301-9890-B9E131356D01}" dt="2021-02-22T22:27:01.126" v="286"/>
        <pc:sldMkLst>
          <pc:docMk/>
          <pc:sldMk cId="3498136201" sldId="267"/>
        </pc:sldMkLst>
        <pc:spChg chg="mod">
          <ac:chgData name="Johnson, Scott" userId="S::scott.johnson@tea.texas.gov::bec97677-f0c6-4bfb-b610-83dc74061801" providerId="AD" clId="Web-{69C9A34B-72A3-4301-9890-B9E131356D01}" dt="2021-02-22T22:08:58.080" v="16" actId="20577"/>
          <ac:spMkLst>
            <pc:docMk/>
            <pc:sldMk cId="3498136201" sldId="267"/>
            <ac:spMk id="3" creationId="{B7726A92-BC31-4481-93A2-EECFCB56AD22}"/>
          </ac:spMkLst>
        </pc:spChg>
        <pc:spChg chg="mod">
          <ac:chgData name="Johnson, Scott" userId="S::scott.johnson@tea.texas.gov::bec97677-f0c6-4bfb-b610-83dc74061801" providerId="AD" clId="Web-{69C9A34B-72A3-4301-9890-B9E131356D01}" dt="2021-02-22T22:11:10.396" v="68" actId="14100"/>
          <ac:spMkLst>
            <pc:docMk/>
            <pc:sldMk cId="3498136201" sldId="267"/>
            <ac:spMk id="4" creationId="{9F800888-D9B6-49F1-8B90-B7E4BB43ED5B}"/>
          </ac:spMkLst>
        </pc:spChg>
      </pc:sldChg>
      <pc:sldChg chg="modSp">
        <pc:chgData name="Johnson, Scott" userId="S::scott.johnson@tea.texas.gov::bec97677-f0c6-4bfb-b610-83dc74061801" providerId="AD" clId="Web-{69C9A34B-72A3-4301-9890-B9E131356D01}" dt="2021-02-22T22:21:08.179" v="226" actId="20577"/>
        <pc:sldMkLst>
          <pc:docMk/>
          <pc:sldMk cId="3147609828" sldId="268"/>
        </pc:sldMkLst>
        <pc:spChg chg="mod">
          <ac:chgData name="Johnson, Scott" userId="S::scott.johnson@tea.texas.gov::bec97677-f0c6-4bfb-b610-83dc74061801" providerId="AD" clId="Web-{69C9A34B-72A3-4301-9890-B9E131356D01}" dt="2021-02-22T22:21:08.179" v="226" actId="20577"/>
          <ac:spMkLst>
            <pc:docMk/>
            <pc:sldMk cId="3147609828" sldId="268"/>
            <ac:spMk id="3" creationId="{4A4DCA0D-95C2-4CBE-9929-BD0236A202A6}"/>
          </ac:spMkLst>
        </pc:spChg>
      </pc:sldChg>
      <pc:sldChg chg="ord">
        <pc:chgData name="Johnson, Scott" userId="S::scott.johnson@tea.texas.gov::bec97677-f0c6-4bfb-b610-83dc74061801" providerId="AD" clId="Web-{69C9A34B-72A3-4301-9890-B9E131356D01}" dt="2021-02-22T22:26:35.735" v="282"/>
        <pc:sldMkLst>
          <pc:docMk/>
          <pc:sldMk cId="1128624508" sldId="269"/>
        </pc:sldMkLst>
      </pc:sldChg>
      <pc:sldChg chg="ord">
        <pc:chgData name="Johnson, Scott" userId="S::scott.johnson@tea.texas.gov::bec97677-f0c6-4bfb-b610-83dc74061801" providerId="AD" clId="Web-{69C9A34B-72A3-4301-9890-B9E131356D01}" dt="2021-02-22T22:21:10.429" v="228"/>
        <pc:sldMkLst>
          <pc:docMk/>
          <pc:sldMk cId="4283534379" sldId="270"/>
        </pc:sldMkLst>
      </pc:sldChg>
      <pc:sldChg chg="ord">
        <pc:chgData name="Johnson, Scott" userId="S::scott.johnson@tea.texas.gov::bec97677-f0c6-4bfb-b610-83dc74061801" providerId="AD" clId="Web-{69C9A34B-72A3-4301-9890-B9E131356D01}" dt="2021-02-22T22:21:09.351" v="227"/>
        <pc:sldMkLst>
          <pc:docMk/>
          <pc:sldMk cId="2321181180" sldId="271"/>
        </pc:sldMkLst>
      </pc:sldChg>
      <pc:sldChg chg="modSp del">
        <pc:chgData name="Johnson, Scott" userId="S::scott.johnson@tea.texas.gov::bec97677-f0c6-4bfb-b610-83dc74061801" providerId="AD" clId="Web-{69C9A34B-72A3-4301-9890-B9E131356D01}" dt="2021-02-22T22:20:48.866" v="204"/>
        <pc:sldMkLst>
          <pc:docMk/>
          <pc:sldMk cId="2922062786" sldId="272"/>
        </pc:sldMkLst>
        <pc:spChg chg="mod">
          <ac:chgData name="Johnson, Scott" userId="S::scott.johnson@tea.texas.gov::bec97677-f0c6-4bfb-b610-83dc74061801" providerId="AD" clId="Web-{69C9A34B-72A3-4301-9890-B9E131356D01}" dt="2021-02-22T22:11:48.678" v="78" actId="20577"/>
          <ac:spMkLst>
            <pc:docMk/>
            <pc:sldMk cId="2922062786" sldId="272"/>
            <ac:spMk id="5" creationId="{354EB7A2-BAD5-4E57-84D7-1E19076795C7}"/>
          </ac:spMkLst>
        </pc:spChg>
      </pc:sldChg>
      <pc:sldChg chg="modSp ord">
        <pc:chgData name="Johnson, Scott" userId="S::scott.johnson@tea.texas.gov::bec97677-f0c6-4bfb-b610-83dc74061801" providerId="AD" clId="Web-{69C9A34B-72A3-4301-9890-B9E131356D01}" dt="2021-02-22T22:58:30.837" v="647" actId="20577"/>
        <pc:sldMkLst>
          <pc:docMk/>
          <pc:sldMk cId="2975579749" sldId="273"/>
        </pc:sldMkLst>
        <pc:spChg chg="mod">
          <ac:chgData name="Johnson, Scott" userId="S::scott.johnson@tea.texas.gov::bec97677-f0c6-4bfb-b610-83dc74061801" providerId="AD" clId="Web-{69C9A34B-72A3-4301-9890-B9E131356D01}" dt="2021-02-22T22:58:30.837" v="647" actId="20577"/>
          <ac:spMkLst>
            <pc:docMk/>
            <pc:sldMk cId="2975579749" sldId="273"/>
            <ac:spMk id="3" creationId="{06942845-BD5A-42C5-A5C4-13339DD507AB}"/>
          </ac:spMkLst>
        </pc:spChg>
      </pc:sldChg>
      <pc:sldChg chg="modSp ord">
        <pc:chgData name="Johnson, Scott" userId="S::scott.johnson@tea.texas.gov::bec97677-f0c6-4bfb-b610-83dc74061801" providerId="AD" clId="Web-{69C9A34B-72A3-4301-9890-B9E131356D01}" dt="2021-02-22T22:21:13.945" v="229"/>
        <pc:sldMkLst>
          <pc:docMk/>
          <pc:sldMk cId="2972553045" sldId="277"/>
        </pc:sldMkLst>
        <pc:spChg chg="mod">
          <ac:chgData name="Johnson, Scott" userId="S::scott.johnson@tea.texas.gov::bec97677-f0c6-4bfb-b610-83dc74061801" providerId="AD" clId="Web-{69C9A34B-72A3-4301-9890-B9E131356D01}" dt="2021-02-22T22:07:41.640" v="12" actId="20577"/>
          <ac:spMkLst>
            <pc:docMk/>
            <pc:sldMk cId="2972553045" sldId="277"/>
            <ac:spMk id="5" creationId="{5AE0E511-8808-46F4-8573-BB38D117974C}"/>
          </ac:spMkLst>
        </pc:spChg>
      </pc:sldChg>
      <pc:sldChg chg="modSp add replId">
        <pc:chgData name="Johnson, Scott" userId="S::scott.johnson@tea.texas.gov::bec97677-f0c6-4bfb-b610-83dc74061801" providerId="AD" clId="Web-{69C9A34B-72A3-4301-9890-B9E131356D01}" dt="2021-02-22T22:13:05.743" v="103" actId="20577"/>
        <pc:sldMkLst>
          <pc:docMk/>
          <pc:sldMk cId="4014164300" sldId="278"/>
        </pc:sldMkLst>
        <pc:spChg chg="mod">
          <ac:chgData name="Johnson, Scott" userId="S::scott.johnson@tea.texas.gov::bec97677-f0c6-4bfb-b610-83dc74061801" providerId="AD" clId="Web-{69C9A34B-72A3-4301-9890-B9E131356D01}" dt="2021-02-22T22:13:05.743" v="103" actId="20577"/>
          <ac:spMkLst>
            <pc:docMk/>
            <pc:sldMk cId="4014164300" sldId="278"/>
            <ac:spMk id="3" creationId="{06942845-BD5A-42C5-A5C4-13339DD507AB}"/>
          </ac:spMkLst>
        </pc:spChg>
      </pc:sldChg>
      <pc:sldChg chg="modSp add replId">
        <pc:chgData name="Johnson, Scott" userId="S::scott.johnson@tea.texas.gov::bec97677-f0c6-4bfb-b610-83dc74061801" providerId="AD" clId="Web-{69C9A34B-72A3-4301-9890-B9E131356D01}" dt="2021-02-22T22:13:26.619" v="108" actId="20577"/>
        <pc:sldMkLst>
          <pc:docMk/>
          <pc:sldMk cId="2666386289" sldId="279"/>
        </pc:sldMkLst>
        <pc:spChg chg="mod">
          <ac:chgData name="Johnson, Scott" userId="S::scott.johnson@tea.texas.gov::bec97677-f0c6-4bfb-b610-83dc74061801" providerId="AD" clId="Web-{69C9A34B-72A3-4301-9890-B9E131356D01}" dt="2021-02-22T22:13:26.619" v="108" actId="20577"/>
          <ac:spMkLst>
            <pc:docMk/>
            <pc:sldMk cId="2666386289" sldId="279"/>
            <ac:spMk id="3" creationId="{06942845-BD5A-42C5-A5C4-13339DD507AB}"/>
          </ac:spMkLst>
        </pc:spChg>
      </pc:sldChg>
      <pc:sldChg chg="add replId">
        <pc:chgData name="Johnson, Scott" userId="S::scott.johnson@tea.texas.gov::bec97677-f0c6-4bfb-b610-83dc74061801" providerId="AD" clId="Web-{69C9A34B-72A3-4301-9890-B9E131356D01}" dt="2021-02-22T22:14:14.464" v="109"/>
        <pc:sldMkLst>
          <pc:docMk/>
          <pc:sldMk cId="4061703713" sldId="280"/>
        </pc:sldMkLst>
      </pc:sldChg>
      <pc:sldChg chg="modSp add del ord replId">
        <pc:chgData name="Johnson, Scott" userId="S::scott.johnson@tea.texas.gov::bec97677-f0c6-4bfb-b610-83dc74061801" providerId="AD" clId="Web-{69C9A34B-72A3-4301-9890-B9E131356D01}" dt="2021-02-22T22:19:53.974" v="195"/>
        <pc:sldMkLst>
          <pc:docMk/>
          <pc:sldMk cId="1589234281" sldId="281"/>
        </pc:sldMkLst>
        <pc:spChg chg="mod">
          <ac:chgData name="Johnson, Scott" userId="S::scott.johnson@tea.texas.gov::bec97677-f0c6-4bfb-b610-83dc74061801" providerId="AD" clId="Web-{69C9A34B-72A3-4301-9890-B9E131356D01}" dt="2021-02-22T22:14:30.558" v="115" actId="20577"/>
          <ac:spMkLst>
            <pc:docMk/>
            <pc:sldMk cId="1589234281" sldId="281"/>
            <ac:spMk id="5" creationId="{354EB7A2-BAD5-4E57-84D7-1E19076795C7}"/>
          </ac:spMkLst>
        </pc:spChg>
      </pc:sldChg>
      <pc:sldChg chg="modSp add ord replId">
        <pc:chgData name="Johnson, Scott" userId="S::scott.johnson@tea.texas.gov::bec97677-f0c6-4bfb-b610-83dc74061801" providerId="AD" clId="Web-{69C9A34B-72A3-4301-9890-B9E131356D01}" dt="2021-02-22T22:32:38.214" v="371" actId="20577"/>
        <pc:sldMkLst>
          <pc:docMk/>
          <pc:sldMk cId="2738065107" sldId="282"/>
        </pc:sldMkLst>
        <pc:spChg chg="mod">
          <ac:chgData name="Johnson, Scott" userId="S::scott.johnson@tea.texas.gov::bec97677-f0c6-4bfb-b610-83dc74061801" providerId="AD" clId="Web-{69C9A34B-72A3-4301-9890-B9E131356D01}" dt="2021-02-22T22:32:38.214" v="371" actId="20577"/>
          <ac:spMkLst>
            <pc:docMk/>
            <pc:sldMk cId="2738065107" sldId="282"/>
            <ac:spMk id="4" creationId="{9F800888-D9B6-49F1-8B90-B7E4BB43ED5B}"/>
          </ac:spMkLst>
        </pc:spChg>
      </pc:sldChg>
      <pc:sldChg chg="modSp add replId">
        <pc:chgData name="Johnson, Scott" userId="S::scott.johnson@tea.texas.gov::bec97677-f0c6-4bfb-b610-83dc74061801" providerId="AD" clId="Web-{69C9A34B-72A3-4301-9890-B9E131356D01}" dt="2021-02-22T22:32:46.980" v="374" actId="20577"/>
        <pc:sldMkLst>
          <pc:docMk/>
          <pc:sldMk cId="4254091782" sldId="283"/>
        </pc:sldMkLst>
        <pc:spChg chg="mod">
          <ac:chgData name="Johnson, Scott" userId="S::scott.johnson@tea.texas.gov::bec97677-f0c6-4bfb-b610-83dc74061801" providerId="AD" clId="Web-{69C9A34B-72A3-4301-9890-B9E131356D01}" dt="2021-02-22T22:32:46.980" v="374" actId="20577"/>
          <ac:spMkLst>
            <pc:docMk/>
            <pc:sldMk cId="4254091782" sldId="283"/>
            <ac:spMk id="4" creationId="{9F800888-D9B6-49F1-8B90-B7E4BB43ED5B}"/>
          </ac:spMkLst>
        </pc:spChg>
      </pc:sldChg>
      <pc:sldChg chg="modSp add replId">
        <pc:chgData name="Johnson, Scott" userId="S::scott.johnson@tea.texas.gov::bec97677-f0c6-4bfb-b610-83dc74061801" providerId="AD" clId="Web-{69C9A34B-72A3-4301-9890-B9E131356D01}" dt="2021-02-22T22:17:03.469" v="139" actId="20577"/>
        <pc:sldMkLst>
          <pc:docMk/>
          <pc:sldMk cId="963601259" sldId="284"/>
        </pc:sldMkLst>
        <pc:spChg chg="mod">
          <ac:chgData name="Johnson, Scott" userId="S::scott.johnson@tea.texas.gov::bec97677-f0c6-4bfb-b610-83dc74061801" providerId="AD" clId="Web-{69C9A34B-72A3-4301-9890-B9E131356D01}" dt="2021-02-22T22:17:03.469" v="139" actId="20577"/>
          <ac:spMkLst>
            <pc:docMk/>
            <pc:sldMk cId="963601259" sldId="284"/>
            <ac:spMk id="3" creationId="{06942845-BD5A-42C5-A5C4-13339DD507AB}"/>
          </ac:spMkLst>
        </pc:spChg>
      </pc:sldChg>
      <pc:sldChg chg="modSp add ord replId">
        <pc:chgData name="Johnson, Scott" userId="S::scott.johnson@tea.texas.gov::bec97677-f0c6-4bfb-b610-83dc74061801" providerId="AD" clId="Web-{69C9A34B-72A3-4301-9890-B9E131356D01}" dt="2021-02-22T22:23:02.432" v="246"/>
        <pc:sldMkLst>
          <pc:docMk/>
          <pc:sldMk cId="1283353556" sldId="285"/>
        </pc:sldMkLst>
        <pc:spChg chg="mod">
          <ac:chgData name="Johnson, Scott" userId="S::scott.johnson@tea.texas.gov::bec97677-f0c6-4bfb-b610-83dc74061801" providerId="AD" clId="Web-{69C9A34B-72A3-4301-9890-B9E131356D01}" dt="2021-02-22T22:22:54.791" v="245" actId="20577"/>
          <ac:spMkLst>
            <pc:docMk/>
            <pc:sldMk cId="1283353556" sldId="285"/>
            <ac:spMk id="3" creationId="{06942845-BD5A-42C5-A5C4-13339DD507AB}"/>
          </ac:spMkLst>
        </pc:spChg>
      </pc:sldChg>
      <pc:sldChg chg="modSp add ord replId">
        <pc:chgData name="Johnson, Scott" userId="S::scott.johnson@tea.texas.gov::bec97677-f0c6-4bfb-b610-83dc74061801" providerId="AD" clId="Web-{69C9A34B-72A3-4301-9890-B9E131356D01}" dt="2021-02-22T22:17:30.094" v="146" actId="20577"/>
        <pc:sldMkLst>
          <pc:docMk/>
          <pc:sldMk cId="1987078512" sldId="286"/>
        </pc:sldMkLst>
        <pc:spChg chg="mod">
          <ac:chgData name="Johnson, Scott" userId="S::scott.johnson@tea.texas.gov::bec97677-f0c6-4bfb-b610-83dc74061801" providerId="AD" clId="Web-{69C9A34B-72A3-4301-9890-B9E131356D01}" dt="2021-02-22T22:17:30.094" v="146" actId="20577"/>
          <ac:spMkLst>
            <pc:docMk/>
            <pc:sldMk cId="1987078512" sldId="286"/>
            <ac:spMk id="3" creationId="{06942845-BD5A-42C5-A5C4-13339DD507AB}"/>
          </ac:spMkLst>
        </pc:spChg>
      </pc:sldChg>
      <pc:sldChg chg="modSp add ord replId">
        <pc:chgData name="Johnson, Scott" userId="S::scott.johnson@tea.texas.gov::bec97677-f0c6-4bfb-b610-83dc74061801" providerId="AD" clId="Web-{69C9A34B-72A3-4301-9890-B9E131356D01}" dt="2021-02-22T22:20:03.568" v="196"/>
        <pc:sldMkLst>
          <pc:docMk/>
          <pc:sldMk cId="713327329" sldId="287"/>
        </pc:sldMkLst>
        <pc:spChg chg="mod">
          <ac:chgData name="Johnson, Scott" userId="S::scott.johnson@tea.texas.gov::bec97677-f0c6-4bfb-b610-83dc74061801" providerId="AD" clId="Web-{69C9A34B-72A3-4301-9890-B9E131356D01}" dt="2021-02-22T22:17:46.595" v="159" actId="20577"/>
          <ac:spMkLst>
            <pc:docMk/>
            <pc:sldMk cId="713327329" sldId="287"/>
            <ac:spMk id="3" creationId="{06942845-BD5A-42C5-A5C4-13339DD507AB}"/>
          </ac:spMkLst>
        </pc:spChg>
      </pc:sldChg>
      <pc:sldChg chg="modSp add replId">
        <pc:chgData name="Johnson, Scott" userId="S::scott.johnson@tea.texas.gov::bec97677-f0c6-4bfb-b610-83dc74061801" providerId="AD" clId="Web-{69C9A34B-72A3-4301-9890-B9E131356D01}" dt="2021-02-22T23:00:48.716" v="701" actId="20577"/>
        <pc:sldMkLst>
          <pc:docMk/>
          <pc:sldMk cId="2366694518" sldId="288"/>
        </pc:sldMkLst>
        <pc:spChg chg="mod">
          <ac:chgData name="Johnson, Scott" userId="S::scott.johnson@tea.texas.gov::bec97677-f0c6-4bfb-b610-83dc74061801" providerId="AD" clId="Web-{69C9A34B-72A3-4301-9890-B9E131356D01}" dt="2021-02-22T22:18:33.018" v="171" actId="20577"/>
          <ac:spMkLst>
            <pc:docMk/>
            <pc:sldMk cId="2366694518" sldId="288"/>
            <ac:spMk id="3" creationId="{06942845-BD5A-42C5-A5C4-13339DD507AB}"/>
          </ac:spMkLst>
        </pc:spChg>
        <pc:spChg chg="mod">
          <ac:chgData name="Johnson, Scott" userId="S::scott.johnson@tea.texas.gov::bec97677-f0c6-4bfb-b610-83dc74061801" providerId="AD" clId="Web-{69C9A34B-72A3-4301-9890-B9E131356D01}" dt="2021-02-22T23:00:48.716" v="701" actId="20577"/>
          <ac:spMkLst>
            <pc:docMk/>
            <pc:sldMk cId="2366694518" sldId="288"/>
            <ac:spMk id="4" creationId="{3F6CE2FE-F02B-461B-8C8F-E1DFA26F0ED4}"/>
          </ac:spMkLst>
        </pc:spChg>
      </pc:sldChg>
      <pc:sldChg chg="modSp add del replId">
        <pc:chgData name="Johnson, Scott" userId="S::scott.johnson@tea.texas.gov::bec97677-f0c6-4bfb-b610-83dc74061801" providerId="AD" clId="Web-{69C9A34B-72A3-4301-9890-B9E131356D01}" dt="2021-02-22T22:36:48.940" v="451"/>
        <pc:sldMkLst>
          <pc:docMk/>
          <pc:sldMk cId="2434511576" sldId="289"/>
        </pc:sldMkLst>
        <pc:spChg chg="mod">
          <ac:chgData name="Johnson, Scott" userId="S::scott.johnson@tea.texas.gov::bec97677-f0c6-4bfb-b610-83dc74061801" providerId="AD" clId="Web-{69C9A34B-72A3-4301-9890-B9E131356D01}" dt="2021-02-22T22:19:42.942" v="194" actId="20577"/>
          <ac:spMkLst>
            <pc:docMk/>
            <pc:sldMk cId="2434511576" sldId="289"/>
            <ac:spMk id="3" creationId="{06942845-BD5A-42C5-A5C4-13339DD507AB}"/>
          </ac:spMkLst>
        </pc:spChg>
      </pc:sldChg>
      <pc:sldChg chg="addSp delSp modSp add replId">
        <pc:chgData name="Johnson, Scott" userId="S::scott.johnson@tea.texas.gov::bec97677-f0c6-4bfb-b610-83dc74061801" providerId="AD" clId="Web-{69C9A34B-72A3-4301-9890-B9E131356D01}" dt="2021-02-22T23:11:41.173" v="1036"/>
        <pc:sldMkLst>
          <pc:docMk/>
          <pc:sldMk cId="831019871" sldId="290"/>
        </pc:sldMkLst>
        <pc:spChg chg="mod">
          <ac:chgData name="Johnson, Scott" userId="S::scott.johnson@tea.texas.gov::bec97677-f0c6-4bfb-b610-83dc74061801" providerId="AD" clId="Web-{69C9A34B-72A3-4301-9890-B9E131356D01}" dt="2021-02-22T22:20:36.553" v="203" actId="20577"/>
          <ac:spMkLst>
            <pc:docMk/>
            <pc:sldMk cId="831019871" sldId="290"/>
            <ac:spMk id="3" creationId="{06942845-BD5A-42C5-A5C4-13339DD507AB}"/>
          </ac:spMkLst>
        </pc:spChg>
        <pc:spChg chg="mod">
          <ac:chgData name="Johnson, Scott" userId="S::scott.johnson@tea.texas.gov::bec97677-f0c6-4bfb-b610-83dc74061801" providerId="AD" clId="Web-{69C9A34B-72A3-4301-9890-B9E131356D01}" dt="2021-02-22T23:11:20.157" v="1032" actId="1076"/>
          <ac:spMkLst>
            <pc:docMk/>
            <pc:sldMk cId="831019871" sldId="290"/>
            <ac:spMk id="4" creationId="{3F6CE2FE-F02B-461B-8C8F-E1DFA26F0ED4}"/>
          </ac:spMkLst>
        </pc:spChg>
        <pc:graphicFrameChg chg="add mod modGraphic">
          <ac:chgData name="Johnson, Scott" userId="S::scott.johnson@tea.texas.gov::bec97677-f0c6-4bfb-b610-83dc74061801" providerId="AD" clId="Web-{69C9A34B-72A3-4301-9890-B9E131356D01}" dt="2021-02-22T23:11:41.173" v="1036"/>
          <ac:graphicFrameMkLst>
            <pc:docMk/>
            <pc:sldMk cId="831019871" sldId="290"/>
            <ac:graphicFrameMk id="5" creationId="{557D000B-F323-4AEF-8058-4E0D6CC491DE}"/>
          </ac:graphicFrameMkLst>
        </pc:graphicFrameChg>
        <pc:graphicFrameChg chg="add del mod">
          <ac:chgData name="Johnson, Scott" userId="S::scott.johnson@tea.texas.gov::bec97677-f0c6-4bfb-b610-83dc74061801" providerId="AD" clId="Web-{69C9A34B-72A3-4301-9890-B9E131356D01}" dt="2021-02-22T23:05:25.443" v="775"/>
          <ac:graphicFrameMkLst>
            <pc:docMk/>
            <pc:sldMk cId="831019871" sldId="290"/>
            <ac:graphicFrameMk id="7" creationId="{11ED6037-13A2-41A5-902C-8059704017A1}"/>
          </ac:graphicFrameMkLst>
        </pc:graphicFrameChg>
        <pc:graphicFrameChg chg="add del mod">
          <ac:chgData name="Johnson, Scott" userId="S::scott.johnson@tea.texas.gov::bec97677-f0c6-4bfb-b610-83dc74061801" providerId="AD" clId="Web-{69C9A34B-72A3-4301-9890-B9E131356D01}" dt="2021-02-22T23:10:55.546" v="1015"/>
          <ac:graphicFrameMkLst>
            <pc:docMk/>
            <pc:sldMk cId="831019871" sldId="290"/>
            <ac:graphicFrameMk id="9" creationId="{3434E2A9-6107-4373-BB60-E5DDE7453FAB}"/>
          </ac:graphicFrameMkLst>
        </pc:graphicFrameChg>
      </pc:sldChg>
      <pc:sldChg chg="modSp add replId">
        <pc:chgData name="Johnson, Scott" userId="S::scott.johnson@tea.texas.gov::bec97677-f0c6-4bfb-b610-83dc74061801" providerId="AD" clId="Web-{69C9A34B-72A3-4301-9890-B9E131356D01}" dt="2021-02-22T22:21:39.414" v="232"/>
        <pc:sldMkLst>
          <pc:docMk/>
          <pc:sldMk cId="1397608531" sldId="291"/>
        </pc:sldMkLst>
        <pc:spChg chg="mod">
          <ac:chgData name="Johnson, Scott" userId="S::scott.johnson@tea.texas.gov::bec97677-f0c6-4bfb-b610-83dc74061801" providerId="AD" clId="Web-{69C9A34B-72A3-4301-9890-B9E131356D01}" dt="2021-02-22T22:21:39.414" v="232"/>
          <ac:spMkLst>
            <pc:docMk/>
            <pc:sldMk cId="1397608531" sldId="291"/>
            <ac:spMk id="4" creationId="{9F800888-D9B6-49F1-8B90-B7E4BB43ED5B}"/>
          </ac:spMkLst>
        </pc:spChg>
      </pc:sldChg>
      <pc:sldChg chg="modSp add replId">
        <pc:chgData name="Johnson, Scott" userId="S::scott.johnson@tea.texas.gov::bec97677-f0c6-4bfb-b610-83dc74061801" providerId="AD" clId="Web-{69C9A34B-72A3-4301-9890-B9E131356D01}" dt="2021-02-22T22:32:55.653" v="377" actId="20577"/>
        <pc:sldMkLst>
          <pc:docMk/>
          <pc:sldMk cId="3985035807" sldId="292"/>
        </pc:sldMkLst>
        <pc:spChg chg="mod">
          <ac:chgData name="Johnson, Scott" userId="S::scott.johnson@tea.texas.gov::bec97677-f0c6-4bfb-b610-83dc74061801" providerId="AD" clId="Web-{69C9A34B-72A3-4301-9890-B9E131356D01}" dt="2021-02-22T22:32:55.653" v="377" actId="20577"/>
          <ac:spMkLst>
            <pc:docMk/>
            <pc:sldMk cId="3985035807" sldId="292"/>
            <ac:spMk id="4" creationId="{9F800888-D9B6-49F1-8B90-B7E4BB43ED5B}"/>
          </ac:spMkLst>
        </pc:spChg>
      </pc:sldChg>
      <pc:sldChg chg="modSp add ord replId">
        <pc:chgData name="Johnson, Scott" userId="S::scott.johnson@tea.texas.gov::bec97677-f0c6-4bfb-b610-83dc74061801" providerId="AD" clId="Web-{69C9A34B-72A3-4301-9890-B9E131356D01}" dt="2021-02-22T22:22:38.697" v="239" actId="20577"/>
        <pc:sldMkLst>
          <pc:docMk/>
          <pc:sldMk cId="303887930" sldId="293"/>
        </pc:sldMkLst>
        <pc:spChg chg="mod">
          <ac:chgData name="Johnson, Scott" userId="S::scott.johnson@tea.texas.gov::bec97677-f0c6-4bfb-b610-83dc74061801" providerId="AD" clId="Web-{69C9A34B-72A3-4301-9890-B9E131356D01}" dt="2021-02-22T22:22:38.697" v="239" actId="20577"/>
          <ac:spMkLst>
            <pc:docMk/>
            <pc:sldMk cId="303887930" sldId="293"/>
            <ac:spMk id="3" creationId="{06942845-BD5A-42C5-A5C4-13339DD507AB}"/>
          </ac:spMkLst>
        </pc:spChg>
      </pc:sldChg>
      <pc:sldChg chg="modSp add ord replId">
        <pc:chgData name="Johnson, Scott" userId="S::scott.johnson@tea.texas.gov::bec97677-f0c6-4bfb-b610-83dc74061801" providerId="AD" clId="Web-{69C9A34B-72A3-4301-9890-B9E131356D01}" dt="2021-02-22T22:23:02.432" v="247"/>
        <pc:sldMkLst>
          <pc:docMk/>
          <pc:sldMk cId="3412343134" sldId="294"/>
        </pc:sldMkLst>
        <pc:spChg chg="mod">
          <ac:chgData name="Johnson, Scott" userId="S::scott.johnson@tea.texas.gov::bec97677-f0c6-4bfb-b610-83dc74061801" providerId="AD" clId="Web-{69C9A34B-72A3-4301-9890-B9E131356D01}" dt="2021-02-22T22:22:51.432" v="244" actId="20577"/>
          <ac:spMkLst>
            <pc:docMk/>
            <pc:sldMk cId="3412343134" sldId="294"/>
            <ac:spMk id="3" creationId="{06942845-BD5A-42C5-A5C4-13339DD507AB}"/>
          </ac:spMkLst>
        </pc:spChg>
      </pc:sldChg>
      <pc:sldChg chg="add replId">
        <pc:chgData name="Johnson, Scott" userId="S::scott.johnson@tea.texas.gov::bec97677-f0c6-4bfb-b610-83dc74061801" providerId="AD" clId="Web-{69C9A34B-72A3-4301-9890-B9E131356D01}" dt="2021-02-22T22:22:43.900" v="241"/>
        <pc:sldMkLst>
          <pc:docMk/>
          <pc:sldMk cId="125990626" sldId="295"/>
        </pc:sldMkLst>
      </pc:sldChg>
      <pc:sldChg chg="modSp add ord replId">
        <pc:chgData name="Johnson, Scott" userId="S::scott.johnson@tea.texas.gov::bec97677-f0c6-4bfb-b610-83dc74061801" providerId="AD" clId="Web-{69C9A34B-72A3-4301-9890-B9E131356D01}" dt="2021-02-22T22:23:38.964" v="256"/>
        <pc:sldMkLst>
          <pc:docMk/>
          <pc:sldMk cId="274525411" sldId="296"/>
        </pc:sldMkLst>
        <pc:spChg chg="mod">
          <ac:chgData name="Johnson, Scott" userId="S::scott.johnson@tea.texas.gov::bec97677-f0c6-4bfb-b610-83dc74061801" providerId="AD" clId="Web-{69C9A34B-72A3-4301-9890-B9E131356D01}" dt="2021-02-22T22:23:23.839" v="250" actId="20577"/>
          <ac:spMkLst>
            <pc:docMk/>
            <pc:sldMk cId="274525411" sldId="296"/>
            <ac:spMk id="3" creationId="{06942845-BD5A-42C5-A5C4-13339DD507AB}"/>
          </ac:spMkLst>
        </pc:spChg>
      </pc:sldChg>
      <pc:sldChg chg="modSp add del ord replId">
        <pc:chgData name="Johnson, Scott" userId="S::scott.johnson@tea.texas.gov::bec97677-f0c6-4bfb-b610-83dc74061801" providerId="AD" clId="Web-{69C9A34B-72A3-4301-9890-B9E131356D01}" dt="2021-02-22T23:12:16.518" v="1040"/>
        <pc:sldMkLst>
          <pc:docMk/>
          <pc:sldMk cId="1707415369" sldId="297"/>
        </pc:sldMkLst>
        <pc:spChg chg="mod">
          <ac:chgData name="Johnson, Scott" userId="S::scott.johnson@tea.texas.gov::bec97677-f0c6-4bfb-b610-83dc74061801" providerId="AD" clId="Web-{69C9A34B-72A3-4301-9890-B9E131356D01}" dt="2021-02-22T22:23:31.714" v="254" actId="20577"/>
          <ac:spMkLst>
            <pc:docMk/>
            <pc:sldMk cId="1707415369" sldId="297"/>
            <ac:spMk id="3" creationId="{06942845-BD5A-42C5-A5C4-13339DD507AB}"/>
          </ac:spMkLst>
        </pc:spChg>
      </pc:sldChg>
      <pc:sldChg chg="modSp add del replId">
        <pc:chgData name="Johnson, Scott" userId="S::scott.johnson@tea.texas.gov::bec97677-f0c6-4bfb-b610-83dc74061801" providerId="AD" clId="Web-{69C9A34B-72A3-4301-9890-B9E131356D01}" dt="2021-02-22T22:36:08.580" v="445"/>
        <pc:sldMkLst>
          <pc:docMk/>
          <pc:sldMk cId="2177213518" sldId="298"/>
        </pc:sldMkLst>
        <pc:spChg chg="mod">
          <ac:chgData name="Johnson, Scott" userId="S::scott.johnson@tea.texas.gov::bec97677-f0c6-4bfb-b610-83dc74061801" providerId="AD" clId="Web-{69C9A34B-72A3-4301-9890-B9E131356D01}" dt="2021-02-22T22:24:08.590" v="259" actId="20577"/>
          <ac:spMkLst>
            <pc:docMk/>
            <pc:sldMk cId="2177213518" sldId="298"/>
            <ac:spMk id="3" creationId="{06942845-BD5A-42C5-A5C4-13339DD507AB}"/>
          </ac:spMkLst>
        </pc:spChg>
      </pc:sldChg>
      <pc:sldChg chg="modSp add replId">
        <pc:chgData name="Johnson, Scott" userId="S::scott.johnson@tea.texas.gov::bec97677-f0c6-4bfb-b610-83dc74061801" providerId="AD" clId="Web-{69C9A34B-72A3-4301-9890-B9E131356D01}" dt="2021-02-22T22:33:05.215" v="380" actId="20577"/>
        <pc:sldMkLst>
          <pc:docMk/>
          <pc:sldMk cId="3350193963" sldId="299"/>
        </pc:sldMkLst>
        <pc:spChg chg="mod">
          <ac:chgData name="Johnson, Scott" userId="S::scott.johnson@tea.texas.gov::bec97677-f0c6-4bfb-b610-83dc74061801" providerId="AD" clId="Web-{69C9A34B-72A3-4301-9890-B9E131356D01}" dt="2021-02-22T22:33:05.215" v="380" actId="20577"/>
          <ac:spMkLst>
            <pc:docMk/>
            <pc:sldMk cId="3350193963" sldId="299"/>
            <ac:spMk id="4" creationId="{9F800888-D9B6-49F1-8B90-B7E4BB43ED5B}"/>
          </ac:spMkLst>
        </pc:spChg>
      </pc:sldChg>
      <pc:sldChg chg="modSp add ord replId">
        <pc:chgData name="Johnson, Scott" userId="S::scott.johnson@tea.texas.gov::bec97677-f0c6-4bfb-b610-83dc74061801" providerId="AD" clId="Web-{69C9A34B-72A3-4301-9890-B9E131356D01}" dt="2021-02-22T22:33:14.122" v="383" actId="20577"/>
        <pc:sldMkLst>
          <pc:docMk/>
          <pc:sldMk cId="2168814760" sldId="300"/>
        </pc:sldMkLst>
        <pc:spChg chg="mod">
          <ac:chgData name="Johnson, Scott" userId="S::scott.johnson@tea.texas.gov::bec97677-f0c6-4bfb-b610-83dc74061801" providerId="AD" clId="Web-{69C9A34B-72A3-4301-9890-B9E131356D01}" dt="2021-02-22T22:33:14.122" v="383" actId="20577"/>
          <ac:spMkLst>
            <pc:docMk/>
            <pc:sldMk cId="2168814760" sldId="300"/>
            <ac:spMk id="4" creationId="{9F800888-D9B6-49F1-8B90-B7E4BB43ED5B}"/>
          </ac:spMkLst>
        </pc:spChg>
      </pc:sldChg>
      <pc:sldChg chg="modSp add replId">
        <pc:chgData name="Johnson, Scott" userId="S::scott.johnson@tea.texas.gov::bec97677-f0c6-4bfb-b610-83dc74061801" providerId="AD" clId="Web-{69C9A34B-72A3-4301-9890-B9E131356D01}" dt="2021-02-22T22:33:34.372" v="389" actId="20577"/>
        <pc:sldMkLst>
          <pc:docMk/>
          <pc:sldMk cId="1890114634" sldId="301"/>
        </pc:sldMkLst>
        <pc:spChg chg="mod">
          <ac:chgData name="Johnson, Scott" userId="S::scott.johnson@tea.texas.gov::bec97677-f0c6-4bfb-b610-83dc74061801" providerId="AD" clId="Web-{69C9A34B-72A3-4301-9890-B9E131356D01}" dt="2021-02-22T22:33:34.372" v="389" actId="20577"/>
          <ac:spMkLst>
            <pc:docMk/>
            <pc:sldMk cId="1890114634" sldId="301"/>
            <ac:spMk id="4" creationId="{9F800888-D9B6-49F1-8B90-B7E4BB43ED5B}"/>
          </ac:spMkLst>
        </pc:spChg>
      </pc:sldChg>
      <pc:sldChg chg="modSp add ord replId">
        <pc:chgData name="Johnson, Scott" userId="S::scott.johnson@tea.texas.gov::bec97677-f0c6-4bfb-b610-83dc74061801" providerId="AD" clId="Web-{69C9A34B-72A3-4301-9890-B9E131356D01}" dt="2021-02-22T22:33:37.013" v="390"/>
        <pc:sldMkLst>
          <pc:docMk/>
          <pc:sldMk cId="2726622376" sldId="302"/>
        </pc:sldMkLst>
        <pc:spChg chg="mod">
          <ac:chgData name="Johnson, Scott" userId="S::scott.johnson@tea.texas.gov::bec97677-f0c6-4bfb-b610-83dc74061801" providerId="AD" clId="Web-{69C9A34B-72A3-4301-9890-B9E131356D01}" dt="2021-02-22T22:32:20.058" v="363" actId="20577"/>
          <ac:spMkLst>
            <pc:docMk/>
            <pc:sldMk cId="2726622376" sldId="302"/>
            <ac:spMk id="4" creationId="{9F800888-D9B6-49F1-8B90-B7E4BB43ED5B}"/>
          </ac:spMkLst>
        </pc:spChg>
      </pc:sldChg>
      <pc:sldChg chg="modSp add replId">
        <pc:chgData name="Johnson, Scott" userId="S::scott.johnson@tea.texas.gov::bec97677-f0c6-4bfb-b610-83dc74061801" providerId="AD" clId="Web-{69C9A34B-72A3-4301-9890-B9E131356D01}" dt="2021-02-22T22:25:46.031" v="275"/>
        <pc:sldMkLst>
          <pc:docMk/>
          <pc:sldMk cId="1076972079" sldId="303"/>
        </pc:sldMkLst>
        <pc:spChg chg="mod">
          <ac:chgData name="Johnson, Scott" userId="S::scott.johnson@tea.texas.gov::bec97677-f0c6-4bfb-b610-83dc74061801" providerId="AD" clId="Web-{69C9A34B-72A3-4301-9890-B9E131356D01}" dt="2021-02-22T22:25:46.031" v="275"/>
          <ac:spMkLst>
            <pc:docMk/>
            <pc:sldMk cId="1076972079" sldId="303"/>
            <ac:spMk id="4" creationId="{9F800888-D9B6-49F1-8B90-B7E4BB43ED5B}"/>
          </ac:spMkLst>
        </pc:spChg>
      </pc:sldChg>
      <pc:sldChg chg="modSp add replId">
        <pc:chgData name="Johnson, Scott" userId="S::scott.johnson@tea.texas.gov::bec97677-f0c6-4bfb-b610-83dc74061801" providerId="AD" clId="Web-{69C9A34B-72A3-4301-9890-B9E131356D01}" dt="2021-02-22T22:26:32.094" v="281"/>
        <pc:sldMkLst>
          <pc:docMk/>
          <pc:sldMk cId="4069855252" sldId="304"/>
        </pc:sldMkLst>
        <pc:spChg chg="mod">
          <ac:chgData name="Johnson, Scott" userId="S::scott.johnson@tea.texas.gov::bec97677-f0c6-4bfb-b610-83dc74061801" providerId="AD" clId="Web-{69C9A34B-72A3-4301-9890-B9E131356D01}" dt="2021-02-22T22:26:32.094" v="281"/>
          <ac:spMkLst>
            <pc:docMk/>
            <pc:sldMk cId="4069855252" sldId="304"/>
            <ac:spMk id="4" creationId="{9F800888-D9B6-49F1-8B90-B7E4BB43ED5B}"/>
          </ac:spMkLst>
        </pc:spChg>
      </pc:sldChg>
      <pc:sldChg chg="modSp add replId">
        <pc:chgData name="Johnson, Scott" userId="S::scott.johnson@tea.texas.gov::bec97677-f0c6-4bfb-b610-83dc74061801" providerId="AD" clId="Web-{69C9A34B-72A3-4301-9890-B9E131356D01}" dt="2021-02-22T22:26:11.938" v="279"/>
        <pc:sldMkLst>
          <pc:docMk/>
          <pc:sldMk cId="1991744006" sldId="305"/>
        </pc:sldMkLst>
        <pc:spChg chg="mod">
          <ac:chgData name="Johnson, Scott" userId="S::scott.johnson@tea.texas.gov::bec97677-f0c6-4bfb-b610-83dc74061801" providerId="AD" clId="Web-{69C9A34B-72A3-4301-9890-B9E131356D01}" dt="2021-02-22T22:26:11.938" v="279"/>
          <ac:spMkLst>
            <pc:docMk/>
            <pc:sldMk cId="1991744006" sldId="305"/>
            <ac:spMk id="4" creationId="{9F800888-D9B6-49F1-8B90-B7E4BB43ED5B}"/>
          </ac:spMkLst>
        </pc:spChg>
      </pc:sldChg>
      <pc:sldChg chg="modSp add ord replId">
        <pc:chgData name="Johnson, Scott" userId="S::scott.johnson@tea.texas.gov::bec97677-f0c6-4bfb-b610-83dc74061801" providerId="AD" clId="Web-{69C9A34B-72A3-4301-9890-B9E131356D01}" dt="2021-02-22T22:32:27.120" v="366" actId="20577"/>
        <pc:sldMkLst>
          <pc:docMk/>
          <pc:sldMk cId="2295506554" sldId="306"/>
        </pc:sldMkLst>
        <pc:spChg chg="mod">
          <ac:chgData name="Johnson, Scott" userId="S::scott.johnson@tea.texas.gov::bec97677-f0c6-4bfb-b610-83dc74061801" providerId="AD" clId="Web-{69C9A34B-72A3-4301-9890-B9E131356D01}" dt="2021-02-22T22:32:27.120" v="366" actId="20577"/>
          <ac:spMkLst>
            <pc:docMk/>
            <pc:sldMk cId="2295506554" sldId="306"/>
            <ac:spMk id="4" creationId="{9F800888-D9B6-49F1-8B90-B7E4BB43ED5B}"/>
          </ac:spMkLst>
        </pc:spChg>
      </pc:sldChg>
      <pc:sldChg chg="modSp add ord replId">
        <pc:chgData name="Johnson, Scott" userId="S::scott.johnson@tea.texas.gov::bec97677-f0c6-4bfb-b610-83dc74061801" providerId="AD" clId="Web-{69C9A34B-72A3-4301-9890-B9E131356D01}" dt="2021-02-22T22:54:16.158" v="577" actId="20577"/>
        <pc:sldMkLst>
          <pc:docMk/>
          <pc:sldMk cId="4119333269" sldId="307"/>
        </pc:sldMkLst>
        <pc:spChg chg="mod">
          <ac:chgData name="Johnson, Scott" userId="S::scott.johnson@tea.texas.gov::bec97677-f0c6-4bfb-b610-83dc74061801" providerId="AD" clId="Web-{69C9A34B-72A3-4301-9890-B9E131356D01}" dt="2021-02-22T22:54:16.158" v="577" actId="20577"/>
          <ac:spMkLst>
            <pc:docMk/>
            <pc:sldMk cId="4119333269" sldId="307"/>
            <ac:spMk id="3" creationId="{06942845-BD5A-42C5-A5C4-13339DD507AB}"/>
          </ac:spMkLst>
        </pc:spChg>
      </pc:sldChg>
      <pc:sldChg chg="modSp add ord replId">
        <pc:chgData name="Johnson, Scott" userId="S::scott.johnson@tea.texas.gov::bec97677-f0c6-4bfb-b610-83dc74061801" providerId="AD" clId="Web-{69C9A34B-72A3-4301-9890-B9E131356D01}" dt="2021-02-22T22:27:53.940" v="301"/>
        <pc:sldMkLst>
          <pc:docMk/>
          <pc:sldMk cId="595055486" sldId="308"/>
        </pc:sldMkLst>
        <pc:spChg chg="mod">
          <ac:chgData name="Johnson, Scott" userId="S::scott.johnson@tea.texas.gov::bec97677-f0c6-4bfb-b610-83dc74061801" providerId="AD" clId="Web-{69C9A34B-72A3-4301-9890-B9E131356D01}" dt="2021-02-22T22:27:46.909" v="299" actId="20577"/>
          <ac:spMkLst>
            <pc:docMk/>
            <pc:sldMk cId="595055486" sldId="308"/>
            <ac:spMk id="3" creationId="{06942845-BD5A-42C5-A5C4-13339DD507AB}"/>
          </ac:spMkLst>
        </pc:spChg>
      </pc:sldChg>
      <pc:sldChg chg="modSp add replId">
        <pc:chgData name="Johnson, Scott" userId="S::scott.johnson@tea.texas.gov::bec97677-f0c6-4bfb-b610-83dc74061801" providerId="AD" clId="Web-{69C9A34B-72A3-4301-9890-B9E131356D01}" dt="2021-02-22T22:28:12.707" v="305" actId="20577"/>
        <pc:sldMkLst>
          <pc:docMk/>
          <pc:sldMk cId="3545492825" sldId="309"/>
        </pc:sldMkLst>
        <pc:spChg chg="mod">
          <ac:chgData name="Johnson, Scott" userId="S::scott.johnson@tea.texas.gov::bec97677-f0c6-4bfb-b610-83dc74061801" providerId="AD" clId="Web-{69C9A34B-72A3-4301-9890-B9E131356D01}" dt="2021-02-22T22:28:12.707" v="305" actId="20577"/>
          <ac:spMkLst>
            <pc:docMk/>
            <pc:sldMk cId="3545492825" sldId="309"/>
            <ac:spMk id="3" creationId="{06942845-BD5A-42C5-A5C4-13339DD507AB}"/>
          </ac:spMkLst>
        </pc:spChg>
      </pc:sldChg>
      <pc:sldChg chg="modSp add del ord replId">
        <pc:chgData name="Johnson, Scott" userId="S::scott.johnson@tea.texas.gov::bec97677-f0c6-4bfb-b610-83dc74061801" providerId="AD" clId="Web-{69C9A34B-72A3-4301-9890-B9E131356D01}" dt="2021-02-22T23:19:23.874" v="1507"/>
        <pc:sldMkLst>
          <pc:docMk/>
          <pc:sldMk cId="3321107226" sldId="310"/>
        </pc:sldMkLst>
        <pc:spChg chg="mod">
          <ac:chgData name="Johnson, Scott" userId="S::scott.johnson@tea.texas.gov::bec97677-f0c6-4bfb-b610-83dc74061801" providerId="AD" clId="Web-{69C9A34B-72A3-4301-9890-B9E131356D01}" dt="2021-02-22T22:28:33.817" v="311" actId="20577"/>
          <ac:spMkLst>
            <pc:docMk/>
            <pc:sldMk cId="3321107226" sldId="310"/>
            <ac:spMk id="3" creationId="{06942845-BD5A-42C5-A5C4-13339DD507AB}"/>
          </ac:spMkLst>
        </pc:spChg>
      </pc:sldChg>
      <pc:sldChg chg="modSp add ord replId">
        <pc:chgData name="Johnson, Scott" userId="S::scott.johnson@tea.texas.gov::bec97677-f0c6-4bfb-b610-83dc74061801" providerId="AD" clId="Web-{69C9A34B-72A3-4301-9890-B9E131356D01}" dt="2021-02-22T23:02:36.860" v="715" actId="20577"/>
        <pc:sldMkLst>
          <pc:docMk/>
          <pc:sldMk cId="86774322" sldId="311"/>
        </pc:sldMkLst>
        <pc:spChg chg="mod">
          <ac:chgData name="Johnson, Scott" userId="S::scott.johnson@tea.texas.gov::bec97677-f0c6-4bfb-b610-83dc74061801" providerId="AD" clId="Web-{69C9A34B-72A3-4301-9890-B9E131356D01}" dt="2021-02-22T22:28:38.582" v="313" actId="20577"/>
          <ac:spMkLst>
            <pc:docMk/>
            <pc:sldMk cId="86774322" sldId="311"/>
            <ac:spMk id="3" creationId="{06942845-BD5A-42C5-A5C4-13339DD507AB}"/>
          </ac:spMkLst>
        </pc:spChg>
        <pc:spChg chg="mod">
          <ac:chgData name="Johnson, Scott" userId="S::scott.johnson@tea.texas.gov::bec97677-f0c6-4bfb-b610-83dc74061801" providerId="AD" clId="Web-{69C9A34B-72A3-4301-9890-B9E131356D01}" dt="2021-02-22T23:02:36.860" v="715" actId="20577"/>
          <ac:spMkLst>
            <pc:docMk/>
            <pc:sldMk cId="86774322" sldId="311"/>
            <ac:spMk id="4" creationId="{3F6CE2FE-F02B-461B-8C8F-E1DFA26F0ED4}"/>
          </ac:spMkLst>
        </pc:spChg>
      </pc:sldChg>
      <pc:sldChg chg="modSp add del replId">
        <pc:chgData name="Johnson, Scott" userId="S::scott.johnson@tea.texas.gov::bec97677-f0c6-4bfb-b610-83dc74061801" providerId="AD" clId="Web-{69C9A34B-72A3-4301-9890-B9E131356D01}" dt="2021-02-22T23:12:16.518" v="1039"/>
        <pc:sldMkLst>
          <pc:docMk/>
          <pc:sldMk cId="2146621875" sldId="312"/>
        </pc:sldMkLst>
        <pc:spChg chg="mod">
          <ac:chgData name="Johnson, Scott" userId="S::scott.johnson@tea.texas.gov::bec97677-f0c6-4bfb-b610-83dc74061801" providerId="AD" clId="Web-{69C9A34B-72A3-4301-9890-B9E131356D01}" dt="2021-02-22T22:51:15.184" v="511" actId="20577"/>
          <ac:spMkLst>
            <pc:docMk/>
            <pc:sldMk cId="2146621875" sldId="312"/>
            <ac:spMk id="3" creationId="{06942845-BD5A-42C5-A5C4-13339DD507AB}"/>
          </ac:spMkLst>
        </pc:spChg>
      </pc:sldChg>
      <pc:sldChg chg="modSp add del ord replId">
        <pc:chgData name="Johnson, Scott" userId="S::scott.johnson@tea.texas.gov::bec97677-f0c6-4bfb-b610-83dc74061801" providerId="AD" clId="Web-{69C9A34B-72A3-4301-9890-B9E131356D01}" dt="2021-02-22T23:19:42.421" v="1523"/>
        <pc:sldMkLst>
          <pc:docMk/>
          <pc:sldMk cId="646892142" sldId="313"/>
        </pc:sldMkLst>
        <pc:spChg chg="mod">
          <ac:chgData name="Johnson, Scott" userId="S::scott.johnson@tea.texas.gov::bec97677-f0c6-4bfb-b610-83dc74061801" providerId="AD" clId="Web-{69C9A34B-72A3-4301-9890-B9E131356D01}" dt="2021-02-22T22:54:40.784" v="586" actId="20577"/>
          <ac:spMkLst>
            <pc:docMk/>
            <pc:sldMk cId="646892142" sldId="313"/>
            <ac:spMk id="3" creationId="{06942845-BD5A-42C5-A5C4-13339DD507AB}"/>
          </ac:spMkLst>
        </pc:spChg>
      </pc:sldChg>
      <pc:sldChg chg="modSp add ord replId">
        <pc:chgData name="Johnson, Scott" userId="S::scott.johnson@tea.texas.gov::bec97677-f0c6-4bfb-b610-83dc74061801" providerId="AD" clId="Web-{69C9A34B-72A3-4301-9890-B9E131356D01}" dt="2021-02-22T22:58:18.915" v="637" actId="20577"/>
        <pc:sldMkLst>
          <pc:docMk/>
          <pc:sldMk cId="2479085801" sldId="314"/>
        </pc:sldMkLst>
        <pc:spChg chg="mod">
          <ac:chgData name="Johnson, Scott" userId="S::scott.johnson@tea.texas.gov::bec97677-f0c6-4bfb-b610-83dc74061801" providerId="AD" clId="Web-{69C9A34B-72A3-4301-9890-B9E131356D01}" dt="2021-02-22T22:58:18.915" v="637" actId="20577"/>
          <ac:spMkLst>
            <pc:docMk/>
            <pc:sldMk cId="2479085801" sldId="314"/>
            <ac:spMk id="3" creationId="{06942845-BD5A-42C5-A5C4-13339DD507AB}"/>
          </ac:spMkLst>
        </pc:spChg>
      </pc:sldChg>
      <pc:sldChg chg="modSp add ord replId">
        <pc:chgData name="Johnson, Scott" userId="S::scott.johnson@tea.texas.gov::bec97677-f0c6-4bfb-b610-83dc74061801" providerId="AD" clId="Web-{69C9A34B-72A3-4301-9890-B9E131356D01}" dt="2021-02-22T22:30:33.820" v="333" actId="20577"/>
        <pc:sldMkLst>
          <pc:docMk/>
          <pc:sldMk cId="4286190373" sldId="315"/>
        </pc:sldMkLst>
        <pc:spChg chg="mod">
          <ac:chgData name="Johnson, Scott" userId="S::scott.johnson@tea.texas.gov::bec97677-f0c6-4bfb-b610-83dc74061801" providerId="AD" clId="Web-{69C9A34B-72A3-4301-9890-B9E131356D01}" dt="2021-02-22T22:30:33.820" v="333" actId="20577"/>
          <ac:spMkLst>
            <pc:docMk/>
            <pc:sldMk cId="4286190373" sldId="315"/>
            <ac:spMk id="3" creationId="{06942845-BD5A-42C5-A5C4-13339DD507AB}"/>
          </ac:spMkLst>
        </pc:spChg>
      </pc:sldChg>
      <pc:sldChg chg="modSp add ord replId">
        <pc:chgData name="Johnson, Scott" userId="S::scott.johnson@tea.texas.gov::bec97677-f0c6-4bfb-b610-83dc74061801" providerId="AD" clId="Web-{69C9A34B-72A3-4301-9890-B9E131356D01}" dt="2021-02-22T22:30:37.508" v="335" actId="20577"/>
        <pc:sldMkLst>
          <pc:docMk/>
          <pc:sldMk cId="2111852430" sldId="316"/>
        </pc:sldMkLst>
        <pc:spChg chg="mod">
          <ac:chgData name="Johnson, Scott" userId="S::scott.johnson@tea.texas.gov::bec97677-f0c6-4bfb-b610-83dc74061801" providerId="AD" clId="Web-{69C9A34B-72A3-4301-9890-B9E131356D01}" dt="2021-02-22T22:30:37.508" v="335" actId="20577"/>
          <ac:spMkLst>
            <pc:docMk/>
            <pc:sldMk cId="2111852430" sldId="316"/>
            <ac:spMk id="3" creationId="{06942845-BD5A-42C5-A5C4-13339DD507AB}"/>
          </ac:spMkLst>
        </pc:spChg>
      </pc:sldChg>
      <pc:sldChg chg="modSp add del ord replId">
        <pc:chgData name="Johnson, Scott" userId="S::scott.johnson@tea.texas.gov::bec97677-f0c6-4bfb-b610-83dc74061801" providerId="AD" clId="Web-{69C9A34B-72A3-4301-9890-B9E131356D01}" dt="2021-02-22T23:22:06.535" v="1711"/>
        <pc:sldMkLst>
          <pc:docMk/>
          <pc:sldMk cId="2265800247" sldId="317"/>
        </pc:sldMkLst>
        <pc:spChg chg="mod">
          <ac:chgData name="Johnson, Scott" userId="S::scott.johnson@tea.texas.gov::bec97677-f0c6-4bfb-b610-83dc74061801" providerId="AD" clId="Web-{69C9A34B-72A3-4301-9890-B9E131356D01}" dt="2021-02-22T22:30:41.461" v="337" actId="20577"/>
          <ac:spMkLst>
            <pc:docMk/>
            <pc:sldMk cId="2265800247" sldId="317"/>
            <ac:spMk id="3" creationId="{06942845-BD5A-42C5-A5C4-13339DD507AB}"/>
          </ac:spMkLst>
        </pc:spChg>
      </pc:sldChg>
      <pc:sldChg chg="modSp add del ord replId">
        <pc:chgData name="Johnson, Scott" userId="S::scott.johnson@tea.texas.gov::bec97677-f0c6-4bfb-b610-83dc74061801" providerId="AD" clId="Web-{69C9A34B-72A3-4301-9890-B9E131356D01}" dt="2021-02-22T22:37:37.598" v="459"/>
        <pc:sldMkLst>
          <pc:docMk/>
          <pc:sldMk cId="2347800475" sldId="318"/>
        </pc:sldMkLst>
        <pc:spChg chg="mod">
          <ac:chgData name="Johnson, Scott" userId="S::scott.johnson@tea.texas.gov::bec97677-f0c6-4bfb-b610-83dc74061801" providerId="AD" clId="Web-{69C9A34B-72A3-4301-9890-B9E131356D01}" dt="2021-02-22T22:30:59.993" v="345" actId="20577"/>
          <ac:spMkLst>
            <pc:docMk/>
            <pc:sldMk cId="2347800475" sldId="318"/>
            <ac:spMk id="3" creationId="{06942845-BD5A-42C5-A5C4-13339DD507AB}"/>
          </ac:spMkLst>
        </pc:spChg>
      </pc:sldChg>
      <pc:sldChg chg="modSp add del ord replId">
        <pc:chgData name="Johnson, Scott" userId="S::scott.johnson@tea.texas.gov::bec97677-f0c6-4bfb-b610-83dc74061801" providerId="AD" clId="Web-{69C9A34B-72A3-4301-9890-B9E131356D01}" dt="2021-02-22T23:22:21.207" v="1719"/>
        <pc:sldMkLst>
          <pc:docMk/>
          <pc:sldMk cId="136032088" sldId="319"/>
        </pc:sldMkLst>
        <pc:spChg chg="mod">
          <ac:chgData name="Johnson, Scott" userId="S::scott.johnson@tea.texas.gov::bec97677-f0c6-4bfb-b610-83dc74061801" providerId="AD" clId="Web-{69C9A34B-72A3-4301-9890-B9E131356D01}" dt="2021-02-22T23:03:10.924" v="719" actId="20577"/>
          <ac:spMkLst>
            <pc:docMk/>
            <pc:sldMk cId="136032088" sldId="319"/>
            <ac:spMk id="3" creationId="{06942845-BD5A-42C5-A5C4-13339DD507AB}"/>
          </ac:spMkLst>
        </pc:spChg>
        <pc:spChg chg="mod">
          <ac:chgData name="Johnson, Scott" userId="S::scott.johnson@tea.texas.gov::bec97677-f0c6-4bfb-b610-83dc74061801" providerId="AD" clId="Web-{69C9A34B-72A3-4301-9890-B9E131356D01}" dt="2021-02-22T23:03:57.019" v="754" actId="20577"/>
          <ac:spMkLst>
            <pc:docMk/>
            <pc:sldMk cId="136032088" sldId="319"/>
            <ac:spMk id="4" creationId="{3F6CE2FE-F02B-461B-8C8F-E1DFA26F0ED4}"/>
          </ac:spMkLst>
        </pc:spChg>
      </pc:sldChg>
      <pc:sldChg chg="modSp add del ord replId">
        <pc:chgData name="Johnson, Scott" userId="S::scott.johnson@tea.texas.gov::bec97677-f0c6-4bfb-b610-83dc74061801" providerId="AD" clId="Web-{69C9A34B-72A3-4301-9890-B9E131356D01}" dt="2021-02-22T22:39:12.366" v="495"/>
        <pc:sldMkLst>
          <pc:docMk/>
          <pc:sldMk cId="2375140964" sldId="320"/>
        </pc:sldMkLst>
        <pc:spChg chg="mod">
          <ac:chgData name="Johnson, Scott" userId="S::scott.johnson@tea.texas.gov::bec97677-f0c6-4bfb-b610-83dc74061801" providerId="AD" clId="Web-{69C9A34B-72A3-4301-9890-B9E131356D01}" dt="2021-02-22T22:38:57.491" v="492" actId="20577"/>
          <ac:spMkLst>
            <pc:docMk/>
            <pc:sldMk cId="2375140964" sldId="320"/>
            <ac:spMk id="3" creationId="{06942845-BD5A-42C5-A5C4-13339DD507AB}"/>
          </ac:spMkLst>
        </pc:spChg>
      </pc:sldChg>
      <pc:sldChg chg="modSp add del ord replId">
        <pc:chgData name="Johnson, Scott" userId="S::scott.johnson@tea.texas.gov::bec97677-f0c6-4bfb-b610-83dc74061801" providerId="AD" clId="Web-{69C9A34B-72A3-4301-9890-B9E131356D01}" dt="2021-02-22T23:29:06.640" v="2262"/>
        <pc:sldMkLst>
          <pc:docMk/>
          <pc:sldMk cId="744595556" sldId="321"/>
        </pc:sldMkLst>
        <pc:spChg chg="mod">
          <ac:chgData name="Johnson, Scott" userId="S::scott.johnson@tea.texas.gov::bec97677-f0c6-4bfb-b610-83dc74061801" providerId="AD" clId="Web-{69C9A34B-72A3-4301-9890-B9E131356D01}" dt="2021-02-22T22:38:21.193" v="491" actId="20577"/>
          <ac:spMkLst>
            <pc:docMk/>
            <pc:sldMk cId="744595556" sldId="321"/>
            <ac:spMk id="3" creationId="{06942845-BD5A-42C5-A5C4-13339DD507AB}"/>
          </ac:spMkLst>
        </pc:spChg>
      </pc:sldChg>
      <pc:sldChg chg="modSp add del ord replId">
        <pc:chgData name="Johnson, Scott" userId="S::scott.johnson@tea.texas.gov::bec97677-f0c6-4bfb-b610-83dc74061801" providerId="AD" clId="Web-{69C9A34B-72A3-4301-9890-B9E131356D01}" dt="2021-02-22T23:29:04.875" v="2261"/>
        <pc:sldMkLst>
          <pc:docMk/>
          <pc:sldMk cId="2180674492" sldId="322"/>
        </pc:sldMkLst>
        <pc:spChg chg="mod">
          <ac:chgData name="Johnson, Scott" userId="S::scott.johnson@tea.texas.gov::bec97677-f0c6-4bfb-b610-83dc74061801" providerId="AD" clId="Web-{69C9A34B-72A3-4301-9890-B9E131356D01}" dt="2021-02-22T22:38:14.333" v="486" actId="20577"/>
          <ac:spMkLst>
            <pc:docMk/>
            <pc:sldMk cId="2180674492" sldId="322"/>
            <ac:spMk id="3" creationId="{06942845-BD5A-42C5-A5C4-13339DD507AB}"/>
          </ac:spMkLst>
        </pc:spChg>
      </pc:sldChg>
      <pc:sldChg chg="modSp add ord replId">
        <pc:chgData name="Johnson, Scott" userId="S::scott.johnson@tea.texas.gov::bec97677-f0c6-4bfb-b610-83dc74061801" providerId="AD" clId="Web-{69C9A34B-72A3-4301-9890-B9E131356D01}" dt="2021-02-22T22:38:07.255" v="474" actId="20577"/>
        <pc:sldMkLst>
          <pc:docMk/>
          <pc:sldMk cId="3211367782" sldId="323"/>
        </pc:sldMkLst>
        <pc:spChg chg="mod">
          <ac:chgData name="Johnson, Scott" userId="S::scott.johnson@tea.texas.gov::bec97677-f0c6-4bfb-b610-83dc74061801" providerId="AD" clId="Web-{69C9A34B-72A3-4301-9890-B9E131356D01}" dt="2021-02-22T22:38:07.255" v="474" actId="20577"/>
          <ac:spMkLst>
            <pc:docMk/>
            <pc:sldMk cId="3211367782" sldId="323"/>
            <ac:spMk id="3" creationId="{06942845-BD5A-42C5-A5C4-13339DD507AB}"/>
          </ac:spMkLst>
        </pc:spChg>
      </pc:sldChg>
      <pc:sldChg chg="modSp add ord replId">
        <pc:chgData name="Johnson, Scott" userId="S::scott.johnson@tea.texas.gov::bec97677-f0c6-4bfb-b610-83dc74061801" providerId="AD" clId="Web-{69C9A34B-72A3-4301-9890-B9E131356D01}" dt="2021-02-22T22:38:00.224" v="466" actId="20577"/>
        <pc:sldMkLst>
          <pc:docMk/>
          <pc:sldMk cId="3244266823" sldId="324"/>
        </pc:sldMkLst>
        <pc:spChg chg="mod">
          <ac:chgData name="Johnson, Scott" userId="S::scott.johnson@tea.texas.gov::bec97677-f0c6-4bfb-b610-83dc74061801" providerId="AD" clId="Web-{69C9A34B-72A3-4301-9890-B9E131356D01}" dt="2021-02-22T22:38:00.224" v="466" actId="20577"/>
          <ac:spMkLst>
            <pc:docMk/>
            <pc:sldMk cId="3244266823" sldId="324"/>
            <ac:spMk id="3" creationId="{06942845-BD5A-42C5-A5C4-13339DD507AB}"/>
          </ac:spMkLst>
        </pc:spChg>
      </pc:sldChg>
      <pc:sldChg chg="modSp add ord replId">
        <pc:chgData name="Johnson, Scott" userId="S::scott.johnson@tea.texas.gov::bec97677-f0c6-4bfb-b610-83dc74061801" providerId="AD" clId="Web-{69C9A34B-72A3-4301-9890-B9E131356D01}" dt="2021-02-22T23:37:42.890" v="2674" actId="20577"/>
        <pc:sldMkLst>
          <pc:docMk/>
          <pc:sldMk cId="1864929856" sldId="325"/>
        </pc:sldMkLst>
        <pc:spChg chg="mod">
          <ac:chgData name="Johnson, Scott" userId="S::scott.johnson@tea.texas.gov::bec97677-f0c6-4bfb-b610-83dc74061801" providerId="AD" clId="Web-{69C9A34B-72A3-4301-9890-B9E131356D01}" dt="2021-02-22T23:37:42.890" v="2674" actId="20577"/>
          <ac:spMkLst>
            <pc:docMk/>
            <pc:sldMk cId="1864929856" sldId="325"/>
            <ac:spMk id="3" creationId="{06942845-BD5A-42C5-A5C4-13339DD507AB}"/>
          </ac:spMkLst>
        </pc:spChg>
      </pc:sldChg>
      <pc:sldChg chg="modSp add ord replId">
        <pc:chgData name="Johnson, Scott" userId="S::scott.johnson@tea.texas.gov::bec97677-f0c6-4bfb-b610-83dc74061801" providerId="AD" clId="Web-{69C9A34B-72A3-4301-9890-B9E131356D01}" dt="2021-02-22T22:34:58.765" v="434" actId="20577"/>
        <pc:sldMkLst>
          <pc:docMk/>
          <pc:sldMk cId="721811325" sldId="326"/>
        </pc:sldMkLst>
        <pc:spChg chg="mod">
          <ac:chgData name="Johnson, Scott" userId="S::scott.johnson@tea.texas.gov::bec97677-f0c6-4bfb-b610-83dc74061801" providerId="AD" clId="Web-{69C9A34B-72A3-4301-9890-B9E131356D01}" dt="2021-02-22T22:34:27.499" v="423" actId="20577"/>
          <ac:spMkLst>
            <pc:docMk/>
            <pc:sldMk cId="721811325" sldId="326"/>
            <ac:spMk id="3" creationId="{06942845-BD5A-42C5-A5C4-13339DD507AB}"/>
          </ac:spMkLst>
        </pc:spChg>
        <pc:spChg chg="mod">
          <ac:chgData name="Johnson, Scott" userId="S::scott.johnson@tea.texas.gov::bec97677-f0c6-4bfb-b610-83dc74061801" providerId="AD" clId="Web-{69C9A34B-72A3-4301-9890-B9E131356D01}" dt="2021-02-22T22:34:58.765" v="434" actId="20577"/>
          <ac:spMkLst>
            <pc:docMk/>
            <pc:sldMk cId="721811325" sldId="326"/>
            <ac:spMk id="4" creationId="{3F6CE2FE-F02B-461B-8C8F-E1DFA26F0ED4}"/>
          </ac:spMkLst>
        </pc:spChg>
      </pc:sldChg>
      <pc:sldChg chg="modSp add del ord replId">
        <pc:chgData name="Johnson, Scott" userId="S::scott.johnson@tea.texas.gov::bec97677-f0c6-4bfb-b610-83dc74061801" providerId="AD" clId="Web-{69C9A34B-72A3-4301-9890-B9E131356D01}" dt="2021-02-22T23:25:10.899" v="1883"/>
        <pc:sldMkLst>
          <pc:docMk/>
          <pc:sldMk cId="3936722004" sldId="327"/>
        </pc:sldMkLst>
        <pc:spChg chg="mod">
          <ac:chgData name="Johnson, Scott" userId="S::scott.johnson@tea.texas.gov::bec97677-f0c6-4bfb-b610-83dc74061801" providerId="AD" clId="Web-{69C9A34B-72A3-4301-9890-B9E131356D01}" dt="2021-02-22T22:34:20.280" v="416" actId="20577"/>
          <ac:spMkLst>
            <pc:docMk/>
            <pc:sldMk cId="3936722004" sldId="327"/>
            <ac:spMk id="3" creationId="{06942845-BD5A-42C5-A5C4-13339DD507AB}"/>
          </ac:spMkLst>
        </pc:spChg>
      </pc:sldChg>
      <pc:sldChg chg="modSp add del ord replId">
        <pc:chgData name="Johnson, Scott" userId="S::scott.johnson@tea.texas.gov::bec97677-f0c6-4bfb-b610-83dc74061801" providerId="AD" clId="Web-{69C9A34B-72A3-4301-9890-B9E131356D01}" dt="2021-02-22T23:25:08.446" v="1882"/>
        <pc:sldMkLst>
          <pc:docMk/>
          <pc:sldMk cId="3659694193" sldId="328"/>
        </pc:sldMkLst>
        <pc:spChg chg="mod">
          <ac:chgData name="Johnson, Scott" userId="S::scott.johnson@tea.texas.gov::bec97677-f0c6-4bfb-b610-83dc74061801" providerId="AD" clId="Web-{69C9A34B-72A3-4301-9890-B9E131356D01}" dt="2021-02-22T22:34:13.905" v="413" actId="20577"/>
          <ac:spMkLst>
            <pc:docMk/>
            <pc:sldMk cId="3659694193" sldId="328"/>
            <ac:spMk id="3" creationId="{06942845-BD5A-42C5-A5C4-13339DD507AB}"/>
          </ac:spMkLst>
        </pc:spChg>
      </pc:sldChg>
      <pc:sldChg chg="modSp add ord replId">
        <pc:chgData name="Johnson, Scott" userId="S::scott.johnson@tea.texas.gov::bec97677-f0c6-4bfb-b610-83dc74061801" providerId="AD" clId="Web-{69C9A34B-72A3-4301-9890-B9E131356D01}" dt="2021-02-22T22:34:08.326" v="411" actId="20577"/>
        <pc:sldMkLst>
          <pc:docMk/>
          <pc:sldMk cId="2277526465" sldId="329"/>
        </pc:sldMkLst>
        <pc:spChg chg="mod">
          <ac:chgData name="Johnson, Scott" userId="S::scott.johnson@tea.texas.gov::bec97677-f0c6-4bfb-b610-83dc74061801" providerId="AD" clId="Web-{69C9A34B-72A3-4301-9890-B9E131356D01}" dt="2021-02-22T22:34:08.326" v="411" actId="20577"/>
          <ac:spMkLst>
            <pc:docMk/>
            <pc:sldMk cId="2277526465" sldId="329"/>
            <ac:spMk id="3" creationId="{06942845-BD5A-42C5-A5C4-13339DD507AB}"/>
          </ac:spMkLst>
        </pc:spChg>
      </pc:sldChg>
      <pc:sldChg chg="modSp add ord replId">
        <pc:chgData name="Johnson, Scott" userId="S::scott.johnson@tea.texas.gov::bec97677-f0c6-4bfb-b610-83dc74061801" providerId="AD" clId="Web-{69C9A34B-72A3-4301-9890-B9E131356D01}" dt="2021-02-22T22:34:02.842" v="407" actId="20577"/>
        <pc:sldMkLst>
          <pc:docMk/>
          <pc:sldMk cId="3386978573" sldId="330"/>
        </pc:sldMkLst>
        <pc:spChg chg="mod">
          <ac:chgData name="Johnson, Scott" userId="S::scott.johnson@tea.texas.gov::bec97677-f0c6-4bfb-b610-83dc74061801" providerId="AD" clId="Web-{69C9A34B-72A3-4301-9890-B9E131356D01}" dt="2021-02-22T22:34:02.842" v="407" actId="20577"/>
          <ac:spMkLst>
            <pc:docMk/>
            <pc:sldMk cId="3386978573" sldId="330"/>
            <ac:spMk id="3" creationId="{06942845-BD5A-42C5-A5C4-13339DD507AB}"/>
          </ac:spMkLst>
        </pc:spChg>
      </pc:sldChg>
      <pc:sldChg chg="modSp add del ord replId">
        <pc:chgData name="Johnson, Scott" userId="S::scott.johnson@tea.texas.gov::bec97677-f0c6-4bfb-b610-83dc74061801" providerId="AD" clId="Web-{69C9A34B-72A3-4301-9890-B9E131356D01}" dt="2021-02-22T23:37:30.296" v="2671"/>
        <pc:sldMkLst>
          <pc:docMk/>
          <pc:sldMk cId="4252839129" sldId="331"/>
        </pc:sldMkLst>
        <pc:spChg chg="mod">
          <ac:chgData name="Johnson, Scott" userId="S::scott.johnson@tea.texas.gov::bec97677-f0c6-4bfb-b610-83dc74061801" providerId="AD" clId="Web-{69C9A34B-72A3-4301-9890-B9E131356D01}" dt="2021-02-22T22:33:57.060" v="404" actId="20577"/>
          <ac:spMkLst>
            <pc:docMk/>
            <pc:sldMk cId="4252839129" sldId="331"/>
            <ac:spMk id="3" creationId="{06942845-BD5A-42C5-A5C4-13339DD507AB}"/>
          </ac:spMkLst>
        </pc:spChg>
      </pc:sldChg>
      <pc:sldChg chg="modSp add replId">
        <pc:chgData name="Johnson, Scott" userId="S::scott.johnson@tea.texas.gov::bec97677-f0c6-4bfb-b610-83dc74061801" providerId="AD" clId="Web-{69C9A34B-72A3-4301-9890-B9E131356D01}" dt="2021-02-22T22:53:28.735" v="568" actId="20577"/>
        <pc:sldMkLst>
          <pc:docMk/>
          <pc:sldMk cId="870917157" sldId="332"/>
        </pc:sldMkLst>
        <pc:spChg chg="mod">
          <ac:chgData name="Johnson, Scott" userId="S::scott.johnson@tea.texas.gov::bec97677-f0c6-4bfb-b610-83dc74061801" providerId="AD" clId="Web-{69C9A34B-72A3-4301-9890-B9E131356D01}" dt="2021-02-22T22:36:14.564" v="447" actId="20577"/>
          <ac:spMkLst>
            <pc:docMk/>
            <pc:sldMk cId="870917157" sldId="332"/>
            <ac:spMk id="3" creationId="{06942845-BD5A-42C5-A5C4-13339DD507AB}"/>
          </ac:spMkLst>
        </pc:spChg>
        <pc:spChg chg="mod">
          <ac:chgData name="Johnson, Scott" userId="S::scott.johnson@tea.texas.gov::bec97677-f0c6-4bfb-b610-83dc74061801" providerId="AD" clId="Web-{69C9A34B-72A3-4301-9890-B9E131356D01}" dt="2021-02-22T22:53:28.735" v="568" actId="20577"/>
          <ac:spMkLst>
            <pc:docMk/>
            <pc:sldMk cId="870917157" sldId="332"/>
            <ac:spMk id="4" creationId="{3F6CE2FE-F02B-461B-8C8F-E1DFA26F0ED4}"/>
          </ac:spMkLst>
        </pc:spChg>
      </pc:sldChg>
      <pc:sldChg chg="modSp add del replId">
        <pc:chgData name="Johnson, Scott" userId="S::scott.johnson@tea.texas.gov::bec97677-f0c6-4bfb-b610-83dc74061801" providerId="AD" clId="Web-{69C9A34B-72A3-4301-9890-B9E131356D01}" dt="2021-02-22T22:57:23.023" v="626"/>
        <pc:sldMkLst>
          <pc:docMk/>
          <pc:sldMk cId="1377418863" sldId="333"/>
        </pc:sldMkLst>
        <pc:spChg chg="mod">
          <ac:chgData name="Johnson, Scott" userId="S::scott.johnson@tea.texas.gov::bec97677-f0c6-4bfb-b610-83dc74061801" providerId="AD" clId="Web-{69C9A34B-72A3-4301-9890-B9E131356D01}" dt="2021-02-22T22:36:42.299" v="450" actId="20577"/>
          <ac:spMkLst>
            <pc:docMk/>
            <pc:sldMk cId="1377418863" sldId="333"/>
            <ac:spMk id="3" creationId="{06942845-BD5A-42C5-A5C4-13339DD507AB}"/>
          </ac:spMkLst>
        </pc:spChg>
        <pc:spChg chg="mod">
          <ac:chgData name="Johnson, Scott" userId="S::scott.johnson@tea.texas.gov::bec97677-f0c6-4bfb-b610-83dc74061801" providerId="AD" clId="Web-{69C9A34B-72A3-4301-9890-B9E131356D01}" dt="2021-02-22T22:49:47.041" v="498" actId="20577"/>
          <ac:spMkLst>
            <pc:docMk/>
            <pc:sldMk cId="1377418863" sldId="333"/>
            <ac:spMk id="4" creationId="{3F6CE2FE-F02B-461B-8C8F-E1DFA26F0ED4}"/>
          </ac:spMkLst>
        </pc:spChg>
      </pc:sldChg>
      <pc:sldChg chg="modSp add del replId">
        <pc:chgData name="Johnson, Scott" userId="S::scott.johnson@tea.texas.gov::bec97677-f0c6-4bfb-b610-83dc74061801" providerId="AD" clId="Web-{69C9A34B-72A3-4301-9890-B9E131356D01}" dt="2021-02-22T23:23:01.036" v="1728"/>
        <pc:sldMkLst>
          <pc:docMk/>
          <pc:sldMk cId="1959611001" sldId="334"/>
        </pc:sldMkLst>
        <pc:spChg chg="mod">
          <ac:chgData name="Johnson, Scott" userId="S::scott.johnson@tea.texas.gov::bec97677-f0c6-4bfb-b610-83dc74061801" providerId="AD" clId="Web-{69C9A34B-72A3-4301-9890-B9E131356D01}" dt="2021-02-22T22:37:35.582" v="458" actId="20577"/>
          <ac:spMkLst>
            <pc:docMk/>
            <pc:sldMk cId="1959611001" sldId="334"/>
            <ac:spMk id="3" creationId="{06942845-BD5A-42C5-A5C4-13339DD507AB}"/>
          </ac:spMkLst>
        </pc:spChg>
      </pc:sldChg>
      <pc:sldChg chg="modSp add replId">
        <pc:chgData name="Johnson, Scott" userId="S::scott.johnson@tea.texas.gov::bec97677-f0c6-4bfb-b610-83dc74061801" providerId="AD" clId="Web-{69C9A34B-72A3-4301-9890-B9E131356D01}" dt="2021-02-22T23:36:59.576" v="2654" actId="20577"/>
        <pc:sldMkLst>
          <pc:docMk/>
          <pc:sldMk cId="2172463248" sldId="335"/>
        </pc:sldMkLst>
        <pc:spChg chg="mod">
          <ac:chgData name="Johnson, Scott" userId="S::scott.johnson@tea.texas.gov::bec97677-f0c6-4bfb-b610-83dc74061801" providerId="AD" clId="Web-{69C9A34B-72A3-4301-9890-B9E131356D01}" dt="2021-02-22T22:39:10.069" v="494" actId="20577"/>
          <ac:spMkLst>
            <pc:docMk/>
            <pc:sldMk cId="2172463248" sldId="335"/>
            <ac:spMk id="3" creationId="{06942845-BD5A-42C5-A5C4-13339DD507AB}"/>
          </ac:spMkLst>
        </pc:spChg>
        <pc:spChg chg="mod">
          <ac:chgData name="Johnson, Scott" userId="S::scott.johnson@tea.texas.gov::bec97677-f0c6-4bfb-b610-83dc74061801" providerId="AD" clId="Web-{69C9A34B-72A3-4301-9890-B9E131356D01}" dt="2021-02-22T23:36:59.576" v="2654" actId="20577"/>
          <ac:spMkLst>
            <pc:docMk/>
            <pc:sldMk cId="2172463248" sldId="335"/>
            <ac:spMk id="4" creationId="{3F6CE2FE-F02B-461B-8C8F-E1DFA26F0ED4}"/>
          </ac:spMkLst>
        </pc:spChg>
      </pc:sldChg>
      <pc:sldChg chg="modSp add replId">
        <pc:chgData name="Johnson, Scott" userId="S::scott.johnson@tea.texas.gov::bec97677-f0c6-4bfb-b610-83dc74061801" providerId="AD" clId="Web-{69C9A34B-72A3-4301-9890-B9E131356D01}" dt="2021-02-22T22:51:03.231" v="503" actId="20577"/>
        <pc:sldMkLst>
          <pc:docMk/>
          <pc:sldMk cId="3960483871" sldId="336"/>
        </pc:sldMkLst>
        <pc:spChg chg="mod">
          <ac:chgData name="Johnson, Scott" userId="S::scott.johnson@tea.texas.gov::bec97677-f0c6-4bfb-b610-83dc74061801" providerId="AD" clId="Web-{69C9A34B-72A3-4301-9890-B9E131356D01}" dt="2021-02-22T22:51:03.231" v="503" actId="20577"/>
          <ac:spMkLst>
            <pc:docMk/>
            <pc:sldMk cId="3960483871" sldId="336"/>
            <ac:spMk id="3" creationId="{06942845-BD5A-42C5-A5C4-13339DD507AB}"/>
          </ac:spMkLst>
        </pc:spChg>
      </pc:sldChg>
      <pc:sldChg chg="add replId">
        <pc:chgData name="Johnson, Scott" userId="S::scott.johnson@tea.texas.gov::bec97677-f0c6-4bfb-b610-83dc74061801" providerId="AD" clId="Web-{69C9A34B-72A3-4301-9890-B9E131356D01}" dt="2021-02-22T22:54:10.205" v="569"/>
        <pc:sldMkLst>
          <pc:docMk/>
          <pc:sldMk cId="2774040958" sldId="337"/>
        </pc:sldMkLst>
      </pc:sldChg>
      <pc:sldChg chg="modSp add del replId">
        <pc:chgData name="Johnson, Scott" userId="S::scott.johnson@tea.texas.gov::bec97677-f0c6-4bfb-b610-83dc74061801" providerId="AD" clId="Web-{69C9A34B-72A3-4301-9890-B9E131356D01}" dt="2021-02-22T22:57:38.320" v="630" actId="20577"/>
        <pc:sldMkLst>
          <pc:docMk/>
          <pc:sldMk cId="149976220" sldId="338"/>
        </pc:sldMkLst>
        <pc:spChg chg="mod">
          <ac:chgData name="Johnson, Scott" userId="S::scott.johnson@tea.texas.gov::bec97677-f0c6-4bfb-b610-83dc74061801" providerId="AD" clId="Web-{69C9A34B-72A3-4301-9890-B9E131356D01}" dt="2021-02-22T22:57:11.710" v="623" actId="20577"/>
          <ac:spMkLst>
            <pc:docMk/>
            <pc:sldMk cId="149976220" sldId="338"/>
            <ac:spMk id="3" creationId="{06942845-BD5A-42C5-A5C4-13339DD507AB}"/>
          </ac:spMkLst>
        </pc:spChg>
        <pc:spChg chg="mod">
          <ac:chgData name="Johnson, Scott" userId="S::scott.johnson@tea.texas.gov::bec97677-f0c6-4bfb-b610-83dc74061801" providerId="AD" clId="Web-{69C9A34B-72A3-4301-9890-B9E131356D01}" dt="2021-02-22T22:57:38.320" v="630" actId="20577"/>
          <ac:spMkLst>
            <pc:docMk/>
            <pc:sldMk cId="149976220" sldId="338"/>
            <ac:spMk id="4" creationId="{3F6CE2FE-F02B-461B-8C8F-E1DFA26F0ED4}"/>
          </ac:spMkLst>
        </pc:spChg>
      </pc:sldChg>
      <pc:sldChg chg="add replId">
        <pc:chgData name="Johnson, Scott" userId="S::scott.johnson@tea.texas.gov::bec97677-f0c6-4bfb-b610-83dc74061801" providerId="AD" clId="Web-{69C9A34B-72A3-4301-9890-B9E131356D01}" dt="2021-02-22T22:58:12.524" v="631"/>
        <pc:sldMkLst>
          <pc:docMk/>
          <pc:sldMk cId="3378332009" sldId="339"/>
        </pc:sldMkLst>
      </pc:sldChg>
      <pc:sldChg chg="add replId">
        <pc:chgData name="Johnson, Scott" userId="S::scott.johnson@tea.texas.gov::bec97677-f0c6-4bfb-b610-83dc74061801" providerId="AD" clId="Web-{69C9A34B-72A3-4301-9890-B9E131356D01}" dt="2021-02-22T22:58:24.509" v="638"/>
        <pc:sldMkLst>
          <pc:docMk/>
          <pc:sldMk cId="1121534450" sldId="340"/>
        </pc:sldMkLst>
      </pc:sldChg>
      <pc:sldChg chg="modSp add replId">
        <pc:chgData name="Johnson, Scott" userId="S::scott.johnson@tea.texas.gov::bec97677-f0c6-4bfb-b610-83dc74061801" providerId="AD" clId="Web-{69C9A34B-72A3-4301-9890-B9E131356D01}" dt="2021-02-22T23:22:59.489" v="1727" actId="20577"/>
        <pc:sldMkLst>
          <pc:docMk/>
          <pc:sldMk cId="183962543" sldId="341"/>
        </pc:sldMkLst>
        <pc:spChg chg="mod">
          <ac:chgData name="Johnson, Scott" userId="S::scott.johnson@tea.texas.gov::bec97677-f0c6-4bfb-b610-83dc74061801" providerId="AD" clId="Web-{69C9A34B-72A3-4301-9890-B9E131356D01}" dt="2021-02-22T23:22:38.035" v="1721" actId="20577"/>
          <ac:spMkLst>
            <pc:docMk/>
            <pc:sldMk cId="183962543" sldId="341"/>
            <ac:spMk id="3" creationId="{06942845-BD5A-42C5-A5C4-13339DD507AB}"/>
          </ac:spMkLst>
        </pc:spChg>
        <pc:spChg chg="mod">
          <ac:chgData name="Johnson, Scott" userId="S::scott.johnson@tea.texas.gov::bec97677-f0c6-4bfb-b610-83dc74061801" providerId="AD" clId="Web-{69C9A34B-72A3-4301-9890-B9E131356D01}" dt="2021-02-22T23:22:59.489" v="1727" actId="20577"/>
          <ac:spMkLst>
            <pc:docMk/>
            <pc:sldMk cId="183962543" sldId="341"/>
            <ac:spMk id="4" creationId="{3F6CE2FE-F02B-461B-8C8F-E1DFA26F0ED4}"/>
          </ac:spMkLst>
        </pc:spChg>
      </pc:sldChg>
      <pc:sldChg chg="modSp add del replId">
        <pc:chgData name="Johnson, Scott" userId="S::scott.johnson@tea.texas.gov::bec97677-f0c6-4bfb-b610-83dc74061801" providerId="AD" clId="Web-{69C9A34B-72A3-4301-9890-B9E131356D01}" dt="2021-02-22T23:22:24.223" v="1720"/>
        <pc:sldMkLst>
          <pc:docMk/>
          <pc:sldMk cId="2363218391" sldId="342"/>
        </pc:sldMkLst>
        <pc:spChg chg="mod">
          <ac:chgData name="Johnson, Scott" userId="S::scott.johnson@tea.texas.gov::bec97677-f0c6-4bfb-b610-83dc74061801" providerId="AD" clId="Web-{69C9A34B-72A3-4301-9890-B9E131356D01}" dt="2021-02-22T23:04:18.160" v="761" actId="20577"/>
          <ac:spMkLst>
            <pc:docMk/>
            <pc:sldMk cId="2363218391" sldId="342"/>
            <ac:spMk id="3" creationId="{06942845-BD5A-42C5-A5C4-13339DD507AB}"/>
          </ac:spMkLst>
        </pc:spChg>
      </pc:sldChg>
      <pc:sldChg chg="modSp add replId">
        <pc:chgData name="Johnson, Scott" userId="S::scott.johnson@tea.texas.gov::bec97677-f0c6-4bfb-b610-83dc74061801" providerId="AD" clId="Web-{69C9A34B-72A3-4301-9890-B9E131356D01}" dt="2021-02-22T23:04:38.004" v="764" actId="20577"/>
        <pc:sldMkLst>
          <pc:docMk/>
          <pc:sldMk cId="232901559" sldId="343"/>
        </pc:sldMkLst>
        <pc:spChg chg="mod">
          <ac:chgData name="Johnson, Scott" userId="S::scott.johnson@tea.texas.gov::bec97677-f0c6-4bfb-b610-83dc74061801" providerId="AD" clId="Web-{69C9A34B-72A3-4301-9890-B9E131356D01}" dt="2021-02-22T23:04:38.004" v="764" actId="20577"/>
          <ac:spMkLst>
            <pc:docMk/>
            <pc:sldMk cId="232901559" sldId="343"/>
            <ac:spMk id="3" creationId="{06942845-BD5A-42C5-A5C4-13339DD507AB}"/>
          </ac:spMkLst>
        </pc:spChg>
      </pc:sldChg>
      <pc:sldChg chg="modSp add replId">
        <pc:chgData name="Johnson, Scott" userId="S::scott.johnson@tea.texas.gov::bec97677-f0c6-4bfb-b610-83dc74061801" providerId="AD" clId="Web-{69C9A34B-72A3-4301-9890-B9E131356D01}" dt="2021-02-22T23:12:22.033" v="1042" actId="20577"/>
        <pc:sldMkLst>
          <pc:docMk/>
          <pc:sldMk cId="241651628" sldId="344"/>
        </pc:sldMkLst>
        <pc:spChg chg="mod">
          <ac:chgData name="Johnson, Scott" userId="S::scott.johnson@tea.texas.gov::bec97677-f0c6-4bfb-b610-83dc74061801" providerId="AD" clId="Web-{69C9A34B-72A3-4301-9890-B9E131356D01}" dt="2021-02-22T23:12:22.033" v="1042" actId="20577"/>
          <ac:spMkLst>
            <pc:docMk/>
            <pc:sldMk cId="241651628" sldId="344"/>
            <ac:spMk id="3" creationId="{06942845-BD5A-42C5-A5C4-13339DD507AB}"/>
          </ac:spMkLst>
        </pc:spChg>
      </pc:sldChg>
      <pc:sldChg chg="modSp add replId">
        <pc:chgData name="Johnson, Scott" userId="S::scott.johnson@tea.texas.gov::bec97677-f0c6-4bfb-b610-83dc74061801" providerId="AD" clId="Web-{69C9A34B-72A3-4301-9890-B9E131356D01}" dt="2021-02-22T23:16:35.447" v="1308" actId="20577"/>
        <pc:sldMkLst>
          <pc:docMk/>
          <pc:sldMk cId="3629318050" sldId="345"/>
        </pc:sldMkLst>
        <pc:spChg chg="mod">
          <ac:chgData name="Johnson, Scott" userId="S::scott.johnson@tea.texas.gov::bec97677-f0c6-4bfb-b610-83dc74061801" providerId="AD" clId="Web-{69C9A34B-72A3-4301-9890-B9E131356D01}" dt="2021-02-22T23:12:57.909" v="1058" actId="20577"/>
          <ac:spMkLst>
            <pc:docMk/>
            <pc:sldMk cId="3629318050" sldId="345"/>
            <ac:spMk id="3" creationId="{06942845-BD5A-42C5-A5C4-13339DD507AB}"/>
          </ac:spMkLst>
        </pc:spChg>
        <pc:spChg chg="mod">
          <ac:chgData name="Johnson, Scott" userId="S::scott.johnson@tea.texas.gov::bec97677-f0c6-4bfb-b610-83dc74061801" providerId="AD" clId="Web-{69C9A34B-72A3-4301-9890-B9E131356D01}" dt="2021-02-22T23:16:35.447" v="1308" actId="20577"/>
          <ac:spMkLst>
            <pc:docMk/>
            <pc:sldMk cId="3629318050" sldId="345"/>
            <ac:spMk id="4" creationId="{3F6CE2FE-F02B-461B-8C8F-E1DFA26F0ED4}"/>
          </ac:spMkLst>
        </pc:spChg>
        <pc:graphicFrameChg chg="mod modGraphic">
          <ac:chgData name="Johnson, Scott" userId="S::scott.johnson@tea.texas.gov::bec97677-f0c6-4bfb-b610-83dc74061801" providerId="AD" clId="Web-{69C9A34B-72A3-4301-9890-B9E131356D01}" dt="2021-02-22T23:16:22.056" v="1299"/>
          <ac:graphicFrameMkLst>
            <pc:docMk/>
            <pc:sldMk cId="3629318050" sldId="345"/>
            <ac:graphicFrameMk id="5" creationId="{557D000B-F323-4AEF-8058-4E0D6CC491DE}"/>
          </ac:graphicFrameMkLst>
        </pc:graphicFrameChg>
      </pc:sldChg>
      <pc:sldChg chg="modSp add del replId">
        <pc:chgData name="Johnson, Scott" userId="S::scott.johnson@tea.texas.gov::bec97677-f0c6-4bfb-b610-83dc74061801" providerId="AD" clId="Web-{69C9A34B-72A3-4301-9890-B9E131356D01}" dt="2021-02-22T23:16:43.838" v="1310"/>
        <pc:sldMkLst>
          <pc:docMk/>
          <pc:sldMk cId="729795170" sldId="346"/>
        </pc:sldMkLst>
        <pc:spChg chg="mod">
          <ac:chgData name="Johnson, Scott" userId="S::scott.johnson@tea.texas.gov::bec97677-f0c6-4bfb-b610-83dc74061801" providerId="AD" clId="Web-{69C9A34B-72A3-4301-9890-B9E131356D01}" dt="2021-02-22T23:13:04.035" v="1062" actId="20577"/>
          <ac:spMkLst>
            <pc:docMk/>
            <pc:sldMk cId="729795170" sldId="346"/>
            <ac:spMk id="3" creationId="{06942845-BD5A-42C5-A5C4-13339DD507AB}"/>
          </ac:spMkLst>
        </pc:spChg>
      </pc:sldChg>
      <pc:sldChg chg="modSp add replId">
        <pc:chgData name="Johnson, Scott" userId="S::scott.johnson@tea.texas.gov::bec97677-f0c6-4bfb-b610-83dc74061801" providerId="AD" clId="Web-{69C9A34B-72A3-4301-9890-B9E131356D01}" dt="2021-02-22T23:18:57.170" v="1504" actId="20577"/>
        <pc:sldMkLst>
          <pc:docMk/>
          <pc:sldMk cId="1933336191" sldId="347"/>
        </pc:sldMkLst>
        <pc:spChg chg="mod">
          <ac:chgData name="Johnson, Scott" userId="S::scott.johnson@tea.texas.gov::bec97677-f0c6-4bfb-b610-83dc74061801" providerId="AD" clId="Web-{69C9A34B-72A3-4301-9890-B9E131356D01}" dt="2021-02-22T23:16:49.572" v="1314" actId="20577"/>
          <ac:spMkLst>
            <pc:docMk/>
            <pc:sldMk cId="1933336191" sldId="347"/>
            <ac:spMk id="3" creationId="{06942845-BD5A-42C5-A5C4-13339DD507AB}"/>
          </ac:spMkLst>
        </pc:spChg>
        <pc:spChg chg="mod">
          <ac:chgData name="Johnson, Scott" userId="S::scott.johnson@tea.texas.gov::bec97677-f0c6-4bfb-b610-83dc74061801" providerId="AD" clId="Web-{69C9A34B-72A3-4301-9890-B9E131356D01}" dt="2021-02-22T23:18:57.170" v="1504" actId="20577"/>
          <ac:spMkLst>
            <pc:docMk/>
            <pc:sldMk cId="1933336191" sldId="347"/>
            <ac:spMk id="4" creationId="{3F6CE2FE-F02B-461B-8C8F-E1DFA26F0ED4}"/>
          </ac:spMkLst>
        </pc:spChg>
        <pc:graphicFrameChg chg="mod modGraphic">
          <ac:chgData name="Johnson, Scott" userId="S::scott.johnson@tea.texas.gov::bec97677-f0c6-4bfb-b610-83dc74061801" providerId="AD" clId="Web-{69C9A34B-72A3-4301-9890-B9E131356D01}" dt="2021-02-22T23:18:46.263" v="1500"/>
          <ac:graphicFrameMkLst>
            <pc:docMk/>
            <pc:sldMk cId="1933336191" sldId="347"/>
            <ac:graphicFrameMk id="5" creationId="{557D000B-F323-4AEF-8058-4E0D6CC491DE}"/>
          </ac:graphicFrameMkLst>
        </pc:graphicFrameChg>
      </pc:sldChg>
      <pc:sldChg chg="modSp add replId">
        <pc:chgData name="Johnson, Scott" userId="S::scott.johnson@tea.texas.gov::bec97677-f0c6-4bfb-b610-83dc74061801" providerId="AD" clId="Web-{69C9A34B-72A3-4301-9890-B9E131356D01}" dt="2021-02-22T23:19:40.249" v="1522" actId="20577"/>
        <pc:sldMkLst>
          <pc:docMk/>
          <pc:sldMk cId="2192058484" sldId="348"/>
        </pc:sldMkLst>
        <pc:spChg chg="mod">
          <ac:chgData name="Johnson, Scott" userId="S::scott.johnson@tea.texas.gov::bec97677-f0c6-4bfb-b610-83dc74061801" providerId="AD" clId="Web-{69C9A34B-72A3-4301-9890-B9E131356D01}" dt="2021-02-22T23:19:40.249" v="1522" actId="20577"/>
          <ac:spMkLst>
            <pc:docMk/>
            <pc:sldMk cId="2192058484" sldId="348"/>
            <ac:spMk id="3" creationId="{06942845-BD5A-42C5-A5C4-13339DD507AB}"/>
          </ac:spMkLst>
        </pc:spChg>
      </pc:sldChg>
      <pc:sldChg chg="modSp add replId">
        <pc:chgData name="Johnson, Scott" userId="S::scott.johnson@tea.texas.gov::bec97677-f0c6-4bfb-b610-83dc74061801" providerId="AD" clId="Web-{69C9A34B-72A3-4301-9890-B9E131356D01}" dt="2021-02-22T23:21:37.346" v="1708"/>
        <pc:sldMkLst>
          <pc:docMk/>
          <pc:sldMk cId="1523953816" sldId="349"/>
        </pc:sldMkLst>
        <pc:spChg chg="mod">
          <ac:chgData name="Johnson, Scott" userId="S::scott.johnson@tea.texas.gov::bec97677-f0c6-4bfb-b610-83dc74061801" providerId="AD" clId="Web-{69C9A34B-72A3-4301-9890-B9E131356D01}" dt="2021-02-22T23:19:34.061" v="1518" actId="20577"/>
          <ac:spMkLst>
            <pc:docMk/>
            <pc:sldMk cId="1523953816" sldId="349"/>
            <ac:spMk id="3" creationId="{06942845-BD5A-42C5-A5C4-13339DD507AB}"/>
          </ac:spMkLst>
        </pc:spChg>
        <pc:spChg chg="mod">
          <ac:chgData name="Johnson, Scott" userId="S::scott.johnson@tea.texas.gov::bec97677-f0c6-4bfb-b610-83dc74061801" providerId="AD" clId="Web-{69C9A34B-72A3-4301-9890-B9E131356D01}" dt="2021-02-22T23:19:59.031" v="1528" actId="20577"/>
          <ac:spMkLst>
            <pc:docMk/>
            <pc:sldMk cId="1523953816" sldId="349"/>
            <ac:spMk id="4" creationId="{3F6CE2FE-F02B-461B-8C8F-E1DFA26F0ED4}"/>
          </ac:spMkLst>
        </pc:spChg>
        <pc:graphicFrameChg chg="mod modGraphic">
          <ac:chgData name="Johnson, Scott" userId="S::scott.johnson@tea.texas.gov::bec97677-f0c6-4bfb-b610-83dc74061801" providerId="AD" clId="Web-{69C9A34B-72A3-4301-9890-B9E131356D01}" dt="2021-02-22T23:21:37.346" v="1708"/>
          <ac:graphicFrameMkLst>
            <pc:docMk/>
            <pc:sldMk cId="1523953816" sldId="349"/>
            <ac:graphicFrameMk id="5" creationId="{557D000B-F323-4AEF-8058-4E0D6CC491DE}"/>
          </ac:graphicFrameMkLst>
        </pc:graphicFrameChg>
      </pc:sldChg>
      <pc:sldChg chg="modSp add replId">
        <pc:chgData name="Johnson, Scott" userId="S::scott.johnson@tea.texas.gov::bec97677-f0c6-4bfb-b610-83dc74061801" providerId="AD" clId="Web-{69C9A34B-72A3-4301-9890-B9E131356D01}" dt="2021-02-22T23:22:17.926" v="1718" actId="20577"/>
        <pc:sldMkLst>
          <pc:docMk/>
          <pc:sldMk cId="408416928" sldId="350"/>
        </pc:sldMkLst>
        <pc:spChg chg="mod">
          <ac:chgData name="Johnson, Scott" userId="S::scott.johnson@tea.texas.gov::bec97677-f0c6-4bfb-b610-83dc74061801" providerId="AD" clId="Web-{69C9A34B-72A3-4301-9890-B9E131356D01}" dt="2021-02-22T23:22:17.926" v="1718" actId="20577"/>
          <ac:spMkLst>
            <pc:docMk/>
            <pc:sldMk cId="408416928" sldId="350"/>
            <ac:spMk id="3" creationId="{06942845-BD5A-42C5-A5C4-13339DD507AB}"/>
          </ac:spMkLst>
        </pc:spChg>
      </pc:sldChg>
      <pc:sldChg chg="modSp add replId">
        <pc:chgData name="Johnson, Scott" userId="S::scott.johnson@tea.texas.gov::bec97677-f0c6-4bfb-b610-83dc74061801" providerId="AD" clId="Web-{69C9A34B-72A3-4301-9890-B9E131356D01}" dt="2021-02-22T23:24:46.180" v="1879"/>
        <pc:sldMkLst>
          <pc:docMk/>
          <pc:sldMk cId="208315936" sldId="351"/>
        </pc:sldMkLst>
        <pc:spChg chg="mod">
          <ac:chgData name="Johnson, Scott" userId="S::scott.johnson@tea.texas.gov::bec97677-f0c6-4bfb-b610-83dc74061801" providerId="AD" clId="Web-{69C9A34B-72A3-4301-9890-B9E131356D01}" dt="2021-02-22T23:22:13.769" v="1717" actId="20577"/>
          <ac:spMkLst>
            <pc:docMk/>
            <pc:sldMk cId="208315936" sldId="351"/>
            <ac:spMk id="3" creationId="{06942845-BD5A-42C5-A5C4-13339DD507AB}"/>
          </ac:spMkLst>
        </pc:spChg>
        <pc:spChg chg="mod">
          <ac:chgData name="Johnson, Scott" userId="S::scott.johnson@tea.texas.gov::bec97677-f0c6-4bfb-b610-83dc74061801" providerId="AD" clId="Web-{69C9A34B-72A3-4301-9890-B9E131356D01}" dt="2021-02-22T23:23:19.240" v="1731" actId="20577"/>
          <ac:spMkLst>
            <pc:docMk/>
            <pc:sldMk cId="208315936" sldId="351"/>
            <ac:spMk id="4" creationId="{3F6CE2FE-F02B-461B-8C8F-E1DFA26F0ED4}"/>
          </ac:spMkLst>
        </pc:spChg>
        <pc:graphicFrameChg chg="mod modGraphic">
          <ac:chgData name="Johnson, Scott" userId="S::scott.johnson@tea.texas.gov::bec97677-f0c6-4bfb-b610-83dc74061801" providerId="AD" clId="Web-{69C9A34B-72A3-4301-9890-B9E131356D01}" dt="2021-02-22T23:24:46.180" v="1879"/>
          <ac:graphicFrameMkLst>
            <pc:docMk/>
            <pc:sldMk cId="208315936" sldId="351"/>
            <ac:graphicFrameMk id="5" creationId="{557D000B-F323-4AEF-8058-4E0D6CC491DE}"/>
          </ac:graphicFrameMkLst>
        </pc:graphicFrameChg>
      </pc:sldChg>
      <pc:sldChg chg="modSp add replId">
        <pc:chgData name="Johnson, Scott" userId="S::scott.johnson@tea.texas.gov::bec97677-f0c6-4bfb-b610-83dc74061801" providerId="AD" clId="Web-{69C9A34B-72A3-4301-9890-B9E131356D01}" dt="2021-02-22T23:25:16.243" v="1890" actId="20577"/>
        <pc:sldMkLst>
          <pc:docMk/>
          <pc:sldMk cId="2707314825" sldId="352"/>
        </pc:sldMkLst>
        <pc:spChg chg="mod">
          <ac:chgData name="Johnson, Scott" userId="S::scott.johnson@tea.texas.gov::bec97677-f0c6-4bfb-b610-83dc74061801" providerId="AD" clId="Web-{69C9A34B-72A3-4301-9890-B9E131356D01}" dt="2021-02-22T23:25:16.243" v="1890" actId="20577"/>
          <ac:spMkLst>
            <pc:docMk/>
            <pc:sldMk cId="2707314825" sldId="352"/>
            <ac:spMk id="3" creationId="{06942845-BD5A-42C5-A5C4-13339DD507AB}"/>
          </ac:spMkLst>
        </pc:spChg>
      </pc:sldChg>
      <pc:sldChg chg="modSp add replId">
        <pc:chgData name="Johnson, Scott" userId="S::scott.johnson@tea.texas.gov::bec97677-f0c6-4bfb-b610-83dc74061801" providerId="AD" clId="Web-{69C9A34B-72A3-4301-9890-B9E131356D01}" dt="2021-02-22T23:28:45.280" v="2258" actId="1076"/>
        <pc:sldMkLst>
          <pc:docMk/>
          <pc:sldMk cId="3259533247" sldId="353"/>
        </pc:sldMkLst>
        <pc:spChg chg="mod">
          <ac:chgData name="Johnson, Scott" userId="S::scott.johnson@tea.texas.gov::bec97677-f0c6-4bfb-b610-83dc74061801" providerId="AD" clId="Web-{69C9A34B-72A3-4301-9890-B9E131356D01}" dt="2021-02-22T23:25:28.197" v="1893" actId="20577"/>
          <ac:spMkLst>
            <pc:docMk/>
            <pc:sldMk cId="3259533247" sldId="353"/>
            <ac:spMk id="3" creationId="{06942845-BD5A-42C5-A5C4-13339DD507AB}"/>
          </ac:spMkLst>
        </pc:spChg>
        <pc:spChg chg="mod">
          <ac:chgData name="Johnson, Scott" userId="S::scott.johnson@tea.texas.gov::bec97677-f0c6-4bfb-b610-83dc74061801" providerId="AD" clId="Web-{69C9A34B-72A3-4301-9890-B9E131356D01}" dt="2021-02-22T23:28:17.139" v="2251" actId="1076"/>
          <ac:spMkLst>
            <pc:docMk/>
            <pc:sldMk cId="3259533247" sldId="353"/>
            <ac:spMk id="4" creationId="{3F6CE2FE-F02B-461B-8C8F-E1DFA26F0ED4}"/>
          </ac:spMkLst>
        </pc:spChg>
        <pc:graphicFrameChg chg="mod modGraphic">
          <ac:chgData name="Johnson, Scott" userId="S::scott.johnson@tea.texas.gov::bec97677-f0c6-4bfb-b610-83dc74061801" providerId="AD" clId="Web-{69C9A34B-72A3-4301-9890-B9E131356D01}" dt="2021-02-22T23:28:45.280" v="2258" actId="1076"/>
          <ac:graphicFrameMkLst>
            <pc:docMk/>
            <pc:sldMk cId="3259533247" sldId="353"/>
            <ac:graphicFrameMk id="5" creationId="{557D000B-F323-4AEF-8058-4E0D6CC491DE}"/>
          </ac:graphicFrameMkLst>
        </pc:graphicFrameChg>
      </pc:sldChg>
      <pc:sldChg chg="modSp add replId">
        <pc:chgData name="Johnson, Scott" userId="S::scott.johnson@tea.texas.gov::bec97677-f0c6-4bfb-b610-83dc74061801" providerId="AD" clId="Web-{69C9A34B-72A3-4301-9890-B9E131356D01}" dt="2021-02-22T23:29:14.844" v="2272" actId="20577"/>
        <pc:sldMkLst>
          <pc:docMk/>
          <pc:sldMk cId="3350950334" sldId="354"/>
        </pc:sldMkLst>
        <pc:spChg chg="mod">
          <ac:chgData name="Johnson, Scott" userId="S::scott.johnson@tea.texas.gov::bec97677-f0c6-4bfb-b610-83dc74061801" providerId="AD" clId="Web-{69C9A34B-72A3-4301-9890-B9E131356D01}" dt="2021-02-22T23:29:14.844" v="2272" actId="20577"/>
          <ac:spMkLst>
            <pc:docMk/>
            <pc:sldMk cId="3350950334" sldId="354"/>
            <ac:spMk id="3" creationId="{06942845-BD5A-42C5-A5C4-13339DD507AB}"/>
          </ac:spMkLst>
        </pc:spChg>
      </pc:sldChg>
      <pc:sldChg chg="modSp add replId">
        <pc:chgData name="Johnson, Scott" userId="S::scott.johnson@tea.texas.gov::bec97677-f0c6-4bfb-b610-83dc74061801" providerId="AD" clId="Web-{69C9A34B-72A3-4301-9890-B9E131356D01}" dt="2021-02-22T23:33:10.585" v="2495"/>
        <pc:sldMkLst>
          <pc:docMk/>
          <pc:sldMk cId="454870060" sldId="355"/>
        </pc:sldMkLst>
        <pc:spChg chg="mod">
          <ac:chgData name="Johnson, Scott" userId="S::scott.johnson@tea.texas.gov::bec97677-f0c6-4bfb-b610-83dc74061801" providerId="AD" clId="Web-{69C9A34B-72A3-4301-9890-B9E131356D01}" dt="2021-02-22T23:29:48.985" v="2292" actId="20577"/>
          <ac:spMkLst>
            <pc:docMk/>
            <pc:sldMk cId="454870060" sldId="355"/>
            <ac:spMk id="3" creationId="{06942845-BD5A-42C5-A5C4-13339DD507AB}"/>
          </ac:spMkLst>
        </pc:spChg>
        <pc:spChg chg="mod">
          <ac:chgData name="Johnson, Scott" userId="S::scott.johnson@tea.texas.gov::bec97677-f0c6-4bfb-b610-83dc74061801" providerId="AD" clId="Web-{69C9A34B-72A3-4301-9890-B9E131356D01}" dt="2021-02-22T23:30:14.799" v="2301" actId="20577"/>
          <ac:spMkLst>
            <pc:docMk/>
            <pc:sldMk cId="454870060" sldId="355"/>
            <ac:spMk id="4" creationId="{3F6CE2FE-F02B-461B-8C8F-E1DFA26F0ED4}"/>
          </ac:spMkLst>
        </pc:spChg>
        <pc:graphicFrameChg chg="mod modGraphic">
          <ac:chgData name="Johnson, Scott" userId="S::scott.johnson@tea.texas.gov::bec97677-f0c6-4bfb-b610-83dc74061801" providerId="AD" clId="Web-{69C9A34B-72A3-4301-9890-B9E131356D01}" dt="2021-02-22T23:33:10.585" v="2495"/>
          <ac:graphicFrameMkLst>
            <pc:docMk/>
            <pc:sldMk cId="454870060" sldId="355"/>
            <ac:graphicFrameMk id="5" creationId="{557D000B-F323-4AEF-8058-4E0D6CC491DE}"/>
          </ac:graphicFrameMkLst>
        </pc:graphicFrameChg>
      </pc:sldChg>
      <pc:sldChg chg="modSp add replId">
        <pc:chgData name="Johnson, Scott" userId="S::scott.johnson@tea.texas.gov::bec97677-f0c6-4bfb-b610-83dc74061801" providerId="AD" clId="Web-{69C9A34B-72A3-4301-9890-B9E131356D01}" dt="2021-02-22T23:35:18.432" v="2649"/>
        <pc:sldMkLst>
          <pc:docMk/>
          <pc:sldMk cId="674616222" sldId="356"/>
        </pc:sldMkLst>
        <pc:spChg chg="mod">
          <ac:chgData name="Johnson, Scott" userId="S::scott.johnson@tea.texas.gov::bec97677-f0c6-4bfb-b610-83dc74061801" providerId="AD" clId="Web-{69C9A34B-72A3-4301-9890-B9E131356D01}" dt="2021-02-22T23:33:22.023" v="2503" actId="20577"/>
          <ac:spMkLst>
            <pc:docMk/>
            <pc:sldMk cId="674616222" sldId="356"/>
            <ac:spMk id="3" creationId="{06942845-BD5A-42C5-A5C4-13339DD507AB}"/>
          </ac:spMkLst>
        </pc:spChg>
        <pc:spChg chg="mod">
          <ac:chgData name="Johnson, Scott" userId="S::scott.johnson@tea.texas.gov::bec97677-f0c6-4bfb-b610-83dc74061801" providerId="AD" clId="Web-{69C9A34B-72A3-4301-9890-B9E131356D01}" dt="2021-02-22T23:35:04.463" v="2627" actId="20577"/>
          <ac:spMkLst>
            <pc:docMk/>
            <pc:sldMk cId="674616222" sldId="356"/>
            <ac:spMk id="4" creationId="{3F6CE2FE-F02B-461B-8C8F-E1DFA26F0ED4}"/>
          </ac:spMkLst>
        </pc:spChg>
        <pc:graphicFrameChg chg="mod modGraphic">
          <ac:chgData name="Johnson, Scott" userId="S::scott.johnson@tea.texas.gov::bec97677-f0c6-4bfb-b610-83dc74061801" providerId="AD" clId="Web-{69C9A34B-72A3-4301-9890-B9E131356D01}" dt="2021-02-22T23:35:18.432" v="2649"/>
          <ac:graphicFrameMkLst>
            <pc:docMk/>
            <pc:sldMk cId="674616222" sldId="356"/>
            <ac:graphicFrameMk id="5" creationId="{557D000B-F323-4AEF-8058-4E0D6CC491DE}"/>
          </ac:graphicFrameMkLst>
        </pc:graphicFrameChg>
      </pc:sldChg>
      <pc:sldChg chg="modSp add ord replId">
        <pc:chgData name="Johnson, Scott" userId="S::scott.johnson@tea.texas.gov::bec97677-f0c6-4bfb-b610-83dc74061801" providerId="AD" clId="Web-{69C9A34B-72A3-4301-9890-B9E131356D01}" dt="2021-02-22T23:37:31.889" v="2672"/>
        <pc:sldMkLst>
          <pc:docMk/>
          <pc:sldMk cId="1178806272" sldId="357"/>
        </pc:sldMkLst>
        <pc:spChg chg="mod">
          <ac:chgData name="Johnson, Scott" userId="S::scott.johnson@tea.texas.gov::bec97677-f0c6-4bfb-b610-83dc74061801" providerId="AD" clId="Web-{69C9A34B-72A3-4301-9890-B9E131356D01}" dt="2021-02-22T23:37:08.733" v="2669" actId="20577"/>
          <ac:spMkLst>
            <pc:docMk/>
            <pc:sldMk cId="1178806272" sldId="357"/>
            <ac:spMk id="3" creationId="{06942845-BD5A-42C5-A5C4-13339DD507AB}"/>
          </ac:spMkLst>
        </pc:spChg>
      </pc:sldChg>
      <pc:sldChg chg="add replId">
        <pc:chgData name="Johnson, Scott" userId="S::scott.johnson@tea.texas.gov::bec97677-f0c6-4bfb-b610-83dc74061801" providerId="AD" clId="Web-{69C9A34B-72A3-4301-9890-B9E131356D01}" dt="2021-02-22T23:37:27.436" v="2670"/>
        <pc:sldMkLst>
          <pc:docMk/>
          <pc:sldMk cId="3365984891" sldId="358"/>
        </pc:sldMkLst>
      </pc:sldChg>
      <pc:sldChg chg="add replId">
        <pc:chgData name="Johnson, Scott" userId="S::scott.johnson@tea.texas.gov::bec97677-f0c6-4bfb-b610-83dc74061801" providerId="AD" clId="Web-{69C9A34B-72A3-4301-9890-B9E131356D01}" dt="2021-02-22T23:37:37.952" v="2673"/>
        <pc:sldMkLst>
          <pc:docMk/>
          <pc:sldMk cId="3011505804" sldId="359"/>
        </pc:sldMkLst>
      </pc:sldChg>
      <pc:sldChg chg="modSp add replId">
        <pc:chgData name="Johnson, Scott" userId="S::scott.johnson@tea.texas.gov::bec97677-f0c6-4bfb-b610-83dc74061801" providerId="AD" clId="Web-{69C9A34B-72A3-4301-9890-B9E131356D01}" dt="2021-02-22T23:38:37.032" v="2699" actId="20577"/>
        <pc:sldMkLst>
          <pc:docMk/>
          <pc:sldMk cId="2618998537" sldId="360"/>
        </pc:sldMkLst>
        <pc:spChg chg="mod">
          <ac:chgData name="Johnson, Scott" userId="S::scott.johnson@tea.texas.gov::bec97677-f0c6-4bfb-b610-83dc74061801" providerId="AD" clId="Web-{69C9A34B-72A3-4301-9890-B9E131356D01}" dt="2021-02-22T23:38:37.032" v="2699" actId="20577"/>
          <ac:spMkLst>
            <pc:docMk/>
            <pc:sldMk cId="2618998537" sldId="360"/>
            <ac:spMk id="3" creationId="{06942845-BD5A-42C5-A5C4-13339DD507AB}"/>
          </ac:spMkLst>
        </pc:spChg>
      </pc:sldChg>
      <pc:sldChg chg="modSp add replId">
        <pc:chgData name="Johnson, Scott" userId="S::scott.johnson@tea.texas.gov::bec97677-f0c6-4bfb-b610-83dc74061801" providerId="AD" clId="Web-{69C9A34B-72A3-4301-9890-B9E131356D01}" dt="2021-02-22T23:38:31.844" v="2698" actId="20577"/>
        <pc:sldMkLst>
          <pc:docMk/>
          <pc:sldMk cId="1159109592" sldId="361"/>
        </pc:sldMkLst>
        <pc:spChg chg="mod">
          <ac:chgData name="Johnson, Scott" userId="S::scott.johnson@tea.texas.gov::bec97677-f0c6-4bfb-b610-83dc74061801" providerId="AD" clId="Web-{69C9A34B-72A3-4301-9890-B9E131356D01}" dt="2021-02-22T23:38:31.844" v="2698" actId="20577"/>
          <ac:spMkLst>
            <pc:docMk/>
            <pc:sldMk cId="1159109592" sldId="361"/>
            <ac:spMk id="3" creationId="{06942845-BD5A-42C5-A5C4-13339DD507AB}"/>
          </ac:spMkLst>
        </pc:spChg>
      </pc:sldChg>
      <pc:sldChg chg="addSp delSp modSp add replId">
        <pc:chgData name="Johnson, Scott" userId="S::scott.johnson@tea.texas.gov::bec97677-f0c6-4bfb-b610-83dc74061801" providerId="AD" clId="Web-{69C9A34B-72A3-4301-9890-B9E131356D01}" dt="2021-02-22T23:46:07.311" v="3241" actId="1076"/>
        <pc:sldMkLst>
          <pc:docMk/>
          <pc:sldMk cId="3529641639" sldId="362"/>
        </pc:sldMkLst>
        <pc:spChg chg="mod">
          <ac:chgData name="Johnson, Scott" userId="S::scott.johnson@tea.texas.gov::bec97677-f0c6-4bfb-b610-83dc74061801" providerId="AD" clId="Web-{69C9A34B-72A3-4301-9890-B9E131356D01}" dt="2021-02-22T23:38:47.595" v="2704" actId="20577"/>
          <ac:spMkLst>
            <pc:docMk/>
            <pc:sldMk cId="3529641639" sldId="362"/>
            <ac:spMk id="3" creationId="{06942845-BD5A-42C5-A5C4-13339DD507AB}"/>
          </ac:spMkLst>
        </pc:spChg>
        <pc:spChg chg="mod">
          <ac:chgData name="Johnson, Scott" userId="S::scott.johnson@tea.texas.gov::bec97677-f0c6-4bfb-b610-83dc74061801" providerId="AD" clId="Web-{69C9A34B-72A3-4301-9890-B9E131356D01}" dt="2021-02-22T23:46:07.311" v="3241" actId="1076"/>
          <ac:spMkLst>
            <pc:docMk/>
            <pc:sldMk cId="3529641639" sldId="362"/>
            <ac:spMk id="4" creationId="{3F6CE2FE-F02B-461B-8C8F-E1DFA26F0ED4}"/>
          </ac:spMkLst>
        </pc:spChg>
        <pc:graphicFrameChg chg="mod modGraphic">
          <ac:chgData name="Johnson, Scott" userId="S::scott.johnson@tea.texas.gov::bec97677-f0c6-4bfb-b610-83dc74061801" providerId="AD" clId="Web-{69C9A34B-72A3-4301-9890-B9E131356D01}" dt="2021-02-22T23:45:22.856" v="3216" actId="1076"/>
          <ac:graphicFrameMkLst>
            <pc:docMk/>
            <pc:sldMk cId="3529641639" sldId="362"/>
            <ac:graphicFrameMk id="5" creationId="{557D000B-F323-4AEF-8058-4E0D6CC491DE}"/>
          </ac:graphicFrameMkLst>
        </pc:graphicFrameChg>
        <pc:graphicFrameChg chg="add del mod">
          <ac:chgData name="Johnson, Scott" userId="S::scott.johnson@tea.texas.gov::bec97677-f0c6-4bfb-b610-83dc74061801" providerId="AD" clId="Web-{69C9A34B-72A3-4301-9890-B9E131356D01}" dt="2021-02-22T23:41:10.989" v="2828"/>
          <ac:graphicFrameMkLst>
            <pc:docMk/>
            <pc:sldMk cId="3529641639" sldId="362"/>
            <ac:graphicFrameMk id="6" creationId="{FC468E9A-D988-4AE0-BA41-D383ED739433}"/>
          </ac:graphicFrameMkLst>
        </pc:graphicFrameChg>
      </pc:sldChg>
      <pc:sldChg chg="modSp add replId">
        <pc:chgData name="Johnson, Scott" userId="S::scott.johnson@tea.texas.gov::bec97677-f0c6-4bfb-b610-83dc74061801" providerId="AD" clId="Web-{69C9A34B-72A3-4301-9890-B9E131356D01}" dt="2021-02-22T23:38:25.797" v="2697" actId="20577"/>
        <pc:sldMkLst>
          <pc:docMk/>
          <pc:sldMk cId="2396830660" sldId="363"/>
        </pc:sldMkLst>
        <pc:spChg chg="mod">
          <ac:chgData name="Johnson, Scott" userId="S::scott.johnson@tea.texas.gov::bec97677-f0c6-4bfb-b610-83dc74061801" providerId="AD" clId="Web-{69C9A34B-72A3-4301-9890-B9E131356D01}" dt="2021-02-22T23:38:25.797" v="2697" actId="20577"/>
          <ac:spMkLst>
            <pc:docMk/>
            <pc:sldMk cId="2396830660" sldId="363"/>
            <ac:spMk id="3" creationId="{06942845-BD5A-42C5-A5C4-13339DD507AB}"/>
          </ac:spMkLst>
        </pc:spChg>
      </pc:sldChg>
      <pc:sldChg chg="modSp add replId">
        <pc:chgData name="Johnson, Scott" userId="S::scott.johnson@tea.texas.gov::bec97677-f0c6-4bfb-b610-83dc74061801" providerId="AD" clId="Web-{69C9A34B-72A3-4301-9890-B9E131356D01}" dt="2021-02-22T23:38:21.250" v="2694" actId="20577"/>
        <pc:sldMkLst>
          <pc:docMk/>
          <pc:sldMk cId="1520874073" sldId="364"/>
        </pc:sldMkLst>
        <pc:spChg chg="mod">
          <ac:chgData name="Johnson, Scott" userId="S::scott.johnson@tea.texas.gov::bec97677-f0c6-4bfb-b610-83dc74061801" providerId="AD" clId="Web-{69C9A34B-72A3-4301-9890-B9E131356D01}" dt="2021-02-22T23:38:21.250" v="2694" actId="20577"/>
          <ac:spMkLst>
            <pc:docMk/>
            <pc:sldMk cId="1520874073" sldId="364"/>
            <ac:spMk id="3" creationId="{06942845-BD5A-42C5-A5C4-13339DD507AB}"/>
          </ac:spMkLst>
        </pc:spChg>
      </pc:sldChg>
      <pc:sldChg chg="modSp add replId">
        <pc:chgData name="Johnson, Scott" userId="S::scott.johnson@tea.texas.gov::bec97677-f0c6-4bfb-b610-83dc74061801" providerId="AD" clId="Web-{69C9A34B-72A3-4301-9890-B9E131356D01}" dt="2021-02-22T23:38:15.344" v="2692" actId="20577"/>
        <pc:sldMkLst>
          <pc:docMk/>
          <pc:sldMk cId="1232863992" sldId="365"/>
        </pc:sldMkLst>
        <pc:spChg chg="mod">
          <ac:chgData name="Johnson, Scott" userId="S::scott.johnson@tea.texas.gov::bec97677-f0c6-4bfb-b610-83dc74061801" providerId="AD" clId="Web-{69C9A34B-72A3-4301-9890-B9E131356D01}" dt="2021-02-22T23:38:15.344" v="2692" actId="20577"/>
          <ac:spMkLst>
            <pc:docMk/>
            <pc:sldMk cId="1232863992" sldId="365"/>
            <ac:spMk id="3" creationId="{06942845-BD5A-42C5-A5C4-13339DD507AB}"/>
          </ac:spMkLst>
        </pc:spChg>
      </pc:sldChg>
      <pc:sldChg chg="modSp add replId">
        <pc:chgData name="Johnson, Scott" userId="S::scott.johnson@tea.texas.gov::bec97677-f0c6-4bfb-b610-83dc74061801" providerId="AD" clId="Web-{69C9A34B-72A3-4301-9890-B9E131356D01}" dt="2021-02-22T23:38:08.844" v="2687" actId="20577"/>
        <pc:sldMkLst>
          <pc:docMk/>
          <pc:sldMk cId="3398038895" sldId="366"/>
        </pc:sldMkLst>
        <pc:spChg chg="mod">
          <ac:chgData name="Johnson, Scott" userId="S::scott.johnson@tea.texas.gov::bec97677-f0c6-4bfb-b610-83dc74061801" providerId="AD" clId="Web-{69C9A34B-72A3-4301-9890-B9E131356D01}" dt="2021-02-22T23:38:08.844" v="2687" actId="20577"/>
          <ac:spMkLst>
            <pc:docMk/>
            <pc:sldMk cId="3398038895" sldId="366"/>
            <ac:spMk id="3" creationId="{06942845-BD5A-42C5-A5C4-13339DD507AB}"/>
          </ac:spMkLst>
        </pc:spChg>
      </pc:sldChg>
      <pc:sldChg chg="modSp add replId">
        <pc:chgData name="Johnson, Scott" userId="S::scott.johnson@tea.texas.gov::bec97677-f0c6-4bfb-b610-83dc74061801" providerId="AD" clId="Web-{69C9A34B-72A3-4301-9890-B9E131356D01}" dt="2021-02-22T23:39:25.815" v="2727" actId="20577"/>
        <pc:sldMkLst>
          <pc:docMk/>
          <pc:sldMk cId="881192621" sldId="367"/>
        </pc:sldMkLst>
        <pc:spChg chg="mod">
          <ac:chgData name="Johnson, Scott" userId="S::scott.johnson@tea.texas.gov::bec97677-f0c6-4bfb-b610-83dc74061801" providerId="AD" clId="Web-{69C9A34B-72A3-4301-9890-B9E131356D01}" dt="2021-02-22T23:38:56.532" v="2715" actId="20577"/>
          <ac:spMkLst>
            <pc:docMk/>
            <pc:sldMk cId="881192621" sldId="367"/>
            <ac:spMk id="3" creationId="{06942845-BD5A-42C5-A5C4-13339DD507AB}"/>
          </ac:spMkLst>
        </pc:spChg>
        <pc:spChg chg="mod">
          <ac:chgData name="Johnson, Scott" userId="S::scott.johnson@tea.texas.gov::bec97677-f0c6-4bfb-b610-83dc74061801" providerId="AD" clId="Web-{69C9A34B-72A3-4301-9890-B9E131356D01}" dt="2021-02-22T23:39:25.815" v="2727" actId="20577"/>
          <ac:spMkLst>
            <pc:docMk/>
            <pc:sldMk cId="881192621" sldId="367"/>
            <ac:spMk id="4" creationId="{3F6CE2FE-F02B-461B-8C8F-E1DFA26F0E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4008151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201225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81062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1326377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234844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17</a:t>
            </a:fld>
            <a:endParaRPr lang="en-US"/>
          </a:p>
        </p:txBody>
      </p:sp>
    </p:spTree>
    <p:extLst>
      <p:ext uri="{BB962C8B-B14F-4D97-AF65-F5344CB8AC3E}">
        <p14:creationId xmlns:p14="http://schemas.microsoft.com/office/powerpoint/2010/main" val="1264017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21</a:t>
            </a:fld>
            <a:endParaRPr lang="en-US"/>
          </a:p>
        </p:txBody>
      </p:sp>
    </p:spTree>
    <p:extLst>
      <p:ext uri="{BB962C8B-B14F-4D97-AF65-F5344CB8AC3E}">
        <p14:creationId xmlns:p14="http://schemas.microsoft.com/office/powerpoint/2010/main" val="1043043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25</a:t>
            </a:fld>
            <a:endParaRPr lang="en-US"/>
          </a:p>
        </p:txBody>
      </p:sp>
    </p:spTree>
    <p:extLst>
      <p:ext uri="{BB962C8B-B14F-4D97-AF65-F5344CB8AC3E}">
        <p14:creationId xmlns:p14="http://schemas.microsoft.com/office/powerpoint/2010/main" val="2148873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3/15/2021</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3/15/2021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3/15/2021</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3/15/2021</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3/15/2021</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mailto:TSDSCustomerSupport@tea.texas.gov"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7" Type="http://schemas.openxmlformats.org/officeDocument/2006/relationships/hyperlink" Target="https://tealprod.tea.state.tx.us/tims/browse/TSDSKB-508"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18.xml"/><Relationship Id="rId6" Type="http://schemas.openxmlformats.org/officeDocument/2006/relationships/hyperlink" Target="https://tealprod.tea.state.tx.us/tims/browse/TSDSKB-249" TargetMode="External"/><Relationship Id="rId5" Type="http://schemas.openxmlformats.org/officeDocument/2006/relationships/hyperlink" Target="https://tea.texas.gov/academics/early-childhood-education/ecds-quick-support-guide" TargetMode="External"/><Relationship Id="rId4" Type="http://schemas.openxmlformats.org/officeDocument/2006/relationships/hyperlink" Target="https://tea.texas.gov/academics/early-childhood-educa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ctrTitle"/>
          </p:nvPr>
        </p:nvSpPr>
        <p:spPr>
          <a:xfrm>
            <a:off x="2030818" y="3875964"/>
            <a:ext cx="9687049" cy="2389625"/>
          </a:xfrm>
        </p:spPr>
        <p:txBody>
          <a:bodyPr/>
          <a:lstStyle/>
          <a:p>
            <a:r>
              <a:rPr lang="en-US"/>
              <a:t>Early Childhood Data System</a:t>
            </a: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823324"/>
            <a:ext cx="10623762" cy="4903131"/>
          </a:xfrm>
        </p:spPr>
        <p:txBody>
          <a:bodyPr lIns="91440" tIns="45720" rIns="91440" bIns="45720" anchor="t"/>
          <a:lstStyle/>
          <a:p>
            <a:r>
              <a:rPr lang="en-US" sz="3200">
                <a:solidFill>
                  <a:srgbClr val="0D6CB9"/>
                </a:solidFill>
                <a:ea typeface="+mn-lt"/>
                <a:cs typeface="+mn-lt"/>
              </a:rPr>
              <a:t>Early Childhood Data System</a:t>
            </a:r>
            <a:endParaRPr lang="en-US" sz="1800" i="1">
              <a:solidFill>
                <a:srgbClr val="0D6CB9"/>
              </a:solidFill>
              <a:ea typeface="+mn-lt"/>
              <a:cs typeface="+mn-lt"/>
            </a:endParaRPr>
          </a:p>
          <a:p>
            <a:pPr lvl="1"/>
            <a:r>
              <a:rPr lang="en-US" sz="2200">
                <a:cs typeface="Calibri"/>
              </a:rPr>
              <a:t>Program Area Updates &amp; Guidance</a:t>
            </a:r>
          </a:p>
          <a:p>
            <a:pPr lvl="1"/>
            <a:r>
              <a:rPr lang="en-US" sz="2200">
                <a:ea typeface="+mn-lt"/>
                <a:cs typeface="+mn-lt"/>
              </a:rPr>
              <a:t>2020-2021</a:t>
            </a:r>
          </a:p>
          <a:p>
            <a:pPr lvl="2"/>
            <a:r>
              <a:rPr lang="en-US" sz="1800">
                <a:ea typeface="+mn-lt"/>
                <a:cs typeface="+mn-lt"/>
              </a:rPr>
              <a:t>Reminders </a:t>
            </a:r>
          </a:p>
          <a:p>
            <a:pPr lvl="2"/>
            <a:r>
              <a:rPr lang="en-US" sz="1800">
                <a:ea typeface="+mn-lt"/>
                <a:cs typeface="+mn-lt"/>
              </a:rPr>
              <a:t>Submission Updates</a:t>
            </a:r>
          </a:p>
          <a:p>
            <a:pPr lvl="1"/>
            <a:r>
              <a:rPr lang="en-US" sz="2200" b="1">
                <a:ea typeface="+mn-lt"/>
                <a:cs typeface="+mn-lt"/>
              </a:rPr>
              <a:t>2021-2022</a:t>
            </a:r>
          </a:p>
          <a:p>
            <a:pPr lvl="2"/>
            <a:r>
              <a:rPr lang="en-US" sz="1800">
                <a:ea typeface="+mn-lt"/>
                <a:cs typeface="+mn-lt"/>
              </a:rPr>
              <a:t>Application Updates</a:t>
            </a:r>
          </a:p>
          <a:p>
            <a:pPr lvl="2"/>
            <a:r>
              <a:rPr lang="en-US" sz="1800">
                <a:ea typeface="+mn-lt"/>
                <a:cs typeface="+mn-lt"/>
              </a:rPr>
              <a:t>Business Rule Updates</a:t>
            </a:r>
          </a:p>
          <a:p>
            <a:pPr lvl="2"/>
            <a:r>
              <a:rPr lang="en-US" sz="1800">
                <a:ea typeface="+mn-lt"/>
                <a:cs typeface="+mn-lt"/>
              </a:rPr>
              <a:t>Code Table Updates</a:t>
            </a:r>
          </a:p>
          <a:p>
            <a:pPr lvl="1"/>
            <a:r>
              <a:rPr lang="en-US" sz="2200">
                <a:ea typeface="+mn-lt"/>
                <a:cs typeface="+mn-lt"/>
              </a:rPr>
              <a:t>Current Known Issues</a:t>
            </a:r>
            <a:endParaRPr lang="en-US" sz="1800">
              <a:ea typeface="+mn-lt"/>
              <a:cs typeface="+mn-lt"/>
            </a:endParaRPr>
          </a:p>
          <a:p>
            <a:pPr lvl="1"/>
            <a:r>
              <a:rPr lang="en-US" sz="2200">
                <a:ea typeface="+mn-lt"/>
                <a:cs typeface="+mn-lt"/>
              </a:rPr>
              <a:t>Timeline</a:t>
            </a:r>
          </a:p>
          <a:p>
            <a:pPr lvl="1"/>
            <a:r>
              <a:rPr lang="en-US" sz="2200">
                <a:ea typeface="+mn-lt"/>
                <a:cs typeface="+mn-lt"/>
              </a:rPr>
              <a:t>Frequently Asked Questions</a:t>
            </a:r>
          </a:p>
          <a:p>
            <a:pPr lvl="1"/>
            <a:r>
              <a:rPr lang="en-US" sz="2200">
                <a:ea typeface="+mn-lt"/>
                <a:cs typeface="+mn-lt"/>
              </a:rPr>
              <a:t>Technical Resources</a:t>
            </a:r>
            <a:endParaRPr lang="en-US" sz="2200">
              <a:cs typeface="Calibri"/>
            </a:endParaRPr>
          </a:p>
          <a:p>
            <a:endParaRPr lang="en-US">
              <a:cs typeface="Calibri"/>
            </a:endParaRPr>
          </a:p>
        </p:txBody>
      </p:sp>
    </p:spTree>
    <p:extLst>
      <p:ext uri="{BB962C8B-B14F-4D97-AF65-F5344CB8AC3E}">
        <p14:creationId xmlns:p14="http://schemas.microsoft.com/office/powerpoint/2010/main" val="2789391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2021-2022: APPLICATION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p:txBody>
          <a:bodyPr lIns="91440" tIns="45720" rIns="91440" bIns="45720" anchor="t"/>
          <a:lstStyle/>
          <a:p>
            <a:r>
              <a:rPr lang="en-US">
                <a:ea typeface="+mn-lt"/>
                <a:cs typeface="+mn-lt"/>
              </a:rPr>
              <a:t>ECDS Kindergarten Assessments:</a:t>
            </a:r>
          </a:p>
          <a:p>
            <a:endParaRPr lang="en-US">
              <a:ea typeface="+mn-lt"/>
              <a:cs typeface="+mn-lt"/>
            </a:endParaRPr>
          </a:p>
          <a:p>
            <a:pPr lvl="1"/>
            <a:r>
              <a:rPr lang="en-US">
                <a:ea typeface="+mn-lt"/>
                <a:cs typeface="+mn-lt"/>
              </a:rPr>
              <a:t>TEA is continuing to work with the kindergarten assessment vendors for </a:t>
            </a:r>
            <a:r>
              <a:rPr lang="en-US" b="1"/>
              <a:t>TX-KEA</a:t>
            </a:r>
            <a:r>
              <a:rPr lang="en-US"/>
              <a:t> and </a:t>
            </a:r>
            <a:r>
              <a:rPr lang="en-US" b="1" err="1"/>
              <a:t>mCLASS</a:t>
            </a:r>
            <a:r>
              <a:rPr lang="en-US" b="1"/>
              <a:t> Texas Edition </a:t>
            </a:r>
            <a:r>
              <a:rPr lang="en-US"/>
              <a:t>to improve the process for providing the results directly to TEA in 2021-2022. </a:t>
            </a:r>
            <a:endParaRPr lang="en-US">
              <a:cs typeface="Calibri"/>
            </a:endParaRPr>
          </a:p>
          <a:p>
            <a:pPr lvl="1"/>
            <a:endParaRPr lang="en-US">
              <a:ea typeface="+mn-lt"/>
              <a:cs typeface="+mn-lt"/>
            </a:endParaRPr>
          </a:p>
          <a:p>
            <a:pPr lvl="1"/>
            <a:r>
              <a:rPr lang="en-US">
                <a:ea typeface="+mn-lt"/>
                <a:cs typeface="+mn-lt"/>
              </a:rPr>
              <a:t>Please submit a TIMS ticket or contact </a:t>
            </a:r>
            <a:r>
              <a:rPr lang="en-US">
                <a:ea typeface="+mn-lt"/>
                <a:cs typeface="+mn-lt"/>
                <a:hlinkClick r:id="rId2"/>
              </a:rPr>
              <a:t>TSDSCustomerSupport</a:t>
            </a:r>
            <a:r>
              <a:rPr lang="en-US">
                <a:ea typeface="+mn-lt"/>
                <a:cs typeface="+mn-lt"/>
              </a:rPr>
              <a:t> with any challenges that your LEAs may have had during the 2020-2021 KG submission, so TEA can determine any opportunities for improvement. </a:t>
            </a:r>
            <a:endParaRPr lang="en-US">
              <a:cs typeface="Calibri" panose="020F0502020204030204"/>
            </a:endParaRPr>
          </a:p>
          <a:p>
            <a:endParaRPr lang="en-US"/>
          </a:p>
        </p:txBody>
      </p:sp>
    </p:spTree>
    <p:extLst>
      <p:ext uri="{BB962C8B-B14F-4D97-AF65-F5344CB8AC3E}">
        <p14:creationId xmlns:p14="http://schemas.microsoft.com/office/powerpoint/2010/main" val="1987078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BUSINESS RULE UPDATES</a:t>
            </a:r>
            <a:endParaRPr lang="en-US"/>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347913" y="1495425"/>
            <a:ext cx="8988425" cy="4351338"/>
          </a:xfrm>
        </p:spPr>
        <p:txBody>
          <a:bodyPr/>
          <a:lstStyle/>
          <a:p>
            <a:r>
              <a:rPr lang="en-US" sz="3600"/>
              <a:t>2021-2022 </a:t>
            </a:r>
          </a:p>
          <a:p>
            <a:pPr lvl="1"/>
            <a:r>
              <a:rPr lang="en-US" sz="3200"/>
              <a:t>No New Business Rules</a:t>
            </a:r>
          </a:p>
          <a:p>
            <a:pPr lvl="1"/>
            <a:r>
              <a:rPr lang="en-US" sz="3200"/>
              <a:t>No Updated Business Rules</a:t>
            </a:r>
          </a:p>
          <a:p>
            <a:pPr lvl="1"/>
            <a:r>
              <a:rPr lang="en-US" sz="3200"/>
              <a:t>No Deleted Business Rules</a:t>
            </a:r>
          </a:p>
        </p:txBody>
      </p:sp>
    </p:spTree>
    <p:extLst>
      <p:ext uri="{BB962C8B-B14F-4D97-AF65-F5344CB8AC3E}">
        <p14:creationId xmlns:p14="http://schemas.microsoft.com/office/powerpoint/2010/main" val="342060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CODE TABLE UPDATES</a:t>
            </a:r>
            <a:endParaRPr lang="en-US"/>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347913" y="1495425"/>
            <a:ext cx="8988425" cy="4351338"/>
          </a:xfrm>
        </p:spPr>
        <p:txBody>
          <a:bodyPr/>
          <a:lstStyle/>
          <a:p>
            <a:r>
              <a:rPr lang="en-US" sz="3600"/>
              <a:t>2021-2022 </a:t>
            </a:r>
          </a:p>
          <a:p>
            <a:pPr lvl="1"/>
            <a:r>
              <a:rPr lang="en-US" sz="3200"/>
              <a:t>No New Code Tables</a:t>
            </a:r>
          </a:p>
          <a:p>
            <a:pPr lvl="1"/>
            <a:r>
              <a:rPr lang="en-US" sz="3200"/>
              <a:t>No Updated Code Tables</a:t>
            </a:r>
          </a:p>
          <a:p>
            <a:pPr lvl="1"/>
            <a:r>
              <a:rPr lang="en-US" sz="3200"/>
              <a:t>No Deleted Code Tables</a:t>
            </a:r>
          </a:p>
        </p:txBody>
      </p:sp>
    </p:spTree>
    <p:extLst>
      <p:ext uri="{BB962C8B-B14F-4D97-AF65-F5344CB8AC3E}">
        <p14:creationId xmlns:p14="http://schemas.microsoft.com/office/powerpoint/2010/main" val="253055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823324"/>
            <a:ext cx="10623762" cy="4903131"/>
          </a:xfrm>
        </p:spPr>
        <p:txBody>
          <a:bodyPr lIns="91440" tIns="45720" rIns="91440" bIns="45720" anchor="t"/>
          <a:lstStyle/>
          <a:p>
            <a:r>
              <a:rPr lang="en-US" sz="3200">
                <a:solidFill>
                  <a:srgbClr val="0D6CB9"/>
                </a:solidFill>
                <a:ea typeface="+mn-lt"/>
                <a:cs typeface="+mn-lt"/>
              </a:rPr>
              <a:t>Early Childhood Data System</a:t>
            </a:r>
            <a:endParaRPr lang="en-US" sz="1800" i="1">
              <a:solidFill>
                <a:srgbClr val="0D6CB9"/>
              </a:solidFill>
              <a:ea typeface="+mn-lt"/>
              <a:cs typeface="+mn-lt"/>
            </a:endParaRPr>
          </a:p>
          <a:p>
            <a:pPr lvl="1"/>
            <a:r>
              <a:rPr lang="en-US" sz="2200">
                <a:cs typeface="Calibri"/>
              </a:rPr>
              <a:t>Program Area Updates &amp; Guidance</a:t>
            </a:r>
          </a:p>
          <a:p>
            <a:pPr lvl="1"/>
            <a:r>
              <a:rPr lang="en-US" sz="2200">
                <a:ea typeface="+mn-lt"/>
                <a:cs typeface="+mn-lt"/>
              </a:rPr>
              <a:t>2020-2021</a:t>
            </a:r>
          </a:p>
          <a:p>
            <a:pPr lvl="2"/>
            <a:r>
              <a:rPr lang="en-US" sz="1800">
                <a:ea typeface="+mn-lt"/>
                <a:cs typeface="+mn-lt"/>
              </a:rPr>
              <a:t>Reminders </a:t>
            </a:r>
          </a:p>
          <a:p>
            <a:pPr lvl="2"/>
            <a:r>
              <a:rPr lang="en-US" sz="1800">
                <a:ea typeface="+mn-lt"/>
                <a:cs typeface="+mn-lt"/>
              </a:rPr>
              <a:t>Submission Updates</a:t>
            </a:r>
          </a:p>
          <a:p>
            <a:pPr lvl="1"/>
            <a:r>
              <a:rPr lang="en-US" sz="2200">
                <a:ea typeface="+mn-lt"/>
                <a:cs typeface="+mn-lt"/>
              </a:rPr>
              <a:t>2021-2022</a:t>
            </a:r>
          </a:p>
          <a:p>
            <a:pPr lvl="2"/>
            <a:r>
              <a:rPr lang="en-US" sz="1800">
                <a:ea typeface="+mn-lt"/>
                <a:cs typeface="+mn-lt"/>
              </a:rPr>
              <a:t>Application Updates</a:t>
            </a:r>
          </a:p>
          <a:p>
            <a:pPr lvl="2"/>
            <a:r>
              <a:rPr lang="en-US" sz="1800">
                <a:ea typeface="+mn-lt"/>
                <a:cs typeface="+mn-lt"/>
              </a:rPr>
              <a:t>Busines Rule Updates</a:t>
            </a:r>
          </a:p>
          <a:p>
            <a:pPr lvl="2"/>
            <a:r>
              <a:rPr lang="en-US" sz="1800">
                <a:ea typeface="+mn-lt"/>
                <a:cs typeface="+mn-lt"/>
              </a:rPr>
              <a:t>Code Table Updates</a:t>
            </a:r>
          </a:p>
          <a:p>
            <a:pPr lvl="1"/>
            <a:r>
              <a:rPr lang="en-US" sz="2200" b="1">
                <a:ea typeface="+mn-lt"/>
                <a:cs typeface="+mn-lt"/>
              </a:rPr>
              <a:t>Current Known Issues</a:t>
            </a:r>
            <a:endParaRPr lang="en-US" sz="1800" b="1">
              <a:ea typeface="+mn-lt"/>
              <a:cs typeface="+mn-lt"/>
            </a:endParaRPr>
          </a:p>
          <a:p>
            <a:pPr lvl="1"/>
            <a:r>
              <a:rPr lang="en-US" sz="2200">
                <a:ea typeface="+mn-lt"/>
                <a:cs typeface="+mn-lt"/>
              </a:rPr>
              <a:t>Timeline</a:t>
            </a:r>
          </a:p>
          <a:p>
            <a:pPr lvl="1"/>
            <a:r>
              <a:rPr lang="en-US" sz="2200">
                <a:ea typeface="+mn-lt"/>
                <a:cs typeface="+mn-lt"/>
              </a:rPr>
              <a:t>Frequently Asked Questions</a:t>
            </a:r>
          </a:p>
          <a:p>
            <a:pPr lvl="1"/>
            <a:r>
              <a:rPr lang="en-US" sz="2200">
                <a:ea typeface="+mn-lt"/>
                <a:cs typeface="+mn-lt"/>
              </a:rPr>
              <a:t>Technical Resources</a:t>
            </a:r>
            <a:endParaRPr lang="en-US" sz="2200">
              <a:cs typeface="Calibri"/>
            </a:endParaRPr>
          </a:p>
          <a:p>
            <a:endParaRPr lang="en-US">
              <a:cs typeface="Calibri"/>
            </a:endParaRPr>
          </a:p>
        </p:txBody>
      </p:sp>
    </p:spTree>
    <p:extLst>
      <p:ext uri="{BB962C8B-B14F-4D97-AF65-F5344CB8AC3E}">
        <p14:creationId xmlns:p14="http://schemas.microsoft.com/office/powerpoint/2010/main" val="1803178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06415" y="1032943"/>
            <a:ext cx="9926196" cy="5379732"/>
          </a:xfrm>
        </p:spPr>
        <p:txBody>
          <a:bodyPr/>
          <a:lstStyle/>
          <a:p>
            <a:pPr algn="l" rtl="0" fontAlgn="base">
              <a:buFont typeface="Arial" panose="020B0604020202020204" pitchFamily="34" charset="0"/>
              <a:buChar char="•"/>
            </a:pPr>
            <a:r>
              <a:rPr lang="en-US" b="0" i="0" u="none" strike="noStrike">
                <a:solidFill>
                  <a:schemeClr val="accent5"/>
                </a:solidFill>
                <a:effectLst/>
                <a:latin typeface="Calibri" panose="020F0502020204030204" pitchFamily="34" charset="0"/>
              </a:rPr>
              <a:t>The following will be resolved in the </a:t>
            </a:r>
            <a:r>
              <a:rPr lang="en-US" b="1" i="0" u="none" strike="noStrike">
                <a:solidFill>
                  <a:schemeClr val="accent5"/>
                </a:solidFill>
                <a:effectLst/>
                <a:latin typeface="Calibri" panose="020F0502020204030204" pitchFamily="34" charset="0"/>
              </a:rPr>
              <a:t>May 7, 2021 </a:t>
            </a:r>
            <a:r>
              <a:rPr lang="en-US" i="0" u="none" strike="noStrike">
                <a:solidFill>
                  <a:schemeClr val="accent5"/>
                </a:solidFill>
                <a:effectLst/>
                <a:latin typeface="Calibri" panose="020F0502020204030204" pitchFamily="34" charset="0"/>
              </a:rPr>
              <a:t>release</a:t>
            </a:r>
            <a:r>
              <a:rPr lang="en-US" b="0" i="0" u="none" strike="noStrike">
                <a:solidFill>
                  <a:schemeClr val="accent5"/>
                </a:solidFill>
                <a:effectLst/>
                <a:latin typeface="Calibri" panose="020F0502020204030204" pitchFamily="34" charset="0"/>
              </a:rPr>
              <a:t>:</a:t>
            </a:r>
            <a:r>
              <a:rPr lang="en-US" b="0" i="0">
                <a:solidFill>
                  <a:schemeClr val="accent5"/>
                </a:solidFill>
                <a:effectLst/>
                <a:latin typeface="Calibri" panose="020F0502020204030204" pitchFamily="34" charset="0"/>
              </a:rPr>
              <a:t>​</a:t>
            </a:r>
            <a:br>
              <a:rPr lang="en-US" b="0" i="0">
                <a:solidFill>
                  <a:schemeClr val="accent5"/>
                </a:solidFill>
                <a:effectLst/>
                <a:latin typeface="Calibri" panose="020F0502020204030204" pitchFamily="34" charset="0"/>
              </a:rPr>
            </a:br>
            <a:r>
              <a:rPr lang="en-US" b="0" i="0">
                <a:solidFill>
                  <a:schemeClr val="accent5"/>
                </a:solidFill>
                <a:effectLst/>
                <a:latin typeface="Calibri" panose="020F0502020204030204" pitchFamily="34" charset="0"/>
              </a:rPr>
              <a:t>​</a:t>
            </a:r>
            <a:endParaRPr lang="en-US" b="0" i="0">
              <a:solidFill>
                <a:schemeClr val="accent5"/>
              </a:solidFill>
              <a:effectLst/>
              <a:latin typeface="Arial" panose="020B0604020202020204" pitchFamily="34" charset="0"/>
            </a:endParaRPr>
          </a:p>
          <a:p>
            <a:pPr lvl="1" fontAlgn="base"/>
            <a:r>
              <a:rPr lang="en-US" b="1" i="0" u="none" strike="noStrike">
                <a:solidFill>
                  <a:schemeClr val="accent5"/>
                </a:solidFill>
                <a:effectLst/>
                <a:latin typeface="Calibri" panose="020F0502020204030204" pitchFamily="34" charset="0"/>
              </a:rPr>
              <a:t>ECDS </a:t>
            </a:r>
            <a:r>
              <a:rPr lang="en-US" b="1">
                <a:solidFill>
                  <a:schemeClr val="accent5"/>
                </a:solidFill>
                <a:latin typeface="Calibri" panose="020F0502020204030204" pitchFamily="34" charset="0"/>
              </a:rPr>
              <a:t>Prekindergarten </a:t>
            </a:r>
            <a:r>
              <a:rPr lang="en-US" b="1" i="0" u="none" strike="noStrike">
                <a:solidFill>
                  <a:schemeClr val="accent5"/>
                </a:solidFill>
                <a:effectLst/>
                <a:latin typeface="Calibri" panose="020F0502020204030204" pitchFamily="34" charset="0"/>
              </a:rPr>
              <a:t>Reports:</a:t>
            </a:r>
            <a:r>
              <a:rPr lang="en-US" b="1" i="0">
                <a:solidFill>
                  <a:schemeClr val="accent5"/>
                </a:solidFill>
                <a:effectLst/>
                <a:latin typeface="Calibri" panose="020F0502020204030204" pitchFamily="34" charset="0"/>
              </a:rPr>
              <a:t>​</a:t>
            </a:r>
            <a:endParaRPr lang="en-US" b="1" i="0">
              <a:solidFill>
                <a:schemeClr val="accent5"/>
              </a:solidFill>
              <a:effectLst/>
              <a:latin typeface="Arial" panose="020B0604020202020204" pitchFamily="34" charset="0"/>
            </a:endParaRPr>
          </a:p>
          <a:p>
            <a:pPr lvl="2" fontAlgn="base"/>
            <a:r>
              <a:rPr lang="en-US" b="0" i="0" u="none" strike="noStrike">
                <a:solidFill>
                  <a:schemeClr val="accent5"/>
                </a:solidFill>
                <a:effectLst/>
                <a:latin typeface="Calibri" panose="020F0502020204030204" pitchFamily="34" charset="0"/>
              </a:rPr>
              <a:t>ECD0-000-003</a:t>
            </a:r>
            <a:r>
              <a:rPr lang="en-US" b="0" i="0">
                <a:solidFill>
                  <a:schemeClr val="accent5"/>
                </a:solidFill>
                <a:effectLst/>
                <a:latin typeface="Calibri" panose="020F0502020204030204" pitchFamily="34" charset="0"/>
              </a:rPr>
              <a:t>​</a:t>
            </a:r>
            <a:endParaRPr lang="en-US" b="0" i="0">
              <a:solidFill>
                <a:schemeClr val="accent5"/>
              </a:solidFill>
              <a:effectLst/>
              <a:latin typeface="Arial" panose="020B0604020202020204" pitchFamily="34" charset="0"/>
            </a:endParaRPr>
          </a:p>
          <a:p>
            <a:pPr lvl="3" fontAlgn="base"/>
            <a:r>
              <a:rPr lang="en-US" b="0" i="0" u="none" strike="noStrike">
                <a:solidFill>
                  <a:schemeClr val="accent5"/>
                </a:solidFill>
                <a:effectLst/>
                <a:latin typeface="Calibri" panose="020F0502020204030204" pitchFamily="34" charset="0"/>
              </a:rPr>
              <a:t>Incorrect totals are being displayed.</a:t>
            </a:r>
            <a:r>
              <a:rPr lang="en-US" b="0" i="0">
                <a:solidFill>
                  <a:schemeClr val="accent5"/>
                </a:solidFill>
                <a:effectLst/>
                <a:latin typeface="Calibri" panose="020F0502020204030204" pitchFamily="34" charset="0"/>
              </a:rPr>
              <a:t>​</a:t>
            </a:r>
            <a:endParaRPr lang="en-US" b="0" i="0">
              <a:solidFill>
                <a:schemeClr val="accent5"/>
              </a:solidFill>
              <a:effectLst/>
              <a:latin typeface="Arial" panose="020B0604020202020204" pitchFamily="34" charset="0"/>
            </a:endParaRPr>
          </a:p>
          <a:p>
            <a:pPr lvl="2" fontAlgn="base"/>
            <a:r>
              <a:rPr lang="en-US" b="0" i="0" u="none" strike="noStrike">
                <a:solidFill>
                  <a:schemeClr val="accent5"/>
                </a:solidFill>
                <a:effectLst/>
                <a:latin typeface="Calibri" panose="020F0502020204030204" pitchFamily="34" charset="0"/>
              </a:rPr>
              <a:t>ECD0-000-006</a:t>
            </a:r>
            <a:r>
              <a:rPr lang="en-US" b="0" i="0">
                <a:solidFill>
                  <a:schemeClr val="accent5"/>
                </a:solidFill>
                <a:effectLst/>
                <a:latin typeface="Calibri" panose="020F0502020204030204" pitchFamily="34" charset="0"/>
              </a:rPr>
              <a:t>​</a:t>
            </a:r>
            <a:endParaRPr lang="en-US" b="0" i="0">
              <a:solidFill>
                <a:schemeClr val="accent5"/>
              </a:solidFill>
              <a:effectLst/>
              <a:latin typeface="Arial" panose="020B0604020202020204" pitchFamily="34" charset="0"/>
            </a:endParaRPr>
          </a:p>
          <a:p>
            <a:pPr lvl="3" fontAlgn="base"/>
            <a:r>
              <a:rPr lang="en-US" b="0" i="0" u="none" strike="noStrike">
                <a:solidFill>
                  <a:schemeClr val="accent5"/>
                </a:solidFill>
                <a:effectLst/>
                <a:latin typeface="Calibri" panose="020F0502020204030204" pitchFamily="34" charset="0"/>
              </a:rPr>
              <a:t>The LEA and campus versions are incorrectly displaying a duplicate assessment record.</a:t>
            </a:r>
            <a:r>
              <a:rPr lang="en-US" b="0" i="0">
                <a:solidFill>
                  <a:schemeClr val="accent5"/>
                </a:solidFill>
                <a:effectLst/>
                <a:latin typeface="Calibri" panose="020F0502020204030204" pitchFamily="34" charset="0"/>
              </a:rPr>
              <a:t>​</a:t>
            </a:r>
            <a:endParaRPr lang="en-US" b="0" i="0">
              <a:solidFill>
                <a:schemeClr val="accent5"/>
              </a:solidFill>
              <a:effectLst/>
              <a:latin typeface="Arial" panose="020B0604020202020204" pitchFamily="34" charset="0"/>
            </a:endParaRPr>
          </a:p>
          <a:p>
            <a:pPr lvl="2" fontAlgn="base"/>
            <a:r>
              <a:rPr lang="en-US" b="0" i="0" u="none" strike="noStrike">
                <a:solidFill>
                  <a:schemeClr val="accent5"/>
                </a:solidFill>
                <a:effectLst/>
                <a:latin typeface="Calibri" panose="020F0502020204030204" pitchFamily="34" charset="0"/>
              </a:rPr>
              <a:t>ECD0-000-008</a:t>
            </a:r>
            <a:r>
              <a:rPr lang="en-US" b="0" i="0">
                <a:solidFill>
                  <a:schemeClr val="accent5"/>
                </a:solidFill>
                <a:effectLst/>
                <a:latin typeface="Calibri" panose="020F0502020204030204" pitchFamily="34" charset="0"/>
              </a:rPr>
              <a:t>​</a:t>
            </a:r>
            <a:endParaRPr lang="en-US" b="0" i="0">
              <a:solidFill>
                <a:schemeClr val="accent5"/>
              </a:solidFill>
              <a:effectLst/>
              <a:latin typeface="Arial" panose="020B0604020202020204" pitchFamily="34" charset="0"/>
            </a:endParaRPr>
          </a:p>
          <a:p>
            <a:pPr lvl="3" fontAlgn="base"/>
            <a:r>
              <a:rPr lang="en-US" b="0" i="0" u="none" strike="noStrike">
                <a:solidFill>
                  <a:schemeClr val="accent5"/>
                </a:solidFill>
                <a:effectLst/>
                <a:latin typeface="Calibri" panose="020F0502020204030204" pitchFamily="34" charset="0"/>
              </a:rPr>
              <a:t>Incorrect PK-SCHOOL-TYPE code is being displayed.</a:t>
            </a:r>
            <a:r>
              <a:rPr lang="en-US" b="0" i="0">
                <a:solidFill>
                  <a:schemeClr val="accent5"/>
                </a:solidFill>
                <a:effectLst/>
                <a:latin typeface="Calibri" panose="020F0502020204030204" pitchFamily="34" charset="0"/>
              </a:rPr>
              <a:t>​</a:t>
            </a:r>
          </a:p>
          <a:p>
            <a:pPr lvl="2" fontAlgn="base"/>
            <a:r>
              <a:rPr lang="en-US">
                <a:solidFill>
                  <a:schemeClr val="accent5"/>
                </a:solidFill>
                <a:latin typeface="Calibri" panose="020F0502020204030204" pitchFamily="34" charset="0"/>
              </a:rPr>
              <a:t>All ECDS private pre-K reports:</a:t>
            </a:r>
          </a:p>
          <a:p>
            <a:pPr lvl="3" fontAlgn="base"/>
            <a:r>
              <a:rPr lang="en-US" b="0" i="0">
                <a:solidFill>
                  <a:schemeClr val="accent5"/>
                </a:solidFill>
                <a:effectLst/>
                <a:latin typeface="Calibri" panose="020F0502020204030204" pitchFamily="34" charset="0"/>
              </a:rPr>
              <a:t>These reports are displaying no data.</a:t>
            </a:r>
            <a:br>
              <a:rPr lang="en-US" b="0" i="0">
                <a:solidFill>
                  <a:schemeClr val="accent5"/>
                </a:solidFill>
                <a:effectLst/>
                <a:latin typeface="Calibri" panose="020F0502020204030204" pitchFamily="34" charset="0"/>
              </a:rPr>
            </a:br>
            <a:endParaRPr lang="en-US" b="0" i="0">
              <a:solidFill>
                <a:schemeClr val="accent5"/>
              </a:solidFill>
              <a:effectLst/>
              <a:latin typeface="Arial" panose="020B0604020202020204" pitchFamily="34" charset="0"/>
            </a:endParaRPr>
          </a:p>
          <a:p>
            <a:pPr lvl="1" fontAlgn="base"/>
            <a:r>
              <a:rPr lang="en-US" b="1" i="0" u="none" strike="noStrike">
                <a:solidFill>
                  <a:schemeClr val="accent5"/>
                </a:solidFill>
                <a:effectLst/>
                <a:latin typeface="Calibri" panose="020F0502020204030204" pitchFamily="34" charset="0"/>
              </a:rPr>
              <a:t>Converter Tool:</a:t>
            </a:r>
            <a:r>
              <a:rPr lang="en-US" b="1" i="0">
                <a:solidFill>
                  <a:schemeClr val="accent5"/>
                </a:solidFill>
                <a:effectLst/>
                <a:latin typeface="Calibri" panose="020F0502020204030204" pitchFamily="34" charset="0"/>
              </a:rPr>
              <a:t>​</a:t>
            </a:r>
            <a:endParaRPr lang="en-US" b="1" i="0">
              <a:solidFill>
                <a:schemeClr val="accent5"/>
              </a:solidFill>
              <a:effectLst/>
              <a:latin typeface="Arial" panose="020B0604020202020204" pitchFamily="34" charset="0"/>
            </a:endParaRPr>
          </a:p>
          <a:p>
            <a:pPr lvl="2" fontAlgn="base"/>
            <a:r>
              <a:rPr lang="en-US" b="0" i="0" u="none" strike="noStrike">
                <a:solidFill>
                  <a:schemeClr val="accent5"/>
                </a:solidFill>
                <a:effectLst/>
                <a:latin typeface="Calibri" panose="020F0502020204030204" pitchFamily="34" charset="0"/>
              </a:rPr>
              <a:t>Update for </a:t>
            </a:r>
            <a:r>
              <a:rPr lang="en-US">
                <a:solidFill>
                  <a:schemeClr val="accent5"/>
                </a:solidFill>
                <a:latin typeface="Calibri" panose="020F0502020204030204" pitchFamily="34" charset="0"/>
              </a:rPr>
              <a:t>p</a:t>
            </a:r>
            <a:r>
              <a:rPr lang="en-US" b="0" i="0" u="none" strike="noStrike">
                <a:solidFill>
                  <a:schemeClr val="accent5"/>
                </a:solidFill>
                <a:effectLst/>
                <a:latin typeface="Calibri" panose="020F0502020204030204" pitchFamily="34" charset="0"/>
              </a:rPr>
              <a:t>rivate pre-Ks to create their 2020-2021 xml interchanges.</a:t>
            </a:r>
            <a:r>
              <a:rPr lang="en-US" b="0" i="0">
                <a:solidFill>
                  <a:schemeClr val="accent5"/>
                </a:solidFill>
                <a:effectLst/>
                <a:latin typeface="Calibri" panose="020F0502020204030204" pitchFamily="34" charset="0"/>
              </a:rPr>
              <a:t>​</a:t>
            </a:r>
            <a:endParaRPr lang="en-US" b="0" i="0">
              <a:solidFill>
                <a:schemeClr val="accent5"/>
              </a:solidFill>
              <a:effectLst/>
              <a:latin typeface="Arial" panose="020B0604020202020204" pitchFamily="34" charset="0"/>
            </a:endParaRPr>
          </a:p>
          <a:p>
            <a:pPr lvl="2" fontAlgn="base"/>
            <a:r>
              <a:rPr lang="en-US" b="0" i="0" u="none" strike="noStrike">
                <a:solidFill>
                  <a:schemeClr val="accent5"/>
                </a:solidFill>
                <a:effectLst/>
                <a:latin typeface="Calibri" panose="020F0502020204030204" pitchFamily="34" charset="0"/>
              </a:rPr>
              <a:t>Removal of the ‘KINDER ASSESSMENT’ selection from the dropdown.</a:t>
            </a:r>
            <a:endParaRPr lang="en-US" b="0" i="0">
              <a:solidFill>
                <a:schemeClr val="accent5"/>
              </a:solidFill>
              <a:effectLst/>
              <a:latin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3412343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06415" y="1032943"/>
            <a:ext cx="9926196" cy="5552792"/>
          </a:xfrm>
        </p:spPr>
        <p:txBody>
          <a:bodyPr/>
          <a:lstStyle/>
          <a:p>
            <a:pPr algn="l" rtl="0" fontAlgn="base">
              <a:buFont typeface="Arial" panose="020B0604020202020204" pitchFamily="34" charset="0"/>
              <a:buChar char="•"/>
            </a:pPr>
            <a:r>
              <a:rPr lang="en-US" b="0" i="0" u="none" strike="noStrike">
                <a:solidFill>
                  <a:schemeClr val="accent5"/>
                </a:solidFill>
                <a:effectLst/>
              </a:rPr>
              <a:t>The following will be resolved in the </a:t>
            </a:r>
            <a:r>
              <a:rPr lang="en-US" b="1" i="0" u="none" strike="noStrike">
                <a:solidFill>
                  <a:schemeClr val="accent5"/>
                </a:solidFill>
                <a:effectLst/>
              </a:rPr>
              <a:t>November 5, 2021 </a:t>
            </a:r>
            <a:r>
              <a:rPr lang="en-US" i="0" u="none" strike="noStrike">
                <a:solidFill>
                  <a:schemeClr val="accent5"/>
                </a:solidFill>
                <a:effectLst/>
              </a:rPr>
              <a:t>release</a:t>
            </a:r>
            <a:r>
              <a:rPr lang="en-US" b="0" i="0" u="none" strike="noStrike">
                <a:solidFill>
                  <a:schemeClr val="accent5"/>
                </a:solidFill>
                <a:effectLst/>
              </a:rPr>
              <a:t>:</a:t>
            </a:r>
            <a:r>
              <a:rPr lang="en-US" b="0" i="0">
                <a:solidFill>
                  <a:schemeClr val="accent5"/>
                </a:solidFill>
                <a:effectLst/>
              </a:rPr>
              <a:t>​</a:t>
            </a:r>
            <a:br>
              <a:rPr lang="en-US" b="0" i="0">
                <a:solidFill>
                  <a:schemeClr val="accent5"/>
                </a:solidFill>
                <a:effectLst/>
              </a:rPr>
            </a:br>
            <a:r>
              <a:rPr lang="en-US" b="0" i="0">
                <a:solidFill>
                  <a:schemeClr val="accent5"/>
                </a:solidFill>
                <a:effectLst/>
              </a:rPr>
              <a:t>​</a:t>
            </a:r>
          </a:p>
          <a:p>
            <a:pPr lvl="1" fontAlgn="base"/>
            <a:r>
              <a:rPr lang="en-US" b="1" i="0" u="none" strike="noStrike">
                <a:solidFill>
                  <a:schemeClr val="accent5"/>
                </a:solidFill>
                <a:effectLst/>
              </a:rPr>
              <a:t>ECDS Kindergarten Reports:</a:t>
            </a:r>
            <a:r>
              <a:rPr lang="en-US" b="1" i="0">
                <a:solidFill>
                  <a:schemeClr val="accent5"/>
                </a:solidFill>
                <a:effectLst/>
              </a:rPr>
              <a:t>​</a:t>
            </a:r>
          </a:p>
          <a:p>
            <a:pPr lvl="2" fontAlgn="base"/>
            <a:r>
              <a:rPr lang="en-US" b="0" i="0" u="none" strike="noStrike">
                <a:solidFill>
                  <a:schemeClr val="accent5"/>
                </a:solidFill>
                <a:effectLst/>
              </a:rPr>
              <a:t>ECD0-000-001</a:t>
            </a:r>
            <a:r>
              <a:rPr lang="en-US" b="0" i="0">
                <a:solidFill>
                  <a:schemeClr val="accent5"/>
                </a:solidFill>
                <a:effectLst/>
              </a:rPr>
              <a:t>​</a:t>
            </a:r>
          </a:p>
          <a:p>
            <a:pPr lvl="3" fontAlgn="base"/>
            <a:r>
              <a:rPr lang="en-US" b="0" i="0" u="none" strike="noStrike">
                <a:solidFill>
                  <a:schemeClr val="accent5"/>
                </a:solidFill>
                <a:effectLst/>
              </a:rPr>
              <a:t>Classroom positions, other than </a:t>
            </a:r>
            <a:r>
              <a:rPr lang="en-US">
                <a:solidFill>
                  <a:schemeClr val="accent5"/>
                </a:solidFill>
              </a:rPr>
              <a:t>the </a:t>
            </a:r>
            <a:r>
              <a:rPr lang="en-US" b="0" i="0" u="none" strike="noStrike">
                <a:solidFill>
                  <a:schemeClr val="accent5"/>
                </a:solidFill>
                <a:effectLst/>
              </a:rPr>
              <a:t>Teacher of Record, are displaying on the report.</a:t>
            </a:r>
            <a:r>
              <a:rPr lang="en-US" b="0" i="0">
                <a:solidFill>
                  <a:schemeClr val="accent5"/>
                </a:solidFill>
                <a:effectLst/>
              </a:rPr>
              <a:t>​</a:t>
            </a:r>
          </a:p>
          <a:p>
            <a:pPr lvl="3" fontAlgn="base"/>
            <a:r>
              <a:rPr lang="en-US">
                <a:solidFill>
                  <a:srgbClr val="404E54"/>
                </a:solidFill>
              </a:rPr>
              <a:t>C</a:t>
            </a:r>
            <a:r>
              <a:rPr lang="en-US" b="0" i="0">
                <a:solidFill>
                  <a:srgbClr val="404E54"/>
                </a:solidFill>
                <a:effectLst/>
              </a:rPr>
              <a:t>ampus ID and campus name are not matching in the report details section.</a:t>
            </a:r>
            <a:endParaRPr lang="en-US" b="0" i="0">
              <a:solidFill>
                <a:schemeClr val="accent5"/>
              </a:solidFill>
              <a:effectLst/>
            </a:endParaRPr>
          </a:p>
          <a:p>
            <a:pPr lvl="2" fontAlgn="base"/>
            <a:r>
              <a:rPr lang="en-US" b="0" i="0" u="none" strike="noStrike">
                <a:solidFill>
                  <a:schemeClr val="accent5"/>
                </a:solidFill>
                <a:effectLst/>
              </a:rPr>
              <a:t>ECD0-000-005</a:t>
            </a:r>
            <a:r>
              <a:rPr lang="en-US" b="0" i="0">
                <a:solidFill>
                  <a:schemeClr val="accent5"/>
                </a:solidFill>
                <a:effectLst/>
              </a:rPr>
              <a:t>​</a:t>
            </a:r>
          </a:p>
          <a:p>
            <a:pPr lvl="3" fontAlgn="base"/>
            <a:r>
              <a:rPr lang="en-US">
                <a:solidFill>
                  <a:schemeClr val="accent5"/>
                </a:solidFill>
              </a:rPr>
              <a:t>Some students are displaying</a:t>
            </a:r>
            <a:r>
              <a:rPr lang="en-US" b="0" i="0" u="none" strike="noStrike">
                <a:solidFill>
                  <a:schemeClr val="accent5"/>
                </a:solidFill>
                <a:effectLst/>
              </a:rPr>
              <a:t> missing assessments, even though those subject areas are not part of the required domain for KG readiness.</a:t>
            </a:r>
            <a:r>
              <a:rPr lang="en-US" b="0" i="0">
                <a:solidFill>
                  <a:schemeClr val="accent5"/>
                </a:solidFill>
                <a:effectLst/>
              </a:rPr>
              <a:t>​</a:t>
            </a:r>
          </a:p>
          <a:p>
            <a:pPr marL="1371600" lvl="3" indent="0" fontAlgn="base">
              <a:buNone/>
            </a:pPr>
            <a:br>
              <a:rPr lang="en-US" b="0" i="0">
                <a:solidFill>
                  <a:schemeClr val="accent5"/>
                </a:solidFill>
                <a:effectLst/>
                <a:latin typeface="Calibri" panose="020F0502020204030204" pitchFamily="34" charset="0"/>
              </a:rPr>
            </a:br>
            <a:endParaRPr lang="en-US" b="0" i="0">
              <a:solidFill>
                <a:schemeClr val="accent5"/>
              </a:solidFill>
              <a:effectLst/>
              <a:latin typeface="Calibri" panose="020F0502020204030204" pitchFamily="34" charset="0"/>
            </a:endParaRPr>
          </a:p>
          <a:p>
            <a:pPr lvl="1" fontAlgn="base"/>
            <a:r>
              <a:rPr lang="en-US" b="1" i="0">
                <a:solidFill>
                  <a:schemeClr val="accent5"/>
                </a:solidFill>
                <a:effectLst/>
              </a:rPr>
              <a:t>ECDS Business Rules:</a:t>
            </a:r>
          </a:p>
          <a:p>
            <a:pPr lvl="2" fontAlgn="base"/>
            <a:r>
              <a:rPr lang="en-US">
                <a:solidFill>
                  <a:schemeClr val="accent5"/>
                </a:solidFill>
              </a:rPr>
              <a:t>10010-0016</a:t>
            </a:r>
          </a:p>
          <a:p>
            <a:pPr lvl="3" fontAlgn="base"/>
            <a:r>
              <a:rPr lang="en-US">
                <a:solidFill>
                  <a:schemeClr val="accent5"/>
                </a:solidFill>
              </a:rPr>
              <a:t>The rule text is incorrectly displaying symbols and characters after the word “Agency’s”.</a:t>
            </a:r>
            <a:endParaRPr lang="en-US" b="1" i="0">
              <a:solidFill>
                <a:schemeClr val="accent5"/>
              </a:solidFill>
              <a:effectLst/>
            </a:endParaRPr>
          </a:p>
          <a:p>
            <a:pPr marL="0" indent="0">
              <a:buNone/>
            </a:pPr>
            <a:endParaRPr lang="en-US"/>
          </a:p>
        </p:txBody>
      </p:sp>
    </p:spTree>
    <p:extLst>
      <p:ext uri="{BB962C8B-B14F-4D97-AF65-F5344CB8AC3E}">
        <p14:creationId xmlns:p14="http://schemas.microsoft.com/office/powerpoint/2010/main" val="423915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823324"/>
            <a:ext cx="10623762" cy="4903131"/>
          </a:xfrm>
        </p:spPr>
        <p:txBody>
          <a:bodyPr lIns="91440" tIns="45720" rIns="91440" bIns="45720" anchor="t"/>
          <a:lstStyle/>
          <a:p>
            <a:r>
              <a:rPr lang="en-US" sz="3200">
                <a:solidFill>
                  <a:srgbClr val="0D6CB9"/>
                </a:solidFill>
                <a:ea typeface="+mn-lt"/>
                <a:cs typeface="+mn-lt"/>
              </a:rPr>
              <a:t>Early Childhood Data System</a:t>
            </a:r>
            <a:endParaRPr lang="en-US" sz="1800" i="1">
              <a:solidFill>
                <a:srgbClr val="0D6CB9"/>
              </a:solidFill>
              <a:ea typeface="+mn-lt"/>
              <a:cs typeface="+mn-lt"/>
            </a:endParaRPr>
          </a:p>
          <a:p>
            <a:pPr lvl="1"/>
            <a:r>
              <a:rPr lang="en-US" sz="2200">
                <a:cs typeface="Calibri"/>
              </a:rPr>
              <a:t>Program Area Updates &amp; Guidance</a:t>
            </a:r>
          </a:p>
          <a:p>
            <a:pPr lvl="1"/>
            <a:r>
              <a:rPr lang="en-US" sz="2200">
                <a:ea typeface="+mn-lt"/>
                <a:cs typeface="+mn-lt"/>
              </a:rPr>
              <a:t>2020-2021</a:t>
            </a:r>
          </a:p>
          <a:p>
            <a:pPr lvl="2"/>
            <a:r>
              <a:rPr lang="en-US" sz="1800">
                <a:ea typeface="+mn-lt"/>
                <a:cs typeface="+mn-lt"/>
              </a:rPr>
              <a:t>Reminders </a:t>
            </a:r>
          </a:p>
          <a:p>
            <a:pPr lvl="2"/>
            <a:r>
              <a:rPr lang="en-US" sz="1800">
                <a:ea typeface="+mn-lt"/>
                <a:cs typeface="+mn-lt"/>
              </a:rPr>
              <a:t>Submission Updates</a:t>
            </a:r>
          </a:p>
          <a:p>
            <a:pPr lvl="1"/>
            <a:r>
              <a:rPr lang="en-US" sz="2200">
                <a:ea typeface="+mn-lt"/>
                <a:cs typeface="+mn-lt"/>
              </a:rPr>
              <a:t>2021-2022</a:t>
            </a:r>
          </a:p>
          <a:p>
            <a:pPr lvl="2"/>
            <a:r>
              <a:rPr lang="en-US" sz="1800">
                <a:ea typeface="+mn-lt"/>
                <a:cs typeface="+mn-lt"/>
              </a:rPr>
              <a:t>Application Updates</a:t>
            </a:r>
          </a:p>
          <a:p>
            <a:pPr lvl="2"/>
            <a:r>
              <a:rPr lang="en-US" sz="1800">
                <a:ea typeface="+mn-lt"/>
                <a:cs typeface="+mn-lt"/>
              </a:rPr>
              <a:t>Business Rule Updates</a:t>
            </a:r>
          </a:p>
          <a:p>
            <a:pPr lvl="2"/>
            <a:r>
              <a:rPr lang="en-US" sz="1800">
                <a:ea typeface="+mn-lt"/>
                <a:cs typeface="+mn-lt"/>
              </a:rPr>
              <a:t>Code Table Updates</a:t>
            </a:r>
          </a:p>
          <a:p>
            <a:pPr lvl="1"/>
            <a:r>
              <a:rPr lang="en-US" sz="2200">
                <a:ea typeface="+mn-lt"/>
                <a:cs typeface="+mn-lt"/>
              </a:rPr>
              <a:t>Current Known Issues</a:t>
            </a:r>
            <a:endParaRPr lang="en-US" sz="1800">
              <a:ea typeface="+mn-lt"/>
              <a:cs typeface="+mn-lt"/>
            </a:endParaRPr>
          </a:p>
          <a:p>
            <a:pPr lvl="1"/>
            <a:r>
              <a:rPr lang="en-US" sz="2200" b="1">
                <a:ea typeface="+mn-lt"/>
                <a:cs typeface="+mn-lt"/>
              </a:rPr>
              <a:t>Timeline</a:t>
            </a:r>
          </a:p>
          <a:p>
            <a:pPr lvl="1"/>
            <a:r>
              <a:rPr lang="en-US" sz="2200">
                <a:ea typeface="+mn-lt"/>
                <a:cs typeface="+mn-lt"/>
              </a:rPr>
              <a:t>Frequently Asked Questions</a:t>
            </a:r>
          </a:p>
          <a:p>
            <a:pPr lvl="1"/>
            <a:r>
              <a:rPr lang="en-US" sz="2200">
                <a:ea typeface="+mn-lt"/>
                <a:cs typeface="+mn-lt"/>
              </a:rPr>
              <a:t>Technical Resources</a:t>
            </a:r>
            <a:endParaRPr lang="en-US" sz="2200">
              <a:cs typeface="Calibri"/>
            </a:endParaRPr>
          </a:p>
          <a:p>
            <a:endParaRPr lang="en-US">
              <a:cs typeface="Calibri"/>
            </a:endParaRPr>
          </a:p>
        </p:txBody>
      </p:sp>
    </p:spTree>
    <p:extLst>
      <p:ext uri="{BB962C8B-B14F-4D97-AF65-F5344CB8AC3E}">
        <p14:creationId xmlns:p14="http://schemas.microsoft.com/office/powerpoint/2010/main" val="253133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TIMELINE: 2020-2021 PREKINDERGARTEN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2898" y="1482513"/>
            <a:ext cx="8988726" cy="4351338"/>
          </a:xfrm>
        </p:spPr>
        <p:txBody>
          <a:bodyPr lIns="91440" tIns="45720" rIns="91440" bIns="45720" anchor="t"/>
          <a:lstStyle/>
          <a:p>
            <a:pPr marL="0" indent="0">
              <a:buNone/>
            </a:pPr>
            <a:r>
              <a:rPr lang="en-US" b="1">
                <a:ea typeface="+mn-lt"/>
                <a:cs typeface="+mn-lt"/>
              </a:rPr>
              <a:t>Submission Due: </a:t>
            </a:r>
            <a:r>
              <a:rPr lang="en-US">
                <a:ea typeface="+mn-lt"/>
                <a:cs typeface="+mn-lt"/>
              </a:rPr>
              <a:t>June 24, 2021</a:t>
            </a:r>
            <a:endParaRPr lang="en-US">
              <a:cs typeface="Calibri"/>
            </a:endParaRPr>
          </a:p>
          <a:p>
            <a:pPr marL="0" indent="0">
              <a:buNone/>
            </a:pPr>
            <a:endParaRPr lang="en-US">
              <a:cs typeface="Calibri"/>
            </a:endParaRPr>
          </a:p>
          <a:p>
            <a:endParaRPr lang="en-US">
              <a:cs typeface="Calibri"/>
            </a:endParaRPr>
          </a:p>
        </p:txBody>
      </p:sp>
      <p:graphicFrame>
        <p:nvGraphicFramePr>
          <p:cNvPr id="5" name="Table 4">
            <a:extLst>
              <a:ext uri="{FF2B5EF4-FFF2-40B4-BE49-F238E27FC236}">
                <a16:creationId xmlns:a16="http://schemas.microsoft.com/office/drawing/2014/main" id="{557D000B-F323-4AEF-8058-4E0D6CC491DE}"/>
              </a:ext>
            </a:extLst>
          </p:cNvPr>
          <p:cNvGraphicFramePr>
            <a:graphicFrameLocks noGrp="1"/>
          </p:cNvGraphicFramePr>
          <p:nvPr>
            <p:extLst>
              <p:ext uri="{D42A27DB-BD31-4B8C-83A1-F6EECF244321}">
                <p14:modId xmlns:p14="http://schemas.microsoft.com/office/powerpoint/2010/main" val="716247435"/>
              </p:ext>
            </p:extLst>
          </p:nvPr>
        </p:nvGraphicFramePr>
        <p:xfrm>
          <a:off x="2194034" y="2102068"/>
          <a:ext cx="9783138" cy="3935475"/>
        </p:xfrm>
        <a:graphic>
          <a:graphicData uri="http://schemas.openxmlformats.org/drawingml/2006/table">
            <a:tbl>
              <a:tblPr firstRow="1" bandRow="1">
                <a:tableStyleId>{5C22544A-7EE6-4342-B048-85BDC9FD1C3A}</a:tableStyleId>
              </a:tblPr>
              <a:tblGrid>
                <a:gridCol w="6976241">
                  <a:extLst>
                    <a:ext uri="{9D8B030D-6E8A-4147-A177-3AD203B41FA5}">
                      <a16:colId xmlns:a16="http://schemas.microsoft.com/office/drawing/2014/main" val="3617173912"/>
                    </a:ext>
                  </a:extLst>
                </a:gridCol>
                <a:gridCol w="2806897">
                  <a:extLst>
                    <a:ext uri="{9D8B030D-6E8A-4147-A177-3AD203B41FA5}">
                      <a16:colId xmlns:a16="http://schemas.microsoft.com/office/drawing/2014/main" val="2463953754"/>
                    </a:ext>
                  </a:extLst>
                </a:gridCol>
              </a:tblGrid>
              <a:tr h="618109">
                <a:tc gridSpan="2">
                  <a:txBody>
                    <a:bodyPr/>
                    <a:lstStyle/>
                    <a:p>
                      <a:pPr marL="0" rtl="0" latinLnBrk="0">
                        <a:spcBef>
                          <a:spcPts val="0"/>
                        </a:spcBef>
                        <a:spcAft>
                          <a:spcPts val="0"/>
                        </a:spcAft>
                      </a:pPr>
                      <a:r>
                        <a:rPr lang="en-US" sz="2400" kern="1200">
                          <a:effectLst/>
                        </a:rPr>
                        <a:t>Early Childhood Data System Collection (ECDS) - KG</a:t>
                      </a:r>
                      <a:endParaRPr lang="en-US">
                        <a:effectLst/>
                      </a:endParaRPr>
                    </a:p>
                  </a:txBody>
                  <a:tcPr marL="0" marR="0" marT="0" marB="0" anchor="ctr"/>
                </a:tc>
                <a:tc hMerge="1">
                  <a:txBody>
                    <a:bodyPr/>
                    <a:lstStyle/>
                    <a:p>
                      <a:endParaRPr lang="en-US"/>
                    </a:p>
                  </a:txBody>
                  <a:tcPr/>
                </a:tc>
                <a:extLst>
                  <a:ext uri="{0D108BD9-81ED-4DB2-BD59-A6C34878D82A}">
                    <a16:rowId xmlns:a16="http://schemas.microsoft.com/office/drawing/2014/main" val="1956164357"/>
                  </a:ext>
                </a:extLst>
              </a:tr>
              <a:tr h="618109">
                <a:tc>
                  <a:txBody>
                    <a:bodyPr/>
                    <a:lstStyle/>
                    <a:p>
                      <a:pPr marL="0" rtl="0" latinLnBrk="0">
                        <a:spcBef>
                          <a:spcPts val="0"/>
                        </a:spcBef>
                        <a:spcAft>
                          <a:spcPts val="0"/>
                        </a:spcAft>
                      </a:pPr>
                      <a:r>
                        <a:rPr lang="en-US" sz="2400" kern="1200">
                          <a:effectLst/>
                        </a:rPr>
                        <a:t>TSDS ready to load data to eDM</a:t>
                      </a:r>
                      <a:endParaRPr lang="en-US" sz="2400">
                        <a:effectLst/>
                      </a:endParaRPr>
                    </a:p>
                  </a:txBody>
                  <a:tcPr marL="0" marR="0" marT="0" marB="0" anchor="ctr"/>
                </a:tc>
                <a:tc>
                  <a:txBody>
                    <a:bodyPr/>
                    <a:lstStyle/>
                    <a:p>
                      <a:pPr marL="0" rtl="0" latinLnBrk="0">
                        <a:spcBef>
                          <a:spcPts val="0"/>
                        </a:spcBef>
                        <a:spcAft>
                          <a:spcPts val="0"/>
                        </a:spcAft>
                      </a:pPr>
                      <a:r>
                        <a:rPr lang="en-US" sz="2400" kern="1200">
                          <a:effectLst/>
                        </a:rPr>
                        <a:t>  August 3, 2020</a:t>
                      </a:r>
                      <a:endParaRPr lang="en-US" sz="2400">
                        <a:effectLst/>
                      </a:endParaRPr>
                    </a:p>
                  </a:txBody>
                  <a:tcPr marL="0" marR="0" marT="0" marB="0" anchor="ctr"/>
                </a:tc>
                <a:extLst>
                  <a:ext uri="{0D108BD9-81ED-4DB2-BD59-A6C34878D82A}">
                    <a16:rowId xmlns:a16="http://schemas.microsoft.com/office/drawing/2014/main" val="1910323492"/>
                  </a:ext>
                </a:extLst>
              </a:tr>
              <a:tr h="618109">
                <a:tc>
                  <a:txBody>
                    <a:bodyPr/>
                    <a:lstStyle/>
                    <a:p>
                      <a:pPr marL="0" rtl="0" latinLnBrk="0">
                        <a:spcBef>
                          <a:spcPts val="0"/>
                        </a:spcBef>
                        <a:spcAft>
                          <a:spcPts val="0"/>
                        </a:spcAft>
                      </a:pPr>
                      <a:r>
                        <a:rPr lang="en-US" sz="2400" kern="1200">
                          <a:effectLst/>
                        </a:rPr>
                        <a:t>ECDS Prekindergarten ready for users to promote data</a:t>
                      </a:r>
                      <a:endParaRPr lang="en-US" sz="2400">
                        <a:effectLst/>
                      </a:endParaRPr>
                    </a:p>
                  </a:txBody>
                  <a:tcPr marL="0" marR="0" marT="0" marB="0" anchor="ctr"/>
                </a:tc>
                <a:tc>
                  <a:txBody>
                    <a:bodyPr/>
                    <a:lstStyle/>
                    <a:p>
                      <a:pPr marL="0" rtl="0" latinLnBrk="0">
                        <a:spcBef>
                          <a:spcPts val="0"/>
                        </a:spcBef>
                        <a:spcAft>
                          <a:spcPts val="0"/>
                        </a:spcAft>
                      </a:pPr>
                      <a:r>
                        <a:rPr lang="en-US" sz="2400" kern="1200">
                          <a:effectLst/>
                        </a:rPr>
                        <a:t>  November 9, 2020</a:t>
                      </a:r>
                      <a:endParaRPr lang="en-US" sz="2400">
                        <a:effectLst/>
                      </a:endParaRPr>
                    </a:p>
                  </a:txBody>
                  <a:tcPr marL="0" marR="0" marT="0" marB="0" anchor="ctr"/>
                </a:tc>
                <a:extLst>
                  <a:ext uri="{0D108BD9-81ED-4DB2-BD59-A6C34878D82A}">
                    <a16:rowId xmlns:a16="http://schemas.microsoft.com/office/drawing/2014/main" val="1861088031"/>
                  </a:ext>
                </a:extLst>
              </a:tr>
              <a:tr h="618108">
                <a:tc>
                  <a:txBody>
                    <a:bodyPr/>
                    <a:lstStyle/>
                    <a:p>
                      <a:pPr lvl="0" algn="l">
                        <a:lnSpc>
                          <a:spcPct val="100000"/>
                        </a:lnSpc>
                        <a:spcBef>
                          <a:spcPts val="0"/>
                        </a:spcBef>
                        <a:spcAft>
                          <a:spcPts val="0"/>
                        </a:spcAft>
                        <a:buNone/>
                      </a:pPr>
                      <a:r>
                        <a:rPr lang="en-US" sz="2400" b="0" i="0" u="none" strike="noStrike" kern="1200" noProof="0">
                          <a:effectLst/>
                          <a:latin typeface="Calibri"/>
                        </a:rPr>
                        <a:t>Private Prekindergarten application deadline for BPD (Business Partner Directory) Org number</a:t>
                      </a:r>
                    </a:p>
                  </a:txBody>
                  <a:tcPr marL="0" marR="0" marT="0" marB="0" anchor="ctr"/>
                </a:tc>
                <a:tc>
                  <a:txBody>
                    <a:bodyPr/>
                    <a:lstStyle/>
                    <a:p>
                      <a:pPr marL="0" lvl="0">
                        <a:spcBef>
                          <a:spcPts val="0"/>
                        </a:spcBef>
                        <a:spcAft>
                          <a:spcPts val="0"/>
                        </a:spcAft>
                        <a:buNone/>
                      </a:pPr>
                      <a:r>
                        <a:rPr lang="en-US" sz="2400" kern="1200">
                          <a:effectLst/>
                        </a:rPr>
                        <a:t>  May 27, 2021</a:t>
                      </a:r>
                    </a:p>
                  </a:txBody>
                  <a:tcPr marL="0" marR="0" marT="0" marB="0" anchor="ctr"/>
                </a:tc>
                <a:extLst>
                  <a:ext uri="{0D108BD9-81ED-4DB2-BD59-A6C34878D82A}">
                    <a16:rowId xmlns:a16="http://schemas.microsoft.com/office/drawing/2014/main" val="2078506684"/>
                  </a:ext>
                </a:extLst>
              </a:tr>
              <a:tr h="618109">
                <a:tc>
                  <a:txBody>
                    <a:bodyPr/>
                    <a:lstStyle/>
                    <a:p>
                      <a:pPr lvl="0" algn="l">
                        <a:lnSpc>
                          <a:spcPct val="100000"/>
                        </a:lnSpc>
                        <a:spcBef>
                          <a:spcPts val="0"/>
                        </a:spcBef>
                        <a:spcAft>
                          <a:spcPts val="0"/>
                        </a:spcAft>
                        <a:buNone/>
                      </a:pPr>
                      <a:r>
                        <a:rPr lang="en-US" sz="2400" b="0" i="0" u="none" strike="noStrike" kern="1200" noProof="0">
                          <a:effectLst/>
                        </a:rPr>
                        <a:t>ECDS </a:t>
                      </a:r>
                      <a:r>
                        <a:rPr lang="en-US" sz="2400" b="0" i="0" u="none" strike="noStrike" kern="1200" noProof="0">
                          <a:effectLst/>
                          <a:latin typeface="Calibri"/>
                        </a:rPr>
                        <a:t>Prekindergarten </a:t>
                      </a:r>
                      <a:r>
                        <a:rPr lang="en-US" sz="2400" b="0" i="0" u="none" strike="noStrike" kern="1200" noProof="0">
                          <a:effectLst/>
                        </a:rPr>
                        <a:t>s</a:t>
                      </a:r>
                      <a:r>
                        <a:rPr lang="en-US" sz="2400" b="0" i="0" u="none" strike="noStrike" kern="1200" noProof="0">
                          <a:effectLst/>
                          <a:latin typeface="Calibri"/>
                        </a:rPr>
                        <a:t>ubmission due date for LEAs and Private Prekindergarten Organizations</a:t>
                      </a:r>
                      <a:endParaRPr lang="en-US"/>
                    </a:p>
                  </a:txBody>
                  <a:tcPr marL="0" marR="0" marT="0" marB="0" anchor="ctr"/>
                </a:tc>
                <a:tc>
                  <a:txBody>
                    <a:bodyPr/>
                    <a:lstStyle/>
                    <a:p>
                      <a:pPr marL="0" lvl="0">
                        <a:spcBef>
                          <a:spcPts val="0"/>
                        </a:spcBef>
                        <a:spcAft>
                          <a:spcPts val="0"/>
                        </a:spcAft>
                        <a:buNone/>
                      </a:pPr>
                      <a:r>
                        <a:rPr lang="en-US" sz="2400" b="0" i="0" u="none" strike="noStrike" kern="1200" noProof="0">
                          <a:effectLst/>
                          <a:latin typeface="Calibri"/>
                        </a:rPr>
                        <a:t>  June </a:t>
                      </a:r>
                      <a:r>
                        <a:rPr lang="en-US" sz="2400" kern="1200">
                          <a:effectLst/>
                        </a:rPr>
                        <a:t>24, 2021</a:t>
                      </a:r>
                      <a:endParaRPr lang="en-US" sz="2400">
                        <a:effectLst/>
                      </a:endParaRPr>
                    </a:p>
                  </a:txBody>
                  <a:tcPr marL="0" marR="0" marT="0" marB="0" anchor="ctr"/>
                </a:tc>
                <a:extLst>
                  <a:ext uri="{0D108BD9-81ED-4DB2-BD59-A6C34878D82A}">
                    <a16:rowId xmlns:a16="http://schemas.microsoft.com/office/drawing/2014/main" val="2587501731"/>
                  </a:ext>
                </a:extLst>
              </a:tr>
              <a:tr h="618108">
                <a:tc>
                  <a:txBody>
                    <a:bodyPr/>
                    <a:lstStyle/>
                    <a:p>
                      <a:pPr lvl="0" algn="l">
                        <a:lnSpc>
                          <a:spcPct val="100000"/>
                        </a:lnSpc>
                        <a:spcBef>
                          <a:spcPts val="0"/>
                        </a:spcBef>
                        <a:spcAft>
                          <a:spcPts val="0"/>
                        </a:spcAft>
                        <a:buNone/>
                      </a:pPr>
                      <a:r>
                        <a:rPr lang="en-US" sz="2400" b="0" i="0" u="none" strike="noStrike" kern="1200" noProof="0">
                          <a:effectLst/>
                        </a:rPr>
                        <a:t>ECDS </a:t>
                      </a:r>
                      <a:r>
                        <a:rPr lang="en-US" sz="2400" b="0" i="0" u="none" strike="noStrike" kern="1200" noProof="0">
                          <a:effectLst/>
                          <a:latin typeface="Calibri"/>
                        </a:rPr>
                        <a:t>Prekindergarten </a:t>
                      </a:r>
                      <a:r>
                        <a:rPr lang="en-US" sz="2400" b="0" i="0" u="none" strike="noStrike" kern="1200" noProof="0">
                          <a:effectLst/>
                        </a:rPr>
                        <a:t>data available to customers</a:t>
                      </a:r>
                      <a:endParaRPr lang="en-US"/>
                    </a:p>
                  </a:txBody>
                  <a:tcPr marL="0" marR="0" marT="0" marB="0" anchor="ctr"/>
                </a:tc>
                <a:tc>
                  <a:txBody>
                    <a:bodyPr/>
                    <a:lstStyle/>
                    <a:p>
                      <a:pPr marL="0" lvl="0">
                        <a:spcBef>
                          <a:spcPts val="0"/>
                        </a:spcBef>
                        <a:spcAft>
                          <a:spcPts val="0"/>
                        </a:spcAft>
                        <a:buNone/>
                      </a:pPr>
                      <a:r>
                        <a:rPr lang="en-US" sz="2400" b="0" i="0" u="none" strike="noStrike" kern="1200" noProof="0">
                          <a:effectLst/>
                          <a:latin typeface="Calibri"/>
                        </a:rPr>
                        <a:t>  July 8</a:t>
                      </a:r>
                      <a:r>
                        <a:rPr lang="en-US" sz="2400" kern="1200">
                          <a:effectLst/>
                        </a:rPr>
                        <a:t>, 2021</a:t>
                      </a:r>
                      <a:endParaRPr lang="en-US" sz="2400">
                        <a:effectLst/>
                      </a:endParaRPr>
                    </a:p>
                  </a:txBody>
                  <a:tcPr marL="0" marR="0" marT="0" marB="0" anchor="ctr"/>
                </a:tc>
                <a:extLst>
                  <a:ext uri="{0D108BD9-81ED-4DB2-BD59-A6C34878D82A}">
                    <a16:rowId xmlns:a16="http://schemas.microsoft.com/office/drawing/2014/main" val="2975325728"/>
                  </a:ext>
                </a:extLst>
              </a:tr>
            </a:tbl>
          </a:graphicData>
        </a:graphic>
      </p:graphicFrame>
    </p:spTree>
    <p:extLst>
      <p:ext uri="{BB962C8B-B14F-4D97-AF65-F5344CB8AC3E}">
        <p14:creationId xmlns:p14="http://schemas.microsoft.com/office/powerpoint/2010/main" val="2178133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TIMELINE: 2021-2022 KINDERGARTEN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2898" y="1482513"/>
            <a:ext cx="8988726" cy="4351338"/>
          </a:xfrm>
        </p:spPr>
        <p:txBody>
          <a:bodyPr lIns="91440" tIns="45720" rIns="91440" bIns="45720" anchor="t"/>
          <a:lstStyle/>
          <a:p>
            <a:pPr marL="0" indent="0">
              <a:buNone/>
            </a:pPr>
            <a:r>
              <a:rPr lang="en-US" b="1">
                <a:ea typeface="+mn-lt"/>
                <a:cs typeface="+mn-lt"/>
              </a:rPr>
              <a:t>Submission Due: </a:t>
            </a:r>
            <a:r>
              <a:rPr lang="en-US">
                <a:ea typeface="+mn-lt"/>
                <a:cs typeface="+mn-lt"/>
              </a:rPr>
              <a:t>January 27, 2022</a:t>
            </a:r>
            <a:endParaRPr lang="en-US">
              <a:cs typeface="Calibri"/>
            </a:endParaRPr>
          </a:p>
          <a:p>
            <a:pPr marL="0" indent="0">
              <a:buNone/>
            </a:pPr>
            <a:endParaRPr lang="en-US">
              <a:cs typeface="Calibri"/>
            </a:endParaRPr>
          </a:p>
          <a:p>
            <a:endParaRPr lang="en-US">
              <a:cs typeface="Calibri"/>
            </a:endParaRPr>
          </a:p>
        </p:txBody>
      </p:sp>
      <p:graphicFrame>
        <p:nvGraphicFramePr>
          <p:cNvPr id="5" name="Table 4">
            <a:extLst>
              <a:ext uri="{FF2B5EF4-FFF2-40B4-BE49-F238E27FC236}">
                <a16:creationId xmlns:a16="http://schemas.microsoft.com/office/drawing/2014/main" id="{557D000B-F323-4AEF-8058-4E0D6CC491DE}"/>
              </a:ext>
            </a:extLst>
          </p:cNvPr>
          <p:cNvGraphicFramePr>
            <a:graphicFrameLocks noGrp="1"/>
          </p:cNvGraphicFramePr>
          <p:nvPr>
            <p:extLst>
              <p:ext uri="{D42A27DB-BD31-4B8C-83A1-F6EECF244321}">
                <p14:modId xmlns:p14="http://schemas.microsoft.com/office/powerpoint/2010/main" val="4157179507"/>
              </p:ext>
            </p:extLst>
          </p:nvPr>
        </p:nvGraphicFramePr>
        <p:xfrm>
          <a:off x="2194034" y="2102068"/>
          <a:ext cx="9783138" cy="3090544"/>
        </p:xfrm>
        <a:graphic>
          <a:graphicData uri="http://schemas.openxmlformats.org/drawingml/2006/table">
            <a:tbl>
              <a:tblPr firstRow="1" bandRow="1">
                <a:tableStyleId>{5C22544A-7EE6-4342-B048-85BDC9FD1C3A}</a:tableStyleId>
              </a:tblPr>
              <a:tblGrid>
                <a:gridCol w="6976241">
                  <a:extLst>
                    <a:ext uri="{9D8B030D-6E8A-4147-A177-3AD203B41FA5}">
                      <a16:colId xmlns:a16="http://schemas.microsoft.com/office/drawing/2014/main" val="3617173912"/>
                    </a:ext>
                  </a:extLst>
                </a:gridCol>
                <a:gridCol w="2806897">
                  <a:extLst>
                    <a:ext uri="{9D8B030D-6E8A-4147-A177-3AD203B41FA5}">
                      <a16:colId xmlns:a16="http://schemas.microsoft.com/office/drawing/2014/main" val="2463953754"/>
                    </a:ext>
                  </a:extLst>
                </a:gridCol>
              </a:tblGrid>
              <a:tr h="618109">
                <a:tc gridSpan="2">
                  <a:txBody>
                    <a:bodyPr/>
                    <a:lstStyle/>
                    <a:p>
                      <a:pPr marL="0" rtl="0" latinLnBrk="0">
                        <a:spcBef>
                          <a:spcPts val="0"/>
                        </a:spcBef>
                        <a:spcAft>
                          <a:spcPts val="0"/>
                        </a:spcAft>
                      </a:pPr>
                      <a:r>
                        <a:rPr lang="en-US" sz="2400" kern="1200">
                          <a:effectLst/>
                        </a:rPr>
                        <a:t>Early Childhood Data System Collection (ECDS) - KG</a:t>
                      </a:r>
                      <a:endParaRPr lang="en-US">
                        <a:effectLst/>
                      </a:endParaRPr>
                    </a:p>
                  </a:txBody>
                  <a:tcPr marL="0" marR="0" marT="0" marB="0" anchor="ctr"/>
                </a:tc>
                <a:tc hMerge="1">
                  <a:txBody>
                    <a:bodyPr/>
                    <a:lstStyle/>
                    <a:p>
                      <a:endParaRPr lang="en-US"/>
                    </a:p>
                  </a:txBody>
                  <a:tcPr/>
                </a:tc>
                <a:extLst>
                  <a:ext uri="{0D108BD9-81ED-4DB2-BD59-A6C34878D82A}">
                    <a16:rowId xmlns:a16="http://schemas.microsoft.com/office/drawing/2014/main" val="1956164357"/>
                  </a:ext>
                </a:extLst>
              </a:tr>
              <a:tr h="618109">
                <a:tc>
                  <a:txBody>
                    <a:bodyPr/>
                    <a:lstStyle/>
                    <a:p>
                      <a:pPr marL="0" rtl="0" latinLnBrk="0">
                        <a:spcBef>
                          <a:spcPts val="0"/>
                        </a:spcBef>
                        <a:spcAft>
                          <a:spcPts val="0"/>
                        </a:spcAft>
                      </a:pPr>
                      <a:r>
                        <a:rPr lang="en-US" sz="2400" kern="1200">
                          <a:effectLst/>
                        </a:rPr>
                        <a:t>TSDS ready to load data to eDM</a:t>
                      </a:r>
                      <a:endParaRPr lang="en-US" sz="2400">
                        <a:effectLst/>
                      </a:endParaRPr>
                    </a:p>
                  </a:txBody>
                  <a:tcPr marL="0" marR="0" marT="0" marB="0" anchor="ctr"/>
                </a:tc>
                <a:tc>
                  <a:txBody>
                    <a:bodyPr/>
                    <a:lstStyle/>
                    <a:p>
                      <a:pPr marL="0" rtl="0" latinLnBrk="0">
                        <a:spcBef>
                          <a:spcPts val="0"/>
                        </a:spcBef>
                        <a:spcAft>
                          <a:spcPts val="0"/>
                        </a:spcAft>
                      </a:pPr>
                      <a:r>
                        <a:rPr lang="en-US" sz="2400" kern="1200">
                          <a:effectLst/>
                        </a:rPr>
                        <a:t>  August 2, 2021</a:t>
                      </a:r>
                      <a:endParaRPr lang="en-US" sz="2400">
                        <a:effectLst/>
                      </a:endParaRPr>
                    </a:p>
                  </a:txBody>
                  <a:tcPr marL="0" marR="0" marT="0" marB="0" anchor="ctr"/>
                </a:tc>
                <a:extLst>
                  <a:ext uri="{0D108BD9-81ED-4DB2-BD59-A6C34878D82A}">
                    <a16:rowId xmlns:a16="http://schemas.microsoft.com/office/drawing/2014/main" val="1910323492"/>
                  </a:ext>
                </a:extLst>
              </a:tr>
              <a:tr h="618109">
                <a:tc>
                  <a:txBody>
                    <a:bodyPr/>
                    <a:lstStyle/>
                    <a:p>
                      <a:pPr marL="0" rtl="0" latinLnBrk="0">
                        <a:spcBef>
                          <a:spcPts val="0"/>
                        </a:spcBef>
                        <a:spcAft>
                          <a:spcPts val="0"/>
                        </a:spcAft>
                      </a:pPr>
                      <a:r>
                        <a:rPr lang="en-US" sz="2400" kern="1200">
                          <a:effectLst/>
                        </a:rPr>
                        <a:t>ECDS Kindergarten ready for users to promote data</a:t>
                      </a:r>
                      <a:endParaRPr lang="en-US" sz="2400">
                        <a:effectLst/>
                      </a:endParaRPr>
                    </a:p>
                  </a:txBody>
                  <a:tcPr marL="0" marR="0" marT="0" marB="0" anchor="ctr"/>
                </a:tc>
                <a:tc>
                  <a:txBody>
                    <a:bodyPr/>
                    <a:lstStyle/>
                    <a:p>
                      <a:pPr marL="0" rtl="0" latinLnBrk="0">
                        <a:spcBef>
                          <a:spcPts val="0"/>
                        </a:spcBef>
                        <a:spcAft>
                          <a:spcPts val="0"/>
                        </a:spcAft>
                      </a:pPr>
                      <a:r>
                        <a:rPr lang="en-US" sz="2400" kern="1200">
                          <a:effectLst/>
                        </a:rPr>
                        <a:t>  November 8, 2021</a:t>
                      </a:r>
                      <a:endParaRPr lang="en-US" sz="2400">
                        <a:effectLst/>
                      </a:endParaRPr>
                    </a:p>
                  </a:txBody>
                  <a:tcPr marL="0" marR="0" marT="0" marB="0" anchor="ctr"/>
                </a:tc>
                <a:extLst>
                  <a:ext uri="{0D108BD9-81ED-4DB2-BD59-A6C34878D82A}">
                    <a16:rowId xmlns:a16="http://schemas.microsoft.com/office/drawing/2014/main" val="1861088031"/>
                  </a:ext>
                </a:extLst>
              </a:tr>
              <a:tr h="618109">
                <a:tc>
                  <a:txBody>
                    <a:bodyPr/>
                    <a:lstStyle/>
                    <a:p>
                      <a:pPr lvl="0" algn="l">
                        <a:lnSpc>
                          <a:spcPct val="100000"/>
                        </a:lnSpc>
                        <a:spcBef>
                          <a:spcPts val="0"/>
                        </a:spcBef>
                        <a:spcAft>
                          <a:spcPts val="0"/>
                        </a:spcAft>
                        <a:buNone/>
                      </a:pPr>
                      <a:r>
                        <a:rPr lang="en-US" sz="2400" b="0" i="0" u="none" strike="noStrike" kern="1200" noProof="0">
                          <a:effectLst/>
                        </a:rPr>
                        <a:t>ECDS Kindergarten s</a:t>
                      </a:r>
                      <a:r>
                        <a:rPr lang="en-US" sz="2400" b="0" i="0" u="none" strike="noStrike" kern="1200" noProof="0">
                          <a:effectLst/>
                          <a:latin typeface="Calibri"/>
                        </a:rPr>
                        <a:t>ubmission due date for LEAs</a:t>
                      </a:r>
                      <a:endParaRPr lang="en-US"/>
                    </a:p>
                  </a:txBody>
                  <a:tcPr marL="0" marR="0" marT="0" marB="0" anchor="ctr"/>
                </a:tc>
                <a:tc>
                  <a:txBody>
                    <a:bodyPr/>
                    <a:lstStyle/>
                    <a:p>
                      <a:pPr marL="0" lvl="0">
                        <a:spcBef>
                          <a:spcPts val="0"/>
                        </a:spcBef>
                        <a:spcAft>
                          <a:spcPts val="0"/>
                        </a:spcAft>
                        <a:buNone/>
                      </a:pPr>
                      <a:r>
                        <a:rPr lang="en-US" sz="2400" b="0" i="0" u="none" strike="noStrike" kern="1200" noProof="0">
                          <a:effectLst/>
                          <a:latin typeface="Calibri"/>
                        </a:rPr>
                        <a:t>  January </a:t>
                      </a:r>
                      <a:r>
                        <a:rPr lang="en-US" sz="2400" kern="1200">
                          <a:effectLst/>
                        </a:rPr>
                        <a:t>27, 2022</a:t>
                      </a:r>
                      <a:endParaRPr lang="en-US" sz="2400">
                        <a:effectLst/>
                      </a:endParaRPr>
                    </a:p>
                  </a:txBody>
                  <a:tcPr marL="0" marR="0" marT="0" marB="0" anchor="ctr"/>
                </a:tc>
                <a:extLst>
                  <a:ext uri="{0D108BD9-81ED-4DB2-BD59-A6C34878D82A}">
                    <a16:rowId xmlns:a16="http://schemas.microsoft.com/office/drawing/2014/main" val="2587501731"/>
                  </a:ext>
                </a:extLst>
              </a:tr>
              <a:tr h="618108">
                <a:tc>
                  <a:txBody>
                    <a:bodyPr/>
                    <a:lstStyle/>
                    <a:p>
                      <a:pPr lvl="0" algn="l">
                        <a:lnSpc>
                          <a:spcPct val="100000"/>
                        </a:lnSpc>
                        <a:spcBef>
                          <a:spcPts val="0"/>
                        </a:spcBef>
                        <a:spcAft>
                          <a:spcPts val="0"/>
                        </a:spcAft>
                        <a:buNone/>
                      </a:pPr>
                      <a:r>
                        <a:rPr lang="en-US" sz="2400" b="0" i="0" u="none" strike="noStrike" kern="1200" noProof="0">
                          <a:effectLst/>
                        </a:rPr>
                        <a:t>ECDS Kindergarten data available to customers</a:t>
                      </a:r>
                      <a:endParaRPr lang="en-US"/>
                    </a:p>
                  </a:txBody>
                  <a:tcPr marL="0" marR="0" marT="0" marB="0" anchor="ctr"/>
                </a:tc>
                <a:tc>
                  <a:txBody>
                    <a:bodyPr/>
                    <a:lstStyle/>
                    <a:p>
                      <a:pPr marL="0" lvl="0">
                        <a:spcBef>
                          <a:spcPts val="0"/>
                        </a:spcBef>
                        <a:spcAft>
                          <a:spcPts val="0"/>
                        </a:spcAft>
                        <a:buNone/>
                      </a:pPr>
                      <a:r>
                        <a:rPr lang="en-US" sz="2400" b="0" i="0" u="none" strike="noStrike" kern="1200" noProof="0">
                          <a:effectLst/>
                          <a:latin typeface="Calibri"/>
                        </a:rPr>
                        <a:t>  February 10</a:t>
                      </a:r>
                      <a:r>
                        <a:rPr lang="en-US" sz="2400" kern="1200">
                          <a:effectLst/>
                        </a:rPr>
                        <a:t>, 2022</a:t>
                      </a:r>
                      <a:endParaRPr lang="en-US" sz="2400">
                        <a:effectLst/>
                      </a:endParaRPr>
                    </a:p>
                  </a:txBody>
                  <a:tcPr marL="0" marR="0" marT="0" marB="0" anchor="ctr"/>
                </a:tc>
                <a:extLst>
                  <a:ext uri="{0D108BD9-81ED-4DB2-BD59-A6C34878D82A}">
                    <a16:rowId xmlns:a16="http://schemas.microsoft.com/office/drawing/2014/main" val="2975325728"/>
                  </a:ext>
                </a:extLst>
              </a:tr>
            </a:tbl>
          </a:graphicData>
        </a:graphic>
      </p:graphicFrame>
    </p:spTree>
    <p:extLst>
      <p:ext uri="{BB962C8B-B14F-4D97-AF65-F5344CB8AC3E}">
        <p14:creationId xmlns:p14="http://schemas.microsoft.com/office/powerpoint/2010/main" val="362931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823324"/>
            <a:ext cx="10623762" cy="4903131"/>
          </a:xfrm>
        </p:spPr>
        <p:txBody>
          <a:bodyPr lIns="91440" tIns="45720" rIns="91440" bIns="45720" anchor="t"/>
          <a:lstStyle/>
          <a:p>
            <a:r>
              <a:rPr lang="en-US" sz="3200" b="1">
                <a:solidFill>
                  <a:srgbClr val="0D6CB9"/>
                </a:solidFill>
                <a:ea typeface="+mn-lt"/>
                <a:cs typeface="+mn-lt"/>
              </a:rPr>
              <a:t>Early Childhood Data System</a:t>
            </a:r>
            <a:endParaRPr lang="en-US" sz="1800" i="1">
              <a:solidFill>
                <a:srgbClr val="0D6CB9"/>
              </a:solidFill>
              <a:ea typeface="+mn-lt"/>
              <a:cs typeface="+mn-lt"/>
            </a:endParaRPr>
          </a:p>
          <a:p>
            <a:pPr lvl="1"/>
            <a:r>
              <a:rPr lang="en-US" sz="2200">
                <a:cs typeface="Calibri"/>
              </a:rPr>
              <a:t>Program Area Updates &amp; Guidance</a:t>
            </a:r>
          </a:p>
          <a:p>
            <a:pPr lvl="1"/>
            <a:r>
              <a:rPr lang="en-US" sz="2200">
                <a:ea typeface="+mn-lt"/>
                <a:cs typeface="+mn-lt"/>
              </a:rPr>
              <a:t>2020-2021</a:t>
            </a:r>
          </a:p>
          <a:p>
            <a:pPr lvl="2"/>
            <a:r>
              <a:rPr lang="en-US" sz="1800">
                <a:ea typeface="+mn-lt"/>
                <a:cs typeface="+mn-lt"/>
              </a:rPr>
              <a:t>Reminders </a:t>
            </a:r>
          </a:p>
          <a:p>
            <a:pPr lvl="2"/>
            <a:r>
              <a:rPr lang="en-US" sz="1800">
                <a:ea typeface="+mn-lt"/>
                <a:cs typeface="+mn-lt"/>
              </a:rPr>
              <a:t>Submission Updates</a:t>
            </a:r>
          </a:p>
          <a:p>
            <a:pPr lvl="1"/>
            <a:r>
              <a:rPr lang="en-US" sz="2200">
                <a:ea typeface="+mn-lt"/>
                <a:cs typeface="+mn-lt"/>
              </a:rPr>
              <a:t>2021-2022</a:t>
            </a:r>
          </a:p>
          <a:p>
            <a:pPr lvl="2"/>
            <a:r>
              <a:rPr lang="en-US" sz="1800">
                <a:ea typeface="+mn-lt"/>
                <a:cs typeface="+mn-lt"/>
              </a:rPr>
              <a:t>Application Updates</a:t>
            </a:r>
          </a:p>
          <a:p>
            <a:pPr lvl="2"/>
            <a:r>
              <a:rPr lang="en-US" sz="1800">
                <a:ea typeface="+mn-lt"/>
                <a:cs typeface="+mn-lt"/>
              </a:rPr>
              <a:t>Business Rule Updates</a:t>
            </a:r>
          </a:p>
          <a:p>
            <a:pPr lvl="2"/>
            <a:r>
              <a:rPr lang="en-US" sz="1800">
                <a:ea typeface="+mn-lt"/>
                <a:cs typeface="+mn-lt"/>
              </a:rPr>
              <a:t>Code Table Updates</a:t>
            </a:r>
          </a:p>
          <a:p>
            <a:pPr lvl="1"/>
            <a:r>
              <a:rPr lang="en-US" sz="2200">
                <a:ea typeface="+mn-lt"/>
                <a:cs typeface="+mn-lt"/>
              </a:rPr>
              <a:t>Current Known Issues</a:t>
            </a:r>
            <a:endParaRPr lang="en-US" sz="1800">
              <a:ea typeface="+mn-lt"/>
              <a:cs typeface="+mn-lt"/>
            </a:endParaRPr>
          </a:p>
          <a:p>
            <a:pPr lvl="1"/>
            <a:r>
              <a:rPr lang="en-US" sz="2200">
                <a:ea typeface="+mn-lt"/>
                <a:cs typeface="+mn-lt"/>
              </a:rPr>
              <a:t>Timeline</a:t>
            </a:r>
          </a:p>
          <a:p>
            <a:pPr lvl="1"/>
            <a:r>
              <a:rPr lang="en-US" sz="2200">
                <a:ea typeface="+mn-lt"/>
                <a:cs typeface="+mn-lt"/>
              </a:rPr>
              <a:t>Frequently Asked Questions</a:t>
            </a:r>
          </a:p>
          <a:p>
            <a:pPr lvl="1"/>
            <a:r>
              <a:rPr lang="en-US" sz="2200">
                <a:ea typeface="+mn-lt"/>
                <a:cs typeface="+mn-lt"/>
              </a:rPr>
              <a:t>Technical Resources</a:t>
            </a:r>
            <a:endParaRPr lang="en-US" sz="2200">
              <a:cs typeface="Calibri"/>
            </a:endParaRPr>
          </a:p>
          <a:p>
            <a:endParaRPr lang="en-US">
              <a:cs typeface="Calibri"/>
            </a:endParaRPr>
          </a:p>
        </p:txBody>
      </p:sp>
    </p:spTree>
    <p:extLst>
      <p:ext uri="{BB962C8B-B14F-4D97-AF65-F5344CB8AC3E}">
        <p14:creationId xmlns:p14="http://schemas.microsoft.com/office/powerpoint/2010/main" val="334260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TIMELINE: 2021-2022 PREKINDERGARTEN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2898" y="1482513"/>
            <a:ext cx="8988726" cy="4351338"/>
          </a:xfrm>
        </p:spPr>
        <p:txBody>
          <a:bodyPr lIns="91440" tIns="45720" rIns="91440" bIns="45720" anchor="t"/>
          <a:lstStyle/>
          <a:p>
            <a:pPr marL="0" indent="0">
              <a:buNone/>
            </a:pPr>
            <a:r>
              <a:rPr lang="en-US" b="1">
                <a:ea typeface="+mn-lt"/>
                <a:cs typeface="+mn-lt"/>
              </a:rPr>
              <a:t>Submission Due: </a:t>
            </a:r>
            <a:r>
              <a:rPr lang="en-US">
                <a:ea typeface="+mn-lt"/>
                <a:cs typeface="+mn-lt"/>
              </a:rPr>
              <a:t>June 23, 2022</a:t>
            </a:r>
            <a:endParaRPr lang="en-US">
              <a:cs typeface="Calibri"/>
            </a:endParaRPr>
          </a:p>
          <a:p>
            <a:pPr marL="0" indent="0">
              <a:buNone/>
            </a:pPr>
            <a:endParaRPr lang="en-US">
              <a:cs typeface="Calibri"/>
            </a:endParaRPr>
          </a:p>
          <a:p>
            <a:endParaRPr lang="en-US">
              <a:cs typeface="Calibri"/>
            </a:endParaRPr>
          </a:p>
        </p:txBody>
      </p:sp>
      <p:graphicFrame>
        <p:nvGraphicFramePr>
          <p:cNvPr id="5" name="Table 4">
            <a:extLst>
              <a:ext uri="{FF2B5EF4-FFF2-40B4-BE49-F238E27FC236}">
                <a16:creationId xmlns:a16="http://schemas.microsoft.com/office/drawing/2014/main" id="{557D000B-F323-4AEF-8058-4E0D6CC491DE}"/>
              </a:ext>
            </a:extLst>
          </p:cNvPr>
          <p:cNvGraphicFramePr>
            <a:graphicFrameLocks noGrp="1"/>
          </p:cNvGraphicFramePr>
          <p:nvPr/>
        </p:nvGraphicFramePr>
        <p:xfrm>
          <a:off x="2194034" y="2102068"/>
          <a:ext cx="9783138" cy="3935475"/>
        </p:xfrm>
        <a:graphic>
          <a:graphicData uri="http://schemas.openxmlformats.org/drawingml/2006/table">
            <a:tbl>
              <a:tblPr firstRow="1" bandRow="1">
                <a:tableStyleId>{5C22544A-7EE6-4342-B048-85BDC9FD1C3A}</a:tableStyleId>
              </a:tblPr>
              <a:tblGrid>
                <a:gridCol w="6976241">
                  <a:extLst>
                    <a:ext uri="{9D8B030D-6E8A-4147-A177-3AD203B41FA5}">
                      <a16:colId xmlns:a16="http://schemas.microsoft.com/office/drawing/2014/main" val="3617173912"/>
                    </a:ext>
                  </a:extLst>
                </a:gridCol>
                <a:gridCol w="2806897">
                  <a:extLst>
                    <a:ext uri="{9D8B030D-6E8A-4147-A177-3AD203B41FA5}">
                      <a16:colId xmlns:a16="http://schemas.microsoft.com/office/drawing/2014/main" val="2463953754"/>
                    </a:ext>
                  </a:extLst>
                </a:gridCol>
              </a:tblGrid>
              <a:tr h="618109">
                <a:tc gridSpan="2">
                  <a:txBody>
                    <a:bodyPr/>
                    <a:lstStyle/>
                    <a:p>
                      <a:pPr marL="0" rtl="0" latinLnBrk="0">
                        <a:spcBef>
                          <a:spcPts val="0"/>
                        </a:spcBef>
                        <a:spcAft>
                          <a:spcPts val="0"/>
                        </a:spcAft>
                      </a:pPr>
                      <a:r>
                        <a:rPr lang="en-US" sz="2400" kern="1200">
                          <a:effectLst/>
                        </a:rPr>
                        <a:t>Early Childhood Data System Collection (ECDS) - KG</a:t>
                      </a:r>
                      <a:endParaRPr lang="en-US">
                        <a:effectLst/>
                      </a:endParaRPr>
                    </a:p>
                  </a:txBody>
                  <a:tcPr marL="0" marR="0" marT="0" marB="0" anchor="ctr"/>
                </a:tc>
                <a:tc hMerge="1">
                  <a:txBody>
                    <a:bodyPr/>
                    <a:lstStyle/>
                    <a:p>
                      <a:endParaRPr lang="en-US"/>
                    </a:p>
                  </a:txBody>
                  <a:tcPr/>
                </a:tc>
                <a:extLst>
                  <a:ext uri="{0D108BD9-81ED-4DB2-BD59-A6C34878D82A}">
                    <a16:rowId xmlns:a16="http://schemas.microsoft.com/office/drawing/2014/main" val="1956164357"/>
                  </a:ext>
                </a:extLst>
              </a:tr>
              <a:tr h="618109">
                <a:tc>
                  <a:txBody>
                    <a:bodyPr/>
                    <a:lstStyle/>
                    <a:p>
                      <a:pPr marL="0" rtl="0" latinLnBrk="0">
                        <a:spcBef>
                          <a:spcPts val="0"/>
                        </a:spcBef>
                        <a:spcAft>
                          <a:spcPts val="0"/>
                        </a:spcAft>
                      </a:pPr>
                      <a:r>
                        <a:rPr lang="en-US" sz="2400" kern="1200">
                          <a:effectLst/>
                        </a:rPr>
                        <a:t>TSDS ready to load data to eDM</a:t>
                      </a:r>
                      <a:endParaRPr lang="en-US" sz="2400">
                        <a:effectLst/>
                      </a:endParaRPr>
                    </a:p>
                  </a:txBody>
                  <a:tcPr marL="0" marR="0" marT="0" marB="0" anchor="ctr"/>
                </a:tc>
                <a:tc>
                  <a:txBody>
                    <a:bodyPr/>
                    <a:lstStyle/>
                    <a:p>
                      <a:pPr marL="0" rtl="0" latinLnBrk="0">
                        <a:spcBef>
                          <a:spcPts val="0"/>
                        </a:spcBef>
                        <a:spcAft>
                          <a:spcPts val="0"/>
                        </a:spcAft>
                      </a:pPr>
                      <a:r>
                        <a:rPr lang="en-US" sz="2400" kern="1200">
                          <a:effectLst/>
                        </a:rPr>
                        <a:t>  August 2, 2021</a:t>
                      </a:r>
                      <a:endParaRPr lang="en-US" sz="2400">
                        <a:effectLst/>
                      </a:endParaRPr>
                    </a:p>
                  </a:txBody>
                  <a:tcPr marL="0" marR="0" marT="0" marB="0" anchor="ctr"/>
                </a:tc>
                <a:extLst>
                  <a:ext uri="{0D108BD9-81ED-4DB2-BD59-A6C34878D82A}">
                    <a16:rowId xmlns:a16="http://schemas.microsoft.com/office/drawing/2014/main" val="1910323492"/>
                  </a:ext>
                </a:extLst>
              </a:tr>
              <a:tr h="618109">
                <a:tc>
                  <a:txBody>
                    <a:bodyPr/>
                    <a:lstStyle/>
                    <a:p>
                      <a:pPr marL="0" rtl="0" latinLnBrk="0">
                        <a:spcBef>
                          <a:spcPts val="0"/>
                        </a:spcBef>
                        <a:spcAft>
                          <a:spcPts val="0"/>
                        </a:spcAft>
                      </a:pPr>
                      <a:r>
                        <a:rPr lang="en-US" sz="2400" kern="1200">
                          <a:effectLst/>
                        </a:rPr>
                        <a:t>ECDS Prekindergarten ready for users to promote data</a:t>
                      </a:r>
                      <a:endParaRPr lang="en-US" sz="2400">
                        <a:effectLst/>
                      </a:endParaRPr>
                    </a:p>
                  </a:txBody>
                  <a:tcPr marL="0" marR="0" marT="0" marB="0" anchor="ctr"/>
                </a:tc>
                <a:tc>
                  <a:txBody>
                    <a:bodyPr/>
                    <a:lstStyle/>
                    <a:p>
                      <a:pPr marL="0" rtl="0" latinLnBrk="0">
                        <a:spcBef>
                          <a:spcPts val="0"/>
                        </a:spcBef>
                        <a:spcAft>
                          <a:spcPts val="0"/>
                        </a:spcAft>
                      </a:pPr>
                      <a:r>
                        <a:rPr lang="en-US" sz="2400" kern="1200">
                          <a:effectLst/>
                        </a:rPr>
                        <a:t>  November 8, 2021</a:t>
                      </a:r>
                      <a:endParaRPr lang="en-US" sz="2400">
                        <a:effectLst/>
                      </a:endParaRPr>
                    </a:p>
                  </a:txBody>
                  <a:tcPr marL="0" marR="0" marT="0" marB="0" anchor="ctr"/>
                </a:tc>
                <a:extLst>
                  <a:ext uri="{0D108BD9-81ED-4DB2-BD59-A6C34878D82A}">
                    <a16:rowId xmlns:a16="http://schemas.microsoft.com/office/drawing/2014/main" val="1861088031"/>
                  </a:ext>
                </a:extLst>
              </a:tr>
              <a:tr h="618108">
                <a:tc>
                  <a:txBody>
                    <a:bodyPr/>
                    <a:lstStyle/>
                    <a:p>
                      <a:pPr lvl="0" algn="l">
                        <a:lnSpc>
                          <a:spcPct val="100000"/>
                        </a:lnSpc>
                        <a:spcBef>
                          <a:spcPts val="0"/>
                        </a:spcBef>
                        <a:spcAft>
                          <a:spcPts val="0"/>
                        </a:spcAft>
                        <a:buNone/>
                      </a:pPr>
                      <a:r>
                        <a:rPr lang="en-US" sz="2400" b="0" i="0" u="none" strike="noStrike" kern="1200" noProof="0">
                          <a:effectLst/>
                          <a:latin typeface="Calibri"/>
                        </a:rPr>
                        <a:t>Private Prekindergarten application deadline for BPD (Business Partner Directory) Org number</a:t>
                      </a:r>
                    </a:p>
                  </a:txBody>
                  <a:tcPr marL="0" marR="0" marT="0" marB="0" anchor="ctr"/>
                </a:tc>
                <a:tc>
                  <a:txBody>
                    <a:bodyPr/>
                    <a:lstStyle/>
                    <a:p>
                      <a:pPr marL="0" lvl="0">
                        <a:spcBef>
                          <a:spcPts val="0"/>
                        </a:spcBef>
                        <a:spcAft>
                          <a:spcPts val="0"/>
                        </a:spcAft>
                        <a:buNone/>
                      </a:pPr>
                      <a:r>
                        <a:rPr lang="en-US" sz="2400" kern="1200">
                          <a:effectLst/>
                        </a:rPr>
                        <a:t>  May 26, 2022</a:t>
                      </a:r>
                    </a:p>
                  </a:txBody>
                  <a:tcPr marL="0" marR="0" marT="0" marB="0" anchor="ctr"/>
                </a:tc>
                <a:extLst>
                  <a:ext uri="{0D108BD9-81ED-4DB2-BD59-A6C34878D82A}">
                    <a16:rowId xmlns:a16="http://schemas.microsoft.com/office/drawing/2014/main" val="2078506684"/>
                  </a:ext>
                </a:extLst>
              </a:tr>
              <a:tr h="618109">
                <a:tc>
                  <a:txBody>
                    <a:bodyPr/>
                    <a:lstStyle/>
                    <a:p>
                      <a:pPr lvl="0" algn="l">
                        <a:lnSpc>
                          <a:spcPct val="100000"/>
                        </a:lnSpc>
                        <a:spcBef>
                          <a:spcPts val="0"/>
                        </a:spcBef>
                        <a:spcAft>
                          <a:spcPts val="0"/>
                        </a:spcAft>
                        <a:buNone/>
                      </a:pPr>
                      <a:r>
                        <a:rPr lang="en-US" sz="2400" b="0" i="0" u="none" strike="noStrike" kern="1200" noProof="0">
                          <a:effectLst/>
                        </a:rPr>
                        <a:t>ECDS </a:t>
                      </a:r>
                      <a:r>
                        <a:rPr lang="en-US" sz="2400" b="0" i="0" u="none" strike="noStrike" kern="1200" noProof="0">
                          <a:effectLst/>
                          <a:latin typeface="Calibri"/>
                        </a:rPr>
                        <a:t>Prekindergarten </a:t>
                      </a:r>
                      <a:r>
                        <a:rPr lang="en-US" sz="2400" b="0" i="0" u="none" strike="noStrike" kern="1200" noProof="0">
                          <a:effectLst/>
                        </a:rPr>
                        <a:t>s</a:t>
                      </a:r>
                      <a:r>
                        <a:rPr lang="en-US" sz="2400" b="0" i="0" u="none" strike="noStrike" kern="1200" noProof="0">
                          <a:effectLst/>
                          <a:latin typeface="Calibri"/>
                        </a:rPr>
                        <a:t>ubmission due date for LEAs and Private Prekindergarten Organizations</a:t>
                      </a:r>
                      <a:endParaRPr lang="en-US"/>
                    </a:p>
                  </a:txBody>
                  <a:tcPr marL="0" marR="0" marT="0" marB="0" anchor="ctr"/>
                </a:tc>
                <a:tc>
                  <a:txBody>
                    <a:bodyPr/>
                    <a:lstStyle/>
                    <a:p>
                      <a:pPr marL="0" lvl="0">
                        <a:spcBef>
                          <a:spcPts val="0"/>
                        </a:spcBef>
                        <a:spcAft>
                          <a:spcPts val="0"/>
                        </a:spcAft>
                        <a:buNone/>
                      </a:pPr>
                      <a:r>
                        <a:rPr lang="en-US" sz="2400" b="0" i="0" u="none" strike="noStrike" kern="1200" noProof="0">
                          <a:effectLst/>
                          <a:latin typeface="Calibri"/>
                        </a:rPr>
                        <a:t>  June </a:t>
                      </a:r>
                      <a:r>
                        <a:rPr lang="en-US" sz="2400" kern="1200">
                          <a:effectLst/>
                        </a:rPr>
                        <a:t>23, 2022</a:t>
                      </a:r>
                      <a:endParaRPr lang="en-US" sz="2400">
                        <a:effectLst/>
                      </a:endParaRPr>
                    </a:p>
                  </a:txBody>
                  <a:tcPr marL="0" marR="0" marT="0" marB="0" anchor="ctr"/>
                </a:tc>
                <a:extLst>
                  <a:ext uri="{0D108BD9-81ED-4DB2-BD59-A6C34878D82A}">
                    <a16:rowId xmlns:a16="http://schemas.microsoft.com/office/drawing/2014/main" val="2587501731"/>
                  </a:ext>
                </a:extLst>
              </a:tr>
              <a:tr h="618108">
                <a:tc>
                  <a:txBody>
                    <a:bodyPr/>
                    <a:lstStyle/>
                    <a:p>
                      <a:pPr lvl="0" algn="l">
                        <a:lnSpc>
                          <a:spcPct val="100000"/>
                        </a:lnSpc>
                        <a:spcBef>
                          <a:spcPts val="0"/>
                        </a:spcBef>
                        <a:spcAft>
                          <a:spcPts val="0"/>
                        </a:spcAft>
                        <a:buNone/>
                      </a:pPr>
                      <a:r>
                        <a:rPr lang="en-US" sz="2400" b="0" i="0" u="none" strike="noStrike" kern="1200" noProof="0">
                          <a:effectLst/>
                        </a:rPr>
                        <a:t>ECDS </a:t>
                      </a:r>
                      <a:r>
                        <a:rPr lang="en-US" sz="2400" b="0" i="0" u="none" strike="noStrike" kern="1200" noProof="0">
                          <a:effectLst/>
                          <a:latin typeface="Calibri"/>
                        </a:rPr>
                        <a:t>Prekindergarten </a:t>
                      </a:r>
                      <a:r>
                        <a:rPr lang="en-US" sz="2400" b="0" i="0" u="none" strike="noStrike" kern="1200" noProof="0">
                          <a:effectLst/>
                        </a:rPr>
                        <a:t>data available to customers</a:t>
                      </a:r>
                      <a:endParaRPr lang="en-US"/>
                    </a:p>
                  </a:txBody>
                  <a:tcPr marL="0" marR="0" marT="0" marB="0" anchor="ctr"/>
                </a:tc>
                <a:tc>
                  <a:txBody>
                    <a:bodyPr/>
                    <a:lstStyle/>
                    <a:p>
                      <a:pPr marL="0" lvl="0">
                        <a:spcBef>
                          <a:spcPts val="0"/>
                        </a:spcBef>
                        <a:spcAft>
                          <a:spcPts val="0"/>
                        </a:spcAft>
                        <a:buNone/>
                      </a:pPr>
                      <a:r>
                        <a:rPr lang="en-US" sz="2400" b="0" i="0" u="none" strike="noStrike" kern="1200" noProof="0">
                          <a:effectLst/>
                          <a:latin typeface="Calibri"/>
                        </a:rPr>
                        <a:t>  July 7</a:t>
                      </a:r>
                      <a:r>
                        <a:rPr lang="en-US" sz="2400" kern="1200">
                          <a:effectLst/>
                        </a:rPr>
                        <a:t>, 2022</a:t>
                      </a:r>
                      <a:endParaRPr lang="en-US" sz="2400">
                        <a:effectLst/>
                      </a:endParaRPr>
                    </a:p>
                  </a:txBody>
                  <a:tcPr marL="0" marR="0" marT="0" marB="0" anchor="ctr"/>
                </a:tc>
                <a:extLst>
                  <a:ext uri="{0D108BD9-81ED-4DB2-BD59-A6C34878D82A}">
                    <a16:rowId xmlns:a16="http://schemas.microsoft.com/office/drawing/2014/main" val="2975325728"/>
                  </a:ext>
                </a:extLst>
              </a:tr>
            </a:tbl>
          </a:graphicData>
        </a:graphic>
      </p:graphicFrame>
    </p:spTree>
    <p:extLst>
      <p:ext uri="{BB962C8B-B14F-4D97-AF65-F5344CB8AC3E}">
        <p14:creationId xmlns:p14="http://schemas.microsoft.com/office/powerpoint/2010/main" val="1933336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823324"/>
            <a:ext cx="10623762" cy="4903131"/>
          </a:xfrm>
        </p:spPr>
        <p:txBody>
          <a:bodyPr lIns="91440" tIns="45720" rIns="91440" bIns="45720" anchor="t"/>
          <a:lstStyle/>
          <a:p>
            <a:r>
              <a:rPr lang="en-US" sz="3200">
                <a:solidFill>
                  <a:srgbClr val="0D6CB9"/>
                </a:solidFill>
                <a:ea typeface="+mn-lt"/>
                <a:cs typeface="+mn-lt"/>
              </a:rPr>
              <a:t>Early Childhood Data System</a:t>
            </a:r>
            <a:endParaRPr lang="en-US" sz="1800" i="1">
              <a:solidFill>
                <a:srgbClr val="0D6CB9"/>
              </a:solidFill>
              <a:ea typeface="+mn-lt"/>
              <a:cs typeface="+mn-lt"/>
            </a:endParaRPr>
          </a:p>
          <a:p>
            <a:pPr lvl="1"/>
            <a:r>
              <a:rPr lang="en-US" sz="2200">
                <a:cs typeface="Calibri"/>
              </a:rPr>
              <a:t>Program Area Updates &amp; Guidance</a:t>
            </a:r>
          </a:p>
          <a:p>
            <a:pPr lvl="1"/>
            <a:r>
              <a:rPr lang="en-US" sz="2200">
                <a:ea typeface="+mn-lt"/>
                <a:cs typeface="+mn-lt"/>
              </a:rPr>
              <a:t>2020-2021</a:t>
            </a:r>
          </a:p>
          <a:p>
            <a:pPr lvl="2"/>
            <a:r>
              <a:rPr lang="en-US" sz="1800">
                <a:ea typeface="+mn-lt"/>
                <a:cs typeface="+mn-lt"/>
              </a:rPr>
              <a:t>Reminders </a:t>
            </a:r>
          </a:p>
          <a:p>
            <a:pPr lvl="2"/>
            <a:r>
              <a:rPr lang="en-US" sz="1800">
                <a:ea typeface="+mn-lt"/>
                <a:cs typeface="+mn-lt"/>
              </a:rPr>
              <a:t>Submission Updates</a:t>
            </a:r>
          </a:p>
          <a:p>
            <a:pPr lvl="1"/>
            <a:r>
              <a:rPr lang="en-US" sz="2200">
                <a:ea typeface="+mn-lt"/>
                <a:cs typeface="+mn-lt"/>
              </a:rPr>
              <a:t>2021-2022</a:t>
            </a:r>
          </a:p>
          <a:p>
            <a:pPr lvl="2"/>
            <a:r>
              <a:rPr lang="en-US" sz="1800">
                <a:ea typeface="+mn-lt"/>
                <a:cs typeface="+mn-lt"/>
              </a:rPr>
              <a:t>Application Updates</a:t>
            </a:r>
          </a:p>
          <a:p>
            <a:pPr lvl="2"/>
            <a:r>
              <a:rPr lang="en-US" sz="1800">
                <a:ea typeface="+mn-lt"/>
                <a:cs typeface="+mn-lt"/>
              </a:rPr>
              <a:t>Business Rule Updates</a:t>
            </a:r>
          </a:p>
          <a:p>
            <a:pPr lvl="2"/>
            <a:r>
              <a:rPr lang="en-US" sz="1800">
                <a:ea typeface="+mn-lt"/>
                <a:cs typeface="+mn-lt"/>
              </a:rPr>
              <a:t>Code Table Updates</a:t>
            </a:r>
          </a:p>
          <a:p>
            <a:pPr lvl="1"/>
            <a:r>
              <a:rPr lang="en-US" sz="2200">
                <a:ea typeface="+mn-lt"/>
                <a:cs typeface="+mn-lt"/>
              </a:rPr>
              <a:t>Current Known Issues</a:t>
            </a:r>
            <a:endParaRPr lang="en-US" sz="1800">
              <a:ea typeface="+mn-lt"/>
              <a:cs typeface="+mn-lt"/>
            </a:endParaRPr>
          </a:p>
          <a:p>
            <a:pPr lvl="1"/>
            <a:r>
              <a:rPr lang="en-US" sz="2200">
                <a:ea typeface="+mn-lt"/>
                <a:cs typeface="+mn-lt"/>
              </a:rPr>
              <a:t>Timeline</a:t>
            </a:r>
          </a:p>
          <a:p>
            <a:pPr lvl="1"/>
            <a:r>
              <a:rPr lang="en-US" sz="2200" b="1">
                <a:ea typeface="+mn-lt"/>
                <a:cs typeface="+mn-lt"/>
              </a:rPr>
              <a:t>Frequently Asked Questions</a:t>
            </a:r>
          </a:p>
          <a:p>
            <a:pPr lvl="1"/>
            <a:r>
              <a:rPr lang="en-US" sz="2200">
                <a:ea typeface="+mn-lt"/>
                <a:cs typeface="+mn-lt"/>
              </a:rPr>
              <a:t>Technical Resources</a:t>
            </a:r>
            <a:endParaRPr lang="en-US" sz="2200">
              <a:cs typeface="Calibri"/>
            </a:endParaRPr>
          </a:p>
          <a:p>
            <a:endParaRPr lang="en-US">
              <a:cs typeface="Calibri"/>
            </a:endParaRPr>
          </a:p>
        </p:txBody>
      </p:sp>
    </p:spTree>
    <p:extLst>
      <p:ext uri="{BB962C8B-B14F-4D97-AF65-F5344CB8AC3E}">
        <p14:creationId xmlns:p14="http://schemas.microsoft.com/office/powerpoint/2010/main" val="4289968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p:txBody>
          <a:bodyPr lIns="91440" tIns="45720" rIns="91440" bIns="45720" anchor="t"/>
          <a:lstStyle/>
          <a:p>
            <a:pPr marL="0" indent="0">
              <a:buNone/>
            </a:pPr>
            <a:r>
              <a:rPr lang="en-US" b="1">
                <a:cs typeface="Calibri" panose="020F0502020204030204" pitchFamily="34" charset="0"/>
              </a:rPr>
              <a:t>For 2021-2022, will the ECDS assessment vendor still only provide kindergarten assessment data directly to TEA?  Will the prekindergarten process remain the same for 2021-2022?</a:t>
            </a:r>
          </a:p>
          <a:p>
            <a:endParaRPr lang="en-US" sz="2400" b="1">
              <a:cs typeface="Calibri" panose="020F0502020204030204" pitchFamily="34" charset="0"/>
            </a:endParaRPr>
          </a:p>
          <a:p>
            <a:pPr lvl="1"/>
            <a:r>
              <a:rPr lang="en-US" sz="2400">
                <a:cs typeface="Calibri" panose="020F0502020204030204" pitchFamily="34" charset="0"/>
              </a:rPr>
              <a:t>Yes. TEA is only receiving ECDS </a:t>
            </a:r>
            <a:r>
              <a:rPr lang="en-US" sz="2400" b="1">
                <a:cs typeface="Calibri" panose="020F0502020204030204" pitchFamily="34" charset="0"/>
              </a:rPr>
              <a:t>kindergarten</a:t>
            </a:r>
            <a:r>
              <a:rPr lang="en-US" sz="2400">
                <a:cs typeface="Calibri" panose="020F0502020204030204" pitchFamily="34" charset="0"/>
              </a:rPr>
              <a:t> data for </a:t>
            </a:r>
            <a:r>
              <a:rPr lang="en-US" b="1"/>
              <a:t>TX-KEA</a:t>
            </a:r>
            <a:r>
              <a:rPr lang="en-US"/>
              <a:t> and </a:t>
            </a:r>
            <a:r>
              <a:rPr lang="en-US" b="1"/>
              <a:t>mCLASS Texas Edition </a:t>
            </a:r>
            <a:r>
              <a:rPr lang="en-US"/>
              <a:t>assessments</a:t>
            </a:r>
            <a:r>
              <a:rPr lang="en-US" b="1"/>
              <a:t>. </a:t>
            </a:r>
            <a:r>
              <a:rPr lang="en-US" sz="2400">
                <a:cs typeface="Calibri" panose="020F0502020204030204" pitchFamily="34" charset="0"/>
              </a:rPr>
              <a:t>The prekindergarten process will remain the same for 2021-2022, where LEAs are expected to extract and load their own prekindergarten assessment data.</a:t>
            </a:r>
          </a:p>
          <a:p>
            <a:endParaRPr lang="en-US">
              <a:cs typeface="Calibri"/>
            </a:endParaRPr>
          </a:p>
        </p:txBody>
      </p:sp>
    </p:spTree>
    <p:extLst>
      <p:ext uri="{BB962C8B-B14F-4D97-AF65-F5344CB8AC3E}">
        <p14:creationId xmlns:p14="http://schemas.microsoft.com/office/powerpoint/2010/main" val="1342485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536748"/>
            <a:ext cx="9531247" cy="4977068"/>
          </a:xfrm>
        </p:spPr>
        <p:txBody>
          <a:bodyPr lIns="91440" tIns="45720" rIns="91440" bIns="45720" anchor="t"/>
          <a:lstStyle/>
          <a:p>
            <a:pPr marL="0" indent="0">
              <a:buNone/>
            </a:pPr>
            <a:r>
              <a:rPr lang="en-US" b="1"/>
              <a:t>Will the LEAs need to continue using the ‘Load Assessments’ button to load ECDS KG assessment data into the ODS for 2021-2022 school year? </a:t>
            </a:r>
            <a:r>
              <a:rPr lang="en-US">
                <a:latin typeface="Arial"/>
                <a:cs typeface="Arial"/>
              </a:rPr>
              <a:t>​</a:t>
            </a:r>
          </a:p>
          <a:p>
            <a:pPr marL="0" indent="0">
              <a:buNone/>
            </a:pPr>
            <a:endParaRPr lang="en-US">
              <a:cs typeface="Calibri"/>
            </a:endParaRPr>
          </a:p>
          <a:p>
            <a:pPr marL="571500" lvl="1" indent="0">
              <a:buNone/>
            </a:pPr>
            <a:r>
              <a:rPr lang="en-US">
                <a:cs typeface="Calibri"/>
              </a:rPr>
              <a:t>Yes.  LEAs will continue to utilize the ‘Load Assessments’ button in the ECDS application to load the latest kindergarten </a:t>
            </a:r>
            <a:r>
              <a:rPr lang="en-US" b="1"/>
              <a:t>TX-KEA</a:t>
            </a:r>
            <a:r>
              <a:rPr lang="en-US"/>
              <a:t> and </a:t>
            </a:r>
            <a:r>
              <a:rPr lang="en-US" b="1"/>
              <a:t>mCLASS Texas Edition</a:t>
            </a:r>
            <a:r>
              <a:rPr lang="en-US">
                <a:cs typeface="Calibri"/>
              </a:rPr>
              <a:t> assessment results. </a:t>
            </a:r>
          </a:p>
        </p:txBody>
      </p:sp>
    </p:spTree>
    <p:extLst>
      <p:ext uri="{BB962C8B-B14F-4D97-AF65-F5344CB8AC3E}">
        <p14:creationId xmlns:p14="http://schemas.microsoft.com/office/powerpoint/2010/main" val="1802053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392909"/>
            <a:ext cx="9531247" cy="4977068"/>
          </a:xfrm>
        </p:spPr>
        <p:txBody>
          <a:bodyPr lIns="91440" tIns="45720" rIns="91440" bIns="45720" anchor="t"/>
          <a:lstStyle/>
          <a:p>
            <a:pPr marL="0" indent="0">
              <a:buNone/>
            </a:pPr>
            <a:r>
              <a:rPr lang="en-US" b="1"/>
              <a:t>What if the LEA does not use any of the Commissioner approved kindergarten assessment instruments for 2021-2022?  Will the LEA still have the option to file for an exemption? </a:t>
            </a:r>
            <a:r>
              <a:rPr lang="en-US" sz="2400">
                <a:latin typeface="Arial"/>
                <a:cs typeface="Arial"/>
              </a:rPr>
              <a:t>​</a:t>
            </a:r>
          </a:p>
          <a:p>
            <a:pPr marL="0" indent="0">
              <a:buNone/>
            </a:pPr>
            <a:endParaRPr lang="en-US" sz="2400">
              <a:latin typeface="Arial"/>
              <a:cs typeface="Arial"/>
            </a:endParaRPr>
          </a:p>
          <a:p>
            <a:pPr marL="0" indent="0">
              <a:buNone/>
            </a:pPr>
            <a:r>
              <a:rPr lang="en-US" sz="2400">
                <a:cs typeface="Arial"/>
              </a:rPr>
              <a:t>	For the 2021-2022 school year, LEAs will need to administer one of</a:t>
            </a:r>
            <a:br>
              <a:rPr lang="en-US" sz="2400">
                <a:cs typeface="Arial"/>
              </a:rPr>
            </a:br>
            <a:r>
              <a:rPr lang="en-US" sz="2400">
                <a:cs typeface="Arial"/>
              </a:rPr>
              <a:t>	the kindergarten assessment instruments (TX-KEA or mCLASS) and</a:t>
            </a:r>
            <a:br>
              <a:rPr lang="en-US" sz="2400">
                <a:cs typeface="Arial"/>
              </a:rPr>
            </a:br>
            <a:r>
              <a:rPr lang="en-US" sz="2400">
                <a:cs typeface="Arial"/>
              </a:rPr>
              <a:t>	report those assessment results in the ECDS Kindergarten 	submission.  </a:t>
            </a:r>
          </a:p>
          <a:p>
            <a:pPr marL="0" indent="0">
              <a:buNone/>
            </a:pPr>
            <a:endParaRPr lang="en-US" sz="2400">
              <a:cs typeface="Arial"/>
            </a:endParaRPr>
          </a:p>
          <a:p>
            <a:pPr marL="0" indent="0">
              <a:buNone/>
            </a:pPr>
            <a:r>
              <a:rPr lang="en-US" sz="2400">
                <a:cs typeface="Arial"/>
              </a:rPr>
              <a:t>	LEAs will </a:t>
            </a:r>
            <a:r>
              <a:rPr lang="en-US" sz="2400" b="1">
                <a:cs typeface="Arial"/>
              </a:rPr>
              <a:t>NOT</a:t>
            </a:r>
            <a:r>
              <a:rPr lang="en-US" sz="2400">
                <a:cs typeface="Arial"/>
              </a:rPr>
              <a:t> have the option to file for an exemption.</a:t>
            </a:r>
          </a:p>
          <a:p>
            <a:pPr marL="0" indent="0">
              <a:buNone/>
            </a:pPr>
            <a:endParaRPr lang="en-US" sz="1700" b="1">
              <a:latin typeface="Calibri"/>
              <a:cs typeface="Calibri"/>
            </a:endParaRPr>
          </a:p>
          <a:p>
            <a:endParaRPr lang="en-US">
              <a:cs typeface="Calibri"/>
            </a:endParaRPr>
          </a:p>
        </p:txBody>
      </p:sp>
    </p:spTree>
    <p:extLst>
      <p:ext uri="{BB962C8B-B14F-4D97-AF65-F5344CB8AC3E}">
        <p14:creationId xmlns:p14="http://schemas.microsoft.com/office/powerpoint/2010/main" val="817918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823324"/>
            <a:ext cx="10623762" cy="4903131"/>
          </a:xfrm>
        </p:spPr>
        <p:txBody>
          <a:bodyPr lIns="91440" tIns="45720" rIns="91440" bIns="45720" anchor="t"/>
          <a:lstStyle/>
          <a:p>
            <a:r>
              <a:rPr lang="en-US" sz="3200">
                <a:solidFill>
                  <a:srgbClr val="0D6CB9"/>
                </a:solidFill>
                <a:ea typeface="+mn-lt"/>
                <a:cs typeface="+mn-lt"/>
              </a:rPr>
              <a:t>Early Childhood Data System</a:t>
            </a:r>
            <a:endParaRPr lang="en-US" sz="1800" i="1">
              <a:solidFill>
                <a:srgbClr val="0D6CB9"/>
              </a:solidFill>
              <a:ea typeface="+mn-lt"/>
              <a:cs typeface="+mn-lt"/>
            </a:endParaRPr>
          </a:p>
          <a:p>
            <a:pPr lvl="1"/>
            <a:r>
              <a:rPr lang="en-US" sz="2200">
                <a:cs typeface="Calibri"/>
              </a:rPr>
              <a:t>Program Area Updates &amp; Guidance</a:t>
            </a:r>
          </a:p>
          <a:p>
            <a:pPr lvl="1"/>
            <a:r>
              <a:rPr lang="en-US" sz="2200">
                <a:ea typeface="+mn-lt"/>
                <a:cs typeface="+mn-lt"/>
              </a:rPr>
              <a:t>2020-2021</a:t>
            </a:r>
          </a:p>
          <a:p>
            <a:pPr lvl="2"/>
            <a:r>
              <a:rPr lang="en-US" sz="1800">
                <a:ea typeface="+mn-lt"/>
                <a:cs typeface="+mn-lt"/>
              </a:rPr>
              <a:t>Reminders </a:t>
            </a:r>
          </a:p>
          <a:p>
            <a:pPr lvl="2"/>
            <a:r>
              <a:rPr lang="en-US" sz="1800">
                <a:ea typeface="+mn-lt"/>
                <a:cs typeface="+mn-lt"/>
              </a:rPr>
              <a:t>Submission Updates</a:t>
            </a:r>
          </a:p>
          <a:p>
            <a:pPr lvl="1"/>
            <a:r>
              <a:rPr lang="en-US" sz="2200">
                <a:ea typeface="+mn-lt"/>
                <a:cs typeface="+mn-lt"/>
              </a:rPr>
              <a:t>2021-2022</a:t>
            </a:r>
          </a:p>
          <a:p>
            <a:pPr lvl="2"/>
            <a:r>
              <a:rPr lang="en-US" sz="1800">
                <a:ea typeface="+mn-lt"/>
                <a:cs typeface="+mn-lt"/>
              </a:rPr>
              <a:t>Application Updates</a:t>
            </a:r>
          </a:p>
          <a:p>
            <a:pPr lvl="2"/>
            <a:r>
              <a:rPr lang="en-US" sz="1800">
                <a:ea typeface="+mn-lt"/>
                <a:cs typeface="+mn-lt"/>
              </a:rPr>
              <a:t>Business Rule Updates</a:t>
            </a:r>
          </a:p>
          <a:p>
            <a:pPr lvl="2"/>
            <a:r>
              <a:rPr lang="en-US" sz="1800">
                <a:ea typeface="+mn-lt"/>
                <a:cs typeface="+mn-lt"/>
              </a:rPr>
              <a:t>Code Table Updates</a:t>
            </a:r>
          </a:p>
          <a:p>
            <a:pPr lvl="1"/>
            <a:r>
              <a:rPr lang="en-US" sz="2200">
                <a:ea typeface="+mn-lt"/>
                <a:cs typeface="+mn-lt"/>
              </a:rPr>
              <a:t>Current Known Issues</a:t>
            </a:r>
            <a:endParaRPr lang="en-US" sz="1800">
              <a:ea typeface="+mn-lt"/>
              <a:cs typeface="+mn-lt"/>
            </a:endParaRPr>
          </a:p>
          <a:p>
            <a:pPr lvl="1"/>
            <a:r>
              <a:rPr lang="en-US" sz="2200">
                <a:ea typeface="+mn-lt"/>
                <a:cs typeface="+mn-lt"/>
              </a:rPr>
              <a:t>Timeline</a:t>
            </a:r>
          </a:p>
          <a:p>
            <a:pPr lvl="1"/>
            <a:r>
              <a:rPr lang="en-US" sz="2200">
                <a:ea typeface="+mn-lt"/>
                <a:cs typeface="+mn-lt"/>
              </a:rPr>
              <a:t>Frequently Asked Questions</a:t>
            </a:r>
          </a:p>
          <a:p>
            <a:pPr lvl="1"/>
            <a:r>
              <a:rPr lang="en-US" sz="2200" b="1">
                <a:ea typeface="+mn-lt"/>
                <a:cs typeface="+mn-lt"/>
              </a:rPr>
              <a:t>Technical Resources</a:t>
            </a:r>
            <a:endParaRPr lang="en-US" sz="2200" b="1">
              <a:cs typeface="Calibri"/>
            </a:endParaRPr>
          </a:p>
          <a:p>
            <a:endParaRPr lang="en-US">
              <a:cs typeface="Calibri"/>
            </a:endParaRPr>
          </a:p>
        </p:txBody>
      </p:sp>
    </p:spTree>
    <p:extLst>
      <p:ext uri="{BB962C8B-B14F-4D97-AF65-F5344CB8AC3E}">
        <p14:creationId xmlns:p14="http://schemas.microsoft.com/office/powerpoint/2010/main" val="3105732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TECHNICAL RESOURCES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60553" y="996410"/>
            <a:ext cx="9630770" cy="5494338"/>
          </a:xfrm>
        </p:spPr>
        <p:txBody>
          <a:bodyPr lIns="91440" tIns="45720" rIns="91440" bIns="45720" anchor="t"/>
          <a:lstStyle/>
          <a:p>
            <a:r>
              <a:rPr lang="en-US" b="1">
                <a:ea typeface="+mn-lt"/>
                <a:cs typeface="+mn-lt"/>
              </a:rPr>
              <a:t>Technical Specifications: </a:t>
            </a:r>
            <a:endParaRPr lang="en-US">
              <a:cs typeface="Calibri" panose="020F0502020204030204"/>
            </a:endParaRPr>
          </a:p>
          <a:p>
            <a:pPr lvl="1"/>
            <a:r>
              <a:rPr lang="en-US" b="1" u="sng">
                <a:ea typeface="+mn-lt"/>
                <a:cs typeface="+mn-lt"/>
                <a:hlinkClick r:id="rId2"/>
              </a:rPr>
              <a:t>Texas Education Data Standards (TEDS)</a:t>
            </a:r>
            <a:endParaRPr lang="en-US">
              <a:cs typeface="Calibri"/>
            </a:endParaRPr>
          </a:p>
          <a:p>
            <a:pPr marL="457200" lvl="1" indent="0">
              <a:buNone/>
            </a:pPr>
            <a:endParaRPr lang="en-US" b="1" u="sng">
              <a:ea typeface="+mn-lt"/>
              <a:cs typeface="+mn-lt"/>
            </a:endParaRPr>
          </a:p>
          <a:p>
            <a:r>
              <a:rPr lang="en-US" b="1">
                <a:ea typeface="+mn-lt"/>
                <a:cs typeface="+mn-lt"/>
              </a:rPr>
              <a:t>Technical Support:</a:t>
            </a:r>
            <a:endParaRPr lang="en-US">
              <a:ea typeface="+mn-lt"/>
              <a:cs typeface="+mn-lt"/>
            </a:endParaRPr>
          </a:p>
          <a:p>
            <a:pPr lvl="1"/>
            <a:r>
              <a:rPr lang="en-US" b="1">
                <a:ea typeface="+mn-lt"/>
                <a:cs typeface="+mn-lt"/>
                <a:hlinkClick r:id="rId3"/>
              </a:rPr>
              <a:t>TSDSCustomerSupport@tea.texas.gov</a:t>
            </a:r>
            <a:r>
              <a:rPr lang="en-US" b="1">
                <a:ea typeface="+mn-lt"/>
                <a:cs typeface="+mn-lt"/>
              </a:rPr>
              <a:t> </a:t>
            </a:r>
            <a:endParaRPr lang="en-US">
              <a:ea typeface="+mn-lt"/>
              <a:cs typeface="+mn-lt"/>
            </a:endParaRPr>
          </a:p>
          <a:p>
            <a:pPr lvl="1"/>
            <a:endParaRPr lang="en-US" b="1">
              <a:ea typeface="+mn-lt"/>
              <a:cs typeface="+mn-lt"/>
            </a:endParaRPr>
          </a:p>
          <a:p>
            <a:pPr>
              <a:buClr>
                <a:srgbClr val="F16038"/>
              </a:buClr>
              <a:buFont typeface="Wingdings" panose="020B0604020202020204" pitchFamily="34" charset="0"/>
              <a:buChar char="§"/>
            </a:pPr>
            <a:r>
              <a:rPr lang="en-US" b="1">
                <a:ea typeface="+mn-lt"/>
                <a:cs typeface="+mn-lt"/>
              </a:rPr>
              <a:t>ECDS Program Area:</a:t>
            </a:r>
          </a:p>
          <a:p>
            <a:pPr lvl="1"/>
            <a:r>
              <a:rPr lang="en-US" b="1">
                <a:ea typeface="+mn-lt"/>
                <a:cs typeface="+mn-lt"/>
                <a:hlinkClick r:id="rId4"/>
              </a:rPr>
              <a:t>Early Childhood Education Website</a:t>
            </a:r>
          </a:p>
          <a:p>
            <a:pPr lvl="1"/>
            <a:r>
              <a:rPr lang="en-US" b="1">
                <a:hlinkClick r:id="rId5"/>
              </a:rPr>
              <a:t>ECDS Quick Support Guide</a:t>
            </a:r>
            <a:br>
              <a:rPr lang="en-US" b="1"/>
            </a:br>
            <a:endParaRPr lang="en-US" b="1">
              <a:ea typeface="+mn-lt"/>
              <a:cs typeface="+mn-lt"/>
            </a:endParaRPr>
          </a:p>
          <a:p>
            <a:r>
              <a:rPr lang="en-US" b="1">
                <a:ea typeface="+mn-lt"/>
                <a:cs typeface="+mn-lt"/>
              </a:rPr>
              <a:t>Knowledge Base Articles:</a:t>
            </a:r>
            <a:endParaRPr lang="en-US">
              <a:ea typeface="+mn-lt"/>
              <a:cs typeface="+mn-lt"/>
            </a:endParaRPr>
          </a:p>
          <a:p>
            <a:pPr lvl="1"/>
            <a:r>
              <a:rPr lang="en-US" i="1">
                <a:ea typeface="+mn-lt"/>
                <a:cs typeface="+mn-lt"/>
                <a:hlinkClick r:id="rId6"/>
              </a:rPr>
              <a:t>TSDSKB-249</a:t>
            </a:r>
            <a:r>
              <a:rPr lang="en-US" i="1">
                <a:ea typeface="+mn-lt"/>
                <a:cs typeface="+mn-lt"/>
              </a:rPr>
              <a:t> ECDS: General FAQs</a:t>
            </a:r>
          </a:p>
          <a:p>
            <a:pPr lvl="1"/>
            <a:r>
              <a:rPr lang="en-US" i="1">
                <a:ea typeface="+mn-lt"/>
                <a:cs typeface="+mn-lt"/>
                <a:hlinkClick r:id="rId7"/>
              </a:rPr>
              <a:t>TSDSKB-508</a:t>
            </a:r>
            <a:r>
              <a:rPr lang="en-US" i="1">
                <a:ea typeface="+mn-lt"/>
                <a:cs typeface="+mn-lt"/>
              </a:rPr>
              <a:t> ECDS: Assessment Specifications</a:t>
            </a:r>
            <a:endParaRPr lang="en-US">
              <a:cs typeface="Calibri"/>
            </a:endParaRPr>
          </a:p>
          <a:p>
            <a:endParaRPr lang="en-US" b="1">
              <a:cs typeface="Calibri"/>
            </a:endParaRPr>
          </a:p>
        </p:txBody>
      </p:sp>
    </p:spTree>
    <p:extLst>
      <p:ext uri="{BB962C8B-B14F-4D97-AF65-F5344CB8AC3E}">
        <p14:creationId xmlns:p14="http://schemas.microsoft.com/office/powerpoint/2010/main" val="870917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823324"/>
            <a:ext cx="10623762" cy="4903131"/>
          </a:xfrm>
        </p:spPr>
        <p:txBody>
          <a:bodyPr lIns="91440" tIns="45720" rIns="91440" bIns="45720" anchor="t"/>
          <a:lstStyle/>
          <a:p>
            <a:r>
              <a:rPr lang="en-US" sz="3200">
                <a:solidFill>
                  <a:srgbClr val="0D6CB9"/>
                </a:solidFill>
                <a:ea typeface="+mn-lt"/>
                <a:cs typeface="+mn-lt"/>
              </a:rPr>
              <a:t>Early Childhood Data System</a:t>
            </a:r>
            <a:endParaRPr lang="en-US" sz="1800" i="1">
              <a:solidFill>
                <a:srgbClr val="0D6CB9"/>
              </a:solidFill>
              <a:ea typeface="+mn-lt"/>
              <a:cs typeface="+mn-lt"/>
            </a:endParaRPr>
          </a:p>
          <a:p>
            <a:pPr lvl="1"/>
            <a:r>
              <a:rPr lang="en-US" sz="2200" b="1">
                <a:cs typeface="Calibri"/>
              </a:rPr>
              <a:t>Program Area Updates &amp; Guidance</a:t>
            </a:r>
          </a:p>
          <a:p>
            <a:pPr lvl="1"/>
            <a:r>
              <a:rPr lang="en-US" sz="2200">
                <a:ea typeface="+mn-lt"/>
                <a:cs typeface="+mn-lt"/>
              </a:rPr>
              <a:t>2020-2021</a:t>
            </a:r>
          </a:p>
          <a:p>
            <a:pPr lvl="2"/>
            <a:r>
              <a:rPr lang="en-US" sz="1800">
                <a:ea typeface="+mn-lt"/>
                <a:cs typeface="+mn-lt"/>
              </a:rPr>
              <a:t>Reminders </a:t>
            </a:r>
          </a:p>
          <a:p>
            <a:pPr lvl="2"/>
            <a:r>
              <a:rPr lang="en-US" sz="1800">
                <a:ea typeface="+mn-lt"/>
                <a:cs typeface="+mn-lt"/>
              </a:rPr>
              <a:t>Submission Updates</a:t>
            </a:r>
          </a:p>
          <a:p>
            <a:pPr lvl="1"/>
            <a:r>
              <a:rPr lang="en-US" sz="2200">
                <a:ea typeface="+mn-lt"/>
                <a:cs typeface="+mn-lt"/>
              </a:rPr>
              <a:t>2021-2022</a:t>
            </a:r>
          </a:p>
          <a:p>
            <a:pPr lvl="2"/>
            <a:r>
              <a:rPr lang="en-US" sz="1800">
                <a:ea typeface="+mn-lt"/>
                <a:cs typeface="+mn-lt"/>
              </a:rPr>
              <a:t>Application Updates</a:t>
            </a:r>
          </a:p>
          <a:p>
            <a:pPr lvl="2"/>
            <a:r>
              <a:rPr lang="en-US" sz="1800">
                <a:ea typeface="+mn-lt"/>
                <a:cs typeface="+mn-lt"/>
              </a:rPr>
              <a:t>Business Rule Updates</a:t>
            </a:r>
          </a:p>
          <a:p>
            <a:pPr lvl="2"/>
            <a:r>
              <a:rPr lang="en-US" sz="1800">
                <a:ea typeface="+mn-lt"/>
                <a:cs typeface="+mn-lt"/>
              </a:rPr>
              <a:t>Code Table Updates</a:t>
            </a:r>
          </a:p>
          <a:p>
            <a:pPr lvl="1"/>
            <a:r>
              <a:rPr lang="en-US" sz="2200">
                <a:ea typeface="+mn-lt"/>
                <a:cs typeface="+mn-lt"/>
              </a:rPr>
              <a:t>Current Known Issues</a:t>
            </a:r>
            <a:endParaRPr lang="en-US" sz="1800">
              <a:ea typeface="+mn-lt"/>
              <a:cs typeface="+mn-lt"/>
            </a:endParaRPr>
          </a:p>
          <a:p>
            <a:pPr lvl="1"/>
            <a:r>
              <a:rPr lang="en-US" sz="2200">
                <a:ea typeface="+mn-lt"/>
                <a:cs typeface="+mn-lt"/>
              </a:rPr>
              <a:t>Timeline</a:t>
            </a:r>
          </a:p>
          <a:p>
            <a:pPr lvl="1"/>
            <a:r>
              <a:rPr lang="en-US" sz="2200">
                <a:ea typeface="+mn-lt"/>
                <a:cs typeface="+mn-lt"/>
              </a:rPr>
              <a:t>Frequently Asked Questions</a:t>
            </a:r>
          </a:p>
          <a:p>
            <a:pPr lvl="1"/>
            <a:r>
              <a:rPr lang="en-US" sz="2200">
                <a:ea typeface="+mn-lt"/>
                <a:cs typeface="+mn-lt"/>
              </a:rPr>
              <a:t>Technical Resources</a:t>
            </a:r>
            <a:endParaRPr lang="en-US" sz="2200">
              <a:cs typeface="Calibri"/>
            </a:endParaRPr>
          </a:p>
          <a:p>
            <a:endParaRPr lang="en-US">
              <a:cs typeface="Calibri"/>
            </a:endParaRPr>
          </a:p>
        </p:txBody>
      </p:sp>
    </p:spTree>
    <p:extLst>
      <p:ext uri="{BB962C8B-B14F-4D97-AF65-F5344CB8AC3E}">
        <p14:creationId xmlns:p14="http://schemas.microsoft.com/office/powerpoint/2010/main" val="328451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PROGRAM AREA UPDATES &amp; GUIDANCE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0" y="1084685"/>
            <a:ext cx="9630769" cy="4351338"/>
          </a:xfrm>
        </p:spPr>
        <p:txBody>
          <a:bodyPr/>
          <a:lstStyle/>
          <a:p>
            <a:r>
              <a:rPr lang="en-US" b="1"/>
              <a:t>Importance of reporting this information:</a:t>
            </a:r>
          </a:p>
          <a:p>
            <a:pPr lvl="1"/>
            <a:r>
              <a:rPr lang="en-US"/>
              <a:t>Statutory requirement </a:t>
            </a:r>
          </a:p>
          <a:p>
            <a:pPr lvl="1"/>
            <a:r>
              <a:rPr lang="en-US"/>
              <a:t>Accurate data is informative at all levels, from the classroom to the state.  Accurate data helps stakeholders make well informed decisions to support school communities across Texas. </a:t>
            </a:r>
          </a:p>
          <a:p>
            <a:pPr marL="0" indent="0">
              <a:buNone/>
            </a:pPr>
            <a:endParaRPr lang="en-US"/>
          </a:p>
          <a:p>
            <a:r>
              <a:rPr lang="en-US" b="1"/>
              <a:t>Early Childhood Education (ECE) Division use of ECDS:</a:t>
            </a:r>
          </a:p>
          <a:p>
            <a:pPr lvl="1"/>
            <a:r>
              <a:rPr lang="en-US"/>
              <a:t>The Division of Early Childhood Education uses the ECDS data to gain a clear picture of the field’s needs.  In better understanding needs, the ECE division will be better able to support school communities across Texas. </a:t>
            </a:r>
          </a:p>
          <a:p>
            <a:endParaRPr lang="en-US"/>
          </a:p>
        </p:txBody>
      </p:sp>
    </p:spTree>
    <p:extLst>
      <p:ext uri="{BB962C8B-B14F-4D97-AF65-F5344CB8AC3E}">
        <p14:creationId xmlns:p14="http://schemas.microsoft.com/office/powerpoint/2010/main" val="30388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PROGRAM AREA UPDATES &amp; GUIDANCE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36055"/>
            <a:ext cx="8991296" cy="4890171"/>
          </a:xfrm>
        </p:spPr>
        <p:txBody>
          <a:bodyPr/>
          <a:lstStyle/>
          <a:p>
            <a:r>
              <a:rPr lang="en-US" b="1"/>
              <a:t>2021-2022 School Year: </a:t>
            </a:r>
          </a:p>
          <a:p>
            <a:pPr lvl="1"/>
            <a:r>
              <a:rPr lang="en-US" b="1"/>
              <a:t>Commissioner’s List of Assessments:</a:t>
            </a:r>
          </a:p>
          <a:p>
            <a:pPr lvl="2"/>
            <a:r>
              <a:rPr lang="en-US"/>
              <a:t>Prekindergarten: TBD </a:t>
            </a:r>
          </a:p>
          <a:p>
            <a:pPr lvl="2"/>
            <a:r>
              <a:rPr lang="en-US"/>
              <a:t>Kindergarten: Local Education Agencies (LEAs) must conduct a </a:t>
            </a:r>
            <a:r>
              <a:rPr lang="en-US" b="1"/>
              <a:t>beginning of year (BOY) </a:t>
            </a:r>
            <a:r>
              <a:rPr lang="en-US"/>
              <a:t>literacy assessment using either </a:t>
            </a:r>
            <a:r>
              <a:rPr lang="en-US" b="1"/>
              <a:t>TX-KEA</a:t>
            </a:r>
            <a:r>
              <a:rPr lang="en-US"/>
              <a:t> or </a:t>
            </a:r>
            <a:r>
              <a:rPr lang="en-US" b="1" err="1"/>
              <a:t>mCLASS</a:t>
            </a:r>
            <a:r>
              <a:rPr lang="en-US" b="1"/>
              <a:t> Texas Edition</a:t>
            </a:r>
            <a:r>
              <a:rPr lang="en-US"/>
              <a:t>. The ECDS kindergarten submission will only accept BOY Kindergarten data from these two vendors. </a:t>
            </a:r>
          </a:p>
          <a:p>
            <a:pPr lvl="2"/>
            <a:endParaRPr lang="en-US"/>
          </a:p>
          <a:p>
            <a:pPr lvl="1"/>
            <a:r>
              <a:rPr lang="en-US" b="1"/>
              <a:t>Program Area Guidance and Considerations:</a:t>
            </a:r>
          </a:p>
          <a:p>
            <a:pPr lvl="2"/>
            <a:r>
              <a:rPr lang="en-US"/>
              <a:t>LEAs are strongly encouraged to begin the process of promoting and validating their assessment data in the ECDS application shortly after they receive their assessment results from their ECDS assessment vendor. When the data is validated and submitted in a timely manner, LEAs have more time to ensure data accuracy and avoid any technical challenges.</a:t>
            </a:r>
          </a:p>
          <a:p>
            <a:endParaRPr lang="en-US"/>
          </a:p>
          <a:p>
            <a:endParaRPr lang="en-US"/>
          </a:p>
        </p:txBody>
      </p:sp>
    </p:spTree>
    <p:extLst>
      <p:ext uri="{BB962C8B-B14F-4D97-AF65-F5344CB8AC3E}">
        <p14:creationId xmlns:p14="http://schemas.microsoft.com/office/powerpoint/2010/main" val="84995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823324"/>
            <a:ext cx="10623762" cy="4903131"/>
          </a:xfrm>
        </p:spPr>
        <p:txBody>
          <a:bodyPr lIns="91440" tIns="45720" rIns="91440" bIns="45720" anchor="t"/>
          <a:lstStyle/>
          <a:p>
            <a:r>
              <a:rPr lang="en-US" sz="3200">
                <a:solidFill>
                  <a:srgbClr val="0D6CB9"/>
                </a:solidFill>
                <a:ea typeface="+mn-lt"/>
                <a:cs typeface="+mn-lt"/>
              </a:rPr>
              <a:t>Early Childhood Data System</a:t>
            </a:r>
            <a:endParaRPr lang="en-US" sz="1800" i="1">
              <a:solidFill>
                <a:srgbClr val="0D6CB9"/>
              </a:solidFill>
              <a:ea typeface="+mn-lt"/>
              <a:cs typeface="+mn-lt"/>
            </a:endParaRPr>
          </a:p>
          <a:p>
            <a:pPr lvl="1"/>
            <a:r>
              <a:rPr lang="en-US" sz="2200">
                <a:cs typeface="Calibri"/>
              </a:rPr>
              <a:t>Program Area Updates &amp; Guidance</a:t>
            </a:r>
          </a:p>
          <a:p>
            <a:pPr lvl="1"/>
            <a:r>
              <a:rPr lang="en-US" sz="2200" b="1">
                <a:ea typeface="+mn-lt"/>
                <a:cs typeface="+mn-lt"/>
              </a:rPr>
              <a:t>2020-2021</a:t>
            </a:r>
          </a:p>
          <a:p>
            <a:pPr lvl="2"/>
            <a:r>
              <a:rPr lang="en-US" sz="1800">
                <a:ea typeface="+mn-lt"/>
                <a:cs typeface="+mn-lt"/>
              </a:rPr>
              <a:t>Reminders </a:t>
            </a:r>
          </a:p>
          <a:p>
            <a:pPr lvl="2"/>
            <a:r>
              <a:rPr lang="en-US" sz="1800">
                <a:ea typeface="+mn-lt"/>
                <a:cs typeface="+mn-lt"/>
              </a:rPr>
              <a:t>Submission Updates</a:t>
            </a:r>
          </a:p>
          <a:p>
            <a:pPr lvl="1"/>
            <a:r>
              <a:rPr lang="en-US" sz="2200">
                <a:ea typeface="+mn-lt"/>
                <a:cs typeface="+mn-lt"/>
              </a:rPr>
              <a:t>2021-2022</a:t>
            </a:r>
          </a:p>
          <a:p>
            <a:pPr lvl="2"/>
            <a:r>
              <a:rPr lang="en-US" sz="1800">
                <a:ea typeface="+mn-lt"/>
                <a:cs typeface="+mn-lt"/>
              </a:rPr>
              <a:t>Application Updates</a:t>
            </a:r>
          </a:p>
          <a:p>
            <a:pPr lvl="2"/>
            <a:r>
              <a:rPr lang="en-US" sz="1800">
                <a:ea typeface="+mn-lt"/>
                <a:cs typeface="+mn-lt"/>
              </a:rPr>
              <a:t>Business Rule Updates</a:t>
            </a:r>
          </a:p>
          <a:p>
            <a:pPr lvl="2"/>
            <a:r>
              <a:rPr lang="en-US" sz="1800">
                <a:ea typeface="+mn-lt"/>
                <a:cs typeface="+mn-lt"/>
              </a:rPr>
              <a:t>Code Table Updates</a:t>
            </a:r>
          </a:p>
          <a:p>
            <a:pPr lvl="1"/>
            <a:r>
              <a:rPr lang="en-US" sz="2200">
                <a:ea typeface="+mn-lt"/>
                <a:cs typeface="+mn-lt"/>
              </a:rPr>
              <a:t>Current Known Issues</a:t>
            </a:r>
            <a:endParaRPr lang="en-US" sz="1800">
              <a:ea typeface="+mn-lt"/>
              <a:cs typeface="+mn-lt"/>
            </a:endParaRPr>
          </a:p>
          <a:p>
            <a:pPr lvl="1"/>
            <a:r>
              <a:rPr lang="en-US" sz="2200">
                <a:ea typeface="+mn-lt"/>
                <a:cs typeface="+mn-lt"/>
              </a:rPr>
              <a:t>Timeline</a:t>
            </a:r>
          </a:p>
          <a:p>
            <a:pPr lvl="1"/>
            <a:r>
              <a:rPr lang="en-US" sz="2200">
                <a:ea typeface="+mn-lt"/>
                <a:cs typeface="+mn-lt"/>
              </a:rPr>
              <a:t>Frequently Asked Questions</a:t>
            </a:r>
          </a:p>
          <a:p>
            <a:pPr lvl="1"/>
            <a:r>
              <a:rPr lang="en-US" sz="2200">
                <a:ea typeface="+mn-lt"/>
                <a:cs typeface="+mn-lt"/>
              </a:rPr>
              <a:t>Technical Resources</a:t>
            </a:r>
            <a:endParaRPr lang="en-US" sz="2200">
              <a:cs typeface="Calibri"/>
            </a:endParaRPr>
          </a:p>
          <a:p>
            <a:endParaRPr lang="en-US">
              <a:cs typeface="Calibri"/>
            </a:endParaRPr>
          </a:p>
        </p:txBody>
      </p:sp>
    </p:spTree>
    <p:extLst>
      <p:ext uri="{BB962C8B-B14F-4D97-AF65-F5344CB8AC3E}">
        <p14:creationId xmlns:p14="http://schemas.microsoft.com/office/powerpoint/2010/main" val="302872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2020-2021: REMINDERS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93187" y="1012765"/>
            <a:ext cx="10017303" cy="5677959"/>
          </a:xfrm>
        </p:spPr>
        <p:txBody>
          <a:bodyPr/>
          <a:lstStyle/>
          <a:p>
            <a:pPr algn="l" rtl="0" fontAlgn="base"/>
            <a:endParaRPr lang="en-US" b="1" i="0" u="none" strike="noStrike">
              <a:solidFill>
                <a:srgbClr val="171616"/>
              </a:solidFill>
              <a:effectLst/>
            </a:endParaRPr>
          </a:p>
          <a:p>
            <a:pPr algn="l" rtl="0" fontAlgn="base"/>
            <a:r>
              <a:rPr lang="en-US" b="1" i="0" u="none" strike="noStrike">
                <a:solidFill>
                  <a:srgbClr val="171616"/>
                </a:solidFill>
                <a:effectLst/>
              </a:rPr>
              <a:t>ECDS Prekindergarten Assessments:</a:t>
            </a:r>
            <a:r>
              <a:rPr lang="en-US" b="0" i="0">
                <a:solidFill>
                  <a:srgbClr val="171616"/>
                </a:solidFill>
                <a:effectLst/>
              </a:rPr>
              <a:t>​</a:t>
            </a:r>
          </a:p>
          <a:p>
            <a:pPr lvl="1" fontAlgn="base"/>
            <a:r>
              <a:rPr lang="en-US" b="0" i="0" u="none" strike="noStrike">
                <a:solidFill>
                  <a:srgbClr val="171616"/>
                </a:solidFill>
                <a:effectLst/>
              </a:rPr>
              <a:t>The prekindergarten process will remain the same for 2020-2021 as it was for 2019-2020. LEAs are expected to obtain their assessment results directly from their ECDS vendor and </a:t>
            </a:r>
            <a:r>
              <a:rPr lang="en-US">
                <a:solidFill>
                  <a:srgbClr val="171616"/>
                </a:solidFill>
              </a:rPr>
              <a:t>are responsible for loading their</a:t>
            </a:r>
            <a:r>
              <a:rPr lang="en-US" b="0" i="0" u="none" strike="noStrike">
                <a:solidFill>
                  <a:srgbClr val="171616"/>
                </a:solidFill>
                <a:effectLst/>
              </a:rPr>
              <a:t> assessment data into th</a:t>
            </a:r>
            <a:r>
              <a:rPr lang="en-US">
                <a:solidFill>
                  <a:srgbClr val="171616"/>
                </a:solidFill>
              </a:rPr>
              <a:t>e ODS</a:t>
            </a:r>
            <a:r>
              <a:rPr lang="en-US" b="0" i="0" u="none" strike="noStrike">
                <a:solidFill>
                  <a:srgbClr val="171616"/>
                </a:solidFill>
                <a:effectLst/>
              </a:rPr>
              <a:t>. Prekindergarten assessment results will </a:t>
            </a:r>
            <a:r>
              <a:rPr lang="en-US" b="1" i="0" u="none" strike="noStrike">
                <a:solidFill>
                  <a:srgbClr val="171616"/>
                </a:solidFill>
                <a:effectLst/>
              </a:rPr>
              <a:t>NOT</a:t>
            </a:r>
            <a:r>
              <a:rPr lang="en-US" b="0" i="0" u="none" strike="noStrike">
                <a:solidFill>
                  <a:srgbClr val="171616"/>
                </a:solidFill>
                <a:effectLst/>
              </a:rPr>
              <a:t> be provided directly to TEA. </a:t>
            </a:r>
            <a:r>
              <a:rPr lang="en-US" b="0" i="0">
                <a:solidFill>
                  <a:srgbClr val="171616"/>
                </a:solidFill>
                <a:effectLst/>
              </a:rPr>
              <a:t>​</a:t>
            </a:r>
            <a:endParaRPr lang="en-US" sz="1800" b="0" i="0">
              <a:solidFill>
                <a:srgbClr val="171616"/>
              </a:solidFill>
              <a:effectLst/>
            </a:endParaRPr>
          </a:p>
          <a:p>
            <a:pPr marL="0" indent="0" algn="l" rtl="0" fontAlgn="base">
              <a:buNone/>
            </a:pPr>
            <a:endParaRPr lang="en-US" sz="1800" b="0" i="0">
              <a:solidFill>
                <a:srgbClr val="171616"/>
              </a:solidFill>
              <a:effectLst/>
            </a:endParaRPr>
          </a:p>
          <a:p>
            <a:pPr algn="l" rtl="0" fontAlgn="base"/>
            <a:r>
              <a:rPr lang="en-US" b="1" i="0" u="none" strike="noStrike">
                <a:solidFill>
                  <a:srgbClr val="171616"/>
                </a:solidFill>
                <a:effectLst/>
              </a:rPr>
              <a:t>ECD0-000-003 Early Childhood Assessment Pre-K Sources</a:t>
            </a:r>
            <a:r>
              <a:rPr lang="en-US" b="0" i="0">
                <a:solidFill>
                  <a:srgbClr val="171616"/>
                </a:solidFill>
                <a:effectLst/>
              </a:rPr>
              <a:t>​</a:t>
            </a:r>
          </a:p>
          <a:p>
            <a:pPr lvl="1" fontAlgn="base"/>
            <a:r>
              <a:rPr lang="en-US" b="0" i="0" u="none" strike="noStrike">
                <a:solidFill>
                  <a:srgbClr val="171616"/>
                </a:solidFill>
                <a:effectLst/>
              </a:rPr>
              <a:t>LEAs should view the previous year report for students who have been assessed with a Commissioner approved kindergarten assessment.</a:t>
            </a:r>
            <a:r>
              <a:rPr lang="en-US" b="0" i="0">
                <a:solidFill>
                  <a:srgbClr val="171616"/>
                </a:solidFill>
                <a:effectLst/>
              </a:rPr>
              <a:t>​</a:t>
            </a:r>
          </a:p>
          <a:p>
            <a:pPr lvl="1" fontAlgn="base"/>
            <a:r>
              <a:rPr lang="en-US" b="0" i="0" u="none" strike="noStrike">
                <a:solidFill>
                  <a:srgbClr val="171616"/>
                </a:solidFill>
                <a:effectLst/>
              </a:rPr>
              <a:t>If this report is generated in the current year, the report will not list any kindergarten readiness information.</a:t>
            </a:r>
            <a:endParaRPr lang="en-US" b="0" i="0">
              <a:solidFill>
                <a:srgbClr val="171616"/>
              </a:solidFill>
              <a:effectLst/>
            </a:endParaRPr>
          </a:p>
          <a:p>
            <a:endParaRPr lang="en-US"/>
          </a:p>
        </p:txBody>
      </p:sp>
    </p:spTree>
    <p:extLst>
      <p:ext uri="{BB962C8B-B14F-4D97-AF65-F5344CB8AC3E}">
        <p14:creationId xmlns:p14="http://schemas.microsoft.com/office/powerpoint/2010/main" val="396048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2020-2021: SUBMISSION UPDATES – KG</a:t>
            </a:r>
            <a:endParaRPr lang="en-US"/>
          </a:p>
        </p:txBody>
      </p:sp>
      <p:sp>
        <p:nvSpPr>
          <p:cNvPr id="6" name="Content Placeholder 5">
            <a:extLst>
              <a:ext uri="{FF2B5EF4-FFF2-40B4-BE49-F238E27FC236}">
                <a16:creationId xmlns:a16="http://schemas.microsoft.com/office/drawing/2014/main" id="{006126A4-81F1-47A0-B2DA-C3E503FE1C47}"/>
              </a:ext>
            </a:extLst>
          </p:cNvPr>
          <p:cNvSpPr>
            <a:spLocks noGrp="1"/>
          </p:cNvSpPr>
          <p:nvPr>
            <p:ph idx="1"/>
          </p:nvPr>
        </p:nvSpPr>
        <p:spPr/>
        <p:txBody>
          <a:bodyPr/>
          <a:lstStyle/>
          <a:p>
            <a:pPr fontAlgn="base"/>
            <a:r>
              <a:rPr lang="en-US" b="0" i="0" u="none" strike="noStrike">
                <a:solidFill>
                  <a:srgbClr val="595959"/>
                </a:solidFill>
                <a:effectLst/>
                <a:latin typeface="Calibri" panose="020F0502020204030204" pitchFamily="34" charset="0"/>
              </a:rPr>
              <a:t>The 2020-2021 ECDS Kindergarten submission closed on </a:t>
            </a:r>
            <a:r>
              <a:rPr lang="en-US" b="1" i="0" u="none" strike="noStrike">
                <a:solidFill>
                  <a:srgbClr val="595959"/>
                </a:solidFill>
                <a:effectLst/>
                <a:latin typeface="Calibri" panose="020F0502020204030204" pitchFamily="34" charset="0"/>
              </a:rPr>
              <a:t>January 28, 2021</a:t>
            </a:r>
            <a:r>
              <a:rPr lang="en-US" b="0" i="0" u="none" strike="noStrike">
                <a:solidFill>
                  <a:srgbClr val="595959"/>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endParaRPr lang="en-US" b="0" i="0">
              <a:solidFill>
                <a:srgbClr val="000000"/>
              </a:solidFill>
              <a:effectLst/>
              <a:latin typeface="Arial" panose="020B0604020202020204" pitchFamily="34" charset="0"/>
            </a:endParaRPr>
          </a:p>
          <a:p>
            <a:pPr marL="571500" lvl="1" indent="0" fontAlgn="base">
              <a:buNone/>
            </a:pPr>
            <a:r>
              <a:rPr lang="en-US" b="1" i="0" u="none" strike="noStrike">
                <a:solidFill>
                  <a:srgbClr val="595959"/>
                </a:solidFill>
                <a:effectLst/>
                <a:latin typeface="Calibri" panose="020F0502020204030204" pitchFamily="34" charset="0"/>
              </a:rPr>
              <a:t>Final Status Count: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571500" lvl="1" indent="0" fontAlgn="base">
              <a:buNone/>
            </a:pPr>
            <a:r>
              <a:rPr lang="en-US" b="0" i="0" u="none" strike="noStrike">
                <a:solidFill>
                  <a:srgbClr val="595959"/>
                </a:solidFill>
                <a:effectLst/>
                <a:latin typeface="Calibri" panose="020F0502020204030204" pitchFamily="34" charset="0"/>
              </a:rPr>
              <a:t>Completed – </a:t>
            </a:r>
            <a:r>
              <a:rPr lang="en-US" b="1" i="0" u="none" strike="noStrike">
                <a:solidFill>
                  <a:srgbClr val="595959"/>
                </a:solidFill>
                <a:effectLst/>
                <a:latin typeface="Calibri" panose="020F0502020204030204" pitchFamily="34" charset="0"/>
              </a:rPr>
              <a:t>775</a:t>
            </a:r>
            <a:endParaRPr lang="en-US" b="0" i="0">
              <a:solidFill>
                <a:srgbClr val="000000"/>
              </a:solidFill>
              <a:effectLst/>
              <a:latin typeface="Arial" panose="020B0604020202020204" pitchFamily="34" charset="0"/>
            </a:endParaRPr>
          </a:p>
          <a:p>
            <a:endParaRPr lang="en-US"/>
          </a:p>
        </p:txBody>
      </p:sp>
    </p:spTree>
    <p:extLst>
      <p:ext uri="{BB962C8B-B14F-4D97-AF65-F5344CB8AC3E}">
        <p14:creationId xmlns:p14="http://schemas.microsoft.com/office/powerpoint/2010/main" val="12599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2020-2021: SUBMISSION UPDATES – PRE-K</a:t>
            </a:r>
            <a:endParaRPr lang="en-US"/>
          </a:p>
        </p:txBody>
      </p:sp>
      <p:sp>
        <p:nvSpPr>
          <p:cNvPr id="6" name="Content Placeholder 5">
            <a:extLst>
              <a:ext uri="{FF2B5EF4-FFF2-40B4-BE49-F238E27FC236}">
                <a16:creationId xmlns:a16="http://schemas.microsoft.com/office/drawing/2014/main" id="{006126A4-81F1-47A0-B2DA-C3E503FE1C47}"/>
              </a:ext>
            </a:extLst>
          </p:cNvPr>
          <p:cNvSpPr>
            <a:spLocks noGrp="1"/>
          </p:cNvSpPr>
          <p:nvPr>
            <p:ph idx="1"/>
          </p:nvPr>
        </p:nvSpPr>
        <p:spPr>
          <a:xfrm>
            <a:off x="2347415" y="1495651"/>
            <a:ext cx="9630770" cy="4351338"/>
          </a:xfrm>
        </p:spPr>
        <p:txBody>
          <a:bodyPr/>
          <a:lstStyle/>
          <a:p>
            <a:pPr fontAlgn="base"/>
            <a:r>
              <a:rPr lang="en-US" b="0" i="0" u="none" strike="noStrike">
                <a:solidFill>
                  <a:srgbClr val="595959"/>
                </a:solidFill>
                <a:effectLst/>
                <a:latin typeface="Calibri" panose="020F0502020204030204" pitchFamily="34" charset="0"/>
              </a:rPr>
              <a:t>The 2020-2021 ECDS Prekindergarten submission is due on </a:t>
            </a:r>
            <a:r>
              <a:rPr lang="en-US" b="1" i="0" u="none" strike="noStrike">
                <a:solidFill>
                  <a:srgbClr val="595959"/>
                </a:solidFill>
                <a:effectLst/>
                <a:latin typeface="Calibri" panose="020F0502020204030204" pitchFamily="34" charset="0"/>
              </a:rPr>
              <a:t>June 24, 2021</a:t>
            </a:r>
            <a:r>
              <a:rPr lang="en-US" b="0" i="0" u="none" strike="noStrike">
                <a:solidFill>
                  <a:srgbClr val="595959"/>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endParaRPr lang="en-US" b="0" i="0">
              <a:solidFill>
                <a:srgbClr val="000000"/>
              </a:solidFill>
              <a:effectLst/>
              <a:latin typeface="Arial" panose="020B0604020202020204" pitchFamily="34" charset="0"/>
            </a:endParaRPr>
          </a:p>
          <a:p>
            <a:pPr marL="571500" lvl="1" indent="0" fontAlgn="base">
              <a:buNone/>
            </a:pPr>
            <a:r>
              <a:rPr lang="en-US" b="1" i="0" u="none" strike="noStrike">
                <a:solidFill>
                  <a:srgbClr val="595959"/>
                </a:solidFill>
                <a:effectLst/>
                <a:latin typeface="Calibri" panose="020F0502020204030204" pitchFamily="34" charset="0"/>
              </a:rPr>
              <a:t>Current Status Counts:</a:t>
            </a:r>
          </a:p>
          <a:p>
            <a:pPr marL="571500" lvl="1" indent="0" fontAlgn="base">
              <a:buNone/>
            </a:pPr>
            <a:r>
              <a:rPr lang="en-US">
                <a:solidFill>
                  <a:srgbClr val="595959"/>
                </a:solidFill>
                <a:latin typeface="Calibri" panose="020F0502020204030204" pitchFamily="34" charset="0"/>
              </a:rPr>
              <a:t>Promoted    </a:t>
            </a:r>
            <a:r>
              <a:rPr lang="en-US" i="0" u="none" strike="noStrike">
                <a:solidFill>
                  <a:srgbClr val="595959"/>
                </a:solidFill>
                <a:effectLst/>
                <a:latin typeface="Calibri" panose="020F0502020204030204" pitchFamily="34" charset="0"/>
              </a:rPr>
              <a:t>– </a:t>
            </a:r>
            <a:r>
              <a:rPr lang="en-US" b="1" i="0" u="none" strike="noStrike">
                <a:solidFill>
                  <a:srgbClr val="595959"/>
                </a:solidFill>
                <a:effectLst/>
                <a:latin typeface="Calibri" panose="020F0502020204030204" pitchFamily="34" charset="0"/>
              </a:rPr>
              <a:t>4</a:t>
            </a:r>
            <a:endParaRPr lang="en-US" b="1">
              <a:solidFill>
                <a:srgbClr val="595959"/>
              </a:solidFill>
              <a:latin typeface="Calibri" panose="020F0502020204030204" pitchFamily="34" charset="0"/>
            </a:endParaRPr>
          </a:p>
          <a:p>
            <a:pPr marL="571500" lvl="1" indent="0" fontAlgn="base">
              <a:buNone/>
            </a:pPr>
            <a:r>
              <a:rPr lang="en-US" i="0" u="none" strike="noStrike">
                <a:solidFill>
                  <a:srgbClr val="595959"/>
                </a:solidFill>
                <a:effectLst/>
                <a:latin typeface="Calibri" panose="020F0502020204030204" pitchFamily="34" charset="0"/>
              </a:rPr>
              <a:t>Validated  </a:t>
            </a:r>
            <a:r>
              <a:rPr lang="en-US" i="0">
                <a:solidFill>
                  <a:srgbClr val="000000"/>
                </a:solidFill>
                <a:effectLst/>
                <a:latin typeface="Calibri" panose="020F0502020204030204" pitchFamily="34" charset="0"/>
              </a:rPr>
              <a:t>​  </a:t>
            </a:r>
            <a:r>
              <a:rPr lang="en-US" i="0" u="none" strike="noStrike">
                <a:solidFill>
                  <a:srgbClr val="595959"/>
                </a:solidFill>
                <a:effectLst/>
                <a:latin typeface="Calibri" panose="020F0502020204030204" pitchFamily="34" charset="0"/>
              </a:rPr>
              <a:t> – </a:t>
            </a:r>
            <a:r>
              <a:rPr lang="en-US" b="1" i="0" u="none" strike="noStrike">
                <a:solidFill>
                  <a:srgbClr val="595959"/>
                </a:solidFill>
                <a:effectLst/>
                <a:latin typeface="Calibri" panose="020F0502020204030204" pitchFamily="34" charset="0"/>
              </a:rPr>
              <a:t>7</a:t>
            </a:r>
            <a:endParaRPr lang="en-US" b="1" i="0">
              <a:solidFill>
                <a:srgbClr val="000000"/>
              </a:solidFill>
              <a:effectLst/>
              <a:latin typeface="Arial" panose="020B0604020202020204" pitchFamily="34" charset="0"/>
            </a:endParaRPr>
          </a:p>
          <a:p>
            <a:pPr marL="571500" lvl="1" indent="0" fontAlgn="base">
              <a:buNone/>
            </a:pPr>
            <a:endParaRPr lang="en-US" b="0" i="0">
              <a:solidFill>
                <a:srgbClr val="000000"/>
              </a:solidFill>
              <a:effectLst/>
              <a:latin typeface="Arial" panose="020B0604020202020204" pitchFamily="34" charset="0"/>
            </a:endParaRPr>
          </a:p>
          <a:p>
            <a:pPr marL="0" indent="0">
              <a:buNone/>
            </a:pPr>
            <a:r>
              <a:rPr lang="en-US" i="1"/>
              <a:t>* LEAs will be able to complete their prekindergarten submission</a:t>
            </a:r>
            <a:br>
              <a:rPr lang="en-US" i="1"/>
            </a:br>
            <a:r>
              <a:rPr lang="en-US" i="1"/>
              <a:t>   after May 31, 2021.</a:t>
            </a:r>
          </a:p>
          <a:p>
            <a:pPr marL="0" indent="0">
              <a:buNone/>
            </a:pPr>
            <a:endParaRPr lang="en-US" i="1"/>
          </a:p>
          <a:p>
            <a:pPr marL="0" indent="0">
              <a:buNone/>
            </a:pPr>
            <a:endParaRPr lang="en-US" i="1"/>
          </a:p>
        </p:txBody>
      </p:sp>
    </p:spTree>
    <p:extLst>
      <p:ext uri="{BB962C8B-B14F-4D97-AF65-F5344CB8AC3E}">
        <p14:creationId xmlns:p14="http://schemas.microsoft.com/office/powerpoint/2010/main" val="574565108"/>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7" ma:contentTypeDescription="Create a new document." ma:contentTypeScope="" ma:versionID="7de3192d16c819340f45b281ca353a7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ebcaee18db97e509784438efe961dfa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EFB650D4-5AC3-4AC2-A7BE-4E2C6FE34FC3}">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9692CD-7339-4E15-8B85-65EB8EAE7D52}">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0</TotalTime>
  <Words>1514</Words>
  <Application>Microsoft Office PowerPoint</Application>
  <PresentationFormat>Widescreen</PresentationFormat>
  <Paragraphs>264</Paragraphs>
  <Slides>27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Courier New</vt:lpstr>
      <vt:lpstr>Wingdings</vt:lpstr>
      <vt:lpstr>2_Office Theme</vt:lpstr>
      <vt:lpstr>Early Childhood Data System</vt:lpstr>
      <vt:lpstr>AGENDA</vt:lpstr>
      <vt:lpstr>AGENDA</vt:lpstr>
      <vt:lpstr>PROGRAM AREA UPDATES &amp; GUIDANCE</vt:lpstr>
      <vt:lpstr>PROGRAM AREA UPDATES &amp; GUIDANCE</vt:lpstr>
      <vt:lpstr>AGENDA</vt:lpstr>
      <vt:lpstr>2020-2021: REMINDERS</vt:lpstr>
      <vt:lpstr>2020-2021: SUBMISSION UPDATES – KG</vt:lpstr>
      <vt:lpstr>2020-2021: SUBMISSION UPDATES – PRE-K</vt:lpstr>
      <vt:lpstr>AGENDA</vt:lpstr>
      <vt:lpstr>2021-2022: APPLICATION UPDATES</vt:lpstr>
      <vt:lpstr>2021-2022: BUSINESS RULE UPDATES</vt:lpstr>
      <vt:lpstr>2021-2022: CODE TABLE UPDATES</vt:lpstr>
      <vt:lpstr>AGENDA</vt:lpstr>
      <vt:lpstr>CURRENT KNOWN ISSUES</vt:lpstr>
      <vt:lpstr>CURRENT KNOWN ISSUES</vt:lpstr>
      <vt:lpstr>AGENDA</vt:lpstr>
      <vt:lpstr>TIMELINE: 2020-2021 PREKINDERGARTEN</vt:lpstr>
      <vt:lpstr>TIMELINE: 2021-2022 KINDERGARTEN</vt:lpstr>
      <vt:lpstr>TIMELINE: 2021-2022 PREKINDERGARTEN</vt:lpstr>
      <vt:lpstr>AGENDA</vt:lpstr>
      <vt:lpstr>FREQUENTLY ASKED QUESTIONS</vt:lpstr>
      <vt:lpstr>FREQUENTLY ASKED QUESTIONS</vt:lpstr>
      <vt:lpstr>FREQUENTLY ASKED QUESTIONS</vt:lpstr>
      <vt:lpstr>AGENDA</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Grad Toolkit Kickoff Meeting</dc:title>
  <dc:creator>Ulrich, Melanie</dc:creator>
  <cp:lastModifiedBy>Jamie Muffoletto</cp:lastModifiedBy>
  <cp:revision>2</cp:revision>
  <dcterms:created xsi:type="dcterms:W3CDTF">2020-11-05T16:39:19Z</dcterms:created>
  <dcterms:modified xsi:type="dcterms:W3CDTF">2021-03-15T17:50:20Z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