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theme/themeOverride1.xml" ContentType="application/vnd.openxmlformats-officedocument.themeOverride+xml"/>
  <Override PartName="/ppt/notesSlides/notesSlide3.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19" r:id="rId4"/>
  </p:sldMasterIdLst>
  <p:notesMasterIdLst>
    <p:notesMasterId r:id="rId90"/>
  </p:notesMasterIdLst>
  <p:sldIdLst>
    <p:sldId id="258" r:id="rId5"/>
    <p:sldId id="508" r:id="rId6"/>
    <p:sldId id="520" r:id="rId7"/>
    <p:sldId id="386" r:id="rId8"/>
    <p:sldId id="522" r:id="rId9"/>
    <p:sldId id="524" r:id="rId10"/>
    <p:sldId id="523" r:id="rId11"/>
    <p:sldId id="525" r:id="rId12"/>
    <p:sldId id="510" r:id="rId13"/>
    <p:sldId id="521" r:id="rId14"/>
    <p:sldId id="502" r:id="rId15"/>
    <p:sldId id="532" r:id="rId16"/>
    <p:sldId id="505" r:id="rId17"/>
    <p:sldId id="503" r:id="rId18"/>
    <p:sldId id="504" r:id="rId19"/>
    <p:sldId id="387" r:id="rId20"/>
    <p:sldId id="388" r:id="rId21"/>
    <p:sldId id="389" r:id="rId22"/>
    <p:sldId id="390" r:id="rId23"/>
    <p:sldId id="391" r:id="rId24"/>
    <p:sldId id="393" r:id="rId25"/>
    <p:sldId id="394" r:id="rId26"/>
    <p:sldId id="511" r:id="rId27"/>
    <p:sldId id="443" r:id="rId28"/>
    <p:sldId id="410" r:id="rId29"/>
    <p:sldId id="412" r:id="rId30"/>
    <p:sldId id="411" r:id="rId31"/>
    <p:sldId id="413" r:id="rId32"/>
    <p:sldId id="414" r:id="rId33"/>
    <p:sldId id="512" r:id="rId34"/>
    <p:sldId id="442" r:id="rId35"/>
    <p:sldId id="493" r:id="rId36"/>
    <p:sldId id="494" r:id="rId37"/>
    <p:sldId id="495" r:id="rId38"/>
    <p:sldId id="496" r:id="rId39"/>
    <p:sldId id="526" r:id="rId40"/>
    <p:sldId id="497" r:id="rId41"/>
    <p:sldId id="498" r:id="rId42"/>
    <p:sldId id="513" r:id="rId43"/>
    <p:sldId id="492" r:id="rId44"/>
    <p:sldId id="365" r:id="rId45"/>
    <p:sldId id="439" r:id="rId46"/>
    <p:sldId id="440" r:id="rId47"/>
    <p:sldId id="485" r:id="rId48"/>
    <p:sldId id="438" r:id="rId49"/>
    <p:sldId id="514" r:id="rId50"/>
    <p:sldId id="379" r:id="rId51"/>
    <p:sldId id="471" r:id="rId52"/>
    <p:sldId id="395" r:id="rId53"/>
    <p:sldId id="396" r:id="rId54"/>
    <p:sldId id="406" r:id="rId55"/>
    <p:sldId id="397" r:id="rId56"/>
    <p:sldId id="400" r:id="rId57"/>
    <p:sldId id="401" r:id="rId58"/>
    <p:sldId id="402" r:id="rId59"/>
    <p:sldId id="403" r:id="rId60"/>
    <p:sldId id="404" r:id="rId61"/>
    <p:sldId id="405" r:id="rId62"/>
    <p:sldId id="399" r:id="rId63"/>
    <p:sldId id="473" r:id="rId64"/>
    <p:sldId id="446" r:id="rId65"/>
    <p:sldId id="515" r:id="rId66"/>
    <p:sldId id="416" r:id="rId67"/>
    <p:sldId id="431" r:id="rId68"/>
    <p:sldId id="507" r:id="rId69"/>
    <p:sldId id="527" r:id="rId70"/>
    <p:sldId id="428" r:id="rId71"/>
    <p:sldId id="529" r:id="rId72"/>
    <p:sldId id="531" r:id="rId73"/>
    <p:sldId id="530" r:id="rId74"/>
    <p:sldId id="516" r:id="rId75"/>
    <p:sldId id="474" r:id="rId76"/>
    <p:sldId id="517" r:id="rId77"/>
    <p:sldId id="378" r:id="rId78"/>
    <p:sldId id="377" r:id="rId79"/>
    <p:sldId id="468" r:id="rId80"/>
    <p:sldId id="469" r:id="rId81"/>
    <p:sldId id="408" r:id="rId82"/>
    <p:sldId id="470" r:id="rId83"/>
    <p:sldId id="518" r:id="rId84"/>
    <p:sldId id="362" r:id="rId85"/>
    <p:sldId id="368" r:id="rId86"/>
    <p:sldId id="519" r:id="rId87"/>
    <p:sldId id="360" r:id="rId88"/>
    <p:sldId id="277" r:id="rId8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7" name="Adaky, Kathy" initials="AK" lastIdx="1" clrIdx="6">
    <p:extLst>
      <p:ext uri="{19B8F6BF-5375-455C-9EA6-DF929625EA0E}">
        <p15:presenceInfo xmlns:p15="http://schemas.microsoft.com/office/powerpoint/2012/main" userId="S::kathy.adaky@tea.texas.gov::8c2da59b-9e4a-4960-a749-115f3818b707" providerId="AD"/>
      </p:ext>
    </p:extLst>
  </p:cmAuthor>
  <p:cmAuthor id="1" name="DeSantis, Candice" initials="DC" lastIdx="46" clrIdx="0">
    <p:extLst>
      <p:ext uri="{19B8F6BF-5375-455C-9EA6-DF929625EA0E}">
        <p15:presenceInfo xmlns:p15="http://schemas.microsoft.com/office/powerpoint/2012/main" userId="S::Candice.DeSantis@tea.texas.gov::ebf7425b-4c1c-4725-9788-d1206430aedf" providerId="AD"/>
      </p:ext>
    </p:extLst>
  </p:cmAuthor>
  <p:cmAuthor id="2" name="Johnson, Scott" initials="JS" lastIdx="16" clrIdx="1">
    <p:extLst>
      <p:ext uri="{19B8F6BF-5375-455C-9EA6-DF929625EA0E}">
        <p15:presenceInfo xmlns:p15="http://schemas.microsoft.com/office/powerpoint/2012/main" userId="S::Scott.Johnson@tea.texas.gov::bec97677-f0c6-4bfb-b610-83dc74061801" providerId="AD"/>
      </p:ext>
    </p:extLst>
  </p:cmAuthor>
  <p:cmAuthor id="3" name="Jamie Muffoletto" initials="JM" lastIdx="8" clrIdx="2">
    <p:extLst>
      <p:ext uri="{19B8F6BF-5375-455C-9EA6-DF929625EA0E}">
        <p15:presenceInfo xmlns:p15="http://schemas.microsoft.com/office/powerpoint/2012/main" userId="S::Jamie.Muffoletto@tea.texas.gov::daf1e3c6-8137-448a-b141-d23049d419b5" providerId="AD"/>
      </p:ext>
    </p:extLst>
  </p:cmAuthor>
  <p:cmAuthor id="4" name="Hanson, Terri" initials="HT" lastIdx="38" clrIdx="3">
    <p:extLst>
      <p:ext uri="{19B8F6BF-5375-455C-9EA6-DF929625EA0E}">
        <p15:presenceInfo xmlns:p15="http://schemas.microsoft.com/office/powerpoint/2012/main" userId="S::Terri.Hanson@tea.texas.gov::a02fd813-d4f3-43fd-83dd-7393041517de" providerId="AD"/>
      </p:ext>
    </p:extLst>
  </p:cmAuthor>
  <p:cmAuthor id="5" name="Simons, Leanne" initials="SL" lastIdx="25" clrIdx="4">
    <p:extLst>
      <p:ext uri="{19B8F6BF-5375-455C-9EA6-DF929625EA0E}">
        <p15:presenceInfo xmlns:p15="http://schemas.microsoft.com/office/powerpoint/2012/main" userId="S::leanne.simons@tea.texas.gov::f0b41770-584b-4844-b5c5-b29dec998724" providerId="AD"/>
      </p:ext>
    </p:extLst>
  </p:cmAuthor>
  <p:cmAuthor id="6" name="Helms, Jeanine" initials="HJ" lastIdx="2" clrIdx="5">
    <p:extLst>
      <p:ext uri="{19B8F6BF-5375-455C-9EA6-DF929625EA0E}">
        <p15:presenceInfo xmlns:p15="http://schemas.microsoft.com/office/powerpoint/2012/main" userId="S::jeanine.helms@tea.texas.gov::89688bc7-19a8-4659-8277-c7b73639ff2c"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D6CB9"/>
    <a:srgbClr val="F16038"/>
    <a:srgbClr val="0A518B"/>
    <a:srgbClr val="D93C1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F758862-A5A0-40B5-AABB-1363A89A3C61}" v="19" dt="2021-03-30T21:31:25.776"/>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34580" autoAdjust="0"/>
    <p:restoredTop sz="86410" autoAdjust="0"/>
  </p:normalViewPr>
  <p:slideViewPr>
    <p:cSldViewPr snapToGrid="0">
      <p:cViewPr varScale="1">
        <p:scale>
          <a:sx n="50" d="100"/>
          <a:sy n="50" d="100"/>
        </p:scale>
        <p:origin x="24" y="296"/>
      </p:cViewPr>
      <p:guideLst/>
    </p:cSldViewPr>
  </p:slideViewPr>
  <p:outlineViewPr>
    <p:cViewPr>
      <p:scale>
        <a:sx n="33" d="100"/>
        <a:sy n="33" d="100"/>
      </p:scale>
      <p:origin x="0" y="-38980"/>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2.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slide" Target="slides/slide46.xml"/><Relationship Id="rId55" Type="http://schemas.openxmlformats.org/officeDocument/2006/relationships/slide" Target="slides/slide51.xml"/><Relationship Id="rId63" Type="http://schemas.openxmlformats.org/officeDocument/2006/relationships/slide" Target="slides/slide59.xml"/><Relationship Id="rId68" Type="http://schemas.openxmlformats.org/officeDocument/2006/relationships/slide" Target="slides/slide64.xml"/><Relationship Id="rId76" Type="http://schemas.openxmlformats.org/officeDocument/2006/relationships/slide" Target="slides/slide72.xml"/><Relationship Id="rId84" Type="http://schemas.openxmlformats.org/officeDocument/2006/relationships/slide" Target="slides/slide80.xml"/><Relationship Id="rId89" Type="http://schemas.openxmlformats.org/officeDocument/2006/relationships/slide" Target="slides/slide85.xml"/><Relationship Id="rId97" Type="http://schemas.microsoft.com/office/2015/10/relationships/revisionInfo" Target="revisionInfo.xml"/><Relationship Id="rId7" Type="http://schemas.openxmlformats.org/officeDocument/2006/relationships/slide" Target="slides/slide3.xml"/><Relationship Id="rId71" Type="http://schemas.openxmlformats.org/officeDocument/2006/relationships/slide" Target="slides/slide67.xml"/><Relationship Id="rId92"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slide" Target="slides/slide49.xml"/><Relationship Id="rId58" Type="http://schemas.openxmlformats.org/officeDocument/2006/relationships/slide" Target="slides/slide54.xml"/><Relationship Id="rId66" Type="http://schemas.openxmlformats.org/officeDocument/2006/relationships/slide" Target="slides/slide62.xml"/><Relationship Id="rId74" Type="http://schemas.openxmlformats.org/officeDocument/2006/relationships/slide" Target="slides/slide70.xml"/><Relationship Id="rId79" Type="http://schemas.openxmlformats.org/officeDocument/2006/relationships/slide" Target="slides/slide75.xml"/><Relationship Id="rId87" Type="http://schemas.openxmlformats.org/officeDocument/2006/relationships/slide" Target="slides/slide83.xml"/><Relationship Id="rId5" Type="http://schemas.openxmlformats.org/officeDocument/2006/relationships/slide" Target="slides/slide1.xml"/><Relationship Id="rId61" Type="http://schemas.openxmlformats.org/officeDocument/2006/relationships/slide" Target="slides/slide57.xml"/><Relationship Id="rId82" Type="http://schemas.openxmlformats.org/officeDocument/2006/relationships/slide" Target="slides/slide78.xml"/><Relationship Id="rId90" Type="http://schemas.openxmlformats.org/officeDocument/2006/relationships/notesMaster" Target="notesMasters/notesMaster1.xml"/><Relationship Id="rId95" Type="http://schemas.openxmlformats.org/officeDocument/2006/relationships/tableStyles" Target="tableStyles.xml"/><Relationship Id="rId19" Type="http://schemas.openxmlformats.org/officeDocument/2006/relationships/slide" Target="slides/slide1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slide" Target="slides/slide52.xml"/><Relationship Id="rId64" Type="http://schemas.openxmlformats.org/officeDocument/2006/relationships/slide" Target="slides/slide60.xml"/><Relationship Id="rId69" Type="http://schemas.openxmlformats.org/officeDocument/2006/relationships/slide" Target="slides/slide65.xml"/><Relationship Id="rId77" Type="http://schemas.openxmlformats.org/officeDocument/2006/relationships/slide" Target="slides/slide73.xml"/><Relationship Id="rId8" Type="http://schemas.openxmlformats.org/officeDocument/2006/relationships/slide" Target="slides/slide4.xml"/><Relationship Id="rId51" Type="http://schemas.openxmlformats.org/officeDocument/2006/relationships/slide" Target="slides/slide47.xml"/><Relationship Id="rId72" Type="http://schemas.openxmlformats.org/officeDocument/2006/relationships/slide" Target="slides/slide68.xml"/><Relationship Id="rId80" Type="http://schemas.openxmlformats.org/officeDocument/2006/relationships/slide" Target="slides/slide76.xml"/><Relationship Id="rId85" Type="http://schemas.openxmlformats.org/officeDocument/2006/relationships/slide" Target="slides/slide81.xml"/><Relationship Id="rId93" Type="http://schemas.openxmlformats.org/officeDocument/2006/relationships/viewProps" Target="viewProps.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slide" Target="slides/slide55.xml"/><Relationship Id="rId67" Type="http://schemas.openxmlformats.org/officeDocument/2006/relationships/slide" Target="slides/slide63.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slide" Target="slides/slide58.xml"/><Relationship Id="rId70" Type="http://schemas.openxmlformats.org/officeDocument/2006/relationships/slide" Target="slides/slide66.xml"/><Relationship Id="rId75" Type="http://schemas.openxmlformats.org/officeDocument/2006/relationships/slide" Target="slides/slide71.xml"/><Relationship Id="rId83" Type="http://schemas.openxmlformats.org/officeDocument/2006/relationships/slide" Target="slides/slide79.xml"/><Relationship Id="rId88" Type="http://schemas.openxmlformats.org/officeDocument/2006/relationships/slide" Target="slides/slide84.xml"/><Relationship Id="rId91" Type="http://schemas.openxmlformats.org/officeDocument/2006/relationships/commentAuthors" Target="commentAuthors.xml"/><Relationship Id="rId96" Type="http://schemas.microsoft.com/office/2016/11/relationships/changesInfo" Target="changesInfos/changesInfo1.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slide" Target="slides/slide56.xml"/><Relationship Id="rId65" Type="http://schemas.openxmlformats.org/officeDocument/2006/relationships/slide" Target="slides/slide61.xml"/><Relationship Id="rId73" Type="http://schemas.openxmlformats.org/officeDocument/2006/relationships/slide" Target="slides/slide69.xml"/><Relationship Id="rId78" Type="http://schemas.openxmlformats.org/officeDocument/2006/relationships/slide" Target="slides/slide74.xml"/><Relationship Id="rId81" Type="http://schemas.openxmlformats.org/officeDocument/2006/relationships/slide" Target="slides/slide77.xml"/><Relationship Id="rId86" Type="http://schemas.openxmlformats.org/officeDocument/2006/relationships/slide" Target="slides/slide82.xml"/><Relationship Id="rId94"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5.xml"/><Relationship Id="rId13" Type="http://schemas.openxmlformats.org/officeDocument/2006/relationships/slide" Target="slides/slide9.xml"/><Relationship Id="rId18" Type="http://schemas.openxmlformats.org/officeDocument/2006/relationships/slide" Target="slides/slide14.xml"/><Relationship Id="rId39" Type="http://schemas.openxmlformats.org/officeDocument/2006/relationships/slide" Target="slides/slide35.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DeSantis, Candice" userId="S::candice.desantis@tea.texas.gov::ebf7425b-4c1c-4725-9788-d1206430aedf" providerId="AD" clId="Web-{B4D25138-B9A5-9A9F-70D2-3E2F47A4617C}"/>
    <pc:docChg chg="modSld">
      <pc:chgData name="DeSantis, Candice" userId="S::candice.desantis@tea.texas.gov::ebf7425b-4c1c-4725-9788-d1206430aedf" providerId="AD" clId="Web-{B4D25138-B9A5-9A9F-70D2-3E2F47A4617C}" dt="2021-03-25T21:46:47.669" v="53" actId="14100"/>
      <pc:docMkLst>
        <pc:docMk/>
      </pc:docMkLst>
      <pc:sldChg chg="modSp">
        <pc:chgData name="DeSantis, Candice" userId="S::candice.desantis@tea.texas.gov::ebf7425b-4c1c-4725-9788-d1206430aedf" providerId="AD" clId="Web-{B4D25138-B9A5-9A9F-70D2-3E2F47A4617C}" dt="2021-03-25T21:45:32.402" v="39" actId="20577"/>
        <pc:sldMkLst>
          <pc:docMk/>
          <pc:sldMk cId="2454483108" sldId="499"/>
        </pc:sldMkLst>
        <pc:spChg chg="mod">
          <ac:chgData name="DeSantis, Candice" userId="S::candice.desantis@tea.texas.gov::ebf7425b-4c1c-4725-9788-d1206430aedf" providerId="AD" clId="Web-{B4D25138-B9A5-9A9F-70D2-3E2F47A4617C}" dt="2021-03-25T21:45:32.402" v="39" actId="20577"/>
          <ac:spMkLst>
            <pc:docMk/>
            <pc:sldMk cId="2454483108" sldId="499"/>
            <ac:spMk id="5" creationId="{99CCEBF0-39D5-4C40-A33A-F38722241062}"/>
          </ac:spMkLst>
        </pc:spChg>
      </pc:sldChg>
      <pc:sldChg chg="modSp">
        <pc:chgData name="DeSantis, Candice" userId="S::candice.desantis@tea.texas.gov::ebf7425b-4c1c-4725-9788-d1206430aedf" providerId="AD" clId="Web-{B4D25138-B9A5-9A9F-70D2-3E2F47A4617C}" dt="2021-03-25T21:46:47.669" v="53" actId="14100"/>
        <pc:sldMkLst>
          <pc:docMk/>
          <pc:sldMk cId="3205312777" sldId="501"/>
        </pc:sldMkLst>
        <pc:spChg chg="mod">
          <ac:chgData name="DeSantis, Candice" userId="S::candice.desantis@tea.texas.gov::ebf7425b-4c1c-4725-9788-d1206430aedf" providerId="AD" clId="Web-{B4D25138-B9A5-9A9F-70D2-3E2F47A4617C}" dt="2021-03-25T21:46:47.669" v="53" actId="14100"/>
          <ac:spMkLst>
            <pc:docMk/>
            <pc:sldMk cId="3205312777" sldId="501"/>
            <ac:spMk id="5" creationId="{99CCEBF0-39D5-4C40-A33A-F38722241062}"/>
          </ac:spMkLst>
        </pc:spChg>
      </pc:sldChg>
      <pc:sldChg chg="modSp">
        <pc:chgData name="DeSantis, Candice" userId="S::candice.desantis@tea.texas.gov::ebf7425b-4c1c-4725-9788-d1206430aedf" providerId="AD" clId="Web-{B4D25138-B9A5-9A9F-70D2-3E2F47A4617C}" dt="2021-03-25T21:45:27.746" v="38" actId="20577"/>
        <pc:sldMkLst>
          <pc:docMk/>
          <pc:sldMk cId="3245012359" sldId="502"/>
        </pc:sldMkLst>
        <pc:spChg chg="mod">
          <ac:chgData name="DeSantis, Candice" userId="S::candice.desantis@tea.texas.gov::ebf7425b-4c1c-4725-9788-d1206430aedf" providerId="AD" clId="Web-{B4D25138-B9A5-9A9F-70D2-3E2F47A4617C}" dt="2021-03-25T21:45:27.746" v="38" actId="20577"/>
          <ac:spMkLst>
            <pc:docMk/>
            <pc:sldMk cId="3245012359" sldId="502"/>
            <ac:spMk id="5" creationId="{99CCEBF0-39D5-4C40-A33A-F38722241062}"/>
          </ac:spMkLst>
        </pc:spChg>
      </pc:sldChg>
      <pc:sldChg chg="modSp">
        <pc:chgData name="DeSantis, Candice" userId="S::candice.desantis@tea.texas.gov::ebf7425b-4c1c-4725-9788-d1206430aedf" providerId="AD" clId="Web-{B4D25138-B9A5-9A9F-70D2-3E2F47A4617C}" dt="2021-03-25T21:45:39.261" v="40" actId="20577"/>
        <pc:sldMkLst>
          <pc:docMk/>
          <pc:sldMk cId="3848477026" sldId="503"/>
        </pc:sldMkLst>
        <pc:spChg chg="mod">
          <ac:chgData name="DeSantis, Candice" userId="S::candice.desantis@tea.texas.gov::ebf7425b-4c1c-4725-9788-d1206430aedf" providerId="AD" clId="Web-{B4D25138-B9A5-9A9F-70D2-3E2F47A4617C}" dt="2021-03-25T21:45:39.261" v="40" actId="20577"/>
          <ac:spMkLst>
            <pc:docMk/>
            <pc:sldMk cId="3848477026" sldId="503"/>
            <ac:spMk id="5" creationId="{99CCEBF0-39D5-4C40-A33A-F38722241062}"/>
          </ac:spMkLst>
        </pc:spChg>
      </pc:sldChg>
      <pc:sldChg chg="modSp">
        <pc:chgData name="DeSantis, Candice" userId="S::candice.desantis@tea.texas.gov::ebf7425b-4c1c-4725-9788-d1206430aedf" providerId="AD" clId="Web-{B4D25138-B9A5-9A9F-70D2-3E2F47A4617C}" dt="2021-03-25T21:45:51.684" v="42" actId="20577"/>
        <pc:sldMkLst>
          <pc:docMk/>
          <pc:sldMk cId="1384365852" sldId="504"/>
        </pc:sldMkLst>
        <pc:spChg chg="mod">
          <ac:chgData name="DeSantis, Candice" userId="S::candice.desantis@tea.texas.gov::ebf7425b-4c1c-4725-9788-d1206430aedf" providerId="AD" clId="Web-{B4D25138-B9A5-9A9F-70D2-3E2F47A4617C}" dt="2021-03-25T21:45:51.684" v="42" actId="20577"/>
          <ac:spMkLst>
            <pc:docMk/>
            <pc:sldMk cId="1384365852" sldId="504"/>
            <ac:spMk id="5" creationId="{99CCEBF0-39D5-4C40-A33A-F38722241062}"/>
          </ac:spMkLst>
        </pc:spChg>
      </pc:sldChg>
      <pc:sldChg chg="modSp">
        <pc:chgData name="DeSantis, Candice" userId="S::candice.desantis@tea.texas.gov::ebf7425b-4c1c-4725-9788-d1206430aedf" providerId="AD" clId="Web-{B4D25138-B9A5-9A9F-70D2-3E2F47A4617C}" dt="2021-03-25T21:46:06.622" v="44" actId="20577"/>
        <pc:sldMkLst>
          <pc:docMk/>
          <pc:sldMk cId="2444811196" sldId="505"/>
        </pc:sldMkLst>
        <pc:spChg chg="mod">
          <ac:chgData name="DeSantis, Candice" userId="S::candice.desantis@tea.texas.gov::ebf7425b-4c1c-4725-9788-d1206430aedf" providerId="AD" clId="Web-{B4D25138-B9A5-9A9F-70D2-3E2F47A4617C}" dt="2021-03-25T21:46:06.622" v="44" actId="20577"/>
          <ac:spMkLst>
            <pc:docMk/>
            <pc:sldMk cId="2444811196" sldId="505"/>
            <ac:spMk id="5" creationId="{99CCEBF0-39D5-4C40-A33A-F38722241062}"/>
          </ac:spMkLst>
        </pc:spChg>
      </pc:sldChg>
      <pc:sldChg chg="modSp">
        <pc:chgData name="DeSantis, Candice" userId="S::candice.desantis@tea.texas.gov::ebf7425b-4c1c-4725-9788-d1206430aedf" providerId="AD" clId="Web-{B4D25138-B9A5-9A9F-70D2-3E2F47A4617C}" dt="2021-03-25T21:46:23.247" v="47" actId="20577"/>
        <pc:sldMkLst>
          <pc:docMk/>
          <pc:sldMk cId="1677818354" sldId="506"/>
        </pc:sldMkLst>
        <pc:spChg chg="mod">
          <ac:chgData name="DeSantis, Candice" userId="S::candice.desantis@tea.texas.gov::ebf7425b-4c1c-4725-9788-d1206430aedf" providerId="AD" clId="Web-{B4D25138-B9A5-9A9F-70D2-3E2F47A4617C}" dt="2021-03-25T21:46:23.247" v="47" actId="20577"/>
          <ac:spMkLst>
            <pc:docMk/>
            <pc:sldMk cId="1677818354" sldId="506"/>
            <ac:spMk id="5" creationId="{99CCEBF0-39D5-4C40-A33A-F38722241062}"/>
          </ac:spMkLst>
        </pc:spChg>
      </pc:sldChg>
    </pc:docChg>
  </pc:docChgLst>
  <pc:docChgLst>
    <pc:chgData name="Simons, Leanne" userId="S::leanne.simons@tea.texas.gov::f0b41770-584b-4844-b5c5-b29dec998724" providerId="AD" clId="Web-{22EEBF4E-9B57-69EA-7D60-A5739CD55C6A}"/>
    <pc:docChg chg="">
      <pc:chgData name="Simons, Leanne" userId="S::leanne.simons@tea.texas.gov::f0b41770-584b-4844-b5c5-b29dec998724" providerId="AD" clId="Web-{22EEBF4E-9B57-69EA-7D60-A5739CD55C6A}" dt="2021-03-24T15:43:46.471" v="0"/>
      <pc:docMkLst>
        <pc:docMk/>
      </pc:docMkLst>
      <pc:sldChg chg="addCm">
        <pc:chgData name="Simons, Leanne" userId="S::leanne.simons@tea.texas.gov::f0b41770-584b-4844-b5c5-b29dec998724" providerId="AD" clId="Web-{22EEBF4E-9B57-69EA-7D60-A5739CD55C6A}" dt="2021-03-24T15:43:46.471" v="0"/>
        <pc:sldMkLst>
          <pc:docMk/>
          <pc:sldMk cId="4228688080" sldId="428"/>
        </pc:sldMkLst>
      </pc:sldChg>
    </pc:docChg>
  </pc:docChgLst>
  <pc:docChgLst>
    <pc:chgData name="Muffoletto, Jamie" userId="S::jamie.muffoletto@tea.texas.gov::daf1e3c6-8137-448a-b141-d23049d419b5" providerId="AD" clId="Web-{B823D91C-8048-F2E5-A105-06086860120F}"/>
    <pc:docChg chg="">
      <pc:chgData name="Muffoletto, Jamie" userId="S::jamie.muffoletto@tea.texas.gov::daf1e3c6-8137-448a-b141-d23049d419b5" providerId="AD" clId="Web-{B823D91C-8048-F2E5-A105-06086860120F}" dt="2021-03-24T18:13:52.300" v="0"/>
      <pc:docMkLst>
        <pc:docMk/>
      </pc:docMkLst>
      <pc:sldChg chg="addCm">
        <pc:chgData name="Muffoletto, Jamie" userId="S::jamie.muffoletto@tea.texas.gov::daf1e3c6-8137-448a-b141-d23049d419b5" providerId="AD" clId="Web-{B823D91C-8048-F2E5-A105-06086860120F}" dt="2021-03-24T18:13:52.300" v="0"/>
        <pc:sldMkLst>
          <pc:docMk/>
          <pc:sldMk cId="2633877393" sldId="389"/>
        </pc:sldMkLst>
      </pc:sldChg>
    </pc:docChg>
  </pc:docChgLst>
  <pc:docChgLst>
    <pc:chgData name="Simons, Leanne" userId="S::leanne.simons@tea.texas.gov::f0b41770-584b-4844-b5c5-b29dec998724" providerId="AD" clId="Web-{E8E5B49F-D067-0000-A411-FCF8F0E10008}"/>
    <pc:docChg chg="">
      <pc:chgData name="Simons, Leanne" userId="S::leanne.simons@tea.texas.gov::f0b41770-584b-4844-b5c5-b29dec998724" providerId="AD" clId="Web-{E8E5B49F-D067-0000-A411-FCF8F0E10008}" dt="2021-03-16T18:04:03.837" v="2"/>
      <pc:docMkLst>
        <pc:docMk/>
      </pc:docMkLst>
      <pc:sldChg chg="addCm modCm">
        <pc:chgData name="Simons, Leanne" userId="S::leanne.simons@tea.texas.gov::f0b41770-584b-4844-b5c5-b29dec998724" providerId="AD" clId="Web-{E8E5B49F-D067-0000-A411-FCF8F0E10008}" dt="2021-03-16T18:04:03.837" v="2"/>
        <pc:sldMkLst>
          <pc:docMk/>
          <pc:sldMk cId="3713351960" sldId="382"/>
        </pc:sldMkLst>
      </pc:sldChg>
      <pc:sldChg chg="modCm">
        <pc:chgData name="Simons, Leanne" userId="S::leanne.simons@tea.texas.gov::f0b41770-584b-4844-b5c5-b29dec998724" providerId="AD" clId="Web-{E8E5B49F-D067-0000-A411-FCF8F0E10008}" dt="2021-03-16T18:01:40.360" v="0"/>
        <pc:sldMkLst>
          <pc:docMk/>
          <pc:sldMk cId="503959960" sldId="456"/>
        </pc:sldMkLst>
      </pc:sldChg>
    </pc:docChg>
  </pc:docChgLst>
  <pc:docChgLst>
    <pc:chgData name="Helms, Jeanine" userId="S::jeanine.helms@tea.texas.gov::89688bc7-19a8-4659-8277-c7b73639ff2c" providerId="AD" clId="Web-{A7AD0C2D-2998-678E-4E7F-8637F153B814}"/>
    <pc:docChg chg="">
      <pc:chgData name="Helms, Jeanine" userId="S::jeanine.helms@tea.texas.gov::89688bc7-19a8-4659-8277-c7b73639ff2c" providerId="AD" clId="Web-{A7AD0C2D-2998-678E-4E7F-8637F153B814}" dt="2021-03-26T12:33:20.476" v="0"/>
      <pc:docMkLst>
        <pc:docMk/>
      </pc:docMkLst>
      <pc:sldChg chg="addCm">
        <pc:chgData name="Helms, Jeanine" userId="S::jeanine.helms@tea.texas.gov::89688bc7-19a8-4659-8277-c7b73639ff2c" providerId="AD" clId="Web-{A7AD0C2D-2998-678E-4E7F-8637F153B814}" dt="2021-03-26T12:33:20.476" v="0"/>
        <pc:sldMkLst>
          <pc:docMk/>
          <pc:sldMk cId="1393202536" sldId="496"/>
        </pc:sldMkLst>
      </pc:sldChg>
    </pc:docChg>
  </pc:docChgLst>
  <pc:docChgLst>
    <pc:chgData name="DeSantis, Candice" userId="S::candice.desantis@tea.texas.gov::ebf7425b-4c1c-4725-9788-d1206430aedf" providerId="AD" clId="Web-{C1D2B79F-60FF-0000-A587-9B7CFDFAF736}"/>
    <pc:docChg chg="modSld">
      <pc:chgData name="DeSantis, Candice" userId="S::candice.desantis@tea.texas.gov::ebf7425b-4c1c-4725-9788-d1206430aedf" providerId="AD" clId="Web-{C1D2B79F-60FF-0000-A587-9B7CFDFAF736}" dt="2021-03-25T20:07:18.915" v="1"/>
      <pc:docMkLst>
        <pc:docMk/>
      </pc:docMkLst>
      <pc:sldChg chg="modSp addCm">
        <pc:chgData name="DeSantis, Candice" userId="S::candice.desantis@tea.texas.gov::ebf7425b-4c1c-4725-9788-d1206430aedf" providerId="AD" clId="Web-{C1D2B79F-60FF-0000-A587-9B7CFDFAF736}" dt="2021-03-25T20:07:18.915" v="1"/>
        <pc:sldMkLst>
          <pc:docMk/>
          <pc:sldMk cId="3009270370" sldId="513"/>
        </pc:sldMkLst>
        <pc:spChg chg="mod">
          <ac:chgData name="DeSantis, Candice" userId="S::candice.desantis@tea.texas.gov::ebf7425b-4c1c-4725-9788-d1206430aedf" providerId="AD" clId="Web-{C1D2B79F-60FF-0000-A587-9B7CFDFAF736}" dt="2021-03-25T20:07:10.696" v="0" actId="20577"/>
          <ac:spMkLst>
            <pc:docMk/>
            <pc:sldMk cId="3009270370" sldId="513"/>
            <ac:spMk id="4" creationId="{9F800888-D9B6-49F1-8B90-B7E4BB43ED5B}"/>
          </ac:spMkLst>
        </pc:spChg>
      </pc:sldChg>
    </pc:docChg>
  </pc:docChgLst>
  <pc:docChgLst>
    <pc:chgData name="DeSantis, Candice" userId="S::candice.desantis@tea.texas.gov::ebf7425b-4c1c-4725-9788-d1206430aedf" providerId="AD" clId="Web-{958EFDDB-84FF-498E-AED3-F5B1EC5BCDC9}"/>
    <pc:docChg chg="delSld">
      <pc:chgData name="DeSantis, Candice" userId="S::candice.desantis@tea.texas.gov::ebf7425b-4c1c-4725-9788-d1206430aedf" providerId="AD" clId="Web-{958EFDDB-84FF-498E-AED3-F5B1EC5BCDC9}" dt="2021-03-10T23:39:24.371" v="0"/>
      <pc:docMkLst>
        <pc:docMk/>
      </pc:docMkLst>
      <pc:sldChg chg="del">
        <pc:chgData name="DeSantis, Candice" userId="S::candice.desantis@tea.texas.gov::ebf7425b-4c1c-4725-9788-d1206430aedf" providerId="AD" clId="Web-{958EFDDB-84FF-498E-AED3-F5B1EC5BCDC9}" dt="2021-03-10T23:39:24.371" v="0"/>
        <pc:sldMkLst>
          <pc:docMk/>
          <pc:sldMk cId="3398038895" sldId="366"/>
        </pc:sldMkLst>
      </pc:sldChg>
    </pc:docChg>
  </pc:docChgLst>
  <pc:docChgLst>
    <pc:chgData name="DeSantis, Candice" userId="S::candice.desantis@tea.texas.gov::ebf7425b-4c1c-4725-9788-d1206430aedf" providerId="AD" clId="Web-{BBEBEAA5-70EA-5C96-A194-E6FDE368D88E}"/>
    <pc:docChg chg="delSld modSld">
      <pc:chgData name="DeSantis, Candice" userId="S::candice.desantis@tea.texas.gov::ebf7425b-4c1c-4725-9788-d1206430aedf" providerId="AD" clId="Web-{BBEBEAA5-70EA-5C96-A194-E6FDE368D88E}" dt="2021-03-24T15:29:59.295" v="45"/>
      <pc:docMkLst>
        <pc:docMk/>
      </pc:docMkLst>
      <pc:sldChg chg="addCm">
        <pc:chgData name="DeSantis, Candice" userId="S::candice.desantis@tea.texas.gov::ebf7425b-4c1c-4725-9788-d1206430aedf" providerId="AD" clId="Web-{BBEBEAA5-70EA-5C96-A194-E6FDE368D88E}" dt="2021-03-24T15:21:48.684" v="31"/>
        <pc:sldMkLst>
          <pc:docMk/>
          <pc:sldMk cId="3529641639" sldId="362"/>
        </pc:sldMkLst>
      </pc:sldChg>
      <pc:sldChg chg="modSp">
        <pc:chgData name="DeSantis, Candice" userId="S::candice.desantis@tea.texas.gov::ebf7425b-4c1c-4725-9788-d1206430aedf" providerId="AD" clId="Web-{BBEBEAA5-70EA-5C96-A194-E6FDE368D88E}" dt="2021-03-24T15:22:42.264" v="33" actId="20577"/>
        <pc:sldMkLst>
          <pc:docMk/>
          <pc:sldMk cId="1108146421" sldId="388"/>
        </pc:sldMkLst>
        <pc:spChg chg="mod">
          <ac:chgData name="DeSantis, Candice" userId="S::candice.desantis@tea.texas.gov::ebf7425b-4c1c-4725-9788-d1206430aedf" providerId="AD" clId="Web-{BBEBEAA5-70EA-5C96-A194-E6FDE368D88E}" dt="2021-03-24T15:22:42.264" v="33" actId="20577"/>
          <ac:spMkLst>
            <pc:docMk/>
            <pc:sldMk cId="1108146421" sldId="388"/>
            <ac:spMk id="5" creationId="{99CCEBF0-39D5-4C40-A33A-F38722241062}"/>
          </ac:spMkLst>
        </pc:spChg>
      </pc:sldChg>
      <pc:sldChg chg="modSp addCm">
        <pc:chgData name="DeSantis, Candice" userId="S::candice.desantis@tea.texas.gov::ebf7425b-4c1c-4725-9788-d1206430aedf" providerId="AD" clId="Web-{BBEBEAA5-70EA-5C96-A194-E6FDE368D88E}" dt="2021-03-24T15:25:02.816" v="36" actId="20577"/>
        <pc:sldMkLst>
          <pc:docMk/>
          <pc:sldMk cId="2633877393" sldId="389"/>
        </pc:sldMkLst>
        <pc:spChg chg="mod">
          <ac:chgData name="DeSantis, Candice" userId="S::candice.desantis@tea.texas.gov::ebf7425b-4c1c-4725-9788-d1206430aedf" providerId="AD" clId="Web-{BBEBEAA5-70EA-5C96-A194-E6FDE368D88E}" dt="2021-03-24T15:25:02.816" v="36" actId="20577"/>
          <ac:spMkLst>
            <pc:docMk/>
            <pc:sldMk cId="2633877393" sldId="389"/>
            <ac:spMk id="5" creationId="{99CCEBF0-39D5-4C40-A33A-F38722241062}"/>
          </ac:spMkLst>
        </pc:spChg>
      </pc:sldChg>
      <pc:sldChg chg="modSp addCm">
        <pc:chgData name="DeSantis, Candice" userId="S::candice.desantis@tea.texas.gov::ebf7425b-4c1c-4725-9788-d1206430aedf" providerId="AD" clId="Web-{BBEBEAA5-70EA-5C96-A194-E6FDE368D88E}" dt="2021-03-24T15:25:53.740" v="39" actId="20577"/>
        <pc:sldMkLst>
          <pc:docMk/>
          <pc:sldMk cId="1529867526" sldId="390"/>
        </pc:sldMkLst>
        <pc:spChg chg="mod">
          <ac:chgData name="DeSantis, Candice" userId="S::candice.desantis@tea.texas.gov::ebf7425b-4c1c-4725-9788-d1206430aedf" providerId="AD" clId="Web-{BBEBEAA5-70EA-5C96-A194-E6FDE368D88E}" dt="2021-03-24T15:25:53.740" v="39" actId="20577"/>
          <ac:spMkLst>
            <pc:docMk/>
            <pc:sldMk cId="1529867526" sldId="390"/>
            <ac:spMk id="5" creationId="{99CCEBF0-39D5-4C40-A33A-F38722241062}"/>
          </ac:spMkLst>
        </pc:spChg>
      </pc:sldChg>
      <pc:sldChg chg="modSp addCm">
        <pc:chgData name="DeSantis, Candice" userId="S::candice.desantis@tea.texas.gov::ebf7425b-4c1c-4725-9788-d1206430aedf" providerId="AD" clId="Web-{BBEBEAA5-70EA-5C96-A194-E6FDE368D88E}" dt="2021-03-24T15:28:18.401" v="43" actId="20577"/>
        <pc:sldMkLst>
          <pc:docMk/>
          <pc:sldMk cId="1629871132" sldId="391"/>
        </pc:sldMkLst>
        <pc:spChg chg="mod">
          <ac:chgData name="DeSantis, Candice" userId="S::candice.desantis@tea.texas.gov::ebf7425b-4c1c-4725-9788-d1206430aedf" providerId="AD" clId="Web-{BBEBEAA5-70EA-5C96-A194-E6FDE368D88E}" dt="2021-03-24T15:28:18.401" v="43" actId="20577"/>
          <ac:spMkLst>
            <pc:docMk/>
            <pc:sldMk cId="1629871132" sldId="391"/>
            <ac:spMk id="5" creationId="{99CCEBF0-39D5-4C40-A33A-F38722241062}"/>
          </ac:spMkLst>
        </pc:spChg>
      </pc:sldChg>
      <pc:sldChg chg="del">
        <pc:chgData name="DeSantis, Candice" userId="S::candice.desantis@tea.texas.gov::ebf7425b-4c1c-4725-9788-d1206430aedf" providerId="AD" clId="Web-{BBEBEAA5-70EA-5C96-A194-E6FDE368D88E}" dt="2021-03-24T15:28:33.683" v="44"/>
        <pc:sldMkLst>
          <pc:docMk/>
          <pc:sldMk cId="2029341839" sldId="392"/>
        </pc:sldMkLst>
      </pc:sldChg>
      <pc:sldChg chg="addCm">
        <pc:chgData name="DeSantis, Candice" userId="S::candice.desantis@tea.texas.gov::ebf7425b-4c1c-4725-9788-d1206430aedf" providerId="AD" clId="Web-{BBEBEAA5-70EA-5C96-A194-E6FDE368D88E}" dt="2021-03-24T15:29:59.295" v="45"/>
        <pc:sldMkLst>
          <pc:docMk/>
          <pc:sldMk cId="4228688080" sldId="428"/>
        </pc:sldMkLst>
      </pc:sldChg>
      <pc:sldChg chg="modSp addCm">
        <pc:chgData name="DeSantis, Candice" userId="S::candice.desantis@tea.texas.gov::ebf7425b-4c1c-4725-9788-d1206430aedf" providerId="AD" clId="Web-{BBEBEAA5-70EA-5C96-A194-E6FDE368D88E}" dt="2021-03-24T15:15:44.765" v="30"/>
        <pc:sldMkLst>
          <pc:docMk/>
          <pc:sldMk cId="1377510343" sldId="474"/>
        </pc:sldMkLst>
        <pc:spChg chg="mod">
          <ac:chgData name="DeSantis, Candice" userId="S::candice.desantis@tea.texas.gov::ebf7425b-4c1c-4725-9788-d1206430aedf" providerId="AD" clId="Web-{BBEBEAA5-70EA-5C96-A194-E6FDE368D88E}" dt="2021-03-24T15:15:06.889" v="28" actId="20577"/>
          <ac:spMkLst>
            <pc:docMk/>
            <pc:sldMk cId="1377510343" sldId="474"/>
            <ac:spMk id="5" creationId="{99CCEBF0-39D5-4C40-A33A-F38722241062}"/>
          </ac:spMkLst>
        </pc:spChg>
        <pc:picChg chg="mod">
          <ac:chgData name="DeSantis, Candice" userId="S::candice.desantis@tea.texas.gov::ebf7425b-4c1c-4725-9788-d1206430aedf" providerId="AD" clId="Web-{BBEBEAA5-70EA-5C96-A194-E6FDE368D88E}" dt="2021-03-24T15:14:52.357" v="26" actId="1076"/>
          <ac:picMkLst>
            <pc:docMk/>
            <pc:sldMk cId="1377510343" sldId="474"/>
            <ac:picMk id="9" creationId="{F71B28A0-4FD2-46F1-B622-8E8C9F0712BE}"/>
          </ac:picMkLst>
        </pc:picChg>
        <pc:picChg chg="mod">
          <ac:chgData name="DeSantis, Candice" userId="S::candice.desantis@tea.texas.gov::ebf7425b-4c1c-4725-9788-d1206430aedf" providerId="AD" clId="Web-{BBEBEAA5-70EA-5C96-A194-E6FDE368D88E}" dt="2021-03-24T15:15:15.358" v="29" actId="1076"/>
          <ac:picMkLst>
            <pc:docMk/>
            <pc:sldMk cId="1377510343" sldId="474"/>
            <ac:picMk id="11" creationId="{D6DD0216-6566-416E-91F5-5AEE4E2F8DED}"/>
          </ac:picMkLst>
        </pc:picChg>
      </pc:sldChg>
    </pc:docChg>
  </pc:docChgLst>
  <pc:docChgLst>
    <pc:chgData name="DeSantis, Candice" userId="S::candice.desantis@tea.texas.gov::ebf7425b-4c1c-4725-9788-d1206430aedf" providerId="AD" clId="Web-{77DFF296-0FED-3F50-080E-5E85F9173E74}"/>
    <pc:docChg chg="delSld">
      <pc:chgData name="DeSantis, Candice" userId="S::candice.desantis@tea.texas.gov::ebf7425b-4c1c-4725-9788-d1206430aedf" providerId="AD" clId="Web-{77DFF296-0FED-3F50-080E-5E85F9173E74}" dt="2021-03-22T18:04:49.403" v="4"/>
      <pc:docMkLst>
        <pc:docMk/>
      </pc:docMkLst>
      <pc:sldChg chg="del">
        <pc:chgData name="DeSantis, Candice" userId="S::candice.desantis@tea.texas.gov::ebf7425b-4c1c-4725-9788-d1206430aedf" providerId="AD" clId="Web-{77DFF296-0FED-3F50-080E-5E85F9173E74}" dt="2021-03-22T18:04:00.966" v="0"/>
        <pc:sldMkLst>
          <pc:docMk/>
          <pc:sldMk cId="2130535973" sldId="369"/>
        </pc:sldMkLst>
      </pc:sldChg>
      <pc:sldChg chg="del">
        <pc:chgData name="DeSantis, Candice" userId="S::candice.desantis@tea.texas.gov::ebf7425b-4c1c-4725-9788-d1206430aedf" providerId="AD" clId="Web-{77DFF296-0FED-3F50-080E-5E85F9173E74}" dt="2021-03-22T18:04:49.403" v="4"/>
        <pc:sldMkLst>
          <pc:docMk/>
          <pc:sldMk cId="3494132496" sldId="437"/>
        </pc:sldMkLst>
      </pc:sldChg>
      <pc:sldChg chg="del">
        <pc:chgData name="DeSantis, Candice" userId="S::candice.desantis@tea.texas.gov::ebf7425b-4c1c-4725-9788-d1206430aedf" providerId="AD" clId="Web-{77DFF296-0FED-3F50-080E-5E85F9173E74}" dt="2021-03-22T18:04:04.138" v="1"/>
        <pc:sldMkLst>
          <pc:docMk/>
          <pc:sldMk cId="851325330" sldId="450"/>
        </pc:sldMkLst>
      </pc:sldChg>
      <pc:sldChg chg="del">
        <pc:chgData name="DeSantis, Candice" userId="S::candice.desantis@tea.texas.gov::ebf7425b-4c1c-4725-9788-d1206430aedf" providerId="AD" clId="Web-{77DFF296-0FED-3F50-080E-5E85F9173E74}" dt="2021-03-22T18:04:35.013" v="2"/>
        <pc:sldMkLst>
          <pc:docMk/>
          <pc:sldMk cId="1009672304" sldId="451"/>
        </pc:sldMkLst>
      </pc:sldChg>
      <pc:sldChg chg="del">
        <pc:chgData name="DeSantis, Candice" userId="S::candice.desantis@tea.texas.gov::ebf7425b-4c1c-4725-9788-d1206430aedf" providerId="AD" clId="Web-{77DFF296-0FED-3F50-080E-5E85F9173E74}" dt="2021-03-22T18:04:37.310" v="3"/>
        <pc:sldMkLst>
          <pc:docMk/>
          <pc:sldMk cId="1851317170" sldId="452"/>
        </pc:sldMkLst>
      </pc:sldChg>
    </pc:docChg>
  </pc:docChgLst>
  <pc:docChgLst>
    <pc:chgData name="Muffoletto, Jamie" userId="S::jamie.muffoletto@tea.texas.gov::daf1e3c6-8137-448a-b141-d23049d419b5" providerId="AD" clId="Web-{BA3DB79F-B046-0000-A2CF-DCB518195FCC}"/>
    <pc:docChg chg="addSld modSld">
      <pc:chgData name="Muffoletto, Jamie" userId="S::jamie.muffoletto@tea.texas.gov::daf1e3c6-8137-448a-b141-d23049d419b5" providerId="AD" clId="Web-{BA3DB79F-B046-0000-A2CF-DCB518195FCC}" dt="2021-03-24T00:49:56.311" v="36"/>
      <pc:docMkLst>
        <pc:docMk/>
      </pc:docMkLst>
      <pc:sldChg chg="addCm">
        <pc:chgData name="Muffoletto, Jamie" userId="S::jamie.muffoletto@tea.texas.gov::daf1e3c6-8137-448a-b141-d23049d419b5" providerId="AD" clId="Web-{BA3DB79F-B046-0000-A2CF-DCB518195FCC}" dt="2021-03-24T00:49:56.311" v="36"/>
        <pc:sldMkLst>
          <pc:docMk/>
          <pc:sldMk cId="1393202536" sldId="496"/>
        </pc:sldMkLst>
      </pc:sldChg>
      <pc:sldChg chg="addSp delSp modSp add replId">
        <pc:chgData name="Muffoletto, Jamie" userId="S::jamie.muffoletto@tea.texas.gov::daf1e3c6-8137-448a-b141-d23049d419b5" providerId="AD" clId="Web-{BA3DB79F-B046-0000-A2CF-DCB518195FCC}" dt="2021-03-24T00:49:03.043" v="35" actId="20577"/>
        <pc:sldMkLst>
          <pc:docMk/>
          <pc:sldMk cId="3336265689" sldId="526"/>
        </pc:sldMkLst>
        <pc:spChg chg="mod">
          <ac:chgData name="Muffoletto, Jamie" userId="S::jamie.muffoletto@tea.texas.gov::daf1e3c6-8137-448a-b141-d23049d419b5" providerId="AD" clId="Web-{BA3DB79F-B046-0000-A2CF-DCB518195FCC}" dt="2021-03-24T00:45:24.390" v="2" actId="20577"/>
          <ac:spMkLst>
            <pc:docMk/>
            <pc:sldMk cId="3336265689" sldId="526"/>
            <ac:spMk id="3" creationId="{06942845-BD5A-42C5-A5C4-13339DD507AB}"/>
          </ac:spMkLst>
        </pc:spChg>
        <pc:spChg chg="mod">
          <ac:chgData name="Muffoletto, Jamie" userId="S::jamie.muffoletto@tea.texas.gov::daf1e3c6-8137-448a-b141-d23049d419b5" providerId="AD" clId="Web-{BA3DB79F-B046-0000-A2CF-DCB518195FCC}" dt="2021-03-24T00:49:03.043" v="35" actId="20577"/>
          <ac:spMkLst>
            <pc:docMk/>
            <pc:sldMk cId="3336265689" sldId="526"/>
            <ac:spMk id="5" creationId="{99CCEBF0-39D5-4C40-A33A-F38722241062}"/>
          </ac:spMkLst>
        </pc:spChg>
        <pc:picChg chg="add mod">
          <ac:chgData name="Muffoletto, Jamie" userId="S::jamie.muffoletto@tea.texas.gov::daf1e3c6-8137-448a-b141-d23049d419b5" providerId="AD" clId="Web-{BA3DB79F-B046-0000-A2CF-DCB518195FCC}" dt="2021-03-24T00:47:50.524" v="8" actId="1076"/>
          <ac:picMkLst>
            <pc:docMk/>
            <pc:sldMk cId="3336265689" sldId="526"/>
            <ac:picMk id="2" creationId="{79882E37-9B79-4E03-B026-162735C078F1}"/>
          </ac:picMkLst>
        </pc:picChg>
        <pc:picChg chg="del">
          <ac:chgData name="Muffoletto, Jamie" userId="S::jamie.muffoletto@tea.texas.gov::daf1e3c6-8137-448a-b141-d23049d419b5" providerId="AD" clId="Web-{BA3DB79F-B046-0000-A2CF-DCB518195FCC}" dt="2021-03-24T00:45:25.609" v="3"/>
          <ac:picMkLst>
            <pc:docMk/>
            <pc:sldMk cId="3336265689" sldId="526"/>
            <ac:picMk id="4" creationId="{5A16EF4C-37FC-4D3E-A8D8-7863EE4765DB}"/>
          </ac:picMkLst>
        </pc:picChg>
      </pc:sldChg>
    </pc:docChg>
  </pc:docChgLst>
  <pc:docChgLst>
    <pc:chgData name="Muffoletto, Jamie" userId="daf1e3c6-8137-448a-b141-d23049d419b5" providerId="ADAL" clId="{ADD1D791-80C2-49A5-9E33-913DF38D10A1}"/>
    <pc:docChg chg="custSel">
      <pc:chgData name="Muffoletto, Jamie" userId="daf1e3c6-8137-448a-b141-d23049d419b5" providerId="ADAL" clId="{ADD1D791-80C2-49A5-9E33-913DF38D10A1}" dt="2021-03-29T02:17:15.646" v="21" actId="1592"/>
      <pc:docMkLst>
        <pc:docMk/>
      </pc:docMkLst>
      <pc:sldChg chg="delCm">
        <pc:chgData name="Muffoletto, Jamie" userId="daf1e3c6-8137-448a-b141-d23049d419b5" providerId="ADAL" clId="{ADD1D791-80C2-49A5-9E33-913DF38D10A1}" dt="2021-03-29T02:17:13.858" v="20" actId="1592"/>
        <pc:sldMkLst>
          <pc:docMk/>
          <pc:sldMk cId="3529641639" sldId="362"/>
        </pc:sldMkLst>
      </pc:sldChg>
      <pc:sldChg chg="delCm">
        <pc:chgData name="Muffoletto, Jamie" userId="daf1e3c6-8137-448a-b141-d23049d419b5" providerId="ADAL" clId="{ADD1D791-80C2-49A5-9E33-913DF38D10A1}" dt="2021-03-29T02:16:58.878" v="10" actId="1592"/>
        <pc:sldMkLst>
          <pc:docMk/>
          <pc:sldMk cId="834409572" sldId="365"/>
        </pc:sldMkLst>
      </pc:sldChg>
      <pc:sldChg chg="delCm">
        <pc:chgData name="Muffoletto, Jamie" userId="daf1e3c6-8137-448a-b141-d23049d419b5" providerId="ADAL" clId="{ADD1D791-80C2-49A5-9E33-913DF38D10A1}" dt="2021-03-29T02:17:15.646" v="21" actId="1592"/>
        <pc:sldMkLst>
          <pc:docMk/>
          <pc:sldMk cId="2743685347" sldId="368"/>
        </pc:sldMkLst>
      </pc:sldChg>
      <pc:sldChg chg="delCm">
        <pc:chgData name="Muffoletto, Jamie" userId="daf1e3c6-8137-448a-b141-d23049d419b5" providerId="ADAL" clId="{ADD1D791-80C2-49A5-9E33-913DF38D10A1}" dt="2021-03-29T02:17:10.754" v="17" actId="1592"/>
        <pc:sldMkLst>
          <pc:docMk/>
          <pc:sldMk cId="3055683919" sldId="378"/>
        </pc:sldMkLst>
      </pc:sldChg>
      <pc:sldChg chg="delCm">
        <pc:chgData name="Muffoletto, Jamie" userId="daf1e3c6-8137-448a-b141-d23049d419b5" providerId="ADAL" clId="{ADD1D791-80C2-49A5-9E33-913DF38D10A1}" dt="2021-03-29T02:16:45.550" v="1" actId="1592"/>
        <pc:sldMkLst>
          <pc:docMk/>
          <pc:sldMk cId="821474437" sldId="386"/>
        </pc:sldMkLst>
      </pc:sldChg>
      <pc:sldChg chg="delCm">
        <pc:chgData name="Muffoletto, Jamie" userId="daf1e3c6-8137-448a-b141-d23049d419b5" providerId="ADAL" clId="{ADD1D791-80C2-49A5-9E33-913DF38D10A1}" dt="2021-03-29T02:16:48.922" v="3" actId="1592"/>
        <pc:sldMkLst>
          <pc:docMk/>
          <pc:sldMk cId="1108146421" sldId="388"/>
        </pc:sldMkLst>
      </pc:sldChg>
      <pc:sldChg chg="delCm">
        <pc:chgData name="Muffoletto, Jamie" userId="daf1e3c6-8137-448a-b141-d23049d419b5" providerId="ADAL" clId="{ADD1D791-80C2-49A5-9E33-913DF38D10A1}" dt="2021-03-29T02:16:50.463" v="4" actId="1592"/>
        <pc:sldMkLst>
          <pc:docMk/>
          <pc:sldMk cId="2633877393" sldId="389"/>
        </pc:sldMkLst>
      </pc:sldChg>
      <pc:sldChg chg="delCm">
        <pc:chgData name="Muffoletto, Jamie" userId="daf1e3c6-8137-448a-b141-d23049d419b5" providerId="ADAL" clId="{ADD1D791-80C2-49A5-9E33-913DF38D10A1}" dt="2021-03-29T02:16:51.795" v="5" actId="1592"/>
        <pc:sldMkLst>
          <pc:docMk/>
          <pc:sldMk cId="1529867526" sldId="390"/>
        </pc:sldMkLst>
      </pc:sldChg>
      <pc:sldChg chg="delCm">
        <pc:chgData name="Muffoletto, Jamie" userId="daf1e3c6-8137-448a-b141-d23049d419b5" providerId="ADAL" clId="{ADD1D791-80C2-49A5-9E33-913DF38D10A1}" dt="2021-03-29T02:16:53.338" v="6" actId="1592"/>
        <pc:sldMkLst>
          <pc:docMk/>
          <pc:sldMk cId="1629871132" sldId="391"/>
        </pc:sldMkLst>
      </pc:sldChg>
      <pc:sldChg chg="delCm">
        <pc:chgData name="Muffoletto, Jamie" userId="daf1e3c6-8137-448a-b141-d23049d419b5" providerId="ADAL" clId="{ADD1D791-80C2-49A5-9E33-913DF38D10A1}" dt="2021-03-29T02:17:02.825" v="13" actId="1592"/>
        <pc:sldMkLst>
          <pc:docMk/>
          <pc:sldMk cId="737135523" sldId="416"/>
        </pc:sldMkLst>
      </pc:sldChg>
      <pc:sldChg chg="delCm">
        <pc:chgData name="Muffoletto, Jamie" userId="daf1e3c6-8137-448a-b141-d23049d419b5" providerId="ADAL" clId="{ADD1D791-80C2-49A5-9E33-913DF38D10A1}" dt="2021-03-29T02:17:08.060" v="15" actId="1592"/>
        <pc:sldMkLst>
          <pc:docMk/>
          <pc:sldMk cId="2841546275" sldId="428"/>
        </pc:sldMkLst>
      </pc:sldChg>
      <pc:sldChg chg="delCm">
        <pc:chgData name="Muffoletto, Jamie" userId="daf1e3c6-8137-448a-b141-d23049d419b5" providerId="ADAL" clId="{ADD1D791-80C2-49A5-9E33-913DF38D10A1}" dt="2021-03-29T02:17:04.155" v="14" actId="1592"/>
        <pc:sldMkLst>
          <pc:docMk/>
          <pc:sldMk cId="1619519714" sldId="431"/>
        </pc:sldMkLst>
      </pc:sldChg>
      <pc:sldChg chg="delCm">
        <pc:chgData name="Muffoletto, Jamie" userId="daf1e3c6-8137-448a-b141-d23049d419b5" providerId="ADAL" clId="{ADD1D791-80C2-49A5-9E33-913DF38D10A1}" dt="2021-03-29T02:17:00.163" v="11" actId="1592"/>
        <pc:sldMkLst>
          <pc:docMk/>
          <pc:sldMk cId="1216054470" sldId="438"/>
        </pc:sldMkLst>
      </pc:sldChg>
      <pc:sldChg chg="delCm">
        <pc:chgData name="Muffoletto, Jamie" userId="daf1e3c6-8137-448a-b141-d23049d419b5" providerId="ADAL" clId="{ADD1D791-80C2-49A5-9E33-913DF38D10A1}" dt="2021-03-29T02:16:54.783" v="7" actId="1592"/>
        <pc:sldMkLst>
          <pc:docMk/>
          <pc:sldMk cId="3549045939" sldId="442"/>
        </pc:sldMkLst>
      </pc:sldChg>
      <pc:sldChg chg="delCm">
        <pc:chgData name="Muffoletto, Jamie" userId="daf1e3c6-8137-448a-b141-d23049d419b5" providerId="ADAL" clId="{ADD1D791-80C2-49A5-9E33-913DF38D10A1}" dt="2021-03-29T02:17:11.950" v="18" actId="1592"/>
        <pc:sldMkLst>
          <pc:docMk/>
          <pc:sldMk cId="197626977" sldId="468"/>
        </pc:sldMkLst>
      </pc:sldChg>
      <pc:sldChg chg="delCm">
        <pc:chgData name="Muffoletto, Jamie" userId="daf1e3c6-8137-448a-b141-d23049d419b5" providerId="ADAL" clId="{ADD1D791-80C2-49A5-9E33-913DF38D10A1}" dt="2021-03-29T02:17:09.569" v="16" actId="1592"/>
        <pc:sldMkLst>
          <pc:docMk/>
          <pc:sldMk cId="1377510343" sldId="474"/>
        </pc:sldMkLst>
      </pc:sldChg>
      <pc:sldChg chg="delCm">
        <pc:chgData name="Muffoletto, Jamie" userId="daf1e3c6-8137-448a-b141-d23049d419b5" providerId="ADAL" clId="{ADD1D791-80C2-49A5-9E33-913DF38D10A1}" dt="2021-03-29T02:16:56.248" v="8" actId="1592"/>
        <pc:sldMkLst>
          <pc:docMk/>
          <pc:sldMk cId="1393202536" sldId="496"/>
        </pc:sldMkLst>
      </pc:sldChg>
      <pc:sldChg chg="delCm">
        <pc:chgData name="Muffoletto, Jamie" userId="daf1e3c6-8137-448a-b141-d23049d419b5" providerId="ADAL" clId="{ADD1D791-80C2-49A5-9E33-913DF38D10A1}" dt="2021-03-29T02:16:43.600" v="0" actId="1592"/>
        <pc:sldMkLst>
          <pc:docMk/>
          <pc:sldMk cId="4053731649" sldId="508"/>
        </pc:sldMkLst>
      </pc:sldChg>
      <pc:sldChg chg="delCm">
        <pc:chgData name="Muffoletto, Jamie" userId="daf1e3c6-8137-448a-b141-d23049d419b5" providerId="ADAL" clId="{ADD1D791-80C2-49A5-9E33-913DF38D10A1}" dt="2021-03-29T02:16:57.568" v="9" actId="1592"/>
        <pc:sldMkLst>
          <pc:docMk/>
          <pc:sldMk cId="3009270370" sldId="513"/>
        </pc:sldMkLst>
      </pc:sldChg>
      <pc:sldChg chg="delCm">
        <pc:chgData name="Muffoletto, Jamie" userId="daf1e3c6-8137-448a-b141-d23049d419b5" providerId="ADAL" clId="{ADD1D791-80C2-49A5-9E33-913DF38D10A1}" dt="2021-03-29T02:17:01.552" v="12" actId="1592"/>
        <pc:sldMkLst>
          <pc:docMk/>
          <pc:sldMk cId="1907803156" sldId="514"/>
        </pc:sldMkLst>
      </pc:sldChg>
      <pc:sldChg chg="delCm">
        <pc:chgData name="Muffoletto, Jamie" userId="daf1e3c6-8137-448a-b141-d23049d419b5" providerId="ADAL" clId="{ADD1D791-80C2-49A5-9E33-913DF38D10A1}" dt="2021-03-29T02:16:47.497" v="2" actId="1592"/>
        <pc:sldMkLst>
          <pc:docMk/>
          <pc:sldMk cId="4109505204" sldId="523"/>
        </pc:sldMkLst>
      </pc:sldChg>
    </pc:docChg>
  </pc:docChgLst>
  <pc:docChgLst>
    <pc:chgData name="DeSantis, Candice" userId="ebf7425b-4c1c-4725-9788-d1206430aedf" providerId="ADAL" clId="{3A81E58A-60EE-48D3-8D07-7F6701F8C263}"/>
    <pc:docChg chg="undo redo custSel addSld delSld modSld sldOrd">
      <pc:chgData name="DeSantis, Candice" userId="ebf7425b-4c1c-4725-9788-d1206430aedf" providerId="ADAL" clId="{3A81E58A-60EE-48D3-8D07-7F6701F8C263}" dt="2021-03-09T23:05:31.913" v="7358" actId="1589"/>
      <pc:docMkLst>
        <pc:docMk/>
      </pc:docMkLst>
      <pc:sldChg chg="modSp mod addCm">
        <pc:chgData name="DeSantis, Candice" userId="ebf7425b-4c1c-4725-9788-d1206430aedf" providerId="ADAL" clId="{3A81E58A-60EE-48D3-8D07-7F6701F8C263}" dt="2021-03-09T23:05:31.913" v="7358" actId="1589"/>
        <pc:sldMkLst>
          <pc:docMk/>
          <pc:sldMk cId="367918000" sldId="258"/>
        </pc:sldMkLst>
        <pc:spChg chg="mod">
          <ac:chgData name="DeSantis, Candice" userId="ebf7425b-4c1c-4725-9788-d1206430aedf" providerId="ADAL" clId="{3A81E58A-60EE-48D3-8D07-7F6701F8C263}" dt="2021-03-08T20:27:39.791" v="4319" actId="20577"/>
          <ac:spMkLst>
            <pc:docMk/>
            <pc:sldMk cId="367918000" sldId="258"/>
            <ac:spMk id="4" creationId="{D2D7CA18-B5E7-4D73-A8AF-3444E0331ADF}"/>
          </ac:spMkLst>
        </pc:spChg>
      </pc:sldChg>
      <pc:sldChg chg="del">
        <pc:chgData name="DeSantis, Candice" userId="ebf7425b-4c1c-4725-9788-d1206430aedf" providerId="ADAL" clId="{3A81E58A-60EE-48D3-8D07-7F6701F8C263}" dt="2021-03-08T21:28:25.481" v="4424" actId="47"/>
        <pc:sldMkLst>
          <pc:docMk/>
          <pc:sldMk cId="3147609828" sldId="268"/>
        </pc:sldMkLst>
      </pc:sldChg>
      <pc:sldChg chg="del">
        <pc:chgData name="DeSantis, Candice" userId="ebf7425b-4c1c-4725-9788-d1206430aedf" providerId="ADAL" clId="{3A81E58A-60EE-48D3-8D07-7F6701F8C263}" dt="2021-03-08T21:28:30.477" v="4425" actId="47"/>
        <pc:sldMkLst>
          <pc:docMk/>
          <pc:sldMk cId="1128624508" sldId="269"/>
        </pc:sldMkLst>
      </pc:sldChg>
      <pc:sldChg chg="del">
        <pc:chgData name="DeSantis, Candice" userId="ebf7425b-4c1c-4725-9788-d1206430aedf" providerId="ADAL" clId="{3A81E58A-60EE-48D3-8D07-7F6701F8C263}" dt="2021-03-08T21:28:31.087" v="4426" actId="47"/>
        <pc:sldMkLst>
          <pc:docMk/>
          <pc:sldMk cId="4283534379" sldId="270"/>
        </pc:sldMkLst>
      </pc:sldChg>
      <pc:sldChg chg="del">
        <pc:chgData name="DeSantis, Candice" userId="ebf7425b-4c1c-4725-9788-d1206430aedf" providerId="ADAL" clId="{3A81E58A-60EE-48D3-8D07-7F6701F8C263}" dt="2021-03-08T21:28:31.717" v="4427" actId="47"/>
        <pc:sldMkLst>
          <pc:docMk/>
          <pc:sldMk cId="2321181180" sldId="271"/>
        </pc:sldMkLst>
      </pc:sldChg>
      <pc:sldChg chg="del">
        <pc:chgData name="DeSantis, Candice" userId="ebf7425b-4c1c-4725-9788-d1206430aedf" providerId="ADAL" clId="{3A81E58A-60EE-48D3-8D07-7F6701F8C263}" dt="2021-03-08T21:28:32.392" v="4428" actId="47"/>
        <pc:sldMkLst>
          <pc:docMk/>
          <pc:sldMk cId="1057026021" sldId="274"/>
        </pc:sldMkLst>
      </pc:sldChg>
      <pc:sldChg chg="del">
        <pc:chgData name="DeSantis, Candice" userId="ebf7425b-4c1c-4725-9788-d1206430aedf" providerId="ADAL" clId="{3A81E58A-60EE-48D3-8D07-7F6701F8C263}" dt="2021-03-08T21:28:33.021" v="4429" actId="47"/>
        <pc:sldMkLst>
          <pc:docMk/>
          <pc:sldMk cId="4001767812" sldId="275"/>
        </pc:sldMkLst>
      </pc:sldChg>
      <pc:sldChg chg="del">
        <pc:chgData name="DeSantis, Candice" userId="ebf7425b-4c1c-4725-9788-d1206430aedf" providerId="ADAL" clId="{3A81E58A-60EE-48D3-8D07-7F6701F8C263}" dt="2021-03-08T21:28:33.695" v="4430" actId="47"/>
        <pc:sldMkLst>
          <pc:docMk/>
          <pc:sldMk cId="213599225" sldId="276"/>
        </pc:sldMkLst>
      </pc:sldChg>
      <pc:sldChg chg="del">
        <pc:chgData name="DeSantis, Candice" userId="ebf7425b-4c1c-4725-9788-d1206430aedf" providerId="ADAL" clId="{3A81E58A-60EE-48D3-8D07-7F6701F8C263}" dt="2021-03-08T22:33:28.612" v="6304" actId="47"/>
        <pc:sldMkLst>
          <pc:docMk/>
          <pc:sldMk cId="4061703713" sldId="280"/>
        </pc:sldMkLst>
      </pc:sldChg>
      <pc:sldChg chg="modSp del mod">
        <pc:chgData name="DeSantis, Candice" userId="ebf7425b-4c1c-4725-9788-d1206430aedf" providerId="ADAL" clId="{3A81E58A-60EE-48D3-8D07-7F6701F8C263}" dt="2021-03-05T21:59:27.713" v="3559" actId="47"/>
        <pc:sldMkLst>
          <pc:docMk/>
          <pc:sldMk cId="1991744006" sldId="305"/>
        </pc:sldMkLst>
        <pc:spChg chg="mod">
          <ac:chgData name="DeSantis, Candice" userId="ebf7425b-4c1c-4725-9788-d1206430aedf" providerId="ADAL" clId="{3A81E58A-60EE-48D3-8D07-7F6701F8C263}" dt="2021-03-03T19:19:27.368" v="5" actId="12"/>
          <ac:spMkLst>
            <pc:docMk/>
            <pc:sldMk cId="1991744006" sldId="305"/>
            <ac:spMk id="4" creationId="{9F800888-D9B6-49F1-8B90-B7E4BB43ED5B}"/>
          </ac:spMkLst>
        </pc:spChg>
      </pc:sldChg>
      <pc:sldChg chg="modSp mod">
        <pc:chgData name="DeSantis, Candice" userId="ebf7425b-4c1c-4725-9788-d1206430aedf" providerId="ADAL" clId="{3A81E58A-60EE-48D3-8D07-7F6701F8C263}" dt="2021-03-08T22:34:18.921" v="6312" actId="12"/>
        <pc:sldMkLst>
          <pc:docMk/>
          <pc:sldMk cId="2295506554" sldId="306"/>
        </pc:sldMkLst>
        <pc:spChg chg="mod">
          <ac:chgData name="DeSantis, Candice" userId="ebf7425b-4c1c-4725-9788-d1206430aedf" providerId="ADAL" clId="{3A81E58A-60EE-48D3-8D07-7F6701F8C263}" dt="2021-03-08T22:34:18.921" v="6312" actId="12"/>
          <ac:spMkLst>
            <pc:docMk/>
            <pc:sldMk cId="2295506554" sldId="306"/>
            <ac:spMk id="4" creationId="{9F800888-D9B6-49F1-8B90-B7E4BB43ED5B}"/>
          </ac:spMkLst>
        </pc:spChg>
      </pc:sldChg>
      <pc:sldChg chg="del addCm modCm">
        <pc:chgData name="DeSantis, Candice" userId="ebf7425b-4c1c-4725-9788-d1206430aedf" providerId="ADAL" clId="{3A81E58A-60EE-48D3-8D07-7F6701F8C263}" dt="2021-03-09T23:02:35.065" v="7337" actId="47"/>
        <pc:sldMkLst>
          <pc:docMk/>
          <pc:sldMk cId="1159109592" sldId="361"/>
        </pc:sldMkLst>
      </pc:sldChg>
      <pc:sldChg chg="modSp mod">
        <pc:chgData name="DeSantis, Candice" userId="ebf7425b-4c1c-4725-9788-d1206430aedf" providerId="ADAL" clId="{3A81E58A-60EE-48D3-8D07-7F6701F8C263}" dt="2021-03-05T17:18:10.334" v="747" actId="21"/>
        <pc:sldMkLst>
          <pc:docMk/>
          <pc:sldMk cId="3529641639" sldId="362"/>
        </pc:sldMkLst>
        <pc:graphicFrameChg chg="modGraphic">
          <ac:chgData name="DeSantis, Candice" userId="ebf7425b-4c1c-4725-9788-d1206430aedf" providerId="ADAL" clId="{3A81E58A-60EE-48D3-8D07-7F6701F8C263}" dt="2021-03-05T17:18:10.334" v="747" actId="21"/>
          <ac:graphicFrameMkLst>
            <pc:docMk/>
            <pc:sldMk cId="3529641639" sldId="362"/>
            <ac:graphicFrameMk id="5" creationId="{557D000B-F323-4AEF-8058-4E0D6CC491DE}"/>
          </ac:graphicFrameMkLst>
        </pc:graphicFrameChg>
      </pc:sldChg>
      <pc:sldChg chg="del ord addCm modCm">
        <pc:chgData name="DeSantis, Candice" userId="ebf7425b-4c1c-4725-9788-d1206430aedf" providerId="ADAL" clId="{3A81E58A-60EE-48D3-8D07-7F6701F8C263}" dt="2021-03-09T23:02:26.021" v="7335" actId="47"/>
        <pc:sldMkLst>
          <pc:docMk/>
          <pc:sldMk cId="2396830660" sldId="363"/>
        </pc:sldMkLst>
      </pc:sldChg>
      <pc:sldChg chg="modSp del mod ord">
        <pc:chgData name="DeSantis, Candice" userId="ebf7425b-4c1c-4725-9788-d1206430aedf" providerId="ADAL" clId="{3A81E58A-60EE-48D3-8D07-7F6701F8C263}" dt="2021-03-08T22:00:18.447" v="4953" actId="47"/>
        <pc:sldMkLst>
          <pc:docMk/>
          <pc:sldMk cId="1520874073" sldId="364"/>
        </pc:sldMkLst>
        <pc:spChg chg="mod">
          <ac:chgData name="DeSantis, Candice" userId="ebf7425b-4c1c-4725-9788-d1206430aedf" providerId="ADAL" clId="{3A81E58A-60EE-48D3-8D07-7F6701F8C263}" dt="2021-03-05T22:03:44.239" v="3596" actId="20577"/>
          <ac:spMkLst>
            <pc:docMk/>
            <pc:sldMk cId="1520874073" sldId="364"/>
            <ac:spMk id="4" creationId="{3F6CE2FE-F02B-461B-8C8F-E1DFA26F0ED4}"/>
          </ac:spMkLst>
        </pc:spChg>
      </pc:sldChg>
      <pc:sldChg chg="modSp mod ord">
        <pc:chgData name="DeSantis, Candice" userId="ebf7425b-4c1c-4725-9788-d1206430aedf" providerId="ADAL" clId="{3A81E58A-60EE-48D3-8D07-7F6701F8C263}" dt="2021-03-08T22:30:00.833" v="6279" actId="207"/>
        <pc:sldMkLst>
          <pc:docMk/>
          <pc:sldMk cId="1232863992" sldId="365"/>
        </pc:sldMkLst>
        <pc:spChg chg="mod">
          <ac:chgData name="DeSantis, Candice" userId="ebf7425b-4c1c-4725-9788-d1206430aedf" providerId="ADAL" clId="{3A81E58A-60EE-48D3-8D07-7F6701F8C263}" dt="2021-03-08T21:59:37.558" v="4910" actId="20577"/>
          <ac:spMkLst>
            <pc:docMk/>
            <pc:sldMk cId="1232863992" sldId="365"/>
            <ac:spMk id="3" creationId="{06942845-BD5A-42C5-A5C4-13339DD507AB}"/>
          </ac:spMkLst>
        </pc:spChg>
        <pc:spChg chg="mod">
          <ac:chgData name="DeSantis, Candice" userId="ebf7425b-4c1c-4725-9788-d1206430aedf" providerId="ADAL" clId="{3A81E58A-60EE-48D3-8D07-7F6701F8C263}" dt="2021-03-08T22:30:00.833" v="6279" actId="207"/>
          <ac:spMkLst>
            <pc:docMk/>
            <pc:sldMk cId="1232863992" sldId="365"/>
            <ac:spMk id="4" creationId="{3F6CE2FE-F02B-461B-8C8F-E1DFA26F0ED4}"/>
          </ac:spMkLst>
        </pc:spChg>
      </pc:sldChg>
      <pc:sldChg chg="modSp mod ord">
        <pc:chgData name="DeSantis, Candice" userId="ebf7425b-4c1c-4725-9788-d1206430aedf" providerId="ADAL" clId="{3A81E58A-60EE-48D3-8D07-7F6701F8C263}" dt="2021-03-08T21:58:52.926" v="4870" actId="113"/>
        <pc:sldMkLst>
          <pc:docMk/>
          <pc:sldMk cId="3398038895" sldId="366"/>
        </pc:sldMkLst>
        <pc:spChg chg="mod">
          <ac:chgData name="DeSantis, Candice" userId="ebf7425b-4c1c-4725-9788-d1206430aedf" providerId="ADAL" clId="{3A81E58A-60EE-48D3-8D07-7F6701F8C263}" dt="2021-03-08T21:58:52.926" v="4870" actId="113"/>
          <ac:spMkLst>
            <pc:docMk/>
            <pc:sldMk cId="3398038895" sldId="366"/>
            <ac:spMk id="4" creationId="{3F6CE2FE-F02B-461B-8C8F-E1DFA26F0ED4}"/>
          </ac:spMkLst>
        </pc:spChg>
      </pc:sldChg>
      <pc:sldChg chg="modSp mod">
        <pc:chgData name="DeSantis, Candice" userId="ebf7425b-4c1c-4725-9788-d1206430aedf" providerId="ADAL" clId="{3A81E58A-60EE-48D3-8D07-7F6701F8C263}" dt="2021-03-05T17:18:21.502" v="748" actId="21"/>
        <pc:sldMkLst>
          <pc:docMk/>
          <pc:sldMk cId="2743685347" sldId="368"/>
        </pc:sldMkLst>
        <pc:graphicFrameChg chg="modGraphic">
          <ac:chgData name="DeSantis, Candice" userId="ebf7425b-4c1c-4725-9788-d1206430aedf" providerId="ADAL" clId="{3A81E58A-60EE-48D3-8D07-7F6701F8C263}" dt="2021-03-05T17:18:21.502" v="748" actId="21"/>
          <ac:graphicFrameMkLst>
            <pc:docMk/>
            <pc:sldMk cId="2743685347" sldId="368"/>
            <ac:graphicFrameMk id="5" creationId="{557D000B-F323-4AEF-8058-4E0D6CC491DE}"/>
          </ac:graphicFrameMkLst>
        </pc:graphicFrameChg>
      </pc:sldChg>
      <pc:sldChg chg="modSp del mod ord">
        <pc:chgData name="DeSantis, Candice" userId="ebf7425b-4c1c-4725-9788-d1206430aedf" providerId="ADAL" clId="{3A81E58A-60EE-48D3-8D07-7F6701F8C263}" dt="2021-03-05T22:09:26.745" v="3662" actId="47"/>
        <pc:sldMkLst>
          <pc:docMk/>
          <pc:sldMk cId="2705703643" sldId="369"/>
        </pc:sldMkLst>
        <pc:spChg chg="mod">
          <ac:chgData name="DeSantis, Candice" userId="ebf7425b-4c1c-4725-9788-d1206430aedf" providerId="ADAL" clId="{3A81E58A-60EE-48D3-8D07-7F6701F8C263}" dt="2021-03-05T22:02:22.185" v="3577" actId="12"/>
          <ac:spMkLst>
            <pc:docMk/>
            <pc:sldMk cId="2705703643" sldId="369"/>
            <ac:spMk id="4" creationId="{3F6CE2FE-F02B-461B-8C8F-E1DFA26F0ED4}"/>
          </ac:spMkLst>
        </pc:spChg>
      </pc:sldChg>
      <pc:sldChg chg="del">
        <pc:chgData name="DeSantis, Candice" userId="ebf7425b-4c1c-4725-9788-d1206430aedf" providerId="ADAL" clId="{3A81E58A-60EE-48D3-8D07-7F6701F8C263}" dt="2021-03-05T22:01:15.379" v="3567" actId="47"/>
        <pc:sldMkLst>
          <pc:docMk/>
          <pc:sldMk cId="2852999743" sldId="370"/>
        </pc:sldMkLst>
      </pc:sldChg>
      <pc:sldChg chg="modSp del mod ord">
        <pc:chgData name="DeSantis, Candice" userId="ebf7425b-4c1c-4725-9788-d1206430aedf" providerId="ADAL" clId="{3A81E58A-60EE-48D3-8D07-7F6701F8C263}" dt="2021-03-05T22:09:26.745" v="3662" actId="47"/>
        <pc:sldMkLst>
          <pc:docMk/>
          <pc:sldMk cId="249472728" sldId="372"/>
        </pc:sldMkLst>
        <pc:spChg chg="mod">
          <ac:chgData name="DeSantis, Candice" userId="ebf7425b-4c1c-4725-9788-d1206430aedf" providerId="ADAL" clId="{3A81E58A-60EE-48D3-8D07-7F6701F8C263}" dt="2021-03-05T22:01:59.286" v="3573" actId="12"/>
          <ac:spMkLst>
            <pc:docMk/>
            <pc:sldMk cId="249472728" sldId="372"/>
            <ac:spMk id="4" creationId="{3F6CE2FE-F02B-461B-8C8F-E1DFA26F0ED4}"/>
          </ac:spMkLst>
        </pc:spChg>
      </pc:sldChg>
      <pc:sldChg chg="modSp del mod ord">
        <pc:chgData name="DeSantis, Candice" userId="ebf7425b-4c1c-4725-9788-d1206430aedf" providerId="ADAL" clId="{3A81E58A-60EE-48D3-8D07-7F6701F8C263}" dt="2021-03-05T22:09:26.745" v="3662" actId="47"/>
        <pc:sldMkLst>
          <pc:docMk/>
          <pc:sldMk cId="2183085613" sldId="373"/>
        </pc:sldMkLst>
        <pc:spChg chg="mod">
          <ac:chgData name="DeSantis, Candice" userId="ebf7425b-4c1c-4725-9788-d1206430aedf" providerId="ADAL" clId="{3A81E58A-60EE-48D3-8D07-7F6701F8C263}" dt="2021-03-05T22:02:40.555" v="3581" actId="12"/>
          <ac:spMkLst>
            <pc:docMk/>
            <pc:sldMk cId="2183085613" sldId="373"/>
            <ac:spMk id="4" creationId="{3F6CE2FE-F02B-461B-8C8F-E1DFA26F0ED4}"/>
          </ac:spMkLst>
        </pc:spChg>
      </pc:sldChg>
      <pc:sldChg chg="modSp del mod ord">
        <pc:chgData name="DeSantis, Candice" userId="ebf7425b-4c1c-4725-9788-d1206430aedf" providerId="ADAL" clId="{3A81E58A-60EE-48D3-8D07-7F6701F8C263}" dt="2021-03-05T22:09:26.745" v="3662" actId="47"/>
        <pc:sldMkLst>
          <pc:docMk/>
          <pc:sldMk cId="3938235244" sldId="374"/>
        </pc:sldMkLst>
        <pc:spChg chg="mod">
          <ac:chgData name="DeSantis, Candice" userId="ebf7425b-4c1c-4725-9788-d1206430aedf" providerId="ADAL" clId="{3A81E58A-60EE-48D3-8D07-7F6701F8C263}" dt="2021-03-05T22:03:01.952" v="3586" actId="12"/>
          <ac:spMkLst>
            <pc:docMk/>
            <pc:sldMk cId="3938235244" sldId="374"/>
            <ac:spMk id="4" creationId="{3F6CE2FE-F02B-461B-8C8F-E1DFA26F0ED4}"/>
          </ac:spMkLst>
        </pc:spChg>
      </pc:sldChg>
      <pc:sldChg chg="modSp del mod ord">
        <pc:chgData name="DeSantis, Candice" userId="ebf7425b-4c1c-4725-9788-d1206430aedf" providerId="ADAL" clId="{3A81E58A-60EE-48D3-8D07-7F6701F8C263}" dt="2021-03-05T22:05:57.552" v="3638" actId="47"/>
        <pc:sldMkLst>
          <pc:docMk/>
          <pc:sldMk cId="126557207" sldId="375"/>
        </pc:sldMkLst>
        <pc:spChg chg="mod">
          <ac:chgData name="DeSantis, Candice" userId="ebf7425b-4c1c-4725-9788-d1206430aedf" providerId="ADAL" clId="{3A81E58A-60EE-48D3-8D07-7F6701F8C263}" dt="2021-03-03T19:19:37.930" v="21" actId="6549"/>
          <ac:spMkLst>
            <pc:docMk/>
            <pc:sldMk cId="126557207" sldId="375"/>
            <ac:spMk id="4" creationId="{9F800888-D9B6-49F1-8B90-B7E4BB43ED5B}"/>
          </ac:spMkLst>
        </pc:spChg>
      </pc:sldChg>
      <pc:sldChg chg="modSp del mod">
        <pc:chgData name="DeSantis, Candice" userId="ebf7425b-4c1c-4725-9788-d1206430aedf" providerId="ADAL" clId="{3A81E58A-60EE-48D3-8D07-7F6701F8C263}" dt="2021-03-05T22:01:01.318" v="3566" actId="47"/>
        <pc:sldMkLst>
          <pc:docMk/>
          <pc:sldMk cId="532136629" sldId="376"/>
        </pc:sldMkLst>
        <pc:spChg chg="mod">
          <ac:chgData name="DeSantis, Candice" userId="ebf7425b-4c1c-4725-9788-d1206430aedf" providerId="ADAL" clId="{3A81E58A-60EE-48D3-8D07-7F6701F8C263}" dt="2021-03-03T19:19:44.476" v="22"/>
          <ac:spMkLst>
            <pc:docMk/>
            <pc:sldMk cId="532136629" sldId="376"/>
            <ac:spMk id="4" creationId="{9F800888-D9B6-49F1-8B90-B7E4BB43ED5B}"/>
          </ac:spMkLst>
        </pc:spChg>
      </pc:sldChg>
      <pc:sldChg chg="modSp add del mod">
        <pc:chgData name="DeSantis, Candice" userId="ebf7425b-4c1c-4725-9788-d1206430aedf" providerId="ADAL" clId="{3A81E58A-60EE-48D3-8D07-7F6701F8C263}" dt="2021-03-03T23:54:24.960" v="115" actId="2696"/>
        <pc:sldMkLst>
          <pc:docMk/>
          <pc:sldMk cId="520767693" sldId="377"/>
        </pc:sldMkLst>
        <pc:spChg chg="mod">
          <ac:chgData name="DeSantis, Candice" userId="ebf7425b-4c1c-4725-9788-d1206430aedf" providerId="ADAL" clId="{3A81E58A-60EE-48D3-8D07-7F6701F8C263}" dt="2021-03-03T23:53:11.492" v="99"/>
          <ac:spMkLst>
            <pc:docMk/>
            <pc:sldMk cId="520767693" sldId="377"/>
            <ac:spMk id="4" creationId="{9F800888-D9B6-49F1-8B90-B7E4BB43ED5B}"/>
          </ac:spMkLst>
        </pc:spChg>
      </pc:sldChg>
      <pc:sldChg chg="modSp mod ord setBg">
        <pc:chgData name="DeSantis, Candice" userId="ebf7425b-4c1c-4725-9788-d1206430aedf" providerId="ADAL" clId="{3A81E58A-60EE-48D3-8D07-7F6701F8C263}" dt="2021-03-05T22:04:55.232" v="3629"/>
        <pc:sldMkLst>
          <pc:docMk/>
          <pc:sldMk cId="3366468000" sldId="377"/>
        </pc:sldMkLst>
        <pc:spChg chg="mod">
          <ac:chgData name="DeSantis, Candice" userId="ebf7425b-4c1c-4725-9788-d1206430aedf" providerId="ADAL" clId="{3A81E58A-60EE-48D3-8D07-7F6701F8C263}" dt="2021-03-05T20:45:23.215" v="2955" actId="20577"/>
          <ac:spMkLst>
            <pc:docMk/>
            <pc:sldMk cId="3366468000" sldId="377"/>
            <ac:spMk id="3" creationId="{06942845-BD5A-42C5-A5C4-13339DD507AB}"/>
          </ac:spMkLst>
        </pc:spChg>
        <pc:spChg chg="mod">
          <ac:chgData name="DeSantis, Candice" userId="ebf7425b-4c1c-4725-9788-d1206430aedf" providerId="ADAL" clId="{3A81E58A-60EE-48D3-8D07-7F6701F8C263}" dt="2021-03-05T20:51:20.462" v="3075" actId="179"/>
          <ac:spMkLst>
            <pc:docMk/>
            <pc:sldMk cId="3366468000" sldId="377"/>
            <ac:spMk id="4" creationId="{3F6CE2FE-F02B-461B-8C8F-E1DFA26F0ED4}"/>
          </ac:spMkLst>
        </pc:spChg>
      </pc:sldChg>
      <pc:sldChg chg="modSp add mod ord">
        <pc:chgData name="DeSantis, Candice" userId="ebf7425b-4c1c-4725-9788-d1206430aedf" providerId="ADAL" clId="{3A81E58A-60EE-48D3-8D07-7F6701F8C263}" dt="2021-03-05T22:04:55.232" v="3629"/>
        <pc:sldMkLst>
          <pc:docMk/>
          <pc:sldMk cId="665564409" sldId="378"/>
        </pc:sldMkLst>
        <pc:spChg chg="mod">
          <ac:chgData name="DeSantis, Candice" userId="ebf7425b-4c1c-4725-9788-d1206430aedf" providerId="ADAL" clId="{3A81E58A-60EE-48D3-8D07-7F6701F8C263}" dt="2021-03-05T20:53:17.638" v="3122" actId="14100"/>
          <ac:spMkLst>
            <pc:docMk/>
            <pc:sldMk cId="665564409" sldId="378"/>
            <ac:spMk id="3" creationId="{06942845-BD5A-42C5-A5C4-13339DD507AB}"/>
          </ac:spMkLst>
        </pc:spChg>
        <pc:spChg chg="mod">
          <ac:chgData name="DeSantis, Candice" userId="ebf7425b-4c1c-4725-9788-d1206430aedf" providerId="ADAL" clId="{3A81E58A-60EE-48D3-8D07-7F6701F8C263}" dt="2021-03-05T17:11:11.059" v="686" actId="403"/>
          <ac:spMkLst>
            <pc:docMk/>
            <pc:sldMk cId="665564409" sldId="378"/>
            <ac:spMk id="4" creationId="{3F6CE2FE-F02B-461B-8C8F-E1DFA26F0ED4}"/>
          </ac:spMkLst>
        </pc:spChg>
      </pc:sldChg>
      <pc:sldChg chg="modSp add mod ord setBg">
        <pc:chgData name="DeSantis, Candice" userId="ebf7425b-4c1c-4725-9788-d1206430aedf" providerId="ADAL" clId="{3A81E58A-60EE-48D3-8D07-7F6701F8C263}" dt="2021-03-05T22:04:55.232" v="3629"/>
        <pc:sldMkLst>
          <pc:docMk/>
          <pc:sldMk cId="3058112478" sldId="379"/>
        </pc:sldMkLst>
        <pc:spChg chg="mod">
          <ac:chgData name="DeSantis, Candice" userId="ebf7425b-4c1c-4725-9788-d1206430aedf" providerId="ADAL" clId="{3A81E58A-60EE-48D3-8D07-7F6701F8C263}" dt="2021-03-04T15:37:36.316" v="194" actId="20577"/>
          <ac:spMkLst>
            <pc:docMk/>
            <pc:sldMk cId="3058112478" sldId="379"/>
            <ac:spMk id="3" creationId="{06942845-BD5A-42C5-A5C4-13339DD507AB}"/>
          </ac:spMkLst>
        </pc:spChg>
        <pc:spChg chg="mod">
          <ac:chgData name="DeSantis, Candice" userId="ebf7425b-4c1c-4725-9788-d1206430aedf" providerId="ADAL" clId="{3A81E58A-60EE-48D3-8D07-7F6701F8C263}" dt="2021-03-05T17:11:33.298" v="691" actId="948"/>
          <ac:spMkLst>
            <pc:docMk/>
            <pc:sldMk cId="3058112478" sldId="379"/>
            <ac:spMk id="4" creationId="{3F6CE2FE-F02B-461B-8C8F-E1DFA26F0ED4}"/>
          </ac:spMkLst>
        </pc:spChg>
      </pc:sldChg>
      <pc:sldChg chg="addSp delSp modSp add del mod">
        <pc:chgData name="DeSantis, Candice" userId="ebf7425b-4c1c-4725-9788-d1206430aedf" providerId="ADAL" clId="{3A81E58A-60EE-48D3-8D07-7F6701F8C263}" dt="2021-03-05T20:39:09.119" v="2661" actId="47"/>
        <pc:sldMkLst>
          <pc:docMk/>
          <pc:sldMk cId="3120546024" sldId="380"/>
        </pc:sldMkLst>
        <pc:spChg chg="del mod">
          <ac:chgData name="DeSantis, Candice" userId="ebf7425b-4c1c-4725-9788-d1206430aedf" providerId="ADAL" clId="{3A81E58A-60EE-48D3-8D07-7F6701F8C263}" dt="2021-03-04T15:41:01.652" v="217" actId="478"/>
          <ac:spMkLst>
            <pc:docMk/>
            <pc:sldMk cId="3120546024" sldId="380"/>
            <ac:spMk id="4" creationId="{3F6CE2FE-F02B-461B-8C8F-E1DFA26F0ED4}"/>
          </ac:spMkLst>
        </pc:spChg>
        <pc:spChg chg="add mod">
          <ac:chgData name="DeSantis, Candice" userId="ebf7425b-4c1c-4725-9788-d1206430aedf" providerId="ADAL" clId="{3A81E58A-60EE-48D3-8D07-7F6701F8C263}" dt="2021-03-05T20:06:34.666" v="2207" actId="6549"/>
          <ac:spMkLst>
            <pc:docMk/>
            <pc:sldMk cId="3120546024" sldId="380"/>
            <ac:spMk id="5" creationId="{99CCEBF0-39D5-4C40-A33A-F38722241062}"/>
          </ac:spMkLst>
        </pc:spChg>
      </pc:sldChg>
      <pc:sldChg chg="addSp delSp modSp add del mod ord">
        <pc:chgData name="DeSantis, Candice" userId="ebf7425b-4c1c-4725-9788-d1206430aedf" providerId="ADAL" clId="{3A81E58A-60EE-48D3-8D07-7F6701F8C263}" dt="2021-03-08T16:55:08.715" v="3664" actId="47"/>
        <pc:sldMkLst>
          <pc:docMk/>
          <pc:sldMk cId="777227323" sldId="381"/>
        </pc:sldMkLst>
        <pc:spChg chg="del mod">
          <ac:chgData name="DeSantis, Candice" userId="ebf7425b-4c1c-4725-9788-d1206430aedf" providerId="ADAL" clId="{3A81E58A-60EE-48D3-8D07-7F6701F8C263}" dt="2021-03-04T15:41:57.316" v="254" actId="478"/>
          <ac:spMkLst>
            <pc:docMk/>
            <pc:sldMk cId="777227323" sldId="381"/>
            <ac:spMk id="3" creationId="{06942845-BD5A-42C5-A5C4-13339DD507AB}"/>
          </ac:spMkLst>
        </pc:spChg>
        <pc:spChg chg="add mod">
          <ac:chgData name="DeSantis, Candice" userId="ebf7425b-4c1c-4725-9788-d1206430aedf" providerId="ADAL" clId="{3A81E58A-60EE-48D3-8D07-7F6701F8C263}" dt="2021-03-04T15:42:07.398" v="292" actId="20577"/>
          <ac:spMkLst>
            <pc:docMk/>
            <pc:sldMk cId="777227323" sldId="381"/>
            <ac:spMk id="4" creationId="{16DEEE4D-AEA3-41DF-9386-15850231C466}"/>
          </ac:spMkLst>
        </pc:spChg>
        <pc:spChg chg="mod">
          <ac:chgData name="DeSantis, Candice" userId="ebf7425b-4c1c-4725-9788-d1206430aedf" providerId="ADAL" clId="{3A81E58A-60EE-48D3-8D07-7F6701F8C263}" dt="2021-03-05T17:28:07.234" v="848" actId="20577"/>
          <ac:spMkLst>
            <pc:docMk/>
            <pc:sldMk cId="777227323" sldId="381"/>
            <ac:spMk id="5" creationId="{99CCEBF0-39D5-4C40-A33A-F38722241062}"/>
          </ac:spMkLst>
        </pc:spChg>
        <pc:picChg chg="add del">
          <ac:chgData name="DeSantis, Candice" userId="ebf7425b-4c1c-4725-9788-d1206430aedf" providerId="ADAL" clId="{3A81E58A-60EE-48D3-8D07-7F6701F8C263}" dt="2021-03-05T17:20:34.522" v="750" actId="478"/>
          <ac:picMkLst>
            <pc:docMk/>
            <pc:sldMk cId="777227323" sldId="381"/>
            <ac:picMk id="1026" creationId="{B589B484-C2E3-4B5C-B2F8-BE20707B2C32}"/>
          </ac:picMkLst>
        </pc:picChg>
      </pc:sldChg>
      <pc:sldChg chg="addSp delSp modSp add mod ord">
        <pc:chgData name="DeSantis, Candice" userId="ebf7425b-4c1c-4725-9788-d1206430aedf" providerId="ADAL" clId="{3A81E58A-60EE-48D3-8D07-7F6701F8C263}" dt="2021-03-08T23:05:33.324" v="7056" actId="478"/>
        <pc:sldMkLst>
          <pc:docMk/>
          <pc:sldMk cId="3713351960" sldId="382"/>
        </pc:sldMkLst>
        <pc:spChg chg="add del">
          <ac:chgData name="DeSantis, Candice" userId="ebf7425b-4c1c-4725-9788-d1206430aedf" providerId="ADAL" clId="{3A81E58A-60EE-48D3-8D07-7F6701F8C263}" dt="2021-03-08T23:05:33.324" v="7056" actId="478"/>
          <ac:spMkLst>
            <pc:docMk/>
            <pc:sldMk cId="3713351960" sldId="382"/>
            <ac:spMk id="2" creationId="{D8071813-76B2-481C-BD2A-436876C9011F}"/>
          </ac:spMkLst>
        </pc:spChg>
        <pc:spChg chg="mod">
          <ac:chgData name="DeSantis, Candice" userId="ebf7425b-4c1c-4725-9788-d1206430aedf" providerId="ADAL" clId="{3A81E58A-60EE-48D3-8D07-7F6701F8C263}" dt="2021-03-04T15:43:35.548" v="360" actId="404"/>
          <ac:spMkLst>
            <pc:docMk/>
            <pc:sldMk cId="3713351960" sldId="382"/>
            <ac:spMk id="4" creationId="{16DEEE4D-AEA3-41DF-9386-15850231C466}"/>
          </ac:spMkLst>
        </pc:spChg>
        <pc:spChg chg="mod">
          <ac:chgData name="DeSantis, Candice" userId="ebf7425b-4c1c-4725-9788-d1206430aedf" providerId="ADAL" clId="{3A81E58A-60EE-48D3-8D07-7F6701F8C263}" dt="2021-03-05T17:12:49.051" v="705" actId="14100"/>
          <ac:spMkLst>
            <pc:docMk/>
            <pc:sldMk cId="3713351960" sldId="382"/>
            <ac:spMk id="5" creationId="{99CCEBF0-39D5-4C40-A33A-F38722241062}"/>
          </ac:spMkLst>
        </pc:spChg>
      </pc:sldChg>
      <pc:sldChg chg="modSp add mod ord">
        <pc:chgData name="DeSantis, Candice" userId="ebf7425b-4c1c-4725-9788-d1206430aedf" providerId="ADAL" clId="{3A81E58A-60EE-48D3-8D07-7F6701F8C263}" dt="2021-03-08T23:17:40.179" v="7137" actId="6549"/>
        <pc:sldMkLst>
          <pc:docMk/>
          <pc:sldMk cId="462756202" sldId="383"/>
        </pc:sldMkLst>
        <pc:spChg chg="mod">
          <ac:chgData name="DeSantis, Candice" userId="ebf7425b-4c1c-4725-9788-d1206430aedf" providerId="ADAL" clId="{3A81E58A-60EE-48D3-8D07-7F6701F8C263}" dt="2021-03-04T15:45:49.586" v="413" actId="403"/>
          <ac:spMkLst>
            <pc:docMk/>
            <pc:sldMk cId="462756202" sldId="383"/>
            <ac:spMk id="4" creationId="{16DEEE4D-AEA3-41DF-9386-15850231C466}"/>
          </ac:spMkLst>
        </pc:spChg>
        <pc:spChg chg="mod">
          <ac:chgData name="DeSantis, Candice" userId="ebf7425b-4c1c-4725-9788-d1206430aedf" providerId="ADAL" clId="{3A81E58A-60EE-48D3-8D07-7F6701F8C263}" dt="2021-03-08T23:17:40.179" v="7137" actId="6549"/>
          <ac:spMkLst>
            <pc:docMk/>
            <pc:sldMk cId="462756202" sldId="383"/>
            <ac:spMk id="5" creationId="{99CCEBF0-39D5-4C40-A33A-F38722241062}"/>
          </ac:spMkLst>
        </pc:spChg>
      </pc:sldChg>
      <pc:sldChg chg="modSp add del mod ord">
        <pc:chgData name="DeSantis, Candice" userId="ebf7425b-4c1c-4725-9788-d1206430aedf" providerId="ADAL" clId="{3A81E58A-60EE-48D3-8D07-7F6701F8C263}" dt="2021-03-08T20:29:49.327" v="4410" actId="47"/>
        <pc:sldMkLst>
          <pc:docMk/>
          <pc:sldMk cId="2133183105" sldId="384"/>
        </pc:sldMkLst>
        <pc:spChg chg="mod">
          <ac:chgData name="DeSantis, Candice" userId="ebf7425b-4c1c-4725-9788-d1206430aedf" providerId="ADAL" clId="{3A81E58A-60EE-48D3-8D07-7F6701F8C263}" dt="2021-03-08T16:58:55.445" v="3894" actId="20577"/>
          <ac:spMkLst>
            <pc:docMk/>
            <pc:sldMk cId="2133183105" sldId="384"/>
            <ac:spMk id="4" creationId="{16DEEE4D-AEA3-41DF-9386-15850231C466}"/>
          </ac:spMkLst>
        </pc:spChg>
        <pc:spChg chg="mod">
          <ac:chgData name="DeSantis, Candice" userId="ebf7425b-4c1c-4725-9788-d1206430aedf" providerId="ADAL" clId="{3A81E58A-60EE-48D3-8D07-7F6701F8C263}" dt="2021-03-08T16:59:02.955" v="3900" actId="20577"/>
          <ac:spMkLst>
            <pc:docMk/>
            <pc:sldMk cId="2133183105" sldId="384"/>
            <ac:spMk id="5" creationId="{99CCEBF0-39D5-4C40-A33A-F38722241062}"/>
          </ac:spMkLst>
        </pc:spChg>
      </pc:sldChg>
      <pc:sldChg chg="modSp add mod ord">
        <pc:chgData name="DeSantis, Candice" userId="ebf7425b-4c1c-4725-9788-d1206430aedf" providerId="ADAL" clId="{3A81E58A-60EE-48D3-8D07-7F6701F8C263}" dt="2021-03-08T17:15:07.272" v="4208" actId="6549"/>
        <pc:sldMkLst>
          <pc:docMk/>
          <pc:sldMk cId="1190553015" sldId="385"/>
        </pc:sldMkLst>
        <pc:spChg chg="mod">
          <ac:chgData name="DeSantis, Candice" userId="ebf7425b-4c1c-4725-9788-d1206430aedf" providerId="ADAL" clId="{3A81E58A-60EE-48D3-8D07-7F6701F8C263}" dt="2021-03-04T15:47:43.200" v="456" actId="20577"/>
          <ac:spMkLst>
            <pc:docMk/>
            <pc:sldMk cId="1190553015" sldId="385"/>
            <ac:spMk id="4" creationId="{16DEEE4D-AEA3-41DF-9386-15850231C466}"/>
          </ac:spMkLst>
        </pc:spChg>
        <pc:spChg chg="mod">
          <ac:chgData name="DeSantis, Candice" userId="ebf7425b-4c1c-4725-9788-d1206430aedf" providerId="ADAL" clId="{3A81E58A-60EE-48D3-8D07-7F6701F8C263}" dt="2021-03-08T17:15:07.272" v="4208" actId="6549"/>
          <ac:spMkLst>
            <pc:docMk/>
            <pc:sldMk cId="1190553015" sldId="385"/>
            <ac:spMk id="5" creationId="{99CCEBF0-39D5-4C40-A33A-F38722241062}"/>
          </ac:spMkLst>
        </pc:spChg>
      </pc:sldChg>
      <pc:sldChg chg="modSp add mod ord">
        <pc:chgData name="DeSantis, Candice" userId="ebf7425b-4c1c-4725-9788-d1206430aedf" providerId="ADAL" clId="{3A81E58A-60EE-48D3-8D07-7F6701F8C263}" dt="2021-03-08T23:24:58.821" v="7240" actId="404"/>
        <pc:sldMkLst>
          <pc:docMk/>
          <pc:sldMk cId="1220867760" sldId="386"/>
        </pc:sldMkLst>
        <pc:spChg chg="mod">
          <ac:chgData name="DeSantis, Candice" userId="ebf7425b-4c1c-4725-9788-d1206430aedf" providerId="ADAL" clId="{3A81E58A-60EE-48D3-8D07-7F6701F8C263}" dt="2021-03-08T23:24:58.821" v="7240" actId="404"/>
          <ac:spMkLst>
            <pc:docMk/>
            <pc:sldMk cId="1220867760" sldId="386"/>
            <ac:spMk id="4" creationId="{16DEEE4D-AEA3-41DF-9386-15850231C466}"/>
          </ac:spMkLst>
        </pc:spChg>
        <pc:spChg chg="mod">
          <ac:chgData name="DeSantis, Candice" userId="ebf7425b-4c1c-4725-9788-d1206430aedf" providerId="ADAL" clId="{3A81E58A-60EE-48D3-8D07-7F6701F8C263}" dt="2021-03-05T17:29:27.821" v="866" actId="179"/>
          <ac:spMkLst>
            <pc:docMk/>
            <pc:sldMk cId="1220867760" sldId="386"/>
            <ac:spMk id="5" creationId="{99CCEBF0-39D5-4C40-A33A-F38722241062}"/>
          </ac:spMkLst>
        </pc:spChg>
      </pc:sldChg>
      <pc:sldChg chg="modSp add mod ord">
        <pc:chgData name="DeSantis, Candice" userId="ebf7425b-4c1c-4725-9788-d1206430aedf" providerId="ADAL" clId="{3A81E58A-60EE-48D3-8D07-7F6701F8C263}" dt="2021-03-08T23:25:16.571" v="7256" actId="404"/>
        <pc:sldMkLst>
          <pc:docMk/>
          <pc:sldMk cId="2486842791" sldId="387"/>
        </pc:sldMkLst>
        <pc:spChg chg="mod">
          <ac:chgData name="DeSantis, Candice" userId="ebf7425b-4c1c-4725-9788-d1206430aedf" providerId="ADAL" clId="{3A81E58A-60EE-48D3-8D07-7F6701F8C263}" dt="2021-03-08T23:25:16.571" v="7256" actId="404"/>
          <ac:spMkLst>
            <pc:docMk/>
            <pc:sldMk cId="2486842791" sldId="387"/>
            <ac:spMk id="4" creationId="{16DEEE4D-AEA3-41DF-9386-15850231C466}"/>
          </ac:spMkLst>
        </pc:spChg>
        <pc:spChg chg="mod">
          <ac:chgData name="DeSantis, Candice" userId="ebf7425b-4c1c-4725-9788-d1206430aedf" providerId="ADAL" clId="{3A81E58A-60EE-48D3-8D07-7F6701F8C263}" dt="2021-03-05T18:42:53.961" v="1858" actId="6549"/>
          <ac:spMkLst>
            <pc:docMk/>
            <pc:sldMk cId="2486842791" sldId="387"/>
            <ac:spMk id="5" creationId="{99CCEBF0-39D5-4C40-A33A-F38722241062}"/>
          </ac:spMkLst>
        </pc:spChg>
      </pc:sldChg>
      <pc:sldChg chg="modSp add mod ord">
        <pc:chgData name="DeSantis, Candice" userId="ebf7425b-4c1c-4725-9788-d1206430aedf" providerId="ADAL" clId="{3A81E58A-60EE-48D3-8D07-7F6701F8C263}" dt="2021-03-08T23:26:11.331" v="7276" actId="404"/>
        <pc:sldMkLst>
          <pc:docMk/>
          <pc:sldMk cId="2736366054" sldId="388"/>
        </pc:sldMkLst>
        <pc:spChg chg="mod">
          <ac:chgData name="DeSantis, Candice" userId="ebf7425b-4c1c-4725-9788-d1206430aedf" providerId="ADAL" clId="{3A81E58A-60EE-48D3-8D07-7F6701F8C263}" dt="2021-03-08T23:26:11.331" v="7276" actId="404"/>
          <ac:spMkLst>
            <pc:docMk/>
            <pc:sldMk cId="2736366054" sldId="388"/>
            <ac:spMk id="4" creationId="{16DEEE4D-AEA3-41DF-9386-15850231C466}"/>
          </ac:spMkLst>
        </pc:spChg>
        <pc:spChg chg="mod">
          <ac:chgData name="DeSantis, Candice" userId="ebf7425b-4c1c-4725-9788-d1206430aedf" providerId="ADAL" clId="{3A81E58A-60EE-48D3-8D07-7F6701F8C263}" dt="2021-03-05T17:46:57.633" v="1046" actId="113"/>
          <ac:spMkLst>
            <pc:docMk/>
            <pc:sldMk cId="2736366054" sldId="388"/>
            <ac:spMk id="5" creationId="{99CCEBF0-39D5-4C40-A33A-F38722241062}"/>
          </ac:spMkLst>
        </pc:spChg>
      </pc:sldChg>
      <pc:sldChg chg="addSp delSp modSp add mod ord">
        <pc:chgData name="DeSantis, Candice" userId="ebf7425b-4c1c-4725-9788-d1206430aedf" providerId="ADAL" clId="{3A81E58A-60EE-48D3-8D07-7F6701F8C263}" dt="2021-03-08T23:26:40.702" v="7303" actId="1037"/>
        <pc:sldMkLst>
          <pc:docMk/>
          <pc:sldMk cId="2865757230" sldId="389"/>
        </pc:sldMkLst>
        <pc:spChg chg="add del mod">
          <ac:chgData name="DeSantis, Candice" userId="ebf7425b-4c1c-4725-9788-d1206430aedf" providerId="ADAL" clId="{3A81E58A-60EE-48D3-8D07-7F6701F8C263}" dt="2021-03-08T23:26:33.181" v="7282" actId="478"/>
          <ac:spMkLst>
            <pc:docMk/>
            <pc:sldMk cId="2865757230" sldId="389"/>
            <ac:spMk id="3" creationId="{2B4B2536-989B-417C-A63F-C5547D4F53F1}"/>
          </ac:spMkLst>
        </pc:spChg>
        <pc:spChg chg="del mod">
          <ac:chgData name="DeSantis, Candice" userId="ebf7425b-4c1c-4725-9788-d1206430aedf" providerId="ADAL" clId="{3A81E58A-60EE-48D3-8D07-7F6701F8C263}" dt="2021-03-08T23:26:24.275" v="7279" actId="478"/>
          <ac:spMkLst>
            <pc:docMk/>
            <pc:sldMk cId="2865757230" sldId="389"/>
            <ac:spMk id="4" creationId="{16DEEE4D-AEA3-41DF-9386-15850231C466}"/>
          </ac:spMkLst>
        </pc:spChg>
        <pc:spChg chg="mod">
          <ac:chgData name="DeSantis, Candice" userId="ebf7425b-4c1c-4725-9788-d1206430aedf" providerId="ADAL" clId="{3A81E58A-60EE-48D3-8D07-7F6701F8C263}" dt="2021-03-05T17:32:40.623" v="906" actId="14100"/>
          <ac:spMkLst>
            <pc:docMk/>
            <pc:sldMk cId="2865757230" sldId="389"/>
            <ac:spMk id="5" creationId="{99CCEBF0-39D5-4C40-A33A-F38722241062}"/>
          </ac:spMkLst>
        </pc:spChg>
        <pc:spChg chg="add del mod">
          <ac:chgData name="DeSantis, Candice" userId="ebf7425b-4c1c-4725-9788-d1206430aedf" providerId="ADAL" clId="{3A81E58A-60EE-48D3-8D07-7F6701F8C263}" dt="2021-03-08T23:26:21.687" v="7278" actId="478"/>
          <ac:spMkLst>
            <pc:docMk/>
            <pc:sldMk cId="2865757230" sldId="389"/>
            <ac:spMk id="6" creationId="{61DDD267-C18C-4C62-B45D-EBD168A5317F}"/>
          </ac:spMkLst>
        </pc:spChg>
        <pc:spChg chg="add mod">
          <ac:chgData name="DeSantis, Candice" userId="ebf7425b-4c1c-4725-9788-d1206430aedf" providerId="ADAL" clId="{3A81E58A-60EE-48D3-8D07-7F6701F8C263}" dt="2021-03-08T23:26:40.702" v="7303" actId="1037"/>
          <ac:spMkLst>
            <pc:docMk/>
            <pc:sldMk cId="2865757230" sldId="389"/>
            <ac:spMk id="7" creationId="{95B5B03C-AD86-412F-88B3-EC7C82C532BF}"/>
          </ac:spMkLst>
        </pc:spChg>
      </pc:sldChg>
      <pc:sldChg chg="addSp delSp modSp add mod ord">
        <pc:chgData name="DeSantis, Candice" userId="ebf7425b-4c1c-4725-9788-d1206430aedf" providerId="ADAL" clId="{3A81E58A-60EE-48D3-8D07-7F6701F8C263}" dt="2021-03-08T23:26:46.827" v="7307"/>
        <pc:sldMkLst>
          <pc:docMk/>
          <pc:sldMk cId="834010077" sldId="390"/>
        </pc:sldMkLst>
        <pc:spChg chg="add del mod">
          <ac:chgData name="DeSantis, Candice" userId="ebf7425b-4c1c-4725-9788-d1206430aedf" providerId="ADAL" clId="{3A81E58A-60EE-48D3-8D07-7F6701F8C263}" dt="2021-03-08T23:26:46.484" v="7306" actId="478"/>
          <ac:spMkLst>
            <pc:docMk/>
            <pc:sldMk cId="834010077" sldId="390"/>
            <ac:spMk id="3" creationId="{32252A09-2641-4786-8FAB-E1B348E0D45B}"/>
          </ac:spMkLst>
        </pc:spChg>
        <pc:spChg chg="del mod">
          <ac:chgData name="DeSantis, Candice" userId="ebf7425b-4c1c-4725-9788-d1206430aedf" providerId="ADAL" clId="{3A81E58A-60EE-48D3-8D07-7F6701F8C263}" dt="2021-03-08T23:26:44.592" v="7304" actId="478"/>
          <ac:spMkLst>
            <pc:docMk/>
            <pc:sldMk cId="834010077" sldId="390"/>
            <ac:spMk id="4" creationId="{16DEEE4D-AEA3-41DF-9386-15850231C466}"/>
          </ac:spMkLst>
        </pc:spChg>
        <pc:spChg chg="mod">
          <ac:chgData name="DeSantis, Candice" userId="ebf7425b-4c1c-4725-9788-d1206430aedf" providerId="ADAL" clId="{3A81E58A-60EE-48D3-8D07-7F6701F8C263}" dt="2021-03-05T17:46:22.403" v="1045" actId="20577"/>
          <ac:spMkLst>
            <pc:docMk/>
            <pc:sldMk cId="834010077" sldId="390"/>
            <ac:spMk id="5" creationId="{99CCEBF0-39D5-4C40-A33A-F38722241062}"/>
          </ac:spMkLst>
        </pc:spChg>
        <pc:spChg chg="add mod">
          <ac:chgData name="DeSantis, Candice" userId="ebf7425b-4c1c-4725-9788-d1206430aedf" providerId="ADAL" clId="{3A81E58A-60EE-48D3-8D07-7F6701F8C263}" dt="2021-03-08T23:26:46.827" v="7307"/>
          <ac:spMkLst>
            <pc:docMk/>
            <pc:sldMk cId="834010077" sldId="390"/>
            <ac:spMk id="6" creationId="{9C100322-81E2-4415-855C-D75D3F8E8237}"/>
          </ac:spMkLst>
        </pc:spChg>
      </pc:sldChg>
      <pc:sldChg chg="addSp delSp modSp add mod ord">
        <pc:chgData name="DeSantis, Candice" userId="ebf7425b-4c1c-4725-9788-d1206430aedf" providerId="ADAL" clId="{3A81E58A-60EE-48D3-8D07-7F6701F8C263}" dt="2021-03-08T23:26:55.331" v="7311"/>
        <pc:sldMkLst>
          <pc:docMk/>
          <pc:sldMk cId="1070399470" sldId="391"/>
        </pc:sldMkLst>
        <pc:spChg chg="add del mod">
          <ac:chgData name="DeSantis, Candice" userId="ebf7425b-4c1c-4725-9788-d1206430aedf" providerId="ADAL" clId="{3A81E58A-60EE-48D3-8D07-7F6701F8C263}" dt="2021-03-08T23:26:55.011" v="7310" actId="478"/>
          <ac:spMkLst>
            <pc:docMk/>
            <pc:sldMk cId="1070399470" sldId="391"/>
            <ac:spMk id="3" creationId="{6CCDC073-78A4-46E2-B060-0BAE382B16F5}"/>
          </ac:spMkLst>
        </pc:spChg>
        <pc:spChg chg="del mod">
          <ac:chgData name="DeSantis, Candice" userId="ebf7425b-4c1c-4725-9788-d1206430aedf" providerId="ADAL" clId="{3A81E58A-60EE-48D3-8D07-7F6701F8C263}" dt="2021-03-08T23:26:53.635" v="7308" actId="478"/>
          <ac:spMkLst>
            <pc:docMk/>
            <pc:sldMk cId="1070399470" sldId="391"/>
            <ac:spMk id="4" creationId="{16DEEE4D-AEA3-41DF-9386-15850231C466}"/>
          </ac:spMkLst>
        </pc:spChg>
        <pc:spChg chg="mod">
          <ac:chgData name="DeSantis, Candice" userId="ebf7425b-4c1c-4725-9788-d1206430aedf" providerId="ADAL" clId="{3A81E58A-60EE-48D3-8D07-7F6701F8C263}" dt="2021-03-05T17:45:47.760" v="1038" actId="13926"/>
          <ac:spMkLst>
            <pc:docMk/>
            <pc:sldMk cId="1070399470" sldId="391"/>
            <ac:spMk id="5" creationId="{99CCEBF0-39D5-4C40-A33A-F38722241062}"/>
          </ac:spMkLst>
        </pc:spChg>
        <pc:spChg chg="add mod">
          <ac:chgData name="DeSantis, Candice" userId="ebf7425b-4c1c-4725-9788-d1206430aedf" providerId="ADAL" clId="{3A81E58A-60EE-48D3-8D07-7F6701F8C263}" dt="2021-03-08T23:26:55.331" v="7311"/>
          <ac:spMkLst>
            <pc:docMk/>
            <pc:sldMk cId="1070399470" sldId="391"/>
            <ac:spMk id="6" creationId="{9885523D-C91B-49BF-A6CF-583F127F9B67}"/>
          </ac:spMkLst>
        </pc:spChg>
      </pc:sldChg>
      <pc:sldChg chg="addSp delSp modSp add mod ord">
        <pc:chgData name="DeSantis, Candice" userId="ebf7425b-4c1c-4725-9788-d1206430aedf" providerId="ADAL" clId="{3A81E58A-60EE-48D3-8D07-7F6701F8C263}" dt="2021-03-08T23:27:02.710" v="7315"/>
        <pc:sldMkLst>
          <pc:docMk/>
          <pc:sldMk cId="2723803177" sldId="392"/>
        </pc:sldMkLst>
        <pc:spChg chg="add del mod">
          <ac:chgData name="DeSantis, Candice" userId="ebf7425b-4c1c-4725-9788-d1206430aedf" providerId="ADAL" clId="{3A81E58A-60EE-48D3-8D07-7F6701F8C263}" dt="2021-03-08T23:27:01.694" v="7314" actId="478"/>
          <ac:spMkLst>
            <pc:docMk/>
            <pc:sldMk cId="2723803177" sldId="392"/>
            <ac:spMk id="3" creationId="{A5D5C48A-A197-4076-9AA6-CBE4298E9C7A}"/>
          </ac:spMkLst>
        </pc:spChg>
        <pc:spChg chg="del mod">
          <ac:chgData name="DeSantis, Candice" userId="ebf7425b-4c1c-4725-9788-d1206430aedf" providerId="ADAL" clId="{3A81E58A-60EE-48D3-8D07-7F6701F8C263}" dt="2021-03-08T23:26:59.284" v="7312" actId="478"/>
          <ac:spMkLst>
            <pc:docMk/>
            <pc:sldMk cId="2723803177" sldId="392"/>
            <ac:spMk id="4" creationId="{16DEEE4D-AEA3-41DF-9386-15850231C466}"/>
          </ac:spMkLst>
        </pc:spChg>
        <pc:spChg chg="mod">
          <ac:chgData name="DeSantis, Candice" userId="ebf7425b-4c1c-4725-9788-d1206430aedf" providerId="ADAL" clId="{3A81E58A-60EE-48D3-8D07-7F6701F8C263}" dt="2021-03-05T18:19:59.663" v="1635" actId="14100"/>
          <ac:spMkLst>
            <pc:docMk/>
            <pc:sldMk cId="2723803177" sldId="392"/>
            <ac:spMk id="5" creationId="{99CCEBF0-39D5-4C40-A33A-F38722241062}"/>
          </ac:spMkLst>
        </pc:spChg>
        <pc:spChg chg="add mod">
          <ac:chgData name="DeSantis, Candice" userId="ebf7425b-4c1c-4725-9788-d1206430aedf" providerId="ADAL" clId="{3A81E58A-60EE-48D3-8D07-7F6701F8C263}" dt="2021-03-08T23:27:02.710" v="7315"/>
          <ac:spMkLst>
            <pc:docMk/>
            <pc:sldMk cId="2723803177" sldId="392"/>
            <ac:spMk id="6" creationId="{888F69C9-5098-4C59-9E99-F55BCB4A5C87}"/>
          </ac:spMkLst>
        </pc:spChg>
      </pc:sldChg>
      <pc:sldChg chg="addSp delSp modSp add mod ord">
        <pc:chgData name="DeSantis, Candice" userId="ebf7425b-4c1c-4725-9788-d1206430aedf" providerId="ADAL" clId="{3A81E58A-60EE-48D3-8D07-7F6701F8C263}" dt="2021-03-08T23:27:10.611" v="7319"/>
        <pc:sldMkLst>
          <pc:docMk/>
          <pc:sldMk cId="1740528395" sldId="393"/>
        </pc:sldMkLst>
        <pc:spChg chg="add del mod">
          <ac:chgData name="DeSantis, Candice" userId="ebf7425b-4c1c-4725-9788-d1206430aedf" providerId="ADAL" clId="{3A81E58A-60EE-48D3-8D07-7F6701F8C263}" dt="2021-03-08T23:27:09.617" v="7318" actId="478"/>
          <ac:spMkLst>
            <pc:docMk/>
            <pc:sldMk cId="1740528395" sldId="393"/>
            <ac:spMk id="3" creationId="{8209DDA8-7AAD-41A1-9683-9B10482C8513}"/>
          </ac:spMkLst>
        </pc:spChg>
        <pc:spChg chg="del mod">
          <ac:chgData name="DeSantis, Candice" userId="ebf7425b-4c1c-4725-9788-d1206430aedf" providerId="ADAL" clId="{3A81E58A-60EE-48D3-8D07-7F6701F8C263}" dt="2021-03-08T23:27:07.047" v="7316" actId="478"/>
          <ac:spMkLst>
            <pc:docMk/>
            <pc:sldMk cId="1740528395" sldId="393"/>
            <ac:spMk id="4" creationId="{16DEEE4D-AEA3-41DF-9386-15850231C466}"/>
          </ac:spMkLst>
        </pc:spChg>
        <pc:spChg chg="mod">
          <ac:chgData name="DeSantis, Candice" userId="ebf7425b-4c1c-4725-9788-d1206430aedf" providerId="ADAL" clId="{3A81E58A-60EE-48D3-8D07-7F6701F8C263}" dt="2021-03-05T17:48:20.722" v="1048" actId="20577"/>
          <ac:spMkLst>
            <pc:docMk/>
            <pc:sldMk cId="1740528395" sldId="393"/>
            <ac:spMk id="5" creationId="{99CCEBF0-39D5-4C40-A33A-F38722241062}"/>
          </ac:spMkLst>
        </pc:spChg>
        <pc:spChg chg="add mod">
          <ac:chgData name="DeSantis, Candice" userId="ebf7425b-4c1c-4725-9788-d1206430aedf" providerId="ADAL" clId="{3A81E58A-60EE-48D3-8D07-7F6701F8C263}" dt="2021-03-08T23:27:10.611" v="7319"/>
          <ac:spMkLst>
            <pc:docMk/>
            <pc:sldMk cId="1740528395" sldId="393"/>
            <ac:spMk id="6" creationId="{BBBD2116-F514-46AD-A8BB-790E53418426}"/>
          </ac:spMkLst>
        </pc:spChg>
      </pc:sldChg>
      <pc:sldChg chg="modSp add mod ord">
        <pc:chgData name="DeSantis, Candice" userId="ebf7425b-4c1c-4725-9788-d1206430aedf" providerId="ADAL" clId="{3A81E58A-60EE-48D3-8D07-7F6701F8C263}" dt="2021-03-08T23:27:56.425" v="7331" actId="404"/>
        <pc:sldMkLst>
          <pc:docMk/>
          <pc:sldMk cId="3238934965" sldId="394"/>
        </pc:sldMkLst>
        <pc:spChg chg="mod">
          <ac:chgData name="DeSantis, Candice" userId="ebf7425b-4c1c-4725-9788-d1206430aedf" providerId="ADAL" clId="{3A81E58A-60EE-48D3-8D07-7F6701F8C263}" dt="2021-03-08T23:27:56.425" v="7331" actId="404"/>
          <ac:spMkLst>
            <pc:docMk/>
            <pc:sldMk cId="3238934965" sldId="394"/>
            <ac:spMk id="4" creationId="{16DEEE4D-AEA3-41DF-9386-15850231C466}"/>
          </ac:spMkLst>
        </pc:spChg>
        <pc:spChg chg="mod">
          <ac:chgData name="DeSantis, Candice" userId="ebf7425b-4c1c-4725-9788-d1206430aedf" providerId="ADAL" clId="{3A81E58A-60EE-48D3-8D07-7F6701F8C263}" dt="2021-03-05T18:19:45.122" v="1634" actId="20577"/>
          <ac:spMkLst>
            <pc:docMk/>
            <pc:sldMk cId="3238934965" sldId="394"/>
            <ac:spMk id="5" creationId="{99CCEBF0-39D5-4C40-A33A-F38722241062}"/>
          </ac:spMkLst>
        </pc:spChg>
      </pc:sldChg>
      <pc:sldChg chg="modSp add mod ord">
        <pc:chgData name="DeSantis, Candice" userId="ebf7425b-4c1c-4725-9788-d1206430aedf" providerId="ADAL" clId="{3A81E58A-60EE-48D3-8D07-7F6701F8C263}" dt="2021-03-05T22:04:55.232" v="3629"/>
        <pc:sldMkLst>
          <pc:docMk/>
          <pc:sldMk cId="2332666779" sldId="395"/>
        </pc:sldMkLst>
        <pc:spChg chg="mod">
          <ac:chgData name="DeSantis, Candice" userId="ebf7425b-4c1c-4725-9788-d1206430aedf" providerId="ADAL" clId="{3A81E58A-60EE-48D3-8D07-7F6701F8C263}" dt="2021-03-05T20:39:55.042" v="2688" actId="20577"/>
          <ac:spMkLst>
            <pc:docMk/>
            <pc:sldMk cId="2332666779" sldId="395"/>
            <ac:spMk id="3" creationId="{06942845-BD5A-42C5-A5C4-13339DD507AB}"/>
          </ac:spMkLst>
        </pc:spChg>
        <pc:spChg chg="mod">
          <ac:chgData name="DeSantis, Candice" userId="ebf7425b-4c1c-4725-9788-d1206430aedf" providerId="ADAL" clId="{3A81E58A-60EE-48D3-8D07-7F6701F8C263}" dt="2021-03-05T20:44:37.799" v="2932" actId="14100"/>
          <ac:spMkLst>
            <pc:docMk/>
            <pc:sldMk cId="2332666779" sldId="395"/>
            <ac:spMk id="5" creationId="{99CCEBF0-39D5-4C40-A33A-F38722241062}"/>
          </ac:spMkLst>
        </pc:spChg>
      </pc:sldChg>
      <pc:sldChg chg="modSp add mod ord">
        <pc:chgData name="DeSantis, Candice" userId="ebf7425b-4c1c-4725-9788-d1206430aedf" providerId="ADAL" clId="{3A81E58A-60EE-48D3-8D07-7F6701F8C263}" dt="2021-03-05T22:04:55.232" v="3629"/>
        <pc:sldMkLst>
          <pc:docMk/>
          <pc:sldMk cId="2422387546" sldId="396"/>
        </pc:sldMkLst>
        <pc:spChg chg="mod">
          <ac:chgData name="DeSantis, Candice" userId="ebf7425b-4c1c-4725-9788-d1206430aedf" providerId="ADAL" clId="{3A81E58A-60EE-48D3-8D07-7F6701F8C263}" dt="2021-03-05T18:53:00.904" v="2142" actId="14100"/>
          <ac:spMkLst>
            <pc:docMk/>
            <pc:sldMk cId="2422387546" sldId="396"/>
            <ac:spMk id="3" creationId="{06942845-BD5A-42C5-A5C4-13339DD507AB}"/>
          </ac:spMkLst>
        </pc:spChg>
        <pc:spChg chg="mod">
          <ac:chgData name="DeSantis, Candice" userId="ebf7425b-4c1c-4725-9788-d1206430aedf" providerId="ADAL" clId="{3A81E58A-60EE-48D3-8D07-7F6701F8C263}" dt="2021-03-05T20:39:01.571" v="2660" actId="6549"/>
          <ac:spMkLst>
            <pc:docMk/>
            <pc:sldMk cId="2422387546" sldId="396"/>
            <ac:spMk id="5" creationId="{99CCEBF0-39D5-4C40-A33A-F38722241062}"/>
          </ac:spMkLst>
        </pc:spChg>
      </pc:sldChg>
      <pc:sldChg chg="modSp add mod ord addCm">
        <pc:chgData name="DeSantis, Candice" userId="ebf7425b-4c1c-4725-9788-d1206430aedf" providerId="ADAL" clId="{3A81E58A-60EE-48D3-8D07-7F6701F8C263}" dt="2021-03-09T15:50:46.989" v="7332" actId="1589"/>
        <pc:sldMkLst>
          <pc:docMk/>
          <pc:sldMk cId="3140277198" sldId="397"/>
        </pc:sldMkLst>
        <pc:spChg chg="mod">
          <ac:chgData name="DeSantis, Candice" userId="ebf7425b-4c1c-4725-9788-d1206430aedf" providerId="ADAL" clId="{3A81E58A-60EE-48D3-8D07-7F6701F8C263}" dt="2021-03-08T16:58:25" v="3879" actId="20577"/>
          <ac:spMkLst>
            <pc:docMk/>
            <pc:sldMk cId="3140277198" sldId="397"/>
            <ac:spMk id="3" creationId="{06942845-BD5A-42C5-A5C4-13339DD507AB}"/>
          </ac:spMkLst>
        </pc:spChg>
        <pc:spChg chg="mod">
          <ac:chgData name="DeSantis, Candice" userId="ebf7425b-4c1c-4725-9788-d1206430aedf" providerId="ADAL" clId="{3A81E58A-60EE-48D3-8D07-7F6701F8C263}" dt="2021-03-05T20:11:21.773" v="2301" actId="13926"/>
          <ac:spMkLst>
            <pc:docMk/>
            <pc:sldMk cId="3140277198" sldId="397"/>
            <ac:spMk id="5" creationId="{99CCEBF0-39D5-4C40-A33A-F38722241062}"/>
          </ac:spMkLst>
        </pc:spChg>
      </pc:sldChg>
      <pc:sldChg chg="modSp add mod ord">
        <pc:chgData name="DeSantis, Candice" userId="ebf7425b-4c1c-4725-9788-d1206430aedf" providerId="ADAL" clId="{3A81E58A-60EE-48D3-8D07-7F6701F8C263}" dt="2021-03-05T22:04:55.232" v="3629"/>
        <pc:sldMkLst>
          <pc:docMk/>
          <pc:sldMk cId="4239627065" sldId="398"/>
        </pc:sldMkLst>
        <pc:spChg chg="mod">
          <ac:chgData name="DeSantis, Candice" userId="ebf7425b-4c1c-4725-9788-d1206430aedf" providerId="ADAL" clId="{3A81E58A-60EE-48D3-8D07-7F6701F8C263}" dt="2021-03-05T20:06:20.950" v="2205" actId="20577"/>
          <ac:spMkLst>
            <pc:docMk/>
            <pc:sldMk cId="4239627065" sldId="398"/>
            <ac:spMk id="3" creationId="{06942845-BD5A-42C5-A5C4-13339DD507AB}"/>
          </ac:spMkLst>
        </pc:spChg>
        <pc:spChg chg="mod">
          <ac:chgData name="DeSantis, Candice" userId="ebf7425b-4c1c-4725-9788-d1206430aedf" providerId="ADAL" clId="{3A81E58A-60EE-48D3-8D07-7F6701F8C263}" dt="2021-03-05T20:38:24.924" v="2656" actId="20577"/>
          <ac:spMkLst>
            <pc:docMk/>
            <pc:sldMk cId="4239627065" sldId="398"/>
            <ac:spMk id="5" creationId="{99CCEBF0-39D5-4C40-A33A-F38722241062}"/>
          </ac:spMkLst>
        </pc:spChg>
      </pc:sldChg>
      <pc:sldChg chg="modSp add mod ord">
        <pc:chgData name="DeSantis, Candice" userId="ebf7425b-4c1c-4725-9788-d1206430aedf" providerId="ADAL" clId="{3A81E58A-60EE-48D3-8D07-7F6701F8C263}" dt="2021-03-05T22:04:55.232" v="3629"/>
        <pc:sldMkLst>
          <pc:docMk/>
          <pc:sldMk cId="1601179147" sldId="399"/>
        </pc:sldMkLst>
        <pc:spChg chg="mod">
          <ac:chgData name="DeSantis, Candice" userId="ebf7425b-4c1c-4725-9788-d1206430aedf" providerId="ADAL" clId="{3A81E58A-60EE-48D3-8D07-7F6701F8C263}" dt="2021-03-05T20:06:51.577" v="2214" actId="20577"/>
          <ac:spMkLst>
            <pc:docMk/>
            <pc:sldMk cId="1601179147" sldId="399"/>
            <ac:spMk id="3" creationId="{06942845-BD5A-42C5-A5C4-13339DD507AB}"/>
          </ac:spMkLst>
        </pc:spChg>
        <pc:spChg chg="mod">
          <ac:chgData name="DeSantis, Candice" userId="ebf7425b-4c1c-4725-9788-d1206430aedf" providerId="ADAL" clId="{3A81E58A-60EE-48D3-8D07-7F6701F8C263}" dt="2021-03-05T20:06:47.082" v="2209"/>
          <ac:spMkLst>
            <pc:docMk/>
            <pc:sldMk cId="1601179147" sldId="399"/>
            <ac:spMk id="5" creationId="{99CCEBF0-39D5-4C40-A33A-F38722241062}"/>
          </ac:spMkLst>
        </pc:spChg>
      </pc:sldChg>
      <pc:sldChg chg="modSp add mod ord">
        <pc:chgData name="DeSantis, Candice" userId="ebf7425b-4c1c-4725-9788-d1206430aedf" providerId="ADAL" clId="{3A81E58A-60EE-48D3-8D07-7F6701F8C263}" dt="2021-03-08T16:58:21.445" v="3871" actId="20577"/>
        <pc:sldMkLst>
          <pc:docMk/>
          <pc:sldMk cId="4253786157" sldId="400"/>
        </pc:sldMkLst>
        <pc:spChg chg="mod">
          <ac:chgData name="DeSantis, Candice" userId="ebf7425b-4c1c-4725-9788-d1206430aedf" providerId="ADAL" clId="{3A81E58A-60EE-48D3-8D07-7F6701F8C263}" dt="2021-03-08T16:58:21.445" v="3871" actId="20577"/>
          <ac:spMkLst>
            <pc:docMk/>
            <pc:sldMk cId="4253786157" sldId="400"/>
            <ac:spMk id="3" creationId="{06942845-BD5A-42C5-A5C4-13339DD507AB}"/>
          </ac:spMkLst>
        </pc:spChg>
        <pc:spChg chg="mod">
          <ac:chgData name="DeSantis, Candice" userId="ebf7425b-4c1c-4725-9788-d1206430aedf" providerId="ADAL" clId="{3A81E58A-60EE-48D3-8D07-7F6701F8C263}" dt="2021-03-05T20:13:35.727" v="2325" actId="6549"/>
          <ac:spMkLst>
            <pc:docMk/>
            <pc:sldMk cId="4253786157" sldId="400"/>
            <ac:spMk id="5" creationId="{99CCEBF0-39D5-4C40-A33A-F38722241062}"/>
          </ac:spMkLst>
        </pc:spChg>
      </pc:sldChg>
      <pc:sldChg chg="modSp add mod ord">
        <pc:chgData name="DeSantis, Candice" userId="ebf7425b-4c1c-4725-9788-d1206430aedf" providerId="ADAL" clId="{3A81E58A-60EE-48D3-8D07-7F6701F8C263}" dt="2021-03-08T16:58:16.943" v="3863" actId="20577"/>
        <pc:sldMkLst>
          <pc:docMk/>
          <pc:sldMk cId="1152463500" sldId="401"/>
        </pc:sldMkLst>
        <pc:spChg chg="mod">
          <ac:chgData name="DeSantis, Candice" userId="ebf7425b-4c1c-4725-9788-d1206430aedf" providerId="ADAL" clId="{3A81E58A-60EE-48D3-8D07-7F6701F8C263}" dt="2021-03-08T16:58:16.943" v="3863" actId="20577"/>
          <ac:spMkLst>
            <pc:docMk/>
            <pc:sldMk cId="1152463500" sldId="401"/>
            <ac:spMk id="3" creationId="{06942845-BD5A-42C5-A5C4-13339DD507AB}"/>
          </ac:spMkLst>
        </pc:spChg>
        <pc:spChg chg="mod">
          <ac:chgData name="DeSantis, Candice" userId="ebf7425b-4c1c-4725-9788-d1206430aedf" providerId="ADAL" clId="{3A81E58A-60EE-48D3-8D07-7F6701F8C263}" dt="2021-03-05T20:18:03.475" v="2385" actId="20577"/>
          <ac:spMkLst>
            <pc:docMk/>
            <pc:sldMk cId="1152463500" sldId="401"/>
            <ac:spMk id="5" creationId="{99CCEBF0-39D5-4C40-A33A-F38722241062}"/>
          </ac:spMkLst>
        </pc:spChg>
      </pc:sldChg>
      <pc:sldChg chg="modSp add mod ord">
        <pc:chgData name="DeSantis, Candice" userId="ebf7425b-4c1c-4725-9788-d1206430aedf" providerId="ADAL" clId="{3A81E58A-60EE-48D3-8D07-7F6701F8C263}" dt="2021-03-08T16:58:13.386" v="3855" actId="20577"/>
        <pc:sldMkLst>
          <pc:docMk/>
          <pc:sldMk cId="2251602034" sldId="402"/>
        </pc:sldMkLst>
        <pc:spChg chg="mod">
          <ac:chgData name="DeSantis, Candice" userId="ebf7425b-4c1c-4725-9788-d1206430aedf" providerId="ADAL" clId="{3A81E58A-60EE-48D3-8D07-7F6701F8C263}" dt="2021-03-08T16:58:13.386" v="3855" actId="20577"/>
          <ac:spMkLst>
            <pc:docMk/>
            <pc:sldMk cId="2251602034" sldId="402"/>
            <ac:spMk id="3" creationId="{06942845-BD5A-42C5-A5C4-13339DD507AB}"/>
          </ac:spMkLst>
        </pc:spChg>
        <pc:spChg chg="mod">
          <ac:chgData name="DeSantis, Candice" userId="ebf7425b-4c1c-4725-9788-d1206430aedf" providerId="ADAL" clId="{3A81E58A-60EE-48D3-8D07-7F6701F8C263}" dt="2021-03-05T20:27:29.080" v="2445" actId="6549"/>
          <ac:spMkLst>
            <pc:docMk/>
            <pc:sldMk cId="2251602034" sldId="402"/>
            <ac:spMk id="5" creationId="{99CCEBF0-39D5-4C40-A33A-F38722241062}"/>
          </ac:spMkLst>
        </pc:spChg>
      </pc:sldChg>
      <pc:sldChg chg="addSp delSp modSp add mod ord">
        <pc:chgData name="DeSantis, Candice" userId="ebf7425b-4c1c-4725-9788-d1206430aedf" providerId="ADAL" clId="{3A81E58A-60EE-48D3-8D07-7F6701F8C263}" dt="2021-03-08T16:58:09.296" v="3847" actId="20577"/>
        <pc:sldMkLst>
          <pc:docMk/>
          <pc:sldMk cId="1540298518" sldId="403"/>
        </pc:sldMkLst>
        <pc:spChg chg="mod">
          <ac:chgData name="DeSantis, Candice" userId="ebf7425b-4c1c-4725-9788-d1206430aedf" providerId="ADAL" clId="{3A81E58A-60EE-48D3-8D07-7F6701F8C263}" dt="2021-03-08T16:58:09.296" v="3847" actId="20577"/>
          <ac:spMkLst>
            <pc:docMk/>
            <pc:sldMk cId="1540298518" sldId="403"/>
            <ac:spMk id="3" creationId="{06942845-BD5A-42C5-A5C4-13339DD507AB}"/>
          </ac:spMkLst>
        </pc:spChg>
        <pc:spChg chg="mod">
          <ac:chgData name="DeSantis, Candice" userId="ebf7425b-4c1c-4725-9788-d1206430aedf" providerId="ADAL" clId="{3A81E58A-60EE-48D3-8D07-7F6701F8C263}" dt="2021-03-05T20:33:20.952" v="2507" actId="400"/>
          <ac:spMkLst>
            <pc:docMk/>
            <pc:sldMk cId="1540298518" sldId="403"/>
            <ac:spMk id="5" creationId="{99CCEBF0-39D5-4C40-A33A-F38722241062}"/>
          </ac:spMkLst>
        </pc:spChg>
        <pc:spChg chg="add del">
          <ac:chgData name="DeSantis, Candice" userId="ebf7425b-4c1c-4725-9788-d1206430aedf" providerId="ADAL" clId="{3A81E58A-60EE-48D3-8D07-7F6701F8C263}" dt="2021-03-05T20:32:21.671" v="2497" actId="22"/>
          <ac:spMkLst>
            <pc:docMk/>
            <pc:sldMk cId="1540298518" sldId="403"/>
            <ac:spMk id="6" creationId="{EBE7B6F0-D8A4-4F66-99FA-F7C28200A6AA}"/>
          </ac:spMkLst>
        </pc:spChg>
      </pc:sldChg>
      <pc:sldChg chg="modSp add mod ord">
        <pc:chgData name="DeSantis, Candice" userId="ebf7425b-4c1c-4725-9788-d1206430aedf" providerId="ADAL" clId="{3A81E58A-60EE-48D3-8D07-7F6701F8C263}" dt="2021-03-08T16:58:05.762" v="3839" actId="20577"/>
        <pc:sldMkLst>
          <pc:docMk/>
          <pc:sldMk cId="2801100830" sldId="404"/>
        </pc:sldMkLst>
        <pc:spChg chg="mod">
          <ac:chgData name="DeSantis, Candice" userId="ebf7425b-4c1c-4725-9788-d1206430aedf" providerId="ADAL" clId="{3A81E58A-60EE-48D3-8D07-7F6701F8C263}" dt="2021-03-08T16:58:05.762" v="3839" actId="20577"/>
          <ac:spMkLst>
            <pc:docMk/>
            <pc:sldMk cId="2801100830" sldId="404"/>
            <ac:spMk id="3" creationId="{06942845-BD5A-42C5-A5C4-13339DD507AB}"/>
          </ac:spMkLst>
        </pc:spChg>
        <pc:spChg chg="mod">
          <ac:chgData name="DeSantis, Candice" userId="ebf7425b-4c1c-4725-9788-d1206430aedf" providerId="ADAL" clId="{3A81E58A-60EE-48D3-8D07-7F6701F8C263}" dt="2021-03-05T20:37:20.921" v="2604" actId="20577"/>
          <ac:spMkLst>
            <pc:docMk/>
            <pc:sldMk cId="2801100830" sldId="404"/>
            <ac:spMk id="5" creationId="{99CCEBF0-39D5-4C40-A33A-F38722241062}"/>
          </ac:spMkLst>
        </pc:spChg>
      </pc:sldChg>
      <pc:sldChg chg="modSp add mod ord">
        <pc:chgData name="DeSantis, Candice" userId="ebf7425b-4c1c-4725-9788-d1206430aedf" providerId="ADAL" clId="{3A81E58A-60EE-48D3-8D07-7F6701F8C263}" dt="2021-03-08T16:58:01.821" v="3831" actId="20577"/>
        <pc:sldMkLst>
          <pc:docMk/>
          <pc:sldMk cId="79178682" sldId="405"/>
        </pc:sldMkLst>
        <pc:spChg chg="mod">
          <ac:chgData name="DeSantis, Candice" userId="ebf7425b-4c1c-4725-9788-d1206430aedf" providerId="ADAL" clId="{3A81E58A-60EE-48D3-8D07-7F6701F8C263}" dt="2021-03-08T16:58:01.821" v="3831" actId="20577"/>
          <ac:spMkLst>
            <pc:docMk/>
            <pc:sldMk cId="79178682" sldId="405"/>
            <ac:spMk id="3" creationId="{06942845-BD5A-42C5-A5C4-13339DD507AB}"/>
          </ac:spMkLst>
        </pc:spChg>
        <pc:spChg chg="mod">
          <ac:chgData name="DeSantis, Candice" userId="ebf7425b-4c1c-4725-9788-d1206430aedf" providerId="ADAL" clId="{3A81E58A-60EE-48D3-8D07-7F6701F8C263}" dt="2021-03-05T20:37:08.948" v="2601" actId="20577"/>
          <ac:spMkLst>
            <pc:docMk/>
            <pc:sldMk cId="79178682" sldId="405"/>
            <ac:spMk id="5" creationId="{99CCEBF0-39D5-4C40-A33A-F38722241062}"/>
          </ac:spMkLst>
        </pc:spChg>
      </pc:sldChg>
      <pc:sldChg chg="add del">
        <pc:chgData name="DeSantis, Candice" userId="ebf7425b-4c1c-4725-9788-d1206430aedf" providerId="ADAL" clId="{3A81E58A-60EE-48D3-8D07-7F6701F8C263}" dt="2021-03-05T20:35:37.702" v="2559" actId="2890"/>
        <pc:sldMkLst>
          <pc:docMk/>
          <pc:sldMk cId="2780365119" sldId="405"/>
        </pc:sldMkLst>
      </pc:sldChg>
      <pc:sldChg chg="add del replId">
        <pc:chgData name="DeSantis, Candice" userId="ebf7425b-4c1c-4725-9788-d1206430aedf" providerId="ADAL" clId="{3A81E58A-60EE-48D3-8D07-7F6701F8C263}" dt="2021-03-05T20:35:37.702" v="2559" actId="2890"/>
        <pc:sldMkLst>
          <pc:docMk/>
          <pc:sldMk cId="131095055" sldId="406"/>
        </pc:sldMkLst>
      </pc:sldChg>
      <pc:sldChg chg="add ord">
        <pc:chgData name="DeSantis, Candice" userId="ebf7425b-4c1c-4725-9788-d1206430aedf" providerId="ADAL" clId="{3A81E58A-60EE-48D3-8D07-7F6701F8C263}" dt="2021-03-05T22:04:55.232" v="3629"/>
        <pc:sldMkLst>
          <pc:docMk/>
          <pc:sldMk cId="1168920641" sldId="406"/>
        </pc:sldMkLst>
      </pc:sldChg>
      <pc:sldChg chg="modSp add del mod ord">
        <pc:chgData name="DeSantis, Candice" userId="ebf7425b-4c1c-4725-9788-d1206430aedf" providerId="ADAL" clId="{3A81E58A-60EE-48D3-8D07-7F6701F8C263}" dt="2021-03-08T20:28:04.587" v="4321" actId="47"/>
        <pc:sldMkLst>
          <pc:docMk/>
          <pc:sldMk cId="1505070438" sldId="407"/>
        </pc:sldMkLst>
        <pc:spChg chg="mod">
          <ac:chgData name="DeSantis, Candice" userId="ebf7425b-4c1c-4725-9788-d1206430aedf" providerId="ADAL" clId="{3A81E58A-60EE-48D3-8D07-7F6701F8C263}" dt="2021-03-05T20:45:31.956" v="2970" actId="20577"/>
          <ac:spMkLst>
            <pc:docMk/>
            <pc:sldMk cId="1505070438" sldId="407"/>
            <ac:spMk id="3" creationId="{06942845-BD5A-42C5-A5C4-13339DD507AB}"/>
          </ac:spMkLst>
        </pc:spChg>
        <pc:spChg chg="mod">
          <ac:chgData name="DeSantis, Candice" userId="ebf7425b-4c1c-4725-9788-d1206430aedf" providerId="ADAL" clId="{3A81E58A-60EE-48D3-8D07-7F6701F8C263}" dt="2021-03-05T20:49:42.598" v="3073" actId="6549"/>
          <ac:spMkLst>
            <pc:docMk/>
            <pc:sldMk cId="1505070438" sldId="407"/>
            <ac:spMk id="4" creationId="{3F6CE2FE-F02B-461B-8C8F-E1DFA26F0ED4}"/>
          </ac:spMkLst>
        </pc:spChg>
      </pc:sldChg>
      <pc:sldChg chg="modSp add mod ord">
        <pc:chgData name="DeSantis, Candice" userId="ebf7425b-4c1c-4725-9788-d1206430aedf" providerId="ADAL" clId="{3A81E58A-60EE-48D3-8D07-7F6701F8C263}" dt="2021-03-05T22:04:55.232" v="3629"/>
        <pc:sldMkLst>
          <pc:docMk/>
          <pc:sldMk cId="4132202549" sldId="408"/>
        </pc:sldMkLst>
        <pc:spChg chg="mod">
          <ac:chgData name="DeSantis, Candice" userId="ebf7425b-4c1c-4725-9788-d1206430aedf" providerId="ADAL" clId="{3A81E58A-60EE-48D3-8D07-7F6701F8C263}" dt="2021-03-05T20:54:11.100" v="3130" actId="20577"/>
          <ac:spMkLst>
            <pc:docMk/>
            <pc:sldMk cId="4132202549" sldId="408"/>
            <ac:spMk id="3" creationId="{06942845-BD5A-42C5-A5C4-13339DD507AB}"/>
          </ac:spMkLst>
        </pc:spChg>
        <pc:spChg chg="mod">
          <ac:chgData name="DeSantis, Candice" userId="ebf7425b-4c1c-4725-9788-d1206430aedf" providerId="ADAL" clId="{3A81E58A-60EE-48D3-8D07-7F6701F8C263}" dt="2021-03-05T20:56:02.634" v="3185" actId="403"/>
          <ac:spMkLst>
            <pc:docMk/>
            <pc:sldMk cId="4132202549" sldId="408"/>
            <ac:spMk id="4" creationId="{3F6CE2FE-F02B-461B-8C8F-E1DFA26F0ED4}"/>
          </ac:spMkLst>
        </pc:spChg>
      </pc:sldChg>
      <pc:sldChg chg="add del">
        <pc:chgData name="DeSantis, Candice" userId="ebf7425b-4c1c-4725-9788-d1206430aedf" providerId="ADAL" clId="{3A81E58A-60EE-48D3-8D07-7F6701F8C263}" dt="2021-03-05T20:54:00.086" v="3123" actId="47"/>
        <pc:sldMkLst>
          <pc:docMk/>
          <pc:sldMk cId="1686740592" sldId="409"/>
        </pc:sldMkLst>
      </pc:sldChg>
      <pc:sldChg chg="modSp add mod ord">
        <pc:chgData name="DeSantis, Candice" userId="ebf7425b-4c1c-4725-9788-d1206430aedf" providerId="ADAL" clId="{3A81E58A-60EE-48D3-8D07-7F6701F8C263}" dt="2021-03-08T16:54:29.262" v="3663" actId="6549"/>
        <pc:sldMkLst>
          <pc:docMk/>
          <pc:sldMk cId="3352893519" sldId="409"/>
        </pc:sldMkLst>
        <pc:spChg chg="mod">
          <ac:chgData name="DeSantis, Candice" userId="ebf7425b-4c1c-4725-9788-d1206430aedf" providerId="ADAL" clId="{3A81E58A-60EE-48D3-8D07-7F6701F8C263}" dt="2021-03-05T20:56:12.286" v="3196" actId="20577"/>
          <ac:spMkLst>
            <pc:docMk/>
            <pc:sldMk cId="3352893519" sldId="409"/>
            <ac:spMk id="3" creationId="{06942845-BD5A-42C5-A5C4-13339DD507AB}"/>
          </ac:spMkLst>
        </pc:spChg>
        <pc:spChg chg="mod">
          <ac:chgData name="DeSantis, Candice" userId="ebf7425b-4c1c-4725-9788-d1206430aedf" providerId="ADAL" clId="{3A81E58A-60EE-48D3-8D07-7F6701F8C263}" dt="2021-03-08T16:54:29.262" v="3663" actId="6549"/>
          <ac:spMkLst>
            <pc:docMk/>
            <pc:sldMk cId="3352893519" sldId="409"/>
            <ac:spMk id="4" creationId="{3F6CE2FE-F02B-461B-8C8F-E1DFA26F0ED4}"/>
          </ac:spMkLst>
        </pc:spChg>
      </pc:sldChg>
      <pc:sldChg chg="add del">
        <pc:chgData name="DeSantis, Candice" userId="ebf7425b-4c1c-4725-9788-d1206430aedf" providerId="ADAL" clId="{3A81E58A-60EE-48D3-8D07-7F6701F8C263}" dt="2021-03-05T20:54:03.403" v="3124" actId="47"/>
        <pc:sldMkLst>
          <pc:docMk/>
          <pc:sldMk cId="427405406" sldId="410"/>
        </pc:sldMkLst>
      </pc:sldChg>
      <pc:sldChg chg="modSp add mod ord">
        <pc:chgData name="DeSantis, Candice" userId="ebf7425b-4c1c-4725-9788-d1206430aedf" providerId="ADAL" clId="{3A81E58A-60EE-48D3-8D07-7F6701F8C263}" dt="2021-03-05T22:04:55.232" v="3629"/>
        <pc:sldMkLst>
          <pc:docMk/>
          <pc:sldMk cId="2045792411" sldId="410"/>
        </pc:sldMkLst>
        <pc:spChg chg="mod">
          <ac:chgData name="DeSantis, Candice" userId="ebf7425b-4c1c-4725-9788-d1206430aedf" providerId="ADAL" clId="{3A81E58A-60EE-48D3-8D07-7F6701F8C263}" dt="2021-03-05T21:05:31.976" v="3339" actId="20577"/>
          <ac:spMkLst>
            <pc:docMk/>
            <pc:sldMk cId="2045792411" sldId="410"/>
            <ac:spMk id="5" creationId="{99CCEBF0-39D5-4C40-A33A-F38722241062}"/>
          </ac:spMkLst>
        </pc:spChg>
      </pc:sldChg>
      <pc:sldChg chg="modSp add mod ord">
        <pc:chgData name="DeSantis, Candice" userId="ebf7425b-4c1c-4725-9788-d1206430aedf" providerId="ADAL" clId="{3A81E58A-60EE-48D3-8D07-7F6701F8C263}" dt="2021-03-05T22:04:55.232" v="3629"/>
        <pc:sldMkLst>
          <pc:docMk/>
          <pc:sldMk cId="416266090" sldId="411"/>
        </pc:sldMkLst>
        <pc:spChg chg="mod">
          <ac:chgData name="DeSantis, Candice" userId="ebf7425b-4c1c-4725-9788-d1206430aedf" providerId="ADAL" clId="{3A81E58A-60EE-48D3-8D07-7F6701F8C263}" dt="2021-03-05T21:10:42.909" v="3379" actId="403"/>
          <ac:spMkLst>
            <pc:docMk/>
            <pc:sldMk cId="416266090" sldId="411"/>
            <ac:spMk id="5" creationId="{99CCEBF0-39D5-4C40-A33A-F38722241062}"/>
          </ac:spMkLst>
        </pc:spChg>
      </pc:sldChg>
      <pc:sldChg chg="add del">
        <pc:chgData name="DeSantis, Candice" userId="ebf7425b-4c1c-4725-9788-d1206430aedf" providerId="ADAL" clId="{3A81E58A-60EE-48D3-8D07-7F6701F8C263}" dt="2021-03-05T20:54:04.744" v="3125" actId="47"/>
        <pc:sldMkLst>
          <pc:docMk/>
          <pc:sldMk cId="1033225210" sldId="411"/>
        </pc:sldMkLst>
      </pc:sldChg>
      <pc:sldChg chg="addSp modSp add del mod ord">
        <pc:chgData name="DeSantis, Candice" userId="ebf7425b-4c1c-4725-9788-d1206430aedf" providerId="ADAL" clId="{3A81E58A-60EE-48D3-8D07-7F6701F8C263}" dt="2021-03-05T22:04:55.232" v="3629"/>
        <pc:sldMkLst>
          <pc:docMk/>
          <pc:sldMk cId="7398558" sldId="412"/>
        </pc:sldMkLst>
        <pc:spChg chg="mod">
          <ac:chgData name="DeSantis, Candice" userId="ebf7425b-4c1c-4725-9788-d1206430aedf" providerId="ADAL" clId="{3A81E58A-60EE-48D3-8D07-7F6701F8C263}" dt="2021-03-05T21:07:39.669" v="3351" actId="20577"/>
          <ac:spMkLst>
            <pc:docMk/>
            <pc:sldMk cId="7398558" sldId="412"/>
            <ac:spMk id="5" creationId="{99CCEBF0-39D5-4C40-A33A-F38722241062}"/>
          </ac:spMkLst>
        </pc:spChg>
        <pc:picChg chg="add mod">
          <ac:chgData name="DeSantis, Candice" userId="ebf7425b-4c1c-4725-9788-d1206430aedf" providerId="ADAL" clId="{3A81E58A-60EE-48D3-8D07-7F6701F8C263}" dt="2021-03-05T21:07:46.160" v="3354" actId="14100"/>
          <ac:picMkLst>
            <pc:docMk/>
            <pc:sldMk cId="7398558" sldId="412"/>
            <ac:picMk id="3" creationId="{039DDFC7-F0E6-4903-87CB-D10744DE2F9B}"/>
          </ac:picMkLst>
        </pc:picChg>
      </pc:sldChg>
      <pc:sldChg chg="modSp add mod ord">
        <pc:chgData name="DeSantis, Candice" userId="ebf7425b-4c1c-4725-9788-d1206430aedf" providerId="ADAL" clId="{3A81E58A-60EE-48D3-8D07-7F6701F8C263}" dt="2021-03-05T22:04:55.232" v="3629"/>
        <pc:sldMkLst>
          <pc:docMk/>
          <pc:sldMk cId="3081859437" sldId="413"/>
        </pc:sldMkLst>
        <pc:spChg chg="mod">
          <ac:chgData name="DeSantis, Candice" userId="ebf7425b-4c1c-4725-9788-d1206430aedf" providerId="ADAL" clId="{3A81E58A-60EE-48D3-8D07-7F6701F8C263}" dt="2021-03-05T21:10:37.551" v="3378" actId="2711"/>
          <ac:spMkLst>
            <pc:docMk/>
            <pc:sldMk cId="3081859437" sldId="413"/>
            <ac:spMk id="5" creationId="{99CCEBF0-39D5-4C40-A33A-F38722241062}"/>
          </ac:spMkLst>
        </pc:spChg>
      </pc:sldChg>
      <pc:sldChg chg="modSp add mod ord">
        <pc:chgData name="DeSantis, Candice" userId="ebf7425b-4c1c-4725-9788-d1206430aedf" providerId="ADAL" clId="{3A81E58A-60EE-48D3-8D07-7F6701F8C263}" dt="2021-03-05T22:04:55.232" v="3629"/>
        <pc:sldMkLst>
          <pc:docMk/>
          <pc:sldMk cId="2074524558" sldId="414"/>
        </pc:sldMkLst>
        <pc:spChg chg="mod">
          <ac:chgData name="DeSantis, Candice" userId="ebf7425b-4c1c-4725-9788-d1206430aedf" providerId="ADAL" clId="{3A81E58A-60EE-48D3-8D07-7F6701F8C263}" dt="2021-03-05T21:11:36.240" v="3388" actId="20577"/>
          <ac:spMkLst>
            <pc:docMk/>
            <pc:sldMk cId="2074524558" sldId="414"/>
            <ac:spMk id="5" creationId="{99CCEBF0-39D5-4C40-A33A-F38722241062}"/>
          </ac:spMkLst>
        </pc:spChg>
      </pc:sldChg>
      <pc:sldChg chg="modSp add del mod ord">
        <pc:chgData name="DeSantis, Candice" userId="ebf7425b-4c1c-4725-9788-d1206430aedf" providerId="ADAL" clId="{3A81E58A-60EE-48D3-8D07-7F6701F8C263}" dt="2021-03-08T20:29:53.914" v="4412" actId="47"/>
        <pc:sldMkLst>
          <pc:docMk/>
          <pc:sldMk cId="191204201" sldId="415"/>
        </pc:sldMkLst>
        <pc:spChg chg="mod">
          <ac:chgData name="DeSantis, Candice" userId="ebf7425b-4c1c-4725-9788-d1206430aedf" providerId="ADAL" clId="{3A81E58A-60EE-48D3-8D07-7F6701F8C263}" dt="2021-03-05T21:12:25.145" v="3394" actId="20577"/>
          <ac:spMkLst>
            <pc:docMk/>
            <pc:sldMk cId="191204201" sldId="415"/>
            <ac:spMk id="4" creationId="{16DEEE4D-AEA3-41DF-9386-15850231C466}"/>
          </ac:spMkLst>
        </pc:spChg>
        <pc:spChg chg="mod">
          <ac:chgData name="DeSantis, Candice" userId="ebf7425b-4c1c-4725-9788-d1206430aedf" providerId="ADAL" clId="{3A81E58A-60EE-48D3-8D07-7F6701F8C263}" dt="2021-03-05T21:12:38.418" v="3417" actId="20577"/>
          <ac:spMkLst>
            <pc:docMk/>
            <pc:sldMk cId="191204201" sldId="415"/>
            <ac:spMk id="5" creationId="{99CCEBF0-39D5-4C40-A33A-F38722241062}"/>
          </ac:spMkLst>
        </pc:spChg>
      </pc:sldChg>
      <pc:sldChg chg="addSp delSp modSp add mod ord">
        <pc:chgData name="DeSantis, Candice" userId="ebf7425b-4c1c-4725-9788-d1206430aedf" providerId="ADAL" clId="{3A81E58A-60EE-48D3-8D07-7F6701F8C263}" dt="2021-03-08T23:21:45.816" v="7214" actId="1038"/>
        <pc:sldMkLst>
          <pc:docMk/>
          <pc:sldMk cId="4008181884" sldId="416"/>
        </pc:sldMkLst>
        <pc:spChg chg="add del mod">
          <ac:chgData name="DeSantis, Candice" userId="ebf7425b-4c1c-4725-9788-d1206430aedf" providerId="ADAL" clId="{3A81E58A-60EE-48D3-8D07-7F6701F8C263}" dt="2021-03-08T23:17:20.128" v="7113" actId="478"/>
          <ac:spMkLst>
            <pc:docMk/>
            <pc:sldMk cId="4008181884" sldId="416"/>
            <ac:spMk id="3" creationId="{FB5E36BF-F6EE-44DE-8E9F-85AC8BC20B4F}"/>
          </ac:spMkLst>
        </pc:spChg>
        <pc:spChg chg="mod">
          <ac:chgData name="DeSantis, Candice" userId="ebf7425b-4c1c-4725-9788-d1206430aedf" providerId="ADAL" clId="{3A81E58A-60EE-48D3-8D07-7F6701F8C263}" dt="2021-03-08T17:09:32.401" v="3941" actId="20577"/>
          <ac:spMkLst>
            <pc:docMk/>
            <pc:sldMk cId="4008181884" sldId="416"/>
            <ac:spMk id="4" creationId="{16DEEE4D-AEA3-41DF-9386-15850231C466}"/>
          </ac:spMkLst>
        </pc:spChg>
        <pc:spChg chg="del mod">
          <ac:chgData name="DeSantis, Candice" userId="ebf7425b-4c1c-4725-9788-d1206430aedf" providerId="ADAL" clId="{3A81E58A-60EE-48D3-8D07-7F6701F8C263}" dt="2021-03-08T23:17:17.159" v="7112" actId="478"/>
          <ac:spMkLst>
            <pc:docMk/>
            <pc:sldMk cId="4008181884" sldId="416"/>
            <ac:spMk id="5" creationId="{99CCEBF0-39D5-4C40-A33A-F38722241062}"/>
          </ac:spMkLst>
        </pc:spChg>
        <pc:spChg chg="add mod">
          <ac:chgData name="DeSantis, Candice" userId="ebf7425b-4c1c-4725-9788-d1206430aedf" providerId="ADAL" clId="{3A81E58A-60EE-48D3-8D07-7F6701F8C263}" dt="2021-03-08T23:21:08.032" v="7158" actId="108"/>
          <ac:spMkLst>
            <pc:docMk/>
            <pc:sldMk cId="4008181884" sldId="416"/>
            <ac:spMk id="8" creationId="{ABAF73E2-C648-4EFB-97E4-3C5AE033BBD4}"/>
          </ac:spMkLst>
        </pc:spChg>
        <pc:picChg chg="add del mod">
          <ac:chgData name="DeSantis, Candice" userId="ebf7425b-4c1c-4725-9788-d1206430aedf" providerId="ADAL" clId="{3A81E58A-60EE-48D3-8D07-7F6701F8C263}" dt="2021-03-08T23:21:36.948" v="7159" actId="478"/>
          <ac:picMkLst>
            <pc:docMk/>
            <pc:sldMk cId="4008181884" sldId="416"/>
            <ac:picMk id="7" creationId="{1D3E0D17-C1B4-4795-AD58-A88BDD977FB8}"/>
          </ac:picMkLst>
        </pc:picChg>
        <pc:picChg chg="add mod">
          <ac:chgData name="DeSantis, Candice" userId="ebf7425b-4c1c-4725-9788-d1206430aedf" providerId="ADAL" clId="{3A81E58A-60EE-48D3-8D07-7F6701F8C263}" dt="2021-03-08T23:21:45.816" v="7214" actId="1038"/>
          <ac:picMkLst>
            <pc:docMk/>
            <pc:sldMk cId="4008181884" sldId="416"/>
            <ac:picMk id="10" creationId="{50293923-B5F1-44D4-8C00-A646FC4857EA}"/>
          </ac:picMkLst>
        </pc:picChg>
      </pc:sldChg>
      <pc:sldChg chg="modSp add mod ord">
        <pc:chgData name="DeSantis, Candice" userId="ebf7425b-4c1c-4725-9788-d1206430aedf" providerId="ADAL" clId="{3A81E58A-60EE-48D3-8D07-7F6701F8C263}" dt="2021-03-08T22:34:02.371" v="6310" actId="12"/>
        <pc:sldMkLst>
          <pc:docMk/>
          <pc:sldMk cId="3572721600" sldId="417"/>
        </pc:sldMkLst>
        <pc:spChg chg="mod">
          <ac:chgData name="DeSantis, Candice" userId="ebf7425b-4c1c-4725-9788-d1206430aedf" providerId="ADAL" clId="{3A81E58A-60EE-48D3-8D07-7F6701F8C263}" dt="2021-03-08T22:34:02.371" v="6310" actId="12"/>
          <ac:spMkLst>
            <pc:docMk/>
            <pc:sldMk cId="3572721600" sldId="417"/>
            <ac:spMk id="4" creationId="{9F800888-D9B6-49F1-8B90-B7E4BB43ED5B}"/>
          </ac:spMkLst>
        </pc:spChg>
      </pc:sldChg>
      <pc:sldChg chg="modSp add del mod">
        <pc:chgData name="DeSantis, Candice" userId="ebf7425b-4c1c-4725-9788-d1206430aedf" providerId="ADAL" clId="{3A81E58A-60EE-48D3-8D07-7F6701F8C263}" dt="2021-03-05T22:09:26.745" v="3662" actId="47"/>
        <pc:sldMkLst>
          <pc:docMk/>
          <pc:sldMk cId="970604159" sldId="418"/>
        </pc:sldMkLst>
        <pc:spChg chg="mod">
          <ac:chgData name="DeSantis, Candice" userId="ebf7425b-4c1c-4725-9788-d1206430aedf" providerId="ADAL" clId="{3A81E58A-60EE-48D3-8D07-7F6701F8C263}" dt="2021-03-05T22:09:10.928" v="3660" actId="12"/>
          <ac:spMkLst>
            <pc:docMk/>
            <pc:sldMk cId="970604159" sldId="418"/>
            <ac:spMk id="4" creationId="{9F800888-D9B6-49F1-8B90-B7E4BB43ED5B}"/>
          </ac:spMkLst>
        </pc:spChg>
      </pc:sldChg>
      <pc:sldChg chg="modSp add mod">
        <pc:chgData name="DeSantis, Candice" userId="ebf7425b-4c1c-4725-9788-d1206430aedf" providerId="ADAL" clId="{3A81E58A-60EE-48D3-8D07-7F6701F8C263}" dt="2021-03-08T22:34:35.100" v="6316" actId="12"/>
        <pc:sldMkLst>
          <pc:docMk/>
          <pc:sldMk cId="706530751" sldId="419"/>
        </pc:sldMkLst>
        <pc:spChg chg="mod">
          <ac:chgData name="DeSantis, Candice" userId="ebf7425b-4c1c-4725-9788-d1206430aedf" providerId="ADAL" clId="{3A81E58A-60EE-48D3-8D07-7F6701F8C263}" dt="2021-03-08T22:34:35.100" v="6316" actId="12"/>
          <ac:spMkLst>
            <pc:docMk/>
            <pc:sldMk cId="706530751" sldId="419"/>
            <ac:spMk id="4" creationId="{9F800888-D9B6-49F1-8B90-B7E4BB43ED5B}"/>
          </ac:spMkLst>
        </pc:spChg>
      </pc:sldChg>
      <pc:sldChg chg="modSp add mod">
        <pc:chgData name="DeSantis, Candice" userId="ebf7425b-4c1c-4725-9788-d1206430aedf" providerId="ADAL" clId="{3A81E58A-60EE-48D3-8D07-7F6701F8C263}" dt="2021-03-08T22:34:27.710" v="6314" actId="12"/>
        <pc:sldMkLst>
          <pc:docMk/>
          <pc:sldMk cId="4243525452" sldId="420"/>
        </pc:sldMkLst>
        <pc:spChg chg="mod">
          <ac:chgData name="DeSantis, Candice" userId="ebf7425b-4c1c-4725-9788-d1206430aedf" providerId="ADAL" clId="{3A81E58A-60EE-48D3-8D07-7F6701F8C263}" dt="2021-03-08T22:34:27.710" v="6314" actId="12"/>
          <ac:spMkLst>
            <pc:docMk/>
            <pc:sldMk cId="4243525452" sldId="420"/>
            <ac:spMk id="4" creationId="{9F800888-D9B6-49F1-8B90-B7E4BB43ED5B}"/>
          </ac:spMkLst>
        </pc:spChg>
      </pc:sldChg>
      <pc:sldChg chg="modSp add del mod">
        <pc:chgData name="DeSantis, Candice" userId="ebf7425b-4c1c-4725-9788-d1206430aedf" providerId="ADAL" clId="{3A81E58A-60EE-48D3-8D07-7F6701F8C263}" dt="2021-03-08T21:53:38.556" v="4437" actId="47"/>
        <pc:sldMkLst>
          <pc:docMk/>
          <pc:sldMk cId="2116547183" sldId="421"/>
        </pc:sldMkLst>
        <pc:spChg chg="mod">
          <ac:chgData name="DeSantis, Candice" userId="ebf7425b-4c1c-4725-9788-d1206430aedf" providerId="ADAL" clId="{3A81E58A-60EE-48D3-8D07-7F6701F8C263}" dt="2021-03-08T17:29:32.792" v="4303" actId="20577"/>
          <ac:spMkLst>
            <pc:docMk/>
            <pc:sldMk cId="2116547183" sldId="421"/>
            <ac:spMk id="4" creationId="{9F800888-D9B6-49F1-8B90-B7E4BB43ED5B}"/>
          </ac:spMkLst>
        </pc:spChg>
      </pc:sldChg>
      <pc:sldChg chg="add del">
        <pc:chgData name="DeSantis, Candice" userId="ebf7425b-4c1c-4725-9788-d1206430aedf" providerId="ADAL" clId="{3A81E58A-60EE-48D3-8D07-7F6701F8C263}" dt="2021-03-08T21:53:36.348" v="4436" actId="47"/>
        <pc:sldMkLst>
          <pc:docMk/>
          <pc:sldMk cId="2338831375" sldId="422"/>
        </pc:sldMkLst>
      </pc:sldChg>
      <pc:sldChg chg="add del">
        <pc:chgData name="DeSantis, Candice" userId="ebf7425b-4c1c-4725-9788-d1206430aedf" providerId="ADAL" clId="{3A81E58A-60EE-48D3-8D07-7F6701F8C263}" dt="2021-03-08T21:52:56.233" v="4431" actId="47"/>
        <pc:sldMkLst>
          <pc:docMk/>
          <pc:sldMk cId="3348315535" sldId="423"/>
        </pc:sldMkLst>
      </pc:sldChg>
      <pc:sldChg chg="add del">
        <pc:chgData name="DeSantis, Candice" userId="ebf7425b-4c1c-4725-9788-d1206430aedf" providerId="ADAL" clId="{3A81E58A-60EE-48D3-8D07-7F6701F8C263}" dt="2021-03-08T21:53:07.432" v="4432" actId="47"/>
        <pc:sldMkLst>
          <pc:docMk/>
          <pc:sldMk cId="1156989747" sldId="424"/>
        </pc:sldMkLst>
      </pc:sldChg>
      <pc:sldChg chg="add del">
        <pc:chgData name="DeSantis, Candice" userId="ebf7425b-4c1c-4725-9788-d1206430aedf" providerId="ADAL" clId="{3A81E58A-60EE-48D3-8D07-7F6701F8C263}" dt="2021-03-08T21:53:09.037" v="4433" actId="47"/>
        <pc:sldMkLst>
          <pc:docMk/>
          <pc:sldMk cId="3554381446" sldId="425"/>
        </pc:sldMkLst>
      </pc:sldChg>
      <pc:sldChg chg="modSp add mod">
        <pc:chgData name="DeSantis, Candice" userId="ebf7425b-4c1c-4725-9788-d1206430aedf" providerId="ADAL" clId="{3A81E58A-60EE-48D3-8D07-7F6701F8C263}" dt="2021-03-08T22:33:43.027" v="6306" actId="12"/>
        <pc:sldMkLst>
          <pc:docMk/>
          <pc:sldMk cId="1597815067" sldId="426"/>
        </pc:sldMkLst>
        <pc:spChg chg="mod">
          <ac:chgData name="DeSantis, Candice" userId="ebf7425b-4c1c-4725-9788-d1206430aedf" providerId="ADAL" clId="{3A81E58A-60EE-48D3-8D07-7F6701F8C263}" dt="2021-03-08T22:33:43.027" v="6306" actId="12"/>
          <ac:spMkLst>
            <pc:docMk/>
            <pc:sldMk cId="1597815067" sldId="426"/>
            <ac:spMk id="4" creationId="{9F800888-D9B6-49F1-8B90-B7E4BB43ED5B}"/>
          </ac:spMkLst>
        </pc:spChg>
      </pc:sldChg>
      <pc:sldChg chg="modSp add del mod">
        <pc:chgData name="DeSantis, Candice" userId="ebf7425b-4c1c-4725-9788-d1206430aedf" providerId="ADAL" clId="{3A81E58A-60EE-48D3-8D07-7F6701F8C263}" dt="2021-03-08T20:29:50.146" v="4411" actId="47"/>
        <pc:sldMkLst>
          <pc:docMk/>
          <pc:sldMk cId="680283726" sldId="427"/>
        </pc:sldMkLst>
        <pc:spChg chg="mod">
          <ac:chgData name="DeSantis, Candice" userId="ebf7425b-4c1c-4725-9788-d1206430aedf" providerId="ADAL" clId="{3A81E58A-60EE-48D3-8D07-7F6701F8C263}" dt="2021-03-08T16:59:11.640" v="3912" actId="20577"/>
          <ac:spMkLst>
            <pc:docMk/>
            <pc:sldMk cId="680283726" sldId="427"/>
            <ac:spMk id="4" creationId="{16DEEE4D-AEA3-41DF-9386-15850231C466}"/>
          </ac:spMkLst>
        </pc:spChg>
        <pc:spChg chg="mod">
          <ac:chgData name="DeSantis, Candice" userId="ebf7425b-4c1c-4725-9788-d1206430aedf" providerId="ADAL" clId="{3A81E58A-60EE-48D3-8D07-7F6701F8C263}" dt="2021-03-08T16:59:07.392" v="3901" actId="6549"/>
          <ac:spMkLst>
            <pc:docMk/>
            <pc:sldMk cId="680283726" sldId="427"/>
            <ac:spMk id="5" creationId="{99CCEBF0-39D5-4C40-A33A-F38722241062}"/>
          </ac:spMkLst>
        </pc:spChg>
      </pc:sldChg>
      <pc:sldChg chg="addSp delSp modSp add mod">
        <pc:chgData name="DeSantis, Candice" userId="ebf7425b-4c1c-4725-9788-d1206430aedf" providerId="ADAL" clId="{3A81E58A-60EE-48D3-8D07-7F6701F8C263}" dt="2021-03-08T23:09:38.885" v="7111" actId="14100"/>
        <pc:sldMkLst>
          <pc:docMk/>
          <pc:sldMk cId="2366841436" sldId="428"/>
        </pc:sldMkLst>
        <pc:spChg chg="mod">
          <ac:chgData name="DeSantis, Candice" userId="ebf7425b-4c1c-4725-9788-d1206430aedf" providerId="ADAL" clId="{3A81E58A-60EE-48D3-8D07-7F6701F8C263}" dt="2021-03-08T23:05:42.849" v="7077" actId="20577"/>
          <ac:spMkLst>
            <pc:docMk/>
            <pc:sldMk cId="2366841436" sldId="428"/>
            <ac:spMk id="4" creationId="{16DEEE4D-AEA3-41DF-9386-15850231C466}"/>
          </ac:spMkLst>
        </pc:spChg>
        <pc:spChg chg="del mod">
          <ac:chgData name="DeSantis, Candice" userId="ebf7425b-4c1c-4725-9788-d1206430aedf" providerId="ADAL" clId="{3A81E58A-60EE-48D3-8D07-7F6701F8C263}" dt="2021-03-08T23:05:55.728" v="7079"/>
          <ac:spMkLst>
            <pc:docMk/>
            <pc:sldMk cId="2366841436" sldId="428"/>
            <ac:spMk id="5" creationId="{99CCEBF0-39D5-4C40-A33A-F38722241062}"/>
          </ac:spMkLst>
        </pc:spChg>
        <pc:spChg chg="add del">
          <ac:chgData name="DeSantis, Candice" userId="ebf7425b-4c1c-4725-9788-d1206430aedf" providerId="ADAL" clId="{3A81E58A-60EE-48D3-8D07-7F6701F8C263}" dt="2021-03-08T23:06:58.249" v="7084" actId="22"/>
          <ac:spMkLst>
            <pc:docMk/>
            <pc:sldMk cId="2366841436" sldId="428"/>
            <ac:spMk id="7" creationId="{41F5085E-62D4-449A-8FE3-ACD28C8E83E3}"/>
          </ac:spMkLst>
        </pc:spChg>
        <pc:spChg chg="add del mod">
          <ac:chgData name="DeSantis, Candice" userId="ebf7425b-4c1c-4725-9788-d1206430aedf" providerId="ADAL" clId="{3A81E58A-60EE-48D3-8D07-7F6701F8C263}" dt="2021-03-08T23:09:24.813" v="7088" actId="478"/>
          <ac:spMkLst>
            <pc:docMk/>
            <pc:sldMk cId="2366841436" sldId="428"/>
            <ac:spMk id="9" creationId="{593479C1-0364-467F-B8E8-357E6E4C6D1F}"/>
          </ac:spMkLst>
        </pc:spChg>
        <pc:graphicFrameChg chg="add del mod modGraphic">
          <ac:chgData name="DeSantis, Candice" userId="ebf7425b-4c1c-4725-9788-d1206430aedf" providerId="ADAL" clId="{3A81E58A-60EE-48D3-8D07-7F6701F8C263}" dt="2021-03-08T23:08:53.199" v="7085" actId="478"/>
          <ac:graphicFrameMkLst>
            <pc:docMk/>
            <pc:sldMk cId="2366841436" sldId="428"/>
            <ac:graphicFrameMk id="2" creationId="{7EC70AB0-79E0-416B-9FB3-2AC5EB6A84C8}"/>
          </ac:graphicFrameMkLst>
        </pc:graphicFrameChg>
        <pc:graphicFrameChg chg="add del mod">
          <ac:chgData name="DeSantis, Candice" userId="ebf7425b-4c1c-4725-9788-d1206430aedf" providerId="ADAL" clId="{3A81E58A-60EE-48D3-8D07-7F6701F8C263}" dt="2021-03-08T23:09:17.047" v="7086" actId="478"/>
          <ac:graphicFrameMkLst>
            <pc:docMk/>
            <pc:sldMk cId="2366841436" sldId="428"/>
            <ac:graphicFrameMk id="3" creationId="{AD1FA02C-BA16-472E-83A6-D83A8AD76B91}"/>
          </ac:graphicFrameMkLst>
        </pc:graphicFrameChg>
        <pc:picChg chg="add mod">
          <ac:chgData name="DeSantis, Candice" userId="ebf7425b-4c1c-4725-9788-d1206430aedf" providerId="ADAL" clId="{3A81E58A-60EE-48D3-8D07-7F6701F8C263}" dt="2021-03-08T23:09:38.885" v="7111" actId="14100"/>
          <ac:picMkLst>
            <pc:docMk/>
            <pc:sldMk cId="2366841436" sldId="428"/>
            <ac:picMk id="11" creationId="{051256D1-CDA0-49A4-A7C9-BAF4E53DBE9F}"/>
          </ac:picMkLst>
        </pc:picChg>
      </pc:sldChg>
      <pc:sldChg chg="modSp add mod">
        <pc:chgData name="DeSantis, Candice" userId="ebf7425b-4c1c-4725-9788-d1206430aedf" providerId="ADAL" clId="{3A81E58A-60EE-48D3-8D07-7F6701F8C263}" dt="2021-03-08T23:22:04.354" v="7215" actId="6549"/>
        <pc:sldMkLst>
          <pc:docMk/>
          <pc:sldMk cId="2868797854" sldId="429"/>
        </pc:sldMkLst>
        <pc:spChg chg="mod">
          <ac:chgData name="DeSantis, Candice" userId="ebf7425b-4c1c-4725-9788-d1206430aedf" providerId="ADAL" clId="{3A81E58A-60EE-48D3-8D07-7F6701F8C263}" dt="2021-03-08T20:29:21.064" v="4331" actId="20577"/>
          <ac:spMkLst>
            <pc:docMk/>
            <pc:sldMk cId="2868797854" sldId="429"/>
            <ac:spMk id="4" creationId="{16DEEE4D-AEA3-41DF-9386-15850231C466}"/>
          </ac:spMkLst>
        </pc:spChg>
        <pc:spChg chg="mod">
          <ac:chgData name="DeSantis, Candice" userId="ebf7425b-4c1c-4725-9788-d1206430aedf" providerId="ADAL" clId="{3A81E58A-60EE-48D3-8D07-7F6701F8C263}" dt="2021-03-08T23:22:04.354" v="7215" actId="6549"/>
          <ac:spMkLst>
            <pc:docMk/>
            <pc:sldMk cId="2868797854" sldId="429"/>
            <ac:spMk id="5" creationId="{99CCEBF0-39D5-4C40-A33A-F38722241062}"/>
          </ac:spMkLst>
        </pc:spChg>
      </pc:sldChg>
      <pc:sldChg chg="modSp add del mod">
        <pc:chgData name="DeSantis, Candice" userId="ebf7425b-4c1c-4725-9788-d1206430aedf" providerId="ADAL" clId="{3A81E58A-60EE-48D3-8D07-7F6701F8C263}" dt="2021-03-08T21:55:37.082" v="4568" actId="47"/>
        <pc:sldMkLst>
          <pc:docMk/>
          <pc:sldMk cId="919725914" sldId="430"/>
        </pc:sldMkLst>
        <pc:spChg chg="mod">
          <ac:chgData name="DeSantis, Candice" userId="ebf7425b-4c1c-4725-9788-d1206430aedf" providerId="ADAL" clId="{3A81E58A-60EE-48D3-8D07-7F6701F8C263}" dt="2021-03-08T17:09:42.050" v="3956" actId="20577"/>
          <ac:spMkLst>
            <pc:docMk/>
            <pc:sldMk cId="919725914" sldId="430"/>
            <ac:spMk id="4" creationId="{16DEEE4D-AEA3-41DF-9386-15850231C466}"/>
          </ac:spMkLst>
        </pc:spChg>
        <pc:spChg chg="mod">
          <ac:chgData name="DeSantis, Candice" userId="ebf7425b-4c1c-4725-9788-d1206430aedf" providerId="ADAL" clId="{3A81E58A-60EE-48D3-8D07-7F6701F8C263}" dt="2021-03-08T21:55:22.032" v="4564" actId="21"/>
          <ac:spMkLst>
            <pc:docMk/>
            <pc:sldMk cId="919725914" sldId="430"/>
            <ac:spMk id="5" creationId="{99CCEBF0-39D5-4C40-A33A-F38722241062}"/>
          </ac:spMkLst>
        </pc:spChg>
      </pc:sldChg>
      <pc:sldChg chg="modSp add mod">
        <pc:chgData name="DeSantis, Candice" userId="ebf7425b-4c1c-4725-9788-d1206430aedf" providerId="ADAL" clId="{3A81E58A-60EE-48D3-8D07-7F6701F8C263}" dt="2021-03-08T17:10:05.771" v="3988" actId="6549"/>
        <pc:sldMkLst>
          <pc:docMk/>
          <pc:sldMk cId="3354224652" sldId="431"/>
        </pc:sldMkLst>
        <pc:spChg chg="mod">
          <ac:chgData name="DeSantis, Candice" userId="ebf7425b-4c1c-4725-9788-d1206430aedf" providerId="ADAL" clId="{3A81E58A-60EE-48D3-8D07-7F6701F8C263}" dt="2021-03-08T17:10:02.570" v="3986" actId="20577"/>
          <ac:spMkLst>
            <pc:docMk/>
            <pc:sldMk cId="3354224652" sldId="431"/>
            <ac:spMk id="4" creationId="{16DEEE4D-AEA3-41DF-9386-15850231C466}"/>
          </ac:spMkLst>
        </pc:spChg>
        <pc:spChg chg="mod">
          <ac:chgData name="DeSantis, Candice" userId="ebf7425b-4c1c-4725-9788-d1206430aedf" providerId="ADAL" clId="{3A81E58A-60EE-48D3-8D07-7F6701F8C263}" dt="2021-03-08T17:10:05.771" v="3988" actId="6549"/>
          <ac:spMkLst>
            <pc:docMk/>
            <pc:sldMk cId="3354224652" sldId="431"/>
            <ac:spMk id="5" creationId="{99CCEBF0-39D5-4C40-A33A-F38722241062}"/>
          </ac:spMkLst>
        </pc:spChg>
      </pc:sldChg>
      <pc:sldChg chg="modSp add del mod">
        <pc:chgData name="DeSantis, Candice" userId="ebf7425b-4c1c-4725-9788-d1206430aedf" providerId="ADAL" clId="{3A81E58A-60EE-48D3-8D07-7F6701F8C263}" dt="2021-03-08T21:54:58.003" v="4563" actId="47"/>
        <pc:sldMkLst>
          <pc:docMk/>
          <pc:sldMk cId="745982484" sldId="432"/>
        </pc:sldMkLst>
        <pc:spChg chg="mod">
          <ac:chgData name="DeSantis, Candice" userId="ebf7425b-4c1c-4725-9788-d1206430aedf" providerId="ADAL" clId="{3A81E58A-60EE-48D3-8D07-7F6701F8C263}" dt="2021-03-08T17:09:55.079" v="3976" actId="20577"/>
          <ac:spMkLst>
            <pc:docMk/>
            <pc:sldMk cId="745982484" sldId="432"/>
            <ac:spMk id="4" creationId="{16DEEE4D-AEA3-41DF-9386-15850231C466}"/>
          </ac:spMkLst>
        </pc:spChg>
        <pc:spChg chg="mod">
          <ac:chgData name="DeSantis, Candice" userId="ebf7425b-4c1c-4725-9788-d1206430aedf" providerId="ADAL" clId="{3A81E58A-60EE-48D3-8D07-7F6701F8C263}" dt="2021-03-08T17:16:01.919" v="4270" actId="108"/>
          <ac:spMkLst>
            <pc:docMk/>
            <pc:sldMk cId="745982484" sldId="432"/>
            <ac:spMk id="5" creationId="{99CCEBF0-39D5-4C40-A33A-F38722241062}"/>
          </ac:spMkLst>
        </pc:spChg>
      </pc:sldChg>
      <pc:sldChg chg="modSp add mod">
        <pc:chgData name="DeSantis, Candice" userId="ebf7425b-4c1c-4725-9788-d1206430aedf" providerId="ADAL" clId="{3A81E58A-60EE-48D3-8D07-7F6701F8C263}" dt="2021-03-08T21:55:53.616" v="4605" actId="20577"/>
        <pc:sldMkLst>
          <pc:docMk/>
          <pc:sldMk cId="1781107240" sldId="433"/>
        </pc:sldMkLst>
        <pc:spChg chg="mod">
          <ac:chgData name="DeSantis, Candice" userId="ebf7425b-4c1c-4725-9788-d1206430aedf" providerId="ADAL" clId="{3A81E58A-60EE-48D3-8D07-7F6701F8C263}" dt="2021-03-08T20:30:08.674" v="4419" actId="20577"/>
          <ac:spMkLst>
            <pc:docMk/>
            <pc:sldMk cId="1781107240" sldId="433"/>
            <ac:spMk id="4" creationId="{16DEEE4D-AEA3-41DF-9386-15850231C466}"/>
          </ac:spMkLst>
        </pc:spChg>
        <pc:spChg chg="mod">
          <ac:chgData name="DeSantis, Candice" userId="ebf7425b-4c1c-4725-9788-d1206430aedf" providerId="ADAL" clId="{3A81E58A-60EE-48D3-8D07-7F6701F8C263}" dt="2021-03-08T21:55:53.616" v="4605" actId="20577"/>
          <ac:spMkLst>
            <pc:docMk/>
            <pc:sldMk cId="1781107240" sldId="433"/>
            <ac:spMk id="5" creationId="{99CCEBF0-39D5-4C40-A33A-F38722241062}"/>
          </ac:spMkLst>
        </pc:spChg>
      </pc:sldChg>
      <pc:sldChg chg="modSp add del mod">
        <pc:chgData name="DeSantis, Candice" userId="ebf7425b-4c1c-4725-9788-d1206430aedf" providerId="ADAL" clId="{3A81E58A-60EE-48D3-8D07-7F6701F8C263}" dt="2021-03-08T21:54:40.450" v="4536" actId="47"/>
        <pc:sldMkLst>
          <pc:docMk/>
          <pc:sldMk cId="437663135" sldId="434"/>
        </pc:sldMkLst>
        <pc:spChg chg="mod">
          <ac:chgData name="DeSantis, Candice" userId="ebf7425b-4c1c-4725-9788-d1206430aedf" providerId="ADAL" clId="{3A81E58A-60EE-48D3-8D07-7F6701F8C263}" dt="2021-03-08T17:11:50.886" v="4024" actId="20577"/>
          <ac:spMkLst>
            <pc:docMk/>
            <pc:sldMk cId="437663135" sldId="434"/>
            <ac:spMk id="4" creationId="{16DEEE4D-AEA3-41DF-9386-15850231C466}"/>
          </ac:spMkLst>
        </pc:spChg>
        <pc:spChg chg="mod">
          <ac:chgData name="DeSantis, Candice" userId="ebf7425b-4c1c-4725-9788-d1206430aedf" providerId="ADAL" clId="{3A81E58A-60EE-48D3-8D07-7F6701F8C263}" dt="2021-03-08T17:14:57.042" v="4204" actId="108"/>
          <ac:spMkLst>
            <pc:docMk/>
            <pc:sldMk cId="437663135" sldId="434"/>
            <ac:spMk id="5" creationId="{99CCEBF0-39D5-4C40-A33A-F38722241062}"/>
          </ac:spMkLst>
        </pc:spChg>
      </pc:sldChg>
      <pc:sldChg chg="modSp add mod">
        <pc:chgData name="DeSantis, Candice" userId="ebf7425b-4c1c-4725-9788-d1206430aedf" providerId="ADAL" clId="{3A81E58A-60EE-48D3-8D07-7F6701F8C263}" dt="2021-03-08T17:14:23.184" v="4155" actId="20577"/>
        <pc:sldMkLst>
          <pc:docMk/>
          <pc:sldMk cId="2879434352" sldId="435"/>
        </pc:sldMkLst>
        <pc:spChg chg="mod">
          <ac:chgData name="DeSantis, Candice" userId="ebf7425b-4c1c-4725-9788-d1206430aedf" providerId="ADAL" clId="{3A81E58A-60EE-48D3-8D07-7F6701F8C263}" dt="2021-03-08T17:11:55.903" v="4039" actId="20577"/>
          <ac:spMkLst>
            <pc:docMk/>
            <pc:sldMk cId="2879434352" sldId="435"/>
            <ac:spMk id="4" creationId="{16DEEE4D-AEA3-41DF-9386-15850231C466}"/>
          </ac:spMkLst>
        </pc:spChg>
        <pc:spChg chg="mod">
          <ac:chgData name="DeSantis, Candice" userId="ebf7425b-4c1c-4725-9788-d1206430aedf" providerId="ADAL" clId="{3A81E58A-60EE-48D3-8D07-7F6701F8C263}" dt="2021-03-08T17:14:23.184" v="4155" actId="20577"/>
          <ac:spMkLst>
            <pc:docMk/>
            <pc:sldMk cId="2879434352" sldId="435"/>
            <ac:spMk id="5" creationId="{99CCEBF0-39D5-4C40-A33A-F38722241062}"/>
          </ac:spMkLst>
        </pc:spChg>
      </pc:sldChg>
      <pc:sldChg chg="modSp add del mod">
        <pc:chgData name="DeSantis, Candice" userId="ebf7425b-4c1c-4725-9788-d1206430aedf" providerId="ADAL" clId="{3A81E58A-60EE-48D3-8D07-7F6701F8C263}" dt="2021-03-08T21:54:31.585" v="4534" actId="47"/>
        <pc:sldMkLst>
          <pc:docMk/>
          <pc:sldMk cId="2201216966" sldId="436"/>
        </pc:sldMkLst>
        <pc:spChg chg="mod">
          <ac:chgData name="DeSantis, Candice" userId="ebf7425b-4c1c-4725-9788-d1206430aedf" providerId="ADAL" clId="{3A81E58A-60EE-48D3-8D07-7F6701F8C263}" dt="2021-03-08T17:12:07.378" v="4073" actId="20577"/>
          <ac:spMkLst>
            <pc:docMk/>
            <pc:sldMk cId="2201216966" sldId="436"/>
            <ac:spMk id="4" creationId="{16DEEE4D-AEA3-41DF-9386-15850231C466}"/>
          </ac:spMkLst>
        </pc:spChg>
        <pc:spChg chg="mod">
          <ac:chgData name="DeSantis, Candice" userId="ebf7425b-4c1c-4725-9788-d1206430aedf" providerId="ADAL" clId="{3A81E58A-60EE-48D3-8D07-7F6701F8C263}" dt="2021-03-08T17:13:46.788" v="4152" actId="20577"/>
          <ac:spMkLst>
            <pc:docMk/>
            <pc:sldMk cId="2201216966" sldId="436"/>
            <ac:spMk id="5" creationId="{99CCEBF0-39D5-4C40-A33A-F38722241062}"/>
          </ac:spMkLst>
        </pc:spChg>
      </pc:sldChg>
      <pc:sldChg chg="modSp add mod">
        <pc:chgData name="DeSantis, Candice" userId="ebf7425b-4c1c-4725-9788-d1206430aedf" providerId="ADAL" clId="{3A81E58A-60EE-48D3-8D07-7F6701F8C263}" dt="2021-03-08T21:54:29.716" v="4533" actId="20577"/>
        <pc:sldMkLst>
          <pc:docMk/>
          <pc:sldMk cId="2454277009" sldId="437"/>
        </pc:sldMkLst>
        <pc:spChg chg="mod">
          <ac:chgData name="DeSantis, Candice" userId="ebf7425b-4c1c-4725-9788-d1206430aedf" providerId="ADAL" clId="{3A81E58A-60EE-48D3-8D07-7F6701F8C263}" dt="2021-03-08T17:12:37.910" v="4101" actId="20577"/>
          <ac:spMkLst>
            <pc:docMk/>
            <pc:sldMk cId="2454277009" sldId="437"/>
            <ac:spMk id="4" creationId="{16DEEE4D-AEA3-41DF-9386-15850231C466}"/>
          </ac:spMkLst>
        </pc:spChg>
        <pc:spChg chg="mod">
          <ac:chgData name="DeSantis, Candice" userId="ebf7425b-4c1c-4725-9788-d1206430aedf" providerId="ADAL" clId="{3A81E58A-60EE-48D3-8D07-7F6701F8C263}" dt="2021-03-08T21:54:29.716" v="4533" actId="20577"/>
          <ac:spMkLst>
            <pc:docMk/>
            <pc:sldMk cId="2454277009" sldId="437"/>
            <ac:spMk id="5" creationId="{99CCEBF0-39D5-4C40-A33A-F38722241062}"/>
          </ac:spMkLst>
        </pc:spChg>
      </pc:sldChg>
      <pc:sldChg chg="addSp delSp modSp add mod">
        <pc:chgData name="DeSantis, Candice" userId="ebf7425b-4c1c-4725-9788-d1206430aedf" providerId="ADAL" clId="{3A81E58A-60EE-48D3-8D07-7F6701F8C263}" dt="2021-03-08T22:52:27.195" v="7054" actId="255"/>
        <pc:sldMkLst>
          <pc:docMk/>
          <pc:sldMk cId="1154490420" sldId="438"/>
        </pc:sldMkLst>
        <pc:spChg chg="mod">
          <ac:chgData name="DeSantis, Candice" userId="ebf7425b-4c1c-4725-9788-d1206430aedf" providerId="ADAL" clId="{3A81E58A-60EE-48D3-8D07-7F6701F8C263}" dt="2021-03-08T21:59:50.317" v="4933" actId="20577"/>
          <ac:spMkLst>
            <pc:docMk/>
            <pc:sldMk cId="1154490420" sldId="438"/>
            <ac:spMk id="3" creationId="{06942845-BD5A-42C5-A5C4-13339DD507AB}"/>
          </ac:spMkLst>
        </pc:spChg>
        <pc:spChg chg="mod">
          <ac:chgData name="DeSantis, Candice" userId="ebf7425b-4c1c-4725-9788-d1206430aedf" providerId="ADAL" clId="{3A81E58A-60EE-48D3-8D07-7F6701F8C263}" dt="2021-03-08T22:52:27.195" v="7054" actId="255"/>
          <ac:spMkLst>
            <pc:docMk/>
            <pc:sldMk cId="1154490420" sldId="438"/>
            <ac:spMk id="4" creationId="{3F6CE2FE-F02B-461B-8C8F-E1DFA26F0ED4}"/>
          </ac:spMkLst>
        </pc:spChg>
        <pc:spChg chg="add del">
          <ac:chgData name="DeSantis, Candice" userId="ebf7425b-4c1c-4725-9788-d1206430aedf" providerId="ADAL" clId="{3A81E58A-60EE-48D3-8D07-7F6701F8C263}" dt="2021-03-08T22:50:37.502" v="6907"/>
          <ac:spMkLst>
            <pc:docMk/>
            <pc:sldMk cId="1154490420" sldId="438"/>
            <ac:spMk id="5" creationId="{E8E3D191-75AB-4FDF-BE99-E25FB861FEF7}"/>
          </ac:spMkLst>
        </pc:spChg>
        <pc:graphicFrameChg chg="add del mod modGraphic">
          <ac:chgData name="DeSantis, Candice" userId="ebf7425b-4c1c-4725-9788-d1206430aedf" providerId="ADAL" clId="{3A81E58A-60EE-48D3-8D07-7F6701F8C263}" dt="2021-03-08T22:42:53.477" v="6673" actId="478"/>
          <ac:graphicFrameMkLst>
            <pc:docMk/>
            <pc:sldMk cId="1154490420" sldId="438"/>
            <ac:graphicFrameMk id="2" creationId="{9F8FFC52-3044-4970-81A3-3999374E679C}"/>
          </ac:graphicFrameMkLst>
        </pc:graphicFrameChg>
      </pc:sldChg>
      <pc:sldChg chg="modSp add del mod">
        <pc:chgData name="DeSantis, Candice" userId="ebf7425b-4c1c-4725-9788-d1206430aedf" providerId="ADAL" clId="{3A81E58A-60EE-48D3-8D07-7F6701F8C263}" dt="2021-03-08T21:54:32.597" v="4535" actId="47"/>
        <pc:sldMkLst>
          <pc:docMk/>
          <pc:sldMk cId="4024582336" sldId="438"/>
        </pc:sldMkLst>
        <pc:spChg chg="mod">
          <ac:chgData name="DeSantis, Candice" userId="ebf7425b-4c1c-4725-9788-d1206430aedf" providerId="ADAL" clId="{3A81E58A-60EE-48D3-8D07-7F6701F8C263}" dt="2021-03-08T17:12:27.696" v="4091" actId="20577"/>
          <ac:spMkLst>
            <pc:docMk/>
            <pc:sldMk cId="4024582336" sldId="438"/>
            <ac:spMk id="4" creationId="{16DEEE4D-AEA3-41DF-9386-15850231C466}"/>
          </ac:spMkLst>
        </pc:spChg>
        <pc:spChg chg="mod">
          <ac:chgData name="DeSantis, Candice" userId="ebf7425b-4c1c-4725-9788-d1206430aedf" providerId="ADAL" clId="{3A81E58A-60EE-48D3-8D07-7F6701F8C263}" dt="2021-03-08T17:13:04.305" v="4116" actId="20577"/>
          <ac:spMkLst>
            <pc:docMk/>
            <pc:sldMk cId="4024582336" sldId="438"/>
            <ac:spMk id="5" creationId="{99CCEBF0-39D5-4C40-A33A-F38722241062}"/>
          </ac:spMkLst>
        </pc:spChg>
      </pc:sldChg>
      <pc:sldChg chg="modSp add mod">
        <pc:chgData name="DeSantis, Candice" userId="ebf7425b-4c1c-4725-9788-d1206430aedf" providerId="ADAL" clId="{3A81E58A-60EE-48D3-8D07-7F6701F8C263}" dt="2021-03-08T22:30:05.402" v="6280" actId="207"/>
        <pc:sldMkLst>
          <pc:docMk/>
          <pc:sldMk cId="1659746690" sldId="439"/>
        </pc:sldMkLst>
        <pc:spChg chg="mod">
          <ac:chgData name="DeSantis, Candice" userId="ebf7425b-4c1c-4725-9788-d1206430aedf" providerId="ADAL" clId="{3A81E58A-60EE-48D3-8D07-7F6701F8C263}" dt="2021-03-08T22:30:05.402" v="6280" actId="207"/>
          <ac:spMkLst>
            <pc:docMk/>
            <pc:sldMk cId="1659746690" sldId="439"/>
            <ac:spMk id="4" creationId="{3F6CE2FE-F02B-461B-8C8F-E1DFA26F0ED4}"/>
          </ac:spMkLst>
        </pc:spChg>
      </pc:sldChg>
      <pc:sldChg chg="modSp add mod">
        <pc:chgData name="DeSantis, Candice" userId="ebf7425b-4c1c-4725-9788-d1206430aedf" providerId="ADAL" clId="{3A81E58A-60EE-48D3-8D07-7F6701F8C263}" dt="2021-03-08T22:30:11.573" v="6281" actId="207"/>
        <pc:sldMkLst>
          <pc:docMk/>
          <pc:sldMk cId="59386896" sldId="440"/>
        </pc:sldMkLst>
        <pc:spChg chg="mod">
          <ac:chgData name="DeSantis, Candice" userId="ebf7425b-4c1c-4725-9788-d1206430aedf" providerId="ADAL" clId="{3A81E58A-60EE-48D3-8D07-7F6701F8C263}" dt="2021-03-08T22:30:11.573" v="6281" actId="207"/>
          <ac:spMkLst>
            <pc:docMk/>
            <pc:sldMk cId="59386896" sldId="440"/>
            <ac:spMk id="4" creationId="{3F6CE2FE-F02B-461B-8C8F-E1DFA26F0ED4}"/>
          </ac:spMkLst>
        </pc:spChg>
      </pc:sldChg>
      <pc:sldChg chg="modSp add mod ord">
        <pc:chgData name="DeSantis, Candice" userId="ebf7425b-4c1c-4725-9788-d1206430aedf" providerId="ADAL" clId="{3A81E58A-60EE-48D3-8D07-7F6701F8C263}" dt="2021-03-08T22:33:52.952" v="6308" actId="12"/>
        <pc:sldMkLst>
          <pc:docMk/>
          <pc:sldMk cId="701696160" sldId="441"/>
        </pc:sldMkLst>
        <pc:spChg chg="mod">
          <ac:chgData name="DeSantis, Candice" userId="ebf7425b-4c1c-4725-9788-d1206430aedf" providerId="ADAL" clId="{3A81E58A-60EE-48D3-8D07-7F6701F8C263}" dt="2021-03-08T22:33:52.952" v="6308" actId="12"/>
          <ac:spMkLst>
            <pc:docMk/>
            <pc:sldMk cId="701696160" sldId="441"/>
            <ac:spMk id="4" creationId="{9F800888-D9B6-49F1-8B90-B7E4BB43ED5B}"/>
          </ac:spMkLst>
        </pc:spChg>
      </pc:sldChg>
      <pc:sldChg chg="modSp add mod">
        <pc:chgData name="DeSantis, Candice" userId="ebf7425b-4c1c-4725-9788-d1206430aedf" providerId="ADAL" clId="{3A81E58A-60EE-48D3-8D07-7F6701F8C263}" dt="2021-03-08T22:39:28.013" v="6608" actId="20577"/>
        <pc:sldMkLst>
          <pc:docMk/>
          <pc:sldMk cId="2373433219" sldId="442"/>
        </pc:sldMkLst>
        <pc:spChg chg="mod">
          <ac:chgData name="DeSantis, Candice" userId="ebf7425b-4c1c-4725-9788-d1206430aedf" providerId="ADAL" clId="{3A81E58A-60EE-48D3-8D07-7F6701F8C263}" dt="2021-03-08T22:39:28.013" v="6608" actId="20577"/>
          <ac:spMkLst>
            <pc:docMk/>
            <pc:sldMk cId="2373433219" sldId="442"/>
            <ac:spMk id="4" creationId="{3F6CE2FE-F02B-461B-8C8F-E1DFA26F0ED4}"/>
          </ac:spMkLst>
        </pc:spChg>
      </pc:sldChg>
      <pc:sldChg chg="add">
        <pc:chgData name="DeSantis, Candice" userId="ebf7425b-4c1c-4725-9788-d1206430aedf" providerId="ADAL" clId="{3A81E58A-60EE-48D3-8D07-7F6701F8C263}" dt="2021-03-08T23:05:35.566" v="7057" actId="2890"/>
        <pc:sldMkLst>
          <pc:docMk/>
          <pc:sldMk cId="2399442488" sldId="443"/>
        </pc:sldMkLst>
      </pc:sldChg>
      <pc:sldChg chg="modSp mod">
        <pc:chgData name="DeSantis, Candice" userId="ebf7425b-4c1c-4725-9788-d1206430aedf" providerId="ADAL" clId="{3A81E58A-60EE-48D3-8D07-7F6701F8C263}" dt="2021-03-09T23:04:22.651" v="7357" actId="6549"/>
        <pc:sldMkLst>
          <pc:docMk/>
          <pc:sldMk cId="3189590707" sldId="455"/>
        </pc:sldMkLst>
        <pc:spChg chg="mod">
          <ac:chgData name="DeSantis, Candice" userId="ebf7425b-4c1c-4725-9788-d1206430aedf" providerId="ADAL" clId="{3A81E58A-60EE-48D3-8D07-7F6701F8C263}" dt="2021-03-09T23:04:22.651" v="7357" actId="6549"/>
          <ac:spMkLst>
            <pc:docMk/>
            <pc:sldMk cId="3189590707" sldId="455"/>
            <ac:spMk id="4" creationId="{9F800888-D9B6-49F1-8B90-B7E4BB43ED5B}"/>
          </ac:spMkLst>
        </pc:spChg>
      </pc:sldChg>
      <pc:sldChg chg="modSp mod">
        <pc:chgData name="DeSantis, Candice" userId="ebf7425b-4c1c-4725-9788-d1206430aedf" providerId="ADAL" clId="{3A81E58A-60EE-48D3-8D07-7F6701F8C263}" dt="2021-03-09T23:04:13.277" v="7355" actId="6549"/>
        <pc:sldMkLst>
          <pc:docMk/>
          <pc:sldMk cId="503959960" sldId="456"/>
        </pc:sldMkLst>
        <pc:spChg chg="mod">
          <ac:chgData name="DeSantis, Candice" userId="ebf7425b-4c1c-4725-9788-d1206430aedf" providerId="ADAL" clId="{3A81E58A-60EE-48D3-8D07-7F6701F8C263}" dt="2021-03-09T23:04:13.277" v="7355" actId="6549"/>
          <ac:spMkLst>
            <pc:docMk/>
            <pc:sldMk cId="503959960" sldId="456"/>
            <ac:spMk id="4" creationId="{9F800888-D9B6-49F1-8B90-B7E4BB43ED5B}"/>
          </ac:spMkLst>
        </pc:spChg>
      </pc:sldChg>
      <pc:sldChg chg="modSp mod">
        <pc:chgData name="DeSantis, Candice" userId="ebf7425b-4c1c-4725-9788-d1206430aedf" providerId="ADAL" clId="{3A81E58A-60EE-48D3-8D07-7F6701F8C263}" dt="2021-03-09T23:04:04.143" v="7353" actId="6549"/>
        <pc:sldMkLst>
          <pc:docMk/>
          <pc:sldMk cId="3160048662" sldId="457"/>
        </pc:sldMkLst>
        <pc:spChg chg="mod">
          <ac:chgData name="DeSantis, Candice" userId="ebf7425b-4c1c-4725-9788-d1206430aedf" providerId="ADAL" clId="{3A81E58A-60EE-48D3-8D07-7F6701F8C263}" dt="2021-03-09T23:04:04.143" v="7353" actId="6549"/>
          <ac:spMkLst>
            <pc:docMk/>
            <pc:sldMk cId="3160048662" sldId="457"/>
            <ac:spMk id="4" creationId="{9F800888-D9B6-49F1-8B90-B7E4BB43ED5B}"/>
          </ac:spMkLst>
        </pc:spChg>
      </pc:sldChg>
      <pc:sldChg chg="modSp mod">
        <pc:chgData name="DeSantis, Candice" userId="ebf7425b-4c1c-4725-9788-d1206430aedf" providerId="ADAL" clId="{3A81E58A-60EE-48D3-8D07-7F6701F8C263}" dt="2021-03-09T23:03:47.824" v="7351" actId="6549"/>
        <pc:sldMkLst>
          <pc:docMk/>
          <pc:sldMk cId="543720422" sldId="458"/>
        </pc:sldMkLst>
        <pc:spChg chg="mod">
          <ac:chgData name="DeSantis, Candice" userId="ebf7425b-4c1c-4725-9788-d1206430aedf" providerId="ADAL" clId="{3A81E58A-60EE-48D3-8D07-7F6701F8C263}" dt="2021-03-09T23:03:47.824" v="7351" actId="6549"/>
          <ac:spMkLst>
            <pc:docMk/>
            <pc:sldMk cId="543720422" sldId="458"/>
            <ac:spMk id="4" creationId="{9F800888-D9B6-49F1-8B90-B7E4BB43ED5B}"/>
          </ac:spMkLst>
        </pc:spChg>
      </pc:sldChg>
      <pc:sldChg chg="modSp mod">
        <pc:chgData name="DeSantis, Candice" userId="ebf7425b-4c1c-4725-9788-d1206430aedf" providerId="ADAL" clId="{3A81E58A-60EE-48D3-8D07-7F6701F8C263}" dt="2021-03-09T23:03:38.065" v="7349" actId="6549"/>
        <pc:sldMkLst>
          <pc:docMk/>
          <pc:sldMk cId="2204417888" sldId="459"/>
        </pc:sldMkLst>
        <pc:spChg chg="mod">
          <ac:chgData name="DeSantis, Candice" userId="ebf7425b-4c1c-4725-9788-d1206430aedf" providerId="ADAL" clId="{3A81E58A-60EE-48D3-8D07-7F6701F8C263}" dt="2021-03-09T23:03:38.065" v="7349" actId="6549"/>
          <ac:spMkLst>
            <pc:docMk/>
            <pc:sldMk cId="2204417888" sldId="459"/>
            <ac:spMk id="4" creationId="{9F800888-D9B6-49F1-8B90-B7E4BB43ED5B}"/>
          </ac:spMkLst>
        </pc:spChg>
      </pc:sldChg>
      <pc:sldChg chg="modSp mod">
        <pc:chgData name="DeSantis, Candice" userId="ebf7425b-4c1c-4725-9788-d1206430aedf" providerId="ADAL" clId="{3A81E58A-60EE-48D3-8D07-7F6701F8C263}" dt="2021-03-09T23:03:24.817" v="7347" actId="6549"/>
        <pc:sldMkLst>
          <pc:docMk/>
          <pc:sldMk cId="257334587" sldId="460"/>
        </pc:sldMkLst>
        <pc:spChg chg="mod">
          <ac:chgData name="DeSantis, Candice" userId="ebf7425b-4c1c-4725-9788-d1206430aedf" providerId="ADAL" clId="{3A81E58A-60EE-48D3-8D07-7F6701F8C263}" dt="2021-03-09T23:03:24.817" v="7347" actId="6549"/>
          <ac:spMkLst>
            <pc:docMk/>
            <pc:sldMk cId="257334587" sldId="460"/>
            <ac:spMk id="4" creationId="{9F800888-D9B6-49F1-8B90-B7E4BB43ED5B}"/>
          </ac:spMkLst>
        </pc:spChg>
      </pc:sldChg>
      <pc:sldChg chg="modSp mod">
        <pc:chgData name="DeSantis, Candice" userId="ebf7425b-4c1c-4725-9788-d1206430aedf" providerId="ADAL" clId="{3A81E58A-60EE-48D3-8D07-7F6701F8C263}" dt="2021-03-09T23:03:17.085" v="7345" actId="6549"/>
        <pc:sldMkLst>
          <pc:docMk/>
          <pc:sldMk cId="721483894" sldId="461"/>
        </pc:sldMkLst>
        <pc:spChg chg="mod">
          <ac:chgData name="DeSantis, Candice" userId="ebf7425b-4c1c-4725-9788-d1206430aedf" providerId="ADAL" clId="{3A81E58A-60EE-48D3-8D07-7F6701F8C263}" dt="2021-03-09T23:03:17.085" v="7345" actId="6549"/>
          <ac:spMkLst>
            <pc:docMk/>
            <pc:sldMk cId="721483894" sldId="461"/>
            <ac:spMk id="4" creationId="{9F800888-D9B6-49F1-8B90-B7E4BB43ED5B}"/>
          </ac:spMkLst>
        </pc:spChg>
      </pc:sldChg>
      <pc:sldChg chg="modSp mod">
        <pc:chgData name="DeSantis, Candice" userId="ebf7425b-4c1c-4725-9788-d1206430aedf" providerId="ADAL" clId="{3A81E58A-60EE-48D3-8D07-7F6701F8C263}" dt="2021-03-09T23:03:07.524" v="7343" actId="6549"/>
        <pc:sldMkLst>
          <pc:docMk/>
          <pc:sldMk cId="4042027050" sldId="463"/>
        </pc:sldMkLst>
        <pc:spChg chg="mod">
          <ac:chgData name="DeSantis, Candice" userId="ebf7425b-4c1c-4725-9788-d1206430aedf" providerId="ADAL" clId="{3A81E58A-60EE-48D3-8D07-7F6701F8C263}" dt="2021-03-09T23:02:09.731" v="7333" actId="1076"/>
          <ac:spMkLst>
            <pc:docMk/>
            <pc:sldMk cId="4042027050" sldId="463"/>
            <ac:spMk id="3" creationId="{B7726A92-BC31-4481-93A2-EECFCB56AD22}"/>
          </ac:spMkLst>
        </pc:spChg>
        <pc:spChg chg="mod">
          <ac:chgData name="DeSantis, Candice" userId="ebf7425b-4c1c-4725-9788-d1206430aedf" providerId="ADAL" clId="{3A81E58A-60EE-48D3-8D07-7F6701F8C263}" dt="2021-03-09T23:03:07.524" v="7343" actId="6549"/>
          <ac:spMkLst>
            <pc:docMk/>
            <pc:sldMk cId="4042027050" sldId="463"/>
            <ac:spMk id="4" creationId="{9F800888-D9B6-49F1-8B90-B7E4BB43ED5B}"/>
          </ac:spMkLst>
        </pc:spChg>
      </pc:sldChg>
      <pc:sldChg chg="del">
        <pc:chgData name="DeSantis, Candice" userId="ebf7425b-4c1c-4725-9788-d1206430aedf" providerId="ADAL" clId="{3A81E58A-60EE-48D3-8D07-7F6701F8C263}" dt="2021-03-09T23:02:23.094" v="7334" actId="47"/>
        <pc:sldMkLst>
          <pc:docMk/>
          <pc:sldMk cId="1146514429" sldId="464"/>
        </pc:sldMkLst>
      </pc:sldChg>
      <pc:sldChg chg="modSp mod">
        <pc:chgData name="DeSantis, Candice" userId="ebf7425b-4c1c-4725-9788-d1206430aedf" providerId="ADAL" clId="{3A81E58A-60EE-48D3-8D07-7F6701F8C263}" dt="2021-03-09T23:02:55.108" v="7341" actId="6549"/>
        <pc:sldMkLst>
          <pc:docMk/>
          <pc:sldMk cId="1443371354" sldId="465"/>
        </pc:sldMkLst>
        <pc:spChg chg="mod">
          <ac:chgData name="DeSantis, Candice" userId="ebf7425b-4c1c-4725-9788-d1206430aedf" providerId="ADAL" clId="{3A81E58A-60EE-48D3-8D07-7F6701F8C263}" dt="2021-03-09T23:02:55.108" v="7341" actId="6549"/>
          <ac:spMkLst>
            <pc:docMk/>
            <pc:sldMk cId="1443371354" sldId="465"/>
            <ac:spMk id="4" creationId="{9F800888-D9B6-49F1-8B90-B7E4BB43ED5B}"/>
          </ac:spMkLst>
        </pc:spChg>
      </pc:sldChg>
      <pc:sldChg chg="del">
        <pc:chgData name="DeSantis, Candice" userId="ebf7425b-4c1c-4725-9788-d1206430aedf" providerId="ADAL" clId="{3A81E58A-60EE-48D3-8D07-7F6701F8C263}" dt="2021-03-09T23:02:34.021" v="7336" actId="47"/>
        <pc:sldMkLst>
          <pc:docMk/>
          <pc:sldMk cId="2923907722" sldId="466"/>
        </pc:sldMkLst>
      </pc:sldChg>
      <pc:sldChg chg="modSp mod">
        <pc:chgData name="DeSantis, Candice" userId="ebf7425b-4c1c-4725-9788-d1206430aedf" providerId="ADAL" clId="{3A81E58A-60EE-48D3-8D07-7F6701F8C263}" dt="2021-03-09T23:02:45.410" v="7339" actId="6549"/>
        <pc:sldMkLst>
          <pc:docMk/>
          <pc:sldMk cId="2907030265" sldId="467"/>
        </pc:sldMkLst>
        <pc:spChg chg="mod">
          <ac:chgData name="DeSantis, Candice" userId="ebf7425b-4c1c-4725-9788-d1206430aedf" providerId="ADAL" clId="{3A81E58A-60EE-48D3-8D07-7F6701F8C263}" dt="2021-03-09T23:02:45.410" v="7339" actId="6549"/>
          <ac:spMkLst>
            <pc:docMk/>
            <pc:sldMk cId="2907030265" sldId="467"/>
            <ac:spMk id="4" creationId="{9F800888-D9B6-49F1-8B90-B7E4BB43ED5B}"/>
          </ac:spMkLst>
        </pc:spChg>
      </pc:sldChg>
    </pc:docChg>
  </pc:docChgLst>
  <pc:docChgLst>
    <pc:chgData name="DeSantis, Candice" userId="S::candice.desantis@tea.texas.gov::ebf7425b-4c1c-4725-9788-d1206430aedf" providerId="AD" clId="Web-{CBF610EC-AB09-46D9-9F66-528DC7A9932A}"/>
    <pc:docChg chg="modSld">
      <pc:chgData name="DeSantis, Candice" userId="S::candice.desantis@tea.texas.gov::ebf7425b-4c1c-4725-9788-d1206430aedf" providerId="AD" clId="Web-{CBF610EC-AB09-46D9-9F66-528DC7A9932A}" dt="2021-03-23T18:57:08.860" v="12"/>
      <pc:docMkLst>
        <pc:docMk/>
      </pc:docMkLst>
      <pc:sldChg chg="modSp">
        <pc:chgData name="DeSantis, Candice" userId="S::candice.desantis@tea.texas.gov::ebf7425b-4c1c-4725-9788-d1206430aedf" providerId="AD" clId="Web-{CBF610EC-AB09-46D9-9F66-528DC7A9932A}" dt="2021-03-23T18:56:00.433" v="4" actId="20577"/>
        <pc:sldMkLst>
          <pc:docMk/>
          <pc:sldMk cId="4130086037" sldId="494"/>
        </pc:sldMkLst>
        <pc:spChg chg="mod">
          <ac:chgData name="DeSantis, Candice" userId="S::candice.desantis@tea.texas.gov::ebf7425b-4c1c-4725-9788-d1206430aedf" providerId="AD" clId="Web-{CBF610EC-AB09-46D9-9F66-528DC7A9932A}" dt="2021-03-23T18:56:00.433" v="4" actId="20577"/>
          <ac:spMkLst>
            <pc:docMk/>
            <pc:sldMk cId="4130086037" sldId="494"/>
            <ac:spMk id="4" creationId="{3F6CE2FE-F02B-461B-8C8F-E1DFA26F0ED4}"/>
          </ac:spMkLst>
        </pc:spChg>
      </pc:sldChg>
      <pc:sldChg chg="modSp">
        <pc:chgData name="DeSantis, Candice" userId="S::candice.desantis@tea.texas.gov::ebf7425b-4c1c-4725-9788-d1206430aedf" providerId="AD" clId="Web-{CBF610EC-AB09-46D9-9F66-528DC7A9932A}" dt="2021-03-23T18:56:28.607" v="9" actId="20577"/>
        <pc:sldMkLst>
          <pc:docMk/>
          <pc:sldMk cId="3714726973" sldId="495"/>
        </pc:sldMkLst>
        <pc:spChg chg="mod">
          <ac:chgData name="DeSantis, Candice" userId="S::candice.desantis@tea.texas.gov::ebf7425b-4c1c-4725-9788-d1206430aedf" providerId="AD" clId="Web-{CBF610EC-AB09-46D9-9F66-528DC7A9932A}" dt="2021-03-23T18:56:28.607" v="9" actId="20577"/>
          <ac:spMkLst>
            <pc:docMk/>
            <pc:sldMk cId="3714726973" sldId="495"/>
            <ac:spMk id="4" creationId="{3F6CE2FE-F02B-461B-8C8F-E1DFA26F0ED4}"/>
          </ac:spMkLst>
        </pc:spChg>
      </pc:sldChg>
      <pc:sldChg chg="modSp">
        <pc:chgData name="DeSantis, Candice" userId="S::candice.desantis@tea.texas.gov::ebf7425b-4c1c-4725-9788-d1206430aedf" providerId="AD" clId="Web-{CBF610EC-AB09-46D9-9F66-528DC7A9932A}" dt="2021-03-23T18:57:08.860" v="12"/>
        <pc:sldMkLst>
          <pc:docMk/>
          <pc:sldMk cId="1393202536" sldId="496"/>
        </pc:sldMkLst>
        <pc:spChg chg="mod">
          <ac:chgData name="DeSantis, Candice" userId="S::candice.desantis@tea.texas.gov::ebf7425b-4c1c-4725-9788-d1206430aedf" providerId="AD" clId="Web-{CBF610EC-AB09-46D9-9F66-528DC7A9932A}" dt="2021-03-23T18:57:08.860" v="12"/>
          <ac:spMkLst>
            <pc:docMk/>
            <pc:sldMk cId="1393202536" sldId="496"/>
            <ac:spMk id="4" creationId="{3F6CE2FE-F02B-461B-8C8F-E1DFA26F0ED4}"/>
          </ac:spMkLst>
        </pc:spChg>
      </pc:sldChg>
    </pc:docChg>
  </pc:docChgLst>
  <pc:docChgLst>
    <pc:chgData name="Simons, Leanne" userId="S::leanne.simons@tea.texas.gov::f0b41770-584b-4844-b5c5-b29dec998724" providerId="AD" clId="Web-{34E4B49F-70D8-0000-A406-1BF85186C84E}"/>
    <pc:docChg chg="">
      <pc:chgData name="Simons, Leanne" userId="S::leanne.simons@tea.texas.gov::f0b41770-584b-4844-b5c5-b29dec998724" providerId="AD" clId="Web-{34E4B49F-70D8-0000-A406-1BF85186C84E}" dt="2021-03-16T17:56:39.784" v="11"/>
      <pc:docMkLst>
        <pc:docMk/>
      </pc:docMkLst>
      <pc:sldChg chg="addCm">
        <pc:chgData name="Simons, Leanne" userId="S::leanne.simons@tea.texas.gov::f0b41770-584b-4844-b5c5-b29dec998724" providerId="AD" clId="Web-{34E4B49F-70D8-0000-A406-1BF85186C84E}" dt="2021-03-16T17:56:39.784" v="11"/>
        <pc:sldMkLst>
          <pc:docMk/>
          <pc:sldMk cId="3529641639" sldId="362"/>
        </pc:sldMkLst>
      </pc:sldChg>
      <pc:sldChg chg="addCm">
        <pc:chgData name="Simons, Leanne" userId="S::leanne.simons@tea.texas.gov::f0b41770-584b-4844-b5c5-b29dec998724" providerId="AD" clId="Web-{34E4B49F-70D8-0000-A406-1BF85186C84E}" dt="2021-03-16T17:53:30.070" v="10"/>
        <pc:sldMkLst>
          <pc:docMk/>
          <pc:sldMk cId="1232863992" sldId="365"/>
        </pc:sldMkLst>
      </pc:sldChg>
      <pc:sldChg chg="addCm">
        <pc:chgData name="Simons, Leanne" userId="S::leanne.simons@tea.texas.gov::f0b41770-584b-4844-b5c5-b29dec998724" providerId="AD" clId="Web-{34E4B49F-70D8-0000-A406-1BF85186C84E}" dt="2021-03-16T17:47:54.409" v="4"/>
        <pc:sldMkLst>
          <pc:docMk/>
          <pc:sldMk cId="3713351960" sldId="382"/>
        </pc:sldMkLst>
      </pc:sldChg>
      <pc:sldChg chg="addCm">
        <pc:chgData name="Simons, Leanne" userId="S::leanne.simons@tea.texas.gov::f0b41770-584b-4844-b5c5-b29dec998724" providerId="AD" clId="Web-{34E4B49F-70D8-0000-A406-1BF85186C84E}" dt="2021-03-16T17:42:39.422" v="3"/>
        <pc:sldMkLst>
          <pc:docMk/>
          <pc:sldMk cId="1220867760" sldId="386"/>
        </pc:sldMkLst>
      </pc:sldChg>
      <pc:sldChg chg="addCm">
        <pc:chgData name="Simons, Leanne" userId="S::leanne.simons@tea.texas.gov::f0b41770-584b-4844-b5c5-b29dec998724" providerId="AD" clId="Web-{34E4B49F-70D8-0000-A406-1BF85186C84E}" dt="2021-03-16T17:49:00.351" v="5"/>
        <pc:sldMkLst>
          <pc:docMk/>
          <pc:sldMk cId="4008181884" sldId="416"/>
        </pc:sldMkLst>
      </pc:sldChg>
      <pc:sldChg chg="addCm">
        <pc:chgData name="Simons, Leanne" userId="S::leanne.simons@tea.texas.gov::f0b41770-584b-4844-b5c5-b29dec998724" providerId="AD" clId="Web-{34E4B49F-70D8-0000-A406-1BF85186C84E}" dt="2021-03-16T17:49:46.150" v="6"/>
        <pc:sldMkLst>
          <pc:docMk/>
          <pc:sldMk cId="3354224652" sldId="431"/>
        </pc:sldMkLst>
      </pc:sldChg>
      <pc:sldChg chg="addCm">
        <pc:chgData name="Simons, Leanne" userId="S::leanne.simons@tea.texas.gov::f0b41770-584b-4844-b5c5-b29dec998724" providerId="AD" clId="Web-{34E4B49F-70D8-0000-A406-1BF85186C84E}" dt="2021-03-16T17:51:08.843" v="8"/>
        <pc:sldMkLst>
          <pc:docMk/>
          <pc:sldMk cId="2454277009" sldId="437"/>
        </pc:sldMkLst>
      </pc:sldChg>
      <pc:sldChg chg="addCm">
        <pc:chgData name="Simons, Leanne" userId="S::leanne.simons@tea.texas.gov::f0b41770-584b-4844-b5c5-b29dec998724" providerId="AD" clId="Web-{34E4B49F-70D8-0000-A406-1BF85186C84E}" dt="2021-03-16T17:52:14.440" v="9"/>
        <pc:sldMkLst>
          <pc:docMk/>
          <pc:sldMk cId="2373433219" sldId="442"/>
        </pc:sldMkLst>
      </pc:sldChg>
      <pc:sldChg chg="addCm">
        <pc:chgData name="Simons, Leanne" userId="S::leanne.simons@tea.texas.gov::f0b41770-584b-4844-b5c5-b29dec998724" providerId="AD" clId="Web-{34E4B49F-70D8-0000-A406-1BF85186C84E}" dt="2021-03-16T17:50:19.980" v="7"/>
        <pc:sldMkLst>
          <pc:docMk/>
          <pc:sldMk cId="1843357397" sldId="451"/>
        </pc:sldMkLst>
      </pc:sldChg>
      <pc:sldChg chg="addCm modCm">
        <pc:chgData name="Simons, Leanne" userId="S::leanne.simons@tea.texas.gov::f0b41770-584b-4844-b5c5-b29dec998724" providerId="AD" clId="Web-{34E4B49F-70D8-0000-A406-1BF85186C84E}" dt="2021-03-16T17:35:36.444" v="2"/>
        <pc:sldMkLst>
          <pc:docMk/>
          <pc:sldMk cId="503959960" sldId="456"/>
        </pc:sldMkLst>
      </pc:sldChg>
    </pc:docChg>
  </pc:docChgLst>
  <pc:docChgLst>
    <pc:chgData name="Adaky, Kathy" userId="S::kathy.adaky@tea.texas.gov::8c2da59b-9e4a-4960-a749-115f3818b707" providerId="AD" clId="Web-{4FB059D8-5E29-405D-BA91-70D50C4F32FA}"/>
    <pc:docChg chg="modSld">
      <pc:chgData name="Adaky, Kathy" userId="S::kathy.adaky@tea.texas.gov::8c2da59b-9e4a-4960-a749-115f3818b707" providerId="AD" clId="Web-{4FB059D8-5E29-405D-BA91-70D50C4F32FA}" dt="2021-03-23T19:10:46.345" v="1" actId="20577"/>
      <pc:docMkLst>
        <pc:docMk/>
      </pc:docMkLst>
      <pc:sldChg chg="modSp">
        <pc:chgData name="Adaky, Kathy" userId="S::kathy.adaky@tea.texas.gov::8c2da59b-9e4a-4960-a749-115f3818b707" providerId="AD" clId="Web-{4FB059D8-5E29-405D-BA91-70D50C4F32FA}" dt="2021-03-23T19:10:46.345" v="1" actId="20577"/>
        <pc:sldMkLst>
          <pc:docMk/>
          <pc:sldMk cId="2706721895" sldId="525"/>
        </pc:sldMkLst>
        <pc:spChg chg="mod">
          <ac:chgData name="Adaky, Kathy" userId="S::kathy.adaky@tea.texas.gov::8c2da59b-9e4a-4960-a749-115f3818b707" providerId="AD" clId="Web-{4FB059D8-5E29-405D-BA91-70D50C4F32FA}" dt="2021-03-23T19:10:46.345" v="1" actId="20577"/>
          <ac:spMkLst>
            <pc:docMk/>
            <pc:sldMk cId="2706721895" sldId="525"/>
            <ac:spMk id="5" creationId="{99CCEBF0-39D5-4C40-A33A-F38722241062}"/>
          </ac:spMkLst>
        </pc:spChg>
      </pc:sldChg>
    </pc:docChg>
  </pc:docChgLst>
  <pc:docChgLst>
    <pc:chgData name="Helms, Jeanine" userId="S::jeanine.helms@tea.texas.gov::89688bc7-19a8-4659-8277-c7b73639ff2c" providerId="AD" clId="Web-{C49E19EE-DC56-D931-49FC-4CB41D5495F9}"/>
    <pc:docChg chg="">
      <pc:chgData name="Helms, Jeanine" userId="S::jeanine.helms@tea.texas.gov::89688bc7-19a8-4659-8277-c7b73639ff2c" providerId="AD" clId="Web-{C49E19EE-DC56-D931-49FC-4CB41D5495F9}" dt="2021-03-24T13:11:33.253" v="0"/>
      <pc:docMkLst>
        <pc:docMk/>
      </pc:docMkLst>
      <pc:sldChg chg="addCm">
        <pc:chgData name="Helms, Jeanine" userId="S::jeanine.helms@tea.texas.gov::89688bc7-19a8-4659-8277-c7b73639ff2c" providerId="AD" clId="Web-{C49E19EE-DC56-D931-49FC-4CB41D5495F9}" dt="2021-03-24T13:11:33.253" v="0"/>
        <pc:sldMkLst>
          <pc:docMk/>
          <pc:sldMk cId="1393202536" sldId="496"/>
        </pc:sldMkLst>
      </pc:sldChg>
    </pc:docChg>
  </pc:docChgLst>
  <pc:docChgLst>
    <pc:chgData name="DeSantis, Candice" userId="S::candice.desantis@tea.texas.gov::ebf7425b-4c1c-4725-9788-d1206430aedf" providerId="AD" clId="Web-{32634FC8-7A1D-F6D1-8FBA-2317194A47E3}"/>
    <pc:docChg chg="modSld">
      <pc:chgData name="DeSantis, Candice" userId="S::candice.desantis@tea.texas.gov::ebf7425b-4c1c-4725-9788-d1206430aedf" providerId="AD" clId="Web-{32634FC8-7A1D-F6D1-8FBA-2317194A47E3}" dt="2021-03-18T14:57:48.133" v="5"/>
      <pc:docMkLst>
        <pc:docMk/>
      </pc:docMkLst>
      <pc:sldChg chg="addCm">
        <pc:chgData name="DeSantis, Candice" userId="S::candice.desantis@tea.texas.gov::ebf7425b-4c1c-4725-9788-d1206430aedf" providerId="AD" clId="Web-{32634FC8-7A1D-F6D1-8FBA-2317194A47E3}" dt="2021-03-18T14:54:02.362" v="0"/>
        <pc:sldMkLst>
          <pc:docMk/>
          <pc:sldMk cId="3529641639" sldId="362"/>
        </pc:sldMkLst>
      </pc:sldChg>
      <pc:sldChg chg="addCm">
        <pc:chgData name="DeSantis, Candice" userId="S::candice.desantis@tea.texas.gov::ebf7425b-4c1c-4725-9788-d1206430aedf" providerId="AD" clId="Web-{32634FC8-7A1D-F6D1-8FBA-2317194A47E3}" dt="2021-03-18T14:57:48.133" v="5"/>
        <pc:sldMkLst>
          <pc:docMk/>
          <pc:sldMk cId="821474437" sldId="386"/>
        </pc:sldMkLst>
      </pc:sldChg>
      <pc:sldChg chg="addCm">
        <pc:chgData name="DeSantis, Candice" userId="S::candice.desantis@tea.texas.gov::ebf7425b-4c1c-4725-9788-d1206430aedf" providerId="AD" clId="Web-{32634FC8-7A1D-F6D1-8FBA-2317194A47E3}" dt="2021-03-18T14:55:29.036" v="2"/>
        <pc:sldMkLst>
          <pc:docMk/>
          <pc:sldMk cId="4228688080" sldId="428"/>
        </pc:sldMkLst>
      </pc:sldChg>
      <pc:sldChg chg="modSp">
        <pc:chgData name="DeSantis, Candice" userId="S::candice.desantis@tea.texas.gov::ebf7425b-4c1c-4725-9788-d1206430aedf" providerId="AD" clId="Web-{32634FC8-7A1D-F6D1-8FBA-2317194A47E3}" dt="2021-03-18T14:55:59.583" v="4" actId="20577"/>
        <pc:sldMkLst>
          <pc:docMk/>
          <pc:sldMk cId="3549045939" sldId="442"/>
        </pc:sldMkLst>
        <pc:spChg chg="mod">
          <ac:chgData name="DeSantis, Candice" userId="S::candice.desantis@tea.texas.gov::ebf7425b-4c1c-4725-9788-d1206430aedf" providerId="AD" clId="Web-{32634FC8-7A1D-F6D1-8FBA-2317194A47E3}" dt="2021-03-18T14:55:59.583" v="4" actId="20577"/>
          <ac:spMkLst>
            <pc:docMk/>
            <pc:sldMk cId="3549045939" sldId="442"/>
            <ac:spMk id="4" creationId="{3F6CE2FE-F02B-461B-8C8F-E1DFA26F0ED4}"/>
          </ac:spMkLst>
        </pc:spChg>
      </pc:sldChg>
    </pc:docChg>
  </pc:docChgLst>
  <pc:docChgLst>
    <pc:chgData name="Adaky, Kathy" userId="8c2da59b-9e4a-4960-a749-115f3818b707" providerId="ADAL" clId="{2DAF02DE-2DCA-4526-82EE-537685F770A7}"/>
    <pc:docChg chg="undo custSel addSld modSld sldOrd">
      <pc:chgData name="Adaky, Kathy" userId="8c2da59b-9e4a-4960-a749-115f3818b707" providerId="ADAL" clId="{2DAF02DE-2DCA-4526-82EE-537685F770A7}" dt="2021-03-23T17:49:26.670" v="548" actId="113"/>
      <pc:docMkLst>
        <pc:docMk/>
      </pc:docMkLst>
      <pc:sldChg chg="modSp mod ord modNotesTx">
        <pc:chgData name="Adaky, Kathy" userId="8c2da59b-9e4a-4960-a749-115f3818b707" providerId="ADAL" clId="{2DAF02DE-2DCA-4526-82EE-537685F770A7}" dt="2021-03-23T17:33:45.461" v="386" actId="20577"/>
        <pc:sldMkLst>
          <pc:docMk/>
          <pc:sldMk cId="821474437" sldId="386"/>
        </pc:sldMkLst>
        <pc:spChg chg="mod">
          <ac:chgData name="Adaky, Kathy" userId="8c2da59b-9e4a-4960-a749-115f3818b707" providerId="ADAL" clId="{2DAF02DE-2DCA-4526-82EE-537685F770A7}" dt="2021-03-23T16:16:38.197" v="106" actId="255"/>
          <ac:spMkLst>
            <pc:docMk/>
            <pc:sldMk cId="821474437" sldId="386"/>
            <ac:spMk id="5" creationId="{99CCEBF0-39D5-4C40-A33A-F38722241062}"/>
          </ac:spMkLst>
        </pc:spChg>
        <pc:spChg chg="mod">
          <ac:chgData name="Adaky, Kathy" userId="8c2da59b-9e4a-4960-a749-115f3818b707" providerId="ADAL" clId="{2DAF02DE-2DCA-4526-82EE-537685F770A7}" dt="2021-03-23T16:08:14.401" v="83" actId="20577"/>
          <ac:spMkLst>
            <pc:docMk/>
            <pc:sldMk cId="821474437" sldId="386"/>
            <ac:spMk id="6" creationId="{BE186766-0C07-402A-A880-1BAE1856BFF3}"/>
          </ac:spMkLst>
        </pc:spChg>
      </pc:sldChg>
      <pc:sldChg chg="modSp mod">
        <pc:chgData name="Adaky, Kathy" userId="8c2da59b-9e4a-4960-a749-115f3818b707" providerId="ADAL" clId="{2DAF02DE-2DCA-4526-82EE-537685F770A7}" dt="2021-03-23T15:46:35.812" v="71" actId="255"/>
        <pc:sldMkLst>
          <pc:docMk/>
          <pc:sldMk cId="4053731649" sldId="508"/>
        </pc:sldMkLst>
        <pc:spChg chg="mod">
          <ac:chgData name="Adaky, Kathy" userId="8c2da59b-9e4a-4960-a749-115f3818b707" providerId="ADAL" clId="{2DAF02DE-2DCA-4526-82EE-537685F770A7}" dt="2021-03-23T15:46:35.812" v="71" actId="255"/>
          <ac:spMkLst>
            <pc:docMk/>
            <pc:sldMk cId="4053731649" sldId="508"/>
            <ac:spMk id="4" creationId="{9F800888-D9B6-49F1-8B90-B7E4BB43ED5B}"/>
          </ac:spMkLst>
        </pc:spChg>
      </pc:sldChg>
      <pc:sldChg chg="modSp mod">
        <pc:chgData name="Adaky, Kathy" userId="8c2da59b-9e4a-4960-a749-115f3818b707" providerId="ADAL" clId="{2DAF02DE-2DCA-4526-82EE-537685F770A7}" dt="2021-03-23T17:49:18.648" v="547" actId="113"/>
        <pc:sldMkLst>
          <pc:docMk/>
          <pc:sldMk cId="2211355991" sldId="510"/>
        </pc:sldMkLst>
        <pc:spChg chg="mod">
          <ac:chgData name="Adaky, Kathy" userId="8c2da59b-9e4a-4960-a749-115f3818b707" providerId="ADAL" clId="{2DAF02DE-2DCA-4526-82EE-537685F770A7}" dt="2021-03-23T17:49:18.648" v="547" actId="113"/>
          <ac:spMkLst>
            <pc:docMk/>
            <pc:sldMk cId="2211355991" sldId="510"/>
            <ac:spMk id="4" creationId="{9F800888-D9B6-49F1-8B90-B7E4BB43ED5B}"/>
          </ac:spMkLst>
        </pc:spChg>
      </pc:sldChg>
      <pc:sldChg chg="modSp mod">
        <pc:chgData name="Adaky, Kathy" userId="8c2da59b-9e4a-4960-a749-115f3818b707" providerId="ADAL" clId="{2DAF02DE-2DCA-4526-82EE-537685F770A7}" dt="2021-03-23T17:49:02.130" v="546" actId="113"/>
        <pc:sldMkLst>
          <pc:docMk/>
          <pc:sldMk cId="75180250" sldId="511"/>
        </pc:sldMkLst>
        <pc:spChg chg="mod">
          <ac:chgData name="Adaky, Kathy" userId="8c2da59b-9e4a-4960-a749-115f3818b707" providerId="ADAL" clId="{2DAF02DE-2DCA-4526-82EE-537685F770A7}" dt="2021-03-23T17:49:02.130" v="546" actId="113"/>
          <ac:spMkLst>
            <pc:docMk/>
            <pc:sldMk cId="75180250" sldId="511"/>
            <ac:spMk id="4" creationId="{9F800888-D9B6-49F1-8B90-B7E4BB43ED5B}"/>
          </ac:spMkLst>
        </pc:spChg>
      </pc:sldChg>
      <pc:sldChg chg="modSp mod">
        <pc:chgData name="Adaky, Kathy" userId="8c2da59b-9e4a-4960-a749-115f3818b707" providerId="ADAL" clId="{2DAF02DE-2DCA-4526-82EE-537685F770A7}" dt="2021-03-23T17:48:51.141" v="545" actId="113"/>
        <pc:sldMkLst>
          <pc:docMk/>
          <pc:sldMk cId="3762885562" sldId="512"/>
        </pc:sldMkLst>
        <pc:spChg chg="mod">
          <ac:chgData name="Adaky, Kathy" userId="8c2da59b-9e4a-4960-a749-115f3818b707" providerId="ADAL" clId="{2DAF02DE-2DCA-4526-82EE-537685F770A7}" dt="2021-03-23T17:48:51.141" v="545" actId="113"/>
          <ac:spMkLst>
            <pc:docMk/>
            <pc:sldMk cId="3762885562" sldId="512"/>
            <ac:spMk id="4" creationId="{9F800888-D9B6-49F1-8B90-B7E4BB43ED5B}"/>
          </ac:spMkLst>
        </pc:spChg>
      </pc:sldChg>
      <pc:sldChg chg="modSp mod">
        <pc:chgData name="Adaky, Kathy" userId="8c2da59b-9e4a-4960-a749-115f3818b707" providerId="ADAL" clId="{2DAF02DE-2DCA-4526-82EE-537685F770A7}" dt="2021-03-23T17:48:40.172" v="544" actId="113"/>
        <pc:sldMkLst>
          <pc:docMk/>
          <pc:sldMk cId="3009270370" sldId="513"/>
        </pc:sldMkLst>
        <pc:spChg chg="mod">
          <ac:chgData name="Adaky, Kathy" userId="8c2da59b-9e4a-4960-a749-115f3818b707" providerId="ADAL" clId="{2DAF02DE-2DCA-4526-82EE-537685F770A7}" dt="2021-03-23T17:48:40.172" v="544" actId="113"/>
          <ac:spMkLst>
            <pc:docMk/>
            <pc:sldMk cId="3009270370" sldId="513"/>
            <ac:spMk id="4" creationId="{9F800888-D9B6-49F1-8B90-B7E4BB43ED5B}"/>
          </ac:spMkLst>
        </pc:spChg>
      </pc:sldChg>
      <pc:sldChg chg="modSp mod">
        <pc:chgData name="Adaky, Kathy" userId="8c2da59b-9e4a-4960-a749-115f3818b707" providerId="ADAL" clId="{2DAF02DE-2DCA-4526-82EE-537685F770A7}" dt="2021-03-23T17:45:59.373" v="525" actId="113"/>
        <pc:sldMkLst>
          <pc:docMk/>
          <pc:sldMk cId="1907803156" sldId="514"/>
        </pc:sldMkLst>
        <pc:spChg chg="mod">
          <ac:chgData name="Adaky, Kathy" userId="8c2da59b-9e4a-4960-a749-115f3818b707" providerId="ADAL" clId="{2DAF02DE-2DCA-4526-82EE-537685F770A7}" dt="2021-03-23T17:45:59.373" v="525" actId="113"/>
          <ac:spMkLst>
            <pc:docMk/>
            <pc:sldMk cId="1907803156" sldId="514"/>
            <ac:spMk id="4" creationId="{9F800888-D9B6-49F1-8B90-B7E4BB43ED5B}"/>
          </ac:spMkLst>
        </pc:spChg>
      </pc:sldChg>
      <pc:sldChg chg="modSp mod">
        <pc:chgData name="Adaky, Kathy" userId="8c2da59b-9e4a-4960-a749-115f3818b707" providerId="ADAL" clId="{2DAF02DE-2DCA-4526-82EE-537685F770A7}" dt="2021-03-23T17:48:17.902" v="543" actId="113"/>
        <pc:sldMkLst>
          <pc:docMk/>
          <pc:sldMk cId="211501705" sldId="515"/>
        </pc:sldMkLst>
        <pc:spChg chg="mod">
          <ac:chgData name="Adaky, Kathy" userId="8c2da59b-9e4a-4960-a749-115f3818b707" providerId="ADAL" clId="{2DAF02DE-2DCA-4526-82EE-537685F770A7}" dt="2021-03-23T17:48:17.902" v="543" actId="113"/>
          <ac:spMkLst>
            <pc:docMk/>
            <pc:sldMk cId="211501705" sldId="515"/>
            <ac:spMk id="4" creationId="{9F800888-D9B6-49F1-8B90-B7E4BB43ED5B}"/>
          </ac:spMkLst>
        </pc:spChg>
      </pc:sldChg>
      <pc:sldChg chg="modSp mod">
        <pc:chgData name="Adaky, Kathy" userId="8c2da59b-9e4a-4960-a749-115f3818b707" providerId="ADAL" clId="{2DAF02DE-2DCA-4526-82EE-537685F770A7}" dt="2021-03-23T17:46:45.560" v="532" actId="113"/>
        <pc:sldMkLst>
          <pc:docMk/>
          <pc:sldMk cId="4125695718" sldId="516"/>
        </pc:sldMkLst>
        <pc:spChg chg="mod">
          <ac:chgData name="Adaky, Kathy" userId="8c2da59b-9e4a-4960-a749-115f3818b707" providerId="ADAL" clId="{2DAF02DE-2DCA-4526-82EE-537685F770A7}" dt="2021-03-23T17:46:45.560" v="532" actId="113"/>
          <ac:spMkLst>
            <pc:docMk/>
            <pc:sldMk cId="4125695718" sldId="516"/>
            <ac:spMk id="4" creationId="{9F800888-D9B6-49F1-8B90-B7E4BB43ED5B}"/>
          </ac:spMkLst>
        </pc:spChg>
      </pc:sldChg>
      <pc:sldChg chg="modSp mod">
        <pc:chgData name="Adaky, Kathy" userId="8c2da59b-9e4a-4960-a749-115f3818b707" providerId="ADAL" clId="{2DAF02DE-2DCA-4526-82EE-537685F770A7}" dt="2021-03-23T17:47:07.416" v="536" actId="113"/>
        <pc:sldMkLst>
          <pc:docMk/>
          <pc:sldMk cId="2908026960" sldId="517"/>
        </pc:sldMkLst>
        <pc:spChg chg="mod">
          <ac:chgData name="Adaky, Kathy" userId="8c2da59b-9e4a-4960-a749-115f3818b707" providerId="ADAL" clId="{2DAF02DE-2DCA-4526-82EE-537685F770A7}" dt="2021-03-23T17:47:07.416" v="536" actId="113"/>
          <ac:spMkLst>
            <pc:docMk/>
            <pc:sldMk cId="2908026960" sldId="517"/>
            <ac:spMk id="4" creationId="{9F800888-D9B6-49F1-8B90-B7E4BB43ED5B}"/>
          </ac:spMkLst>
        </pc:spChg>
      </pc:sldChg>
      <pc:sldChg chg="modSp mod">
        <pc:chgData name="Adaky, Kathy" userId="8c2da59b-9e4a-4960-a749-115f3818b707" providerId="ADAL" clId="{2DAF02DE-2DCA-4526-82EE-537685F770A7}" dt="2021-03-23T17:47:47.711" v="542" actId="113"/>
        <pc:sldMkLst>
          <pc:docMk/>
          <pc:sldMk cId="559650302" sldId="518"/>
        </pc:sldMkLst>
        <pc:spChg chg="mod">
          <ac:chgData name="Adaky, Kathy" userId="8c2da59b-9e4a-4960-a749-115f3818b707" providerId="ADAL" clId="{2DAF02DE-2DCA-4526-82EE-537685F770A7}" dt="2021-03-23T17:47:47.711" v="542" actId="113"/>
          <ac:spMkLst>
            <pc:docMk/>
            <pc:sldMk cId="559650302" sldId="518"/>
            <ac:spMk id="4" creationId="{9F800888-D9B6-49F1-8B90-B7E4BB43ED5B}"/>
          </ac:spMkLst>
        </pc:spChg>
      </pc:sldChg>
      <pc:sldChg chg="modSp mod">
        <pc:chgData name="Adaky, Kathy" userId="8c2da59b-9e4a-4960-a749-115f3818b707" providerId="ADAL" clId="{2DAF02DE-2DCA-4526-82EE-537685F770A7}" dt="2021-03-23T17:47:40.930" v="541" actId="113"/>
        <pc:sldMkLst>
          <pc:docMk/>
          <pc:sldMk cId="3938354102" sldId="519"/>
        </pc:sldMkLst>
        <pc:spChg chg="mod">
          <ac:chgData name="Adaky, Kathy" userId="8c2da59b-9e4a-4960-a749-115f3818b707" providerId="ADAL" clId="{2DAF02DE-2DCA-4526-82EE-537685F770A7}" dt="2021-03-23T17:47:40.930" v="541" actId="113"/>
          <ac:spMkLst>
            <pc:docMk/>
            <pc:sldMk cId="3938354102" sldId="519"/>
            <ac:spMk id="4" creationId="{9F800888-D9B6-49F1-8B90-B7E4BB43ED5B}"/>
          </ac:spMkLst>
        </pc:spChg>
      </pc:sldChg>
      <pc:sldChg chg="modSp add mod">
        <pc:chgData name="Adaky, Kathy" userId="8c2da59b-9e4a-4960-a749-115f3818b707" providerId="ADAL" clId="{2DAF02DE-2DCA-4526-82EE-537685F770A7}" dt="2021-03-23T17:49:26.670" v="548" actId="113"/>
        <pc:sldMkLst>
          <pc:docMk/>
          <pc:sldMk cId="2243676440" sldId="520"/>
        </pc:sldMkLst>
        <pc:spChg chg="mod">
          <ac:chgData name="Adaky, Kathy" userId="8c2da59b-9e4a-4960-a749-115f3818b707" providerId="ADAL" clId="{2DAF02DE-2DCA-4526-82EE-537685F770A7}" dt="2021-03-23T17:49:26.670" v="548" actId="113"/>
          <ac:spMkLst>
            <pc:docMk/>
            <pc:sldMk cId="2243676440" sldId="520"/>
            <ac:spMk id="4" creationId="{9F800888-D9B6-49F1-8B90-B7E4BB43ED5B}"/>
          </ac:spMkLst>
        </pc:spChg>
      </pc:sldChg>
      <pc:sldChg chg="add">
        <pc:chgData name="Adaky, Kathy" userId="8c2da59b-9e4a-4960-a749-115f3818b707" providerId="ADAL" clId="{2DAF02DE-2DCA-4526-82EE-537685F770A7}" dt="2021-03-23T16:07:56.008" v="74" actId="2890"/>
        <pc:sldMkLst>
          <pc:docMk/>
          <pc:sldMk cId="2307014536" sldId="521"/>
        </pc:sldMkLst>
      </pc:sldChg>
      <pc:sldChg chg="modSp add mod">
        <pc:chgData name="Adaky, Kathy" userId="8c2da59b-9e4a-4960-a749-115f3818b707" providerId="ADAL" clId="{2DAF02DE-2DCA-4526-82EE-537685F770A7}" dt="2021-03-23T16:20:32.040" v="142" actId="20577"/>
        <pc:sldMkLst>
          <pc:docMk/>
          <pc:sldMk cId="656908241" sldId="522"/>
        </pc:sldMkLst>
        <pc:spChg chg="mod">
          <ac:chgData name="Adaky, Kathy" userId="8c2da59b-9e4a-4960-a749-115f3818b707" providerId="ADAL" clId="{2DAF02DE-2DCA-4526-82EE-537685F770A7}" dt="2021-03-23T16:20:32.040" v="142" actId="20577"/>
          <ac:spMkLst>
            <pc:docMk/>
            <pc:sldMk cId="656908241" sldId="522"/>
            <ac:spMk id="5" creationId="{99CCEBF0-39D5-4C40-A33A-F38722241062}"/>
          </ac:spMkLst>
        </pc:spChg>
      </pc:sldChg>
      <pc:sldChg chg="modSp add mod">
        <pc:chgData name="Adaky, Kathy" userId="8c2da59b-9e4a-4960-a749-115f3818b707" providerId="ADAL" clId="{2DAF02DE-2DCA-4526-82EE-537685F770A7}" dt="2021-03-23T17:10:24.390" v="247" actId="20577"/>
        <pc:sldMkLst>
          <pc:docMk/>
          <pc:sldMk cId="4109505204" sldId="523"/>
        </pc:sldMkLst>
        <pc:spChg chg="mod">
          <ac:chgData name="Adaky, Kathy" userId="8c2da59b-9e4a-4960-a749-115f3818b707" providerId="ADAL" clId="{2DAF02DE-2DCA-4526-82EE-537685F770A7}" dt="2021-03-23T17:10:24.390" v="247" actId="20577"/>
          <ac:spMkLst>
            <pc:docMk/>
            <pc:sldMk cId="4109505204" sldId="523"/>
            <ac:spMk id="5" creationId="{99CCEBF0-39D5-4C40-A33A-F38722241062}"/>
          </ac:spMkLst>
        </pc:spChg>
        <pc:spChg chg="mod">
          <ac:chgData name="Adaky, Kathy" userId="8c2da59b-9e4a-4960-a749-115f3818b707" providerId="ADAL" clId="{2DAF02DE-2DCA-4526-82EE-537685F770A7}" dt="2021-03-23T16:21:41.300" v="175" actId="20577"/>
          <ac:spMkLst>
            <pc:docMk/>
            <pc:sldMk cId="4109505204" sldId="523"/>
            <ac:spMk id="6" creationId="{BE186766-0C07-402A-A880-1BAE1856BFF3}"/>
          </ac:spMkLst>
        </pc:spChg>
      </pc:sldChg>
      <pc:sldChg chg="modSp add mod ord">
        <pc:chgData name="Adaky, Kathy" userId="8c2da59b-9e4a-4960-a749-115f3818b707" providerId="ADAL" clId="{2DAF02DE-2DCA-4526-82EE-537685F770A7}" dt="2021-03-23T17:38:29.137" v="510" actId="20577"/>
        <pc:sldMkLst>
          <pc:docMk/>
          <pc:sldMk cId="2744197436" sldId="524"/>
        </pc:sldMkLst>
        <pc:spChg chg="mod">
          <ac:chgData name="Adaky, Kathy" userId="8c2da59b-9e4a-4960-a749-115f3818b707" providerId="ADAL" clId="{2DAF02DE-2DCA-4526-82EE-537685F770A7}" dt="2021-03-23T17:38:29.137" v="510" actId="20577"/>
          <ac:spMkLst>
            <pc:docMk/>
            <pc:sldMk cId="2744197436" sldId="524"/>
            <ac:spMk id="5" creationId="{99CCEBF0-39D5-4C40-A33A-F38722241062}"/>
          </ac:spMkLst>
        </pc:spChg>
      </pc:sldChg>
      <pc:sldChg chg="modSp add mod modNotesTx">
        <pc:chgData name="Adaky, Kathy" userId="8c2da59b-9e4a-4960-a749-115f3818b707" providerId="ADAL" clId="{2DAF02DE-2DCA-4526-82EE-537685F770A7}" dt="2021-03-23T17:34:54.406" v="479" actId="255"/>
        <pc:sldMkLst>
          <pc:docMk/>
          <pc:sldMk cId="2706721895" sldId="525"/>
        </pc:sldMkLst>
        <pc:spChg chg="mod">
          <ac:chgData name="Adaky, Kathy" userId="8c2da59b-9e4a-4960-a749-115f3818b707" providerId="ADAL" clId="{2DAF02DE-2DCA-4526-82EE-537685F770A7}" dt="2021-03-23T17:34:54.406" v="479" actId="255"/>
          <ac:spMkLst>
            <pc:docMk/>
            <pc:sldMk cId="2706721895" sldId="525"/>
            <ac:spMk id="5" creationId="{99CCEBF0-39D5-4C40-A33A-F38722241062}"/>
          </ac:spMkLst>
        </pc:spChg>
      </pc:sldChg>
    </pc:docChg>
  </pc:docChgLst>
  <pc:docChgLst>
    <pc:chgData name="DeSantis, Candice" userId="S::candice.desantis@tea.texas.gov::ebf7425b-4c1c-4725-9788-d1206430aedf" providerId="AD" clId="Web-{508E8D43-F530-7B1A-0C2A-32F3B68C24BA}"/>
    <pc:docChg chg="modSld">
      <pc:chgData name="DeSantis, Candice" userId="S::candice.desantis@tea.texas.gov::ebf7425b-4c1c-4725-9788-d1206430aedf" providerId="AD" clId="Web-{508E8D43-F530-7B1A-0C2A-32F3B68C24BA}" dt="2021-03-24T20:53:15.983" v="2" actId="1076"/>
      <pc:docMkLst>
        <pc:docMk/>
      </pc:docMkLst>
      <pc:sldChg chg="modSp">
        <pc:chgData name="DeSantis, Candice" userId="S::candice.desantis@tea.texas.gov::ebf7425b-4c1c-4725-9788-d1206430aedf" providerId="AD" clId="Web-{508E8D43-F530-7B1A-0C2A-32F3B68C24BA}" dt="2021-03-24T20:53:15.983" v="2" actId="1076"/>
        <pc:sldMkLst>
          <pc:docMk/>
          <pc:sldMk cId="3529641639" sldId="362"/>
        </pc:sldMkLst>
        <pc:spChg chg="mod">
          <ac:chgData name="DeSantis, Candice" userId="S::candice.desantis@tea.texas.gov::ebf7425b-4c1c-4725-9788-d1206430aedf" providerId="AD" clId="Web-{508E8D43-F530-7B1A-0C2A-32F3B68C24BA}" dt="2021-03-24T20:53:06.295" v="1" actId="20577"/>
          <ac:spMkLst>
            <pc:docMk/>
            <pc:sldMk cId="3529641639" sldId="362"/>
            <ac:spMk id="4" creationId="{3F6CE2FE-F02B-461B-8C8F-E1DFA26F0ED4}"/>
          </ac:spMkLst>
        </pc:spChg>
        <pc:graphicFrameChg chg="mod">
          <ac:chgData name="DeSantis, Candice" userId="S::candice.desantis@tea.texas.gov::ebf7425b-4c1c-4725-9788-d1206430aedf" providerId="AD" clId="Web-{508E8D43-F530-7B1A-0C2A-32F3B68C24BA}" dt="2021-03-24T20:53:15.983" v="2" actId="1076"/>
          <ac:graphicFrameMkLst>
            <pc:docMk/>
            <pc:sldMk cId="3529641639" sldId="362"/>
            <ac:graphicFrameMk id="5" creationId="{557D000B-F323-4AEF-8058-4E0D6CC491DE}"/>
          </ac:graphicFrameMkLst>
        </pc:graphicFrameChg>
      </pc:sldChg>
      <pc:sldChg chg="addCm">
        <pc:chgData name="DeSantis, Candice" userId="S::candice.desantis@tea.texas.gov::ebf7425b-4c1c-4725-9788-d1206430aedf" providerId="AD" clId="Web-{508E8D43-F530-7B1A-0C2A-32F3B68C24BA}" dt="2021-03-24T20:20:59.774" v="0"/>
        <pc:sldMkLst>
          <pc:docMk/>
          <pc:sldMk cId="3549045939" sldId="442"/>
        </pc:sldMkLst>
      </pc:sldChg>
    </pc:docChg>
  </pc:docChgLst>
  <pc:docChgLst>
    <pc:chgData name="DeSantis, Candice" userId="S::candice.desantis@tea.texas.gov::ebf7425b-4c1c-4725-9788-d1206430aedf" providerId="AD" clId="Web-{18194B0A-CE55-8799-D764-9701691D3177}"/>
    <pc:docChg chg="modSld">
      <pc:chgData name="DeSantis, Candice" userId="S::candice.desantis@tea.texas.gov::ebf7425b-4c1c-4725-9788-d1206430aedf" providerId="AD" clId="Web-{18194B0A-CE55-8799-D764-9701691D3177}" dt="2021-03-16T18:09:03.287" v="20"/>
      <pc:docMkLst>
        <pc:docMk/>
      </pc:docMkLst>
      <pc:sldChg chg="addCm">
        <pc:chgData name="DeSantis, Candice" userId="S::candice.desantis@tea.texas.gov::ebf7425b-4c1c-4725-9788-d1206430aedf" providerId="AD" clId="Web-{18194B0A-CE55-8799-D764-9701691D3177}" dt="2021-03-16T18:02:12.996" v="10"/>
        <pc:sldMkLst>
          <pc:docMk/>
          <pc:sldMk cId="3529641639" sldId="362"/>
        </pc:sldMkLst>
      </pc:sldChg>
      <pc:sldChg chg="addCm">
        <pc:chgData name="DeSantis, Candice" userId="S::candice.desantis@tea.texas.gov::ebf7425b-4c1c-4725-9788-d1206430aedf" providerId="AD" clId="Web-{18194B0A-CE55-8799-D764-9701691D3177}" dt="2021-03-16T18:00:46.053" v="6"/>
        <pc:sldMkLst>
          <pc:docMk/>
          <pc:sldMk cId="1232863992" sldId="365"/>
        </pc:sldMkLst>
      </pc:sldChg>
      <pc:sldChg chg="addCm">
        <pc:chgData name="DeSantis, Candice" userId="S::candice.desantis@tea.texas.gov::ebf7425b-4c1c-4725-9788-d1206430aedf" providerId="AD" clId="Web-{18194B0A-CE55-8799-D764-9701691D3177}" dt="2021-03-16T18:02:30.435" v="11"/>
        <pc:sldMkLst>
          <pc:docMk/>
          <pc:sldMk cId="2743685347" sldId="368"/>
        </pc:sldMkLst>
      </pc:sldChg>
      <pc:sldChg chg="modSp addCm">
        <pc:chgData name="DeSantis, Candice" userId="S::candice.desantis@tea.texas.gov::ebf7425b-4c1c-4725-9788-d1206430aedf" providerId="AD" clId="Web-{18194B0A-CE55-8799-D764-9701691D3177}" dt="2021-03-16T18:04:37.333" v="17" actId="20577"/>
        <pc:sldMkLst>
          <pc:docMk/>
          <pc:sldMk cId="665564409" sldId="378"/>
        </pc:sldMkLst>
        <pc:spChg chg="mod">
          <ac:chgData name="DeSantis, Candice" userId="S::candice.desantis@tea.texas.gov::ebf7425b-4c1c-4725-9788-d1206430aedf" providerId="AD" clId="Web-{18194B0A-CE55-8799-D764-9701691D3177}" dt="2021-03-16T18:04:37.333" v="17" actId="20577"/>
          <ac:spMkLst>
            <pc:docMk/>
            <pc:sldMk cId="665564409" sldId="378"/>
            <ac:spMk id="4" creationId="{3F6CE2FE-F02B-461B-8C8F-E1DFA26F0ED4}"/>
          </ac:spMkLst>
        </pc:spChg>
      </pc:sldChg>
      <pc:sldChg chg="addCm">
        <pc:chgData name="DeSantis, Candice" userId="S::candice.desantis@tea.texas.gov::ebf7425b-4c1c-4725-9788-d1206430aedf" providerId="AD" clId="Web-{18194B0A-CE55-8799-D764-9701691D3177}" dt="2021-03-16T17:54:43.812" v="0"/>
        <pc:sldMkLst>
          <pc:docMk/>
          <pc:sldMk cId="3713351960" sldId="382"/>
        </pc:sldMkLst>
      </pc:sldChg>
      <pc:sldChg chg="addCm">
        <pc:chgData name="DeSantis, Candice" userId="S::candice.desantis@tea.texas.gov::ebf7425b-4c1c-4725-9788-d1206430aedf" providerId="AD" clId="Web-{18194B0A-CE55-8799-D764-9701691D3177}" dt="2021-03-16T17:56:57.352" v="1"/>
        <pc:sldMkLst>
          <pc:docMk/>
          <pc:sldMk cId="2366841436" sldId="428"/>
        </pc:sldMkLst>
      </pc:sldChg>
      <pc:sldChg chg="addCm">
        <pc:chgData name="DeSantis, Candice" userId="S::candice.desantis@tea.texas.gov::ebf7425b-4c1c-4725-9788-d1206430aedf" providerId="AD" clId="Web-{18194B0A-CE55-8799-D764-9701691D3177}" dt="2021-03-16T17:58:05.122" v="2"/>
        <pc:sldMkLst>
          <pc:docMk/>
          <pc:sldMk cId="3354224652" sldId="431"/>
        </pc:sldMkLst>
      </pc:sldChg>
      <pc:sldChg chg="modSp addCm">
        <pc:chgData name="DeSantis, Candice" userId="S::candice.desantis@tea.texas.gov::ebf7425b-4c1c-4725-9788-d1206430aedf" providerId="AD" clId="Web-{18194B0A-CE55-8799-D764-9701691D3177}" dt="2021-03-16T18:00:58.304" v="8"/>
        <pc:sldMkLst>
          <pc:docMk/>
          <pc:sldMk cId="1154490420" sldId="438"/>
        </pc:sldMkLst>
        <pc:spChg chg="mod">
          <ac:chgData name="DeSantis, Candice" userId="S::candice.desantis@tea.texas.gov::ebf7425b-4c1c-4725-9788-d1206430aedf" providerId="AD" clId="Web-{18194B0A-CE55-8799-D764-9701691D3177}" dt="2021-03-16T18:00:53.398" v="7" actId="20577"/>
          <ac:spMkLst>
            <pc:docMk/>
            <pc:sldMk cId="1154490420" sldId="438"/>
            <ac:spMk id="4" creationId="{3F6CE2FE-F02B-461B-8C8F-E1DFA26F0ED4}"/>
          </ac:spMkLst>
        </pc:spChg>
      </pc:sldChg>
      <pc:sldChg chg="addCm">
        <pc:chgData name="DeSantis, Candice" userId="S::candice.desantis@tea.texas.gov::ebf7425b-4c1c-4725-9788-d1206430aedf" providerId="AD" clId="Web-{18194B0A-CE55-8799-D764-9701691D3177}" dt="2021-03-16T17:59:59.957" v="5"/>
        <pc:sldMkLst>
          <pc:docMk/>
          <pc:sldMk cId="2373433219" sldId="442"/>
        </pc:sldMkLst>
      </pc:sldChg>
      <pc:sldChg chg="addCm">
        <pc:chgData name="DeSantis, Candice" userId="S::candice.desantis@tea.texas.gov::ebf7425b-4c1c-4725-9788-d1206430aedf" providerId="AD" clId="Web-{18194B0A-CE55-8799-D764-9701691D3177}" dt="2021-03-16T18:03:53.549" v="13"/>
        <pc:sldMkLst>
          <pc:docMk/>
          <pc:sldMk cId="503959960" sldId="456"/>
        </pc:sldMkLst>
      </pc:sldChg>
      <pc:sldChg chg="addSp delSp modSp">
        <pc:chgData name="DeSantis, Candice" userId="S::candice.desantis@tea.texas.gov::ebf7425b-4c1c-4725-9788-d1206430aedf" providerId="AD" clId="Web-{18194B0A-CE55-8799-D764-9701691D3177}" dt="2021-03-16T18:09:03.287" v="20"/>
        <pc:sldMkLst>
          <pc:docMk/>
          <pc:sldMk cId="2383370487" sldId="468"/>
        </pc:sldMkLst>
        <pc:picChg chg="mod">
          <ac:chgData name="DeSantis, Candice" userId="S::candice.desantis@tea.texas.gov::ebf7425b-4c1c-4725-9788-d1206430aedf" providerId="AD" clId="Web-{18194B0A-CE55-8799-D764-9701691D3177}" dt="2021-03-16T18:07:24.719" v="18" actId="1076"/>
          <ac:picMkLst>
            <pc:docMk/>
            <pc:sldMk cId="2383370487" sldId="468"/>
            <ac:picMk id="6" creationId="{730FE332-F314-4E21-A734-C05820A08B34}"/>
          </ac:picMkLst>
        </pc:picChg>
        <pc:inkChg chg="add del">
          <ac:chgData name="DeSantis, Candice" userId="S::candice.desantis@tea.texas.gov::ebf7425b-4c1c-4725-9788-d1206430aedf" providerId="AD" clId="Web-{18194B0A-CE55-8799-D764-9701691D3177}" dt="2021-03-16T18:09:03.287" v="20"/>
          <ac:inkMkLst>
            <pc:docMk/>
            <pc:sldMk cId="2383370487" sldId="468"/>
            <ac:inkMk id="2" creationId="{88CE8370-385B-41C5-A2CE-17A6FA1AADEC}"/>
          </ac:inkMkLst>
        </pc:inkChg>
      </pc:sldChg>
      <pc:sldChg chg="modSp addCm">
        <pc:chgData name="DeSantis, Candice" userId="S::candice.desantis@tea.texas.gov::ebf7425b-4c1c-4725-9788-d1206430aedf" providerId="AD" clId="Web-{18194B0A-CE55-8799-D764-9701691D3177}" dt="2021-03-16T17:58:50.577" v="4"/>
        <pc:sldMkLst>
          <pc:docMk/>
          <pc:sldMk cId="2537763738" sldId="474"/>
        </pc:sldMkLst>
        <pc:spChg chg="mod">
          <ac:chgData name="DeSantis, Candice" userId="S::candice.desantis@tea.texas.gov::ebf7425b-4c1c-4725-9788-d1206430aedf" providerId="AD" clId="Web-{18194B0A-CE55-8799-D764-9701691D3177}" dt="2021-03-16T17:58:38.327" v="3" actId="20577"/>
          <ac:spMkLst>
            <pc:docMk/>
            <pc:sldMk cId="2537763738" sldId="474"/>
            <ac:spMk id="5" creationId="{99CCEBF0-39D5-4C40-A33A-F38722241062}"/>
          </ac:spMkLst>
        </pc:spChg>
      </pc:sldChg>
    </pc:docChg>
  </pc:docChgLst>
  <pc:docChgLst>
    <pc:chgData name="Hanson, Terri" userId="S::terri.hanson@tea.texas.gov::a02fd813-d4f3-43fd-83dd-7393041517de" providerId="AD" clId="Web-{C918DE5C-0400-4BD1-74ED-F8A6D365518A}"/>
    <pc:docChg chg="">
      <pc:chgData name="Hanson, Terri" userId="S::terri.hanson@tea.texas.gov::a02fd813-d4f3-43fd-83dd-7393041517de" providerId="AD" clId="Web-{C918DE5C-0400-4BD1-74ED-F8A6D365518A}" dt="2021-03-18T15:28:52.728" v="0"/>
      <pc:docMkLst>
        <pc:docMk/>
      </pc:docMkLst>
      <pc:sldChg chg="addCm">
        <pc:chgData name="Hanson, Terri" userId="S::terri.hanson@tea.texas.gov::a02fd813-d4f3-43fd-83dd-7393041517de" providerId="AD" clId="Web-{C918DE5C-0400-4BD1-74ED-F8A6D365518A}" dt="2021-03-18T15:28:52.728" v="0"/>
        <pc:sldMkLst>
          <pc:docMk/>
          <pc:sldMk cId="3494132496" sldId="437"/>
        </pc:sldMkLst>
      </pc:sldChg>
    </pc:docChg>
  </pc:docChgLst>
  <pc:docChgLst>
    <pc:chgData name="Johnson, Scott" userId="bec97677-f0c6-4bfb-b610-83dc74061801" providerId="ADAL" clId="{3647CA13-74A5-4BAC-AA31-10EB6EBED128}"/>
    <pc:docChg chg="undo custSel addSld delSld modSld sldOrd">
      <pc:chgData name="Johnson, Scott" userId="bec97677-f0c6-4bfb-b610-83dc74061801" providerId="ADAL" clId="{3647CA13-74A5-4BAC-AA31-10EB6EBED128}" dt="2021-03-10T23:31:16.780" v="1638" actId="20577"/>
      <pc:docMkLst>
        <pc:docMk/>
      </pc:docMkLst>
      <pc:sldChg chg="modSp mod addCm delCm modCm">
        <pc:chgData name="Johnson, Scott" userId="bec97677-f0c6-4bfb-b610-83dc74061801" providerId="ADAL" clId="{3647CA13-74A5-4BAC-AA31-10EB6EBED128}" dt="2021-03-10T23:07:04.573" v="1293" actId="1592"/>
        <pc:sldMkLst>
          <pc:docMk/>
          <pc:sldMk cId="367918000" sldId="258"/>
        </pc:sldMkLst>
        <pc:spChg chg="mod">
          <ac:chgData name="Johnson, Scott" userId="bec97677-f0c6-4bfb-b610-83dc74061801" providerId="ADAL" clId="{3647CA13-74A5-4BAC-AA31-10EB6EBED128}" dt="2021-03-09T15:53:55.077" v="997" actId="6549"/>
          <ac:spMkLst>
            <pc:docMk/>
            <pc:sldMk cId="367918000" sldId="258"/>
            <ac:spMk id="4" creationId="{D2D7CA18-B5E7-4D73-A8AF-3444E0331ADF}"/>
          </ac:spMkLst>
        </pc:spChg>
      </pc:sldChg>
      <pc:sldChg chg="modSp del mod">
        <pc:chgData name="Johnson, Scott" userId="bec97677-f0c6-4bfb-b610-83dc74061801" providerId="ADAL" clId="{3647CA13-74A5-4BAC-AA31-10EB6EBED128}" dt="2021-03-09T16:07:31.434" v="1229" actId="47"/>
        <pc:sldMkLst>
          <pc:docMk/>
          <pc:sldMk cId="2295506554" sldId="306"/>
        </pc:sldMkLst>
        <pc:spChg chg="mod">
          <ac:chgData name="Johnson, Scott" userId="bec97677-f0c6-4bfb-b610-83dc74061801" providerId="ADAL" clId="{3647CA13-74A5-4BAC-AA31-10EB6EBED128}" dt="2021-03-09T16:00:57.481" v="1139"/>
          <ac:spMkLst>
            <pc:docMk/>
            <pc:sldMk cId="2295506554" sldId="306"/>
            <ac:spMk id="4" creationId="{9F800888-D9B6-49F1-8B90-B7E4BB43ED5B}"/>
          </ac:spMkLst>
        </pc:spChg>
      </pc:sldChg>
      <pc:sldChg chg="modSp mod">
        <pc:chgData name="Johnson, Scott" userId="bec97677-f0c6-4bfb-b610-83dc74061801" providerId="ADAL" clId="{3647CA13-74A5-4BAC-AA31-10EB6EBED128}" dt="2021-03-10T23:25:36.196" v="1522" actId="113"/>
        <pc:sldMkLst>
          <pc:docMk/>
          <pc:sldMk cId="1232863992" sldId="365"/>
        </pc:sldMkLst>
        <pc:spChg chg="mod">
          <ac:chgData name="Johnson, Scott" userId="bec97677-f0c6-4bfb-b610-83dc74061801" providerId="ADAL" clId="{3647CA13-74A5-4BAC-AA31-10EB6EBED128}" dt="2021-03-10T23:25:36.196" v="1522" actId="113"/>
          <ac:spMkLst>
            <pc:docMk/>
            <pc:sldMk cId="1232863992" sldId="365"/>
            <ac:spMk id="4" creationId="{3F6CE2FE-F02B-461B-8C8F-E1DFA26F0ED4}"/>
          </ac:spMkLst>
        </pc:spChg>
      </pc:sldChg>
      <pc:sldChg chg="modSp mod addCm modCm">
        <pc:chgData name="Johnson, Scott" userId="bec97677-f0c6-4bfb-b610-83dc74061801" providerId="ADAL" clId="{3647CA13-74A5-4BAC-AA31-10EB6EBED128}" dt="2021-03-10T23:29:16.012" v="1635"/>
        <pc:sldMkLst>
          <pc:docMk/>
          <pc:sldMk cId="3398038895" sldId="366"/>
        </pc:sldMkLst>
        <pc:spChg chg="mod">
          <ac:chgData name="Johnson, Scott" userId="bec97677-f0c6-4bfb-b610-83dc74061801" providerId="ADAL" clId="{3647CA13-74A5-4BAC-AA31-10EB6EBED128}" dt="2021-03-09T16:04:20.965" v="1200" actId="20577"/>
          <ac:spMkLst>
            <pc:docMk/>
            <pc:sldMk cId="3398038895" sldId="366"/>
            <ac:spMk id="3" creationId="{06942845-BD5A-42C5-A5C4-13339DD507AB}"/>
          </ac:spMkLst>
        </pc:spChg>
        <pc:spChg chg="mod">
          <ac:chgData name="Johnson, Scott" userId="bec97677-f0c6-4bfb-b610-83dc74061801" providerId="ADAL" clId="{3647CA13-74A5-4BAC-AA31-10EB6EBED128}" dt="2021-03-10T23:18:29.995" v="1444" actId="14100"/>
          <ac:spMkLst>
            <pc:docMk/>
            <pc:sldMk cId="3398038895" sldId="366"/>
            <ac:spMk id="4" creationId="{3F6CE2FE-F02B-461B-8C8F-E1DFA26F0ED4}"/>
          </ac:spMkLst>
        </pc:spChg>
      </pc:sldChg>
      <pc:sldChg chg="modSp add mod">
        <pc:chgData name="Johnson, Scott" userId="bec97677-f0c6-4bfb-b610-83dc74061801" providerId="ADAL" clId="{3647CA13-74A5-4BAC-AA31-10EB6EBED128}" dt="2021-03-09T15:45:16.908" v="662"/>
        <pc:sldMkLst>
          <pc:docMk/>
          <pc:sldMk cId="2530557789" sldId="369"/>
        </pc:sldMkLst>
        <pc:spChg chg="mod">
          <ac:chgData name="Johnson, Scott" userId="bec97677-f0c6-4bfb-b610-83dc74061801" providerId="ADAL" clId="{3647CA13-74A5-4BAC-AA31-10EB6EBED128}" dt="2021-03-09T15:45:16.908" v="662"/>
          <ac:spMkLst>
            <pc:docMk/>
            <pc:sldMk cId="2530557789" sldId="369"/>
            <ac:spMk id="3" creationId="{06942845-BD5A-42C5-A5C4-13339DD507AB}"/>
          </ac:spMkLst>
        </pc:spChg>
      </pc:sldChg>
      <pc:sldChg chg="modSp mod">
        <pc:chgData name="Johnson, Scott" userId="bec97677-f0c6-4bfb-b610-83dc74061801" providerId="ADAL" clId="{3647CA13-74A5-4BAC-AA31-10EB6EBED128}" dt="2021-03-09T15:18:20.041" v="63" actId="20577"/>
        <pc:sldMkLst>
          <pc:docMk/>
          <pc:sldMk cId="3366468000" sldId="377"/>
        </pc:sldMkLst>
        <pc:spChg chg="mod">
          <ac:chgData name="Johnson, Scott" userId="bec97677-f0c6-4bfb-b610-83dc74061801" providerId="ADAL" clId="{3647CA13-74A5-4BAC-AA31-10EB6EBED128}" dt="2021-03-09T15:15:41.053" v="9" actId="14100"/>
          <ac:spMkLst>
            <pc:docMk/>
            <pc:sldMk cId="3366468000" sldId="377"/>
            <ac:spMk id="3" creationId="{06942845-BD5A-42C5-A5C4-13339DD507AB}"/>
          </ac:spMkLst>
        </pc:spChg>
        <pc:spChg chg="mod">
          <ac:chgData name="Johnson, Scott" userId="bec97677-f0c6-4bfb-b610-83dc74061801" providerId="ADAL" clId="{3647CA13-74A5-4BAC-AA31-10EB6EBED128}" dt="2021-03-09T15:18:20.041" v="63" actId="20577"/>
          <ac:spMkLst>
            <pc:docMk/>
            <pc:sldMk cId="3366468000" sldId="377"/>
            <ac:spMk id="4" creationId="{3F6CE2FE-F02B-461B-8C8F-E1DFA26F0ED4}"/>
          </ac:spMkLst>
        </pc:spChg>
      </pc:sldChg>
      <pc:sldChg chg="addSp delSp modSp mod">
        <pc:chgData name="Johnson, Scott" userId="bec97677-f0c6-4bfb-b610-83dc74061801" providerId="ADAL" clId="{3647CA13-74A5-4BAC-AA31-10EB6EBED128}" dt="2021-03-09T15:25:38.751" v="252" actId="255"/>
        <pc:sldMkLst>
          <pc:docMk/>
          <pc:sldMk cId="665564409" sldId="378"/>
        </pc:sldMkLst>
        <pc:spChg chg="add del mod">
          <ac:chgData name="Johnson, Scott" userId="bec97677-f0c6-4bfb-b610-83dc74061801" providerId="ADAL" clId="{3647CA13-74A5-4BAC-AA31-10EB6EBED128}" dt="2021-03-09T15:25:17.148" v="205" actId="478"/>
          <ac:spMkLst>
            <pc:docMk/>
            <pc:sldMk cId="665564409" sldId="378"/>
            <ac:spMk id="3" creationId="{06942845-BD5A-42C5-A5C4-13339DD507AB}"/>
          </ac:spMkLst>
        </pc:spChg>
        <pc:spChg chg="add del mod">
          <ac:chgData name="Johnson, Scott" userId="bec97677-f0c6-4bfb-b610-83dc74061801" providerId="ADAL" clId="{3647CA13-74A5-4BAC-AA31-10EB6EBED128}" dt="2021-03-09T15:25:13.996" v="204" actId="478"/>
          <ac:spMkLst>
            <pc:docMk/>
            <pc:sldMk cId="665564409" sldId="378"/>
            <ac:spMk id="5" creationId="{3F472A6C-C412-470C-9925-78B5CB8E27CA}"/>
          </ac:spMkLst>
        </pc:spChg>
        <pc:spChg chg="add del mod">
          <ac:chgData name="Johnson, Scott" userId="bec97677-f0c6-4bfb-b610-83dc74061801" providerId="ADAL" clId="{3647CA13-74A5-4BAC-AA31-10EB6EBED128}" dt="2021-03-09T15:25:20.507" v="207" actId="478"/>
          <ac:spMkLst>
            <pc:docMk/>
            <pc:sldMk cId="665564409" sldId="378"/>
            <ac:spMk id="7" creationId="{8042164F-1D24-4EB9-BED1-65C0097E76CD}"/>
          </ac:spMkLst>
        </pc:spChg>
        <pc:spChg chg="add mod">
          <ac:chgData name="Johnson, Scott" userId="bec97677-f0c6-4bfb-b610-83dc74061801" providerId="ADAL" clId="{3647CA13-74A5-4BAC-AA31-10EB6EBED128}" dt="2021-03-09T15:25:38.751" v="252" actId="255"/>
          <ac:spMkLst>
            <pc:docMk/>
            <pc:sldMk cId="665564409" sldId="378"/>
            <ac:spMk id="8" creationId="{A01124EC-E8C9-46AB-84FC-8032648E4308}"/>
          </ac:spMkLst>
        </pc:spChg>
      </pc:sldChg>
      <pc:sldChg chg="addSp delSp modSp mod">
        <pc:chgData name="Johnson, Scott" userId="bec97677-f0c6-4bfb-b610-83dc74061801" providerId="ADAL" clId="{3647CA13-74A5-4BAC-AA31-10EB6EBED128}" dt="2021-03-09T15:55:33.633" v="1016" actId="6549"/>
        <pc:sldMkLst>
          <pc:docMk/>
          <pc:sldMk cId="3058112478" sldId="379"/>
        </pc:sldMkLst>
        <pc:spChg chg="del mod">
          <ac:chgData name="Johnson, Scott" userId="bec97677-f0c6-4bfb-b610-83dc74061801" providerId="ADAL" clId="{3647CA13-74A5-4BAC-AA31-10EB6EBED128}" dt="2021-03-09T15:55:28.602" v="1012" actId="478"/>
          <ac:spMkLst>
            <pc:docMk/>
            <pc:sldMk cId="3058112478" sldId="379"/>
            <ac:spMk id="3" creationId="{06942845-BD5A-42C5-A5C4-13339DD507AB}"/>
          </ac:spMkLst>
        </pc:spChg>
        <pc:spChg chg="add del mod">
          <ac:chgData name="Johnson, Scott" userId="bec97677-f0c6-4bfb-b610-83dc74061801" providerId="ADAL" clId="{3647CA13-74A5-4BAC-AA31-10EB6EBED128}" dt="2021-03-09T15:55:30.629" v="1014" actId="478"/>
          <ac:spMkLst>
            <pc:docMk/>
            <pc:sldMk cId="3058112478" sldId="379"/>
            <ac:spMk id="5" creationId="{A88DBA40-D932-4560-863F-79C64CE8DD14}"/>
          </ac:spMkLst>
        </pc:spChg>
        <pc:spChg chg="add mod">
          <ac:chgData name="Johnson, Scott" userId="bec97677-f0c6-4bfb-b610-83dc74061801" providerId="ADAL" clId="{3647CA13-74A5-4BAC-AA31-10EB6EBED128}" dt="2021-03-09T15:55:33.633" v="1016" actId="6549"/>
          <ac:spMkLst>
            <pc:docMk/>
            <pc:sldMk cId="3058112478" sldId="379"/>
            <ac:spMk id="6" creationId="{9200887B-474A-4886-9F5E-68093E530E1F}"/>
          </ac:spMkLst>
        </pc:spChg>
      </pc:sldChg>
      <pc:sldChg chg="addSp delSp modSp mod">
        <pc:chgData name="Johnson, Scott" userId="bec97677-f0c6-4bfb-b610-83dc74061801" providerId="ADAL" clId="{3647CA13-74A5-4BAC-AA31-10EB6EBED128}" dt="2021-03-09T15:49:32.115" v="769" actId="6549"/>
        <pc:sldMkLst>
          <pc:docMk/>
          <pc:sldMk cId="3713351960" sldId="382"/>
        </pc:sldMkLst>
        <pc:spChg chg="add del mod">
          <ac:chgData name="Johnson, Scott" userId="bec97677-f0c6-4bfb-b610-83dc74061801" providerId="ADAL" clId="{3647CA13-74A5-4BAC-AA31-10EB6EBED128}" dt="2021-03-09T15:49:28.726" v="767" actId="478"/>
          <ac:spMkLst>
            <pc:docMk/>
            <pc:sldMk cId="3713351960" sldId="382"/>
            <ac:spMk id="3" creationId="{F475D06A-E4A6-4FAE-B1FD-A5F6050DC10A}"/>
          </ac:spMkLst>
        </pc:spChg>
        <pc:spChg chg="del mod">
          <ac:chgData name="Johnson, Scott" userId="bec97677-f0c6-4bfb-b610-83dc74061801" providerId="ADAL" clId="{3647CA13-74A5-4BAC-AA31-10EB6EBED128}" dt="2021-03-09T15:49:26.937" v="765" actId="478"/>
          <ac:spMkLst>
            <pc:docMk/>
            <pc:sldMk cId="3713351960" sldId="382"/>
            <ac:spMk id="4" creationId="{16DEEE4D-AEA3-41DF-9386-15850231C466}"/>
          </ac:spMkLst>
        </pc:spChg>
        <pc:spChg chg="add mod">
          <ac:chgData name="Johnson, Scott" userId="bec97677-f0c6-4bfb-b610-83dc74061801" providerId="ADAL" clId="{3647CA13-74A5-4BAC-AA31-10EB6EBED128}" dt="2021-03-09T15:49:32.115" v="769" actId="6549"/>
          <ac:spMkLst>
            <pc:docMk/>
            <pc:sldMk cId="3713351960" sldId="382"/>
            <ac:spMk id="6" creationId="{48F90A1E-2AAF-4C8A-839F-8FE7F2D06E02}"/>
          </ac:spMkLst>
        </pc:spChg>
      </pc:sldChg>
      <pc:sldChg chg="addSp delSp modSp mod">
        <pc:chgData name="Johnson, Scott" userId="bec97677-f0c6-4bfb-b610-83dc74061801" providerId="ADAL" clId="{3647CA13-74A5-4BAC-AA31-10EB6EBED128}" dt="2021-03-10T23:14:16.052" v="1332" actId="33524"/>
        <pc:sldMkLst>
          <pc:docMk/>
          <pc:sldMk cId="462756202" sldId="383"/>
        </pc:sldMkLst>
        <pc:spChg chg="add del mod">
          <ac:chgData name="Johnson, Scott" userId="bec97677-f0c6-4bfb-b610-83dc74061801" providerId="ADAL" clId="{3647CA13-74A5-4BAC-AA31-10EB6EBED128}" dt="2021-03-09T15:49:57.258" v="772" actId="478"/>
          <ac:spMkLst>
            <pc:docMk/>
            <pc:sldMk cId="462756202" sldId="383"/>
            <ac:spMk id="3" creationId="{AC6BC3F5-E7C8-48F0-8FD1-6360BAD9332F}"/>
          </ac:spMkLst>
        </pc:spChg>
        <pc:spChg chg="del">
          <ac:chgData name="Johnson, Scott" userId="bec97677-f0c6-4bfb-b610-83dc74061801" providerId="ADAL" clId="{3647CA13-74A5-4BAC-AA31-10EB6EBED128}" dt="2021-03-09T15:49:52.125" v="770" actId="478"/>
          <ac:spMkLst>
            <pc:docMk/>
            <pc:sldMk cId="462756202" sldId="383"/>
            <ac:spMk id="4" creationId="{16DEEE4D-AEA3-41DF-9386-15850231C466}"/>
          </ac:spMkLst>
        </pc:spChg>
        <pc:spChg chg="mod">
          <ac:chgData name="Johnson, Scott" userId="bec97677-f0c6-4bfb-b610-83dc74061801" providerId="ADAL" clId="{3647CA13-74A5-4BAC-AA31-10EB6EBED128}" dt="2021-03-10T23:14:16.052" v="1332" actId="33524"/>
          <ac:spMkLst>
            <pc:docMk/>
            <pc:sldMk cId="462756202" sldId="383"/>
            <ac:spMk id="5" creationId="{99CCEBF0-39D5-4C40-A33A-F38722241062}"/>
          </ac:spMkLst>
        </pc:spChg>
        <pc:spChg chg="add mod">
          <ac:chgData name="Johnson, Scott" userId="bec97677-f0c6-4bfb-b610-83dc74061801" providerId="ADAL" clId="{3647CA13-74A5-4BAC-AA31-10EB6EBED128}" dt="2021-03-09T15:51:28.075" v="870" actId="20577"/>
          <ac:spMkLst>
            <pc:docMk/>
            <pc:sldMk cId="462756202" sldId="383"/>
            <ac:spMk id="6" creationId="{AA6261E1-F3A6-4A62-BA49-F385FE9B63FA}"/>
          </ac:spMkLst>
        </pc:spChg>
      </pc:sldChg>
      <pc:sldChg chg="modSp mod">
        <pc:chgData name="Johnson, Scott" userId="bec97677-f0c6-4bfb-b610-83dc74061801" providerId="ADAL" clId="{3647CA13-74A5-4BAC-AA31-10EB6EBED128}" dt="2021-03-09T15:59:07.355" v="1093" actId="20577"/>
        <pc:sldMkLst>
          <pc:docMk/>
          <pc:sldMk cId="1190553015" sldId="385"/>
        </pc:sldMkLst>
        <pc:spChg chg="mod">
          <ac:chgData name="Johnson, Scott" userId="bec97677-f0c6-4bfb-b610-83dc74061801" providerId="ADAL" clId="{3647CA13-74A5-4BAC-AA31-10EB6EBED128}" dt="2021-03-09T15:59:07.355" v="1093" actId="20577"/>
          <ac:spMkLst>
            <pc:docMk/>
            <pc:sldMk cId="1190553015" sldId="385"/>
            <ac:spMk id="4" creationId="{16DEEE4D-AEA3-41DF-9386-15850231C466}"/>
          </ac:spMkLst>
        </pc:spChg>
      </pc:sldChg>
      <pc:sldChg chg="addSp delSp modSp mod ord">
        <pc:chgData name="Johnson, Scott" userId="bec97677-f0c6-4bfb-b610-83dc74061801" providerId="ADAL" clId="{3647CA13-74A5-4BAC-AA31-10EB6EBED128}" dt="2021-03-09T15:38:17.187" v="550" actId="20577"/>
        <pc:sldMkLst>
          <pc:docMk/>
          <pc:sldMk cId="1220867760" sldId="386"/>
        </pc:sldMkLst>
        <pc:spChg chg="add del mod">
          <ac:chgData name="Johnson, Scott" userId="bec97677-f0c6-4bfb-b610-83dc74061801" providerId="ADAL" clId="{3647CA13-74A5-4BAC-AA31-10EB6EBED128}" dt="2021-03-09T15:37:56.722" v="524" actId="478"/>
          <ac:spMkLst>
            <pc:docMk/>
            <pc:sldMk cId="1220867760" sldId="386"/>
            <ac:spMk id="3" creationId="{B048B3A2-CFE0-45C3-96EC-F3EACE8053FD}"/>
          </ac:spMkLst>
        </pc:spChg>
        <pc:spChg chg="del mod">
          <ac:chgData name="Johnson, Scott" userId="bec97677-f0c6-4bfb-b610-83dc74061801" providerId="ADAL" clId="{3647CA13-74A5-4BAC-AA31-10EB6EBED128}" dt="2021-03-09T15:37:53.389" v="522" actId="478"/>
          <ac:spMkLst>
            <pc:docMk/>
            <pc:sldMk cId="1220867760" sldId="386"/>
            <ac:spMk id="4" creationId="{16DEEE4D-AEA3-41DF-9386-15850231C466}"/>
          </ac:spMkLst>
        </pc:spChg>
        <pc:spChg chg="add mod">
          <ac:chgData name="Johnson, Scott" userId="bec97677-f0c6-4bfb-b610-83dc74061801" providerId="ADAL" clId="{3647CA13-74A5-4BAC-AA31-10EB6EBED128}" dt="2021-03-09T15:38:17.187" v="550" actId="20577"/>
          <ac:spMkLst>
            <pc:docMk/>
            <pc:sldMk cId="1220867760" sldId="386"/>
            <ac:spMk id="6" creationId="{BE186766-0C07-402A-A880-1BAE1856BFF3}"/>
          </ac:spMkLst>
        </pc:spChg>
      </pc:sldChg>
      <pc:sldChg chg="addSp delSp modSp mod ord">
        <pc:chgData name="Johnson, Scott" userId="bec97677-f0c6-4bfb-b610-83dc74061801" providerId="ADAL" clId="{3647CA13-74A5-4BAC-AA31-10EB6EBED128}" dt="2021-03-10T23:13:09.666" v="1326" actId="20578"/>
        <pc:sldMkLst>
          <pc:docMk/>
          <pc:sldMk cId="2486842791" sldId="387"/>
        </pc:sldMkLst>
        <pc:spChg chg="add del mod">
          <ac:chgData name="Johnson, Scott" userId="bec97677-f0c6-4bfb-b610-83dc74061801" providerId="ADAL" clId="{3647CA13-74A5-4BAC-AA31-10EB6EBED128}" dt="2021-03-09T15:38:28.943" v="553" actId="478"/>
          <ac:spMkLst>
            <pc:docMk/>
            <pc:sldMk cId="2486842791" sldId="387"/>
            <ac:spMk id="3" creationId="{3E834A02-F7FD-48BC-B3FD-9CBAC15BC9DA}"/>
          </ac:spMkLst>
        </pc:spChg>
        <pc:spChg chg="del">
          <ac:chgData name="Johnson, Scott" userId="bec97677-f0c6-4bfb-b610-83dc74061801" providerId="ADAL" clId="{3647CA13-74A5-4BAC-AA31-10EB6EBED128}" dt="2021-03-09T15:38:25.686" v="551" actId="478"/>
          <ac:spMkLst>
            <pc:docMk/>
            <pc:sldMk cId="2486842791" sldId="387"/>
            <ac:spMk id="4" creationId="{16DEEE4D-AEA3-41DF-9386-15850231C466}"/>
          </ac:spMkLst>
        </pc:spChg>
        <pc:spChg chg="mod">
          <ac:chgData name="Johnson, Scott" userId="bec97677-f0c6-4bfb-b610-83dc74061801" providerId="ADAL" clId="{3647CA13-74A5-4BAC-AA31-10EB6EBED128}" dt="2021-03-10T23:13:09.666" v="1326" actId="20578"/>
          <ac:spMkLst>
            <pc:docMk/>
            <pc:sldMk cId="2486842791" sldId="387"/>
            <ac:spMk id="5" creationId="{99CCEBF0-39D5-4C40-A33A-F38722241062}"/>
          </ac:spMkLst>
        </pc:spChg>
        <pc:spChg chg="add mod">
          <ac:chgData name="Johnson, Scott" userId="bec97677-f0c6-4bfb-b610-83dc74061801" providerId="ADAL" clId="{3647CA13-74A5-4BAC-AA31-10EB6EBED128}" dt="2021-03-09T15:38:33.751" v="565" actId="20577"/>
          <ac:spMkLst>
            <pc:docMk/>
            <pc:sldMk cId="2486842791" sldId="387"/>
            <ac:spMk id="6" creationId="{59C3C586-234A-4F6E-8921-49399D36CB5C}"/>
          </ac:spMkLst>
        </pc:spChg>
      </pc:sldChg>
      <pc:sldChg chg="addSp delSp modSp mod ord">
        <pc:chgData name="Johnson, Scott" userId="bec97677-f0c6-4bfb-b610-83dc74061801" providerId="ADAL" clId="{3647CA13-74A5-4BAC-AA31-10EB6EBED128}" dt="2021-03-09T15:39:11.947" v="593" actId="20577"/>
        <pc:sldMkLst>
          <pc:docMk/>
          <pc:sldMk cId="2736366054" sldId="388"/>
        </pc:sldMkLst>
        <pc:spChg chg="add del mod">
          <ac:chgData name="Johnson, Scott" userId="bec97677-f0c6-4bfb-b610-83dc74061801" providerId="ADAL" clId="{3647CA13-74A5-4BAC-AA31-10EB6EBED128}" dt="2021-03-09T15:39:04.059" v="569" actId="478"/>
          <ac:spMkLst>
            <pc:docMk/>
            <pc:sldMk cId="2736366054" sldId="388"/>
            <ac:spMk id="3" creationId="{3B517726-63F2-4136-998F-0BCBAD0C36C0}"/>
          </ac:spMkLst>
        </pc:spChg>
        <pc:spChg chg="del">
          <ac:chgData name="Johnson, Scott" userId="bec97677-f0c6-4bfb-b610-83dc74061801" providerId="ADAL" clId="{3647CA13-74A5-4BAC-AA31-10EB6EBED128}" dt="2021-03-09T15:39:01.353" v="566" actId="478"/>
          <ac:spMkLst>
            <pc:docMk/>
            <pc:sldMk cId="2736366054" sldId="388"/>
            <ac:spMk id="4" creationId="{16DEEE4D-AEA3-41DF-9386-15850231C466}"/>
          </ac:spMkLst>
        </pc:spChg>
        <pc:spChg chg="add mod">
          <ac:chgData name="Johnson, Scott" userId="bec97677-f0c6-4bfb-b610-83dc74061801" providerId="ADAL" clId="{3647CA13-74A5-4BAC-AA31-10EB6EBED128}" dt="2021-03-09T15:39:11.947" v="593" actId="20577"/>
          <ac:spMkLst>
            <pc:docMk/>
            <pc:sldMk cId="2736366054" sldId="388"/>
            <ac:spMk id="6" creationId="{1496A420-7E66-4264-9C12-9FE3E5917E0D}"/>
          </ac:spMkLst>
        </pc:spChg>
      </pc:sldChg>
      <pc:sldChg chg="addSp delSp modSp mod ord">
        <pc:chgData name="Johnson, Scott" userId="bec97677-f0c6-4bfb-b610-83dc74061801" providerId="ADAL" clId="{3647CA13-74A5-4BAC-AA31-10EB6EBED128}" dt="2021-03-09T15:39:22.143" v="595"/>
        <pc:sldMkLst>
          <pc:docMk/>
          <pc:sldMk cId="2865757230" sldId="389"/>
        </pc:sldMkLst>
        <pc:spChg chg="add mod">
          <ac:chgData name="Johnson, Scott" userId="bec97677-f0c6-4bfb-b610-83dc74061801" providerId="ADAL" clId="{3647CA13-74A5-4BAC-AA31-10EB6EBED128}" dt="2021-03-09T15:39:22.143" v="595"/>
          <ac:spMkLst>
            <pc:docMk/>
            <pc:sldMk cId="2865757230" sldId="389"/>
            <ac:spMk id="6" creationId="{E0A8C6D7-D450-4AEA-B641-AF066BBC5806}"/>
          </ac:spMkLst>
        </pc:spChg>
        <pc:spChg chg="del">
          <ac:chgData name="Johnson, Scott" userId="bec97677-f0c6-4bfb-b610-83dc74061801" providerId="ADAL" clId="{3647CA13-74A5-4BAC-AA31-10EB6EBED128}" dt="2021-03-09T15:39:21.084" v="594" actId="478"/>
          <ac:spMkLst>
            <pc:docMk/>
            <pc:sldMk cId="2865757230" sldId="389"/>
            <ac:spMk id="7" creationId="{95B5B03C-AD86-412F-88B3-EC7C82C532BF}"/>
          </ac:spMkLst>
        </pc:spChg>
      </pc:sldChg>
      <pc:sldChg chg="addSp delSp modSp mod ord">
        <pc:chgData name="Johnson, Scott" userId="bec97677-f0c6-4bfb-b610-83dc74061801" providerId="ADAL" clId="{3647CA13-74A5-4BAC-AA31-10EB6EBED128}" dt="2021-03-09T15:39:30.464" v="599" actId="478"/>
        <pc:sldMkLst>
          <pc:docMk/>
          <pc:sldMk cId="834010077" sldId="390"/>
        </pc:sldMkLst>
        <pc:spChg chg="add del mod">
          <ac:chgData name="Johnson, Scott" userId="bec97677-f0c6-4bfb-b610-83dc74061801" providerId="ADAL" clId="{3647CA13-74A5-4BAC-AA31-10EB6EBED128}" dt="2021-03-09T15:39:30.464" v="599" actId="478"/>
          <ac:spMkLst>
            <pc:docMk/>
            <pc:sldMk cId="834010077" sldId="390"/>
            <ac:spMk id="3" creationId="{F9714AE7-7C1B-45D0-9BE5-C24C51E6FA6A}"/>
          </ac:spMkLst>
        </pc:spChg>
        <pc:spChg chg="del">
          <ac:chgData name="Johnson, Scott" userId="bec97677-f0c6-4bfb-b610-83dc74061801" providerId="ADAL" clId="{3647CA13-74A5-4BAC-AA31-10EB6EBED128}" dt="2021-03-09T15:39:27.345" v="596" actId="478"/>
          <ac:spMkLst>
            <pc:docMk/>
            <pc:sldMk cId="834010077" sldId="390"/>
            <ac:spMk id="6" creationId="{9C100322-81E2-4415-855C-D75D3F8E8237}"/>
          </ac:spMkLst>
        </pc:spChg>
        <pc:spChg chg="add mod">
          <ac:chgData name="Johnson, Scott" userId="bec97677-f0c6-4bfb-b610-83dc74061801" providerId="ADAL" clId="{3647CA13-74A5-4BAC-AA31-10EB6EBED128}" dt="2021-03-09T15:39:27.775" v="598"/>
          <ac:spMkLst>
            <pc:docMk/>
            <pc:sldMk cId="834010077" sldId="390"/>
            <ac:spMk id="7" creationId="{99929849-3E05-4482-8E02-3D74A9997114}"/>
          </ac:spMkLst>
        </pc:spChg>
      </pc:sldChg>
      <pc:sldChg chg="addSp delSp modSp mod ord">
        <pc:chgData name="Johnson, Scott" userId="bec97677-f0c6-4bfb-b610-83dc74061801" providerId="ADAL" clId="{3647CA13-74A5-4BAC-AA31-10EB6EBED128}" dt="2021-03-09T15:39:39.044" v="603"/>
        <pc:sldMkLst>
          <pc:docMk/>
          <pc:sldMk cId="1070399470" sldId="391"/>
        </pc:sldMkLst>
        <pc:spChg chg="add del mod">
          <ac:chgData name="Johnson, Scott" userId="bec97677-f0c6-4bfb-b610-83dc74061801" providerId="ADAL" clId="{3647CA13-74A5-4BAC-AA31-10EB6EBED128}" dt="2021-03-09T15:39:38.687" v="602" actId="478"/>
          <ac:spMkLst>
            <pc:docMk/>
            <pc:sldMk cId="1070399470" sldId="391"/>
            <ac:spMk id="3" creationId="{BEEFFE39-08F5-4F29-BADD-F38CA5E47DDF}"/>
          </ac:spMkLst>
        </pc:spChg>
        <pc:spChg chg="del">
          <ac:chgData name="Johnson, Scott" userId="bec97677-f0c6-4bfb-b610-83dc74061801" providerId="ADAL" clId="{3647CA13-74A5-4BAC-AA31-10EB6EBED128}" dt="2021-03-09T15:39:35.321" v="600" actId="478"/>
          <ac:spMkLst>
            <pc:docMk/>
            <pc:sldMk cId="1070399470" sldId="391"/>
            <ac:spMk id="6" creationId="{9885523D-C91B-49BF-A6CF-583F127F9B67}"/>
          </ac:spMkLst>
        </pc:spChg>
        <pc:spChg chg="add mod">
          <ac:chgData name="Johnson, Scott" userId="bec97677-f0c6-4bfb-b610-83dc74061801" providerId="ADAL" clId="{3647CA13-74A5-4BAC-AA31-10EB6EBED128}" dt="2021-03-09T15:39:39.044" v="603"/>
          <ac:spMkLst>
            <pc:docMk/>
            <pc:sldMk cId="1070399470" sldId="391"/>
            <ac:spMk id="7" creationId="{92CD44D9-7068-4653-9941-A52393FED5A8}"/>
          </ac:spMkLst>
        </pc:spChg>
      </pc:sldChg>
      <pc:sldChg chg="addSp delSp modSp mod ord">
        <pc:chgData name="Johnson, Scott" userId="bec97677-f0c6-4bfb-b610-83dc74061801" providerId="ADAL" clId="{3647CA13-74A5-4BAC-AA31-10EB6EBED128}" dt="2021-03-09T15:39:46.851" v="607"/>
        <pc:sldMkLst>
          <pc:docMk/>
          <pc:sldMk cId="2723803177" sldId="392"/>
        </pc:sldMkLst>
        <pc:spChg chg="add del mod">
          <ac:chgData name="Johnson, Scott" userId="bec97677-f0c6-4bfb-b610-83dc74061801" providerId="ADAL" clId="{3647CA13-74A5-4BAC-AA31-10EB6EBED128}" dt="2021-03-09T15:39:46.455" v="606" actId="478"/>
          <ac:spMkLst>
            <pc:docMk/>
            <pc:sldMk cId="2723803177" sldId="392"/>
            <ac:spMk id="3" creationId="{054DF963-C827-4C7C-A542-E65BA16C83AF}"/>
          </ac:spMkLst>
        </pc:spChg>
        <pc:spChg chg="del">
          <ac:chgData name="Johnson, Scott" userId="bec97677-f0c6-4bfb-b610-83dc74061801" providerId="ADAL" clId="{3647CA13-74A5-4BAC-AA31-10EB6EBED128}" dt="2021-03-09T15:39:44.298" v="604" actId="478"/>
          <ac:spMkLst>
            <pc:docMk/>
            <pc:sldMk cId="2723803177" sldId="392"/>
            <ac:spMk id="6" creationId="{888F69C9-5098-4C59-9E99-F55BCB4A5C87}"/>
          </ac:spMkLst>
        </pc:spChg>
        <pc:spChg chg="add mod">
          <ac:chgData name="Johnson, Scott" userId="bec97677-f0c6-4bfb-b610-83dc74061801" providerId="ADAL" clId="{3647CA13-74A5-4BAC-AA31-10EB6EBED128}" dt="2021-03-09T15:39:46.851" v="607"/>
          <ac:spMkLst>
            <pc:docMk/>
            <pc:sldMk cId="2723803177" sldId="392"/>
            <ac:spMk id="7" creationId="{78CCD4E8-3BB3-4690-BAA2-D8BCB4CAA1D9}"/>
          </ac:spMkLst>
        </pc:spChg>
      </pc:sldChg>
      <pc:sldChg chg="addSp delSp modSp mod ord">
        <pc:chgData name="Johnson, Scott" userId="bec97677-f0c6-4bfb-b610-83dc74061801" providerId="ADAL" clId="{3647CA13-74A5-4BAC-AA31-10EB6EBED128}" dt="2021-03-09T15:39:54.860" v="611"/>
        <pc:sldMkLst>
          <pc:docMk/>
          <pc:sldMk cId="1740528395" sldId="393"/>
        </pc:sldMkLst>
        <pc:spChg chg="add del mod">
          <ac:chgData name="Johnson, Scott" userId="bec97677-f0c6-4bfb-b610-83dc74061801" providerId="ADAL" clId="{3647CA13-74A5-4BAC-AA31-10EB6EBED128}" dt="2021-03-09T15:39:54.399" v="610" actId="478"/>
          <ac:spMkLst>
            <pc:docMk/>
            <pc:sldMk cId="1740528395" sldId="393"/>
            <ac:spMk id="3" creationId="{3EDE79AF-2B42-422C-A987-47C7786973E2}"/>
          </ac:spMkLst>
        </pc:spChg>
        <pc:spChg chg="del">
          <ac:chgData name="Johnson, Scott" userId="bec97677-f0c6-4bfb-b610-83dc74061801" providerId="ADAL" clId="{3647CA13-74A5-4BAC-AA31-10EB6EBED128}" dt="2021-03-09T15:39:51.386" v="608" actId="478"/>
          <ac:spMkLst>
            <pc:docMk/>
            <pc:sldMk cId="1740528395" sldId="393"/>
            <ac:spMk id="6" creationId="{BBBD2116-F514-46AD-A8BB-790E53418426}"/>
          </ac:spMkLst>
        </pc:spChg>
        <pc:spChg chg="add mod">
          <ac:chgData name="Johnson, Scott" userId="bec97677-f0c6-4bfb-b610-83dc74061801" providerId="ADAL" clId="{3647CA13-74A5-4BAC-AA31-10EB6EBED128}" dt="2021-03-09T15:39:54.860" v="611"/>
          <ac:spMkLst>
            <pc:docMk/>
            <pc:sldMk cId="1740528395" sldId="393"/>
            <ac:spMk id="7" creationId="{5F429396-DFB0-4081-A59F-3A86D34C53D2}"/>
          </ac:spMkLst>
        </pc:spChg>
      </pc:sldChg>
      <pc:sldChg chg="addSp delSp modSp mod ord">
        <pc:chgData name="Johnson, Scott" userId="bec97677-f0c6-4bfb-b610-83dc74061801" providerId="ADAL" clId="{3647CA13-74A5-4BAC-AA31-10EB6EBED128}" dt="2021-03-10T23:13:34.292" v="1330" actId="255"/>
        <pc:sldMkLst>
          <pc:docMk/>
          <pc:sldMk cId="3238934965" sldId="394"/>
        </pc:sldMkLst>
        <pc:spChg chg="add del mod">
          <ac:chgData name="Johnson, Scott" userId="bec97677-f0c6-4bfb-b610-83dc74061801" providerId="ADAL" clId="{3647CA13-74A5-4BAC-AA31-10EB6EBED128}" dt="2021-03-09T15:40:04.683" v="614" actId="478"/>
          <ac:spMkLst>
            <pc:docMk/>
            <pc:sldMk cId="3238934965" sldId="394"/>
            <ac:spMk id="3" creationId="{4973842A-A7CB-46F7-8A17-1618984CE517}"/>
          </ac:spMkLst>
        </pc:spChg>
        <pc:spChg chg="del">
          <ac:chgData name="Johnson, Scott" userId="bec97677-f0c6-4bfb-b610-83dc74061801" providerId="ADAL" clId="{3647CA13-74A5-4BAC-AA31-10EB6EBED128}" dt="2021-03-09T15:40:01.662" v="612" actId="478"/>
          <ac:spMkLst>
            <pc:docMk/>
            <pc:sldMk cId="3238934965" sldId="394"/>
            <ac:spMk id="4" creationId="{16DEEE4D-AEA3-41DF-9386-15850231C466}"/>
          </ac:spMkLst>
        </pc:spChg>
        <pc:spChg chg="mod">
          <ac:chgData name="Johnson, Scott" userId="bec97677-f0c6-4bfb-b610-83dc74061801" providerId="ADAL" clId="{3647CA13-74A5-4BAC-AA31-10EB6EBED128}" dt="2021-03-10T23:13:34.292" v="1330" actId="255"/>
          <ac:spMkLst>
            <pc:docMk/>
            <pc:sldMk cId="3238934965" sldId="394"/>
            <ac:spMk id="5" creationId="{99CCEBF0-39D5-4C40-A33A-F38722241062}"/>
          </ac:spMkLst>
        </pc:spChg>
        <pc:spChg chg="add mod">
          <ac:chgData name="Johnson, Scott" userId="bec97677-f0c6-4bfb-b610-83dc74061801" providerId="ADAL" clId="{3647CA13-74A5-4BAC-AA31-10EB6EBED128}" dt="2021-03-09T15:40:09.019" v="623" actId="20577"/>
          <ac:spMkLst>
            <pc:docMk/>
            <pc:sldMk cId="3238934965" sldId="394"/>
            <ac:spMk id="6" creationId="{C34DD999-D5DA-45FE-977A-027D18CF0BD0}"/>
          </ac:spMkLst>
        </pc:spChg>
      </pc:sldChg>
      <pc:sldChg chg="modSp mod">
        <pc:chgData name="Johnson, Scott" userId="bec97677-f0c6-4bfb-b610-83dc74061801" providerId="ADAL" clId="{3647CA13-74A5-4BAC-AA31-10EB6EBED128}" dt="2021-03-10T23:08:58.767" v="1303" actId="113"/>
        <pc:sldMkLst>
          <pc:docMk/>
          <pc:sldMk cId="2332666779" sldId="395"/>
        </pc:sldMkLst>
        <pc:spChg chg="mod">
          <ac:chgData name="Johnson, Scott" userId="bec97677-f0c6-4bfb-b610-83dc74061801" providerId="ADAL" clId="{3647CA13-74A5-4BAC-AA31-10EB6EBED128}" dt="2021-03-09T15:19:35.893" v="78" actId="20577"/>
          <ac:spMkLst>
            <pc:docMk/>
            <pc:sldMk cId="2332666779" sldId="395"/>
            <ac:spMk id="3" creationId="{06942845-BD5A-42C5-A5C4-13339DD507AB}"/>
          </ac:spMkLst>
        </pc:spChg>
        <pc:spChg chg="mod">
          <ac:chgData name="Johnson, Scott" userId="bec97677-f0c6-4bfb-b610-83dc74061801" providerId="ADAL" clId="{3647CA13-74A5-4BAC-AA31-10EB6EBED128}" dt="2021-03-10T23:08:58.767" v="1303" actId="113"/>
          <ac:spMkLst>
            <pc:docMk/>
            <pc:sldMk cId="2332666779" sldId="395"/>
            <ac:spMk id="5" creationId="{99CCEBF0-39D5-4C40-A33A-F38722241062}"/>
          </ac:spMkLst>
        </pc:spChg>
      </pc:sldChg>
      <pc:sldChg chg="modSp mod">
        <pc:chgData name="Johnson, Scott" userId="bec97677-f0c6-4bfb-b610-83dc74061801" providerId="ADAL" clId="{3647CA13-74A5-4BAC-AA31-10EB6EBED128}" dt="2021-03-09T15:23:36.454" v="180" actId="20577"/>
        <pc:sldMkLst>
          <pc:docMk/>
          <pc:sldMk cId="2422387546" sldId="396"/>
        </pc:sldMkLst>
        <pc:spChg chg="mod">
          <ac:chgData name="Johnson, Scott" userId="bec97677-f0c6-4bfb-b610-83dc74061801" providerId="ADAL" clId="{3647CA13-74A5-4BAC-AA31-10EB6EBED128}" dt="2021-03-09T15:23:36.454" v="180" actId="20577"/>
          <ac:spMkLst>
            <pc:docMk/>
            <pc:sldMk cId="2422387546" sldId="396"/>
            <ac:spMk id="3" creationId="{06942845-BD5A-42C5-A5C4-13339DD507AB}"/>
          </ac:spMkLst>
        </pc:spChg>
      </pc:sldChg>
      <pc:sldChg chg="addSp delSp modSp mod addCm delCm modCm">
        <pc:chgData name="Johnson, Scott" userId="bec97677-f0c6-4bfb-b610-83dc74061801" providerId="ADAL" clId="{3647CA13-74A5-4BAC-AA31-10EB6EBED128}" dt="2021-03-10T23:11:38.558" v="1323" actId="1592"/>
        <pc:sldMkLst>
          <pc:docMk/>
          <pc:sldMk cId="3140277198" sldId="397"/>
        </pc:sldMkLst>
        <pc:spChg chg="del mod">
          <ac:chgData name="Johnson, Scott" userId="bec97677-f0c6-4bfb-b610-83dc74061801" providerId="ADAL" clId="{3647CA13-74A5-4BAC-AA31-10EB6EBED128}" dt="2021-03-09T15:27:01.929" v="270" actId="478"/>
          <ac:spMkLst>
            <pc:docMk/>
            <pc:sldMk cId="3140277198" sldId="397"/>
            <ac:spMk id="3" creationId="{06942845-BD5A-42C5-A5C4-13339DD507AB}"/>
          </ac:spMkLst>
        </pc:spChg>
        <pc:spChg chg="add del mod">
          <ac:chgData name="Johnson, Scott" userId="bec97677-f0c6-4bfb-b610-83dc74061801" providerId="ADAL" clId="{3647CA13-74A5-4BAC-AA31-10EB6EBED128}" dt="2021-03-09T15:27:05.071" v="272" actId="478"/>
          <ac:spMkLst>
            <pc:docMk/>
            <pc:sldMk cId="3140277198" sldId="397"/>
            <ac:spMk id="4" creationId="{84DCA90E-3187-41B7-8A4E-280E245ECBC1}"/>
          </ac:spMkLst>
        </pc:spChg>
        <pc:spChg chg="add mod">
          <ac:chgData name="Johnson, Scott" userId="bec97677-f0c6-4bfb-b610-83dc74061801" providerId="ADAL" clId="{3647CA13-74A5-4BAC-AA31-10EB6EBED128}" dt="2021-03-09T15:27:11.263" v="290" actId="20577"/>
          <ac:spMkLst>
            <pc:docMk/>
            <pc:sldMk cId="3140277198" sldId="397"/>
            <ac:spMk id="6" creationId="{937CDE19-3918-435A-8806-6EA4A10774D0}"/>
          </ac:spMkLst>
        </pc:spChg>
      </pc:sldChg>
      <pc:sldChg chg="addSp delSp modSp del mod ord">
        <pc:chgData name="Johnson, Scott" userId="bec97677-f0c6-4bfb-b610-83dc74061801" providerId="ADAL" clId="{3647CA13-74A5-4BAC-AA31-10EB6EBED128}" dt="2021-03-09T15:33:17.102" v="492" actId="47"/>
        <pc:sldMkLst>
          <pc:docMk/>
          <pc:sldMk cId="4239627065" sldId="398"/>
        </pc:sldMkLst>
        <pc:spChg chg="del mod">
          <ac:chgData name="Johnson, Scott" userId="bec97677-f0c6-4bfb-b610-83dc74061801" providerId="ADAL" clId="{3647CA13-74A5-4BAC-AA31-10EB6EBED128}" dt="2021-03-09T15:24:12.284" v="185" actId="478"/>
          <ac:spMkLst>
            <pc:docMk/>
            <pc:sldMk cId="4239627065" sldId="398"/>
            <ac:spMk id="3" creationId="{06942845-BD5A-42C5-A5C4-13339DD507AB}"/>
          </ac:spMkLst>
        </pc:spChg>
        <pc:spChg chg="add del mod">
          <ac:chgData name="Johnson, Scott" userId="bec97677-f0c6-4bfb-b610-83dc74061801" providerId="ADAL" clId="{3647CA13-74A5-4BAC-AA31-10EB6EBED128}" dt="2021-03-09T15:24:15.778" v="187" actId="478"/>
          <ac:spMkLst>
            <pc:docMk/>
            <pc:sldMk cId="4239627065" sldId="398"/>
            <ac:spMk id="4" creationId="{3E25D079-628B-4510-A734-708E063FB634}"/>
          </ac:spMkLst>
        </pc:spChg>
        <pc:spChg chg="add del">
          <ac:chgData name="Johnson, Scott" userId="bec97677-f0c6-4bfb-b610-83dc74061801" providerId="ADAL" clId="{3647CA13-74A5-4BAC-AA31-10EB6EBED128}" dt="2021-03-09T15:24:17.216" v="189" actId="22"/>
          <ac:spMkLst>
            <pc:docMk/>
            <pc:sldMk cId="4239627065" sldId="398"/>
            <ac:spMk id="7" creationId="{E7D2B856-5B81-48A9-9715-1222641BDE5B}"/>
          </ac:spMkLst>
        </pc:spChg>
        <pc:spChg chg="add del">
          <ac:chgData name="Johnson, Scott" userId="bec97677-f0c6-4bfb-b610-83dc74061801" providerId="ADAL" clId="{3647CA13-74A5-4BAC-AA31-10EB6EBED128}" dt="2021-03-09T15:24:24.302" v="191" actId="22"/>
          <ac:spMkLst>
            <pc:docMk/>
            <pc:sldMk cId="4239627065" sldId="398"/>
            <ac:spMk id="9" creationId="{A5C45461-A00C-420C-BFBA-178A23EDBD3B}"/>
          </ac:spMkLst>
        </pc:spChg>
        <pc:spChg chg="add mod">
          <ac:chgData name="Johnson, Scott" userId="bec97677-f0c6-4bfb-b610-83dc74061801" providerId="ADAL" clId="{3647CA13-74A5-4BAC-AA31-10EB6EBED128}" dt="2021-03-09T15:24:42.199" v="201" actId="20577"/>
          <ac:spMkLst>
            <pc:docMk/>
            <pc:sldMk cId="4239627065" sldId="398"/>
            <ac:spMk id="10" creationId="{4867E87E-D25B-46FA-B57C-058C3D87CD86}"/>
          </ac:spMkLst>
        </pc:spChg>
      </pc:sldChg>
      <pc:sldChg chg="addSp delSp modSp mod addCm delCm modCm">
        <pc:chgData name="Johnson, Scott" userId="bec97677-f0c6-4bfb-b610-83dc74061801" providerId="ADAL" clId="{3647CA13-74A5-4BAC-AA31-10EB6EBED128}" dt="2021-03-10T23:11:49.055" v="1324" actId="1592"/>
        <pc:sldMkLst>
          <pc:docMk/>
          <pc:sldMk cId="1601179147" sldId="399"/>
        </pc:sldMkLst>
        <pc:spChg chg="del">
          <ac:chgData name="Johnson, Scott" userId="bec97677-f0c6-4bfb-b610-83dc74061801" providerId="ADAL" clId="{3647CA13-74A5-4BAC-AA31-10EB6EBED128}" dt="2021-03-09T15:26:23.661" v="255" actId="478"/>
          <ac:spMkLst>
            <pc:docMk/>
            <pc:sldMk cId="1601179147" sldId="399"/>
            <ac:spMk id="3" creationId="{06942845-BD5A-42C5-A5C4-13339DD507AB}"/>
          </ac:spMkLst>
        </pc:spChg>
        <pc:spChg chg="add del mod">
          <ac:chgData name="Johnson, Scott" userId="bec97677-f0c6-4bfb-b610-83dc74061801" providerId="ADAL" clId="{3647CA13-74A5-4BAC-AA31-10EB6EBED128}" dt="2021-03-09T15:26:27.188" v="257" actId="478"/>
          <ac:spMkLst>
            <pc:docMk/>
            <pc:sldMk cId="1601179147" sldId="399"/>
            <ac:spMk id="4" creationId="{D0E8C4D5-CD4E-4231-A62A-7A86B0138AAA}"/>
          </ac:spMkLst>
        </pc:spChg>
        <pc:spChg chg="add mod">
          <ac:chgData name="Johnson, Scott" userId="bec97677-f0c6-4bfb-b610-83dc74061801" providerId="ADAL" clId="{3647CA13-74A5-4BAC-AA31-10EB6EBED128}" dt="2021-03-09T15:26:31.675" v="263" actId="20577"/>
          <ac:spMkLst>
            <pc:docMk/>
            <pc:sldMk cId="1601179147" sldId="399"/>
            <ac:spMk id="6" creationId="{E8ED5D6D-C575-4D98-B37D-206E4A4CD2DD}"/>
          </ac:spMkLst>
        </pc:spChg>
      </pc:sldChg>
      <pc:sldChg chg="addSp delSp modSp mod">
        <pc:chgData name="Johnson, Scott" userId="bec97677-f0c6-4bfb-b610-83dc74061801" providerId="ADAL" clId="{3647CA13-74A5-4BAC-AA31-10EB6EBED128}" dt="2021-03-10T23:11:30.021" v="1318" actId="255"/>
        <pc:sldMkLst>
          <pc:docMk/>
          <pc:sldMk cId="4253786157" sldId="400"/>
        </pc:sldMkLst>
        <pc:spChg chg="del">
          <ac:chgData name="Johnson, Scott" userId="bec97677-f0c6-4bfb-b610-83dc74061801" providerId="ADAL" clId="{3647CA13-74A5-4BAC-AA31-10EB6EBED128}" dt="2021-03-09T15:27:24.269" v="291" actId="478"/>
          <ac:spMkLst>
            <pc:docMk/>
            <pc:sldMk cId="4253786157" sldId="400"/>
            <ac:spMk id="3" creationId="{06942845-BD5A-42C5-A5C4-13339DD507AB}"/>
          </ac:spMkLst>
        </pc:spChg>
        <pc:spChg chg="add del mod">
          <ac:chgData name="Johnson, Scott" userId="bec97677-f0c6-4bfb-b610-83dc74061801" providerId="ADAL" clId="{3647CA13-74A5-4BAC-AA31-10EB6EBED128}" dt="2021-03-09T15:27:29.475" v="293" actId="478"/>
          <ac:spMkLst>
            <pc:docMk/>
            <pc:sldMk cId="4253786157" sldId="400"/>
            <ac:spMk id="4" creationId="{E79E4269-DA2E-4AF4-BE62-877023D9EF7F}"/>
          </ac:spMkLst>
        </pc:spChg>
        <pc:spChg chg="mod">
          <ac:chgData name="Johnson, Scott" userId="bec97677-f0c6-4bfb-b610-83dc74061801" providerId="ADAL" clId="{3647CA13-74A5-4BAC-AA31-10EB6EBED128}" dt="2021-03-10T23:11:30.021" v="1318" actId="255"/>
          <ac:spMkLst>
            <pc:docMk/>
            <pc:sldMk cId="4253786157" sldId="400"/>
            <ac:spMk id="5" creationId="{99CCEBF0-39D5-4C40-A33A-F38722241062}"/>
          </ac:spMkLst>
        </pc:spChg>
        <pc:spChg chg="add mod">
          <ac:chgData name="Johnson, Scott" userId="bec97677-f0c6-4bfb-b610-83dc74061801" providerId="ADAL" clId="{3647CA13-74A5-4BAC-AA31-10EB6EBED128}" dt="2021-03-09T15:27:29.927" v="294"/>
          <ac:spMkLst>
            <pc:docMk/>
            <pc:sldMk cId="4253786157" sldId="400"/>
            <ac:spMk id="6" creationId="{51263602-8B15-4FDF-B33A-AFE76E70A6BB}"/>
          </ac:spMkLst>
        </pc:spChg>
      </pc:sldChg>
      <pc:sldChg chg="addSp delSp modSp mod">
        <pc:chgData name="Johnson, Scott" userId="bec97677-f0c6-4bfb-b610-83dc74061801" providerId="ADAL" clId="{3647CA13-74A5-4BAC-AA31-10EB6EBED128}" dt="2021-03-10T23:31:16.780" v="1638" actId="20577"/>
        <pc:sldMkLst>
          <pc:docMk/>
          <pc:sldMk cId="1152463500" sldId="401"/>
        </pc:sldMkLst>
        <pc:spChg chg="del">
          <ac:chgData name="Johnson, Scott" userId="bec97677-f0c6-4bfb-b610-83dc74061801" providerId="ADAL" clId="{3647CA13-74A5-4BAC-AA31-10EB6EBED128}" dt="2021-03-09T15:27:34.605" v="295" actId="478"/>
          <ac:spMkLst>
            <pc:docMk/>
            <pc:sldMk cId="1152463500" sldId="401"/>
            <ac:spMk id="3" creationId="{06942845-BD5A-42C5-A5C4-13339DD507AB}"/>
          </ac:spMkLst>
        </pc:spChg>
        <pc:spChg chg="add del mod">
          <ac:chgData name="Johnson, Scott" userId="bec97677-f0c6-4bfb-b610-83dc74061801" providerId="ADAL" clId="{3647CA13-74A5-4BAC-AA31-10EB6EBED128}" dt="2021-03-09T15:27:37.116" v="297" actId="478"/>
          <ac:spMkLst>
            <pc:docMk/>
            <pc:sldMk cId="1152463500" sldId="401"/>
            <ac:spMk id="4" creationId="{8406D1D3-2C47-49D1-959D-50DC318805DF}"/>
          </ac:spMkLst>
        </pc:spChg>
        <pc:spChg chg="mod">
          <ac:chgData name="Johnson, Scott" userId="bec97677-f0c6-4bfb-b610-83dc74061801" providerId="ADAL" clId="{3647CA13-74A5-4BAC-AA31-10EB6EBED128}" dt="2021-03-10T23:31:16.780" v="1638" actId="20577"/>
          <ac:spMkLst>
            <pc:docMk/>
            <pc:sldMk cId="1152463500" sldId="401"/>
            <ac:spMk id="5" creationId="{99CCEBF0-39D5-4C40-A33A-F38722241062}"/>
          </ac:spMkLst>
        </pc:spChg>
        <pc:spChg chg="add mod">
          <ac:chgData name="Johnson, Scott" userId="bec97677-f0c6-4bfb-b610-83dc74061801" providerId="ADAL" clId="{3647CA13-74A5-4BAC-AA31-10EB6EBED128}" dt="2021-03-09T15:27:37.504" v="298"/>
          <ac:spMkLst>
            <pc:docMk/>
            <pc:sldMk cId="1152463500" sldId="401"/>
            <ac:spMk id="6" creationId="{3A5925DC-50E2-4E58-A1EB-FB722C00C7D1}"/>
          </ac:spMkLst>
        </pc:spChg>
      </pc:sldChg>
      <pc:sldChg chg="addSp delSp modSp mod">
        <pc:chgData name="Johnson, Scott" userId="bec97677-f0c6-4bfb-b610-83dc74061801" providerId="ADAL" clId="{3647CA13-74A5-4BAC-AA31-10EB6EBED128}" dt="2021-03-09T15:27:45.567" v="302"/>
        <pc:sldMkLst>
          <pc:docMk/>
          <pc:sldMk cId="2251602034" sldId="402"/>
        </pc:sldMkLst>
        <pc:spChg chg="del">
          <ac:chgData name="Johnson, Scott" userId="bec97677-f0c6-4bfb-b610-83dc74061801" providerId="ADAL" clId="{3647CA13-74A5-4BAC-AA31-10EB6EBED128}" dt="2021-03-09T15:27:42.094" v="299" actId="478"/>
          <ac:spMkLst>
            <pc:docMk/>
            <pc:sldMk cId="2251602034" sldId="402"/>
            <ac:spMk id="3" creationId="{06942845-BD5A-42C5-A5C4-13339DD507AB}"/>
          </ac:spMkLst>
        </pc:spChg>
        <pc:spChg chg="add del mod">
          <ac:chgData name="Johnson, Scott" userId="bec97677-f0c6-4bfb-b610-83dc74061801" providerId="ADAL" clId="{3647CA13-74A5-4BAC-AA31-10EB6EBED128}" dt="2021-03-09T15:27:45.163" v="301" actId="478"/>
          <ac:spMkLst>
            <pc:docMk/>
            <pc:sldMk cId="2251602034" sldId="402"/>
            <ac:spMk id="4" creationId="{2BEDA22A-67EA-4143-84B2-B1D1B30D4193}"/>
          </ac:spMkLst>
        </pc:spChg>
        <pc:spChg chg="add mod">
          <ac:chgData name="Johnson, Scott" userId="bec97677-f0c6-4bfb-b610-83dc74061801" providerId="ADAL" clId="{3647CA13-74A5-4BAC-AA31-10EB6EBED128}" dt="2021-03-09T15:27:45.567" v="302"/>
          <ac:spMkLst>
            <pc:docMk/>
            <pc:sldMk cId="2251602034" sldId="402"/>
            <ac:spMk id="6" creationId="{86FCFD80-41FF-44F4-9AE7-27BA233F829A}"/>
          </ac:spMkLst>
        </pc:spChg>
      </pc:sldChg>
      <pc:sldChg chg="addSp delSp modSp mod">
        <pc:chgData name="Johnson, Scott" userId="bec97677-f0c6-4bfb-b610-83dc74061801" providerId="ADAL" clId="{3647CA13-74A5-4BAC-AA31-10EB6EBED128}" dt="2021-03-09T15:27:55.595" v="306"/>
        <pc:sldMkLst>
          <pc:docMk/>
          <pc:sldMk cId="1540298518" sldId="403"/>
        </pc:sldMkLst>
        <pc:spChg chg="del">
          <ac:chgData name="Johnson, Scott" userId="bec97677-f0c6-4bfb-b610-83dc74061801" providerId="ADAL" clId="{3647CA13-74A5-4BAC-AA31-10EB6EBED128}" dt="2021-03-09T15:27:51.481" v="303" actId="478"/>
          <ac:spMkLst>
            <pc:docMk/>
            <pc:sldMk cId="1540298518" sldId="403"/>
            <ac:spMk id="3" creationId="{06942845-BD5A-42C5-A5C4-13339DD507AB}"/>
          </ac:spMkLst>
        </pc:spChg>
        <pc:spChg chg="add del mod">
          <ac:chgData name="Johnson, Scott" userId="bec97677-f0c6-4bfb-b610-83dc74061801" providerId="ADAL" clId="{3647CA13-74A5-4BAC-AA31-10EB6EBED128}" dt="2021-03-09T15:27:55.151" v="305" actId="478"/>
          <ac:spMkLst>
            <pc:docMk/>
            <pc:sldMk cId="1540298518" sldId="403"/>
            <ac:spMk id="4" creationId="{AC2AD77E-D165-46F2-99A5-CDFCC49CE6D5}"/>
          </ac:spMkLst>
        </pc:spChg>
        <pc:spChg chg="add mod">
          <ac:chgData name="Johnson, Scott" userId="bec97677-f0c6-4bfb-b610-83dc74061801" providerId="ADAL" clId="{3647CA13-74A5-4BAC-AA31-10EB6EBED128}" dt="2021-03-09T15:27:55.595" v="306"/>
          <ac:spMkLst>
            <pc:docMk/>
            <pc:sldMk cId="1540298518" sldId="403"/>
            <ac:spMk id="6" creationId="{29D7AEDD-64B9-407F-BD86-6BBFFD04FBA2}"/>
          </ac:spMkLst>
        </pc:spChg>
      </pc:sldChg>
      <pc:sldChg chg="addSp delSp modSp mod">
        <pc:chgData name="Johnson, Scott" userId="bec97677-f0c6-4bfb-b610-83dc74061801" providerId="ADAL" clId="{3647CA13-74A5-4BAC-AA31-10EB6EBED128}" dt="2021-03-09T15:28:02.891" v="310"/>
        <pc:sldMkLst>
          <pc:docMk/>
          <pc:sldMk cId="2801100830" sldId="404"/>
        </pc:sldMkLst>
        <pc:spChg chg="del">
          <ac:chgData name="Johnson, Scott" userId="bec97677-f0c6-4bfb-b610-83dc74061801" providerId="ADAL" clId="{3647CA13-74A5-4BAC-AA31-10EB6EBED128}" dt="2021-03-09T15:28:00.050" v="307" actId="478"/>
          <ac:spMkLst>
            <pc:docMk/>
            <pc:sldMk cId="2801100830" sldId="404"/>
            <ac:spMk id="3" creationId="{06942845-BD5A-42C5-A5C4-13339DD507AB}"/>
          </ac:spMkLst>
        </pc:spChg>
        <pc:spChg chg="add del mod">
          <ac:chgData name="Johnson, Scott" userId="bec97677-f0c6-4bfb-b610-83dc74061801" providerId="ADAL" clId="{3647CA13-74A5-4BAC-AA31-10EB6EBED128}" dt="2021-03-09T15:28:02.463" v="309" actId="478"/>
          <ac:spMkLst>
            <pc:docMk/>
            <pc:sldMk cId="2801100830" sldId="404"/>
            <ac:spMk id="4" creationId="{2DFBA52D-F5D1-41BE-8123-ACBC5534445E}"/>
          </ac:spMkLst>
        </pc:spChg>
        <pc:spChg chg="add mod">
          <ac:chgData name="Johnson, Scott" userId="bec97677-f0c6-4bfb-b610-83dc74061801" providerId="ADAL" clId="{3647CA13-74A5-4BAC-AA31-10EB6EBED128}" dt="2021-03-09T15:28:02.891" v="310"/>
          <ac:spMkLst>
            <pc:docMk/>
            <pc:sldMk cId="2801100830" sldId="404"/>
            <ac:spMk id="6" creationId="{86E55529-2035-4236-B5A8-2E581E443D5E}"/>
          </ac:spMkLst>
        </pc:spChg>
      </pc:sldChg>
      <pc:sldChg chg="addSp delSp modSp mod">
        <pc:chgData name="Johnson, Scott" userId="bec97677-f0c6-4bfb-b610-83dc74061801" providerId="ADAL" clId="{3647CA13-74A5-4BAC-AA31-10EB6EBED128}" dt="2021-03-09T15:28:09.132" v="314"/>
        <pc:sldMkLst>
          <pc:docMk/>
          <pc:sldMk cId="79178682" sldId="405"/>
        </pc:sldMkLst>
        <pc:spChg chg="del">
          <ac:chgData name="Johnson, Scott" userId="bec97677-f0c6-4bfb-b610-83dc74061801" providerId="ADAL" clId="{3647CA13-74A5-4BAC-AA31-10EB6EBED128}" dt="2021-03-09T15:28:06.691" v="311" actId="478"/>
          <ac:spMkLst>
            <pc:docMk/>
            <pc:sldMk cId="79178682" sldId="405"/>
            <ac:spMk id="3" creationId="{06942845-BD5A-42C5-A5C4-13339DD507AB}"/>
          </ac:spMkLst>
        </pc:spChg>
        <pc:spChg chg="add del mod">
          <ac:chgData name="Johnson, Scott" userId="bec97677-f0c6-4bfb-b610-83dc74061801" providerId="ADAL" clId="{3647CA13-74A5-4BAC-AA31-10EB6EBED128}" dt="2021-03-09T15:28:08.752" v="313" actId="478"/>
          <ac:spMkLst>
            <pc:docMk/>
            <pc:sldMk cId="79178682" sldId="405"/>
            <ac:spMk id="4" creationId="{41666E98-28F4-4B3F-A2CB-F3A2B6EAB5C6}"/>
          </ac:spMkLst>
        </pc:spChg>
        <pc:spChg chg="add mod">
          <ac:chgData name="Johnson, Scott" userId="bec97677-f0c6-4bfb-b610-83dc74061801" providerId="ADAL" clId="{3647CA13-74A5-4BAC-AA31-10EB6EBED128}" dt="2021-03-09T15:28:09.132" v="314"/>
          <ac:spMkLst>
            <pc:docMk/>
            <pc:sldMk cId="79178682" sldId="405"/>
            <ac:spMk id="6" creationId="{63135B55-716F-4740-A43A-7EDEBC175041}"/>
          </ac:spMkLst>
        </pc:spChg>
      </pc:sldChg>
      <pc:sldChg chg="modSp mod addCm delCm modCm">
        <pc:chgData name="Johnson, Scott" userId="bec97677-f0c6-4bfb-b610-83dc74061801" providerId="ADAL" clId="{3647CA13-74A5-4BAC-AA31-10EB6EBED128}" dt="2021-03-10T23:09:08.754" v="1304" actId="1592"/>
        <pc:sldMkLst>
          <pc:docMk/>
          <pc:sldMk cId="1168920641" sldId="406"/>
        </pc:sldMkLst>
        <pc:spChg chg="mod">
          <ac:chgData name="Johnson, Scott" userId="bec97677-f0c6-4bfb-b610-83dc74061801" providerId="ADAL" clId="{3647CA13-74A5-4BAC-AA31-10EB6EBED128}" dt="2021-03-09T15:21:09.450" v="164" actId="20577"/>
          <ac:spMkLst>
            <pc:docMk/>
            <pc:sldMk cId="1168920641" sldId="406"/>
            <ac:spMk id="3" creationId="{06942845-BD5A-42C5-A5C4-13339DD507AB}"/>
          </ac:spMkLst>
        </pc:spChg>
      </pc:sldChg>
      <pc:sldChg chg="modSp mod addCm modCm">
        <pc:chgData name="Johnson, Scott" userId="bec97677-f0c6-4bfb-b610-83dc74061801" providerId="ADAL" clId="{3647CA13-74A5-4BAC-AA31-10EB6EBED128}" dt="2021-03-09T15:21:48.839" v="166"/>
        <pc:sldMkLst>
          <pc:docMk/>
          <pc:sldMk cId="1505070438" sldId="407"/>
        </pc:sldMkLst>
        <pc:spChg chg="mod">
          <ac:chgData name="Johnson, Scott" userId="bec97677-f0c6-4bfb-b610-83dc74061801" providerId="ADAL" clId="{3647CA13-74A5-4BAC-AA31-10EB6EBED128}" dt="2021-03-09T15:16:05.816" v="15" actId="20577"/>
          <ac:spMkLst>
            <pc:docMk/>
            <pc:sldMk cId="1505070438" sldId="407"/>
            <ac:spMk id="3" creationId="{06942845-BD5A-42C5-A5C4-13339DD507AB}"/>
          </ac:spMkLst>
        </pc:spChg>
      </pc:sldChg>
      <pc:sldChg chg="addSp delSp modSp mod ord">
        <pc:chgData name="Johnson, Scott" userId="bec97677-f0c6-4bfb-b610-83dc74061801" providerId="ADAL" clId="{3647CA13-74A5-4BAC-AA31-10EB6EBED128}" dt="2021-03-09T15:22:44.093" v="170"/>
        <pc:sldMkLst>
          <pc:docMk/>
          <pc:sldMk cId="4132202549" sldId="408"/>
        </pc:sldMkLst>
        <pc:spChg chg="del mod">
          <ac:chgData name="Johnson, Scott" userId="bec97677-f0c6-4bfb-b610-83dc74061801" providerId="ADAL" clId="{3647CA13-74A5-4BAC-AA31-10EB6EBED128}" dt="2021-03-09T15:16:40.690" v="20" actId="478"/>
          <ac:spMkLst>
            <pc:docMk/>
            <pc:sldMk cId="4132202549" sldId="408"/>
            <ac:spMk id="3" creationId="{06942845-BD5A-42C5-A5C4-13339DD507AB}"/>
          </ac:spMkLst>
        </pc:spChg>
        <pc:spChg chg="add del mod">
          <ac:chgData name="Johnson, Scott" userId="bec97677-f0c6-4bfb-b610-83dc74061801" providerId="ADAL" clId="{3647CA13-74A5-4BAC-AA31-10EB6EBED128}" dt="2021-03-09T15:16:46.780" v="24" actId="478"/>
          <ac:spMkLst>
            <pc:docMk/>
            <pc:sldMk cId="4132202549" sldId="408"/>
            <ac:spMk id="5" creationId="{93FC9834-4D36-4ED7-9C7E-19021C39E26C}"/>
          </ac:spMkLst>
        </pc:spChg>
        <pc:spChg chg="add del mod">
          <ac:chgData name="Johnson, Scott" userId="bec97677-f0c6-4bfb-b610-83dc74061801" providerId="ADAL" clId="{3647CA13-74A5-4BAC-AA31-10EB6EBED128}" dt="2021-03-09T15:16:44.388" v="23" actId="478"/>
          <ac:spMkLst>
            <pc:docMk/>
            <pc:sldMk cId="4132202549" sldId="408"/>
            <ac:spMk id="6" creationId="{79E824F8-6B38-4B80-BB5A-DE0DE35E2C8F}"/>
          </ac:spMkLst>
        </pc:spChg>
        <pc:spChg chg="add mod">
          <ac:chgData name="Johnson, Scott" userId="bec97677-f0c6-4bfb-b610-83dc74061801" providerId="ADAL" clId="{3647CA13-74A5-4BAC-AA31-10EB6EBED128}" dt="2021-03-09T15:16:52.012" v="32" actId="20577"/>
          <ac:spMkLst>
            <pc:docMk/>
            <pc:sldMk cId="4132202549" sldId="408"/>
            <ac:spMk id="7" creationId="{1D4B7C1D-FFEA-4BDF-BAE5-432705B82B7D}"/>
          </ac:spMkLst>
        </pc:spChg>
      </pc:sldChg>
      <pc:sldChg chg="addSp delSp modSp mod addCm modCm">
        <pc:chgData name="Johnson, Scott" userId="bec97677-f0c6-4bfb-b610-83dc74061801" providerId="ADAL" clId="{3647CA13-74A5-4BAC-AA31-10EB6EBED128}" dt="2021-03-09T15:22:16.331" v="168"/>
        <pc:sldMkLst>
          <pc:docMk/>
          <pc:sldMk cId="3352893519" sldId="409"/>
        </pc:sldMkLst>
        <pc:spChg chg="del">
          <ac:chgData name="Johnson, Scott" userId="bec97677-f0c6-4bfb-b610-83dc74061801" providerId="ADAL" clId="{3647CA13-74A5-4BAC-AA31-10EB6EBED128}" dt="2021-03-09T15:17:01.106" v="33" actId="478"/>
          <ac:spMkLst>
            <pc:docMk/>
            <pc:sldMk cId="3352893519" sldId="409"/>
            <ac:spMk id="3" creationId="{06942845-BD5A-42C5-A5C4-13339DD507AB}"/>
          </ac:spMkLst>
        </pc:spChg>
        <pc:spChg chg="add del mod">
          <ac:chgData name="Johnson, Scott" userId="bec97677-f0c6-4bfb-b610-83dc74061801" providerId="ADAL" clId="{3647CA13-74A5-4BAC-AA31-10EB6EBED128}" dt="2021-03-09T15:17:04.151" v="35" actId="478"/>
          <ac:spMkLst>
            <pc:docMk/>
            <pc:sldMk cId="3352893519" sldId="409"/>
            <ac:spMk id="5" creationId="{531FFE3C-5180-4A11-93A1-F5410F3BA498}"/>
          </ac:spMkLst>
        </pc:spChg>
        <pc:spChg chg="add mod">
          <ac:chgData name="Johnson, Scott" userId="bec97677-f0c6-4bfb-b610-83dc74061801" providerId="ADAL" clId="{3647CA13-74A5-4BAC-AA31-10EB6EBED128}" dt="2021-03-09T15:17:08.617" v="41" actId="20577"/>
          <ac:spMkLst>
            <pc:docMk/>
            <pc:sldMk cId="3352893519" sldId="409"/>
            <ac:spMk id="6" creationId="{62D379C5-C61C-4419-930E-015C0486F9B0}"/>
          </ac:spMkLst>
        </pc:spChg>
      </pc:sldChg>
      <pc:sldChg chg="addSp delSp modSp mod">
        <pc:chgData name="Johnson, Scott" userId="bec97677-f0c6-4bfb-b610-83dc74061801" providerId="ADAL" clId="{3647CA13-74A5-4BAC-AA31-10EB6EBED128}" dt="2021-03-09T15:49:06.353" v="756"/>
        <pc:sldMkLst>
          <pc:docMk/>
          <pc:sldMk cId="2045792411" sldId="410"/>
        </pc:sldMkLst>
        <pc:spChg chg="add del mod">
          <ac:chgData name="Johnson, Scott" userId="bec97677-f0c6-4bfb-b610-83dc74061801" providerId="ADAL" clId="{3647CA13-74A5-4BAC-AA31-10EB6EBED128}" dt="2021-03-09T15:47:08.222" v="690" actId="478"/>
          <ac:spMkLst>
            <pc:docMk/>
            <pc:sldMk cId="2045792411" sldId="410"/>
            <ac:spMk id="3" creationId="{9B6BA94D-B508-4658-8EA6-2868F2EB85BC}"/>
          </ac:spMkLst>
        </pc:spChg>
        <pc:spChg chg="del">
          <ac:chgData name="Johnson, Scott" userId="bec97677-f0c6-4bfb-b610-83dc74061801" providerId="ADAL" clId="{3647CA13-74A5-4BAC-AA31-10EB6EBED128}" dt="2021-03-09T15:47:05.504" v="688" actId="478"/>
          <ac:spMkLst>
            <pc:docMk/>
            <pc:sldMk cId="2045792411" sldId="410"/>
            <ac:spMk id="4" creationId="{16DEEE4D-AEA3-41DF-9386-15850231C466}"/>
          </ac:spMkLst>
        </pc:spChg>
        <pc:spChg chg="add del mod">
          <ac:chgData name="Johnson, Scott" userId="bec97677-f0c6-4bfb-b610-83dc74061801" providerId="ADAL" clId="{3647CA13-74A5-4BAC-AA31-10EB6EBED128}" dt="2021-03-09T15:49:03.420" v="753" actId="478"/>
          <ac:spMkLst>
            <pc:docMk/>
            <pc:sldMk cId="2045792411" sldId="410"/>
            <ac:spMk id="6" creationId="{3BB876A0-FA79-4AD3-8003-E58543DE7431}"/>
          </ac:spMkLst>
        </pc:spChg>
        <pc:spChg chg="add del mod">
          <ac:chgData name="Johnson, Scott" userId="bec97677-f0c6-4bfb-b610-83dc74061801" providerId="ADAL" clId="{3647CA13-74A5-4BAC-AA31-10EB6EBED128}" dt="2021-03-09T15:49:06.057" v="755" actId="478"/>
          <ac:spMkLst>
            <pc:docMk/>
            <pc:sldMk cId="2045792411" sldId="410"/>
            <ac:spMk id="8" creationId="{EA0E94C9-7110-4C08-BED6-03E234DFE11D}"/>
          </ac:spMkLst>
        </pc:spChg>
        <pc:spChg chg="add mod">
          <ac:chgData name="Johnson, Scott" userId="bec97677-f0c6-4bfb-b610-83dc74061801" providerId="ADAL" clId="{3647CA13-74A5-4BAC-AA31-10EB6EBED128}" dt="2021-03-09T15:49:06.353" v="756"/>
          <ac:spMkLst>
            <pc:docMk/>
            <pc:sldMk cId="2045792411" sldId="410"/>
            <ac:spMk id="9" creationId="{66EB9B85-692D-4A78-9D7F-B2B8EF184B04}"/>
          </ac:spMkLst>
        </pc:spChg>
      </pc:sldChg>
      <pc:sldChg chg="addSp delSp modSp mod">
        <pc:chgData name="Johnson, Scott" userId="bec97677-f0c6-4bfb-b610-83dc74061801" providerId="ADAL" clId="{3647CA13-74A5-4BAC-AA31-10EB6EBED128}" dt="2021-03-09T15:48:49.287" v="748"/>
        <pc:sldMkLst>
          <pc:docMk/>
          <pc:sldMk cId="416266090" sldId="411"/>
        </pc:sldMkLst>
        <pc:spChg chg="add del mod">
          <ac:chgData name="Johnson, Scott" userId="bec97677-f0c6-4bfb-b610-83dc74061801" providerId="ADAL" clId="{3647CA13-74A5-4BAC-AA31-10EB6EBED128}" dt="2021-03-09T15:47:31.797" v="698" actId="478"/>
          <ac:spMkLst>
            <pc:docMk/>
            <pc:sldMk cId="416266090" sldId="411"/>
            <ac:spMk id="3" creationId="{CF4751EC-5786-4AA4-83C3-C25551F7D7BF}"/>
          </ac:spMkLst>
        </pc:spChg>
        <pc:spChg chg="del">
          <ac:chgData name="Johnson, Scott" userId="bec97677-f0c6-4bfb-b610-83dc74061801" providerId="ADAL" clId="{3647CA13-74A5-4BAC-AA31-10EB6EBED128}" dt="2021-03-09T15:47:28.857" v="696" actId="478"/>
          <ac:spMkLst>
            <pc:docMk/>
            <pc:sldMk cId="416266090" sldId="411"/>
            <ac:spMk id="4" creationId="{16DEEE4D-AEA3-41DF-9386-15850231C466}"/>
          </ac:spMkLst>
        </pc:spChg>
        <pc:spChg chg="add del mod">
          <ac:chgData name="Johnson, Scott" userId="bec97677-f0c6-4bfb-b610-83dc74061801" providerId="ADAL" clId="{3647CA13-74A5-4BAC-AA31-10EB6EBED128}" dt="2021-03-09T15:48:45.004" v="745" actId="478"/>
          <ac:spMkLst>
            <pc:docMk/>
            <pc:sldMk cId="416266090" sldId="411"/>
            <ac:spMk id="6" creationId="{A59F205C-5B5C-407E-954E-E6C8FDB3F627}"/>
          </ac:spMkLst>
        </pc:spChg>
        <pc:spChg chg="add del mod">
          <ac:chgData name="Johnson, Scott" userId="bec97677-f0c6-4bfb-b610-83dc74061801" providerId="ADAL" clId="{3647CA13-74A5-4BAC-AA31-10EB6EBED128}" dt="2021-03-09T15:48:48.858" v="747" actId="478"/>
          <ac:spMkLst>
            <pc:docMk/>
            <pc:sldMk cId="416266090" sldId="411"/>
            <ac:spMk id="8" creationId="{789393BB-1935-4364-A099-59FAF686F96C}"/>
          </ac:spMkLst>
        </pc:spChg>
        <pc:spChg chg="add mod">
          <ac:chgData name="Johnson, Scott" userId="bec97677-f0c6-4bfb-b610-83dc74061801" providerId="ADAL" clId="{3647CA13-74A5-4BAC-AA31-10EB6EBED128}" dt="2021-03-09T15:48:49.287" v="748"/>
          <ac:spMkLst>
            <pc:docMk/>
            <pc:sldMk cId="416266090" sldId="411"/>
            <ac:spMk id="9" creationId="{2F06D300-4284-4F9D-84BE-82E601E66C20}"/>
          </ac:spMkLst>
        </pc:spChg>
      </pc:sldChg>
      <pc:sldChg chg="addSp delSp modSp mod">
        <pc:chgData name="Johnson, Scott" userId="bec97677-f0c6-4bfb-b610-83dc74061801" providerId="ADAL" clId="{3647CA13-74A5-4BAC-AA31-10EB6EBED128}" dt="2021-03-09T15:48:57.007" v="752"/>
        <pc:sldMkLst>
          <pc:docMk/>
          <pc:sldMk cId="7398558" sldId="412"/>
        </pc:sldMkLst>
        <pc:spChg chg="del">
          <ac:chgData name="Johnson, Scott" userId="bec97677-f0c6-4bfb-b610-83dc74061801" providerId="ADAL" clId="{3647CA13-74A5-4BAC-AA31-10EB6EBED128}" dt="2021-03-09T15:47:15.896" v="692" actId="478"/>
          <ac:spMkLst>
            <pc:docMk/>
            <pc:sldMk cId="7398558" sldId="412"/>
            <ac:spMk id="4" creationId="{16DEEE4D-AEA3-41DF-9386-15850231C466}"/>
          </ac:spMkLst>
        </pc:spChg>
        <pc:spChg chg="add del mod">
          <ac:chgData name="Johnson, Scott" userId="bec97677-f0c6-4bfb-b610-83dc74061801" providerId="ADAL" clId="{3647CA13-74A5-4BAC-AA31-10EB6EBED128}" dt="2021-03-09T15:47:19.502" v="694" actId="478"/>
          <ac:spMkLst>
            <pc:docMk/>
            <pc:sldMk cId="7398558" sldId="412"/>
            <ac:spMk id="6" creationId="{C9206A46-7F1A-4623-A426-CB2CCA1C9127}"/>
          </ac:spMkLst>
        </pc:spChg>
        <pc:spChg chg="add del mod">
          <ac:chgData name="Johnson, Scott" userId="bec97677-f0c6-4bfb-b610-83dc74061801" providerId="ADAL" clId="{3647CA13-74A5-4BAC-AA31-10EB6EBED128}" dt="2021-03-09T15:48:53.365" v="749" actId="478"/>
          <ac:spMkLst>
            <pc:docMk/>
            <pc:sldMk cId="7398558" sldId="412"/>
            <ac:spMk id="7" creationId="{52CD04D0-B750-4922-A6E5-A664A71DFC57}"/>
          </ac:spMkLst>
        </pc:spChg>
        <pc:spChg chg="add del mod">
          <ac:chgData name="Johnson, Scott" userId="bec97677-f0c6-4bfb-b610-83dc74061801" providerId="ADAL" clId="{3647CA13-74A5-4BAC-AA31-10EB6EBED128}" dt="2021-03-09T15:48:56.722" v="751" actId="478"/>
          <ac:spMkLst>
            <pc:docMk/>
            <pc:sldMk cId="7398558" sldId="412"/>
            <ac:spMk id="9" creationId="{1DBDCBEF-BC98-4E96-AE98-0460AD485A42}"/>
          </ac:spMkLst>
        </pc:spChg>
        <pc:spChg chg="add mod">
          <ac:chgData name="Johnson, Scott" userId="bec97677-f0c6-4bfb-b610-83dc74061801" providerId="ADAL" clId="{3647CA13-74A5-4BAC-AA31-10EB6EBED128}" dt="2021-03-09T15:48:57.007" v="752"/>
          <ac:spMkLst>
            <pc:docMk/>
            <pc:sldMk cId="7398558" sldId="412"/>
            <ac:spMk id="10" creationId="{576D6A69-5C22-40BB-BBC4-28D0BAF20E22}"/>
          </ac:spMkLst>
        </pc:spChg>
      </pc:sldChg>
      <pc:sldChg chg="addSp delSp modSp mod">
        <pc:chgData name="Johnson, Scott" userId="bec97677-f0c6-4bfb-b610-83dc74061801" providerId="ADAL" clId="{3647CA13-74A5-4BAC-AA31-10EB6EBED128}" dt="2021-03-09T15:48:41.054" v="744"/>
        <pc:sldMkLst>
          <pc:docMk/>
          <pc:sldMk cId="3081859437" sldId="413"/>
        </pc:sldMkLst>
        <pc:spChg chg="add del mod">
          <ac:chgData name="Johnson, Scott" userId="bec97677-f0c6-4bfb-b610-83dc74061801" providerId="ADAL" clId="{3647CA13-74A5-4BAC-AA31-10EB6EBED128}" dt="2021-03-09T15:47:41.386" v="702" actId="478"/>
          <ac:spMkLst>
            <pc:docMk/>
            <pc:sldMk cId="3081859437" sldId="413"/>
            <ac:spMk id="3" creationId="{521134C9-550C-4035-BBC1-C89EF2443A46}"/>
          </ac:spMkLst>
        </pc:spChg>
        <pc:spChg chg="del">
          <ac:chgData name="Johnson, Scott" userId="bec97677-f0c6-4bfb-b610-83dc74061801" providerId="ADAL" clId="{3647CA13-74A5-4BAC-AA31-10EB6EBED128}" dt="2021-03-09T15:47:36.208" v="700" actId="478"/>
          <ac:spMkLst>
            <pc:docMk/>
            <pc:sldMk cId="3081859437" sldId="413"/>
            <ac:spMk id="4" creationId="{16DEEE4D-AEA3-41DF-9386-15850231C466}"/>
          </ac:spMkLst>
        </pc:spChg>
        <pc:spChg chg="add del mod">
          <ac:chgData name="Johnson, Scott" userId="bec97677-f0c6-4bfb-b610-83dc74061801" providerId="ADAL" clId="{3647CA13-74A5-4BAC-AA31-10EB6EBED128}" dt="2021-03-09T15:48:38.340" v="741" actId="478"/>
          <ac:spMkLst>
            <pc:docMk/>
            <pc:sldMk cId="3081859437" sldId="413"/>
            <ac:spMk id="6" creationId="{FAA9C18E-7312-4EF5-A4BD-728D670EDD1A}"/>
          </ac:spMkLst>
        </pc:spChg>
        <pc:spChg chg="add del mod">
          <ac:chgData name="Johnson, Scott" userId="bec97677-f0c6-4bfb-b610-83dc74061801" providerId="ADAL" clId="{3647CA13-74A5-4BAC-AA31-10EB6EBED128}" dt="2021-03-09T15:48:40.641" v="743" actId="478"/>
          <ac:spMkLst>
            <pc:docMk/>
            <pc:sldMk cId="3081859437" sldId="413"/>
            <ac:spMk id="8" creationId="{DF2C4418-1899-4639-BBB7-0F034AB76C4D}"/>
          </ac:spMkLst>
        </pc:spChg>
        <pc:spChg chg="add mod">
          <ac:chgData name="Johnson, Scott" userId="bec97677-f0c6-4bfb-b610-83dc74061801" providerId="ADAL" clId="{3647CA13-74A5-4BAC-AA31-10EB6EBED128}" dt="2021-03-09T15:48:41.054" v="744"/>
          <ac:spMkLst>
            <pc:docMk/>
            <pc:sldMk cId="3081859437" sldId="413"/>
            <ac:spMk id="9" creationId="{76EDC21E-F3BC-43CE-9842-802C45F658E9}"/>
          </ac:spMkLst>
        </pc:spChg>
      </pc:sldChg>
      <pc:sldChg chg="addSp delSp modSp mod">
        <pc:chgData name="Johnson, Scott" userId="bec97677-f0c6-4bfb-b610-83dc74061801" providerId="ADAL" clId="{3647CA13-74A5-4BAC-AA31-10EB6EBED128}" dt="2021-03-10T23:14:06.011" v="1331" actId="313"/>
        <pc:sldMkLst>
          <pc:docMk/>
          <pc:sldMk cId="2074524558" sldId="414"/>
        </pc:sldMkLst>
        <pc:spChg chg="add del mod">
          <ac:chgData name="Johnson, Scott" userId="bec97677-f0c6-4bfb-b610-83dc74061801" providerId="ADAL" clId="{3647CA13-74A5-4BAC-AA31-10EB6EBED128}" dt="2021-03-09T15:47:49.498" v="706" actId="478"/>
          <ac:spMkLst>
            <pc:docMk/>
            <pc:sldMk cId="2074524558" sldId="414"/>
            <ac:spMk id="3" creationId="{DAE6E779-1A5A-4766-89DB-CAE03730EC44}"/>
          </ac:spMkLst>
        </pc:spChg>
        <pc:spChg chg="del">
          <ac:chgData name="Johnson, Scott" userId="bec97677-f0c6-4bfb-b610-83dc74061801" providerId="ADAL" clId="{3647CA13-74A5-4BAC-AA31-10EB6EBED128}" dt="2021-03-09T15:47:46.107" v="704" actId="478"/>
          <ac:spMkLst>
            <pc:docMk/>
            <pc:sldMk cId="2074524558" sldId="414"/>
            <ac:spMk id="4" creationId="{16DEEE4D-AEA3-41DF-9386-15850231C466}"/>
          </ac:spMkLst>
        </pc:spChg>
        <pc:spChg chg="mod">
          <ac:chgData name="Johnson, Scott" userId="bec97677-f0c6-4bfb-b610-83dc74061801" providerId="ADAL" clId="{3647CA13-74A5-4BAC-AA31-10EB6EBED128}" dt="2021-03-10T23:14:06.011" v="1331" actId="313"/>
          <ac:spMkLst>
            <pc:docMk/>
            <pc:sldMk cId="2074524558" sldId="414"/>
            <ac:spMk id="5" creationId="{99CCEBF0-39D5-4C40-A33A-F38722241062}"/>
          </ac:spMkLst>
        </pc:spChg>
        <pc:spChg chg="add del mod">
          <ac:chgData name="Johnson, Scott" userId="bec97677-f0c6-4bfb-b610-83dc74061801" providerId="ADAL" clId="{3647CA13-74A5-4BAC-AA31-10EB6EBED128}" dt="2021-03-09T15:48:20.744" v="710" actId="478"/>
          <ac:spMkLst>
            <pc:docMk/>
            <pc:sldMk cId="2074524558" sldId="414"/>
            <ac:spMk id="6" creationId="{9F90E88B-734C-47CE-B76B-F0CF5E4E4409}"/>
          </ac:spMkLst>
        </pc:spChg>
        <pc:spChg chg="add del mod">
          <ac:chgData name="Johnson, Scott" userId="bec97677-f0c6-4bfb-b610-83dc74061801" providerId="ADAL" clId="{3647CA13-74A5-4BAC-AA31-10EB6EBED128}" dt="2021-03-09T15:48:23.678" v="712" actId="478"/>
          <ac:spMkLst>
            <pc:docMk/>
            <pc:sldMk cId="2074524558" sldId="414"/>
            <ac:spMk id="8" creationId="{65E098FA-9092-4700-972B-1FEDA6BF7573}"/>
          </ac:spMkLst>
        </pc:spChg>
        <pc:spChg chg="add mod">
          <ac:chgData name="Johnson, Scott" userId="bec97677-f0c6-4bfb-b610-83dc74061801" providerId="ADAL" clId="{3647CA13-74A5-4BAC-AA31-10EB6EBED128}" dt="2021-03-09T15:48:30.742" v="740" actId="20577"/>
          <ac:spMkLst>
            <pc:docMk/>
            <pc:sldMk cId="2074524558" sldId="414"/>
            <ac:spMk id="9" creationId="{AF77957A-5477-41F7-90F4-AF3383A66033}"/>
          </ac:spMkLst>
        </pc:spChg>
      </pc:sldChg>
      <pc:sldChg chg="addSp delSp modSp mod">
        <pc:chgData name="Johnson, Scott" userId="bec97677-f0c6-4bfb-b610-83dc74061801" providerId="ADAL" clId="{3647CA13-74A5-4BAC-AA31-10EB6EBED128}" dt="2021-03-09T15:51:54.731" v="889" actId="20577"/>
        <pc:sldMkLst>
          <pc:docMk/>
          <pc:sldMk cId="4008181884" sldId="416"/>
        </pc:sldMkLst>
        <pc:spChg chg="add del mod">
          <ac:chgData name="Johnson, Scott" userId="bec97677-f0c6-4bfb-b610-83dc74061801" providerId="ADAL" clId="{3647CA13-74A5-4BAC-AA31-10EB6EBED128}" dt="2021-03-09T15:51:47.519" v="873" actId="478"/>
          <ac:spMkLst>
            <pc:docMk/>
            <pc:sldMk cId="4008181884" sldId="416"/>
            <ac:spMk id="3" creationId="{768B6DB4-588E-4A19-A1C0-F5D38DE8FF23}"/>
          </ac:spMkLst>
        </pc:spChg>
        <pc:spChg chg="del">
          <ac:chgData name="Johnson, Scott" userId="bec97677-f0c6-4bfb-b610-83dc74061801" providerId="ADAL" clId="{3647CA13-74A5-4BAC-AA31-10EB6EBED128}" dt="2021-03-09T15:51:44.480" v="871" actId="478"/>
          <ac:spMkLst>
            <pc:docMk/>
            <pc:sldMk cId="4008181884" sldId="416"/>
            <ac:spMk id="4" creationId="{16DEEE4D-AEA3-41DF-9386-15850231C466}"/>
          </ac:spMkLst>
        </pc:spChg>
        <pc:spChg chg="add mod">
          <ac:chgData name="Johnson, Scott" userId="bec97677-f0c6-4bfb-b610-83dc74061801" providerId="ADAL" clId="{3647CA13-74A5-4BAC-AA31-10EB6EBED128}" dt="2021-03-09T15:51:54.731" v="889" actId="20577"/>
          <ac:spMkLst>
            <pc:docMk/>
            <pc:sldMk cId="4008181884" sldId="416"/>
            <ac:spMk id="9" creationId="{9CF8A75C-A40C-41C1-8313-A821519B2974}"/>
          </ac:spMkLst>
        </pc:spChg>
      </pc:sldChg>
      <pc:sldChg chg="modSp del mod">
        <pc:chgData name="Johnson, Scott" userId="bec97677-f0c6-4bfb-b610-83dc74061801" providerId="ADAL" clId="{3647CA13-74A5-4BAC-AA31-10EB6EBED128}" dt="2021-03-09T16:02:41.983" v="1142" actId="47"/>
        <pc:sldMkLst>
          <pc:docMk/>
          <pc:sldMk cId="3572721600" sldId="417"/>
        </pc:sldMkLst>
        <pc:spChg chg="mod">
          <ac:chgData name="Johnson, Scott" userId="bec97677-f0c6-4bfb-b610-83dc74061801" providerId="ADAL" clId="{3647CA13-74A5-4BAC-AA31-10EB6EBED128}" dt="2021-03-09T16:00:12.788" v="1127" actId="20577"/>
          <ac:spMkLst>
            <pc:docMk/>
            <pc:sldMk cId="3572721600" sldId="417"/>
            <ac:spMk id="4" creationId="{9F800888-D9B6-49F1-8B90-B7E4BB43ED5B}"/>
          </ac:spMkLst>
        </pc:spChg>
      </pc:sldChg>
      <pc:sldChg chg="del">
        <pc:chgData name="Johnson, Scott" userId="bec97677-f0c6-4bfb-b610-83dc74061801" providerId="ADAL" clId="{3647CA13-74A5-4BAC-AA31-10EB6EBED128}" dt="2021-03-09T16:12:35.848" v="1280" actId="47"/>
        <pc:sldMkLst>
          <pc:docMk/>
          <pc:sldMk cId="706530751" sldId="419"/>
        </pc:sldMkLst>
      </pc:sldChg>
      <pc:sldChg chg="del">
        <pc:chgData name="Johnson, Scott" userId="bec97677-f0c6-4bfb-b610-83dc74061801" providerId="ADAL" clId="{3647CA13-74A5-4BAC-AA31-10EB6EBED128}" dt="2021-03-09T16:12:57.196" v="1284" actId="47"/>
        <pc:sldMkLst>
          <pc:docMk/>
          <pc:sldMk cId="4243525452" sldId="420"/>
        </pc:sldMkLst>
      </pc:sldChg>
      <pc:sldChg chg="del">
        <pc:chgData name="Johnson, Scott" userId="bec97677-f0c6-4bfb-b610-83dc74061801" providerId="ADAL" clId="{3647CA13-74A5-4BAC-AA31-10EB6EBED128}" dt="2021-03-09T16:12:19.691" v="1276" actId="47"/>
        <pc:sldMkLst>
          <pc:docMk/>
          <pc:sldMk cId="1597815067" sldId="426"/>
        </pc:sldMkLst>
      </pc:sldChg>
      <pc:sldChg chg="addSp delSp modSp mod">
        <pc:chgData name="Johnson, Scott" userId="bec97677-f0c6-4bfb-b610-83dc74061801" providerId="ADAL" clId="{3647CA13-74A5-4BAC-AA31-10EB6EBED128}" dt="2021-03-09T15:49:23.244" v="764"/>
        <pc:sldMkLst>
          <pc:docMk/>
          <pc:sldMk cId="2366841436" sldId="428"/>
        </pc:sldMkLst>
        <pc:spChg chg="add del mod">
          <ac:chgData name="Johnson, Scott" userId="bec97677-f0c6-4bfb-b610-83dc74061801" providerId="ADAL" clId="{3647CA13-74A5-4BAC-AA31-10EB6EBED128}" dt="2021-03-09T15:49:22.934" v="763" actId="478"/>
          <ac:spMkLst>
            <pc:docMk/>
            <pc:sldMk cId="2366841436" sldId="428"/>
            <ac:spMk id="3" creationId="{B4608F31-24CD-466A-B266-BD52EA40C251}"/>
          </ac:spMkLst>
        </pc:spChg>
        <pc:spChg chg="del mod">
          <ac:chgData name="Johnson, Scott" userId="bec97677-f0c6-4bfb-b610-83dc74061801" providerId="ADAL" clId="{3647CA13-74A5-4BAC-AA31-10EB6EBED128}" dt="2021-03-09T15:49:19.593" v="761" actId="478"/>
          <ac:spMkLst>
            <pc:docMk/>
            <pc:sldMk cId="2366841436" sldId="428"/>
            <ac:spMk id="4" creationId="{16DEEE4D-AEA3-41DF-9386-15850231C466}"/>
          </ac:spMkLst>
        </pc:spChg>
        <pc:spChg chg="add mod">
          <ac:chgData name="Johnson, Scott" userId="bec97677-f0c6-4bfb-b610-83dc74061801" providerId="ADAL" clId="{3647CA13-74A5-4BAC-AA31-10EB6EBED128}" dt="2021-03-09T15:49:23.244" v="764"/>
          <ac:spMkLst>
            <pc:docMk/>
            <pc:sldMk cId="2366841436" sldId="428"/>
            <ac:spMk id="7" creationId="{A6807F36-B7FE-4F3D-B16E-856A7EAFCA86}"/>
          </ac:spMkLst>
        </pc:spChg>
      </pc:sldChg>
      <pc:sldChg chg="del">
        <pc:chgData name="Johnson, Scott" userId="bec97677-f0c6-4bfb-b610-83dc74061801" providerId="ADAL" clId="{3647CA13-74A5-4BAC-AA31-10EB6EBED128}" dt="2021-03-09T15:45:24.164" v="664" actId="47"/>
        <pc:sldMkLst>
          <pc:docMk/>
          <pc:sldMk cId="2868797854" sldId="429"/>
        </pc:sldMkLst>
      </pc:sldChg>
      <pc:sldChg chg="addSp delSp modSp mod">
        <pc:chgData name="Johnson, Scott" userId="bec97677-f0c6-4bfb-b610-83dc74061801" providerId="ADAL" clId="{3647CA13-74A5-4BAC-AA31-10EB6EBED128}" dt="2021-03-10T23:14:48.019" v="1338" actId="255"/>
        <pc:sldMkLst>
          <pc:docMk/>
          <pc:sldMk cId="3354224652" sldId="431"/>
        </pc:sldMkLst>
        <pc:spChg chg="add del mod">
          <ac:chgData name="Johnson, Scott" userId="bec97677-f0c6-4bfb-b610-83dc74061801" providerId="ADAL" clId="{3647CA13-74A5-4BAC-AA31-10EB6EBED128}" dt="2021-03-09T15:52:10.115" v="892" actId="478"/>
          <ac:spMkLst>
            <pc:docMk/>
            <pc:sldMk cId="3354224652" sldId="431"/>
            <ac:spMk id="3" creationId="{4C414D97-3BCD-4832-89D9-95BB958BB1A1}"/>
          </ac:spMkLst>
        </pc:spChg>
        <pc:spChg chg="del">
          <ac:chgData name="Johnson, Scott" userId="bec97677-f0c6-4bfb-b610-83dc74061801" providerId="ADAL" clId="{3647CA13-74A5-4BAC-AA31-10EB6EBED128}" dt="2021-03-09T15:52:08.133" v="890" actId="478"/>
          <ac:spMkLst>
            <pc:docMk/>
            <pc:sldMk cId="3354224652" sldId="431"/>
            <ac:spMk id="4" creationId="{16DEEE4D-AEA3-41DF-9386-15850231C466}"/>
          </ac:spMkLst>
        </pc:spChg>
        <pc:spChg chg="mod">
          <ac:chgData name="Johnson, Scott" userId="bec97677-f0c6-4bfb-b610-83dc74061801" providerId="ADAL" clId="{3647CA13-74A5-4BAC-AA31-10EB6EBED128}" dt="2021-03-10T23:14:48.019" v="1338" actId="255"/>
          <ac:spMkLst>
            <pc:docMk/>
            <pc:sldMk cId="3354224652" sldId="431"/>
            <ac:spMk id="5" creationId="{99CCEBF0-39D5-4C40-A33A-F38722241062}"/>
          </ac:spMkLst>
        </pc:spChg>
        <pc:spChg chg="add mod">
          <ac:chgData name="Johnson, Scott" userId="bec97677-f0c6-4bfb-b610-83dc74061801" providerId="ADAL" clId="{3647CA13-74A5-4BAC-AA31-10EB6EBED128}" dt="2021-03-09T15:52:14.980" v="900" actId="20577"/>
          <ac:spMkLst>
            <pc:docMk/>
            <pc:sldMk cId="3354224652" sldId="431"/>
            <ac:spMk id="6" creationId="{298CE079-4792-4EF1-A937-3BE401255C5A}"/>
          </ac:spMkLst>
        </pc:spChg>
      </pc:sldChg>
      <pc:sldChg chg="del">
        <pc:chgData name="Johnson, Scott" userId="bec97677-f0c6-4bfb-b610-83dc74061801" providerId="ADAL" clId="{3647CA13-74A5-4BAC-AA31-10EB6EBED128}" dt="2021-03-09T15:52:52.823" v="932" actId="47"/>
        <pc:sldMkLst>
          <pc:docMk/>
          <pc:sldMk cId="1781107240" sldId="433"/>
        </pc:sldMkLst>
      </pc:sldChg>
      <pc:sldChg chg="modSp mod addCm modCm">
        <pc:chgData name="Johnson, Scott" userId="bec97677-f0c6-4bfb-b610-83dc74061801" providerId="ADAL" clId="{3647CA13-74A5-4BAC-AA31-10EB6EBED128}" dt="2021-03-09T16:02:12.125" v="1141"/>
        <pc:sldMkLst>
          <pc:docMk/>
          <pc:sldMk cId="2879434352" sldId="435"/>
        </pc:sldMkLst>
        <pc:spChg chg="mod">
          <ac:chgData name="Johnson, Scott" userId="bec97677-f0c6-4bfb-b610-83dc74061801" providerId="ADAL" clId="{3647CA13-74A5-4BAC-AA31-10EB6EBED128}" dt="2021-03-09T15:59:28.612" v="1113" actId="20577"/>
          <ac:spMkLst>
            <pc:docMk/>
            <pc:sldMk cId="2879434352" sldId="435"/>
            <ac:spMk id="4" creationId="{16DEEE4D-AEA3-41DF-9386-15850231C466}"/>
          </ac:spMkLst>
        </pc:spChg>
      </pc:sldChg>
      <pc:sldChg chg="modSp mod">
        <pc:chgData name="Johnson, Scott" userId="bec97677-f0c6-4bfb-b610-83dc74061801" providerId="ADAL" clId="{3647CA13-74A5-4BAC-AA31-10EB6EBED128}" dt="2021-03-10T23:15:59.936" v="1371" actId="255"/>
        <pc:sldMkLst>
          <pc:docMk/>
          <pc:sldMk cId="2454277009" sldId="437"/>
        </pc:sldMkLst>
        <pc:spChg chg="mod">
          <ac:chgData name="Johnson, Scott" userId="bec97677-f0c6-4bfb-b610-83dc74061801" providerId="ADAL" clId="{3647CA13-74A5-4BAC-AA31-10EB6EBED128}" dt="2021-03-10T23:15:59.936" v="1371" actId="255"/>
          <ac:spMkLst>
            <pc:docMk/>
            <pc:sldMk cId="2454277009" sldId="437"/>
            <ac:spMk id="4" creationId="{16DEEE4D-AEA3-41DF-9386-15850231C466}"/>
          </ac:spMkLst>
        </pc:spChg>
      </pc:sldChg>
      <pc:sldChg chg="modSp mod">
        <pc:chgData name="Johnson, Scott" userId="bec97677-f0c6-4bfb-b610-83dc74061801" providerId="ADAL" clId="{3647CA13-74A5-4BAC-AA31-10EB6EBED128}" dt="2021-03-10T23:28:10.953" v="1633" actId="20577"/>
        <pc:sldMkLst>
          <pc:docMk/>
          <pc:sldMk cId="1154490420" sldId="438"/>
        </pc:sldMkLst>
        <pc:spChg chg="mod">
          <ac:chgData name="Johnson, Scott" userId="bec97677-f0c6-4bfb-b610-83dc74061801" providerId="ADAL" clId="{3647CA13-74A5-4BAC-AA31-10EB6EBED128}" dt="2021-03-10T23:28:10.953" v="1633" actId="20577"/>
          <ac:spMkLst>
            <pc:docMk/>
            <pc:sldMk cId="1154490420" sldId="438"/>
            <ac:spMk id="4" creationId="{3F6CE2FE-F02B-461B-8C8F-E1DFA26F0ED4}"/>
          </ac:spMkLst>
        </pc:spChg>
      </pc:sldChg>
      <pc:sldChg chg="modSp mod">
        <pc:chgData name="Johnson, Scott" userId="bec97677-f0c6-4bfb-b610-83dc74061801" providerId="ADAL" clId="{3647CA13-74A5-4BAC-AA31-10EB6EBED128}" dt="2021-03-10T23:25:45.825" v="1526" actId="113"/>
        <pc:sldMkLst>
          <pc:docMk/>
          <pc:sldMk cId="1659746690" sldId="439"/>
        </pc:sldMkLst>
        <pc:spChg chg="mod">
          <ac:chgData name="Johnson, Scott" userId="bec97677-f0c6-4bfb-b610-83dc74061801" providerId="ADAL" clId="{3647CA13-74A5-4BAC-AA31-10EB6EBED128}" dt="2021-03-10T23:25:45.825" v="1526" actId="113"/>
          <ac:spMkLst>
            <pc:docMk/>
            <pc:sldMk cId="1659746690" sldId="439"/>
            <ac:spMk id="4" creationId="{3F6CE2FE-F02B-461B-8C8F-E1DFA26F0ED4}"/>
          </ac:spMkLst>
        </pc:spChg>
      </pc:sldChg>
      <pc:sldChg chg="modSp mod">
        <pc:chgData name="Johnson, Scott" userId="bec97677-f0c6-4bfb-b610-83dc74061801" providerId="ADAL" clId="{3647CA13-74A5-4BAC-AA31-10EB6EBED128}" dt="2021-03-10T23:26:00.975" v="1530" actId="21"/>
        <pc:sldMkLst>
          <pc:docMk/>
          <pc:sldMk cId="59386896" sldId="440"/>
        </pc:sldMkLst>
        <pc:spChg chg="mod">
          <ac:chgData name="Johnson, Scott" userId="bec97677-f0c6-4bfb-b610-83dc74061801" providerId="ADAL" clId="{3647CA13-74A5-4BAC-AA31-10EB6EBED128}" dt="2021-03-10T23:26:00.975" v="1530" actId="21"/>
          <ac:spMkLst>
            <pc:docMk/>
            <pc:sldMk cId="59386896" sldId="440"/>
            <ac:spMk id="4" creationId="{3F6CE2FE-F02B-461B-8C8F-E1DFA26F0ED4}"/>
          </ac:spMkLst>
        </pc:spChg>
      </pc:sldChg>
      <pc:sldChg chg="del">
        <pc:chgData name="Johnson, Scott" userId="bec97677-f0c6-4bfb-b610-83dc74061801" providerId="ADAL" clId="{3647CA13-74A5-4BAC-AA31-10EB6EBED128}" dt="2021-03-09T16:11:51.076" v="1272" actId="47"/>
        <pc:sldMkLst>
          <pc:docMk/>
          <pc:sldMk cId="701696160" sldId="441"/>
        </pc:sldMkLst>
      </pc:sldChg>
      <pc:sldChg chg="modSp mod">
        <pc:chgData name="Johnson, Scott" userId="bec97677-f0c6-4bfb-b610-83dc74061801" providerId="ADAL" clId="{3647CA13-74A5-4BAC-AA31-10EB6EBED128}" dt="2021-03-10T23:23:22.510" v="1490" actId="14100"/>
        <pc:sldMkLst>
          <pc:docMk/>
          <pc:sldMk cId="2373433219" sldId="442"/>
        </pc:sldMkLst>
        <pc:spChg chg="mod">
          <ac:chgData name="Johnson, Scott" userId="bec97677-f0c6-4bfb-b610-83dc74061801" providerId="ADAL" clId="{3647CA13-74A5-4BAC-AA31-10EB6EBED128}" dt="2021-03-09T16:04:09.308" v="1188" actId="6549"/>
          <ac:spMkLst>
            <pc:docMk/>
            <pc:sldMk cId="2373433219" sldId="442"/>
            <ac:spMk id="3" creationId="{06942845-BD5A-42C5-A5C4-13339DD507AB}"/>
          </ac:spMkLst>
        </pc:spChg>
        <pc:spChg chg="mod">
          <ac:chgData name="Johnson, Scott" userId="bec97677-f0c6-4bfb-b610-83dc74061801" providerId="ADAL" clId="{3647CA13-74A5-4BAC-AA31-10EB6EBED128}" dt="2021-03-10T23:23:22.510" v="1490" actId="14100"/>
          <ac:spMkLst>
            <pc:docMk/>
            <pc:sldMk cId="2373433219" sldId="442"/>
            <ac:spMk id="4" creationId="{3F6CE2FE-F02B-461B-8C8F-E1DFA26F0ED4}"/>
          </ac:spMkLst>
        </pc:spChg>
      </pc:sldChg>
      <pc:sldChg chg="addSp delSp modSp mod">
        <pc:chgData name="Johnson, Scott" userId="bec97677-f0c6-4bfb-b610-83dc74061801" providerId="ADAL" clId="{3647CA13-74A5-4BAC-AA31-10EB6EBED128}" dt="2021-03-09T15:49:14.403" v="760"/>
        <pc:sldMkLst>
          <pc:docMk/>
          <pc:sldMk cId="2399442488" sldId="443"/>
        </pc:sldMkLst>
        <pc:spChg chg="add del mod">
          <ac:chgData name="Johnson, Scott" userId="bec97677-f0c6-4bfb-b610-83dc74061801" providerId="ADAL" clId="{3647CA13-74A5-4BAC-AA31-10EB6EBED128}" dt="2021-03-09T15:46:55.033" v="686" actId="478"/>
          <ac:spMkLst>
            <pc:docMk/>
            <pc:sldMk cId="2399442488" sldId="443"/>
            <ac:spMk id="3" creationId="{6A5BCEC7-BB4A-4E06-8CC4-BE6BB194DCB9}"/>
          </ac:spMkLst>
        </pc:spChg>
        <pc:spChg chg="del mod">
          <ac:chgData name="Johnson, Scott" userId="bec97677-f0c6-4bfb-b610-83dc74061801" providerId="ADAL" clId="{3647CA13-74A5-4BAC-AA31-10EB6EBED128}" dt="2021-03-09T15:46:52.419" v="684" actId="478"/>
          <ac:spMkLst>
            <pc:docMk/>
            <pc:sldMk cId="2399442488" sldId="443"/>
            <ac:spMk id="4" creationId="{16DEEE4D-AEA3-41DF-9386-15850231C466}"/>
          </ac:spMkLst>
        </pc:spChg>
        <pc:spChg chg="add del mod">
          <ac:chgData name="Johnson, Scott" userId="bec97677-f0c6-4bfb-b610-83dc74061801" providerId="ADAL" clId="{3647CA13-74A5-4BAC-AA31-10EB6EBED128}" dt="2021-03-09T15:49:11.641" v="757" actId="478"/>
          <ac:spMkLst>
            <pc:docMk/>
            <pc:sldMk cId="2399442488" sldId="443"/>
            <ac:spMk id="6" creationId="{ABAFAA2E-93EF-4E5B-82EB-C54B33418EBA}"/>
          </ac:spMkLst>
        </pc:spChg>
        <pc:spChg chg="add del mod">
          <ac:chgData name="Johnson, Scott" userId="bec97677-f0c6-4bfb-b610-83dc74061801" providerId="ADAL" clId="{3647CA13-74A5-4BAC-AA31-10EB6EBED128}" dt="2021-03-09T15:49:14.154" v="759" actId="478"/>
          <ac:spMkLst>
            <pc:docMk/>
            <pc:sldMk cId="2399442488" sldId="443"/>
            <ac:spMk id="8" creationId="{5DCAAA32-0FD7-4B66-9725-F9C7E506C2C7}"/>
          </ac:spMkLst>
        </pc:spChg>
        <pc:spChg chg="add mod">
          <ac:chgData name="Johnson, Scott" userId="bec97677-f0c6-4bfb-b610-83dc74061801" providerId="ADAL" clId="{3647CA13-74A5-4BAC-AA31-10EB6EBED128}" dt="2021-03-09T15:49:14.403" v="760"/>
          <ac:spMkLst>
            <pc:docMk/>
            <pc:sldMk cId="2399442488" sldId="443"/>
            <ac:spMk id="9" creationId="{A56676DF-8A07-4E64-95BB-11EAC9DA4282}"/>
          </ac:spMkLst>
        </pc:spChg>
      </pc:sldChg>
      <pc:sldChg chg="modSp add del mod">
        <pc:chgData name="Johnson, Scott" userId="bec97677-f0c6-4bfb-b610-83dc74061801" providerId="ADAL" clId="{3647CA13-74A5-4BAC-AA31-10EB6EBED128}" dt="2021-03-09T16:08:04.168" v="1235" actId="47"/>
        <pc:sldMkLst>
          <pc:docMk/>
          <pc:sldMk cId="2787676460" sldId="444"/>
        </pc:sldMkLst>
        <pc:spChg chg="mod">
          <ac:chgData name="Johnson, Scott" userId="bec97677-f0c6-4bfb-b610-83dc74061801" providerId="ADAL" clId="{3647CA13-74A5-4BAC-AA31-10EB6EBED128}" dt="2021-03-09T16:00:54.945" v="1138"/>
          <ac:spMkLst>
            <pc:docMk/>
            <pc:sldMk cId="2787676460" sldId="444"/>
            <ac:spMk id="4" creationId="{9F800888-D9B6-49F1-8B90-B7E4BB43ED5B}"/>
          </ac:spMkLst>
        </pc:spChg>
      </pc:sldChg>
      <pc:sldChg chg="modSp add del mod ord">
        <pc:chgData name="Johnson, Scott" userId="bec97677-f0c6-4bfb-b610-83dc74061801" providerId="ADAL" clId="{3647CA13-74A5-4BAC-AA31-10EB6EBED128}" dt="2021-03-09T16:08:47.085" v="1244" actId="47"/>
        <pc:sldMkLst>
          <pc:docMk/>
          <pc:sldMk cId="3566749789" sldId="445"/>
        </pc:sldMkLst>
        <pc:spChg chg="mod">
          <ac:chgData name="Johnson, Scott" userId="bec97677-f0c6-4bfb-b610-83dc74061801" providerId="ADAL" clId="{3647CA13-74A5-4BAC-AA31-10EB6EBED128}" dt="2021-03-09T16:00:44.852" v="1131"/>
          <ac:spMkLst>
            <pc:docMk/>
            <pc:sldMk cId="3566749789" sldId="445"/>
            <ac:spMk id="4" creationId="{9F800888-D9B6-49F1-8B90-B7E4BB43ED5B}"/>
          </ac:spMkLst>
        </pc:spChg>
      </pc:sldChg>
      <pc:sldChg chg="addSp delSp modSp add mod setBg">
        <pc:chgData name="Johnson, Scott" userId="bec97677-f0c6-4bfb-b610-83dc74061801" providerId="ADAL" clId="{3647CA13-74A5-4BAC-AA31-10EB6EBED128}" dt="2021-03-09T15:55:13.408" v="1011" actId="20577"/>
        <pc:sldMkLst>
          <pc:docMk/>
          <pc:sldMk cId="4102759885" sldId="446"/>
        </pc:sldMkLst>
        <pc:spChg chg="add del mod">
          <ac:chgData name="Johnson, Scott" userId="bec97677-f0c6-4bfb-b610-83dc74061801" providerId="ADAL" clId="{3647CA13-74A5-4BAC-AA31-10EB6EBED128}" dt="2021-03-09T15:55:09.096" v="1003" actId="478"/>
          <ac:spMkLst>
            <pc:docMk/>
            <pc:sldMk cId="4102759885" sldId="446"/>
            <ac:spMk id="3" creationId="{45DC53B4-E98F-458C-B77F-6D03173FBE39}"/>
          </ac:spMkLst>
        </pc:spChg>
        <pc:spChg chg="mod">
          <ac:chgData name="Johnson, Scott" userId="bec97677-f0c6-4bfb-b610-83dc74061801" providerId="ADAL" clId="{3647CA13-74A5-4BAC-AA31-10EB6EBED128}" dt="2021-03-09T15:33:07.050" v="490" actId="20577"/>
          <ac:spMkLst>
            <pc:docMk/>
            <pc:sldMk cId="4102759885" sldId="446"/>
            <ac:spMk id="4" creationId="{3F6CE2FE-F02B-461B-8C8F-E1DFA26F0ED4}"/>
          </ac:spMkLst>
        </pc:spChg>
        <pc:spChg chg="add mod">
          <ac:chgData name="Johnson, Scott" userId="bec97677-f0c6-4bfb-b610-83dc74061801" providerId="ADAL" clId="{3647CA13-74A5-4BAC-AA31-10EB6EBED128}" dt="2021-03-09T15:55:13.408" v="1011" actId="20577"/>
          <ac:spMkLst>
            <pc:docMk/>
            <pc:sldMk cId="4102759885" sldId="446"/>
            <ac:spMk id="6" creationId="{17EBCF3F-DED5-4DE2-B8F1-058BE66E21AE}"/>
          </ac:spMkLst>
        </pc:spChg>
        <pc:spChg chg="del mod">
          <ac:chgData name="Johnson, Scott" userId="bec97677-f0c6-4bfb-b610-83dc74061801" providerId="ADAL" clId="{3647CA13-74A5-4BAC-AA31-10EB6EBED128}" dt="2021-03-09T15:55:06.236" v="1001" actId="478"/>
          <ac:spMkLst>
            <pc:docMk/>
            <pc:sldMk cId="4102759885" sldId="446"/>
            <ac:spMk id="7" creationId="{1D4B7C1D-FFEA-4BDF-BAE5-432705B82B7D}"/>
          </ac:spMkLst>
        </pc:spChg>
      </pc:sldChg>
      <pc:sldChg chg="modSp add del mod">
        <pc:chgData name="Johnson, Scott" userId="bec97677-f0c6-4bfb-b610-83dc74061801" providerId="ADAL" clId="{3647CA13-74A5-4BAC-AA31-10EB6EBED128}" dt="2021-03-09T16:09:16.188" v="1249" actId="47"/>
        <pc:sldMkLst>
          <pc:docMk/>
          <pc:sldMk cId="1071813533" sldId="447"/>
        </pc:sldMkLst>
        <pc:spChg chg="mod">
          <ac:chgData name="Johnson, Scott" userId="bec97677-f0c6-4bfb-b610-83dc74061801" providerId="ADAL" clId="{3647CA13-74A5-4BAC-AA31-10EB6EBED128}" dt="2021-03-09T16:00:37.653" v="1130"/>
          <ac:spMkLst>
            <pc:docMk/>
            <pc:sldMk cId="1071813533" sldId="447"/>
            <ac:spMk id="4" creationId="{9F800888-D9B6-49F1-8B90-B7E4BB43ED5B}"/>
          </ac:spMkLst>
        </pc:spChg>
      </pc:sldChg>
      <pc:sldChg chg="modSp add del mod">
        <pc:chgData name="Johnson, Scott" userId="bec97677-f0c6-4bfb-b610-83dc74061801" providerId="ADAL" clId="{3647CA13-74A5-4BAC-AA31-10EB6EBED128}" dt="2021-03-09T16:09:39.056" v="1253" actId="47"/>
        <pc:sldMkLst>
          <pc:docMk/>
          <pc:sldMk cId="1270737289" sldId="448"/>
        </pc:sldMkLst>
        <pc:spChg chg="mod">
          <ac:chgData name="Johnson, Scott" userId="bec97677-f0c6-4bfb-b610-83dc74061801" providerId="ADAL" clId="{3647CA13-74A5-4BAC-AA31-10EB6EBED128}" dt="2021-03-09T16:00:32.212" v="1129"/>
          <ac:spMkLst>
            <pc:docMk/>
            <pc:sldMk cId="1270737289" sldId="448"/>
            <ac:spMk id="4" creationId="{9F800888-D9B6-49F1-8B90-B7E4BB43ED5B}"/>
          </ac:spMkLst>
        </pc:spChg>
      </pc:sldChg>
      <pc:sldChg chg="modSp add del mod ord">
        <pc:chgData name="Johnson, Scott" userId="bec97677-f0c6-4bfb-b610-83dc74061801" providerId="ADAL" clId="{3647CA13-74A5-4BAC-AA31-10EB6EBED128}" dt="2021-03-09T16:10:04.065" v="1257" actId="47"/>
        <pc:sldMkLst>
          <pc:docMk/>
          <pc:sldMk cId="4225812228" sldId="449"/>
        </pc:sldMkLst>
        <pc:spChg chg="mod">
          <ac:chgData name="Johnson, Scott" userId="bec97677-f0c6-4bfb-b610-83dc74061801" providerId="ADAL" clId="{3647CA13-74A5-4BAC-AA31-10EB6EBED128}" dt="2021-03-09T16:00:24.621" v="1128"/>
          <ac:spMkLst>
            <pc:docMk/>
            <pc:sldMk cId="4225812228" sldId="449"/>
            <ac:spMk id="4" creationId="{9F800888-D9B6-49F1-8B90-B7E4BB43ED5B}"/>
          </ac:spMkLst>
        </pc:spChg>
      </pc:sldChg>
      <pc:sldChg chg="addSp delSp modSp add del mod">
        <pc:chgData name="Johnson, Scott" userId="bec97677-f0c6-4bfb-b610-83dc74061801" providerId="ADAL" clId="{3647CA13-74A5-4BAC-AA31-10EB6EBED128}" dt="2021-03-09T15:45:21.270" v="663" actId="47"/>
        <pc:sldMkLst>
          <pc:docMk/>
          <pc:sldMk cId="566513311" sldId="450"/>
        </pc:sldMkLst>
        <pc:spChg chg="mod">
          <ac:chgData name="Johnson, Scott" userId="bec97677-f0c6-4bfb-b610-83dc74061801" providerId="ADAL" clId="{3647CA13-74A5-4BAC-AA31-10EB6EBED128}" dt="2021-03-09T15:44:21.320" v="656"/>
          <ac:spMkLst>
            <pc:docMk/>
            <pc:sldMk cId="566513311" sldId="450"/>
            <ac:spMk id="5" creationId="{99CCEBF0-39D5-4C40-A33A-F38722241062}"/>
          </ac:spMkLst>
        </pc:spChg>
        <pc:spChg chg="mod">
          <ac:chgData name="Johnson, Scott" userId="bec97677-f0c6-4bfb-b610-83dc74061801" providerId="ADAL" clId="{3647CA13-74A5-4BAC-AA31-10EB6EBED128}" dt="2021-03-09T15:43:00.309" v="654"/>
          <ac:spMkLst>
            <pc:docMk/>
            <pc:sldMk cId="566513311" sldId="450"/>
            <ac:spMk id="6" creationId="{59C3C586-234A-4F6E-8921-49399D36CB5C}"/>
          </ac:spMkLst>
        </pc:spChg>
        <pc:picChg chg="add del">
          <ac:chgData name="Johnson, Scott" userId="bec97677-f0c6-4bfb-b610-83dc74061801" providerId="ADAL" clId="{3647CA13-74A5-4BAC-AA31-10EB6EBED128}" dt="2021-03-09T15:44:33.516" v="658"/>
          <ac:picMkLst>
            <pc:docMk/>
            <pc:sldMk cId="566513311" sldId="450"/>
            <ac:picMk id="1026" creationId="{D1F8C354-7DCF-49C3-8515-30A10839A00F}"/>
          </ac:picMkLst>
        </pc:picChg>
        <pc:picChg chg="add del">
          <ac:chgData name="Johnson, Scott" userId="bec97677-f0c6-4bfb-b610-83dc74061801" providerId="ADAL" clId="{3647CA13-74A5-4BAC-AA31-10EB6EBED128}" dt="2021-03-09T15:44:43.727" v="660"/>
          <ac:picMkLst>
            <pc:docMk/>
            <pc:sldMk cId="566513311" sldId="450"/>
            <ac:picMk id="1028" creationId="{87474277-1D94-4662-B20D-55C88FD66245}"/>
          </ac:picMkLst>
        </pc:picChg>
      </pc:sldChg>
      <pc:sldChg chg="modSp add mod">
        <pc:chgData name="Johnson, Scott" userId="bec97677-f0c6-4bfb-b610-83dc74061801" providerId="ADAL" clId="{3647CA13-74A5-4BAC-AA31-10EB6EBED128}" dt="2021-03-09T15:45:48.506" v="673" actId="20577"/>
        <pc:sldMkLst>
          <pc:docMk/>
          <pc:sldMk cId="3420607355" sldId="450"/>
        </pc:sldMkLst>
        <pc:spChg chg="mod">
          <ac:chgData name="Johnson, Scott" userId="bec97677-f0c6-4bfb-b610-83dc74061801" providerId="ADAL" clId="{3647CA13-74A5-4BAC-AA31-10EB6EBED128}" dt="2021-03-09T15:45:48.506" v="673" actId="20577"/>
          <ac:spMkLst>
            <pc:docMk/>
            <pc:sldMk cId="3420607355" sldId="450"/>
            <ac:spMk id="3" creationId="{06942845-BD5A-42C5-A5C4-13339DD507AB}"/>
          </ac:spMkLst>
        </pc:spChg>
      </pc:sldChg>
      <pc:sldChg chg="modSp add mod">
        <pc:chgData name="Johnson, Scott" userId="bec97677-f0c6-4bfb-b610-83dc74061801" providerId="ADAL" clId="{3647CA13-74A5-4BAC-AA31-10EB6EBED128}" dt="2021-03-09T15:52:36.215" v="915" actId="20577"/>
        <pc:sldMkLst>
          <pc:docMk/>
          <pc:sldMk cId="1843357397" sldId="451"/>
        </pc:sldMkLst>
        <pc:spChg chg="mod">
          <ac:chgData name="Johnson, Scott" userId="bec97677-f0c6-4bfb-b610-83dc74061801" providerId="ADAL" clId="{3647CA13-74A5-4BAC-AA31-10EB6EBED128}" dt="2021-03-09T15:52:36.215" v="915" actId="20577"/>
          <ac:spMkLst>
            <pc:docMk/>
            <pc:sldMk cId="1843357397" sldId="451"/>
            <ac:spMk id="3" creationId="{06942845-BD5A-42C5-A5C4-13339DD507AB}"/>
          </ac:spMkLst>
        </pc:spChg>
      </pc:sldChg>
      <pc:sldChg chg="modSp add mod">
        <pc:chgData name="Johnson, Scott" userId="bec97677-f0c6-4bfb-b610-83dc74061801" providerId="ADAL" clId="{3647CA13-74A5-4BAC-AA31-10EB6EBED128}" dt="2021-03-09T15:52:43.767" v="931" actId="20577"/>
        <pc:sldMkLst>
          <pc:docMk/>
          <pc:sldMk cId="2099917431" sldId="452"/>
        </pc:sldMkLst>
        <pc:spChg chg="mod">
          <ac:chgData name="Johnson, Scott" userId="bec97677-f0c6-4bfb-b610-83dc74061801" providerId="ADAL" clId="{3647CA13-74A5-4BAC-AA31-10EB6EBED128}" dt="2021-03-09T15:52:43.767" v="931" actId="20577"/>
          <ac:spMkLst>
            <pc:docMk/>
            <pc:sldMk cId="2099917431" sldId="452"/>
            <ac:spMk id="3" creationId="{06942845-BD5A-42C5-A5C4-13339DD507AB}"/>
          </ac:spMkLst>
        </pc:spChg>
      </pc:sldChg>
      <pc:sldChg chg="modSp add del mod">
        <pc:chgData name="Johnson, Scott" userId="bec97677-f0c6-4bfb-b610-83dc74061801" providerId="ADAL" clId="{3647CA13-74A5-4BAC-AA31-10EB6EBED128}" dt="2021-03-09T16:10:34.768" v="1261" actId="47"/>
        <pc:sldMkLst>
          <pc:docMk/>
          <pc:sldMk cId="2839595398" sldId="453"/>
        </pc:sldMkLst>
        <pc:spChg chg="mod">
          <ac:chgData name="Johnson, Scott" userId="bec97677-f0c6-4bfb-b610-83dc74061801" providerId="ADAL" clId="{3647CA13-74A5-4BAC-AA31-10EB6EBED128}" dt="2021-03-09T15:59:14.336" v="1100" actId="20577"/>
          <ac:spMkLst>
            <pc:docMk/>
            <pc:sldMk cId="2839595398" sldId="453"/>
            <ac:spMk id="4" creationId="{9F800888-D9B6-49F1-8B90-B7E4BB43ED5B}"/>
          </ac:spMkLst>
        </pc:spChg>
      </pc:sldChg>
      <pc:sldChg chg="modSp add del mod ord">
        <pc:chgData name="Johnson, Scott" userId="bec97677-f0c6-4bfb-b610-83dc74061801" providerId="ADAL" clId="{3647CA13-74A5-4BAC-AA31-10EB6EBED128}" dt="2021-03-09T16:10:54.040" v="1264" actId="47"/>
        <pc:sldMkLst>
          <pc:docMk/>
          <pc:sldMk cId="1286652497" sldId="454"/>
        </pc:sldMkLst>
        <pc:spChg chg="mod">
          <ac:chgData name="Johnson, Scott" userId="bec97677-f0c6-4bfb-b610-83dc74061801" providerId="ADAL" clId="{3647CA13-74A5-4BAC-AA31-10EB6EBED128}" dt="2021-03-09T16:06:51.642" v="1227" actId="20577"/>
          <ac:spMkLst>
            <pc:docMk/>
            <pc:sldMk cId="1286652497" sldId="454"/>
            <ac:spMk id="4" creationId="{9F800888-D9B6-49F1-8B90-B7E4BB43ED5B}"/>
          </ac:spMkLst>
        </pc:spChg>
      </pc:sldChg>
      <pc:sldChg chg="modSp add del mod ord">
        <pc:chgData name="Johnson, Scott" userId="bec97677-f0c6-4bfb-b610-83dc74061801" providerId="ADAL" clId="{3647CA13-74A5-4BAC-AA31-10EB6EBED128}" dt="2021-03-10T23:20:38.421" v="1453" actId="47"/>
        <pc:sldMkLst>
          <pc:docMk/>
          <pc:sldMk cId="3189590707" sldId="455"/>
        </pc:sldMkLst>
        <pc:spChg chg="mod">
          <ac:chgData name="Johnson, Scott" userId="bec97677-f0c6-4bfb-b610-83dc74061801" providerId="ADAL" clId="{3647CA13-74A5-4BAC-AA31-10EB6EBED128}" dt="2021-03-09T16:08:21.806" v="1240" actId="108"/>
          <ac:spMkLst>
            <pc:docMk/>
            <pc:sldMk cId="3189590707" sldId="455"/>
            <ac:spMk id="4" creationId="{9F800888-D9B6-49F1-8B90-B7E4BB43ED5B}"/>
          </ac:spMkLst>
        </pc:spChg>
      </pc:sldChg>
      <pc:sldChg chg="modSp add mod">
        <pc:chgData name="Johnson, Scott" userId="bec97677-f0c6-4bfb-b610-83dc74061801" providerId="ADAL" clId="{3647CA13-74A5-4BAC-AA31-10EB6EBED128}" dt="2021-03-10T23:20:28.494" v="1451" actId="255"/>
        <pc:sldMkLst>
          <pc:docMk/>
          <pc:sldMk cId="503959960" sldId="456"/>
        </pc:sldMkLst>
        <pc:spChg chg="mod">
          <ac:chgData name="Johnson, Scott" userId="bec97677-f0c6-4bfb-b610-83dc74061801" providerId="ADAL" clId="{3647CA13-74A5-4BAC-AA31-10EB6EBED128}" dt="2021-03-10T23:20:28.494" v="1451" actId="255"/>
          <ac:spMkLst>
            <pc:docMk/>
            <pc:sldMk cId="503959960" sldId="456"/>
            <ac:spMk id="4" creationId="{9F800888-D9B6-49F1-8B90-B7E4BB43ED5B}"/>
          </ac:spMkLst>
        </pc:spChg>
      </pc:sldChg>
      <pc:sldChg chg="modSp add del mod">
        <pc:chgData name="Johnson, Scott" userId="bec97677-f0c6-4bfb-b610-83dc74061801" providerId="ADAL" clId="{3647CA13-74A5-4BAC-AA31-10EB6EBED128}" dt="2021-03-10T23:21:00.986" v="1457" actId="47"/>
        <pc:sldMkLst>
          <pc:docMk/>
          <pc:sldMk cId="3160048662" sldId="457"/>
        </pc:sldMkLst>
        <pc:spChg chg="mod">
          <ac:chgData name="Johnson, Scott" userId="bec97677-f0c6-4bfb-b610-83dc74061801" providerId="ADAL" clId="{3647CA13-74A5-4BAC-AA31-10EB6EBED128}" dt="2021-03-09T16:08:57.995" v="1247" actId="108"/>
          <ac:spMkLst>
            <pc:docMk/>
            <pc:sldMk cId="3160048662" sldId="457"/>
            <ac:spMk id="4" creationId="{9F800888-D9B6-49F1-8B90-B7E4BB43ED5B}"/>
          </ac:spMkLst>
        </pc:spChg>
      </pc:sldChg>
      <pc:sldChg chg="modSp add del mod">
        <pc:chgData name="Johnson, Scott" userId="bec97677-f0c6-4bfb-b610-83dc74061801" providerId="ADAL" clId="{3647CA13-74A5-4BAC-AA31-10EB6EBED128}" dt="2021-03-10T23:21:18.346" v="1461" actId="47"/>
        <pc:sldMkLst>
          <pc:docMk/>
          <pc:sldMk cId="543720422" sldId="458"/>
        </pc:sldMkLst>
        <pc:spChg chg="mod">
          <ac:chgData name="Johnson, Scott" userId="bec97677-f0c6-4bfb-b610-83dc74061801" providerId="ADAL" clId="{3647CA13-74A5-4BAC-AA31-10EB6EBED128}" dt="2021-03-09T16:09:25.117" v="1251" actId="108"/>
          <ac:spMkLst>
            <pc:docMk/>
            <pc:sldMk cId="543720422" sldId="458"/>
            <ac:spMk id="4" creationId="{9F800888-D9B6-49F1-8B90-B7E4BB43ED5B}"/>
          </ac:spMkLst>
        </pc:spChg>
      </pc:sldChg>
      <pc:sldChg chg="modSp add del mod">
        <pc:chgData name="Johnson, Scott" userId="bec97677-f0c6-4bfb-b610-83dc74061801" providerId="ADAL" clId="{3647CA13-74A5-4BAC-AA31-10EB6EBED128}" dt="2021-03-10T23:21:31.622" v="1465" actId="47"/>
        <pc:sldMkLst>
          <pc:docMk/>
          <pc:sldMk cId="2204417888" sldId="459"/>
        </pc:sldMkLst>
        <pc:spChg chg="mod">
          <ac:chgData name="Johnson, Scott" userId="bec97677-f0c6-4bfb-b610-83dc74061801" providerId="ADAL" clId="{3647CA13-74A5-4BAC-AA31-10EB6EBED128}" dt="2021-03-09T16:09:48.876" v="1255" actId="108"/>
          <ac:spMkLst>
            <pc:docMk/>
            <pc:sldMk cId="2204417888" sldId="459"/>
            <ac:spMk id="4" creationId="{9F800888-D9B6-49F1-8B90-B7E4BB43ED5B}"/>
          </ac:spMkLst>
        </pc:spChg>
      </pc:sldChg>
      <pc:sldChg chg="modSp add del mod">
        <pc:chgData name="Johnson, Scott" userId="bec97677-f0c6-4bfb-b610-83dc74061801" providerId="ADAL" clId="{3647CA13-74A5-4BAC-AA31-10EB6EBED128}" dt="2021-03-10T23:21:45.671" v="1469" actId="47"/>
        <pc:sldMkLst>
          <pc:docMk/>
          <pc:sldMk cId="257334587" sldId="460"/>
        </pc:sldMkLst>
        <pc:spChg chg="mod">
          <ac:chgData name="Johnson, Scott" userId="bec97677-f0c6-4bfb-b610-83dc74061801" providerId="ADAL" clId="{3647CA13-74A5-4BAC-AA31-10EB6EBED128}" dt="2021-03-09T16:10:12.535" v="1259" actId="108"/>
          <ac:spMkLst>
            <pc:docMk/>
            <pc:sldMk cId="257334587" sldId="460"/>
            <ac:spMk id="4" creationId="{9F800888-D9B6-49F1-8B90-B7E4BB43ED5B}"/>
          </ac:spMkLst>
        </pc:spChg>
      </pc:sldChg>
      <pc:sldChg chg="modSp add del mod">
        <pc:chgData name="Johnson, Scott" userId="bec97677-f0c6-4bfb-b610-83dc74061801" providerId="ADAL" clId="{3647CA13-74A5-4BAC-AA31-10EB6EBED128}" dt="2021-03-10T23:22:00.114" v="1473" actId="47"/>
        <pc:sldMkLst>
          <pc:docMk/>
          <pc:sldMk cId="721483894" sldId="461"/>
        </pc:sldMkLst>
        <pc:spChg chg="mod">
          <ac:chgData name="Johnson, Scott" userId="bec97677-f0c6-4bfb-b610-83dc74061801" providerId="ADAL" clId="{3647CA13-74A5-4BAC-AA31-10EB6EBED128}" dt="2021-03-09T16:10:43.218" v="1263" actId="108"/>
          <ac:spMkLst>
            <pc:docMk/>
            <pc:sldMk cId="721483894" sldId="461"/>
            <ac:spMk id="4" creationId="{9F800888-D9B6-49F1-8B90-B7E4BB43ED5B}"/>
          </ac:spMkLst>
        </pc:spChg>
      </pc:sldChg>
      <pc:sldChg chg="modSp add del mod">
        <pc:chgData name="Johnson, Scott" userId="bec97677-f0c6-4bfb-b610-83dc74061801" providerId="ADAL" clId="{3647CA13-74A5-4BAC-AA31-10EB6EBED128}" dt="2021-03-09T16:11:32.485" v="1270" actId="47"/>
        <pc:sldMkLst>
          <pc:docMk/>
          <pc:sldMk cId="1751995851" sldId="462"/>
        </pc:sldMkLst>
        <pc:spChg chg="mod">
          <ac:chgData name="Johnson, Scott" userId="bec97677-f0c6-4bfb-b610-83dc74061801" providerId="ADAL" clId="{3647CA13-74A5-4BAC-AA31-10EB6EBED128}" dt="2021-03-09T16:10:59.287" v="1266" actId="108"/>
          <ac:spMkLst>
            <pc:docMk/>
            <pc:sldMk cId="1751995851" sldId="462"/>
            <ac:spMk id="4" creationId="{9F800888-D9B6-49F1-8B90-B7E4BB43ED5B}"/>
          </ac:spMkLst>
        </pc:spChg>
      </pc:sldChg>
      <pc:sldChg chg="modSp add del mod">
        <pc:chgData name="Johnson, Scott" userId="bec97677-f0c6-4bfb-b610-83dc74061801" providerId="ADAL" clId="{3647CA13-74A5-4BAC-AA31-10EB6EBED128}" dt="2021-03-10T23:22:22.237" v="1479" actId="47"/>
        <pc:sldMkLst>
          <pc:docMk/>
          <pc:sldMk cId="4042027050" sldId="463"/>
        </pc:sldMkLst>
        <pc:spChg chg="mod">
          <ac:chgData name="Johnson, Scott" userId="bec97677-f0c6-4bfb-b610-83dc74061801" providerId="ADAL" clId="{3647CA13-74A5-4BAC-AA31-10EB6EBED128}" dt="2021-03-09T16:11:25.994" v="1269" actId="108"/>
          <ac:spMkLst>
            <pc:docMk/>
            <pc:sldMk cId="4042027050" sldId="463"/>
            <ac:spMk id="4" creationId="{9F800888-D9B6-49F1-8B90-B7E4BB43ED5B}"/>
          </ac:spMkLst>
        </pc:spChg>
      </pc:sldChg>
      <pc:sldChg chg="modSp add mod">
        <pc:chgData name="Johnson, Scott" userId="bec97677-f0c6-4bfb-b610-83dc74061801" providerId="ADAL" clId="{3647CA13-74A5-4BAC-AA31-10EB6EBED128}" dt="2021-03-09T16:12:04.040" v="1274" actId="108"/>
        <pc:sldMkLst>
          <pc:docMk/>
          <pc:sldMk cId="1146514429" sldId="464"/>
        </pc:sldMkLst>
        <pc:spChg chg="mod">
          <ac:chgData name="Johnson, Scott" userId="bec97677-f0c6-4bfb-b610-83dc74061801" providerId="ADAL" clId="{3647CA13-74A5-4BAC-AA31-10EB6EBED128}" dt="2021-03-09T16:12:04.040" v="1274" actId="108"/>
          <ac:spMkLst>
            <pc:docMk/>
            <pc:sldMk cId="1146514429" sldId="464"/>
            <ac:spMk id="4" creationId="{9F800888-D9B6-49F1-8B90-B7E4BB43ED5B}"/>
          </ac:spMkLst>
        </pc:spChg>
      </pc:sldChg>
      <pc:sldChg chg="modSp add del mod">
        <pc:chgData name="Johnson, Scott" userId="bec97677-f0c6-4bfb-b610-83dc74061801" providerId="ADAL" clId="{3647CA13-74A5-4BAC-AA31-10EB6EBED128}" dt="2021-03-10T23:22:40.592" v="1483" actId="47"/>
        <pc:sldMkLst>
          <pc:docMk/>
          <pc:sldMk cId="1443371354" sldId="465"/>
        </pc:sldMkLst>
        <pc:spChg chg="mod">
          <ac:chgData name="Johnson, Scott" userId="bec97677-f0c6-4bfb-b610-83dc74061801" providerId="ADAL" clId="{3647CA13-74A5-4BAC-AA31-10EB6EBED128}" dt="2021-03-09T16:12:27.577" v="1278" actId="108"/>
          <ac:spMkLst>
            <pc:docMk/>
            <pc:sldMk cId="1443371354" sldId="465"/>
            <ac:spMk id="4" creationId="{9F800888-D9B6-49F1-8B90-B7E4BB43ED5B}"/>
          </ac:spMkLst>
        </pc:spChg>
      </pc:sldChg>
      <pc:sldChg chg="modSp add mod">
        <pc:chgData name="Johnson, Scott" userId="bec97677-f0c6-4bfb-b610-83dc74061801" providerId="ADAL" clId="{3647CA13-74A5-4BAC-AA31-10EB6EBED128}" dt="2021-03-09T16:12:43.931" v="1282" actId="108"/>
        <pc:sldMkLst>
          <pc:docMk/>
          <pc:sldMk cId="2923907722" sldId="466"/>
        </pc:sldMkLst>
        <pc:spChg chg="mod">
          <ac:chgData name="Johnson, Scott" userId="bec97677-f0c6-4bfb-b610-83dc74061801" providerId="ADAL" clId="{3647CA13-74A5-4BAC-AA31-10EB6EBED128}" dt="2021-03-09T16:12:43.931" v="1282" actId="108"/>
          <ac:spMkLst>
            <pc:docMk/>
            <pc:sldMk cId="2923907722" sldId="466"/>
            <ac:spMk id="4" creationId="{9F800888-D9B6-49F1-8B90-B7E4BB43ED5B}"/>
          </ac:spMkLst>
        </pc:spChg>
      </pc:sldChg>
      <pc:sldChg chg="modSp add del mod">
        <pc:chgData name="Johnson, Scott" userId="bec97677-f0c6-4bfb-b610-83dc74061801" providerId="ADAL" clId="{3647CA13-74A5-4BAC-AA31-10EB6EBED128}" dt="2021-03-10T16:15:02.685" v="1292" actId="47"/>
        <pc:sldMkLst>
          <pc:docMk/>
          <pc:sldMk cId="2907030265" sldId="467"/>
        </pc:sldMkLst>
        <pc:spChg chg="mod">
          <ac:chgData name="Johnson, Scott" userId="bec97677-f0c6-4bfb-b610-83dc74061801" providerId="ADAL" clId="{3647CA13-74A5-4BAC-AA31-10EB6EBED128}" dt="2021-03-09T16:13:06.801" v="1286" actId="108"/>
          <ac:spMkLst>
            <pc:docMk/>
            <pc:sldMk cId="2907030265" sldId="467"/>
            <ac:spMk id="4" creationId="{9F800888-D9B6-49F1-8B90-B7E4BB43ED5B}"/>
          </ac:spMkLst>
        </pc:spChg>
      </pc:sldChg>
      <pc:sldChg chg="modSp mod">
        <pc:chgData name="Johnson, Scott" userId="bec97677-f0c6-4bfb-b610-83dc74061801" providerId="ADAL" clId="{3647CA13-74A5-4BAC-AA31-10EB6EBED128}" dt="2021-03-10T23:08:48.143" v="1299" actId="113"/>
        <pc:sldMkLst>
          <pc:docMk/>
          <pc:sldMk cId="4138065354" sldId="471"/>
        </pc:sldMkLst>
        <pc:spChg chg="mod">
          <ac:chgData name="Johnson, Scott" userId="bec97677-f0c6-4bfb-b610-83dc74061801" providerId="ADAL" clId="{3647CA13-74A5-4BAC-AA31-10EB6EBED128}" dt="2021-03-10T23:08:48.143" v="1299" actId="113"/>
          <ac:spMkLst>
            <pc:docMk/>
            <pc:sldMk cId="4138065354" sldId="471"/>
            <ac:spMk id="5" creationId="{99CCEBF0-39D5-4C40-A33A-F38722241062}"/>
          </ac:spMkLst>
        </pc:spChg>
      </pc:sldChg>
      <pc:sldChg chg="delCm">
        <pc:chgData name="Johnson, Scott" userId="bec97677-f0c6-4bfb-b610-83dc74061801" providerId="ADAL" clId="{3647CA13-74A5-4BAC-AA31-10EB6EBED128}" dt="2021-03-10T23:11:54.121" v="1325" actId="1592"/>
        <pc:sldMkLst>
          <pc:docMk/>
          <pc:sldMk cId="391459916" sldId="473"/>
        </pc:sldMkLst>
      </pc:sldChg>
      <pc:sldChg chg="modSp add del mod">
        <pc:chgData name="Johnson, Scott" userId="bec97677-f0c6-4bfb-b610-83dc74061801" providerId="ADAL" clId="{3647CA13-74A5-4BAC-AA31-10EB6EBED128}" dt="2021-03-10T23:22:53.023" v="1487" actId="47"/>
        <pc:sldMkLst>
          <pc:docMk/>
          <pc:sldMk cId="1935936509" sldId="475"/>
        </pc:sldMkLst>
        <pc:spChg chg="mod">
          <ac:chgData name="Johnson, Scott" userId="bec97677-f0c6-4bfb-b610-83dc74061801" providerId="ADAL" clId="{3647CA13-74A5-4BAC-AA31-10EB6EBED128}" dt="2021-03-10T16:14:57.255" v="1291" actId="108"/>
          <ac:spMkLst>
            <pc:docMk/>
            <pc:sldMk cId="1935936509" sldId="475"/>
            <ac:spMk id="4" creationId="{9F800888-D9B6-49F1-8B90-B7E4BB43ED5B}"/>
          </ac:spMkLst>
        </pc:spChg>
      </pc:sldChg>
      <pc:sldChg chg="modSp add mod">
        <pc:chgData name="Johnson, Scott" userId="bec97677-f0c6-4bfb-b610-83dc74061801" providerId="ADAL" clId="{3647CA13-74A5-4BAC-AA31-10EB6EBED128}" dt="2021-03-10T23:20:42.711" v="1455" actId="113"/>
        <pc:sldMkLst>
          <pc:docMk/>
          <pc:sldMk cId="2060138568" sldId="476"/>
        </pc:sldMkLst>
        <pc:spChg chg="mod">
          <ac:chgData name="Johnson, Scott" userId="bec97677-f0c6-4bfb-b610-83dc74061801" providerId="ADAL" clId="{3647CA13-74A5-4BAC-AA31-10EB6EBED128}" dt="2021-03-10T23:20:42.711" v="1455" actId="113"/>
          <ac:spMkLst>
            <pc:docMk/>
            <pc:sldMk cId="2060138568" sldId="476"/>
            <ac:spMk id="4" creationId="{9F800888-D9B6-49F1-8B90-B7E4BB43ED5B}"/>
          </ac:spMkLst>
        </pc:spChg>
      </pc:sldChg>
      <pc:sldChg chg="modSp add mod">
        <pc:chgData name="Johnson, Scott" userId="bec97677-f0c6-4bfb-b610-83dc74061801" providerId="ADAL" clId="{3647CA13-74A5-4BAC-AA31-10EB6EBED128}" dt="2021-03-10T23:21:07.138" v="1459" actId="113"/>
        <pc:sldMkLst>
          <pc:docMk/>
          <pc:sldMk cId="1776116022" sldId="477"/>
        </pc:sldMkLst>
        <pc:spChg chg="mod">
          <ac:chgData name="Johnson, Scott" userId="bec97677-f0c6-4bfb-b610-83dc74061801" providerId="ADAL" clId="{3647CA13-74A5-4BAC-AA31-10EB6EBED128}" dt="2021-03-10T23:21:07.138" v="1459" actId="113"/>
          <ac:spMkLst>
            <pc:docMk/>
            <pc:sldMk cId="1776116022" sldId="477"/>
            <ac:spMk id="4" creationId="{9F800888-D9B6-49F1-8B90-B7E4BB43ED5B}"/>
          </ac:spMkLst>
        </pc:spChg>
      </pc:sldChg>
      <pc:sldChg chg="modSp add mod">
        <pc:chgData name="Johnson, Scott" userId="bec97677-f0c6-4bfb-b610-83dc74061801" providerId="ADAL" clId="{3647CA13-74A5-4BAC-AA31-10EB6EBED128}" dt="2021-03-10T23:21:22.795" v="1463" actId="113"/>
        <pc:sldMkLst>
          <pc:docMk/>
          <pc:sldMk cId="977352550" sldId="478"/>
        </pc:sldMkLst>
        <pc:spChg chg="mod">
          <ac:chgData name="Johnson, Scott" userId="bec97677-f0c6-4bfb-b610-83dc74061801" providerId="ADAL" clId="{3647CA13-74A5-4BAC-AA31-10EB6EBED128}" dt="2021-03-10T23:21:22.795" v="1463" actId="113"/>
          <ac:spMkLst>
            <pc:docMk/>
            <pc:sldMk cId="977352550" sldId="478"/>
            <ac:spMk id="4" creationId="{9F800888-D9B6-49F1-8B90-B7E4BB43ED5B}"/>
          </ac:spMkLst>
        </pc:spChg>
      </pc:sldChg>
      <pc:sldChg chg="modSp add mod">
        <pc:chgData name="Johnson, Scott" userId="bec97677-f0c6-4bfb-b610-83dc74061801" providerId="ADAL" clId="{3647CA13-74A5-4BAC-AA31-10EB6EBED128}" dt="2021-03-10T23:21:36.071" v="1467" actId="113"/>
        <pc:sldMkLst>
          <pc:docMk/>
          <pc:sldMk cId="36437040" sldId="479"/>
        </pc:sldMkLst>
        <pc:spChg chg="mod">
          <ac:chgData name="Johnson, Scott" userId="bec97677-f0c6-4bfb-b610-83dc74061801" providerId="ADAL" clId="{3647CA13-74A5-4BAC-AA31-10EB6EBED128}" dt="2021-03-10T23:21:36.071" v="1467" actId="113"/>
          <ac:spMkLst>
            <pc:docMk/>
            <pc:sldMk cId="36437040" sldId="479"/>
            <ac:spMk id="4" creationId="{9F800888-D9B6-49F1-8B90-B7E4BB43ED5B}"/>
          </ac:spMkLst>
        </pc:spChg>
      </pc:sldChg>
      <pc:sldChg chg="modSp add mod">
        <pc:chgData name="Johnson, Scott" userId="bec97677-f0c6-4bfb-b610-83dc74061801" providerId="ADAL" clId="{3647CA13-74A5-4BAC-AA31-10EB6EBED128}" dt="2021-03-10T23:21:49.975" v="1471" actId="113"/>
        <pc:sldMkLst>
          <pc:docMk/>
          <pc:sldMk cId="1656339811" sldId="480"/>
        </pc:sldMkLst>
        <pc:spChg chg="mod">
          <ac:chgData name="Johnson, Scott" userId="bec97677-f0c6-4bfb-b610-83dc74061801" providerId="ADAL" clId="{3647CA13-74A5-4BAC-AA31-10EB6EBED128}" dt="2021-03-10T23:21:49.975" v="1471" actId="113"/>
          <ac:spMkLst>
            <pc:docMk/>
            <pc:sldMk cId="1656339811" sldId="480"/>
            <ac:spMk id="4" creationId="{9F800888-D9B6-49F1-8B90-B7E4BB43ED5B}"/>
          </ac:spMkLst>
        </pc:spChg>
      </pc:sldChg>
      <pc:sldChg chg="modSp add mod">
        <pc:chgData name="Johnson, Scott" userId="bec97677-f0c6-4bfb-b610-83dc74061801" providerId="ADAL" clId="{3647CA13-74A5-4BAC-AA31-10EB6EBED128}" dt="2021-03-10T23:22:04.402" v="1475" actId="113"/>
        <pc:sldMkLst>
          <pc:docMk/>
          <pc:sldMk cId="639981984" sldId="481"/>
        </pc:sldMkLst>
        <pc:spChg chg="mod">
          <ac:chgData name="Johnson, Scott" userId="bec97677-f0c6-4bfb-b610-83dc74061801" providerId="ADAL" clId="{3647CA13-74A5-4BAC-AA31-10EB6EBED128}" dt="2021-03-10T23:22:04.402" v="1475" actId="113"/>
          <ac:spMkLst>
            <pc:docMk/>
            <pc:sldMk cId="639981984" sldId="481"/>
            <ac:spMk id="4" creationId="{9F800888-D9B6-49F1-8B90-B7E4BB43ED5B}"/>
          </ac:spMkLst>
        </pc:spChg>
      </pc:sldChg>
      <pc:sldChg chg="modSp add mod ord">
        <pc:chgData name="Johnson, Scott" userId="bec97677-f0c6-4bfb-b610-83dc74061801" providerId="ADAL" clId="{3647CA13-74A5-4BAC-AA31-10EB6EBED128}" dt="2021-03-10T23:22:27.275" v="1481" actId="113"/>
        <pc:sldMkLst>
          <pc:docMk/>
          <pc:sldMk cId="673288442" sldId="482"/>
        </pc:sldMkLst>
        <pc:spChg chg="mod">
          <ac:chgData name="Johnson, Scott" userId="bec97677-f0c6-4bfb-b610-83dc74061801" providerId="ADAL" clId="{3647CA13-74A5-4BAC-AA31-10EB6EBED128}" dt="2021-03-10T23:22:27.275" v="1481" actId="113"/>
          <ac:spMkLst>
            <pc:docMk/>
            <pc:sldMk cId="673288442" sldId="482"/>
            <ac:spMk id="4" creationId="{9F800888-D9B6-49F1-8B90-B7E4BB43ED5B}"/>
          </ac:spMkLst>
        </pc:spChg>
      </pc:sldChg>
      <pc:sldChg chg="modSp add mod">
        <pc:chgData name="Johnson, Scott" userId="bec97677-f0c6-4bfb-b610-83dc74061801" providerId="ADAL" clId="{3647CA13-74A5-4BAC-AA31-10EB6EBED128}" dt="2021-03-10T23:22:46.231" v="1485" actId="113"/>
        <pc:sldMkLst>
          <pc:docMk/>
          <pc:sldMk cId="221124141" sldId="483"/>
        </pc:sldMkLst>
        <pc:spChg chg="mod">
          <ac:chgData name="Johnson, Scott" userId="bec97677-f0c6-4bfb-b610-83dc74061801" providerId="ADAL" clId="{3647CA13-74A5-4BAC-AA31-10EB6EBED128}" dt="2021-03-10T23:22:46.231" v="1485" actId="113"/>
          <ac:spMkLst>
            <pc:docMk/>
            <pc:sldMk cId="221124141" sldId="483"/>
            <ac:spMk id="4" creationId="{9F800888-D9B6-49F1-8B90-B7E4BB43ED5B}"/>
          </ac:spMkLst>
        </pc:spChg>
      </pc:sldChg>
      <pc:sldChg chg="modSp add mod">
        <pc:chgData name="Johnson, Scott" userId="bec97677-f0c6-4bfb-b610-83dc74061801" providerId="ADAL" clId="{3647CA13-74A5-4BAC-AA31-10EB6EBED128}" dt="2021-03-10T23:22:56.624" v="1489" actId="113"/>
        <pc:sldMkLst>
          <pc:docMk/>
          <pc:sldMk cId="970502005" sldId="484"/>
        </pc:sldMkLst>
        <pc:spChg chg="mod">
          <ac:chgData name="Johnson, Scott" userId="bec97677-f0c6-4bfb-b610-83dc74061801" providerId="ADAL" clId="{3647CA13-74A5-4BAC-AA31-10EB6EBED128}" dt="2021-03-10T23:22:56.624" v="1489" actId="113"/>
          <ac:spMkLst>
            <pc:docMk/>
            <pc:sldMk cId="970502005" sldId="484"/>
            <ac:spMk id="4" creationId="{9F800888-D9B6-49F1-8B90-B7E4BB43ED5B}"/>
          </ac:spMkLst>
        </pc:spChg>
      </pc:sldChg>
      <pc:sldChg chg="modSp add mod">
        <pc:chgData name="Johnson, Scott" userId="bec97677-f0c6-4bfb-b610-83dc74061801" providerId="ADAL" clId="{3647CA13-74A5-4BAC-AA31-10EB6EBED128}" dt="2021-03-10T23:26:16.285" v="1537" actId="113"/>
        <pc:sldMkLst>
          <pc:docMk/>
          <pc:sldMk cId="1494355845" sldId="485"/>
        </pc:sldMkLst>
        <pc:spChg chg="mod">
          <ac:chgData name="Johnson, Scott" userId="bec97677-f0c6-4bfb-b610-83dc74061801" providerId="ADAL" clId="{3647CA13-74A5-4BAC-AA31-10EB6EBED128}" dt="2021-03-10T23:26:16.285" v="1537" actId="113"/>
          <ac:spMkLst>
            <pc:docMk/>
            <pc:sldMk cId="1494355845" sldId="485"/>
            <ac:spMk id="4" creationId="{3F6CE2FE-F02B-461B-8C8F-E1DFA26F0ED4}"/>
          </ac:spMkLst>
        </pc:spChg>
      </pc:sldChg>
    </pc:docChg>
  </pc:docChgLst>
  <pc:docChgLst>
    <pc:chgData name="DeSantis, Candice" userId="ebf7425b-4c1c-4725-9788-d1206430aedf" providerId="ADAL" clId="{5B4001C5-57CB-478D-A4AF-B16CE92DF6F1}"/>
    <pc:docChg chg="undo redo custSel addSld delSld modSld sldOrd">
      <pc:chgData name="DeSantis, Candice" userId="ebf7425b-4c1c-4725-9788-d1206430aedf" providerId="ADAL" clId="{5B4001C5-57CB-478D-A4AF-B16CE92DF6F1}" dt="2021-03-29T01:17:54.258" v="3172"/>
      <pc:docMkLst>
        <pc:docMk/>
      </pc:docMkLst>
      <pc:sldChg chg="addSp modSp mod addCm delCm modCm">
        <pc:chgData name="DeSantis, Candice" userId="ebf7425b-4c1c-4725-9788-d1206430aedf" providerId="ADAL" clId="{5B4001C5-57CB-478D-A4AF-B16CE92DF6F1}" dt="2021-03-24T20:55:07.064" v="2827" actId="1589"/>
        <pc:sldMkLst>
          <pc:docMk/>
          <pc:sldMk cId="3529641639" sldId="362"/>
        </pc:sldMkLst>
        <pc:spChg chg="add mod">
          <ac:chgData name="DeSantis, Candice" userId="ebf7425b-4c1c-4725-9788-d1206430aedf" providerId="ADAL" clId="{5B4001C5-57CB-478D-A4AF-B16CE92DF6F1}" dt="2021-03-24T17:05:30.964" v="2226" actId="14100"/>
          <ac:spMkLst>
            <pc:docMk/>
            <pc:sldMk cId="3529641639" sldId="362"/>
            <ac:spMk id="2" creationId="{E22D102D-2F1B-413F-9732-DF9D2BFED829}"/>
          </ac:spMkLst>
        </pc:spChg>
        <pc:spChg chg="mod">
          <ac:chgData name="DeSantis, Candice" userId="ebf7425b-4c1c-4725-9788-d1206430aedf" providerId="ADAL" clId="{5B4001C5-57CB-478D-A4AF-B16CE92DF6F1}" dt="2021-03-24T17:06:09.297" v="2264" actId="27636"/>
          <ac:spMkLst>
            <pc:docMk/>
            <pc:sldMk cId="3529641639" sldId="362"/>
            <ac:spMk id="3" creationId="{06942845-BD5A-42C5-A5C4-13339DD507AB}"/>
          </ac:spMkLst>
        </pc:spChg>
      </pc:sldChg>
      <pc:sldChg chg="modSp add mod addCm">
        <pc:chgData name="DeSantis, Candice" userId="ebf7425b-4c1c-4725-9788-d1206430aedf" providerId="ADAL" clId="{5B4001C5-57CB-478D-A4AF-B16CE92DF6F1}" dt="2021-03-24T18:45:56.635" v="2815" actId="1589"/>
        <pc:sldMkLst>
          <pc:docMk/>
          <pc:sldMk cId="834409572" sldId="365"/>
        </pc:sldMkLst>
        <pc:spChg chg="mod">
          <ac:chgData name="DeSantis, Candice" userId="ebf7425b-4c1c-4725-9788-d1206430aedf" providerId="ADAL" clId="{5B4001C5-57CB-478D-A4AF-B16CE92DF6F1}" dt="2021-03-24T18:44:57.114" v="2814"/>
          <ac:spMkLst>
            <pc:docMk/>
            <pc:sldMk cId="834409572" sldId="365"/>
            <ac:spMk id="4" creationId="{3F6CE2FE-F02B-461B-8C8F-E1DFA26F0ED4}"/>
          </ac:spMkLst>
        </pc:spChg>
      </pc:sldChg>
      <pc:sldChg chg="del">
        <pc:chgData name="DeSantis, Candice" userId="ebf7425b-4c1c-4725-9788-d1206430aedf" providerId="ADAL" clId="{5B4001C5-57CB-478D-A4AF-B16CE92DF6F1}" dt="2021-03-17T14:49:12.411" v="71" actId="2696"/>
        <pc:sldMkLst>
          <pc:docMk/>
          <pc:sldMk cId="1232863992" sldId="365"/>
        </pc:sldMkLst>
      </pc:sldChg>
      <pc:sldChg chg="addSp modSp mod addCm">
        <pc:chgData name="DeSantis, Candice" userId="ebf7425b-4c1c-4725-9788-d1206430aedf" providerId="ADAL" clId="{5B4001C5-57CB-478D-A4AF-B16CE92DF6F1}" dt="2021-03-24T20:55:32.305" v="2839" actId="1589"/>
        <pc:sldMkLst>
          <pc:docMk/>
          <pc:sldMk cId="2743685347" sldId="368"/>
        </pc:sldMkLst>
        <pc:spChg chg="mod">
          <ac:chgData name="DeSantis, Candice" userId="ebf7425b-4c1c-4725-9788-d1206430aedf" providerId="ADAL" clId="{5B4001C5-57CB-478D-A4AF-B16CE92DF6F1}" dt="2021-03-24T17:06:05.332" v="2262" actId="20577"/>
          <ac:spMkLst>
            <pc:docMk/>
            <pc:sldMk cId="2743685347" sldId="368"/>
            <ac:spMk id="3" creationId="{06942845-BD5A-42C5-A5C4-13339DD507AB}"/>
          </ac:spMkLst>
        </pc:spChg>
        <pc:spChg chg="mod">
          <ac:chgData name="DeSantis, Candice" userId="ebf7425b-4c1c-4725-9788-d1206430aedf" providerId="ADAL" clId="{5B4001C5-57CB-478D-A4AF-B16CE92DF6F1}" dt="2021-03-24T20:55:10.511" v="2828" actId="6549"/>
          <ac:spMkLst>
            <pc:docMk/>
            <pc:sldMk cId="2743685347" sldId="368"/>
            <ac:spMk id="4" creationId="{3F6CE2FE-F02B-461B-8C8F-E1DFA26F0ED4}"/>
          </ac:spMkLst>
        </pc:spChg>
        <pc:spChg chg="add mod">
          <ac:chgData name="DeSantis, Candice" userId="ebf7425b-4c1c-4725-9788-d1206430aedf" providerId="ADAL" clId="{5B4001C5-57CB-478D-A4AF-B16CE92DF6F1}" dt="2021-03-24T17:05:38.270" v="2228"/>
          <ac:spMkLst>
            <pc:docMk/>
            <pc:sldMk cId="2743685347" sldId="368"/>
            <ac:spMk id="6" creationId="{B4D8D627-90B0-447A-89A4-5DC3C9B2B1DC}"/>
          </ac:spMkLst>
        </pc:spChg>
        <pc:graphicFrameChg chg="mod">
          <ac:chgData name="DeSantis, Candice" userId="ebf7425b-4c1c-4725-9788-d1206430aedf" providerId="ADAL" clId="{5B4001C5-57CB-478D-A4AF-B16CE92DF6F1}" dt="2021-03-24T20:55:14.297" v="2838" actId="1035"/>
          <ac:graphicFrameMkLst>
            <pc:docMk/>
            <pc:sldMk cId="2743685347" sldId="368"/>
            <ac:graphicFrameMk id="5" creationId="{557D000B-F323-4AEF-8058-4E0D6CC491DE}"/>
          </ac:graphicFrameMkLst>
        </pc:graphicFrameChg>
      </pc:sldChg>
      <pc:sldChg chg="add del">
        <pc:chgData name="DeSantis, Candice" userId="ebf7425b-4c1c-4725-9788-d1206430aedf" providerId="ADAL" clId="{5B4001C5-57CB-478D-A4AF-B16CE92DF6F1}" dt="2021-03-17T18:14:11.644" v="145" actId="2696"/>
        <pc:sldMkLst>
          <pc:docMk/>
          <pc:sldMk cId="1249409207" sldId="369"/>
        </pc:sldMkLst>
      </pc:sldChg>
      <pc:sldChg chg="add del">
        <pc:chgData name="DeSantis, Candice" userId="ebf7425b-4c1c-4725-9788-d1206430aedf" providerId="ADAL" clId="{5B4001C5-57CB-478D-A4AF-B16CE92DF6F1}" dt="2021-03-17T18:11:07.060" v="132" actId="2696"/>
        <pc:sldMkLst>
          <pc:docMk/>
          <pc:sldMk cId="1926380063" sldId="369"/>
        </pc:sldMkLst>
      </pc:sldChg>
      <pc:sldChg chg="modSp add mod">
        <pc:chgData name="DeSantis, Candice" userId="ebf7425b-4c1c-4725-9788-d1206430aedf" providerId="ADAL" clId="{5B4001C5-57CB-478D-A4AF-B16CE92DF6F1}" dt="2021-03-22T02:01:23.752" v="413" actId="207"/>
        <pc:sldMkLst>
          <pc:docMk/>
          <pc:sldMk cId="2130535973" sldId="369"/>
        </pc:sldMkLst>
        <pc:spChg chg="mod">
          <ac:chgData name="DeSantis, Candice" userId="ebf7425b-4c1c-4725-9788-d1206430aedf" providerId="ADAL" clId="{5B4001C5-57CB-478D-A4AF-B16CE92DF6F1}" dt="2021-03-22T02:01:23.752" v="413" actId="207"/>
          <ac:spMkLst>
            <pc:docMk/>
            <pc:sldMk cId="2130535973" sldId="369"/>
            <ac:spMk id="5" creationId="{F8513085-28C6-4399-96AC-792AE5AE530E}"/>
          </ac:spMkLst>
        </pc:spChg>
      </pc:sldChg>
      <pc:sldChg chg="del">
        <pc:chgData name="DeSantis, Candice" userId="ebf7425b-4c1c-4725-9788-d1206430aedf" providerId="ADAL" clId="{5B4001C5-57CB-478D-A4AF-B16CE92DF6F1}" dt="2021-03-17T14:52:15.007" v="84" actId="2696"/>
        <pc:sldMkLst>
          <pc:docMk/>
          <pc:sldMk cId="2530557789" sldId="369"/>
        </pc:sldMkLst>
      </pc:sldChg>
      <pc:sldChg chg="add setBg">
        <pc:chgData name="DeSantis, Candice" userId="ebf7425b-4c1c-4725-9788-d1206430aedf" providerId="ADAL" clId="{5B4001C5-57CB-478D-A4AF-B16CE92DF6F1}" dt="2021-03-17T18:07:03.361" v="109"/>
        <pc:sldMkLst>
          <pc:docMk/>
          <pc:sldMk cId="409530907" sldId="377"/>
        </pc:sldMkLst>
      </pc:sldChg>
      <pc:sldChg chg="del">
        <pc:chgData name="DeSantis, Candice" userId="ebf7425b-4c1c-4725-9788-d1206430aedf" providerId="ADAL" clId="{5B4001C5-57CB-478D-A4AF-B16CE92DF6F1}" dt="2021-03-17T18:06:48.894" v="108" actId="2696"/>
        <pc:sldMkLst>
          <pc:docMk/>
          <pc:sldMk cId="3366468000" sldId="377"/>
        </pc:sldMkLst>
      </pc:sldChg>
      <pc:sldChg chg="del">
        <pc:chgData name="DeSantis, Candice" userId="ebf7425b-4c1c-4725-9788-d1206430aedf" providerId="ADAL" clId="{5B4001C5-57CB-478D-A4AF-B16CE92DF6F1}" dt="2021-03-17T18:06:48.894" v="108" actId="2696"/>
        <pc:sldMkLst>
          <pc:docMk/>
          <pc:sldMk cId="665564409" sldId="378"/>
        </pc:sldMkLst>
      </pc:sldChg>
      <pc:sldChg chg="add">
        <pc:chgData name="DeSantis, Candice" userId="ebf7425b-4c1c-4725-9788-d1206430aedf" providerId="ADAL" clId="{5B4001C5-57CB-478D-A4AF-B16CE92DF6F1}" dt="2021-03-17T18:07:03.361" v="109"/>
        <pc:sldMkLst>
          <pc:docMk/>
          <pc:sldMk cId="3055683919" sldId="378"/>
        </pc:sldMkLst>
      </pc:sldChg>
      <pc:sldChg chg="add">
        <pc:chgData name="DeSantis, Candice" userId="ebf7425b-4c1c-4725-9788-d1206430aedf" providerId="ADAL" clId="{5B4001C5-57CB-478D-A4AF-B16CE92DF6F1}" dt="2021-03-17T18:12:22.680" v="140"/>
        <pc:sldMkLst>
          <pc:docMk/>
          <pc:sldMk cId="690224344" sldId="379"/>
        </pc:sldMkLst>
      </pc:sldChg>
      <pc:sldChg chg="add del setBg">
        <pc:chgData name="DeSantis, Candice" userId="ebf7425b-4c1c-4725-9788-d1206430aedf" providerId="ADAL" clId="{5B4001C5-57CB-478D-A4AF-B16CE92DF6F1}" dt="2021-03-17T14:53:15.867" v="90" actId="2696"/>
        <pc:sldMkLst>
          <pc:docMk/>
          <pc:sldMk cId="2597029420" sldId="379"/>
        </pc:sldMkLst>
      </pc:sldChg>
      <pc:sldChg chg="del">
        <pc:chgData name="DeSantis, Candice" userId="ebf7425b-4c1c-4725-9788-d1206430aedf" providerId="ADAL" clId="{5B4001C5-57CB-478D-A4AF-B16CE92DF6F1}" dt="2021-03-17T14:50:40.144" v="76" actId="2696"/>
        <pc:sldMkLst>
          <pc:docMk/>
          <pc:sldMk cId="3058112478" sldId="379"/>
        </pc:sldMkLst>
      </pc:sldChg>
      <pc:sldChg chg="add del">
        <pc:chgData name="DeSantis, Candice" userId="ebf7425b-4c1c-4725-9788-d1206430aedf" providerId="ADAL" clId="{5B4001C5-57CB-478D-A4AF-B16CE92DF6F1}" dt="2021-03-17T18:12:08.982" v="139" actId="2696"/>
        <pc:sldMkLst>
          <pc:docMk/>
          <pc:sldMk cId="3889317653" sldId="379"/>
        </pc:sldMkLst>
      </pc:sldChg>
      <pc:sldChg chg="del">
        <pc:chgData name="DeSantis, Candice" userId="ebf7425b-4c1c-4725-9788-d1206430aedf" providerId="ADAL" clId="{5B4001C5-57CB-478D-A4AF-B16CE92DF6F1}" dt="2021-03-17T14:52:06.595" v="83" actId="47"/>
        <pc:sldMkLst>
          <pc:docMk/>
          <pc:sldMk cId="3713351960" sldId="382"/>
        </pc:sldMkLst>
      </pc:sldChg>
      <pc:sldChg chg="add del">
        <pc:chgData name="DeSantis, Candice" userId="ebf7425b-4c1c-4725-9788-d1206430aedf" providerId="ADAL" clId="{5B4001C5-57CB-478D-A4AF-B16CE92DF6F1}" dt="2021-03-17T18:14:11.644" v="145" actId="2696"/>
        <pc:sldMkLst>
          <pc:docMk/>
          <pc:sldMk cId="448199354" sldId="383"/>
        </pc:sldMkLst>
      </pc:sldChg>
      <pc:sldChg chg="del">
        <pc:chgData name="DeSantis, Candice" userId="ebf7425b-4c1c-4725-9788-d1206430aedf" providerId="ADAL" clId="{5B4001C5-57CB-478D-A4AF-B16CE92DF6F1}" dt="2021-03-17T18:06:48.894" v="108" actId="2696"/>
        <pc:sldMkLst>
          <pc:docMk/>
          <pc:sldMk cId="462756202" sldId="383"/>
        </pc:sldMkLst>
      </pc:sldChg>
      <pc:sldChg chg="add del ord">
        <pc:chgData name="DeSantis, Candice" userId="ebf7425b-4c1c-4725-9788-d1206430aedf" providerId="ADAL" clId="{5B4001C5-57CB-478D-A4AF-B16CE92DF6F1}" dt="2021-03-22T02:02:31.179" v="420" actId="47"/>
        <pc:sldMkLst>
          <pc:docMk/>
          <pc:sldMk cId="2709744740" sldId="383"/>
        </pc:sldMkLst>
      </pc:sldChg>
      <pc:sldChg chg="add addCm modCm">
        <pc:chgData name="DeSantis, Candice" userId="ebf7425b-4c1c-4725-9788-d1206430aedf" providerId="ADAL" clId="{5B4001C5-57CB-478D-A4AF-B16CE92DF6F1}" dt="2021-03-22T02:30:44.163" v="1210" actId="1589"/>
        <pc:sldMkLst>
          <pc:docMk/>
          <pc:sldMk cId="821474437" sldId="386"/>
        </pc:sldMkLst>
      </pc:sldChg>
      <pc:sldChg chg="del">
        <pc:chgData name="DeSantis, Candice" userId="ebf7425b-4c1c-4725-9788-d1206430aedf" providerId="ADAL" clId="{5B4001C5-57CB-478D-A4AF-B16CE92DF6F1}" dt="2021-03-17T14:48:19.849" v="68" actId="2696"/>
        <pc:sldMkLst>
          <pc:docMk/>
          <pc:sldMk cId="1220867760" sldId="386"/>
        </pc:sldMkLst>
      </pc:sldChg>
      <pc:sldChg chg="add">
        <pc:chgData name="DeSantis, Candice" userId="ebf7425b-4c1c-4725-9788-d1206430aedf" providerId="ADAL" clId="{5B4001C5-57CB-478D-A4AF-B16CE92DF6F1}" dt="2021-03-17T14:48:27.618" v="69"/>
        <pc:sldMkLst>
          <pc:docMk/>
          <pc:sldMk cId="161307775" sldId="387"/>
        </pc:sldMkLst>
      </pc:sldChg>
      <pc:sldChg chg="del">
        <pc:chgData name="DeSantis, Candice" userId="ebf7425b-4c1c-4725-9788-d1206430aedf" providerId="ADAL" clId="{5B4001C5-57CB-478D-A4AF-B16CE92DF6F1}" dt="2021-03-17T14:48:19.849" v="68" actId="2696"/>
        <pc:sldMkLst>
          <pc:docMk/>
          <pc:sldMk cId="2486842791" sldId="387"/>
        </pc:sldMkLst>
      </pc:sldChg>
      <pc:sldChg chg="add">
        <pc:chgData name="DeSantis, Candice" userId="ebf7425b-4c1c-4725-9788-d1206430aedf" providerId="ADAL" clId="{5B4001C5-57CB-478D-A4AF-B16CE92DF6F1}" dt="2021-03-17T14:48:27.618" v="69"/>
        <pc:sldMkLst>
          <pc:docMk/>
          <pc:sldMk cId="1108146421" sldId="388"/>
        </pc:sldMkLst>
      </pc:sldChg>
      <pc:sldChg chg="del">
        <pc:chgData name="DeSantis, Candice" userId="ebf7425b-4c1c-4725-9788-d1206430aedf" providerId="ADAL" clId="{5B4001C5-57CB-478D-A4AF-B16CE92DF6F1}" dt="2021-03-17T14:48:19.849" v="68" actId="2696"/>
        <pc:sldMkLst>
          <pc:docMk/>
          <pc:sldMk cId="2736366054" sldId="388"/>
        </pc:sldMkLst>
      </pc:sldChg>
      <pc:sldChg chg="add">
        <pc:chgData name="DeSantis, Candice" userId="ebf7425b-4c1c-4725-9788-d1206430aedf" providerId="ADAL" clId="{5B4001C5-57CB-478D-A4AF-B16CE92DF6F1}" dt="2021-03-17T14:48:27.618" v="69"/>
        <pc:sldMkLst>
          <pc:docMk/>
          <pc:sldMk cId="2633877393" sldId="389"/>
        </pc:sldMkLst>
      </pc:sldChg>
      <pc:sldChg chg="del">
        <pc:chgData name="DeSantis, Candice" userId="ebf7425b-4c1c-4725-9788-d1206430aedf" providerId="ADAL" clId="{5B4001C5-57CB-478D-A4AF-B16CE92DF6F1}" dt="2021-03-17T14:48:19.849" v="68" actId="2696"/>
        <pc:sldMkLst>
          <pc:docMk/>
          <pc:sldMk cId="2865757230" sldId="389"/>
        </pc:sldMkLst>
      </pc:sldChg>
      <pc:sldChg chg="del">
        <pc:chgData name="DeSantis, Candice" userId="ebf7425b-4c1c-4725-9788-d1206430aedf" providerId="ADAL" clId="{5B4001C5-57CB-478D-A4AF-B16CE92DF6F1}" dt="2021-03-17T14:48:19.849" v="68" actId="2696"/>
        <pc:sldMkLst>
          <pc:docMk/>
          <pc:sldMk cId="834010077" sldId="390"/>
        </pc:sldMkLst>
      </pc:sldChg>
      <pc:sldChg chg="add">
        <pc:chgData name="DeSantis, Candice" userId="ebf7425b-4c1c-4725-9788-d1206430aedf" providerId="ADAL" clId="{5B4001C5-57CB-478D-A4AF-B16CE92DF6F1}" dt="2021-03-17T14:48:27.618" v="69"/>
        <pc:sldMkLst>
          <pc:docMk/>
          <pc:sldMk cId="1529867526" sldId="390"/>
        </pc:sldMkLst>
      </pc:sldChg>
      <pc:sldChg chg="del">
        <pc:chgData name="DeSantis, Candice" userId="ebf7425b-4c1c-4725-9788-d1206430aedf" providerId="ADAL" clId="{5B4001C5-57CB-478D-A4AF-B16CE92DF6F1}" dt="2021-03-17T14:48:19.849" v="68" actId="2696"/>
        <pc:sldMkLst>
          <pc:docMk/>
          <pc:sldMk cId="1070399470" sldId="391"/>
        </pc:sldMkLst>
      </pc:sldChg>
      <pc:sldChg chg="add">
        <pc:chgData name="DeSantis, Candice" userId="ebf7425b-4c1c-4725-9788-d1206430aedf" providerId="ADAL" clId="{5B4001C5-57CB-478D-A4AF-B16CE92DF6F1}" dt="2021-03-17T14:48:27.618" v="69"/>
        <pc:sldMkLst>
          <pc:docMk/>
          <pc:sldMk cId="1629871132" sldId="391"/>
        </pc:sldMkLst>
      </pc:sldChg>
      <pc:sldChg chg="add">
        <pc:chgData name="DeSantis, Candice" userId="ebf7425b-4c1c-4725-9788-d1206430aedf" providerId="ADAL" clId="{5B4001C5-57CB-478D-A4AF-B16CE92DF6F1}" dt="2021-03-17T14:48:27.618" v="69"/>
        <pc:sldMkLst>
          <pc:docMk/>
          <pc:sldMk cId="2029341839" sldId="392"/>
        </pc:sldMkLst>
      </pc:sldChg>
      <pc:sldChg chg="del">
        <pc:chgData name="DeSantis, Candice" userId="ebf7425b-4c1c-4725-9788-d1206430aedf" providerId="ADAL" clId="{5B4001C5-57CB-478D-A4AF-B16CE92DF6F1}" dt="2021-03-17T14:48:19.849" v="68" actId="2696"/>
        <pc:sldMkLst>
          <pc:docMk/>
          <pc:sldMk cId="2723803177" sldId="392"/>
        </pc:sldMkLst>
      </pc:sldChg>
      <pc:sldChg chg="del">
        <pc:chgData name="DeSantis, Candice" userId="ebf7425b-4c1c-4725-9788-d1206430aedf" providerId="ADAL" clId="{5B4001C5-57CB-478D-A4AF-B16CE92DF6F1}" dt="2021-03-17T14:48:19.849" v="68" actId="2696"/>
        <pc:sldMkLst>
          <pc:docMk/>
          <pc:sldMk cId="1740528395" sldId="393"/>
        </pc:sldMkLst>
      </pc:sldChg>
      <pc:sldChg chg="add">
        <pc:chgData name="DeSantis, Candice" userId="ebf7425b-4c1c-4725-9788-d1206430aedf" providerId="ADAL" clId="{5B4001C5-57CB-478D-A4AF-B16CE92DF6F1}" dt="2021-03-17T14:48:27.618" v="69"/>
        <pc:sldMkLst>
          <pc:docMk/>
          <pc:sldMk cId="2244733648" sldId="393"/>
        </pc:sldMkLst>
      </pc:sldChg>
      <pc:sldChg chg="add">
        <pc:chgData name="DeSantis, Candice" userId="ebf7425b-4c1c-4725-9788-d1206430aedf" providerId="ADAL" clId="{5B4001C5-57CB-478D-A4AF-B16CE92DF6F1}" dt="2021-03-17T14:48:27.618" v="69"/>
        <pc:sldMkLst>
          <pc:docMk/>
          <pc:sldMk cId="2278669209" sldId="394"/>
        </pc:sldMkLst>
      </pc:sldChg>
      <pc:sldChg chg="del">
        <pc:chgData name="DeSantis, Candice" userId="ebf7425b-4c1c-4725-9788-d1206430aedf" providerId="ADAL" clId="{5B4001C5-57CB-478D-A4AF-B16CE92DF6F1}" dt="2021-03-17T14:48:19.849" v="68" actId="2696"/>
        <pc:sldMkLst>
          <pc:docMk/>
          <pc:sldMk cId="3238934965" sldId="394"/>
        </pc:sldMkLst>
      </pc:sldChg>
      <pc:sldChg chg="add del">
        <pc:chgData name="DeSantis, Candice" userId="ebf7425b-4c1c-4725-9788-d1206430aedf" providerId="ADAL" clId="{5B4001C5-57CB-478D-A4AF-B16CE92DF6F1}" dt="2021-03-17T14:53:15.867" v="90" actId="2696"/>
        <pc:sldMkLst>
          <pc:docMk/>
          <pc:sldMk cId="602150858" sldId="395"/>
        </pc:sldMkLst>
      </pc:sldChg>
      <pc:sldChg chg="add del">
        <pc:chgData name="DeSantis, Candice" userId="ebf7425b-4c1c-4725-9788-d1206430aedf" providerId="ADAL" clId="{5B4001C5-57CB-478D-A4AF-B16CE92DF6F1}" dt="2021-03-17T18:12:08.982" v="139" actId="2696"/>
        <pc:sldMkLst>
          <pc:docMk/>
          <pc:sldMk cId="2270952158" sldId="395"/>
        </pc:sldMkLst>
      </pc:sldChg>
      <pc:sldChg chg="del">
        <pc:chgData name="DeSantis, Candice" userId="ebf7425b-4c1c-4725-9788-d1206430aedf" providerId="ADAL" clId="{5B4001C5-57CB-478D-A4AF-B16CE92DF6F1}" dt="2021-03-17T14:50:40.144" v="76" actId="2696"/>
        <pc:sldMkLst>
          <pc:docMk/>
          <pc:sldMk cId="2332666779" sldId="395"/>
        </pc:sldMkLst>
      </pc:sldChg>
      <pc:sldChg chg="add">
        <pc:chgData name="DeSantis, Candice" userId="ebf7425b-4c1c-4725-9788-d1206430aedf" providerId="ADAL" clId="{5B4001C5-57CB-478D-A4AF-B16CE92DF6F1}" dt="2021-03-17T18:12:22.680" v="140"/>
        <pc:sldMkLst>
          <pc:docMk/>
          <pc:sldMk cId="2806906686" sldId="395"/>
        </pc:sldMkLst>
      </pc:sldChg>
      <pc:sldChg chg="add del">
        <pc:chgData name="DeSantis, Candice" userId="ebf7425b-4c1c-4725-9788-d1206430aedf" providerId="ADAL" clId="{5B4001C5-57CB-478D-A4AF-B16CE92DF6F1}" dt="2021-03-17T14:53:15.867" v="90" actId="2696"/>
        <pc:sldMkLst>
          <pc:docMk/>
          <pc:sldMk cId="311455158" sldId="396"/>
        </pc:sldMkLst>
      </pc:sldChg>
      <pc:sldChg chg="add del">
        <pc:chgData name="DeSantis, Candice" userId="ebf7425b-4c1c-4725-9788-d1206430aedf" providerId="ADAL" clId="{5B4001C5-57CB-478D-A4AF-B16CE92DF6F1}" dt="2021-03-17T18:12:08.982" v="139" actId="2696"/>
        <pc:sldMkLst>
          <pc:docMk/>
          <pc:sldMk cId="2036787525" sldId="396"/>
        </pc:sldMkLst>
      </pc:sldChg>
      <pc:sldChg chg="del">
        <pc:chgData name="DeSantis, Candice" userId="ebf7425b-4c1c-4725-9788-d1206430aedf" providerId="ADAL" clId="{5B4001C5-57CB-478D-A4AF-B16CE92DF6F1}" dt="2021-03-17T14:50:40.144" v="76" actId="2696"/>
        <pc:sldMkLst>
          <pc:docMk/>
          <pc:sldMk cId="2422387546" sldId="396"/>
        </pc:sldMkLst>
      </pc:sldChg>
      <pc:sldChg chg="add">
        <pc:chgData name="DeSantis, Candice" userId="ebf7425b-4c1c-4725-9788-d1206430aedf" providerId="ADAL" clId="{5B4001C5-57CB-478D-A4AF-B16CE92DF6F1}" dt="2021-03-17T18:12:22.680" v="140"/>
        <pc:sldMkLst>
          <pc:docMk/>
          <pc:sldMk cId="2493370249" sldId="396"/>
        </pc:sldMkLst>
      </pc:sldChg>
      <pc:sldChg chg="add del">
        <pc:chgData name="DeSantis, Candice" userId="ebf7425b-4c1c-4725-9788-d1206430aedf" providerId="ADAL" clId="{5B4001C5-57CB-478D-A4AF-B16CE92DF6F1}" dt="2021-03-17T18:12:08.982" v="139" actId="2696"/>
        <pc:sldMkLst>
          <pc:docMk/>
          <pc:sldMk cId="938814558" sldId="397"/>
        </pc:sldMkLst>
      </pc:sldChg>
      <pc:sldChg chg="add">
        <pc:chgData name="DeSantis, Candice" userId="ebf7425b-4c1c-4725-9788-d1206430aedf" providerId="ADAL" clId="{5B4001C5-57CB-478D-A4AF-B16CE92DF6F1}" dt="2021-03-17T18:12:22.680" v="140"/>
        <pc:sldMkLst>
          <pc:docMk/>
          <pc:sldMk cId="1986720948" sldId="397"/>
        </pc:sldMkLst>
      </pc:sldChg>
      <pc:sldChg chg="del">
        <pc:chgData name="DeSantis, Candice" userId="ebf7425b-4c1c-4725-9788-d1206430aedf" providerId="ADAL" clId="{5B4001C5-57CB-478D-A4AF-B16CE92DF6F1}" dt="2021-03-17T14:50:40.144" v="76" actId="2696"/>
        <pc:sldMkLst>
          <pc:docMk/>
          <pc:sldMk cId="3140277198" sldId="397"/>
        </pc:sldMkLst>
      </pc:sldChg>
      <pc:sldChg chg="add del">
        <pc:chgData name="DeSantis, Candice" userId="ebf7425b-4c1c-4725-9788-d1206430aedf" providerId="ADAL" clId="{5B4001C5-57CB-478D-A4AF-B16CE92DF6F1}" dt="2021-03-17T14:53:15.867" v="90" actId="2696"/>
        <pc:sldMkLst>
          <pc:docMk/>
          <pc:sldMk cId="4112232934" sldId="397"/>
        </pc:sldMkLst>
      </pc:sldChg>
      <pc:sldChg chg="del">
        <pc:chgData name="DeSantis, Candice" userId="ebf7425b-4c1c-4725-9788-d1206430aedf" providerId="ADAL" clId="{5B4001C5-57CB-478D-A4AF-B16CE92DF6F1}" dt="2021-03-17T14:50:40.144" v="76" actId="2696"/>
        <pc:sldMkLst>
          <pc:docMk/>
          <pc:sldMk cId="1601179147" sldId="399"/>
        </pc:sldMkLst>
      </pc:sldChg>
      <pc:sldChg chg="add del">
        <pc:chgData name="DeSantis, Candice" userId="ebf7425b-4c1c-4725-9788-d1206430aedf" providerId="ADAL" clId="{5B4001C5-57CB-478D-A4AF-B16CE92DF6F1}" dt="2021-03-17T14:53:15.867" v="90" actId="2696"/>
        <pc:sldMkLst>
          <pc:docMk/>
          <pc:sldMk cId="3245138634" sldId="399"/>
        </pc:sldMkLst>
      </pc:sldChg>
      <pc:sldChg chg="add">
        <pc:chgData name="DeSantis, Candice" userId="ebf7425b-4c1c-4725-9788-d1206430aedf" providerId="ADAL" clId="{5B4001C5-57CB-478D-A4AF-B16CE92DF6F1}" dt="2021-03-17T18:12:22.680" v="140"/>
        <pc:sldMkLst>
          <pc:docMk/>
          <pc:sldMk cId="3539383421" sldId="399"/>
        </pc:sldMkLst>
      </pc:sldChg>
      <pc:sldChg chg="add del">
        <pc:chgData name="DeSantis, Candice" userId="ebf7425b-4c1c-4725-9788-d1206430aedf" providerId="ADAL" clId="{5B4001C5-57CB-478D-A4AF-B16CE92DF6F1}" dt="2021-03-17T18:12:08.982" v="139" actId="2696"/>
        <pc:sldMkLst>
          <pc:docMk/>
          <pc:sldMk cId="4000219785" sldId="399"/>
        </pc:sldMkLst>
      </pc:sldChg>
      <pc:sldChg chg="add del">
        <pc:chgData name="DeSantis, Candice" userId="ebf7425b-4c1c-4725-9788-d1206430aedf" providerId="ADAL" clId="{5B4001C5-57CB-478D-A4AF-B16CE92DF6F1}" dt="2021-03-17T18:12:08.982" v="139" actId="2696"/>
        <pc:sldMkLst>
          <pc:docMk/>
          <pc:sldMk cId="1630402910" sldId="400"/>
        </pc:sldMkLst>
      </pc:sldChg>
      <pc:sldChg chg="add">
        <pc:chgData name="DeSantis, Candice" userId="ebf7425b-4c1c-4725-9788-d1206430aedf" providerId="ADAL" clId="{5B4001C5-57CB-478D-A4AF-B16CE92DF6F1}" dt="2021-03-17T18:12:22.680" v="140"/>
        <pc:sldMkLst>
          <pc:docMk/>
          <pc:sldMk cId="2390418478" sldId="400"/>
        </pc:sldMkLst>
      </pc:sldChg>
      <pc:sldChg chg="add del">
        <pc:chgData name="DeSantis, Candice" userId="ebf7425b-4c1c-4725-9788-d1206430aedf" providerId="ADAL" clId="{5B4001C5-57CB-478D-A4AF-B16CE92DF6F1}" dt="2021-03-17T14:53:15.867" v="90" actId="2696"/>
        <pc:sldMkLst>
          <pc:docMk/>
          <pc:sldMk cId="4186646685" sldId="400"/>
        </pc:sldMkLst>
      </pc:sldChg>
      <pc:sldChg chg="del">
        <pc:chgData name="DeSantis, Candice" userId="ebf7425b-4c1c-4725-9788-d1206430aedf" providerId="ADAL" clId="{5B4001C5-57CB-478D-A4AF-B16CE92DF6F1}" dt="2021-03-17T14:50:40.144" v="76" actId="2696"/>
        <pc:sldMkLst>
          <pc:docMk/>
          <pc:sldMk cId="4253786157" sldId="400"/>
        </pc:sldMkLst>
      </pc:sldChg>
      <pc:sldChg chg="add del">
        <pc:chgData name="DeSantis, Candice" userId="ebf7425b-4c1c-4725-9788-d1206430aedf" providerId="ADAL" clId="{5B4001C5-57CB-478D-A4AF-B16CE92DF6F1}" dt="2021-03-17T14:53:15.867" v="90" actId="2696"/>
        <pc:sldMkLst>
          <pc:docMk/>
          <pc:sldMk cId="379649080" sldId="401"/>
        </pc:sldMkLst>
      </pc:sldChg>
      <pc:sldChg chg="add del">
        <pc:chgData name="DeSantis, Candice" userId="ebf7425b-4c1c-4725-9788-d1206430aedf" providerId="ADAL" clId="{5B4001C5-57CB-478D-A4AF-B16CE92DF6F1}" dt="2021-03-17T18:12:08.982" v="139" actId="2696"/>
        <pc:sldMkLst>
          <pc:docMk/>
          <pc:sldMk cId="1093279044" sldId="401"/>
        </pc:sldMkLst>
      </pc:sldChg>
      <pc:sldChg chg="del">
        <pc:chgData name="DeSantis, Candice" userId="ebf7425b-4c1c-4725-9788-d1206430aedf" providerId="ADAL" clId="{5B4001C5-57CB-478D-A4AF-B16CE92DF6F1}" dt="2021-03-17T14:50:40.144" v="76" actId="2696"/>
        <pc:sldMkLst>
          <pc:docMk/>
          <pc:sldMk cId="1152463500" sldId="401"/>
        </pc:sldMkLst>
      </pc:sldChg>
      <pc:sldChg chg="add">
        <pc:chgData name="DeSantis, Candice" userId="ebf7425b-4c1c-4725-9788-d1206430aedf" providerId="ADAL" clId="{5B4001C5-57CB-478D-A4AF-B16CE92DF6F1}" dt="2021-03-17T18:12:22.680" v="140"/>
        <pc:sldMkLst>
          <pc:docMk/>
          <pc:sldMk cId="3521917554" sldId="401"/>
        </pc:sldMkLst>
      </pc:sldChg>
      <pc:sldChg chg="add del">
        <pc:chgData name="DeSantis, Candice" userId="ebf7425b-4c1c-4725-9788-d1206430aedf" providerId="ADAL" clId="{5B4001C5-57CB-478D-A4AF-B16CE92DF6F1}" dt="2021-03-17T14:53:15.867" v="90" actId="2696"/>
        <pc:sldMkLst>
          <pc:docMk/>
          <pc:sldMk cId="72480449" sldId="402"/>
        </pc:sldMkLst>
      </pc:sldChg>
      <pc:sldChg chg="add del">
        <pc:chgData name="DeSantis, Candice" userId="ebf7425b-4c1c-4725-9788-d1206430aedf" providerId="ADAL" clId="{5B4001C5-57CB-478D-A4AF-B16CE92DF6F1}" dt="2021-03-17T18:12:08.982" v="139" actId="2696"/>
        <pc:sldMkLst>
          <pc:docMk/>
          <pc:sldMk cId="2149733270" sldId="402"/>
        </pc:sldMkLst>
      </pc:sldChg>
      <pc:sldChg chg="del">
        <pc:chgData name="DeSantis, Candice" userId="ebf7425b-4c1c-4725-9788-d1206430aedf" providerId="ADAL" clId="{5B4001C5-57CB-478D-A4AF-B16CE92DF6F1}" dt="2021-03-17T14:50:40.144" v="76" actId="2696"/>
        <pc:sldMkLst>
          <pc:docMk/>
          <pc:sldMk cId="2251602034" sldId="402"/>
        </pc:sldMkLst>
      </pc:sldChg>
      <pc:sldChg chg="add">
        <pc:chgData name="DeSantis, Candice" userId="ebf7425b-4c1c-4725-9788-d1206430aedf" providerId="ADAL" clId="{5B4001C5-57CB-478D-A4AF-B16CE92DF6F1}" dt="2021-03-17T18:12:22.680" v="140"/>
        <pc:sldMkLst>
          <pc:docMk/>
          <pc:sldMk cId="4097419373" sldId="402"/>
        </pc:sldMkLst>
      </pc:sldChg>
      <pc:sldChg chg="add">
        <pc:chgData name="DeSantis, Candice" userId="ebf7425b-4c1c-4725-9788-d1206430aedf" providerId="ADAL" clId="{5B4001C5-57CB-478D-A4AF-B16CE92DF6F1}" dt="2021-03-17T18:12:22.680" v="140"/>
        <pc:sldMkLst>
          <pc:docMk/>
          <pc:sldMk cId="316937179" sldId="403"/>
        </pc:sldMkLst>
      </pc:sldChg>
      <pc:sldChg chg="add del">
        <pc:chgData name="DeSantis, Candice" userId="ebf7425b-4c1c-4725-9788-d1206430aedf" providerId="ADAL" clId="{5B4001C5-57CB-478D-A4AF-B16CE92DF6F1}" dt="2021-03-17T14:53:15.867" v="90" actId="2696"/>
        <pc:sldMkLst>
          <pc:docMk/>
          <pc:sldMk cId="1428075269" sldId="403"/>
        </pc:sldMkLst>
      </pc:sldChg>
      <pc:sldChg chg="del">
        <pc:chgData name="DeSantis, Candice" userId="ebf7425b-4c1c-4725-9788-d1206430aedf" providerId="ADAL" clId="{5B4001C5-57CB-478D-A4AF-B16CE92DF6F1}" dt="2021-03-17T14:50:40.144" v="76" actId="2696"/>
        <pc:sldMkLst>
          <pc:docMk/>
          <pc:sldMk cId="1540298518" sldId="403"/>
        </pc:sldMkLst>
      </pc:sldChg>
      <pc:sldChg chg="add del">
        <pc:chgData name="DeSantis, Candice" userId="ebf7425b-4c1c-4725-9788-d1206430aedf" providerId="ADAL" clId="{5B4001C5-57CB-478D-A4AF-B16CE92DF6F1}" dt="2021-03-17T18:12:08.982" v="139" actId="2696"/>
        <pc:sldMkLst>
          <pc:docMk/>
          <pc:sldMk cId="3645650446" sldId="403"/>
        </pc:sldMkLst>
      </pc:sldChg>
      <pc:sldChg chg="add del">
        <pc:chgData name="DeSantis, Candice" userId="ebf7425b-4c1c-4725-9788-d1206430aedf" providerId="ADAL" clId="{5B4001C5-57CB-478D-A4AF-B16CE92DF6F1}" dt="2021-03-17T14:53:15.867" v="90" actId="2696"/>
        <pc:sldMkLst>
          <pc:docMk/>
          <pc:sldMk cId="252635316" sldId="404"/>
        </pc:sldMkLst>
      </pc:sldChg>
      <pc:sldChg chg="add">
        <pc:chgData name="DeSantis, Candice" userId="ebf7425b-4c1c-4725-9788-d1206430aedf" providerId="ADAL" clId="{5B4001C5-57CB-478D-A4AF-B16CE92DF6F1}" dt="2021-03-17T18:12:22.680" v="140"/>
        <pc:sldMkLst>
          <pc:docMk/>
          <pc:sldMk cId="962994724" sldId="404"/>
        </pc:sldMkLst>
      </pc:sldChg>
      <pc:sldChg chg="del">
        <pc:chgData name="DeSantis, Candice" userId="ebf7425b-4c1c-4725-9788-d1206430aedf" providerId="ADAL" clId="{5B4001C5-57CB-478D-A4AF-B16CE92DF6F1}" dt="2021-03-17T14:50:40.144" v="76" actId="2696"/>
        <pc:sldMkLst>
          <pc:docMk/>
          <pc:sldMk cId="2801100830" sldId="404"/>
        </pc:sldMkLst>
      </pc:sldChg>
      <pc:sldChg chg="add del">
        <pc:chgData name="DeSantis, Candice" userId="ebf7425b-4c1c-4725-9788-d1206430aedf" providerId="ADAL" clId="{5B4001C5-57CB-478D-A4AF-B16CE92DF6F1}" dt="2021-03-17T18:12:08.982" v="139" actId="2696"/>
        <pc:sldMkLst>
          <pc:docMk/>
          <pc:sldMk cId="4216775708" sldId="404"/>
        </pc:sldMkLst>
      </pc:sldChg>
      <pc:sldChg chg="del">
        <pc:chgData name="DeSantis, Candice" userId="ebf7425b-4c1c-4725-9788-d1206430aedf" providerId="ADAL" clId="{5B4001C5-57CB-478D-A4AF-B16CE92DF6F1}" dt="2021-03-17T14:50:40.144" v="76" actId="2696"/>
        <pc:sldMkLst>
          <pc:docMk/>
          <pc:sldMk cId="79178682" sldId="405"/>
        </pc:sldMkLst>
      </pc:sldChg>
      <pc:sldChg chg="add">
        <pc:chgData name="DeSantis, Candice" userId="ebf7425b-4c1c-4725-9788-d1206430aedf" providerId="ADAL" clId="{5B4001C5-57CB-478D-A4AF-B16CE92DF6F1}" dt="2021-03-17T18:12:22.680" v="140"/>
        <pc:sldMkLst>
          <pc:docMk/>
          <pc:sldMk cId="1070861385" sldId="405"/>
        </pc:sldMkLst>
      </pc:sldChg>
      <pc:sldChg chg="add del">
        <pc:chgData name="DeSantis, Candice" userId="ebf7425b-4c1c-4725-9788-d1206430aedf" providerId="ADAL" clId="{5B4001C5-57CB-478D-A4AF-B16CE92DF6F1}" dt="2021-03-17T18:12:08.982" v="139" actId="2696"/>
        <pc:sldMkLst>
          <pc:docMk/>
          <pc:sldMk cId="1687103540" sldId="405"/>
        </pc:sldMkLst>
      </pc:sldChg>
      <pc:sldChg chg="add del">
        <pc:chgData name="DeSantis, Candice" userId="ebf7425b-4c1c-4725-9788-d1206430aedf" providerId="ADAL" clId="{5B4001C5-57CB-478D-A4AF-B16CE92DF6F1}" dt="2021-03-17T14:53:15.867" v="90" actId="2696"/>
        <pc:sldMkLst>
          <pc:docMk/>
          <pc:sldMk cId="3618888169" sldId="405"/>
        </pc:sldMkLst>
      </pc:sldChg>
      <pc:sldChg chg="add del">
        <pc:chgData name="DeSantis, Candice" userId="ebf7425b-4c1c-4725-9788-d1206430aedf" providerId="ADAL" clId="{5B4001C5-57CB-478D-A4AF-B16CE92DF6F1}" dt="2021-03-17T14:53:15.867" v="90" actId="2696"/>
        <pc:sldMkLst>
          <pc:docMk/>
          <pc:sldMk cId="239074056" sldId="406"/>
        </pc:sldMkLst>
      </pc:sldChg>
      <pc:sldChg chg="del">
        <pc:chgData name="DeSantis, Candice" userId="ebf7425b-4c1c-4725-9788-d1206430aedf" providerId="ADAL" clId="{5B4001C5-57CB-478D-A4AF-B16CE92DF6F1}" dt="2021-03-17T14:50:40.144" v="76" actId="2696"/>
        <pc:sldMkLst>
          <pc:docMk/>
          <pc:sldMk cId="1168920641" sldId="406"/>
        </pc:sldMkLst>
      </pc:sldChg>
      <pc:sldChg chg="add del">
        <pc:chgData name="DeSantis, Candice" userId="ebf7425b-4c1c-4725-9788-d1206430aedf" providerId="ADAL" clId="{5B4001C5-57CB-478D-A4AF-B16CE92DF6F1}" dt="2021-03-17T18:12:08.982" v="139" actId="2696"/>
        <pc:sldMkLst>
          <pc:docMk/>
          <pc:sldMk cId="1632321215" sldId="406"/>
        </pc:sldMkLst>
      </pc:sldChg>
      <pc:sldChg chg="add">
        <pc:chgData name="DeSantis, Candice" userId="ebf7425b-4c1c-4725-9788-d1206430aedf" providerId="ADAL" clId="{5B4001C5-57CB-478D-A4AF-B16CE92DF6F1}" dt="2021-03-17T18:12:22.680" v="140"/>
        <pc:sldMkLst>
          <pc:docMk/>
          <pc:sldMk cId="4145656887" sldId="406"/>
        </pc:sldMkLst>
      </pc:sldChg>
      <pc:sldChg chg="add setBg">
        <pc:chgData name="DeSantis, Candice" userId="ebf7425b-4c1c-4725-9788-d1206430aedf" providerId="ADAL" clId="{5B4001C5-57CB-478D-A4AF-B16CE92DF6F1}" dt="2021-03-17T18:07:03.361" v="109"/>
        <pc:sldMkLst>
          <pc:docMk/>
          <pc:sldMk cId="4056447781" sldId="408"/>
        </pc:sldMkLst>
      </pc:sldChg>
      <pc:sldChg chg="del">
        <pc:chgData name="DeSantis, Candice" userId="ebf7425b-4c1c-4725-9788-d1206430aedf" providerId="ADAL" clId="{5B4001C5-57CB-478D-A4AF-B16CE92DF6F1}" dt="2021-03-17T18:06:48.894" v="108" actId="2696"/>
        <pc:sldMkLst>
          <pc:docMk/>
          <pc:sldMk cId="4132202549" sldId="408"/>
        </pc:sldMkLst>
      </pc:sldChg>
      <pc:sldChg chg="modSp add mod">
        <pc:chgData name="DeSantis, Candice" userId="ebf7425b-4c1c-4725-9788-d1206430aedf" providerId="ADAL" clId="{5B4001C5-57CB-478D-A4AF-B16CE92DF6F1}" dt="2021-03-24T16:36:40.843" v="2059" actId="6549"/>
        <pc:sldMkLst>
          <pc:docMk/>
          <pc:sldMk cId="262347031" sldId="410"/>
        </pc:sldMkLst>
        <pc:spChg chg="mod">
          <ac:chgData name="DeSantis, Candice" userId="ebf7425b-4c1c-4725-9788-d1206430aedf" providerId="ADAL" clId="{5B4001C5-57CB-478D-A4AF-B16CE92DF6F1}" dt="2021-03-24T16:36:40.843" v="2059" actId="6549"/>
          <ac:spMkLst>
            <pc:docMk/>
            <pc:sldMk cId="262347031" sldId="410"/>
            <ac:spMk id="9" creationId="{66EB9B85-692D-4A78-9D7F-B2B8EF184B04}"/>
          </ac:spMkLst>
        </pc:spChg>
      </pc:sldChg>
      <pc:sldChg chg="del">
        <pc:chgData name="DeSantis, Candice" userId="ebf7425b-4c1c-4725-9788-d1206430aedf" providerId="ADAL" clId="{5B4001C5-57CB-478D-A4AF-B16CE92DF6F1}" dt="2021-03-17T14:52:15.007" v="84" actId="2696"/>
        <pc:sldMkLst>
          <pc:docMk/>
          <pc:sldMk cId="2045792411" sldId="410"/>
        </pc:sldMkLst>
      </pc:sldChg>
      <pc:sldChg chg="add del">
        <pc:chgData name="DeSantis, Candice" userId="ebf7425b-4c1c-4725-9788-d1206430aedf" providerId="ADAL" clId="{5B4001C5-57CB-478D-A4AF-B16CE92DF6F1}" dt="2021-03-17T18:11:07.060" v="132" actId="2696"/>
        <pc:sldMkLst>
          <pc:docMk/>
          <pc:sldMk cId="4154033776" sldId="410"/>
        </pc:sldMkLst>
      </pc:sldChg>
      <pc:sldChg chg="add del">
        <pc:chgData name="DeSantis, Candice" userId="ebf7425b-4c1c-4725-9788-d1206430aedf" providerId="ADAL" clId="{5B4001C5-57CB-478D-A4AF-B16CE92DF6F1}" dt="2021-03-17T18:14:11.644" v="145" actId="2696"/>
        <pc:sldMkLst>
          <pc:docMk/>
          <pc:sldMk cId="4179222545" sldId="410"/>
        </pc:sldMkLst>
      </pc:sldChg>
      <pc:sldChg chg="modSp add mod">
        <pc:chgData name="DeSantis, Candice" userId="ebf7425b-4c1c-4725-9788-d1206430aedf" providerId="ADAL" clId="{5B4001C5-57CB-478D-A4AF-B16CE92DF6F1}" dt="2021-03-24T16:36:47.031" v="2061" actId="6549"/>
        <pc:sldMkLst>
          <pc:docMk/>
          <pc:sldMk cId="356636229" sldId="411"/>
        </pc:sldMkLst>
        <pc:spChg chg="mod">
          <ac:chgData name="DeSantis, Candice" userId="ebf7425b-4c1c-4725-9788-d1206430aedf" providerId="ADAL" clId="{5B4001C5-57CB-478D-A4AF-B16CE92DF6F1}" dt="2021-03-24T16:36:47.031" v="2061" actId="6549"/>
          <ac:spMkLst>
            <pc:docMk/>
            <pc:sldMk cId="356636229" sldId="411"/>
            <ac:spMk id="9" creationId="{2F06D300-4284-4F9D-84BE-82E601E66C20}"/>
          </ac:spMkLst>
        </pc:spChg>
      </pc:sldChg>
      <pc:sldChg chg="del">
        <pc:chgData name="DeSantis, Candice" userId="ebf7425b-4c1c-4725-9788-d1206430aedf" providerId="ADAL" clId="{5B4001C5-57CB-478D-A4AF-B16CE92DF6F1}" dt="2021-03-17T14:52:15.007" v="84" actId="2696"/>
        <pc:sldMkLst>
          <pc:docMk/>
          <pc:sldMk cId="416266090" sldId="411"/>
        </pc:sldMkLst>
      </pc:sldChg>
      <pc:sldChg chg="add del">
        <pc:chgData name="DeSantis, Candice" userId="ebf7425b-4c1c-4725-9788-d1206430aedf" providerId="ADAL" clId="{5B4001C5-57CB-478D-A4AF-B16CE92DF6F1}" dt="2021-03-17T18:14:11.644" v="145" actId="2696"/>
        <pc:sldMkLst>
          <pc:docMk/>
          <pc:sldMk cId="861126710" sldId="411"/>
        </pc:sldMkLst>
      </pc:sldChg>
      <pc:sldChg chg="add del">
        <pc:chgData name="DeSantis, Candice" userId="ebf7425b-4c1c-4725-9788-d1206430aedf" providerId="ADAL" clId="{5B4001C5-57CB-478D-A4AF-B16CE92DF6F1}" dt="2021-03-17T18:11:07.060" v="132" actId="2696"/>
        <pc:sldMkLst>
          <pc:docMk/>
          <pc:sldMk cId="1190486770" sldId="411"/>
        </pc:sldMkLst>
      </pc:sldChg>
      <pc:sldChg chg="del">
        <pc:chgData name="DeSantis, Candice" userId="ebf7425b-4c1c-4725-9788-d1206430aedf" providerId="ADAL" clId="{5B4001C5-57CB-478D-A4AF-B16CE92DF6F1}" dt="2021-03-17T14:52:15.007" v="84" actId="2696"/>
        <pc:sldMkLst>
          <pc:docMk/>
          <pc:sldMk cId="7398558" sldId="412"/>
        </pc:sldMkLst>
      </pc:sldChg>
      <pc:sldChg chg="modSp add mod">
        <pc:chgData name="DeSantis, Candice" userId="ebf7425b-4c1c-4725-9788-d1206430aedf" providerId="ADAL" clId="{5B4001C5-57CB-478D-A4AF-B16CE92DF6F1}" dt="2021-03-24T16:36:43.948" v="2060" actId="6549"/>
        <pc:sldMkLst>
          <pc:docMk/>
          <pc:sldMk cId="235696909" sldId="412"/>
        </pc:sldMkLst>
        <pc:spChg chg="mod">
          <ac:chgData name="DeSantis, Candice" userId="ebf7425b-4c1c-4725-9788-d1206430aedf" providerId="ADAL" clId="{5B4001C5-57CB-478D-A4AF-B16CE92DF6F1}" dt="2021-03-24T16:36:43.948" v="2060" actId="6549"/>
          <ac:spMkLst>
            <pc:docMk/>
            <pc:sldMk cId="235696909" sldId="412"/>
            <ac:spMk id="10" creationId="{576D6A69-5C22-40BB-BBC4-28D0BAF20E22}"/>
          </ac:spMkLst>
        </pc:spChg>
      </pc:sldChg>
      <pc:sldChg chg="add del">
        <pc:chgData name="DeSantis, Candice" userId="ebf7425b-4c1c-4725-9788-d1206430aedf" providerId="ADAL" clId="{5B4001C5-57CB-478D-A4AF-B16CE92DF6F1}" dt="2021-03-17T18:11:07.060" v="132" actId="2696"/>
        <pc:sldMkLst>
          <pc:docMk/>
          <pc:sldMk cId="3087367538" sldId="412"/>
        </pc:sldMkLst>
      </pc:sldChg>
      <pc:sldChg chg="add del">
        <pc:chgData name="DeSantis, Candice" userId="ebf7425b-4c1c-4725-9788-d1206430aedf" providerId="ADAL" clId="{5B4001C5-57CB-478D-A4AF-B16CE92DF6F1}" dt="2021-03-17T18:14:11.644" v="145" actId="2696"/>
        <pc:sldMkLst>
          <pc:docMk/>
          <pc:sldMk cId="3373134761" sldId="412"/>
        </pc:sldMkLst>
      </pc:sldChg>
      <pc:sldChg chg="add del">
        <pc:chgData name="DeSantis, Candice" userId="ebf7425b-4c1c-4725-9788-d1206430aedf" providerId="ADAL" clId="{5B4001C5-57CB-478D-A4AF-B16CE92DF6F1}" dt="2021-03-17T18:14:11.644" v="145" actId="2696"/>
        <pc:sldMkLst>
          <pc:docMk/>
          <pc:sldMk cId="1091738468" sldId="413"/>
        </pc:sldMkLst>
      </pc:sldChg>
      <pc:sldChg chg="add del">
        <pc:chgData name="DeSantis, Candice" userId="ebf7425b-4c1c-4725-9788-d1206430aedf" providerId="ADAL" clId="{5B4001C5-57CB-478D-A4AF-B16CE92DF6F1}" dt="2021-03-17T18:11:07.060" v="132" actId="2696"/>
        <pc:sldMkLst>
          <pc:docMk/>
          <pc:sldMk cId="1790737274" sldId="413"/>
        </pc:sldMkLst>
      </pc:sldChg>
      <pc:sldChg chg="del">
        <pc:chgData name="DeSantis, Candice" userId="ebf7425b-4c1c-4725-9788-d1206430aedf" providerId="ADAL" clId="{5B4001C5-57CB-478D-A4AF-B16CE92DF6F1}" dt="2021-03-17T14:52:15.007" v="84" actId="2696"/>
        <pc:sldMkLst>
          <pc:docMk/>
          <pc:sldMk cId="3081859437" sldId="413"/>
        </pc:sldMkLst>
      </pc:sldChg>
      <pc:sldChg chg="modSp add mod">
        <pc:chgData name="DeSantis, Candice" userId="ebf7425b-4c1c-4725-9788-d1206430aedf" providerId="ADAL" clId="{5B4001C5-57CB-478D-A4AF-B16CE92DF6F1}" dt="2021-03-24T16:36:51.870" v="2062" actId="6549"/>
        <pc:sldMkLst>
          <pc:docMk/>
          <pc:sldMk cId="3687668488" sldId="413"/>
        </pc:sldMkLst>
        <pc:spChg chg="mod">
          <ac:chgData name="DeSantis, Candice" userId="ebf7425b-4c1c-4725-9788-d1206430aedf" providerId="ADAL" clId="{5B4001C5-57CB-478D-A4AF-B16CE92DF6F1}" dt="2021-03-24T16:36:51.870" v="2062" actId="6549"/>
          <ac:spMkLst>
            <pc:docMk/>
            <pc:sldMk cId="3687668488" sldId="413"/>
            <ac:spMk id="9" creationId="{76EDC21E-F3BC-43CE-9842-802C45F658E9}"/>
          </ac:spMkLst>
        </pc:spChg>
      </pc:sldChg>
      <pc:sldChg chg="modSp add mod">
        <pc:chgData name="DeSantis, Candice" userId="ebf7425b-4c1c-4725-9788-d1206430aedf" providerId="ADAL" clId="{5B4001C5-57CB-478D-A4AF-B16CE92DF6F1}" dt="2021-03-24T16:36:55.463" v="2063" actId="6549"/>
        <pc:sldMkLst>
          <pc:docMk/>
          <pc:sldMk cId="253554836" sldId="414"/>
        </pc:sldMkLst>
        <pc:spChg chg="mod">
          <ac:chgData name="DeSantis, Candice" userId="ebf7425b-4c1c-4725-9788-d1206430aedf" providerId="ADAL" clId="{5B4001C5-57CB-478D-A4AF-B16CE92DF6F1}" dt="2021-03-24T16:36:55.463" v="2063" actId="6549"/>
          <ac:spMkLst>
            <pc:docMk/>
            <pc:sldMk cId="253554836" sldId="414"/>
            <ac:spMk id="9" creationId="{AF77957A-5477-41F7-90F4-AF3383A66033}"/>
          </ac:spMkLst>
        </pc:spChg>
      </pc:sldChg>
      <pc:sldChg chg="del">
        <pc:chgData name="DeSantis, Candice" userId="ebf7425b-4c1c-4725-9788-d1206430aedf" providerId="ADAL" clId="{5B4001C5-57CB-478D-A4AF-B16CE92DF6F1}" dt="2021-03-17T14:52:15.007" v="84" actId="2696"/>
        <pc:sldMkLst>
          <pc:docMk/>
          <pc:sldMk cId="2074524558" sldId="414"/>
        </pc:sldMkLst>
      </pc:sldChg>
      <pc:sldChg chg="add del">
        <pc:chgData name="DeSantis, Candice" userId="ebf7425b-4c1c-4725-9788-d1206430aedf" providerId="ADAL" clId="{5B4001C5-57CB-478D-A4AF-B16CE92DF6F1}" dt="2021-03-17T18:11:07.060" v="132" actId="2696"/>
        <pc:sldMkLst>
          <pc:docMk/>
          <pc:sldMk cId="2843233432" sldId="414"/>
        </pc:sldMkLst>
      </pc:sldChg>
      <pc:sldChg chg="add del">
        <pc:chgData name="DeSantis, Candice" userId="ebf7425b-4c1c-4725-9788-d1206430aedf" providerId="ADAL" clId="{5B4001C5-57CB-478D-A4AF-B16CE92DF6F1}" dt="2021-03-17T18:14:11.644" v="145" actId="2696"/>
        <pc:sldMkLst>
          <pc:docMk/>
          <pc:sldMk cId="3794759520" sldId="414"/>
        </pc:sldMkLst>
      </pc:sldChg>
      <pc:sldChg chg="add">
        <pc:chgData name="DeSantis, Candice" userId="ebf7425b-4c1c-4725-9788-d1206430aedf" providerId="ADAL" clId="{5B4001C5-57CB-478D-A4AF-B16CE92DF6F1}" dt="2021-03-17T18:15:14.553" v="150"/>
        <pc:sldMkLst>
          <pc:docMk/>
          <pc:sldMk cId="737135523" sldId="416"/>
        </pc:sldMkLst>
      </pc:sldChg>
      <pc:sldChg chg="add del">
        <pc:chgData name="DeSantis, Candice" userId="ebf7425b-4c1c-4725-9788-d1206430aedf" providerId="ADAL" clId="{5B4001C5-57CB-478D-A4AF-B16CE92DF6F1}" dt="2021-03-17T18:15:06.050" v="149" actId="2696"/>
        <pc:sldMkLst>
          <pc:docMk/>
          <pc:sldMk cId="1212993997" sldId="416"/>
        </pc:sldMkLst>
      </pc:sldChg>
      <pc:sldChg chg="del">
        <pc:chgData name="DeSantis, Candice" userId="ebf7425b-4c1c-4725-9788-d1206430aedf" providerId="ADAL" clId="{5B4001C5-57CB-478D-A4AF-B16CE92DF6F1}" dt="2021-03-17T18:06:48.894" v="108" actId="2696"/>
        <pc:sldMkLst>
          <pc:docMk/>
          <pc:sldMk cId="4008181884" sldId="416"/>
        </pc:sldMkLst>
      </pc:sldChg>
      <pc:sldChg chg="add del">
        <pc:chgData name="DeSantis, Candice" userId="ebf7425b-4c1c-4725-9788-d1206430aedf" providerId="ADAL" clId="{5B4001C5-57CB-478D-A4AF-B16CE92DF6F1}" dt="2021-03-17T18:11:07.060" v="132" actId="2696"/>
        <pc:sldMkLst>
          <pc:docMk/>
          <pc:sldMk cId="131055665" sldId="428"/>
        </pc:sldMkLst>
      </pc:sldChg>
      <pc:sldChg chg="add del">
        <pc:chgData name="DeSantis, Candice" userId="ebf7425b-4c1c-4725-9788-d1206430aedf" providerId="ADAL" clId="{5B4001C5-57CB-478D-A4AF-B16CE92DF6F1}" dt="2021-03-17T18:14:11.644" v="145" actId="2696"/>
        <pc:sldMkLst>
          <pc:docMk/>
          <pc:sldMk cId="1302774397" sldId="428"/>
        </pc:sldMkLst>
      </pc:sldChg>
      <pc:sldChg chg="del">
        <pc:chgData name="DeSantis, Candice" userId="ebf7425b-4c1c-4725-9788-d1206430aedf" providerId="ADAL" clId="{5B4001C5-57CB-478D-A4AF-B16CE92DF6F1}" dt="2021-03-17T14:52:15.007" v="84" actId="2696"/>
        <pc:sldMkLst>
          <pc:docMk/>
          <pc:sldMk cId="2366841436" sldId="428"/>
        </pc:sldMkLst>
      </pc:sldChg>
      <pc:sldChg chg="addSp delSp modSp add mod">
        <pc:chgData name="DeSantis, Candice" userId="ebf7425b-4c1c-4725-9788-d1206430aedf" providerId="ADAL" clId="{5B4001C5-57CB-478D-A4AF-B16CE92DF6F1}" dt="2021-03-24T16:26:28.885" v="1864" actId="6549"/>
        <pc:sldMkLst>
          <pc:docMk/>
          <pc:sldMk cId="2841546275" sldId="428"/>
        </pc:sldMkLst>
        <pc:spChg chg="add mod">
          <ac:chgData name="DeSantis, Candice" userId="ebf7425b-4c1c-4725-9788-d1206430aedf" providerId="ADAL" clId="{5B4001C5-57CB-478D-A4AF-B16CE92DF6F1}" dt="2021-03-24T16:15:52.691" v="1507" actId="948"/>
          <ac:spMkLst>
            <pc:docMk/>
            <pc:sldMk cId="2841546275" sldId="428"/>
            <ac:spMk id="2" creationId="{47843B9C-1D95-4CC7-A673-792DC2DA4C9B}"/>
          </ac:spMkLst>
        </pc:spChg>
        <pc:spChg chg="mod">
          <ac:chgData name="DeSantis, Candice" userId="ebf7425b-4c1c-4725-9788-d1206430aedf" providerId="ADAL" clId="{5B4001C5-57CB-478D-A4AF-B16CE92DF6F1}" dt="2021-03-24T16:26:28.885" v="1864" actId="6549"/>
          <ac:spMkLst>
            <pc:docMk/>
            <pc:sldMk cId="2841546275" sldId="428"/>
            <ac:spMk id="7" creationId="{A6807F36-B7FE-4F3D-B16E-856A7EAFCA86}"/>
          </ac:spMkLst>
        </pc:spChg>
        <pc:picChg chg="add del mod">
          <ac:chgData name="DeSantis, Candice" userId="ebf7425b-4c1c-4725-9788-d1206430aedf" providerId="ADAL" clId="{5B4001C5-57CB-478D-A4AF-B16CE92DF6F1}" dt="2021-03-24T16:19:26.879" v="1537" actId="478"/>
          <ac:picMkLst>
            <pc:docMk/>
            <pc:sldMk cId="2841546275" sldId="428"/>
            <ac:picMk id="4" creationId="{4BB82C5A-B04F-438A-A289-2019DDF37E2E}"/>
          </ac:picMkLst>
        </pc:picChg>
        <pc:picChg chg="add mod">
          <ac:chgData name="DeSantis, Candice" userId="ebf7425b-4c1c-4725-9788-d1206430aedf" providerId="ADAL" clId="{5B4001C5-57CB-478D-A4AF-B16CE92DF6F1}" dt="2021-03-24T16:19:38.264" v="1549" actId="1038"/>
          <ac:picMkLst>
            <pc:docMk/>
            <pc:sldMk cId="2841546275" sldId="428"/>
            <ac:picMk id="6" creationId="{128B7448-1CF6-4410-934A-0C2D52E9930A}"/>
          </ac:picMkLst>
        </pc:picChg>
        <pc:picChg chg="del">
          <ac:chgData name="DeSantis, Candice" userId="ebf7425b-4c1c-4725-9788-d1206430aedf" providerId="ADAL" clId="{5B4001C5-57CB-478D-A4AF-B16CE92DF6F1}" dt="2021-03-24T16:12:57.855" v="1471" actId="478"/>
          <ac:picMkLst>
            <pc:docMk/>
            <pc:sldMk cId="2841546275" sldId="428"/>
            <ac:picMk id="11" creationId="{051256D1-CDA0-49A4-A7C9-BAF4E53DBE9F}"/>
          </ac:picMkLst>
        </pc:picChg>
      </pc:sldChg>
      <pc:sldChg chg="add del">
        <pc:chgData name="DeSantis, Candice" userId="ebf7425b-4c1c-4725-9788-d1206430aedf" providerId="ADAL" clId="{5B4001C5-57CB-478D-A4AF-B16CE92DF6F1}" dt="2021-03-24T16:10:18.331" v="1447" actId="2696"/>
        <pc:sldMkLst>
          <pc:docMk/>
          <pc:sldMk cId="4228688080" sldId="428"/>
        </pc:sldMkLst>
      </pc:sldChg>
      <pc:sldChg chg="modSp add mod addCm">
        <pc:chgData name="DeSantis, Candice" userId="ebf7425b-4c1c-4725-9788-d1206430aedf" providerId="ADAL" clId="{5B4001C5-57CB-478D-A4AF-B16CE92DF6F1}" dt="2021-03-22T02:33:19.475" v="1322" actId="1589"/>
        <pc:sldMkLst>
          <pc:docMk/>
          <pc:sldMk cId="1619519714" sldId="431"/>
        </pc:sldMkLst>
        <pc:spChg chg="mod">
          <ac:chgData name="DeSantis, Candice" userId="ebf7425b-4c1c-4725-9788-d1206430aedf" providerId="ADAL" clId="{5B4001C5-57CB-478D-A4AF-B16CE92DF6F1}" dt="2021-03-22T02:32:56.401" v="1321" actId="6549"/>
          <ac:spMkLst>
            <pc:docMk/>
            <pc:sldMk cId="1619519714" sldId="431"/>
            <ac:spMk id="5" creationId="{99CCEBF0-39D5-4C40-A33A-F38722241062}"/>
          </ac:spMkLst>
        </pc:spChg>
      </pc:sldChg>
      <pc:sldChg chg="del">
        <pc:chgData name="DeSantis, Candice" userId="ebf7425b-4c1c-4725-9788-d1206430aedf" providerId="ADAL" clId="{5B4001C5-57CB-478D-A4AF-B16CE92DF6F1}" dt="2021-03-17T18:06:48.894" v="108" actId="2696"/>
        <pc:sldMkLst>
          <pc:docMk/>
          <pc:sldMk cId="3354224652" sldId="431"/>
        </pc:sldMkLst>
      </pc:sldChg>
      <pc:sldChg chg="add del">
        <pc:chgData name="DeSantis, Candice" userId="ebf7425b-4c1c-4725-9788-d1206430aedf" providerId="ADAL" clId="{5B4001C5-57CB-478D-A4AF-B16CE92DF6F1}" dt="2021-03-17T18:15:06.050" v="149" actId="2696"/>
        <pc:sldMkLst>
          <pc:docMk/>
          <pc:sldMk cId="3626746885" sldId="431"/>
        </pc:sldMkLst>
      </pc:sldChg>
      <pc:sldChg chg="del">
        <pc:chgData name="DeSantis, Candice" userId="ebf7425b-4c1c-4725-9788-d1206430aedf" providerId="ADAL" clId="{5B4001C5-57CB-478D-A4AF-B16CE92DF6F1}" dt="2021-03-17T18:15:06.050" v="149" actId="2696"/>
        <pc:sldMkLst>
          <pc:docMk/>
          <pc:sldMk cId="2454277009" sldId="437"/>
        </pc:sldMkLst>
      </pc:sldChg>
      <pc:sldChg chg="add addCm">
        <pc:chgData name="DeSantis, Candice" userId="ebf7425b-4c1c-4725-9788-d1206430aedf" providerId="ADAL" clId="{5B4001C5-57CB-478D-A4AF-B16CE92DF6F1}" dt="2021-03-22T01:48:05.681" v="187" actId="1589"/>
        <pc:sldMkLst>
          <pc:docMk/>
          <pc:sldMk cId="3494132496" sldId="437"/>
        </pc:sldMkLst>
      </pc:sldChg>
      <pc:sldChg chg="del">
        <pc:chgData name="DeSantis, Candice" userId="ebf7425b-4c1c-4725-9788-d1206430aedf" providerId="ADAL" clId="{5B4001C5-57CB-478D-A4AF-B16CE92DF6F1}" dt="2021-03-17T14:49:12.411" v="71" actId="2696"/>
        <pc:sldMkLst>
          <pc:docMk/>
          <pc:sldMk cId="1154490420" sldId="438"/>
        </pc:sldMkLst>
      </pc:sldChg>
      <pc:sldChg chg="add">
        <pc:chgData name="DeSantis, Candice" userId="ebf7425b-4c1c-4725-9788-d1206430aedf" providerId="ADAL" clId="{5B4001C5-57CB-478D-A4AF-B16CE92DF6F1}" dt="2021-03-17T14:49:24.870" v="72"/>
        <pc:sldMkLst>
          <pc:docMk/>
          <pc:sldMk cId="1216054470" sldId="438"/>
        </pc:sldMkLst>
      </pc:sldChg>
      <pc:sldChg chg="del">
        <pc:chgData name="DeSantis, Candice" userId="ebf7425b-4c1c-4725-9788-d1206430aedf" providerId="ADAL" clId="{5B4001C5-57CB-478D-A4AF-B16CE92DF6F1}" dt="2021-03-17T14:49:12.411" v="71" actId="2696"/>
        <pc:sldMkLst>
          <pc:docMk/>
          <pc:sldMk cId="1659746690" sldId="439"/>
        </pc:sldMkLst>
      </pc:sldChg>
      <pc:sldChg chg="modSp add mod">
        <pc:chgData name="DeSantis, Candice" userId="ebf7425b-4c1c-4725-9788-d1206430aedf" providerId="ADAL" clId="{5B4001C5-57CB-478D-A4AF-B16CE92DF6F1}" dt="2021-03-24T18:44:55.361" v="2813" actId="21"/>
        <pc:sldMkLst>
          <pc:docMk/>
          <pc:sldMk cId="2917891475" sldId="439"/>
        </pc:sldMkLst>
        <pc:spChg chg="mod">
          <ac:chgData name="DeSantis, Candice" userId="ebf7425b-4c1c-4725-9788-d1206430aedf" providerId="ADAL" clId="{5B4001C5-57CB-478D-A4AF-B16CE92DF6F1}" dt="2021-03-24T18:44:55.361" v="2813" actId="21"/>
          <ac:spMkLst>
            <pc:docMk/>
            <pc:sldMk cId="2917891475" sldId="439"/>
            <ac:spMk id="4" creationId="{3F6CE2FE-F02B-461B-8C8F-E1DFA26F0ED4}"/>
          </ac:spMkLst>
        </pc:spChg>
      </pc:sldChg>
      <pc:sldChg chg="del">
        <pc:chgData name="DeSantis, Candice" userId="ebf7425b-4c1c-4725-9788-d1206430aedf" providerId="ADAL" clId="{5B4001C5-57CB-478D-A4AF-B16CE92DF6F1}" dt="2021-03-17T14:49:12.411" v="71" actId="2696"/>
        <pc:sldMkLst>
          <pc:docMk/>
          <pc:sldMk cId="59386896" sldId="440"/>
        </pc:sldMkLst>
      </pc:sldChg>
      <pc:sldChg chg="modSp add mod">
        <pc:chgData name="DeSantis, Candice" userId="ebf7425b-4c1c-4725-9788-d1206430aedf" providerId="ADAL" clId="{5B4001C5-57CB-478D-A4AF-B16CE92DF6F1}" dt="2021-03-24T18:39:24" v="2291" actId="20577"/>
        <pc:sldMkLst>
          <pc:docMk/>
          <pc:sldMk cId="4110135196" sldId="440"/>
        </pc:sldMkLst>
        <pc:spChg chg="mod">
          <ac:chgData name="DeSantis, Candice" userId="ebf7425b-4c1c-4725-9788-d1206430aedf" providerId="ADAL" clId="{5B4001C5-57CB-478D-A4AF-B16CE92DF6F1}" dt="2021-03-24T18:39:24" v="2291" actId="20577"/>
          <ac:spMkLst>
            <pc:docMk/>
            <pc:sldMk cId="4110135196" sldId="440"/>
            <ac:spMk id="4" creationId="{3F6CE2FE-F02B-461B-8C8F-E1DFA26F0ED4}"/>
          </ac:spMkLst>
        </pc:spChg>
      </pc:sldChg>
      <pc:sldChg chg="del">
        <pc:chgData name="DeSantis, Candice" userId="ebf7425b-4c1c-4725-9788-d1206430aedf" providerId="ADAL" clId="{5B4001C5-57CB-478D-A4AF-B16CE92DF6F1}" dt="2021-03-17T14:49:12.411" v="71" actId="2696"/>
        <pc:sldMkLst>
          <pc:docMk/>
          <pc:sldMk cId="2373433219" sldId="442"/>
        </pc:sldMkLst>
      </pc:sldChg>
      <pc:sldChg chg="modSp add mod ord addCm modCm">
        <pc:chgData name="DeSantis, Candice" userId="ebf7425b-4c1c-4725-9788-d1206430aedf" providerId="ADAL" clId="{5B4001C5-57CB-478D-A4AF-B16CE92DF6F1}" dt="2021-03-29T01:17:54.258" v="3172"/>
        <pc:sldMkLst>
          <pc:docMk/>
          <pc:sldMk cId="3549045939" sldId="442"/>
        </pc:sldMkLst>
        <pc:spChg chg="mod">
          <ac:chgData name="DeSantis, Candice" userId="ebf7425b-4c1c-4725-9788-d1206430aedf" providerId="ADAL" clId="{5B4001C5-57CB-478D-A4AF-B16CE92DF6F1}" dt="2021-03-22T01:50:14.671" v="259" actId="20577"/>
          <ac:spMkLst>
            <pc:docMk/>
            <pc:sldMk cId="3549045939" sldId="442"/>
            <ac:spMk id="3" creationId="{06942845-BD5A-42C5-A5C4-13339DD507AB}"/>
          </ac:spMkLst>
        </pc:spChg>
        <pc:spChg chg="mod">
          <ac:chgData name="DeSantis, Candice" userId="ebf7425b-4c1c-4725-9788-d1206430aedf" providerId="ADAL" clId="{5B4001C5-57CB-478D-A4AF-B16CE92DF6F1}" dt="2021-03-22T01:52:07.797" v="340" actId="20577"/>
          <ac:spMkLst>
            <pc:docMk/>
            <pc:sldMk cId="3549045939" sldId="442"/>
            <ac:spMk id="4" creationId="{3F6CE2FE-F02B-461B-8C8F-E1DFA26F0ED4}"/>
          </ac:spMkLst>
        </pc:spChg>
      </pc:sldChg>
      <pc:sldChg chg="modSp add mod">
        <pc:chgData name="DeSantis, Candice" userId="ebf7425b-4c1c-4725-9788-d1206430aedf" providerId="ADAL" clId="{5B4001C5-57CB-478D-A4AF-B16CE92DF6F1}" dt="2021-03-24T16:36:37.058" v="2058" actId="6549"/>
        <pc:sldMkLst>
          <pc:docMk/>
          <pc:sldMk cId="34656992" sldId="443"/>
        </pc:sldMkLst>
        <pc:spChg chg="mod">
          <ac:chgData name="DeSantis, Candice" userId="ebf7425b-4c1c-4725-9788-d1206430aedf" providerId="ADAL" clId="{5B4001C5-57CB-478D-A4AF-B16CE92DF6F1}" dt="2021-03-24T16:36:37.058" v="2058" actId="6549"/>
          <ac:spMkLst>
            <pc:docMk/>
            <pc:sldMk cId="34656992" sldId="443"/>
            <ac:spMk id="9" creationId="{A56676DF-8A07-4E64-95BB-11EAC9DA4282}"/>
          </ac:spMkLst>
        </pc:spChg>
      </pc:sldChg>
      <pc:sldChg chg="add del">
        <pc:chgData name="DeSantis, Candice" userId="ebf7425b-4c1c-4725-9788-d1206430aedf" providerId="ADAL" clId="{5B4001C5-57CB-478D-A4AF-B16CE92DF6F1}" dt="2021-03-17T18:14:11.644" v="145" actId="2696"/>
        <pc:sldMkLst>
          <pc:docMk/>
          <pc:sldMk cId="1246237984" sldId="443"/>
        </pc:sldMkLst>
      </pc:sldChg>
      <pc:sldChg chg="del">
        <pc:chgData name="DeSantis, Candice" userId="ebf7425b-4c1c-4725-9788-d1206430aedf" providerId="ADAL" clId="{5B4001C5-57CB-478D-A4AF-B16CE92DF6F1}" dt="2021-03-17T14:52:15.007" v="84" actId="2696"/>
        <pc:sldMkLst>
          <pc:docMk/>
          <pc:sldMk cId="2399442488" sldId="443"/>
        </pc:sldMkLst>
      </pc:sldChg>
      <pc:sldChg chg="add del">
        <pc:chgData name="DeSantis, Candice" userId="ebf7425b-4c1c-4725-9788-d1206430aedf" providerId="ADAL" clId="{5B4001C5-57CB-478D-A4AF-B16CE92DF6F1}" dt="2021-03-17T18:11:07.060" v="132" actId="2696"/>
        <pc:sldMkLst>
          <pc:docMk/>
          <pc:sldMk cId="4085482421" sldId="443"/>
        </pc:sldMkLst>
      </pc:sldChg>
      <pc:sldChg chg="add del">
        <pc:chgData name="DeSantis, Candice" userId="ebf7425b-4c1c-4725-9788-d1206430aedf" providerId="ADAL" clId="{5B4001C5-57CB-478D-A4AF-B16CE92DF6F1}" dt="2021-03-17T14:53:15.867" v="90" actId="2696"/>
        <pc:sldMkLst>
          <pc:docMk/>
          <pc:sldMk cId="2724401264" sldId="446"/>
        </pc:sldMkLst>
      </pc:sldChg>
      <pc:sldChg chg="add">
        <pc:chgData name="DeSantis, Candice" userId="ebf7425b-4c1c-4725-9788-d1206430aedf" providerId="ADAL" clId="{5B4001C5-57CB-478D-A4AF-B16CE92DF6F1}" dt="2021-03-17T18:12:22.680" v="140"/>
        <pc:sldMkLst>
          <pc:docMk/>
          <pc:sldMk cId="3005192398" sldId="446"/>
        </pc:sldMkLst>
      </pc:sldChg>
      <pc:sldChg chg="add del">
        <pc:chgData name="DeSantis, Candice" userId="ebf7425b-4c1c-4725-9788-d1206430aedf" providerId="ADAL" clId="{5B4001C5-57CB-478D-A4AF-B16CE92DF6F1}" dt="2021-03-17T18:12:08.982" v="139" actId="2696"/>
        <pc:sldMkLst>
          <pc:docMk/>
          <pc:sldMk cId="3502550468" sldId="446"/>
        </pc:sldMkLst>
      </pc:sldChg>
      <pc:sldChg chg="del">
        <pc:chgData name="DeSantis, Candice" userId="ebf7425b-4c1c-4725-9788-d1206430aedf" providerId="ADAL" clId="{5B4001C5-57CB-478D-A4AF-B16CE92DF6F1}" dt="2021-03-17T14:50:40.144" v="76" actId="2696"/>
        <pc:sldMkLst>
          <pc:docMk/>
          <pc:sldMk cId="4102759885" sldId="446"/>
        </pc:sldMkLst>
      </pc:sldChg>
      <pc:sldChg chg="add del">
        <pc:chgData name="DeSantis, Candice" userId="ebf7425b-4c1c-4725-9788-d1206430aedf" providerId="ADAL" clId="{5B4001C5-57CB-478D-A4AF-B16CE92DF6F1}" dt="2021-03-17T18:14:11.644" v="145" actId="2696"/>
        <pc:sldMkLst>
          <pc:docMk/>
          <pc:sldMk cId="239303177" sldId="450"/>
        </pc:sldMkLst>
      </pc:sldChg>
      <pc:sldChg chg="modSp add mod">
        <pc:chgData name="DeSantis, Candice" userId="ebf7425b-4c1c-4725-9788-d1206430aedf" providerId="ADAL" clId="{5B4001C5-57CB-478D-A4AF-B16CE92DF6F1}" dt="2021-03-22T02:01:40.309" v="415" actId="404"/>
        <pc:sldMkLst>
          <pc:docMk/>
          <pc:sldMk cId="851325330" sldId="450"/>
        </pc:sldMkLst>
        <pc:spChg chg="mod">
          <ac:chgData name="DeSantis, Candice" userId="ebf7425b-4c1c-4725-9788-d1206430aedf" providerId="ADAL" clId="{5B4001C5-57CB-478D-A4AF-B16CE92DF6F1}" dt="2021-03-22T02:01:40.309" v="415" actId="404"/>
          <ac:spMkLst>
            <pc:docMk/>
            <pc:sldMk cId="851325330" sldId="450"/>
            <ac:spMk id="5" creationId="{F8513085-28C6-4399-96AC-792AE5AE530E}"/>
          </ac:spMkLst>
        </pc:spChg>
      </pc:sldChg>
      <pc:sldChg chg="add del">
        <pc:chgData name="DeSantis, Candice" userId="ebf7425b-4c1c-4725-9788-d1206430aedf" providerId="ADAL" clId="{5B4001C5-57CB-478D-A4AF-B16CE92DF6F1}" dt="2021-03-17T18:11:07.060" v="132" actId="2696"/>
        <pc:sldMkLst>
          <pc:docMk/>
          <pc:sldMk cId="2977320491" sldId="450"/>
        </pc:sldMkLst>
      </pc:sldChg>
      <pc:sldChg chg="del">
        <pc:chgData name="DeSantis, Candice" userId="ebf7425b-4c1c-4725-9788-d1206430aedf" providerId="ADAL" clId="{5B4001C5-57CB-478D-A4AF-B16CE92DF6F1}" dt="2021-03-17T14:52:15.007" v="84" actId="2696"/>
        <pc:sldMkLst>
          <pc:docMk/>
          <pc:sldMk cId="3420607355" sldId="450"/>
        </pc:sldMkLst>
      </pc:sldChg>
      <pc:sldChg chg="modSp add mod">
        <pc:chgData name="DeSantis, Candice" userId="ebf7425b-4c1c-4725-9788-d1206430aedf" providerId="ADAL" clId="{5B4001C5-57CB-478D-A4AF-B16CE92DF6F1}" dt="2021-03-22T02:31:03.099" v="1211" actId="207"/>
        <pc:sldMkLst>
          <pc:docMk/>
          <pc:sldMk cId="1009672304" sldId="451"/>
        </pc:sldMkLst>
        <pc:spChg chg="mod">
          <ac:chgData name="DeSantis, Candice" userId="ebf7425b-4c1c-4725-9788-d1206430aedf" providerId="ADAL" clId="{5B4001C5-57CB-478D-A4AF-B16CE92DF6F1}" dt="2021-03-22T02:31:03.099" v="1211" actId="207"/>
          <ac:spMkLst>
            <pc:docMk/>
            <pc:sldMk cId="1009672304" sldId="451"/>
            <ac:spMk id="5" creationId="{F8513085-28C6-4399-96AC-792AE5AE530E}"/>
          </ac:spMkLst>
        </pc:spChg>
      </pc:sldChg>
      <pc:sldChg chg="del">
        <pc:chgData name="DeSantis, Candice" userId="ebf7425b-4c1c-4725-9788-d1206430aedf" providerId="ADAL" clId="{5B4001C5-57CB-478D-A4AF-B16CE92DF6F1}" dt="2021-03-17T18:06:48.894" v="108" actId="2696"/>
        <pc:sldMkLst>
          <pc:docMk/>
          <pc:sldMk cId="1843357397" sldId="451"/>
        </pc:sldMkLst>
      </pc:sldChg>
      <pc:sldChg chg="add del">
        <pc:chgData name="DeSantis, Candice" userId="ebf7425b-4c1c-4725-9788-d1206430aedf" providerId="ADAL" clId="{5B4001C5-57CB-478D-A4AF-B16CE92DF6F1}" dt="2021-03-17T18:15:06.050" v="149" actId="2696"/>
        <pc:sldMkLst>
          <pc:docMk/>
          <pc:sldMk cId="1997928399" sldId="451"/>
        </pc:sldMkLst>
      </pc:sldChg>
      <pc:sldChg chg="modSp add mod">
        <pc:chgData name="DeSantis, Candice" userId="ebf7425b-4c1c-4725-9788-d1206430aedf" providerId="ADAL" clId="{5B4001C5-57CB-478D-A4AF-B16CE92DF6F1}" dt="2021-03-22T02:31:07.615" v="1212" actId="207"/>
        <pc:sldMkLst>
          <pc:docMk/>
          <pc:sldMk cId="1851317170" sldId="452"/>
        </pc:sldMkLst>
        <pc:spChg chg="mod">
          <ac:chgData name="DeSantis, Candice" userId="ebf7425b-4c1c-4725-9788-d1206430aedf" providerId="ADAL" clId="{5B4001C5-57CB-478D-A4AF-B16CE92DF6F1}" dt="2021-03-22T02:31:07.615" v="1212" actId="207"/>
          <ac:spMkLst>
            <pc:docMk/>
            <pc:sldMk cId="1851317170" sldId="452"/>
            <ac:spMk id="5" creationId="{F8513085-28C6-4399-96AC-792AE5AE530E}"/>
          </ac:spMkLst>
        </pc:spChg>
      </pc:sldChg>
      <pc:sldChg chg="del">
        <pc:chgData name="DeSantis, Candice" userId="ebf7425b-4c1c-4725-9788-d1206430aedf" providerId="ADAL" clId="{5B4001C5-57CB-478D-A4AF-B16CE92DF6F1}" dt="2021-03-17T18:06:48.894" v="108" actId="2696"/>
        <pc:sldMkLst>
          <pc:docMk/>
          <pc:sldMk cId="2099917431" sldId="452"/>
        </pc:sldMkLst>
      </pc:sldChg>
      <pc:sldChg chg="add del">
        <pc:chgData name="DeSantis, Candice" userId="ebf7425b-4c1c-4725-9788-d1206430aedf" providerId="ADAL" clId="{5B4001C5-57CB-478D-A4AF-B16CE92DF6F1}" dt="2021-03-17T18:15:06.050" v="149" actId="2696"/>
        <pc:sldMkLst>
          <pc:docMk/>
          <pc:sldMk cId="3508342953" sldId="452"/>
        </pc:sldMkLst>
      </pc:sldChg>
      <pc:sldChg chg="modSp del mod addCm modCm">
        <pc:chgData name="DeSantis, Candice" userId="ebf7425b-4c1c-4725-9788-d1206430aedf" providerId="ADAL" clId="{5B4001C5-57CB-478D-A4AF-B16CE92DF6F1}" dt="2021-03-23T18:08:37.184" v="1341" actId="47"/>
        <pc:sldMkLst>
          <pc:docMk/>
          <pc:sldMk cId="503959960" sldId="456"/>
        </pc:sldMkLst>
        <pc:spChg chg="mod">
          <ac:chgData name="DeSantis, Candice" userId="ebf7425b-4c1c-4725-9788-d1206430aedf" providerId="ADAL" clId="{5B4001C5-57CB-478D-A4AF-B16CE92DF6F1}" dt="2021-03-22T01:48:48.651" v="208" actId="20577"/>
          <ac:spMkLst>
            <pc:docMk/>
            <pc:sldMk cId="503959960" sldId="456"/>
            <ac:spMk id="4" creationId="{9F800888-D9B6-49F1-8B90-B7E4BB43ED5B}"/>
          </ac:spMkLst>
        </pc:spChg>
      </pc:sldChg>
      <pc:sldChg chg="add">
        <pc:chgData name="DeSantis, Candice" userId="ebf7425b-4c1c-4725-9788-d1206430aedf" providerId="ADAL" clId="{5B4001C5-57CB-478D-A4AF-B16CE92DF6F1}" dt="2021-03-17T18:07:03.361" v="109"/>
        <pc:sldMkLst>
          <pc:docMk/>
          <pc:sldMk cId="197626977" sldId="468"/>
        </pc:sldMkLst>
      </pc:sldChg>
      <pc:sldChg chg="addSp delSp modSp del mod addCm">
        <pc:chgData name="DeSantis, Candice" userId="ebf7425b-4c1c-4725-9788-d1206430aedf" providerId="ADAL" clId="{5B4001C5-57CB-478D-A4AF-B16CE92DF6F1}" dt="2021-03-17T18:06:48.894" v="108" actId="2696"/>
        <pc:sldMkLst>
          <pc:docMk/>
          <pc:sldMk cId="2383370487" sldId="468"/>
        </pc:sldMkLst>
        <pc:picChg chg="add mod">
          <ac:chgData name="DeSantis, Candice" userId="ebf7425b-4c1c-4725-9788-d1206430aedf" providerId="ADAL" clId="{5B4001C5-57CB-478D-A4AF-B16CE92DF6F1}" dt="2021-03-16T18:12:14.680" v="7" actId="1076"/>
          <ac:picMkLst>
            <pc:docMk/>
            <pc:sldMk cId="2383370487" sldId="468"/>
            <ac:picMk id="5" creationId="{212A10BC-F094-4D4B-83E4-98711B8A76F8}"/>
          </ac:picMkLst>
        </pc:picChg>
        <pc:picChg chg="del mod">
          <ac:chgData name="DeSantis, Candice" userId="ebf7425b-4c1c-4725-9788-d1206430aedf" providerId="ADAL" clId="{5B4001C5-57CB-478D-A4AF-B16CE92DF6F1}" dt="2021-03-16T18:12:09.758" v="5" actId="478"/>
          <ac:picMkLst>
            <pc:docMk/>
            <pc:sldMk cId="2383370487" sldId="468"/>
            <ac:picMk id="6" creationId="{730FE332-F314-4E21-A734-C05820A08B34}"/>
          </ac:picMkLst>
        </pc:picChg>
      </pc:sldChg>
      <pc:sldChg chg="add">
        <pc:chgData name="DeSantis, Candice" userId="ebf7425b-4c1c-4725-9788-d1206430aedf" providerId="ADAL" clId="{5B4001C5-57CB-478D-A4AF-B16CE92DF6F1}" dt="2021-03-17T18:07:03.361" v="109"/>
        <pc:sldMkLst>
          <pc:docMk/>
          <pc:sldMk cId="942563031" sldId="469"/>
        </pc:sldMkLst>
      </pc:sldChg>
      <pc:sldChg chg="del">
        <pc:chgData name="DeSantis, Candice" userId="ebf7425b-4c1c-4725-9788-d1206430aedf" providerId="ADAL" clId="{5B4001C5-57CB-478D-A4AF-B16CE92DF6F1}" dt="2021-03-17T18:06:48.894" v="108" actId="2696"/>
        <pc:sldMkLst>
          <pc:docMk/>
          <pc:sldMk cId="2870234232" sldId="469"/>
        </pc:sldMkLst>
      </pc:sldChg>
      <pc:sldChg chg="add">
        <pc:chgData name="DeSantis, Candice" userId="ebf7425b-4c1c-4725-9788-d1206430aedf" providerId="ADAL" clId="{5B4001C5-57CB-478D-A4AF-B16CE92DF6F1}" dt="2021-03-17T18:07:03.361" v="109"/>
        <pc:sldMkLst>
          <pc:docMk/>
          <pc:sldMk cId="578128043" sldId="470"/>
        </pc:sldMkLst>
      </pc:sldChg>
      <pc:sldChg chg="del">
        <pc:chgData name="DeSantis, Candice" userId="ebf7425b-4c1c-4725-9788-d1206430aedf" providerId="ADAL" clId="{5B4001C5-57CB-478D-A4AF-B16CE92DF6F1}" dt="2021-03-17T18:06:48.894" v="108" actId="2696"/>
        <pc:sldMkLst>
          <pc:docMk/>
          <pc:sldMk cId="3055450450" sldId="470"/>
        </pc:sldMkLst>
      </pc:sldChg>
      <pc:sldChg chg="add">
        <pc:chgData name="DeSantis, Candice" userId="ebf7425b-4c1c-4725-9788-d1206430aedf" providerId="ADAL" clId="{5B4001C5-57CB-478D-A4AF-B16CE92DF6F1}" dt="2021-03-17T18:12:22.680" v="140"/>
        <pc:sldMkLst>
          <pc:docMk/>
          <pc:sldMk cId="653736704" sldId="471"/>
        </pc:sldMkLst>
      </pc:sldChg>
      <pc:sldChg chg="add del">
        <pc:chgData name="DeSantis, Candice" userId="ebf7425b-4c1c-4725-9788-d1206430aedf" providerId="ADAL" clId="{5B4001C5-57CB-478D-A4AF-B16CE92DF6F1}" dt="2021-03-17T18:12:08.982" v="139" actId="2696"/>
        <pc:sldMkLst>
          <pc:docMk/>
          <pc:sldMk cId="1284323663" sldId="471"/>
        </pc:sldMkLst>
      </pc:sldChg>
      <pc:sldChg chg="add del">
        <pc:chgData name="DeSantis, Candice" userId="ebf7425b-4c1c-4725-9788-d1206430aedf" providerId="ADAL" clId="{5B4001C5-57CB-478D-A4AF-B16CE92DF6F1}" dt="2021-03-17T14:53:15.867" v="90" actId="2696"/>
        <pc:sldMkLst>
          <pc:docMk/>
          <pc:sldMk cId="3770116405" sldId="471"/>
        </pc:sldMkLst>
      </pc:sldChg>
      <pc:sldChg chg="del">
        <pc:chgData name="DeSantis, Candice" userId="ebf7425b-4c1c-4725-9788-d1206430aedf" providerId="ADAL" clId="{5B4001C5-57CB-478D-A4AF-B16CE92DF6F1}" dt="2021-03-17T14:50:40.144" v="76" actId="2696"/>
        <pc:sldMkLst>
          <pc:docMk/>
          <pc:sldMk cId="4138065354" sldId="471"/>
        </pc:sldMkLst>
      </pc:sldChg>
      <pc:sldChg chg="del">
        <pc:chgData name="DeSantis, Candice" userId="ebf7425b-4c1c-4725-9788-d1206430aedf" providerId="ADAL" clId="{5B4001C5-57CB-478D-A4AF-B16CE92DF6F1}" dt="2021-03-17T14:50:40.144" v="76" actId="2696"/>
        <pc:sldMkLst>
          <pc:docMk/>
          <pc:sldMk cId="391459916" sldId="473"/>
        </pc:sldMkLst>
      </pc:sldChg>
      <pc:sldChg chg="add del">
        <pc:chgData name="DeSantis, Candice" userId="ebf7425b-4c1c-4725-9788-d1206430aedf" providerId="ADAL" clId="{5B4001C5-57CB-478D-A4AF-B16CE92DF6F1}" dt="2021-03-17T14:53:15.867" v="90" actId="2696"/>
        <pc:sldMkLst>
          <pc:docMk/>
          <pc:sldMk cId="1432987147" sldId="473"/>
        </pc:sldMkLst>
      </pc:sldChg>
      <pc:sldChg chg="add del">
        <pc:chgData name="DeSantis, Candice" userId="ebf7425b-4c1c-4725-9788-d1206430aedf" providerId="ADAL" clId="{5B4001C5-57CB-478D-A4AF-B16CE92DF6F1}" dt="2021-03-17T18:12:08.982" v="139" actId="2696"/>
        <pc:sldMkLst>
          <pc:docMk/>
          <pc:sldMk cId="1847328566" sldId="473"/>
        </pc:sldMkLst>
      </pc:sldChg>
      <pc:sldChg chg="add">
        <pc:chgData name="DeSantis, Candice" userId="ebf7425b-4c1c-4725-9788-d1206430aedf" providerId="ADAL" clId="{5B4001C5-57CB-478D-A4AF-B16CE92DF6F1}" dt="2021-03-17T18:12:22.680" v="140"/>
        <pc:sldMkLst>
          <pc:docMk/>
          <pc:sldMk cId="3462321135" sldId="473"/>
        </pc:sldMkLst>
      </pc:sldChg>
      <pc:sldChg chg="add">
        <pc:chgData name="DeSantis, Candice" userId="ebf7425b-4c1c-4725-9788-d1206430aedf" providerId="ADAL" clId="{5B4001C5-57CB-478D-A4AF-B16CE92DF6F1}" dt="2021-03-17T18:15:14.553" v="150"/>
        <pc:sldMkLst>
          <pc:docMk/>
          <pc:sldMk cId="1377510343" sldId="474"/>
        </pc:sldMkLst>
      </pc:sldChg>
      <pc:sldChg chg="del">
        <pc:chgData name="DeSantis, Candice" userId="ebf7425b-4c1c-4725-9788-d1206430aedf" providerId="ADAL" clId="{5B4001C5-57CB-478D-A4AF-B16CE92DF6F1}" dt="2021-03-17T18:15:06.050" v="149" actId="2696"/>
        <pc:sldMkLst>
          <pc:docMk/>
          <pc:sldMk cId="2537763738" sldId="474"/>
        </pc:sldMkLst>
      </pc:sldChg>
      <pc:sldChg chg="modSp mod">
        <pc:chgData name="DeSantis, Candice" userId="ebf7425b-4c1c-4725-9788-d1206430aedf" providerId="ADAL" clId="{5B4001C5-57CB-478D-A4AF-B16CE92DF6F1}" dt="2021-03-22T01:49:08.271" v="229" actId="20577"/>
        <pc:sldMkLst>
          <pc:docMk/>
          <pc:sldMk cId="2060138568" sldId="476"/>
        </pc:sldMkLst>
        <pc:spChg chg="mod">
          <ac:chgData name="DeSantis, Candice" userId="ebf7425b-4c1c-4725-9788-d1206430aedf" providerId="ADAL" clId="{5B4001C5-57CB-478D-A4AF-B16CE92DF6F1}" dt="2021-03-22T01:49:08.271" v="229" actId="20577"/>
          <ac:spMkLst>
            <pc:docMk/>
            <pc:sldMk cId="2060138568" sldId="476"/>
            <ac:spMk id="4" creationId="{9F800888-D9B6-49F1-8B90-B7E4BB43ED5B}"/>
          </ac:spMkLst>
        </pc:spChg>
      </pc:sldChg>
      <pc:sldChg chg="modSp add del mod">
        <pc:chgData name="DeSantis, Candice" userId="ebf7425b-4c1c-4725-9788-d1206430aedf" providerId="ADAL" clId="{5B4001C5-57CB-478D-A4AF-B16CE92DF6F1}" dt="2021-03-17T18:12:08.982" v="139" actId="2696"/>
        <pc:sldMkLst>
          <pc:docMk/>
          <pc:sldMk cId="124452264" sldId="477"/>
        </pc:sldMkLst>
        <pc:spChg chg="mod">
          <ac:chgData name="DeSantis, Candice" userId="ebf7425b-4c1c-4725-9788-d1206430aedf" providerId="ADAL" clId="{5B4001C5-57CB-478D-A4AF-B16CE92DF6F1}" dt="2021-03-17T18:11:47.939" v="138"/>
          <ac:spMkLst>
            <pc:docMk/>
            <pc:sldMk cId="124452264" sldId="477"/>
            <ac:spMk id="4" creationId="{9F800888-D9B6-49F1-8B90-B7E4BB43ED5B}"/>
          </ac:spMkLst>
        </pc:spChg>
      </pc:sldChg>
      <pc:sldChg chg="modSp add mod">
        <pc:chgData name="DeSantis, Candice" userId="ebf7425b-4c1c-4725-9788-d1206430aedf" providerId="ADAL" clId="{5B4001C5-57CB-478D-A4AF-B16CE92DF6F1}" dt="2021-03-22T02:33:57.831" v="1331" actId="20577"/>
        <pc:sldMkLst>
          <pc:docMk/>
          <pc:sldMk cId="515261180" sldId="477"/>
        </pc:sldMkLst>
        <pc:spChg chg="mod">
          <ac:chgData name="DeSantis, Candice" userId="ebf7425b-4c1c-4725-9788-d1206430aedf" providerId="ADAL" clId="{5B4001C5-57CB-478D-A4AF-B16CE92DF6F1}" dt="2021-03-22T02:33:57.831" v="1331" actId="20577"/>
          <ac:spMkLst>
            <pc:docMk/>
            <pc:sldMk cId="515261180" sldId="477"/>
            <ac:spMk id="4" creationId="{9F800888-D9B6-49F1-8B90-B7E4BB43ED5B}"/>
          </ac:spMkLst>
        </pc:spChg>
      </pc:sldChg>
      <pc:sldChg chg="del">
        <pc:chgData name="DeSantis, Candice" userId="ebf7425b-4c1c-4725-9788-d1206430aedf" providerId="ADAL" clId="{5B4001C5-57CB-478D-A4AF-B16CE92DF6F1}" dt="2021-03-17T14:50:40.144" v="76" actId="2696"/>
        <pc:sldMkLst>
          <pc:docMk/>
          <pc:sldMk cId="1776116022" sldId="477"/>
        </pc:sldMkLst>
      </pc:sldChg>
      <pc:sldChg chg="modSp add del mod">
        <pc:chgData name="DeSantis, Candice" userId="ebf7425b-4c1c-4725-9788-d1206430aedf" providerId="ADAL" clId="{5B4001C5-57CB-478D-A4AF-B16CE92DF6F1}" dt="2021-03-17T14:53:15.867" v="90" actId="2696"/>
        <pc:sldMkLst>
          <pc:docMk/>
          <pc:sldMk cId="2006704206" sldId="477"/>
        </pc:sldMkLst>
        <pc:spChg chg="mod">
          <ac:chgData name="DeSantis, Candice" userId="ebf7425b-4c1c-4725-9788-d1206430aedf" providerId="ADAL" clId="{5B4001C5-57CB-478D-A4AF-B16CE92DF6F1}" dt="2021-03-17T14:53:02.682" v="89"/>
          <ac:spMkLst>
            <pc:docMk/>
            <pc:sldMk cId="2006704206" sldId="477"/>
            <ac:spMk id="4" creationId="{9F800888-D9B6-49F1-8B90-B7E4BB43ED5B}"/>
          </ac:spMkLst>
        </pc:spChg>
      </pc:sldChg>
      <pc:sldChg chg="add del">
        <pc:chgData name="DeSantis, Candice" userId="ebf7425b-4c1c-4725-9788-d1206430aedf" providerId="ADAL" clId="{5B4001C5-57CB-478D-A4AF-B16CE92DF6F1}" dt="2021-03-17T18:07:13.795" v="110" actId="47"/>
        <pc:sldMkLst>
          <pc:docMk/>
          <pc:sldMk cId="327546805" sldId="478"/>
        </pc:sldMkLst>
      </pc:sldChg>
      <pc:sldChg chg="del">
        <pc:chgData name="DeSantis, Candice" userId="ebf7425b-4c1c-4725-9788-d1206430aedf" providerId="ADAL" clId="{5B4001C5-57CB-478D-A4AF-B16CE92DF6F1}" dt="2021-03-17T18:06:48.894" v="108" actId="2696"/>
        <pc:sldMkLst>
          <pc:docMk/>
          <pc:sldMk cId="977352550" sldId="478"/>
        </pc:sldMkLst>
      </pc:sldChg>
      <pc:sldChg chg="del">
        <pc:chgData name="DeSantis, Candice" userId="ebf7425b-4c1c-4725-9788-d1206430aedf" providerId="ADAL" clId="{5B4001C5-57CB-478D-A4AF-B16CE92DF6F1}" dt="2021-03-17T14:52:15.007" v="84" actId="2696"/>
        <pc:sldMkLst>
          <pc:docMk/>
          <pc:sldMk cId="36437040" sldId="479"/>
        </pc:sldMkLst>
      </pc:sldChg>
      <pc:sldChg chg="add del">
        <pc:chgData name="DeSantis, Candice" userId="ebf7425b-4c1c-4725-9788-d1206430aedf" providerId="ADAL" clId="{5B4001C5-57CB-478D-A4AF-B16CE92DF6F1}" dt="2021-03-17T18:12:52.912" v="141" actId="47"/>
        <pc:sldMkLst>
          <pc:docMk/>
          <pc:sldMk cId="134788711" sldId="479"/>
        </pc:sldMkLst>
      </pc:sldChg>
      <pc:sldChg chg="del">
        <pc:chgData name="DeSantis, Candice" userId="ebf7425b-4c1c-4725-9788-d1206430aedf" providerId="ADAL" clId="{5B4001C5-57CB-478D-A4AF-B16CE92DF6F1}" dt="2021-03-17T18:06:48.894" v="108" actId="2696"/>
        <pc:sldMkLst>
          <pc:docMk/>
          <pc:sldMk cId="1656339811" sldId="480"/>
        </pc:sldMkLst>
      </pc:sldChg>
      <pc:sldChg chg="modSp add mod">
        <pc:chgData name="DeSantis, Candice" userId="ebf7425b-4c1c-4725-9788-d1206430aedf" providerId="ADAL" clId="{5B4001C5-57CB-478D-A4AF-B16CE92DF6F1}" dt="2021-03-22T02:34:49.916" v="1338"/>
        <pc:sldMkLst>
          <pc:docMk/>
          <pc:sldMk cId="2254325747" sldId="480"/>
        </pc:sldMkLst>
        <pc:spChg chg="mod">
          <ac:chgData name="DeSantis, Candice" userId="ebf7425b-4c1c-4725-9788-d1206430aedf" providerId="ADAL" clId="{5B4001C5-57CB-478D-A4AF-B16CE92DF6F1}" dt="2021-03-22T02:34:49.916" v="1338"/>
          <ac:spMkLst>
            <pc:docMk/>
            <pc:sldMk cId="2254325747" sldId="480"/>
            <ac:spMk id="4" creationId="{9F800888-D9B6-49F1-8B90-B7E4BB43ED5B}"/>
          </ac:spMkLst>
        </pc:spChg>
      </pc:sldChg>
      <pc:sldChg chg="modSp add del mod">
        <pc:chgData name="DeSantis, Candice" userId="ebf7425b-4c1c-4725-9788-d1206430aedf" providerId="ADAL" clId="{5B4001C5-57CB-478D-A4AF-B16CE92DF6F1}" dt="2021-03-17T18:14:11.644" v="145" actId="2696"/>
        <pc:sldMkLst>
          <pc:docMk/>
          <pc:sldMk cId="3015726417" sldId="480"/>
        </pc:sldMkLst>
        <pc:spChg chg="mod">
          <ac:chgData name="DeSantis, Candice" userId="ebf7425b-4c1c-4725-9788-d1206430aedf" providerId="ADAL" clId="{5B4001C5-57CB-478D-A4AF-B16CE92DF6F1}" dt="2021-03-17T18:11:24.451" v="134" actId="113"/>
          <ac:spMkLst>
            <pc:docMk/>
            <pc:sldMk cId="3015726417" sldId="480"/>
            <ac:spMk id="4" creationId="{9F800888-D9B6-49F1-8B90-B7E4BB43ED5B}"/>
          </ac:spMkLst>
        </pc:spChg>
      </pc:sldChg>
      <pc:sldChg chg="del">
        <pc:chgData name="DeSantis, Candice" userId="ebf7425b-4c1c-4725-9788-d1206430aedf" providerId="ADAL" clId="{5B4001C5-57CB-478D-A4AF-B16CE92DF6F1}" dt="2021-03-17T18:15:06.050" v="149" actId="2696"/>
        <pc:sldMkLst>
          <pc:docMk/>
          <pc:sldMk cId="639981984" sldId="481"/>
        </pc:sldMkLst>
      </pc:sldChg>
      <pc:sldChg chg="add del">
        <pc:chgData name="DeSantis, Candice" userId="ebf7425b-4c1c-4725-9788-d1206430aedf" providerId="ADAL" clId="{5B4001C5-57CB-478D-A4AF-B16CE92DF6F1}" dt="2021-03-17T18:15:57.306" v="161" actId="47"/>
        <pc:sldMkLst>
          <pc:docMk/>
          <pc:sldMk cId="1467789390" sldId="481"/>
        </pc:sldMkLst>
      </pc:sldChg>
      <pc:sldChg chg="del">
        <pc:chgData name="DeSantis, Candice" userId="ebf7425b-4c1c-4725-9788-d1206430aedf" providerId="ADAL" clId="{5B4001C5-57CB-478D-A4AF-B16CE92DF6F1}" dt="2021-03-17T14:49:12.411" v="71" actId="2696"/>
        <pc:sldMkLst>
          <pc:docMk/>
          <pc:sldMk cId="673288442" sldId="482"/>
        </pc:sldMkLst>
      </pc:sldChg>
      <pc:sldChg chg="modSp add mod">
        <pc:chgData name="DeSantis, Candice" userId="ebf7425b-4c1c-4725-9788-d1206430aedf" providerId="ADAL" clId="{5B4001C5-57CB-478D-A4AF-B16CE92DF6F1}" dt="2021-03-22T02:33:50.994" v="1327" actId="113"/>
        <pc:sldMkLst>
          <pc:docMk/>
          <pc:sldMk cId="2308094695" sldId="482"/>
        </pc:sldMkLst>
        <pc:spChg chg="mod">
          <ac:chgData name="DeSantis, Candice" userId="ebf7425b-4c1c-4725-9788-d1206430aedf" providerId="ADAL" clId="{5B4001C5-57CB-478D-A4AF-B16CE92DF6F1}" dt="2021-03-22T02:33:50.994" v="1327" actId="113"/>
          <ac:spMkLst>
            <pc:docMk/>
            <pc:sldMk cId="2308094695" sldId="482"/>
            <ac:spMk id="4" creationId="{9F800888-D9B6-49F1-8B90-B7E4BB43ED5B}"/>
          </ac:spMkLst>
        </pc:spChg>
      </pc:sldChg>
      <pc:sldChg chg="del">
        <pc:chgData name="DeSantis, Candice" userId="ebf7425b-4c1c-4725-9788-d1206430aedf" providerId="ADAL" clId="{5B4001C5-57CB-478D-A4AF-B16CE92DF6F1}" dt="2021-03-17T18:17:30.108" v="172" actId="47"/>
        <pc:sldMkLst>
          <pc:docMk/>
          <pc:sldMk cId="221124141" sldId="483"/>
        </pc:sldMkLst>
      </pc:sldChg>
      <pc:sldChg chg="del">
        <pc:chgData name="DeSantis, Candice" userId="ebf7425b-4c1c-4725-9788-d1206430aedf" providerId="ADAL" clId="{5B4001C5-57CB-478D-A4AF-B16CE92DF6F1}" dt="2021-03-17T18:18:02.692" v="182" actId="47"/>
        <pc:sldMkLst>
          <pc:docMk/>
          <pc:sldMk cId="970502005" sldId="484"/>
        </pc:sldMkLst>
      </pc:sldChg>
      <pc:sldChg chg="del">
        <pc:chgData name="DeSantis, Candice" userId="ebf7425b-4c1c-4725-9788-d1206430aedf" providerId="ADAL" clId="{5B4001C5-57CB-478D-A4AF-B16CE92DF6F1}" dt="2021-03-17T14:49:12.411" v="71" actId="2696"/>
        <pc:sldMkLst>
          <pc:docMk/>
          <pc:sldMk cId="1494355845" sldId="485"/>
        </pc:sldMkLst>
      </pc:sldChg>
      <pc:sldChg chg="modSp add mod">
        <pc:chgData name="DeSantis, Candice" userId="ebf7425b-4c1c-4725-9788-d1206430aedf" providerId="ADAL" clId="{5B4001C5-57CB-478D-A4AF-B16CE92DF6F1}" dt="2021-03-24T18:39:04" v="2277" actId="14100"/>
        <pc:sldMkLst>
          <pc:docMk/>
          <pc:sldMk cId="2261075658" sldId="485"/>
        </pc:sldMkLst>
        <pc:spChg chg="mod">
          <ac:chgData name="DeSantis, Candice" userId="ebf7425b-4c1c-4725-9788-d1206430aedf" providerId="ADAL" clId="{5B4001C5-57CB-478D-A4AF-B16CE92DF6F1}" dt="2021-03-24T18:39:04" v="2277" actId="14100"/>
          <ac:spMkLst>
            <pc:docMk/>
            <pc:sldMk cId="2261075658" sldId="485"/>
            <ac:spMk id="4" creationId="{3F6CE2FE-F02B-461B-8C8F-E1DFA26F0ED4}"/>
          </ac:spMkLst>
        </pc:spChg>
      </pc:sldChg>
      <pc:sldChg chg="modSp add mod ord">
        <pc:chgData name="DeSantis, Candice" userId="ebf7425b-4c1c-4725-9788-d1206430aedf" providerId="ADAL" clId="{5B4001C5-57CB-478D-A4AF-B16CE92DF6F1}" dt="2021-03-22T02:34:12.117" v="1334"/>
        <pc:sldMkLst>
          <pc:docMk/>
          <pc:sldMk cId="2321940773" sldId="486"/>
        </pc:sldMkLst>
        <pc:spChg chg="mod">
          <ac:chgData name="DeSantis, Candice" userId="ebf7425b-4c1c-4725-9788-d1206430aedf" providerId="ADAL" clId="{5B4001C5-57CB-478D-A4AF-B16CE92DF6F1}" dt="2021-03-22T02:34:12.117" v="1334"/>
          <ac:spMkLst>
            <pc:docMk/>
            <pc:sldMk cId="2321940773" sldId="486"/>
            <ac:spMk id="4" creationId="{9F800888-D9B6-49F1-8B90-B7E4BB43ED5B}"/>
          </ac:spMkLst>
        </pc:spChg>
      </pc:sldChg>
      <pc:sldChg chg="add del">
        <pc:chgData name="DeSantis, Candice" userId="ebf7425b-4c1c-4725-9788-d1206430aedf" providerId="ADAL" clId="{5B4001C5-57CB-478D-A4AF-B16CE92DF6F1}" dt="2021-03-17T14:50:54.596" v="79"/>
        <pc:sldMkLst>
          <pc:docMk/>
          <pc:sldMk cId="2447610843" sldId="486"/>
        </pc:sldMkLst>
      </pc:sldChg>
      <pc:sldChg chg="add del">
        <pc:chgData name="DeSantis, Candice" userId="ebf7425b-4c1c-4725-9788-d1206430aedf" providerId="ADAL" clId="{5B4001C5-57CB-478D-A4AF-B16CE92DF6F1}" dt="2021-03-17T14:52:40.113" v="87"/>
        <pc:sldMkLst>
          <pc:docMk/>
          <pc:sldMk cId="2920557227" sldId="486"/>
        </pc:sldMkLst>
      </pc:sldChg>
      <pc:sldChg chg="add del">
        <pc:chgData name="DeSantis, Candice" userId="ebf7425b-4c1c-4725-9788-d1206430aedf" providerId="ADAL" clId="{5B4001C5-57CB-478D-A4AF-B16CE92DF6F1}" dt="2021-03-17T14:52:40.113" v="87"/>
        <pc:sldMkLst>
          <pc:docMk/>
          <pc:sldMk cId="1600785510" sldId="487"/>
        </pc:sldMkLst>
      </pc:sldChg>
      <pc:sldChg chg="add del">
        <pc:chgData name="DeSantis, Candice" userId="ebf7425b-4c1c-4725-9788-d1206430aedf" providerId="ADAL" clId="{5B4001C5-57CB-478D-A4AF-B16CE92DF6F1}" dt="2021-03-17T18:15:50.944" v="159" actId="2696"/>
        <pc:sldMkLst>
          <pc:docMk/>
          <pc:sldMk cId="1809049283" sldId="487"/>
        </pc:sldMkLst>
      </pc:sldChg>
      <pc:sldChg chg="modSp add mod">
        <pc:chgData name="DeSantis, Candice" userId="ebf7425b-4c1c-4725-9788-d1206430aedf" providerId="ADAL" clId="{5B4001C5-57CB-478D-A4AF-B16CE92DF6F1}" dt="2021-03-22T02:34:18.735" v="1335"/>
        <pc:sldMkLst>
          <pc:docMk/>
          <pc:sldMk cId="3609596006" sldId="487"/>
        </pc:sldMkLst>
        <pc:spChg chg="mod">
          <ac:chgData name="DeSantis, Candice" userId="ebf7425b-4c1c-4725-9788-d1206430aedf" providerId="ADAL" clId="{5B4001C5-57CB-478D-A4AF-B16CE92DF6F1}" dt="2021-03-22T02:34:18.735" v="1335"/>
          <ac:spMkLst>
            <pc:docMk/>
            <pc:sldMk cId="3609596006" sldId="487"/>
            <ac:spMk id="4" creationId="{9F800888-D9B6-49F1-8B90-B7E4BB43ED5B}"/>
          </ac:spMkLst>
        </pc:spChg>
      </pc:sldChg>
      <pc:sldChg chg="add del setBg">
        <pc:chgData name="DeSantis, Candice" userId="ebf7425b-4c1c-4725-9788-d1206430aedf" providerId="ADAL" clId="{5B4001C5-57CB-478D-A4AF-B16CE92DF6F1}" dt="2021-03-17T14:50:54.596" v="79"/>
        <pc:sldMkLst>
          <pc:docMk/>
          <pc:sldMk cId="3646685091" sldId="487"/>
        </pc:sldMkLst>
      </pc:sldChg>
      <pc:sldChg chg="add del">
        <pc:chgData name="DeSantis, Candice" userId="ebf7425b-4c1c-4725-9788-d1206430aedf" providerId="ADAL" clId="{5B4001C5-57CB-478D-A4AF-B16CE92DF6F1}" dt="2021-03-17T14:50:54.596" v="79"/>
        <pc:sldMkLst>
          <pc:docMk/>
          <pc:sldMk cId="542492890" sldId="488"/>
        </pc:sldMkLst>
      </pc:sldChg>
      <pc:sldChg chg="modSp add mod">
        <pc:chgData name="DeSantis, Candice" userId="ebf7425b-4c1c-4725-9788-d1206430aedf" providerId="ADAL" clId="{5B4001C5-57CB-478D-A4AF-B16CE92DF6F1}" dt="2021-03-22T02:35:20.392" v="1340"/>
        <pc:sldMkLst>
          <pc:docMk/>
          <pc:sldMk cId="918342733" sldId="488"/>
        </pc:sldMkLst>
        <pc:spChg chg="mod">
          <ac:chgData name="DeSantis, Candice" userId="ebf7425b-4c1c-4725-9788-d1206430aedf" providerId="ADAL" clId="{5B4001C5-57CB-478D-A4AF-B16CE92DF6F1}" dt="2021-03-22T02:35:20.392" v="1340"/>
          <ac:spMkLst>
            <pc:docMk/>
            <pc:sldMk cId="918342733" sldId="488"/>
            <ac:spMk id="4" creationId="{9F800888-D9B6-49F1-8B90-B7E4BB43ED5B}"/>
          </ac:spMkLst>
        </pc:spChg>
      </pc:sldChg>
      <pc:sldChg chg="add del">
        <pc:chgData name="DeSantis, Candice" userId="ebf7425b-4c1c-4725-9788-d1206430aedf" providerId="ADAL" clId="{5B4001C5-57CB-478D-A4AF-B16CE92DF6F1}" dt="2021-03-17T14:52:40.113" v="87"/>
        <pc:sldMkLst>
          <pc:docMk/>
          <pc:sldMk cId="943336784" sldId="488"/>
        </pc:sldMkLst>
      </pc:sldChg>
      <pc:sldChg chg="add del">
        <pc:chgData name="DeSantis, Candice" userId="ebf7425b-4c1c-4725-9788-d1206430aedf" providerId="ADAL" clId="{5B4001C5-57CB-478D-A4AF-B16CE92DF6F1}" dt="2021-03-17T18:16:09.312" v="165" actId="2696"/>
        <pc:sldMkLst>
          <pc:docMk/>
          <pc:sldMk cId="2832108120" sldId="488"/>
        </pc:sldMkLst>
      </pc:sldChg>
      <pc:sldChg chg="modSp add mod">
        <pc:chgData name="DeSantis, Candice" userId="ebf7425b-4c1c-4725-9788-d1206430aedf" providerId="ADAL" clId="{5B4001C5-57CB-478D-A4AF-B16CE92DF6F1}" dt="2021-03-22T02:34:26.988" v="1336"/>
        <pc:sldMkLst>
          <pc:docMk/>
          <pc:sldMk cId="2446849575" sldId="489"/>
        </pc:sldMkLst>
        <pc:spChg chg="mod">
          <ac:chgData name="DeSantis, Candice" userId="ebf7425b-4c1c-4725-9788-d1206430aedf" providerId="ADAL" clId="{5B4001C5-57CB-478D-A4AF-B16CE92DF6F1}" dt="2021-03-22T02:34:26.988" v="1336"/>
          <ac:spMkLst>
            <pc:docMk/>
            <pc:sldMk cId="2446849575" sldId="489"/>
            <ac:spMk id="4" creationId="{9F800888-D9B6-49F1-8B90-B7E4BB43ED5B}"/>
          </ac:spMkLst>
        </pc:spChg>
      </pc:sldChg>
      <pc:sldChg chg="add del">
        <pc:chgData name="DeSantis, Candice" userId="ebf7425b-4c1c-4725-9788-d1206430aedf" providerId="ADAL" clId="{5B4001C5-57CB-478D-A4AF-B16CE92DF6F1}" dt="2021-03-17T14:50:54.596" v="79"/>
        <pc:sldMkLst>
          <pc:docMk/>
          <pc:sldMk cId="2580384258" sldId="489"/>
        </pc:sldMkLst>
      </pc:sldChg>
      <pc:sldChg chg="add del">
        <pc:chgData name="DeSantis, Candice" userId="ebf7425b-4c1c-4725-9788-d1206430aedf" providerId="ADAL" clId="{5B4001C5-57CB-478D-A4AF-B16CE92DF6F1}" dt="2021-03-17T14:52:40.113" v="87"/>
        <pc:sldMkLst>
          <pc:docMk/>
          <pc:sldMk cId="3022008119" sldId="489"/>
        </pc:sldMkLst>
      </pc:sldChg>
      <pc:sldChg chg="add del">
        <pc:chgData name="DeSantis, Candice" userId="ebf7425b-4c1c-4725-9788-d1206430aedf" providerId="ADAL" clId="{5B4001C5-57CB-478D-A4AF-B16CE92DF6F1}" dt="2021-03-17T18:17:23.294" v="170" actId="2696"/>
        <pc:sldMkLst>
          <pc:docMk/>
          <pc:sldMk cId="3119148911" sldId="489"/>
        </pc:sldMkLst>
      </pc:sldChg>
      <pc:sldChg chg="add del ord">
        <pc:chgData name="DeSantis, Candice" userId="ebf7425b-4c1c-4725-9788-d1206430aedf" providerId="ADAL" clId="{5B4001C5-57CB-478D-A4AF-B16CE92DF6F1}" dt="2021-03-17T18:17:46.806" v="178" actId="2696"/>
        <pc:sldMkLst>
          <pc:docMk/>
          <pc:sldMk cId="1891598233" sldId="490"/>
        </pc:sldMkLst>
      </pc:sldChg>
      <pc:sldChg chg="modSp add mod">
        <pc:chgData name="DeSantis, Candice" userId="ebf7425b-4c1c-4725-9788-d1206430aedf" providerId="ADAL" clId="{5B4001C5-57CB-478D-A4AF-B16CE92DF6F1}" dt="2021-03-22T02:34:31.228" v="1337"/>
        <pc:sldMkLst>
          <pc:docMk/>
          <pc:sldMk cId="2246693571" sldId="490"/>
        </pc:sldMkLst>
        <pc:spChg chg="mod">
          <ac:chgData name="DeSantis, Candice" userId="ebf7425b-4c1c-4725-9788-d1206430aedf" providerId="ADAL" clId="{5B4001C5-57CB-478D-A4AF-B16CE92DF6F1}" dt="2021-03-22T02:34:31.228" v="1337"/>
          <ac:spMkLst>
            <pc:docMk/>
            <pc:sldMk cId="2246693571" sldId="490"/>
            <ac:spMk id="4" creationId="{9F800888-D9B6-49F1-8B90-B7E4BB43ED5B}"/>
          </ac:spMkLst>
        </pc:spChg>
      </pc:sldChg>
      <pc:sldChg chg="add del">
        <pc:chgData name="DeSantis, Candice" userId="ebf7425b-4c1c-4725-9788-d1206430aedf" providerId="ADAL" clId="{5B4001C5-57CB-478D-A4AF-B16CE92DF6F1}" dt="2021-03-17T14:50:54.596" v="79"/>
        <pc:sldMkLst>
          <pc:docMk/>
          <pc:sldMk cId="3094472179" sldId="490"/>
        </pc:sldMkLst>
      </pc:sldChg>
      <pc:sldChg chg="add del">
        <pc:chgData name="DeSantis, Candice" userId="ebf7425b-4c1c-4725-9788-d1206430aedf" providerId="ADAL" clId="{5B4001C5-57CB-478D-A4AF-B16CE92DF6F1}" dt="2021-03-17T14:52:40.113" v="87"/>
        <pc:sldMkLst>
          <pc:docMk/>
          <pc:sldMk cId="3938536455" sldId="490"/>
        </pc:sldMkLst>
      </pc:sldChg>
      <pc:sldChg chg="modSp add mod ord">
        <pc:chgData name="DeSantis, Candice" userId="ebf7425b-4c1c-4725-9788-d1206430aedf" providerId="ADAL" clId="{5B4001C5-57CB-478D-A4AF-B16CE92DF6F1}" dt="2021-03-22T02:34:58.292" v="1339" actId="113"/>
        <pc:sldMkLst>
          <pc:docMk/>
          <pc:sldMk cId="280823480" sldId="491"/>
        </pc:sldMkLst>
        <pc:spChg chg="mod">
          <ac:chgData name="DeSantis, Candice" userId="ebf7425b-4c1c-4725-9788-d1206430aedf" providerId="ADAL" clId="{5B4001C5-57CB-478D-A4AF-B16CE92DF6F1}" dt="2021-03-22T02:34:58.292" v="1339" actId="113"/>
          <ac:spMkLst>
            <pc:docMk/>
            <pc:sldMk cId="280823480" sldId="491"/>
            <ac:spMk id="4" creationId="{9F800888-D9B6-49F1-8B90-B7E4BB43ED5B}"/>
          </ac:spMkLst>
        </pc:spChg>
      </pc:sldChg>
      <pc:sldChg chg="add del">
        <pc:chgData name="DeSantis, Candice" userId="ebf7425b-4c1c-4725-9788-d1206430aedf" providerId="ADAL" clId="{5B4001C5-57CB-478D-A4AF-B16CE92DF6F1}" dt="2021-03-17T14:50:54.596" v="79"/>
        <pc:sldMkLst>
          <pc:docMk/>
          <pc:sldMk cId="2550908961" sldId="491"/>
        </pc:sldMkLst>
      </pc:sldChg>
      <pc:sldChg chg="add del">
        <pc:chgData name="DeSantis, Candice" userId="ebf7425b-4c1c-4725-9788-d1206430aedf" providerId="ADAL" clId="{5B4001C5-57CB-478D-A4AF-B16CE92DF6F1}" dt="2021-03-17T14:52:40.113" v="87"/>
        <pc:sldMkLst>
          <pc:docMk/>
          <pc:sldMk cId="3407650042" sldId="491"/>
        </pc:sldMkLst>
      </pc:sldChg>
      <pc:sldChg chg="add">
        <pc:chgData name="DeSantis, Candice" userId="ebf7425b-4c1c-4725-9788-d1206430aedf" providerId="ADAL" clId="{5B4001C5-57CB-478D-A4AF-B16CE92DF6F1}" dt="2021-03-22T01:50:00.865" v="237" actId="2890"/>
        <pc:sldMkLst>
          <pc:docMk/>
          <pc:sldMk cId="1971011443" sldId="492"/>
        </pc:sldMkLst>
      </pc:sldChg>
      <pc:sldChg chg="add del">
        <pc:chgData name="DeSantis, Candice" userId="ebf7425b-4c1c-4725-9788-d1206430aedf" providerId="ADAL" clId="{5B4001C5-57CB-478D-A4AF-B16CE92DF6F1}" dt="2021-03-17T14:52:40.113" v="87"/>
        <pc:sldMkLst>
          <pc:docMk/>
          <pc:sldMk cId="3643823681" sldId="492"/>
        </pc:sldMkLst>
      </pc:sldChg>
      <pc:sldChg chg="add del">
        <pc:chgData name="DeSantis, Candice" userId="ebf7425b-4c1c-4725-9788-d1206430aedf" providerId="ADAL" clId="{5B4001C5-57CB-478D-A4AF-B16CE92DF6F1}" dt="2021-03-17T14:50:54.596" v="79"/>
        <pc:sldMkLst>
          <pc:docMk/>
          <pc:sldMk cId="4124196765" sldId="492"/>
        </pc:sldMkLst>
      </pc:sldChg>
      <pc:sldChg chg="add del">
        <pc:chgData name="DeSantis, Candice" userId="ebf7425b-4c1c-4725-9788-d1206430aedf" providerId="ADAL" clId="{5B4001C5-57CB-478D-A4AF-B16CE92DF6F1}" dt="2021-03-17T14:50:54.596" v="79"/>
        <pc:sldMkLst>
          <pc:docMk/>
          <pc:sldMk cId="58009608" sldId="493"/>
        </pc:sldMkLst>
      </pc:sldChg>
      <pc:sldChg chg="modSp add mod setBg">
        <pc:chgData name="DeSantis, Candice" userId="ebf7425b-4c1c-4725-9788-d1206430aedf" providerId="ADAL" clId="{5B4001C5-57CB-478D-A4AF-B16CE92DF6F1}" dt="2021-03-22T01:54:05.592" v="367" actId="113"/>
        <pc:sldMkLst>
          <pc:docMk/>
          <pc:sldMk cId="810537506" sldId="493"/>
        </pc:sldMkLst>
        <pc:spChg chg="mod">
          <ac:chgData name="DeSantis, Candice" userId="ebf7425b-4c1c-4725-9788-d1206430aedf" providerId="ADAL" clId="{5B4001C5-57CB-478D-A4AF-B16CE92DF6F1}" dt="2021-03-22T01:52:56.356" v="357" actId="20577"/>
          <ac:spMkLst>
            <pc:docMk/>
            <pc:sldMk cId="810537506" sldId="493"/>
            <ac:spMk id="3" creationId="{06942845-BD5A-42C5-A5C4-13339DD507AB}"/>
          </ac:spMkLst>
        </pc:spChg>
        <pc:spChg chg="mod">
          <ac:chgData name="DeSantis, Candice" userId="ebf7425b-4c1c-4725-9788-d1206430aedf" providerId="ADAL" clId="{5B4001C5-57CB-478D-A4AF-B16CE92DF6F1}" dt="2021-03-22T01:54:05.592" v="367" actId="113"/>
          <ac:spMkLst>
            <pc:docMk/>
            <pc:sldMk cId="810537506" sldId="493"/>
            <ac:spMk id="4" creationId="{3F6CE2FE-F02B-461B-8C8F-E1DFA26F0ED4}"/>
          </ac:spMkLst>
        </pc:spChg>
      </pc:sldChg>
      <pc:sldChg chg="add del">
        <pc:chgData name="DeSantis, Candice" userId="ebf7425b-4c1c-4725-9788-d1206430aedf" providerId="ADAL" clId="{5B4001C5-57CB-478D-A4AF-B16CE92DF6F1}" dt="2021-03-17T14:52:40.113" v="87"/>
        <pc:sldMkLst>
          <pc:docMk/>
          <pc:sldMk cId="3808590400" sldId="493"/>
        </pc:sldMkLst>
      </pc:sldChg>
      <pc:sldChg chg="add del">
        <pc:chgData name="DeSantis, Candice" userId="ebf7425b-4c1c-4725-9788-d1206430aedf" providerId="ADAL" clId="{5B4001C5-57CB-478D-A4AF-B16CE92DF6F1}" dt="2021-03-17T14:52:40.113" v="87"/>
        <pc:sldMkLst>
          <pc:docMk/>
          <pc:sldMk cId="1801821980" sldId="494"/>
        </pc:sldMkLst>
      </pc:sldChg>
      <pc:sldChg chg="add del">
        <pc:chgData name="DeSantis, Candice" userId="ebf7425b-4c1c-4725-9788-d1206430aedf" providerId="ADAL" clId="{5B4001C5-57CB-478D-A4AF-B16CE92DF6F1}" dt="2021-03-17T14:50:54.596" v="79"/>
        <pc:sldMkLst>
          <pc:docMk/>
          <pc:sldMk cId="2846635890" sldId="494"/>
        </pc:sldMkLst>
      </pc:sldChg>
      <pc:sldChg chg="modSp add mod">
        <pc:chgData name="DeSantis, Candice" userId="ebf7425b-4c1c-4725-9788-d1206430aedf" providerId="ADAL" clId="{5B4001C5-57CB-478D-A4AF-B16CE92DF6F1}" dt="2021-03-22T01:56:25.500" v="394" actId="115"/>
        <pc:sldMkLst>
          <pc:docMk/>
          <pc:sldMk cId="4130086037" sldId="494"/>
        </pc:sldMkLst>
        <pc:spChg chg="mod">
          <ac:chgData name="DeSantis, Candice" userId="ebf7425b-4c1c-4725-9788-d1206430aedf" providerId="ADAL" clId="{5B4001C5-57CB-478D-A4AF-B16CE92DF6F1}" dt="2021-03-22T01:55:09.055" v="379" actId="20577"/>
          <ac:spMkLst>
            <pc:docMk/>
            <pc:sldMk cId="4130086037" sldId="494"/>
            <ac:spMk id="3" creationId="{06942845-BD5A-42C5-A5C4-13339DD507AB}"/>
          </ac:spMkLst>
        </pc:spChg>
        <pc:spChg chg="mod">
          <ac:chgData name="DeSantis, Candice" userId="ebf7425b-4c1c-4725-9788-d1206430aedf" providerId="ADAL" clId="{5B4001C5-57CB-478D-A4AF-B16CE92DF6F1}" dt="2021-03-22T01:56:25.500" v="394" actId="115"/>
          <ac:spMkLst>
            <pc:docMk/>
            <pc:sldMk cId="4130086037" sldId="494"/>
            <ac:spMk id="4" creationId="{3F6CE2FE-F02B-461B-8C8F-E1DFA26F0ED4}"/>
          </ac:spMkLst>
        </pc:spChg>
      </pc:sldChg>
      <pc:sldChg chg="add del">
        <pc:chgData name="DeSantis, Candice" userId="ebf7425b-4c1c-4725-9788-d1206430aedf" providerId="ADAL" clId="{5B4001C5-57CB-478D-A4AF-B16CE92DF6F1}" dt="2021-03-17T14:50:54.596" v="79"/>
        <pc:sldMkLst>
          <pc:docMk/>
          <pc:sldMk cId="150115563" sldId="495"/>
        </pc:sldMkLst>
      </pc:sldChg>
      <pc:sldChg chg="add del">
        <pc:chgData name="DeSantis, Candice" userId="ebf7425b-4c1c-4725-9788-d1206430aedf" providerId="ADAL" clId="{5B4001C5-57CB-478D-A4AF-B16CE92DF6F1}" dt="2021-03-17T14:52:40.113" v="87"/>
        <pc:sldMkLst>
          <pc:docMk/>
          <pc:sldMk cId="2127395119" sldId="495"/>
        </pc:sldMkLst>
      </pc:sldChg>
      <pc:sldChg chg="modSp add mod">
        <pc:chgData name="DeSantis, Candice" userId="ebf7425b-4c1c-4725-9788-d1206430aedf" providerId="ADAL" clId="{5B4001C5-57CB-478D-A4AF-B16CE92DF6F1}" dt="2021-03-22T01:58:31.486" v="404" actId="115"/>
        <pc:sldMkLst>
          <pc:docMk/>
          <pc:sldMk cId="3714726973" sldId="495"/>
        </pc:sldMkLst>
        <pc:spChg chg="mod">
          <ac:chgData name="DeSantis, Candice" userId="ebf7425b-4c1c-4725-9788-d1206430aedf" providerId="ADAL" clId="{5B4001C5-57CB-478D-A4AF-B16CE92DF6F1}" dt="2021-03-22T01:58:31.486" v="404" actId="115"/>
          <ac:spMkLst>
            <pc:docMk/>
            <pc:sldMk cId="3714726973" sldId="495"/>
            <ac:spMk id="4" creationId="{3F6CE2FE-F02B-461B-8C8F-E1DFA26F0ED4}"/>
          </ac:spMkLst>
        </pc:spChg>
      </pc:sldChg>
      <pc:sldChg chg="add del">
        <pc:chgData name="DeSantis, Candice" userId="ebf7425b-4c1c-4725-9788-d1206430aedf" providerId="ADAL" clId="{5B4001C5-57CB-478D-A4AF-B16CE92DF6F1}" dt="2021-03-17T14:50:54.596" v="79"/>
        <pc:sldMkLst>
          <pc:docMk/>
          <pc:sldMk cId="826898028" sldId="496"/>
        </pc:sldMkLst>
      </pc:sldChg>
      <pc:sldChg chg="modSp add mod addCm modCm">
        <pc:chgData name="DeSantis, Candice" userId="ebf7425b-4c1c-4725-9788-d1206430aedf" providerId="ADAL" clId="{5B4001C5-57CB-478D-A4AF-B16CE92DF6F1}" dt="2021-03-22T02:05:07.427" v="466"/>
        <pc:sldMkLst>
          <pc:docMk/>
          <pc:sldMk cId="1393202536" sldId="496"/>
        </pc:sldMkLst>
        <pc:spChg chg="mod">
          <ac:chgData name="DeSantis, Candice" userId="ebf7425b-4c1c-4725-9788-d1206430aedf" providerId="ADAL" clId="{5B4001C5-57CB-478D-A4AF-B16CE92DF6F1}" dt="2021-03-22T02:02:50.803" v="421" actId="113"/>
          <ac:spMkLst>
            <pc:docMk/>
            <pc:sldMk cId="1393202536" sldId="496"/>
            <ac:spMk id="4" creationId="{3F6CE2FE-F02B-461B-8C8F-E1DFA26F0ED4}"/>
          </ac:spMkLst>
        </pc:spChg>
      </pc:sldChg>
      <pc:sldChg chg="modSp add mod">
        <pc:chgData name="DeSantis, Candice" userId="ebf7425b-4c1c-4725-9788-d1206430aedf" providerId="ADAL" clId="{5B4001C5-57CB-478D-A4AF-B16CE92DF6F1}" dt="2021-03-22T02:03:49.301" v="445" actId="14100"/>
        <pc:sldMkLst>
          <pc:docMk/>
          <pc:sldMk cId="2130588710" sldId="497"/>
        </pc:sldMkLst>
        <pc:spChg chg="mod">
          <ac:chgData name="DeSantis, Candice" userId="ebf7425b-4c1c-4725-9788-d1206430aedf" providerId="ADAL" clId="{5B4001C5-57CB-478D-A4AF-B16CE92DF6F1}" dt="2021-03-22T02:03:05.433" v="430" actId="20577"/>
          <ac:spMkLst>
            <pc:docMk/>
            <pc:sldMk cId="2130588710" sldId="497"/>
            <ac:spMk id="3" creationId="{06942845-BD5A-42C5-A5C4-13339DD507AB}"/>
          </ac:spMkLst>
        </pc:spChg>
        <pc:spChg chg="mod">
          <ac:chgData name="DeSantis, Candice" userId="ebf7425b-4c1c-4725-9788-d1206430aedf" providerId="ADAL" clId="{5B4001C5-57CB-478D-A4AF-B16CE92DF6F1}" dt="2021-03-22T02:03:49.301" v="445" actId="14100"/>
          <ac:spMkLst>
            <pc:docMk/>
            <pc:sldMk cId="2130588710" sldId="497"/>
            <ac:spMk id="4" creationId="{3F6CE2FE-F02B-461B-8C8F-E1DFA26F0ED4}"/>
          </ac:spMkLst>
        </pc:spChg>
      </pc:sldChg>
      <pc:sldChg chg="add del">
        <pc:chgData name="DeSantis, Candice" userId="ebf7425b-4c1c-4725-9788-d1206430aedf" providerId="ADAL" clId="{5B4001C5-57CB-478D-A4AF-B16CE92DF6F1}" dt="2021-03-17T14:50:54.596" v="79"/>
        <pc:sldMkLst>
          <pc:docMk/>
          <pc:sldMk cId="2573144637" sldId="497"/>
        </pc:sldMkLst>
      </pc:sldChg>
      <pc:sldChg chg="modSp add mod">
        <pc:chgData name="DeSantis, Candice" userId="ebf7425b-4c1c-4725-9788-d1206430aedf" providerId="ADAL" clId="{5B4001C5-57CB-478D-A4AF-B16CE92DF6F1}" dt="2021-03-22T02:04:28.431" v="464" actId="20577"/>
        <pc:sldMkLst>
          <pc:docMk/>
          <pc:sldMk cId="707124119" sldId="498"/>
        </pc:sldMkLst>
        <pc:spChg chg="mod">
          <ac:chgData name="DeSantis, Candice" userId="ebf7425b-4c1c-4725-9788-d1206430aedf" providerId="ADAL" clId="{5B4001C5-57CB-478D-A4AF-B16CE92DF6F1}" dt="2021-03-22T02:04:28.431" v="464" actId="20577"/>
          <ac:spMkLst>
            <pc:docMk/>
            <pc:sldMk cId="707124119" sldId="498"/>
            <ac:spMk id="3" creationId="{06942845-BD5A-42C5-A5C4-13339DD507AB}"/>
          </ac:spMkLst>
        </pc:spChg>
        <pc:spChg chg="mod">
          <ac:chgData name="DeSantis, Candice" userId="ebf7425b-4c1c-4725-9788-d1206430aedf" providerId="ADAL" clId="{5B4001C5-57CB-478D-A4AF-B16CE92DF6F1}" dt="2021-03-22T02:04:17.913" v="447" actId="207"/>
          <ac:spMkLst>
            <pc:docMk/>
            <pc:sldMk cId="707124119" sldId="498"/>
            <ac:spMk id="4" creationId="{3F6CE2FE-F02B-461B-8C8F-E1DFA26F0ED4}"/>
          </ac:spMkLst>
        </pc:spChg>
      </pc:sldChg>
      <pc:sldChg chg="add del">
        <pc:chgData name="DeSantis, Candice" userId="ebf7425b-4c1c-4725-9788-d1206430aedf" providerId="ADAL" clId="{5B4001C5-57CB-478D-A4AF-B16CE92DF6F1}" dt="2021-03-17T14:50:54.596" v="79"/>
        <pc:sldMkLst>
          <pc:docMk/>
          <pc:sldMk cId="2524364466" sldId="498"/>
        </pc:sldMkLst>
      </pc:sldChg>
      <pc:sldChg chg="addSp delSp modSp add del mod ord">
        <pc:chgData name="DeSantis, Candice" userId="ebf7425b-4c1c-4725-9788-d1206430aedf" providerId="ADAL" clId="{5B4001C5-57CB-478D-A4AF-B16CE92DF6F1}" dt="2021-03-26T18:40:34.418" v="3129" actId="47"/>
        <pc:sldMkLst>
          <pc:docMk/>
          <pc:sldMk cId="2454483108" sldId="499"/>
        </pc:sldMkLst>
        <pc:spChg chg="mod">
          <ac:chgData name="DeSantis, Candice" userId="ebf7425b-4c1c-4725-9788-d1206430aedf" providerId="ADAL" clId="{5B4001C5-57CB-478D-A4AF-B16CE92DF6F1}" dt="2021-03-26T18:40:26.347" v="3128" actId="20577"/>
          <ac:spMkLst>
            <pc:docMk/>
            <pc:sldMk cId="2454483108" sldId="499"/>
            <ac:spMk id="5" creationId="{99CCEBF0-39D5-4C40-A33A-F38722241062}"/>
          </ac:spMkLst>
        </pc:spChg>
        <pc:graphicFrameChg chg="add del mod">
          <ac:chgData name="DeSantis, Candice" userId="ebf7425b-4c1c-4725-9788-d1206430aedf" providerId="ADAL" clId="{5B4001C5-57CB-478D-A4AF-B16CE92DF6F1}" dt="2021-03-22T02:07:53.547" v="470" actId="478"/>
          <ac:graphicFrameMkLst>
            <pc:docMk/>
            <pc:sldMk cId="2454483108" sldId="499"/>
            <ac:graphicFrameMk id="2" creationId="{F0D75956-1713-4395-A30B-CBD0733F1E0B}"/>
          </ac:graphicFrameMkLst>
        </pc:graphicFrameChg>
      </pc:sldChg>
      <pc:sldChg chg="add del">
        <pc:chgData name="DeSantis, Candice" userId="ebf7425b-4c1c-4725-9788-d1206430aedf" providerId="ADAL" clId="{5B4001C5-57CB-478D-A4AF-B16CE92DF6F1}" dt="2021-03-17T14:50:54.596" v="79"/>
        <pc:sldMkLst>
          <pc:docMk/>
          <pc:sldMk cId="3440894892" sldId="499"/>
        </pc:sldMkLst>
      </pc:sldChg>
      <pc:sldChg chg="add del">
        <pc:chgData name="DeSantis, Candice" userId="ebf7425b-4c1c-4725-9788-d1206430aedf" providerId="ADAL" clId="{5B4001C5-57CB-478D-A4AF-B16CE92DF6F1}" dt="2021-03-22T02:10:55.534" v="639" actId="47"/>
        <pc:sldMkLst>
          <pc:docMk/>
          <pc:sldMk cId="2129161664" sldId="500"/>
        </pc:sldMkLst>
      </pc:sldChg>
      <pc:sldChg chg="add del">
        <pc:chgData name="DeSantis, Candice" userId="ebf7425b-4c1c-4725-9788-d1206430aedf" providerId="ADAL" clId="{5B4001C5-57CB-478D-A4AF-B16CE92DF6F1}" dt="2021-03-17T14:50:54.596" v="79"/>
        <pc:sldMkLst>
          <pc:docMk/>
          <pc:sldMk cId="3176761594" sldId="500"/>
        </pc:sldMkLst>
      </pc:sldChg>
      <pc:sldChg chg="add del">
        <pc:chgData name="DeSantis, Candice" userId="ebf7425b-4c1c-4725-9788-d1206430aedf" providerId="ADAL" clId="{5B4001C5-57CB-478D-A4AF-B16CE92DF6F1}" dt="2021-03-17T14:50:54.596" v="79"/>
        <pc:sldMkLst>
          <pc:docMk/>
          <pc:sldMk cId="528301861" sldId="501"/>
        </pc:sldMkLst>
      </pc:sldChg>
      <pc:sldChg chg="modSp add del mod">
        <pc:chgData name="DeSantis, Candice" userId="ebf7425b-4c1c-4725-9788-d1206430aedf" providerId="ADAL" clId="{5B4001C5-57CB-478D-A4AF-B16CE92DF6F1}" dt="2021-03-26T18:36:04.948" v="3076" actId="47"/>
        <pc:sldMkLst>
          <pc:docMk/>
          <pc:sldMk cId="3205312777" sldId="501"/>
        </pc:sldMkLst>
        <pc:spChg chg="mod">
          <ac:chgData name="DeSantis, Candice" userId="ebf7425b-4c1c-4725-9788-d1206430aedf" providerId="ADAL" clId="{5B4001C5-57CB-478D-A4AF-B16CE92DF6F1}" dt="2021-03-22T02:15:01.601" v="856" actId="108"/>
          <ac:spMkLst>
            <pc:docMk/>
            <pc:sldMk cId="3205312777" sldId="501"/>
            <ac:spMk id="5" creationId="{99CCEBF0-39D5-4C40-A33A-F38722241062}"/>
          </ac:spMkLst>
        </pc:spChg>
      </pc:sldChg>
      <pc:sldChg chg="addSp delSp modSp add mod ord">
        <pc:chgData name="DeSantis, Candice" userId="ebf7425b-4c1c-4725-9788-d1206430aedf" providerId="ADAL" clId="{5B4001C5-57CB-478D-A4AF-B16CE92DF6F1}" dt="2021-03-26T15:53:34.712" v="2950" actId="179"/>
        <pc:sldMkLst>
          <pc:docMk/>
          <pc:sldMk cId="3245012359" sldId="502"/>
        </pc:sldMkLst>
        <pc:spChg chg="mod">
          <ac:chgData name="DeSantis, Candice" userId="ebf7425b-4c1c-4725-9788-d1206430aedf" providerId="ADAL" clId="{5B4001C5-57CB-478D-A4AF-B16CE92DF6F1}" dt="2021-03-26T15:53:34.712" v="2950" actId="179"/>
          <ac:spMkLst>
            <pc:docMk/>
            <pc:sldMk cId="3245012359" sldId="502"/>
            <ac:spMk id="5" creationId="{99CCEBF0-39D5-4C40-A33A-F38722241062}"/>
          </ac:spMkLst>
        </pc:spChg>
        <pc:graphicFrameChg chg="add del mod">
          <ac:chgData name="DeSantis, Candice" userId="ebf7425b-4c1c-4725-9788-d1206430aedf" providerId="ADAL" clId="{5B4001C5-57CB-478D-A4AF-B16CE92DF6F1}" dt="2021-03-26T15:46:57.162" v="2880"/>
          <ac:graphicFrameMkLst>
            <pc:docMk/>
            <pc:sldMk cId="3245012359" sldId="502"/>
            <ac:graphicFrameMk id="2" creationId="{0523DE35-1926-4102-80E3-398DD5F888F5}"/>
          </ac:graphicFrameMkLst>
        </pc:graphicFrameChg>
      </pc:sldChg>
      <pc:sldChg chg="modSp add mod ord">
        <pc:chgData name="DeSantis, Candice" userId="ebf7425b-4c1c-4725-9788-d1206430aedf" providerId="ADAL" clId="{5B4001C5-57CB-478D-A4AF-B16CE92DF6F1}" dt="2021-03-26T15:52:33.791" v="2942" actId="14100"/>
        <pc:sldMkLst>
          <pc:docMk/>
          <pc:sldMk cId="3848477026" sldId="503"/>
        </pc:sldMkLst>
        <pc:spChg chg="mod">
          <ac:chgData name="DeSantis, Candice" userId="ebf7425b-4c1c-4725-9788-d1206430aedf" providerId="ADAL" clId="{5B4001C5-57CB-478D-A4AF-B16CE92DF6F1}" dt="2021-03-26T15:52:33.791" v="2942" actId="14100"/>
          <ac:spMkLst>
            <pc:docMk/>
            <pc:sldMk cId="3848477026" sldId="503"/>
            <ac:spMk id="5" creationId="{99CCEBF0-39D5-4C40-A33A-F38722241062}"/>
          </ac:spMkLst>
        </pc:spChg>
      </pc:sldChg>
      <pc:sldChg chg="addSp modSp add mod ord">
        <pc:chgData name="DeSantis, Candice" userId="ebf7425b-4c1c-4725-9788-d1206430aedf" providerId="ADAL" clId="{5B4001C5-57CB-478D-A4AF-B16CE92DF6F1}" dt="2021-03-26T15:52:06.564" v="2939" actId="12"/>
        <pc:sldMkLst>
          <pc:docMk/>
          <pc:sldMk cId="1384365852" sldId="504"/>
        </pc:sldMkLst>
        <pc:spChg chg="mod">
          <ac:chgData name="DeSantis, Candice" userId="ebf7425b-4c1c-4725-9788-d1206430aedf" providerId="ADAL" clId="{5B4001C5-57CB-478D-A4AF-B16CE92DF6F1}" dt="2021-03-22T02:25:52.390" v="1066" actId="20577"/>
          <ac:spMkLst>
            <pc:docMk/>
            <pc:sldMk cId="1384365852" sldId="504"/>
            <ac:spMk id="5" creationId="{99CCEBF0-39D5-4C40-A33A-F38722241062}"/>
          </ac:spMkLst>
        </pc:spChg>
        <pc:spChg chg="add mod">
          <ac:chgData name="DeSantis, Candice" userId="ebf7425b-4c1c-4725-9788-d1206430aedf" providerId="ADAL" clId="{5B4001C5-57CB-478D-A4AF-B16CE92DF6F1}" dt="2021-03-26T15:52:06.564" v="2939" actId="12"/>
          <ac:spMkLst>
            <pc:docMk/>
            <pc:sldMk cId="1384365852" sldId="504"/>
            <ac:spMk id="7" creationId="{46B63509-3BFE-4C33-A7A7-274A03DCC7A0}"/>
          </ac:spMkLst>
        </pc:spChg>
      </pc:sldChg>
      <pc:sldChg chg="modSp add mod ord">
        <pc:chgData name="DeSantis, Candice" userId="ebf7425b-4c1c-4725-9788-d1206430aedf" providerId="ADAL" clId="{5B4001C5-57CB-478D-A4AF-B16CE92DF6F1}" dt="2021-03-26T18:43:05.041" v="3151" actId="12"/>
        <pc:sldMkLst>
          <pc:docMk/>
          <pc:sldMk cId="2444811196" sldId="505"/>
        </pc:sldMkLst>
        <pc:spChg chg="mod">
          <ac:chgData name="DeSantis, Candice" userId="ebf7425b-4c1c-4725-9788-d1206430aedf" providerId="ADAL" clId="{5B4001C5-57CB-478D-A4AF-B16CE92DF6F1}" dt="2021-03-26T18:43:05.041" v="3151" actId="12"/>
          <ac:spMkLst>
            <pc:docMk/>
            <pc:sldMk cId="2444811196" sldId="505"/>
            <ac:spMk id="5" creationId="{99CCEBF0-39D5-4C40-A33A-F38722241062}"/>
          </ac:spMkLst>
        </pc:spChg>
      </pc:sldChg>
      <pc:sldChg chg="modSp add mod ord">
        <pc:chgData name="DeSantis, Candice" userId="ebf7425b-4c1c-4725-9788-d1206430aedf" providerId="ADAL" clId="{5B4001C5-57CB-478D-A4AF-B16CE92DF6F1}" dt="2021-03-26T18:44:41.434" v="3169" actId="179"/>
        <pc:sldMkLst>
          <pc:docMk/>
          <pc:sldMk cId="1677818354" sldId="506"/>
        </pc:sldMkLst>
        <pc:spChg chg="mod">
          <ac:chgData name="DeSantis, Candice" userId="ebf7425b-4c1c-4725-9788-d1206430aedf" providerId="ADAL" clId="{5B4001C5-57CB-478D-A4AF-B16CE92DF6F1}" dt="2021-03-26T18:44:41.434" v="3169" actId="179"/>
          <ac:spMkLst>
            <pc:docMk/>
            <pc:sldMk cId="1677818354" sldId="506"/>
            <ac:spMk id="5" creationId="{99CCEBF0-39D5-4C40-A33A-F38722241062}"/>
          </ac:spMkLst>
        </pc:spChg>
      </pc:sldChg>
      <pc:sldChg chg="modSp add mod">
        <pc:chgData name="DeSantis, Candice" userId="ebf7425b-4c1c-4725-9788-d1206430aedf" providerId="ADAL" clId="{5B4001C5-57CB-478D-A4AF-B16CE92DF6F1}" dt="2021-03-22T02:32:49.502" v="1320" actId="108"/>
        <pc:sldMkLst>
          <pc:docMk/>
          <pc:sldMk cId="2116326854" sldId="507"/>
        </pc:sldMkLst>
        <pc:spChg chg="mod">
          <ac:chgData name="DeSantis, Candice" userId="ebf7425b-4c1c-4725-9788-d1206430aedf" providerId="ADAL" clId="{5B4001C5-57CB-478D-A4AF-B16CE92DF6F1}" dt="2021-03-22T02:32:49.502" v="1320" actId="108"/>
          <ac:spMkLst>
            <pc:docMk/>
            <pc:sldMk cId="2116326854" sldId="507"/>
            <ac:spMk id="5" creationId="{99CCEBF0-39D5-4C40-A33A-F38722241062}"/>
          </ac:spMkLst>
        </pc:spChg>
      </pc:sldChg>
      <pc:sldChg chg="modSp mod">
        <pc:chgData name="DeSantis, Candice" userId="ebf7425b-4c1c-4725-9788-d1206430aedf" providerId="ADAL" clId="{5B4001C5-57CB-478D-A4AF-B16CE92DF6F1}" dt="2021-03-24T16:36:07.207" v="2052" actId="20577"/>
        <pc:sldMkLst>
          <pc:docMk/>
          <pc:sldMk cId="4053731649" sldId="508"/>
        </pc:sldMkLst>
        <pc:spChg chg="mod">
          <ac:chgData name="DeSantis, Candice" userId="ebf7425b-4c1c-4725-9788-d1206430aedf" providerId="ADAL" clId="{5B4001C5-57CB-478D-A4AF-B16CE92DF6F1}" dt="2021-03-24T16:36:07.207" v="2052" actId="20577"/>
          <ac:spMkLst>
            <pc:docMk/>
            <pc:sldMk cId="4053731649" sldId="508"/>
            <ac:spMk id="4" creationId="{9F800888-D9B6-49F1-8B90-B7E4BB43ED5B}"/>
          </ac:spMkLst>
        </pc:spChg>
      </pc:sldChg>
      <pc:sldChg chg="modSp mod">
        <pc:chgData name="DeSantis, Candice" userId="ebf7425b-4c1c-4725-9788-d1206430aedf" providerId="ADAL" clId="{5B4001C5-57CB-478D-A4AF-B16CE92DF6F1}" dt="2021-03-24T16:36:16.995" v="2054" actId="20577"/>
        <pc:sldMkLst>
          <pc:docMk/>
          <pc:sldMk cId="2211355991" sldId="510"/>
        </pc:sldMkLst>
        <pc:spChg chg="mod">
          <ac:chgData name="DeSantis, Candice" userId="ebf7425b-4c1c-4725-9788-d1206430aedf" providerId="ADAL" clId="{5B4001C5-57CB-478D-A4AF-B16CE92DF6F1}" dt="2021-03-24T16:36:16.995" v="2054" actId="20577"/>
          <ac:spMkLst>
            <pc:docMk/>
            <pc:sldMk cId="2211355991" sldId="510"/>
            <ac:spMk id="4" creationId="{9F800888-D9B6-49F1-8B90-B7E4BB43ED5B}"/>
          </ac:spMkLst>
        </pc:spChg>
      </pc:sldChg>
      <pc:sldChg chg="modSp mod">
        <pc:chgData name="DeSantis, Candice" userId="ebf7425b-4c1c-4725-9788-d1206430aedf" providerId="ADAL" clId="{5B4001C5-57CB-478D-A4AF-B16CE92DF6F1}" dt="2021-03-24T16:36:34.117" v="2057" actId="113"/>
        <pc:sldMkLst>
          <pc:docMk/>
          <pc:sldMk cId="75180250" sldId="511"/>
        </pc:sldMkLst>
        <pc:spChg chg="mod">
          <ac:chgData name="DeSantis, Candice" userId="ebf7425b-4c1c-4725-9788-d1206430aedf" providerId="ADAL" clId="{5B4001C5-57CB-478D-A4AF-B16CE92DF6F1}" dt="2021-03-24T16:36:34.117" v="2057" actId="113"/>
          <ac:spMkLst>
            <pc:docMk/>
            <pc:sldMk cId="75180250" sldId="511"/>
            <ac:spMk id="4" creationId="{9F800888-D9B6-49F1-8B90-B7E4BB43ED5B}"/>
          </ac:spMkLst>
        </pc:spChg>
      </pc:sldChg>
      <pc:sldChg chg="modSp mod">
        <pc:chgData name="DeSantis, Candice" userId="ebf7425b-4c1c-4725-9788-d1206430aedf" providerId="ADAL" clId="{5B4001C5-57CB-478D-A4AF-B16CE92DF6F1}" dt="2021-03-24T16:36:59.571" v="2064" actId="113"/>
        <pc:sldMkLst>
          <pc:docMk/>
          <pc:sldMk cId="3762885562" sldId="512"/>
        </pc:sldMkLst>
        <pc:spChg chg="mod">
          <ac:chgData name="DeSantis, Candice" userId="ebf7425b-4c1c-4725-9788-d1206430aedf" providerId="ADAL" clId="{5B4001C5-57CB-478D-A4AF-B16CE92DF6F1}" dt="2021-03-24T16:36:59.571" v="2064" actId="113"/>
          <ac:spMkLst>
            <pc:docMk/>
            <pc:sldMk cId="3762885562" sldId="512"/>
            <ac:spMk id="4" creationId="{9F800888-D9B6-49F1-8B90-B7E4BB43ED5B}"/>
          </ac:spMkLst>
        </pc:spChg>
      </pc:sldChg>
      <pc:sldChg chg="modSp mod">
        <pc:chgData name="DeSantis, Candice" userId="ebf7425b-4c1c-4725-9788-d1206430aedf" providerId="ADAL" clId="{5B4001C5-57CB-478D-A4AF-B16CE92DF6F1}" dt="2021-03-24T16:33:54.587" v="2031" actId="404"/>
        <pc:sldMkLst>
          <pc:docMk/>
          <pc:sldMk cId="3009270370" sldId="513"/>
        </pc:sldMkLst>
        <pc:spChg chg="mod">
          <ac:chgData name="DeSantis, Candice" userId="ebf7425b-4c1c-4725-9788-d1206430aedf" providerId="ADAL" clId="{5B4001C5-57CB-478D-A4AF-B16CE92DF6F1}" dt="2021-03-24T16:33:54.587" v="2031" actId="404"/>
          <ac:spMkLst>
            <pc:docMk/>
            <pc:sldMk cId="3009270370" sldId="513"/>
            <ac:spMk id="4" creationId="{9F800888-D9B6-49F1-8B90-B7E4BB43ED5B}"/>
          </ac:spMkLst>
        </pc:spChg>
      </pc:sldChg>
      <pc:sldChg chg="modSp mod">
        <pc:chgData name="DeSantis, Candice" userId="ebf7425b-4c1c-4725-9788-d1206430aedf" providerId="ADAL" clId="{5B4001C5-57CB-478D-A4AF-B16CE92DF6F1}" dt="2021-03-24T16:34:12.295" v="2034" actId="20577"/>
        <pc:sldMkLst>
          <pc:docMk/>
          <pc:sldMk cId="1907803156" sldId="514"/>
        </pc:sldMkLst>
        <pc:spChg chg="mod">
          <ac:chgData name="DeSantis, Candice" userId="ebf7425b-4c1c-4725-9788-d1206430aedf" providerId="ADAL" clId="{5B4001C5-57CB-478D-A4AF-B16CE92DF6F1}" dt="2021-03-24T16:34:12.295" v="2034" actId="20577"/>
          <ac:spMkLst>
            <pc:docMk/>
            <pc:sldMk cId="1907803156" sldId="514"/>
            <ac:spMk id="4" creationId="{9F800888-D9B6-49F1-8B90-B7E4BB43ED5B}"/>
          </ac:spMkLst>
        </pc:spChg>
      </pc:sldChg>
      <pc:sldChg chg="modSp mod">
        <pc:chgData name="DeSantis, Candice" userId="ebf7425b-4c1c-4725-9788-d1206430aedf" providerId="ADAL" clId="{5B4001C5-57CB-478D-A4AF-B16CE92DF6F1}" dt="2021-03-24T16:37:30.054" v="2065" actId="20577"/>
        <pc:sldMkLst>
          <pc:docMk/>
          <pc:sldMk cId="211501705" sldId="515"/>
        </pc:sldMkLst>
        <pc:spChg chg="mod">
          <ac:chgData name="DeSantis, Candice" userId="ebf7425b-4c1c-4725-9788-d1206430aedf" providerId="ADAL" clId="{5B4001C5-57CB-478D-A4AF-B16CE92DF6F1}" dt="2021-03-24T16:37:30.054" v="2065" actId="20577"/>
          <ac:spMkLst>
            <pc:docMk/>
            <pc:sldMk cId="211501705" sldId="515"/>
            <ac:spMk id="4" creationId="{9F800888-D9B6-49F1-8B90-B7E4BB43ED5B}"/>
          </ac:spMkLst>
        </pc:spChg>
      </pc:sldChg>
      <pc:sldChg chg="modSp mod">
        <pc:chgData name="DeSantis, Candice" userId="ebf7425b-4c1c-4725-9788-d1206430aedf" providerId="ADAL" clId="{5B4001C5-57CB-478D-A4AF-B16CE92DF6F1}" dt="2021-03-24T16:34:55.219" v="2043" actId="404"/>
        <pc:sldMkLst>
          <pc:docMk/>
          <pc:sldMk cId="4125695718" sldId="516"/>
        </pc:sldMkLst>
        <pc:spChg chg="mod">
          <ac:chgData name="DeSantis, Candice" userId="ebf7425b-4c1c-4725-9788-d1206430aedf" providerId="ADAL" clId="{5B4001C5-57CB-478D-A4AF-B16CE92DF6F1}" dt="2021-03-24T16:34:55.219" v="2043" actId="404"/>
          <ac:spMkLst>
            <pc:docMk/>
            <pc:sldMk cId="4125695718" sldId="516"/>
            <ac:spMk id="4" creationId="{9F800888-D9B6-49F1-8B90-B7E4BB43ED5B}"/>
          </ac:spMkLst>
        </pc:spChg>
      </pc:sldChg>
      <pc:sldChg chg="modSp mod">
        <pc:chgData name="DeSantis, Candice" userId="ebf7425b-4c1c-4725-9788-d1206430aedf" providerId="ADAL" clId="{5B4001C5-57CB-478D-A4AF-B16CE92DF6F1}" dt="2021-03-24T16:35:06.925" v="2046" actId="404"/>
        <pc:sldMkLst>
          <pc:docMk/>
          <pc:sldMk cId="2908026960" sldId="517"/>
        </pc:sldMkLst>
        <pc:spChg chg="mod">
          <ac:chgData name="DeSantis, Candice" userId="ebf7425b-4c1c-4725-9788-d1206430aedf" providerId="ADAL" clId="{5B4001C5-57CB-478D-A4AF-B16CE92DF6F1}" dt="2021-03-24T16:35:06.925" v="2046" actId="404"/>
          <ac:spMkLst>
            <pc:docMk/>
            <pc:sldMk cId="2908026960" sldId="517"/>
            <ac:spMk id="4" creationId="{9F800888-D9B6-49F1-8B90-B7E4BB43ED5B}"/>
          </ac:spMkLst>
        </pc:spChg>
      </pc:sldChg>
      <pc:sldChg chg="modSp mod">
        <pc:chgData name="DeSantis, Candice" userId="ebf7425b-4c1c-4725-9788-d1206430aedf" providerId="ADAL" clId="{5B4001C5-57CB-478D-A4AF-B16CE92DF6F1}" dt="2021-03-24T16:37:42.877" v="2066" actId="20577"/>
        <pc:sldMkLst>
          <pc:docMk/>
          <pc:sldMk cId="559650302" sldId="518"/>
        </pc:sldMkLst>
        <pc:spChg chg="mod">
          <ac:chgData name="DeSantis, Candice" userId="ebf7425b-4c1c-4725-9788-d1206430aedf" providerId="ADAL" clId="{5B4001C5-57CB-478D-A4AF-B16CE92DF6F1}" dt="2021-03-24T16:37:42.877" v="2066" actId="20577"/>
          <ac:spMkLst>
            <pc:docMk/>
            <pc:sldMk cId="559650302" sldId="518"/>
            <ac:spMk id="4" creationId="{9F800888-D9B6-49F1-8B90-B7E4BB43ED5B}"/>
          </ac:spMkLst>
        </pc:spChg>
      </pc:sldChg>
      <pc:sldChg chg="modSp mod">
        <pc:chgData name="DeSantis, Candice" userId="ebf7425b-4c1c-4725-9788-d1206430aedf" providerId="ADAL" clId="{5B4001C5-57CB-478D-A4AF-B16CE92DF6F1}" dt="2021-03-24T16:35:29.689" v="2051" actId="404"/>
        <pc:sldMkLst>
          <pc:docMk/>
          <pc:sldMk cId="3938354102" sldId="519"/>
        </pc:sldMkLst>
        <pc:spChg chg="mod">
          <ac:chgData name="DeSantis, Candice" userId="ebf7425b-4c1c-4725-9788-d1206430aedf" providerId="ADAL" clId="{5B4001C5-57CB-478D-A4AF-B16CE92DF6F1}" dt="2021-03-24T16:35:29.689" v="2051" actId="404"/>
          <ac:spMkLst>
            <pc:docMk/>
            <pc:sldMk cId="3938354102" sldId="519"/>
            <ac:spMk id="4" creationId="{9F800888-D9B6-49F1-8B90-B7E4BB43ED5B}"/>
          </ac:spMkLst>
        </pc:spChg>
      </pc:sldChg>
      <pc:sldChg chg="modSp mod">
        <pc:chgData name="DeSantis, Candice" userId="ebf7425b-4c1c-4725-9788-d1206430aedf" providerId="ADAL" clId="{5B4001C5-57CB-478D-A4AF-B16CE92DF6F1}" dt="2021-03-24T16:36:09.879" v="2053" actId="20577"/>
        <pc:sldMkLst>
          <pc:docMk/>
          <pc:sldMk cId="2243676440" sldId="520"/>
        </pc:sldMkLst>
        <pc:spChg chg="mod">
          <ac:chgData name="DeSantis, Candice" userId="ebf7425b-4c1c-4725-9788-d1206430aedf" providerId="ADAL" clId="{5B4001C5-57CB-478D-A4AF-B16CE92DF6F1}" dt="2021-03-24T16:36:09.879" v="2053" actId="20577"/>
          <ac:spMkLst>
            <pc:docMk/>
            <pc:sldMk cId="2243676440" sldId="520"/>
            <ac:spMk id="4" creationId="{9F800888-D9B6-49F1-8B90-B7E4BB43ED5B}"/>
          </ac:spMkLst>
        </pc:spChg>
      </pc:sldChg>
      <pc:sldChg chg="modSp mod">
        <pc:chgData name="DeSantis, Candice" userId="ebf7425b-4c1c-4725-9788-d1206430aedf" providerId="ADAL" clId="{5B4001C5-57CB-478D-A4AF-B16CE92DF6F1}" dt="2021-03-26T15:54:41.899" v="2960" actId="12"/>
        <pc:sldMkLst>
          <pc:docMk/>
          <pc:sldMk cId="2307014536" sldId="521"/>
        </pc:sldMkLst>
        <pc:spChg chg="mod">
          <ac:chgData name="DeSantis, Candice" userId="ebf7425b-4c1c-4725-9788-d1206430aedf" providerId="ADAL" clId="{5B4001C5-57CB-478D-A4AF-B16CE92DF6F1}" dt="2021-03-26T15:54:41.899" v="2960" actId="12"/>
          <ac:spMkLst>
            <pc:docMk/>
            <pc:sldMk cId="2307014536" sldId="521"/>
            <ac:spMk id="5" creationId="{99CCEBF0-39D5-4C40-A33A-F38722241062}"/>
          </ac:spMkLst>
        </pc:spChg>
      </pc:sldChg>
      <pc:sldChg chg="modSp add mod">
        <pc:chgData name="DeSantis, Candice" userId="ebf7425b-4c1c-4725-9788-d1206430aedf" providerId="ADAL" clId="{5B4001C5-57CB-478D-A4AF-B16CE92DF6F1}" dt="2021-03-24T16:34:41.323" v="2040" actId="113"/>
        <pc:sldMkLst>
          <pc:docMk/>
          <pc:sldMk cId="47652382" sldId="527"/>
        </pc:sldMkLst>
        <pc:spChg chg="mod">
          <ac:chgData name="DeSantis, Candice" userId="ebf7425b-4c1c-4725-9788-d1206430aedf" providerId="ADAL" clId="{5B4001C5-57CB-478D-A4AF-B16CE92DF6F1}" dt="2021-03-24T16:34:41.323" v="2040" actId="113"/>
          <ac:spMkLst>
            <pc:docMk/>
            <pc:sldMk cId="47652382" sldId="527"/>
            <ac:spMk id="4" creationId="{9F800888-D9B6-49F1-8B90-B7E4BB43ED5B}"/>
          </ac:spMkLst>
        </pc:spChg>
      </pc:sldChg>
      <pc:sldChg chg="add del">
        <pc:chgData name="DeSantis, Candice" userId="ebf7425b-4c1c-4725-9788-d1206430aedf" providerId="ADAL" clId="{5B4001C5-57CB-478D-A4AF-B16CE92DF6F1}" dt="2021-03-24T16:09:13.797" v="1376" actId="2696"/>
        <pc:sldMkLst>
          <pc:docMk/>
          <pc:sldMk cId="1936996685" sldId="527"/>
        </pc:sldMkLst>
      </pc:sldChg>
      <pc:sldChg chg="modSp add del mod">
        <pc:chgData name="DeSantis, Candice" userId="ebf7425b-4c1c-4725-9788-d1206430aedf" providerId="ADAL" clId="{5B4001C5-57CB-478D-A4AF-B16CE92DF6F1}" dt="2021-03-29T01:10:43.403" v="3170" actId="47"/>
        <pc:sldMkLst>
          <pc:docMk/>
          <pc:sldMk cId="4288151949" sldId="528"/>
        </pc:sldMkLst>
        <pc:spChg chg="mod">
          <ac:chgData name="DeSantis, Candice" userId="ebf7425b-4c1c-4725-9788-d1206430aedf" providerId="ADAL" clId="{5B4001C5-57CB-478D-A4AF-B16CE92DF6F1}" dt="2021-03-24T16:14:53.123" v="1491" actId="2711"/>
          <ac:spMkLst>
            <pc:docMk/>
            <pc:sldMk cId="4288151949" sldId="528"/>
            <ac:spMk id="5" creationId="{99CCEBF0-39D5-4C40-A33A-F38722241062}"/>
          </ac:spMkLst>
        </pc:spChg>
        <pc:spChg chg="mod">
          <ac:chgData name="DeSantis, Candice" userId="ebf7425b-4c1c-4725-9788-d1206430aedf" providerId="ADAL" clId="{5B4001C5-57CB-478D-A4AF-B16CE92DF6F1}" dt="2021-03-24T16:26:32.124" v="1865" actId="6549"/>
          <ac:spMkLst>
            <pc:docMk/>
            <pc:sldMk cId="4288151949" sldId="528"/>
            <ac:spMk id="6" creationId="{298CE079-4792-4EF1-A937-3BE401255C5A}"/>
          </ac:spMkLst>
        </pc:spChg>
      </pc:sldChg>
      <pc:sldChg chg="addSp delSp modSp add mod">
        <pc:chgData name="DeSantis, Candice" userId="ebf7425b-4c1c-4725-9788-d1206430aedf" providerId="ADAL" clId="{5B4001C5-57CB-478D-A4AF-B16CE92DF6F1}" dt="2021-03-24T16:26:25.289" v="1863" actId="6549"/>
        <pc:sldMkLst>
          <pc:docMk/>
          <pc:sldMk cId="1942981165" sldId="529"/>
        </pc:sldMkLst>
        <pc:spChg chg="add mod">
          <ac:chgData name="DeSantis, Candice" userId="ebf7425b-4c1c-4725-9788-d1206430aedf" providerId="ADAL" clId="{5B4001C5-57CB-478D-A4AF-B16CE92DF6F1}" dt="2021-03-24T16:17:29.508" v="1535" actId="1076"/>
          <ac:spMkLst>
            <pc:docMk/>
            <pc:sldMk cId="1942981165" sldId="529"/>
            <ac:spMk id="2" creationId="{E348103E-2970-42E5-8D80-80ADBE9BDF9B}"/>
          </ac:spMkLst>
        </pc:spChg>
        <pc:spChg chg="mod">
          <ac:chgData name="DeSantis, Candice" userId="ebf7425b-4c1c-4725-9788-d1206430aedf" providerId="ADAL" clId="{5B4001C5-57CB-478D-A4AF-B16CE92DF6F1}" dt="2021-03-24T16:26:25.289" v="1863" actId="6549"/>
          <ac:spMkLst>
            <pc:docMk/>
            <pc:sldMk cId="1942981165" sldId="529"/>
            <ac:spMk id="7" creationId="{A6807F36-B7FE-4F3D-B16E-856A7EAFCA86}"/>
          </ac:spMkLst>
        </pc:spChg>
        <pc:picChg chg="add mod">
          <ac:chgData name="DeSantis, Candice" userId="ebf7425b-4c1c-4725-9788-d1206430aedf" providerId="ADAL" clId="{5B4001C5-57CB-478D-A4AF-B16CE92DF6F1}" dt="2021-03-24T16:17:37.485" v="1536" actId="1076"/>
          <ac:picMkLst>
            <pc:docMk/>
            <pc:sldMk cId="1942981165" sldId="529"/>
            <ac:picMk id="5" creationId="{897EDA2A-57C6-433A-B587-E698EC8901D0}"/>
          </ac:picMkLst>
        </pc:picChg>
        <pc:picChg chg="del">
          <ac:chgData name="DeSantis, Candice" userId="ebf7425b-4c1c-4725-9788-d1206430aedf" providerId="ADAL" clId="{5B4001C5-57CB-478D-A4AF-B16CE92DF6F1}" dt="2021-03-24T16:16:04.966" v="1520" actId="478"/>
          <ac:picMkLst>
            <pc:docMk/>
            <pc:sldMk cId="1942981165" sldId="529"/>
            <ac:picMk id="11" creationId="{051256D1-CDA0-49A4-A7C9-BAF4E53DBE9F}"/>
          </ac:picMkLst>
        </pc:picChg>
      </pc:sldChg>
      <pc:sldChg chg="addSp delSp modSp add mod">
        <pc:chgData name="DeSantis, Candice" userId="ebf7425b-4c1c-4725-9788-d1206430aedf" providerId="ADAL" clId="{5B4001C5-57CB-478D-A4AF-B16CE92DF6F1}" dt="2021-03-24T16:27:30.264" v="1927" actId="20577"/>
        <pc:sldMkLst>
          <pc:docMk/>
          <pc:sldMk cId="2456131167" sldId="530"/>
        </pc:sldMkLst>
        <pc:spChg chg="add del mod">
          <ac:chgData name="DeSantis, Candice" userId="ebf7425b-4c1c-4725-9788-d1206430aedf" providerId="ADAL" clId="{5B4001C5-57CB-478D-A4AF-B16CE92DF6F1}" dt="2021-03-24T16:25:37.359" v="1813" actId="478"/>
          <ac:spMkLst>
            <pc:docMk/>
            <pc:sldMk cId="2456131167" sldId="530"/>
            <ac:spMk id="2" creationId="{E51CF52B-A6D5-402D-9459-25B293F7135A}"/>
          </ac:spMkLst>
        </pc:spChg>
        <pc:spChg chg="add mod">
          <ac:chgData name="DeSantis, Candice" userId="ebf7425b-4c1c-4725-9788-d1206430aedf" providerId="ADAL" clId="{5B4001C5-57CB-478D-A4AF-B16CE92DF6F1}" dt="2021-03-24T16:27:30.264" v="1927" actId="20577"/>
          <ac:spMkLst>
            <pc:docMk/>
            <pc:sldMk cId="2456131167" sldId="530"/>
            <ac:spMk id="5" creationId="{34300B19-48C7-4295-976F-5C88B00D49CA}"/>
          </ac:spMkLst>
        </pc:spChg>
        <pc:spChg chg="mod">
          <ac:chgData name="DeSantis, Candice" userId="ebf7425b-4c1c-4725-9788-d1206430aedf" providerId="ADAL" clId="{5B4001C5-57CB-478D-A4AF-B16CE92DF6F1}" dt="2021-03-24T16:26:21.935" v="1862" actId="6549"/>
          <ac:spMkLst>
            <pc:docMk/>
            <pc:sldMk cId="2456131167" sldId="530"/>
            <ac:spMk id="7" creationId="{A6807F36-B7FE-4F3D-B16E-856A7EAFCA86}"/>
          </ac:spMkLst>
        </pc:spChg>
        <pc:picChg chg="del">
          <ac:chgData name="DeSantis, Candice" userId="ebf7425b-4c1c-4725-9788-d1206430aedf" providerId="ADAL" clId="{5B4001C5-57CB-478D-A4AF-B16CE92DF6F1}" dt="2021-03-24T16:19:43.982" v="1550" actId="478"/>
          <ac:picMkLst>
            <pc:docMk/>
            <pc:sldMk cId="2456131167" sldId="530"/>
            <ac:picMk id="11" creationId="{051256D1-CDA0-49A4-A7C9-BAF4E53DBE9F}"/>
          </ac:picMkLst>
        </pc:picChg>
      </pc:sldChg>
      <pc:sldChg chg="addSp delSp modSp add mod ord">
        <pc:chgData name="DeSantis, Candice" userId="ebf7425b-4c1c-4725-9788-d1206430aedf" providerId="ADAL" clId="{5B4001C5-57CB-478D-A4AF-B16CE92DF6F1}" dt="2021-03-24T16:30:37.310" v="1978" actId="13926"/>
        <pc:sldMkLst>
          <pc:docMk/>
          <pc:sldMk cId="2894493104" sldId="531"/>
        </pc:sldMkLst>
        <pc:spChg chg="add mod">
          <ac:chgData name="DeSantis, Candice" userId="ebf7425b-4c1c-4725-9788-d1206430aedf" providerId="ADAL" clId="{5B4001C5-57CB-478D-A4AF-B16CE92DF6F1}" dt="2021-03-24T16:30:37.310" v="1978" actId="13926"/>
          <ac:spMkLst>
            <pc:docMk/>
            <pc:sldMk cId="2894493104" sldId="531"/>
            <ac:spMk id="4" creationId="{E8223F7C-1E1A-42A6-88E5-9A84B779A68C}"/>
          </ac:spMkLst>
        </pc:spChg>
        <pc:spChg chg="mod">
          <ac:chgData name="DeSantis, Candice" userId="ebf7425b-4c1c-4725-9788-d1206430aedf" providerId="ADAL" clId="{5B4001C5-57CB-478D-A4AF-B16CE92DF6F1}" dt="2021-03-24T16:28:58.217" v="1961" actId="20577"/>
          <ac:spMkLst>
            <pc:docMk/>
            <pc:sldMk cId="2894493104" sldId="531"/>
            <ac:spMk id="7" creationId="{A6807F36-B7FE-4F3D-B16E-856A7EAFCA86}"/>
          </ac:spMkLst>
        </pc:spChg>
        <pc:picChg chg="del">
          <ac:chgData name="DeSantis, Candice" userId="ebf7425b-4c1c-4725-9788-d1206430aedf" providerId="ADAL" clId="{5B4001C5-57CB-478D-A4AF-B16CE92DF6F1}" dt="2021-03-24T16:19:46.567" v="1551" actId="478"/>
          <ac:picMkLst>
            <pc:docMk/>
            <pc:sldMk cId="2894493104" sldId="531"/>
            <ac:picMk id="11" creationId="{051256D1-CDA0-49A4-A7C9-BAF4E53DBE9F}"/>
          </ac:picMkLst>
        </pc:picChg>
      </pc:sldChg>
      <pc:sldChg chg="modSp add del mod">
        <pc:chgData name="DeSantis, Candice" userId="ebf7425b-4c1c-4725-9788-d1206430aedf" providerId="ADAL" clId="{5B4001C5-57CB-478D-A4AF-B16CE92DF6F1}" dt="2021-03-24T18:43:42.796" v="2800" actId="47"/>
        <pc:sldMkLst>
          <pc:docMk/>
          <pc:sldMk cId="144977444" sldId="532"/>
        </pc:sldMkLst>
        <pc:spChg chg="mod">
          <ac:chgData name="DeSantis, Candice" userId="ebf7425b-4c1c-4725-9788-d1206430aedf" providerId="ADAL" clId="{5B4001C5-57CB-478D-A4AF-B16CE92DF6F1}" dt="2021-03-24T18:38:28.827" v="2267" actId="20577"/>
          <ac:spMkLst>
            <pc:docMk/>
            <pc:sldMk cId="144977444" sldId="532"/>
            <ac:spMk id="4" creationId="{3F6CE2FE-F02B-461B-8C8F-E1DFA26F0ED4}"/>
          </ac:spMkLst>
        </pc:spChg>
      </pc:sldChg>
      <pc:sldChg chg="modSp add mod">
        <pc:chgData name="DeSantis, Candice" userId="ebf7425b-4c1c-4725-9788-d1206430aedf" providerId="ADAL" clId="{5B4001C5-57CB-478D-A4AF-B16CE92DF6F1}" dt="2021-03-26T18:42:17.260" v="3141" actId="179"/>
        <pc:sldMkLst>
          <pc:docMk/>
          <pc:sldMk cId="1295997539" sldId="532"/>
        </pc:sldMkLst>
        <pc:spChg chg="mod">
          <ac:chgData name="DeSantis, Candice" userId="ebf7425b-4c1c-4725-9788-d1206430aedf" providerId="ADAL" clId="{5B4001C5-57CB-478D-A4AF-B16CE92DF6F1}" dt="2021-03-26T18:42:17.260" v="3141" actId="179"/>
          <ac:spMkLst>
            <pc:docMk/>
            <pc:sldMk cId="1295997539" sldId="532"/>
            <ac:spMk id="5" creationId="{99CCEBF0-39D5-4C40-A33A-F38722241062}"/>
          </ac:spMkLst>
        </pc:spChg>
      </pc:sldChg>
      <pc:sldChg chg="modSp add del mod">
        <pc:chgData name="DeSantis, Candice" userId="ebf7425b-4c1c-4725-9788-d1206430aedf" providerId="ADAL" clId="{5B4001C5-57CB-478D-A4AF-B16CE92DF6F1}" dt="2021-03-24T17:05:36.141" v="2227" actId="47"/>
        <pc:sldMkLst>
          <pc:docMk/>
          <pc:sldMk cId="2747236440" sldId="532"/>
        </pc:sldMkLst>
        <pc:spChg chg="mod">
          <ac:chgData name="DeSantis, Candice" userId="ebf7425b-4c1c-4725-9788-d1206430aedf" providerId="ADAL" clId="{5B4001C5-57CB-478D-A4AF-B16CE92DF6F1}" dt="2021-03-24T17:03:29.925" v="2143" actId="6549"/>
          <ac:spMkLst>
            <pc:docMk/>
            <pc:sldMk cId="2747236440" sldId="532"/>
            <ac:spMk id="3" creationId="{06942845-BD5A-42C5-A5C4-13339DD507AB}"/>
          </ac:spMkLst>
        </pc:spChg>
      </pc:sldChg>
    </pc:docChg>
  </pc:docChgLst>
  <pc:docChgLst>
    <pc:chgData name="Simons, Leanne" userId="S::leanne.simons@tea.texas.gov::f0b41770-584b-4844-b5c5-b29dec998724" providerId="AD" clId="Web-{171AD661-F42F-866E-544C-9596F5A8B486}"/>
    <pc:docChg chg="">
      <pc:chgData name="Simons, Leanne" userId="S::leanne.simons@tea.texas.gov::f0b41770-584b-4844-b5c5-b29dec998724" providerId="AD" clId="Web-{171AD661-F42F-866E-544C-9596F5A8B486}" dt="2021-03-16T18:16:50.085" v="0"/>
      <pc:docMkLst>
        <pc:docMk/>
      </pc:docMkLst>
      <pc:sldChg chg="addCm">
        <pc:chgData name="Simons, Leanne" userId="S::leanne.simons@tea.texas.gov::f0b41770-584b-4844-b5c5-b29dec998724" providerId="AD" clId="Web-{171AD661-F42F-866E-544C-9596F5A8B486}" dt="2021-03-16T18:16:50.085" v="0"/>
        <pc:sldMkLst>
          <pc:docMk/>
          <pc:sldMk cId="3529641639" sldId="362"/>
        </pc:sldMkLst>
      </pc:sldChg>
    </pc:docChg>
  </pc:docChgLst>
  <pc:docChgLst>
    <pc:chgData name="Johnson, Scott" userId="bec97677-f0c6-4bfb-b610-83dc74061801" providerId="ADAL" clId="{33555753-0656-4F0A-96B2-C4032CE44204}"/>
    <pc:docChg chg="custSel addSld delSld modSld sldOrd">
      <pc:chgData name="Johnson, Scott" userId="bec97677-f0c6-4bfb-b610-83dc74061801" providerId="ADAL" clId="{33555753-0656-4F0A-96B2-C4032CE44204}" dt="2021-03-25T21:25:00.274" v="150" actId="1589"/>
      <pc:docMkLst>
        <pc:docMk/>
      </pc:docMkLst>
      <pc:sldChg chg="addCm">
        <pc:chgData name="Johnson, Scott" userId="bec97677-f0c6-4bfb-b610-83dc74061801" providerId="ADAL" clId="{33555753-0656-4F0A-96B2-C4032CE44204}" dt="2021-03-22T16:58:05.087" v="68" actId="1589"/>
        <pc:sldMkLst>
          <pc:docMk/>
          <pc:sldMk cId="2130535973" sldId="369"/>
        </pc:sldMkLst>
      </pc:sldChg>
      <pc:sldChg chg="modSp mod">
        <pc:chgData name="Johnson, Scott" userId="bec97677-f0c6-4bfb-b610-83dc74061801" providerId="ADAL" clId="{33555753-0656-4F0A-96B2-C4032CE44204}" dt="2021-03-23T18:53:16.129" v="90" actId="6549"/>
        <pc:sldMkLst>
          <pc:docMk/>
          <pc:sldMk cId="821474437" sldId="386"/>
        </pc:sldMkLst>
        <pc:spChg chg="mod">
          <ac:chgData name="Johnson, Scott" userId="bec97677-f0c6-4bfb-b610-83dc74061801" providerId="ADAL" clId="{33555753-0656-4F0A-96B2-C4032CE44204}" dt="2021-03-23T18:53:16.129" v="90" actId="6549"/>
          <ac:spMkLst>
            <pc:docMk/>
            <pc:sldMk cId="821474437" sldId="386"/>
            <ac:spMk id="5" creationId="{99CCEBF0-39D5-4C40-A33A-F38722241062}"/>
          </ac:spMkLst>
        </pc:spChg>
      </pc:sldChg>
      <pc:sldChg chg="addCm">
        <pc:chgData name="Johnson, Scott" userId="bec97677-f0c6-4bfb-b610-83dc74061801" providerId="ADAL" clId="{33555753-0656-4F0A-96B2-C4032CE44204}" dt="2021-03-22T16:57:43.149" v="67" actId="1589"/>
        <pc:sldMkLst>
          <pc:docMk/>
          <pc:sldMk cId="1009672304" sldId="451"/>
        </pc:sldMkLst>
      </pc:sldChg>
      <pc:sldChg chg="addCm">
        <pc:chgData name="Johnson, Scott" userId="bec97677-f0c6-4bfb-b610-83dc74061801" providerId="ADAL" clId="{33555753-0656-4F0A-96B2-C4032CE44204}" dt="2021-03-22T16:58:32.531" v="69" actId="1589"/>
        <pc:sldMkLst>
          <pc:docMk/>
          <pc:sldMk cId="1851317170" sldId="452"/>
        </pc:sldMkLst>
      </pc:sldChg>
      <pc:sldChg chg="modSp mod modShow addCm">
        <pc:chgData name="Johnson, Scott" userId="bec97677-f0c6-4bfb-b610-83dc74061801" providerId="ADAL" clId="{33555753-0656-4F0A-96B2-C4032CE44204}" dt="2021-03-22T16:52:23.283" v="24" actId="1589"/>
        <pc:sldMkLst>
          <pc:docMk/>
          <pc:sldMk cId="503959960" sldId="456"/>
        </pc:sldMkLst>
        <pc:spChg chg="mod">
          <ac:chgData name="Johnson, Scott" userId="bec97677-f0c6-4bfb-b610-83dc74061801" providerId="ADAL" clId="{33555753-0656-4F0A-96B2-C4032CE44204}" dt="2021-03-22T16:47:46.534" v="3" actId="1076"/>
          <ac:spMkLst>
            <pc:docMk/>
            <pc:sldMk cId="503959960" sldId="456"/>
            <ac:spMk id="3" creationId="{B7726A92-BC31-4481-93A2-EECFCB56AD22}"/>
          </ac:spMkLst>
        </pc:spChg>
        <pc:spChg chg="mod">
          <ac:chgData name="Johnson, Scott" userId="bec97677-f0c6-4bfb-b610-83dc74061801" providerId="ADAL" clId="{33555753-0656-4F0A-96B2-C4032CE44204}" dt="2021-03-22T16:47:50.499" v="4" actId="1076"/>
          <ac:spMkLst>
            <pc:docMk/>
            <pc:sldMk cId="503959960" sldId="456"/>
            <ac:spMk id="4" creationId="{9F800888-D9B6-49F1-8B90-B7E4BB43ED5B}"/>
          </ac:spMkLst>
        </pc:spChg>
      </pc:sldChg>
      <pc:sldChg chg="modSp del mod ord">
        <pc:chgData name="Johnson, Scott" userId="bec97677-f0c6-4bfb-b610-83dc74061801" providerId="ADAL" clId="{33555753-0656-4F0A-96B2-C4032CE44204}" dt="2021-03-22T16:51:29.809" v="22" actId="47"/>
        <pc:sldMkLst>
          <pc:docMk/>
          <pc:sldMk cId="2060138568" sldId="476"/>
        </pc:sldMkLst>
        <pc:spChg chg="mod">
          <ac:chgData name="Johnson, Scott" userId="bec97677-f0c6-4bfb-b610-83dc74061801" providerId="ADAL" clId="{33555753-0656-4F0A-96B2-C4032CE44204}" dt="2021-03-22T16:47:40.322" v="2" actId="1076"/>
          <ac:spMkLst>
            <pc:docMk/>
            <pc:sldMk cId="2060138568" sldId="476"/>
            <ac:spMk id="3" creationId="{B7726A92-BC31-4481-93A2-EECFCB56AD22}"/>
          </ac:spMkLst>
        </pc:spChg>
        <pc:spChg chg="mod">
          <ac:chgData name="Johnson, Scott" userId="bec97677-f0c6-4bfb-b610-83dc74061801" providerId="ADAL" clId="{33555753-0656-4F0A-96B2-C4032CE44204}" dt="2021-03-22T16:47:33.773" v="0" actId="1076"/>
          <ac:spMkLst>
            <pc:docMk/>
            <pc:sldMk cId="2060138568" sldId="476"/>
            <ac:spMk id="4" creationId="{9F800888-D9B6-49F1-8B90-B7E4BB43ED5B}"/>
          </ac:spMkLst>
        </pc:spChg>
      </pc:sldChg>
      <pc:sldChg chg="del">
        <pc:chgData name="Johnson, Scott" userId="bec97677-f0c6-4bfb-b610-83dc74061801" providerId="ADAL" clId="{33555753-0656-4F0A-96B2-C4032CE44204}" dt="2021-03-22T16:56:19.860" v="62" actId="47"/>
        <pc:sldMkLst>
          <pc:docMk/>
          <pc:sldMk cId="515261180" sldId="477"/>
        </pc:sldMkLst>
      </pc:sldChg>
      <pc:sldChg chg="del">
        <pc:chgData name="Johnson, Scott" userId="bec97677-f0c6-4bfb-b610-83dc74061801" providerId="ADAL" clId="{33555753-0656-4F0A-96B2-C4032CE44204}" dt="2021-03-22T16:53:48.782" v="41" actId="47"/>
        <pc:sldMkLst>
          <pc:docMk/>
          <pc:sldMk cId="2254325747" sldId="480"/>
        </pc:sldMkLst>
      </pc:sldChg>
      <pc:sldChg chg="del">
        <pc:chgData name="Johnson, Scott" userId="bec97677-f0c6-4bfb-b610-83dc74061801" providerId="ADAL" clId="{33555753-0656-4F0A-96B2-C4032CE44204}" dt="2021-03-22T16:54:46.368" v="46" actId="47"/>
        <pc:sldMkLst>
          <pc:docMk/>
          <pc:sldMk cId="2308094695" sldId="482"/>
        </pc:sldMkLst>
      </pc:sldChg>
      <pc:sldChg chg="del">
        <pc:chgData name="Johnson, Scott" userId="bec97677-f0c6-4bfb-b610-83dc74061801" providerId="ADAL" clId="{33555753-0656-4F0A-96B2-C4032CE44204}" dt="2021-03-22T16:56:50.697" v="64" actId="47"/>
        <pc:sldMkLst>
          <pc:docMk/>
          <pc:sldMk cId="2321940773" sldId="486"/>
        </pc:sldMkLst>
      </pc:sldChg>
      <pc:sldChg chg="del">
        <pc:chgData name="Johnson, Scott" userId="bec97677-f0c6-4bfb-b610-83dc74061801" providerId="ADAL" clId="{33555753-0656-4F0A-96B2-C4032CE44204}" dt="2021-03-22T16:58:41.269" v="71" actId="47"/>
        <pc:sldMkLst>
          <pc:docMk/>
          <pc:sldMk cId="3609596006" sldId="487"/>
        </pc:sldMkLst>
      </pc:sldChg>
      <pc:sldChg chg="del">
        <pc:chgData name="Johnson, Scott" userId="bec97677-f0c6-4bfb-b610-83dc74061801" providerId="ADAL" clId="{33555753-0656-4F0A-96B2-C4032CE44204}" dt="2021-03-22T16:58:55.334" v="75" actId="47"/>
        <pc:sldMkLst>
          <pc:docMk/>
          <pc:sldMk cId="918342733" sldId="488"/>
        </pc:sldMkLst>
      </pc:sldChg>
      <pc:sldChg chg="del">
        <pc:chgData name="Johnson, Scott" userId="bec97677-f0c6-4bfb-b610-83dc74061801" providerId="ADAL" clId="{33555753-0656-4F0A-96B2-C4032CE44204}" dt="2021-03-22T16:59:13.413" v="80" actId="47"/>
        <pc:sldMkLst>
          <pc:docMk/>
          <pc:sldMk cId="2446849575" sldId="489"/>
        </pc:sldMkLst>
      </pc:sldChg>
      <pc:sldChg chg="del">
        <pc:chgData name="Johnson, Scott" userId="bec97677-f0c6-4bfb-b610-83dc74061801" providerId="ADAL" clId="{33555753-0656-4F0A-96B2-C4032CE44204}" dt="2021-03-22T16:59:28.892" v="85" actId="47"/>
        <pc:sldMkLst>
          <pc:docMk/>
          <pc:sldMk cId="2246693571" sldId="490"/>
        </pc:sldMkLst>
      </pc:sldChg>
      <pc:sldChg chg="del">
        <pc:chgData name="Johnson, Scott" userId="bec97677-f0c6-4bfb-b610-83dc74061801" providerId="ADAL" clId="{33555753-0656-4F0A-96B2-C4032CE44204}" dt="2021-03-22T16:54:24.063" v="43" actId="47"/>
        <pc:sldMkLst>
          <pc:docMk/>
          <pc:sldMk cId="280823480" sldId="491"/>
        </pc:sldMkLst>
      </pc:sldChg>
      <pc:sldChg chg="modSp mod">
        <pc:chgData name="Johnson, Scott" userId="bec97677-f0c6-4bfb-b610-83dc74061801" providerId="ADAL" clId="{33555753-0656-4F0A-96B2-C4032CE44204}" dt="2021-03-22T16:56:00.657" v="57"/>
        <pc:sldMkLst>
          <pc:docMk/>
          <pc:sldMk cId="1971011443" sldId="492"/>
        </pc:sldMkLst>
        <pc:spChg chg="mod">
          <ac:chgData name="Johnson, Scott" userId="bec97677-f0c6-4bfb-b610-83dc74061801" providerId="ADAL" clId="{33555753-0656-4F0A-96B2-C4032CE44204}" dt="2021-03-22T16:56:00.657" v="57"/>
          <ac:spMkLst>
            <pc:docMk/>
            <pc:sldMk cId="1971011443" sldId="492"/>
            <ac:spMk id="3" creationId="{06942845-BD5A-42C5-A5C4-13339DD507AB}"/>
          </ac:spMkLst>
        </pc:spChg>
      </pc:sldChg>
      <pc:sldChg chg="addCm">
        <pc:chgData name="Johnson, Scott" userId="bec97677-f0c6-4bfb-b610-83dc74061801" providerId="ADAL" clId="{33555753-0656-4F0A-96B2-C4032CE44204}" dt="2021-03-25T21:25:00.274" v="150" actId="1589"/>
        <pc:sldMkLst>
          <pc:docMk/>
          <pc:sldMk cId="2454483108" sldId="499"/>
        </pc:sldMkLst>
      </pc:sldChg>
      <pc:sldChg chg="add del ord">
        <pc:chgData name="Johnson, Scott" userId="bec97677-f0c6-4bfb-b610-83dc74061801" providerId="ADAL" clId="{33555753-0656-4F0A-96B2-C4032CE44204}" dt="2021-03-22T16:50:09.540" v="12" actId="47"/>
        <pc:sldMkLst>
          <pc:docMk/>
          <pc:sldMk cId="3271803833" sldId="508"/>
        </pc:sldMkLst>
      </pc:sldChg>
      <pc:sldChg chg="modSp add mod ord addCm modCm">
        <pc:chgData name="Johnson, Scott" userId="bec97677-f0c6-4bfb-b610-83dc74061801" providerId="ADAL" clId="{33555753-0656-4F0A-96B2-C4032CE44204}" dt="2021-03-22T17:00:28.982" v="89"/>
        <pc:sldMkLst>
          <pc:docMk/>
          <pc:sldMk cId="4053731649" sldId="508"/>
        </pc:sldMkLst>
        <pc:spChg chg="mod">
          <ac:chgData name="Johnson, Scott" userId="bec97677-f0c6-4bfb-b610-83dc74061801" providerId="ADAL" clId="{33555753-0656-4F0A-96B2-C4032CE44204}" dt="2021-03-22T16:52:33.015" v="25" actId="1076"/>
          <ac:spMkLst>
            <pc:docMk/>
            <pc:sldMk cId="4053731649" sldId="508"/>
            <ac:spMk id="3" creationId="{B7726A92-BC31-4481-93A2-EECFCB56AD22}"/>
          </ac:spMkLst>
        </pc:spChg>
        <pc:spChg chg="mod">
          <ac:chgData name="Johnson, Scott" userId="bec97677-f0c6-4bfb-b610-83dc74061801" providerId="ADAL" clId="{33555753-0656-4F0A-96B2-C4032CE44204}" dt="2021-03-22T16:52:38.142" v="26" actId="1076"/>
          <ac:spMkLst>
            <pc:docMk/>
            <pc:sldMk cId="4053731649" sldId="508"/>
            <ac:spMk id="4" creationId="{9F800888-D9B6-49F1-8B90-B7E4BB43ED5B}"/>
          </ac:spMkLst>
        </pc:spChg>
      </pc:sldChg>
      <pc:sldChg chg="modSp add del mod">
        <pc:chgData name="Johnson, Scott" userId="bec97677-f0c6-4bfb-b610-83dc74061801" providerId="ADAL" clId="{33555753-0656-4F0A-96B2-C4032CE44204}" dt="2021-03-22T16:52:42.433" v="28" actId="47"/>
        <pc:sldMkLst>
          <pc:docMk/>
          <pc:sldMk cId="1795734790" sldId="509"/>
        </pc:sldMkLst>
        <pc:spChg chg="mod">
          <ac:chgData name="Johnson, Scott" userId="bec97677-f0c6-4bfb-b610-83dc74061801" providerId="ADAL" clId="{33555753-0656-4F0A-96B2-C4032CE44204}" dt="2021-03-22T16:51:20.648" v="21" actId="113"/>
          <ac:spMkLst>
            <pc:docMk/>
            <pc:sldMk cId="1795734790" sldId="509"/>
            <ac:spMk id="4" creationId="{9F800888-D9B6-49F1-8B90-B7E4BB43ED5B}"/>
          </ac:spMkLst>
        </pc:spChg>
      </pc:sldChg>
      <pc:sldChg chg="modSp add mod">
        <pc:chgData name="Johnson, Scott" userId="bec97677-f0c6-4bfb-b610-83dc74061801" providerId="ADAL" clId="{33555753-0656-4F0A-96B2-C4032CE44204}" dt="2021-03-22T16:53:12.988" v="35" actId="113"/>
        <pc:sldMkLst>
          <pc:docMk/>
          <pc:sldMk cId="2211355991" sldId="510"/>
        </pc:sldMkLst>
        <pc:spChg chg="mod">
          <ac:chgData name="Johnson, Scott" userId="bec97677-f0c6-4bfb-b610-83dc74061801" providerId="ADAL" clId="{33555753-0656-4F0A-96B2-C4032CE44204}" dt="2021-03-22T16:53:12.988" v="35" actId="113"/>
          <ac:spMkLst>
            <pc:docMk/>
            <pc:sldMk cId="2211355991" sldId="510"/>
            <ac:spMk id="4" creationId="{9F800888-D9B6-49F1-8B90-B7E4BB43ED5B}"/>
          </ac:spMkLst>
        </pc:spChg>
      </pc:sldChg>
      <pc:sldChg chg="modSp add mod ord">
        <pc:chgData name="Johnson, Scott" userId="bec97677-f0c6-4bfb-b610-83dc74061801" providerId="ADAL" clId="{33555753-0656-4F0A-96B2-C4032CE44204}" dt="2021-03-22T16:53:41.393" v="40" actId="113"/>
        <pc:sldMkLst>
          <pc:docMk/>
          <pc:sldMk cId="75180250" sldId="511"/>
        </pc:sldMkLst>
        <pc:spChg chg="mod">
          <ac:chgData name="Johnson, Scott" userId="bec97677-f0c6-4bfb-b610-83dc74061801" providerId="ADAL" clId="{33555753-0656-4F0A-96B2-C4032CE44204}" dt="2021-03-22T16:53:41.393" v="40" actId="113"/>
          <ac:spMkLst>
            <pc:docMk/>
            <pc:sldMk cId="75180250" sldId="511"/>
            <ac:spMk id="4" creationId="{9F800888-D9B6-49F1-8B90-B7E4BB43ED5B}"/>
          </ac:spMkLst>
        </pc:spChg>
      </pc:sldChg>
      <pc:sldChg chg="add del">
        <pc:chgData name="Johnson, Scott" userId="bec97677-f0c6-4bfb-b610-83dc74061801" providerId="ADAL" clId="{33555753-0656-4F0A-96B2-C4032CE44204}" dt="2021-03-22T16:53:04.721" v="32" actId="47"/>
        <pc:sldMkLst>
          <pc:docMk/>
          <pc:sldMk cId="4068529343" sldId="511"/>
        </pc:sldMkLst>
      </pc:sldChg>
      <pc:sldChg chg="add del">
        <pc:chgData name="Johnson, Scott" userId="bec97677-f0c6-4bfb-b610-83dc74061801" providerId="ADAL" clId="{33555753-0656-4F0A-96B2-C4032CE44204}" dt="2021-03-22T16:52:52.971" v="31"/>
        <pc:sldMkLst>
          <pc:docMk/>
          <pc:sldMk cId="2917942643" sldId="512"/>
        </pc:sldMkLst>
      </pc:sldChg>
      <pc:sldChg chg="modSp add mod">
        <pc:chgData name="Johnson, Scott" userId="bec97677-f0c6-4bfb-b610-83dc74061801" providerId="ADAL" clId="{33555753-0656-4F0A-96B2-C4032CE44204}" dt="2021-03-22T16:54:29.726" v="45" actId="113"/>
        <pc:sldMkLst>
          <pc:docMk/>
          <pc:sldMk cId="3762885562" sldId="512"/>
        </pc:sldMkLst>
        <pc:spChg chg="mod">
          <ac:chgData name="Johnson, Scott" userId="bec97677-f0c6-4bfb-b610-83dc74061801" providerId="ADAL" clId="{33555753-0656-4F0A-96B2-C4032CE44204}" dt="2021-03-22T16:54:29.726" v="45" actId="113"/>
          <ac:spMkLst>
            <pc:docMk/>
            <pc:sldMk cId="3762885562" sldId="512"/>
            <ac:spMk id="4" creationId="{9F800888-D9B6-49F1-8B90-B7E4BB43ED5B}"/>
          </ac:spMkLst>
        </pc:spChg>
      </pc:sldChg>
      <pc:sldChg chg="modSp add mod ord">
        <pc:chgData name="Johnson, Scott" userId="bec97677-f0c6-4bfb-b610-83dc74061801" providerId="ADAL" clId="{33555753-0656-4F0A-96B2-C4032CE44204}" dt="2021-03-22T16:55:44.873" v="56" actId="113"/>
        <pc:sldMkLst>
          <pc:docMk/>
          <pc:sldMk cId="3009270370" sldId="513"/>
        </pc:sldMkLst>
        <pc:spChg chg="mod">
          <ac:chgData name="Johnson, Scott" userId="bec97677-f0c6-4bfb-b610-83dc74061801" providerId="ADAL" clId="{33555753-0656-4F0A-96B2-C4032CE44204}" dt="2021-03-22T16:55:44.873" v="56" actId="113"/>
          <ac:spMkLst>
            <pc:docMk/>
            <pc:sldMk cId="3009270370" sldId="513"/>
            <ac:spMk id="4" creationId="{9F800888-D9B6-49F1-8B90-B7E4BB43ED5B}"/>
          </ac:spMkLst>
        </pc:spChg>
      </pc:sldChg>
      <pc:sldChg chg="modSp add mod ord">
        <pc:chgData name="Johnson, Scott" userId="bec97677-f0c6-4bfb-b610-83dc74061801" providerId="ADAL" clId="{33555753-0656-4F0A-96B2-C4032CE44204}" dt="2021-03-22T16:56:16.771" v="61" actId="113"/>
        <pc:sldMkLst>
          <pc:docMk/>
          <pc:sldMk cId="1907803156" sldId="514"/>
        </pc:sldMkLst>
        <pc:spChg chg="mod">
          <ac:chgData name="Johnson, Scott" userId="bec97677-f0c6-4bfb-b610-83dc74061801" providerId="ADAL" clId="{33555753-0656-4F0A-96B2-C4032CE44204}" dt="2021-03-22T16:56:16.771" v="61" actId="113"/>
          <ac:spMkLst>
            <pc:docMk/>
            <pc:sldMk cId="1907803156" sldId="514"/>
            <ac:spMk id="4" creationId="{9F800888-D9B6-49F1-8B90-B7E4BB43ED5B}"/>
          </ac:spMkLst>
        </pc:spChg>
      </pc:sldChg>
      <pc:sldChg chg="modSp add mod">
        <pc:chgData name="Johnson, Scott" userId="bec97677-f0c6-4bfb-b610-83dc74061801" providerId="ADAL" clId="{33555753-0656-4F0A-96B2-C4032CE44204}" dt="2021-03-22T16:56:56.876" v="66" actId="113"/>
        <pc:sldMkLst>
          <pc:docMk/>
          <pc:sldMk cId="211501705" sldId="515"/>
        </pc:sldMkLst>
        <pc:spChg chg="mod">
          <ac:chgData name="Johnson, Scott" userId="bec97677-f0c6-4bfb-b610-83dc74061801" providerId="ADAL" clId="{33555753-0656-4F0A-96B2-C4032CE44204}" dt="2021-03-22T16:56:56.876" v="66" actId="113"/>
          <ac:spMkLst>
            <pc:docMk/>
            <pc:sldMk cId="211501705" sldId="515"/>
            <ac:spMk id="4" creationId="{9F800888-D9B6-49F1-8B90-B7E4BB43ED5B}"/>
          </ac:spMkLst>
        </pc:spChg>
      </pc:sldChg>
      <pc:sldChg chg="modSp add mod">
        <pc:chgData name="Johnson, Scott" userId="bec97677-f0c6-4bfb-b610-83dc74061801" providerId="ADAL" clId="{33555753-0656-4F0A-96B2-C4032CE44204}" dt="2021-03-22T16:58:45.699" v="73" actId="113"/>
        <pc:sldMkLst>
          <pc:docMk/>
          <pc:sldMk cId="4125695718" sldId="516"/>
        </pc:sldMkLst>
        <pc:spChg chg="mod">
          <ac:chgData name="Johnson, Scott" userId="bec97677-f0c6-4bfb-b610-83dc74061801" providerId="ADAL" clId="{33555753-0656-4F0A-96B2-C4032CE44204}" dt="2021-03-22T16:58:45.699" v="73" actId="113"/>
          <ac:spMkLst>
            <pc:docMk/>
            <pc:sldMk cId="4125695718" sldId="516"/>
            <ac:spMk id="4" creationId="{9F800888-D9B6-49F1-8B90-B7E4BB43ED5B}"/>
          </ac:spMkLst>
        </pc:spChg>
      </pc:sldChg>
      <pc:sldChg chg="modSp add mod">
        <pc:chgData name="Johnson, Scott" userId="bec97677-f0c6-4bfb-b610-83dc74061801" providerId="ADAL" clId="{33555753-0656-4F0A-96B2-C4032CE44204}" dt="2021-03-22T16:59:00.813" v="78" actId="113"/>
        <pc:sldMkLst>
          <pc:docMk/>
          <pc:sldMk cId="2908026960" sldId="517"/>
        </pc:sldMkLst>
        <pc:spChg chg="mod">
          <ac:chgData name="Johnson, Scott" userId="bec97677-f0c6-4bfb-b610-83dc74061801" providerId="ADAL" clId="{33555753-0656-4F0A-96B2-C4032CE44204}" dt="2021-03-22T16:59:00.813" v="78" actId="113"/>
          <ac:spMkLst>
            <pc:docMk/>
            <pc:sldMk cId="2908026960" sldId="517"/>
            <ac:spMk id="4" creationId="{9F800888-D9B6-49F1-8B90-B7E4BB43ED5B}"/>
          </ac:spMkLst>
        </pc:spChg>
      </pc:sldChg>
      <pc:sldChg chg="modSp add mod">
        <pc:chgData name="Johnson, Scott" userId="bec97677-f0c6-4bfb-b610-83dc74061801" providerId="ADAL" clId="{33555753-0656-4F0A-96B2-C4032CE44204}" dt="2021-03-22T16:59:18.954" v="83" actId="113"/>
        <pc:sldMkLst>
          <pc:docMk/>
          <pc:sldMk cId="559650302" sldId="518"/>
        </pc:sldMkLst>
        <pc:spChg chg="mod">
          <ac:chgData name="Johnson, Scott" userId="bec97677-f0c6-4bfb-b610-83dc74061801" providerId="ADAL" clId="{33555753-0656-4F0A-96B2-C4032CE44204}" dt="2021-03-22T16:59:18.954" v="83" actId="113"/>
          <ac:spMkLst>
            <pc:docMk/>
            <pc:sldMk cId="559650302" sldId="518"/>
            <ac:spMk id="4" creationId="{9F800888-D9B6-49F1-8B90-B7E4BB43ED5B}"/>
          </ac:spMkLst>
        </pc:spChg>
      </pc:sldChg>
      <pc:sldChg chg="modSp add mod">
        <pc:chgData name="Johnson, Scott" userId="bec97677-f0c6-4bfb-b610-83dc74061801" providerId="ADAL" clId="{33555753-0656-4F0A-96B2-C4032CE44204}" dt="2021-03-22T16:59:33.025" v="87" actId="113"/>
        <pc:sldMkLst>
          <pc:docMk/>
          <pc:sldMk cId="3938354102" sldId="519"/>
        </pc:sldMkLst>
        <pc:spChg chg="mod">
          <ac:chgData name="Johnson, Scott" userId="bec97677-f0c6-4bfb-b610-83dc74061801" providerId="ADAL" clId="{33555753-0656-4F0A-96B2-C4032CE44204}" dt="2021-03-22T16:59:33.025" v="87" actId="113"/>
          <ac:spMkLst>
            <pc:docMk/>
            <pc:sldMk cId="3938354102" sldId="519"/>
            <ac:spMk id="4" creationId="{9F800888-D9B6-49F1-8B90-B7E4BB43ED5B}"/>
          </ac:spMkLst>
        </pc:spChg>
      </pc:sldChg>
      <pc:sldChg chg="modSp mod">
        <pc:chgData name="Johnson, Scott" userId="bec97677-f0c6-4bfb-b610-83dc74061801" providerId="ADAL" clId="{33555753-0656-4F0A-96B2-C4032CE44204}" dt="2021-03-23T18:53:44.484" v="92" actId="33524"/>
        <pc:sldMkLst>
          <pc:docMk/>
          <pc:sldMk cId="656908241" sldId="522"/>
        </pc:sldMkLst>
        <pc:spChg chg="mod">
          <ac:chgData name="Johnson, Scott" userId="bec97677-f0c6-4bfb-b610-83dc74061801" providerId="ADAL" clId="{33555753-0656-4F0A-96B2-C4032CE44204}" dt="2021-03-23T18:53:44.484" v="92" actId="33524"/>
          <ac:spMkLst>
            <pc:docMk/>
            <pc:sldMk cId="656908241" sldId="522"/>
            <ac:spMk id="5" creationId="{99CCEBF0-39D5-4C40-A33A-F38722241062}"/>
          </ac:spMkLst>
        </pc:spChg>
      </pc:sldChg>
      <pc:sldChg chg="modSp mod">
        <pc:chgData name="Johnson, Scott" userId="bec97677-f0c6-4bfb-b610-83dc74061801" providerId="ADAL" clId="{33555753-0656-4F0A-96B2-C4032CE44204}" dt="2021-03-23T18:54:21.333" v="111" actId="20577"/>
        <pc:sldMkLst>
          <pc:docMk/>
          <pc:sldMk cId="2744197436" sldId="524"/>
        </pc:sldMkLst>
        <pc:spChg chg="mod">
          <ac:chgData name="Johnson, Scott" userId="bec97677-f0c6-4bfb-b610-83dc74061801" providerId="ADAL" clId="{33555753-0656-4F0A-96B2-C4032CE44204}" dt="2021-03-23T18:54:21.333" v="111" actId="20577"/>
          <ac:spMkLst>
            <pc:docMk/>
            <pc:sldMk cId="2744197436" sldId="524"/>
            <ac:spMk id="5" creationId="{99CCEBF0-39D5-4C40-A33A-F38722241062}"/>
          </ac:spMkLst>
        </pc:spChg>
      </pc:sldChg>
      <pc:sldChg chg="modSp mod">
        <pc:chgData name="Johnson, Scott" userId="bec97677-f0c6-4bfb-b610-83dc74061801" providerId="ADAL" clId="{33555753-0656-4F0A-96B2-C4032CE44204}" dt="2021-03-23T18:57:17.016" v="148" actId="20577"/>
        <pc:sldMkLst>
          <pc:docMk/>
          <pc:sldMk cId="2706721895" sldId="525"/>
        </pc:sldMkLst>
        <pc:spChg chg="mod">
          <ac:chgData name="Johnson, Scott" userId="bec97677-f0c6-4bfb-b610-83dc74061801" providerId="ADAL" clId="{33555753-0656-4F0A-96B2-C4032CE44204}" dt="2021-03-23T18:57:17.016" v="148" actId="20577"/>
          <ac:spMkLst>
            <pc:docMk/>
            <pc:sldMk cId="2706721895" sldId="525"/>
            <ac:spMk id="5" creationId="{99CCEBF0-39D5-4C40-A33A-F38722241062}"/>
          </ac:spMkLst>
        </pc:spChg>
      </pc:sldChg>
      <pc:sldChg chg="addCm">
        <pc:chgData name="Johnson, Scott" userId="bec97677-f0c6-4bfb-b610-83dc74061801" providerId="ADAL" clId="{33555753-0656-4F0A-96B2-C4032CE44204}" dt="2021-03-25T21:19:48.748" v="149" actId="1589"/>
        <pc:sldMkLst>
          <pc:docMk/>
          <pc:sldMk cId="4288151949" sldId="528"/>
        </pc:sldMkLst>
      </pc:sldChg>
    </pc:docChg>
  </pc:docChgLst>
  <pc:docChgLst>
    <pc:chgData name="DeSantis, Candice" userId="S::candice.desantis@tea.texas.gov::ebf7425b-4c1c-4725-9788-d1206430aedf" providerId="AD" clId="Web-{AE51E714-18A9-4C17-8AC7-2D8AF513C233}"/>
    <pc:docChg chg="addSld modSld">
      <pc:chgData name="DeSantis, Candice" userId="S::candice.desantis@tea.texas.gov::ebf7425b-4c1c-4725-9788-d1206430aedf" providerId="AD" clId="Web-{AE51E714-18A9-4C17-8AC7-2D8AF513C233}" dt="2021-03-04T15:25:52.878" v="33" actId="20577"/>
      <pc:docMkLst>
        <pc:docMk/>
      </pc:docMkLst>
      <pc:sldChg chg="modSp add replId">
        <pc:chgData name="DeSantis, Candice" userId="S::candice.desantis@tea.texas.gov::ebf7425b-4c1c-4725-9788-d1206430aedf" providerId="AD" clId="Web-{AE51E714-18A9-4C17-8AC7-2D8AF513C233}" dt="2021-03-04T15:25:52.878" v="33" actId="20577"/>
        <pc:sldMkLst>
          <pc:docMk/>
          <pc:sldMk cId="3366468000" sldId="377"/>
        </pc:sldMkLst>
        <pc:spChg chg="mod">
          <ac:chgData name="DeSantis, Candice" userId="S::candice.desantis@tea.texas.gov::ebf7425b-4c1c-4725-9788-d1206430aedf" providerId="AD" clId="Web-{AE51E714-18A9-4C17-8AC7-2D8AF513C233}" dt="2021-03-04T15:25:36.050" v="31" actId="20577"/>
          <ac:spMkLst>
            <pc:docMk/>
            <pc:sldMk cId="3366468000" sldId="377"/>
            <ac:spMk id="3" creationId="{06942845-BD5A-42C5-A5C4-13339DD507AB}"/>
          </ac:spMkLst>
        </pc:spChg>
        <pc:spChg chg="mod">
          <ac:chgData name="DeSantis, Candice" userId="S::candice.desantis@tea.texas.gov::ebf7425b-4c1c-4725-9788-d1206430aedf" providerId="AD" clId="Web-{AE51E714-18A9-4C17-8AC7-2D8AF513C233}" dt="2021-03-04T15:25:52.878" v="33" actId="20577"/>
          <ac:spMkLst>
            <pc:docMk/>
            <pc:sldMk cId="3366468000" sldId="377"/>
            <ac:spMk id="4" creationId="{3F6CE2FE-F02B-461B-8C8F-E1DFA26F0ED4}"/>
          </ac:spMkLst>
        </pc:spChg>
      </pc:sldChg>
    </pc:docChg>
  </pc:docChgLst>
  <pc:docChgLst>
    <pc:chgData name="Muffoletto, Jamie" userId="S::jamie.muffoletto@tea.texas.gov::daf1e3c6-8137-448a-b141-d23049d419b5" providerId="AD" clId="Web-{03FC3D40-3CDC-B6DE-FF98-8E22E7372995}"/>
    <pc:docChg chg="modSld">
      <pc:chgData name="Muffoletto, Jamie" userId="S::jamie.muffoletto@tea.texas.gov::daf1e3c6-8137-448a-b141-d23049d419b5" providerId="AD" clId="Web-{03FC3D40-3CDC-B6DE-FF98-8E22E7372995}" dt="2021-03-24T14:50:39.389" v="25"/>
      <pc:docMkLst>
        <pc:docMk/>
      </pc:docMkLst>
      <pc:sldChg chg="addCm">
        <pc:chgData name="Muffoletto, Jamie" userId="S::jamie.muffoletto@tea.texas.gov::daf1e3c6-8137-448a-b141-d23049d419b5" providerId="AD" clId="Web-{03FC3D40-3CDC-B6DE-FF98-8E22E7372995}" dt="2021-03-24T14:50:39.389" v="25"/>
        <pc:sldMkLst>
          <pc:docMk/>
          <pc:sldMk cId="1393202536" sldId="496"/>
        </pc:sldMkLst>
      </pc:sldChg>
      <pc:sldChg chg="modSp">
        <pc:chgData name="Muffoletto, Jamie" userId="S::jamie.muffoletto@tea.texas.gov::daf1e3c6-8137-448a-b141-d23049d419b5" providerId="AD" clId="Web-{03FC3D40-3CDC-B6DE-FF98-8E22E7372995}" dt="2021-03-24T14:50:09.043" v="24" actId="20577"/>
        <pc:sldMkLst>
          <pc:docMk/>
          <pc:sldMk cId="3336265689" sldId="526"/>
        </pc:sldMkLst>
        <pc:spChg chg="mod">
          <ac:chgData name="Muffoletto, Jamie" userId="S::jamie.muffoletto@tea.texas.gov::daf1e3c6-8137-448a-b141-d23049d419b5" providerId="AD" clId="Web-{03FC3D40-3CDC-B6DE-FF98-8E22E7372995}" dt="2021-03-24T14:50:09.043" v="24" actId="20577"/>
          <ac:spMkLst>
            <pc:docMk/>
            <pc:sldMk cId="3336265689" sldId="526"/>
            <ac:spMk id="5" creationId="{99CCEBF0-39D5-4C40-A33A-F38722241062}"/>
          </ac:spMkLst>
        </pc:spChg>
        <pc:picChg chg="mod">
          <ac:chgData name="Muffoletto, Jamie" userId="S::jamie.muffoletto@tea.texas.gov::daf1e3c6-8137-448a-b141-d23049d419b5" providerId="AD" clId="Web-{03FC3D40-3CDC-B6DE-FF98-8E22E7372995}" dt="2021-03-24T14:49:41.807" v="3" actId="1076"/>
          <ac:picMkLst>
            <pc:docMk/>
            <pc:sldMk cId="3336265689" sldId="526"/>
            <ac:picMk id="2" creationId="{79882E37-9B79-4E03-B026-162735C078F1}"/>
          </ac:picMkLst>
        </pc:picChg>
      </pc:sldChg>
    </pc:docChg>
  </pc:docChgLst>
  <pc:docChgLst>
    <pc:chgData name="Adaky, Kathy" userId="S::kathy.adaky@tea.texas.gov::8c2da59b-9e4a-4960-a749-115f3818b707" providerId="AD" clId="Web-{6D33E778-B464-4924-86E1-3257983D0611}"/>
    <pc:docChg chg="modSld">
      <pc:chgData name="Adaky, Kathy" userId="S::kathy.adaky@tea.texas.gov::8c2da59b-9e4a-4960-a749-115f3818b707" providerId="AD" clId="Web-{6D33E778-B464-4924-86E1-3257983D0611}" dt="2021-03-25T15:10:08.476" v="113"/>
      <pc:docMkLst>
        <pc:docMk/>
      </pc:docMkLst>
      <pc:sldChg chg="modSp addCm">
        <pc:chgData name="Adaky, Kathy" userId="S::kathy.adaky@tea.texas.gov::8c2da59b-9e4a-4960-a749-115f3818b707" providerId="AD" clId="Web-{6D33E778-B464-4924-86E1-3257983D0611}" dt="2021-03-25T15:10:08.476" v="113"/>
        <pc:sldMkLst>
          <pc:docMk/>
          <pc:sldMk cId="4109505204" sldId="523"/>
        </pc:sldMkLst>
        <pc:spChg chg="mod">
          <ac:chgData name="Adaky, Kathy" userId="S::kathy.adaky@tea.texas.gov::8c2da59b-9e4a-4960-a749-115f3818b707" providerId="AD" clId="Web-{6D33E778-B464-4924-86E1-3257983D0611}" dt="2021-03-25T15:08:34.048" v="112" actId="20577"/>
          <ac:spMkLst>
            <pc:docMk/>
            <pc:sldMk cId="4109505204" sldId="523"/>
            <ac:spMk id="5" creationId="{99CCEBF0-39D5-4C40-A33A-F38722241062}"/>
          </ac:spMkLst>
        </pc:spChg>
      </pc:sldChg>
    </pc:docChg>
  </pc:docChgLst>
  <pc:docChgLst>
    <pc:chgData name="Hanson, Terri" userId="a02fd813-d4f3-43fd-83dd-7393041517de" providerId="ADAL" clId="{DDA402E1-D4AF-45E4-ADB6-5D6A85194442}"/>
    <pc:docChg chg="undo custSel modSld">
      <pc:chgData name="Hanson, Terri" userId="a02fd813-d4f3-43fd-83dd-7393041517de" providerId="ADAL" clId="{DDA402E1-D4AF-45E4-ADB6-5D6A85194442}" dt="2021-03-25T03:22:35.733" v="66"/>
      <pc:docMkLst>
        <pc:docMk/>
      </pc:docMkLst>
      <pc:sldChg chg="addCm modCm">
        <pc:chgData name="Hanson, Terri" userId="a02fd813-d4f3-43fd-83dd-7393041517de" providerId="ADAL" clId="{DDA402E1-D4AF-45E4-ADB6-5D6A85194442}" dt="2021-03-16T16:00:02.121" v="9"/>
        <pc:sldMkLst>
          <pc:docMk/>
          <pc:sldMk cId="3529641639" sldId="362"/>
        </pc:sldMkLst>
      </pc:sldChg>
      <pc:sldChg chg="addCm modCm">
        <pc:chgData name="Hanson, Terri" userId="a02fd813-d4f3-43fd-83dd-7393041517de" providerId="ADAL" clId="{DDA402E1-D4AF-45E4-ADB6-5D6A85194442}" dt="2021-03-16T16:00:09.845" v="11"/>
        <pc:sldMkLst>
          <pc:docMk/>
          <pc:sldMk cId="2743685347" sldId="368"/>
        </pc:sldMkLst>
      </pc:sldChg>
      <pc:sldChg chg="addCm modCm">
        <pc:chgData name="Hanson, Terri" userId="a02fd813-d4f3-43fd-83dd-7393041517de" providerId="ADAL" clId="{DDA402E1-D4AF-45E4-ADB6-5D6A85194442}" dt="2021-03-16T16:14:59.932" v="39"/>
        <pc:sldMkLst>
          <pc:docMk/>
          <pc:sldMk cId="2530557789" sldId="369"/>
        </pc:sldMkLst>
      </pc:sldChg>
      <pc:sldChg chg="addCm modCm">
        <pc:chgData name="Hanson, Terri" userId="a02fd813-d4f3-43fd-83dd-7393041517de" providerId="ADAL" clId="{DDA402E1-D4AF-45E4-ADB6-5D6A85194442}" dt="2021-03-16T15:34:22.348" v="3" actId="1589"/>
        <pc:sldMkLst>
          <pc:docMk/>
          <pc:sldMk cId="665564409" sldId="378"/>
        </pc:sldMkLst>
      </pc:sldChg>
      <pc:sldChg chg="addCm modCm">
        <pc:chgData name="Hanson, Terri" userId="a02fd813-d4f3-43fd-83dd-7393041517de" providerId="ADAL" clId="{DDA402E1-D4AF-45E4-ADB6-5D6A85194442}" dt="2021-03-16T16:15:33.968" v="42" actId="1589"/>
        <pc:sldMkLst>
          <pc:docMk/>
          <pc:sldMk cId="3713351960" sldId="382"/>
        </pc:sldMkLst>
      </pc:sldChg>
      <pc:sldChg chg="addCm delCm modCm">
        <pc:chgData name="Hanson, Terri" userId="a02fd813-d4f3-43fd-83dd-7393041517de" providerId="ADAL" clId="{DDA402E1-D4AF-45E4-ADB6-5D6A85194442}" dt="2021-03-16T16:07:42.996" v="23" actId="1592"/>
        <pc:sldMkLst>
          <pc:docMk/>
          <pc:sldMk cId="462756202" sldId="383"/>
        </pc:sldMkLst>
      </pc:sldChg>
      <pc:sldChg chg="addCm delCm">
        <pc:chgData name="Hanson, Terri" userId="a02fd813-d4f3-43fd-83dd-7393041517de" providerId="ADAL" clId="{DDA402E1-D4AF-45E4-ADB6-5D6A85194442}" dt="2021-03-18T15:31:15.410" v="51" actId="1592"/>
        <pc:sldMkLst>
          <pc:docMk/>
          <pc:sldMk cId="821474437" sldId="386"/>
        </pc:sldMkLst>
      </pc:sldChg>
      <pc:sldChg chg="addCm modCm">
        <pc:chgData name="Hanson, Terri" userId="a02fd813-d4f3-43fd-83dd-7393041517de" providerId="ADAL" clId="{DDA402E1-D4AF-45E4-ADB6-5D6A85194442}" dt="2021-03-16T16:19:21.279" v="47"/>
        <pc:sldMkLst>
          <pc:docMk/>
          <pc:sldMk cId="1220867760" sldId="386"/>
        </pc:sldMkLst>
      </pc:sldChg>
      <pc:sldChg chg="addCm modCm">
        <pc:chgData name="Hanson, Terri" userId="a02fd813-d4f3-43fd-83dd-7393041517de" providerId="ADAL" clId="{DDA402E1-D4AF-45E4-ADB6-5D6A85194442}" dt="2021-03-16T16:11:03.282" v="31" actId="1589"/>
        <pc:sldMkLst>
          <pc:docMk/>
          <pc:sldMk cId="4008181884" sldId="416"/>
        </pc:sldMkLst>
      </pc:sldChg>
      <pc:sldChg chg="addCm delCm">
        <pc:chgData name="Hanson, Terri" userId="a02fd813-d4f3-43fd-83dd-7393041517de" providerId="ADAL" clId="{DDA402E1-D4AF-45E4-ADB6-5D6A85194442}" dt="2021-03-16T16:16:13.134" v="45" actId="1592"/>
        <pc:sldMkLst>
          <pc:docMk/>
          <pc:sldMk cId="2366841436" sldId="428"/>
        </pc:sldMkLst>
      </pc:sldChg>
      <pc:sldChg chg="addCm">
        <pc:chgData name="Hanson, Terri" userId="a02fd813-d4f3-43fd-83dd-7393041517de" providerId="ADAL" clId="{DDA402E1-D4AF-45E4-ADB6-5D6A85194442}" dt="2021-03-18T15:32:27.576" v="52" actId="1589"/>
        <pc:sldMkLst>
          <pc:docMk/>
          <pc:sldMk cId="1619519714" sldId="431"/>
        </pc:sldMkLst>
      </pc:sldChg>
      <pc:sldChg chg="addCm modCm">
        <pc:chgData name="Hanson, Terri" userId="a02fd813-d4f3-43fd-83dd-7393041517de" providerId="ADAL" clId="{DDA402E1-D4AF-45E4-ADB6-5D6A85194442}" dt="2021-03-16T16:11:16.438" v="33"/>
        <pc:sldMkLst>
          <pc:docMk/>
          <pc:sldMk cId="3354224652" sldId="431"/>
        </pc:sldMkLst>
      </pc:sldChg>
      <pc:sldChg chg="addCm modCm">
        <pc:chgData name="Hanson, Terri" userId="a02fd813-d4f3-43fd-83dd-7393041517de" providerId="ADAL" clId="{DDA402E1-D4AF-45E4-ADB6-5D6A85194442}" dt="2021-03-16T16:05:49.064" v="19"/>
        <pc:sldMkLst>
          <pc:docMk/>
          <pc:sldMk cId="2454277009" sldId="437"/>
        </pc:sldMkLst>
      </pc:sldChg>
      <pc:sldChg chg="addCm modCm">
        <pc:chgData name="Hanson, Terri" userId="a02fd813-d4f3-43fd-83dd-7393041517de" providerId="ADAL" clId="{DDA402E1-D4AF-45E4-ADB6-5D6A85194442}" dt="2021-03-16T16:03:41.492" v="15"/>
        <pc:sldMkLst>
          <pc:docMk/>
          <pc:sldMk cId="1154490420" sldId="438"/>
        </pc:sldMkLst>
      </pc:sldChg>
      <pc:sldChg chg="addCm modCm">
        <pc:chgData name="Hanson, Terri" userId="a02fd813-d4f3-43fd-83dd-7393041517de" providerId="ADAL" clId="{DDA402E1-D4AF-45E4-ADB6-5D6A85194442}" dt="2021-03-16T16:01:37.732" v="13"/>
        <pc:sldMkLst>
          <pc:docMk/>
          <pc:sldMk cId="2373433219" sldId="442"/>
        </pc:sldMkLst>
      </pc:sldChg>
      <pc:sldChg chg="addCm modCm">
        <pc:chgData name="Hanson, Terri" userId="a02fd813-d4f3-43fd-83dd-7393041517de" providerId="ADAL" clId="{DDA402E1-D4AF-45E4-ADB6-5D6A85194442}" dt="2021-03-24T20:19:40.361" v="55"/>
        <pc:sldMkLst>
          <pc:docMk/>
          <pc:sldMk cId="3549045939" sldId="442"/>
        </pc:sldMkLst>
      </pc:sldChg>
      <pc:sldChg chg="addCm modCm">
        <pc:chgData name="Hanson, Terri" userId="a02fd813-d4f3-43fd-83dd-7393041517de" providerId="ADAL" clId="{DDA402E1-D4AF-45E4-ADB6-5D6A85194442}" dt="2021-03-16T16:15:08.948" v="41"/>
        <pc:sldMkLst>
          <pc:docMk/>
          <pc:sldMk cId="3420607355" sldId="450"/>
        </pc:sldMkLst>
      </pc:sldChg>
      <pc:sldChg chg="addCm">
        <pc:chgData name="Hanson, Terri" userId="a02fd813-d4f3-43fd-83dd-7393041517de" providerId="ADAL" clId="{DDA402E1-D4AF-45E4-ADB6-5D6A85194442}" dt="2021-03-18T15:32:53.232" v="53" actId="1589"/>
        <pc:sldMkLst>
          <pc:docMk/>
          <pc:sldMk cId="1009672304" sldId="451"/>
        </pc:sldMkLst>
      </pc:sldChg>
      <pc:sldChg chg="addCm modCm">
        <pc:chgData name="Hanson, Terri" userId="a02fd813-d4f3-43fd-83dd-7393041517de" providerId="ADAL" clId="{DDA402E1-D4AF-45E4-ADB6-5D6A85194442}" dt="2021-03-16T16:09:47.591" v="28"/>
        <pc:sldMkLst>
          <pc:docMk/>
          <pc:sldMk cId="1843357397" sldId="451"/>
        </pc:sldMkLst>
      </pc:sldChg>
      <pc:sldChg chg="addCm modCm">
        <pc:chgData name="Hanson, Terri" userId="a02fd813-d4f3-43fd-83dd-7393041517de" providerId="ADAL" clId="{DDA402E1-D4AF-45E4-ADB6-5D6A85194442}" dt="2021-03-16T16:09:55.342" v="30"/>
        <pc:sldMkLst>
          <pc:docMk/>
          <pc:sldMk cId="2099917431" sldId="452"/>
        </pc:sldMkLst>
      </pc:sldChg>
      <pc:sldChg chg="addCm modCm">
        <pc:chgData name="Hanson, Terri" userId="a02fd813-d4f3-43fd-83dd-7393041517de" providerId="ADAL" clId="{DDA402E1-D4AF-45E4-ADB6-5D6A85194442}" dt="2021-03-18T15:29:26.056" v="48" actId="1589"/>
        <pc:sldMkLst>
          <pc:docMk/>
          <pc:sldMk cId="503959960" sldId="456"/>
        </pc:sldMkLst>
      </pc:sldChg>
      <pc:sldChg chg="addCm">
        <pc:chgData name="Hanson, Terri" userId="a02fd813-d4f3-43fd-83dd-7393041517de" providerId="ADAL" clId="{DDA402E1-D4AF-45E4-ADB6-5D6A85194442}" dt="2021-03-16T15:51:09.990" v="5" actId="1589"/>
        <pc:sldMkLst>
          <pc:docMk/>
          <pc:sldMk cId="2383370487" sldId="468"/>
        </pc:sldMkLst>
      </pc:sldChg>
      <pc:sldChg chg="addCm modCm">
        <pc:chgData name="Hanson, Terri" userId="a02fd813-d4f3-43fd-83dd-7393041517de" providerId="ADAL" clId="{DDA402E1-D4AF-45E4-ADB6-5D6A85194442}" dt="2021-03-16T16:05:28.192" v="17"/>
        <pc:sldMkLst>
          <pc:docMk/>
          <pc:sldMk cId="2537763738" sldId="474"/>
        </pc:sldMkLst>
      </pc:sldChg>
      <pc:sldChg chg="addCm modCm">
        <pc:chgData name="Hanson, Terri" userId="a02fd813-d4f3-43fd-83dd-7393041517de" providerId="ADAL" clId="{DDA402E1-D4AF-45E4-ADB6-5D6A85194442}" dt="2021-03-25T03:15:59.638" v="62" actId="1589"/>
        <pc:sldMkLst>
          <pc:docMk/>
          <pc:sldMk cId="2454483108" sldId="499"/>
        </pc:sldMkLst>
      </pc:sldChg>
      <pc:sldChg chg="addCm modCm">
        <pc:chgData name="Hanson, Terri" userId="a02fd813-d4f3-43fd-83dd-7393041517de" providerId="ADAL" clId="{DDA402E1-D4AF-45E4-ADB6-5D6A85194442}" dt="2021-03-25T03:19:48.439" v="64"/>
        <pc:sldMkLst>
          <pc:docMk/>
          <pc:sldMk cId="3009270370" sldId="513"/>
        </pc:sldMkLst>
      </pc:sldChg>
      <pc:sldChg chg="addCm modCm">
        <pc:chgData name="Hanson, Terri" userId="a02fd813-d4f3-43fd-83dd-7393041517de" providerId="ADAL" clId="{DDA402E1-D4AF-45E4-ADB6-5D6A85194442}" dt="2021-03-25T03:08:56.067" v="57"/>
        <pc:sldMkLst>
          <pc:docMk/>
          <pc:sldMk cId="4109505204" sldId="523"/>
        </pc:sldMkLst>
      </pc:sldChg>
      <pc:sldChg chg="addCm modCm">
        <pc:chgData name="Hanson, Terri" userId="a02fd813-d4f3-43fd-83dd-7393041517de" providerId="ADAL" clId="{DDA402E1-D4AF-45E4-ADB6-5D6A85194442}" dt="2021-03-25T03:22:35.733" v="66"/>
        <pc:sldMkLst>
          <pc:docMk/>
          <pc:sldMk cId="4288151949" sldId="528"/>
        </pc:sldMkLst>
      </pc:sldChg>
    </pc:docChg>
  </pc:docChgLst>
  <pc:docChgLst>
    <pc:chgData name="DeSantis, Candice" userId="ebf7425b-4c1c-4725-9788-d1206430aedf" providerId="ADAL" clId="{2F758862-A5A0-40B5-AABB-1363A89A3C61}"/>
    <pc:docChg chg="undo custSel addSld delSld modSld">
      <pc:chgData name="DeSantis, Candice" userId="ebf7425b-4c1c-4725-9788-d1206430aedf" providerId="ADAL" clId="{2F758862-A5A0-40B5-AABB-1363A89A3C61}" dt="2021-03-30T21:33:55.211" v="24" actId="6549"/>
      <pc:docMkLst>
        <pc:docMk/>
      </pc:docMkLst>
      <pc:sldChg chg="modSp mod">
        <pc:chgData name="DeSantis, Candice" userId="ebf7425b-4c1c-4725-9788-d1206430aedf" providerId="ADAL" clId="{2F758862-A5A0-40B5-AABB-1363A89A3C61}" dt="2021-03-30T21:33:49.894" v="23" actId="6549"/>
        <pc:sldMkLst>
          <pc:docMk/>
          <pc:sldMk cId="2917891475" sldId="439"/>
        </pc:sldMkLst>
        <pc:spChg chg="mod">
          <ac:chgData name="DeSantis, Candice" userId="ebf7425b-4c1c-4725-9788-d1206430aedf" providerId="ADAL" clId="{2F758862-A5A0-40B5-AABB-1363A89A3C61}" dt="2021-03-30T21:33:49.894" v="23" actId="6549"/>
          <ac:spMkLst>
            <pc:docMk/>
            <pc:sldMk cId="2917891475" sldId="439"/>
            <ac:spMk id="4" creationId="{3F6CE2FE-F02B-461B-8C8F-E1DFA26F0ED4}"/>
          </ac:spMkLst>
        </pc:spChg>
      </pc:sldChg>
      <pc:sldChg chg="modSp mod">
        <pc:chgData name="DeSantis, Candice" userId="ebf7425b-4c1c-4725-9788-d1206430aedf" providerId="ADAL" clId="{2F758862-A5A0-40B5-AABB-1363A89A3C61}" dt="2021-03-30T21:33:55.211" v="24" actId="6549"/>
        <pc:sldMkLst>
          <pc:docMk/>
          <pc:sldMk cId="4110135196" sldId="440"/>
        </pc:sldMkLst>
        <pc:spChg chg="mod">
          <ac:chgData name="DeSantis, Candice" userId="ebf7425b-4c1c-4725-9788-d1206430aedf" providerId="ADAL" clId="{2F758862-A5A0-40B5-AABB-1363A89A3C61}" dt="2021-03-30T21:33:55.211" v="24" actId="6549"/>
          <ac:spMkLst>
            <pc:docMk/>
            <pc:sldMk cId="4110135196" sldId="440"/>
            <ac:spMk id="4" creationId="{3F6CE2FE-F02B-461B-8C8F-E1DFA26F0ED4}"/>
          </ac:spMkLst>
        </pc:spChg>
      </pc:sldChg>
      <pc:sldChg chg="modSp mod">
        <pc:chgData name="DeSantis, Candice" userId="ebf7425b-4c1c-4725-9788-d1206430aedf" providerId="ADAL" clId="{2F758862-A5A0-40B5-AABB-1363A89A3C61}" dt="2021-03-30T21:31:25.776" v="18" actId="403"/>
        <pc:sldMkLst>
          <pc:docMk/>
          <pc:sldMk cId="2444811196" sldId="505"/>
        </pc:sldMkLst>
        <pc:spChg chg="mod">
          <ac:chgData name="DeSantis, Candice" userId="ebf7425b-4c1c-4725-9788-d1206430aedf" providerId="ADAL" clId="{2F758862-A5A0-40B5-AABB-1363A89A3C61}" dt="2021-03-30T21:31:25.776" v="18" actId="403"/>
          <ac:spMkLst>
            <pc:docMk/>
            <pc:sldMk cId="2444811196" sldId="505"/>
            <ac:spMk id="5" creationId="{99CCEBF0-39D5-4C40-A33A-F38722241062}"/>
          </ac:spMkLst>
        </pc:spChg>
      </pc:sldChg>
      <pc:sldChg chg="add del">
        <pc:chgData name="DeSantis, Candice" userId="ebf7425b-4c1c-4725-9788-d1206430aedf" providerId="ADAL" clId="{2F758862-A5A0-40B5-AABB-1363A89A3C61}" dt="2021-03-30T21:29:52.833" v="15" actId="47"/>
        <pc:sldMkLst>
          <pc:docMk/>
          <pc:sldMk cId="1677818354" sldId="506"/>
        </pc:sldMkLst>
      </pc:sldChg>
      <pc:sldChg chg="modSp mod">
        <pc:chgData name="DeSantis, Candice" userId="ebf7425b-4c1c-4725-9788-d1206430aedf" providerId="ADAL" clId="{2F758862-A5A0-40B5-AABB-1363A89A3C61}" dt="2021-03-30T21:31:21.440" v="17" actId="403"/>
        <pc:sldMkLst>
          <pc:docMk/>
          <pc:sldMk cId="1295997539" sldId="532"/>
        </pc:sldMkLst>
        <pc:spChg chg="mod">
          <ac:chgData name="DeSantis, Candice" userId="ebf7425b-4c1c-4725-9788-d1206430aedf" providerId="ADAL" clId="{2F758862-A5A0-40B5-AABB-1363A89A3C61}" dt="2021-03-30T21:31:21.440" v="17" actId="403"/>
          <ac:spMkLst>
            <pc:docMk/>
            <pc:sldMk cId="1295997539" sldId="532"/>
            <ac:spMk id="5" creationId="{99CCEBF0-39D5-4C40-A33A-F38722241062}"/>
          </ac:spMkLst>
        </pc:spChg>
      </pc:sldChg>
    </pc:docChg>
  </pc:docChgLst>
  <pc:docChgLst>
    <pc:chgData name="Muffoletto, Jamie" userId="daf1e3c6-8137-448a-b141-d23049d419b5" providerId="ADAL" clId="{05888A34-882C-40A2-B13B-661DA6C6DD0A}"/>
    <pc:docChg chg="modSld">
      <pc:chgData name="Muffoletto, Jamie" userId="daf1e3c6-8137-448a-b141-d23049d419b5" providerId="ADAL" clId="{05888A34-882C-40A2-B13B-661DA6C6DD0A}" dt="2021-03-31T12:03:14.095" v="88" actId="33553"/>
      <pc:docMkLst>
        <pc:docMk/>
      </pc:docMkLst>
      <pc:sldChg chg="modSp mod">
        <pc:chgData name="Muffoletto, Jamie" userId="daf1e3c6-8137-448a-b141-d23049d419b5" providerId="ADAL" clId="{05888A34-882C-40A2-B13B-661DA6C6DD0A}" dt="2021-03-31T12:00:09.194" v="77" actId="962"/>
        <pc:sldMkLst>
          <pc:docMk/>
          <pc:sldMk cId="3529641639" sldId="362"/>
        </pc:sldMkLst>
        <pc:spChg chg="mod">
          <ac:chgData name="Muffoletto, Jamie" userId="daf1e3c6-8137-448a-b141-d23049d419b5" providerId="ADAL" clId="{05888A34-882C-40A2-B13B-661DA6C6DD0A}" dt="2021-03-31T12:00:09.194" v="77" actId="962"/>
          <ac:spMkLst>
            <pc:docMk/>
            <pc:sldMk cId="3529641639" sldId="362"/>
            <ac:spMk id="4" creationId="{3F6CE2FE-F02B-461B-8C8F-E1DFA26F0ED4}"/>
          </ac:spMkLst>
        </pc:spChg>
      </pc:sldChg>
      <pc:sldChg chg="modSp mod">
        <pc:chgData name="Muffoletto, Jamie" userId="daf1e3c6-8137-448a-b141-d23049d419b5" providerId="ADAL" clId="{05888A34-882C-40A2-B13B-661DA6C6DD0A}" dt="2021-03-31T12:00:19.127" v="87" actId="962"/>
        <pc:sldMkLst>
          <pc:docMk/>
          <pc:sldMk cId="2743685347" sldId="368"/>
        </pc:sldMkLst>
        <pc:spChg chg="mod">
          <ac:chgData name="Muffoletto, Jamie" userId="daf1e3c6-8137-448a-b141-d23049d419b5" providerId="ADAL" clId="{05888A34-882C-40A2-B13B-661DA6C6DD0A}" dt="2021-03-31T12:00:19.127" v="87" actId="962"/>
          <ac:spMkLst>
            <pc:docMk/>
            <pc:sldMk cId="2743685347" sldId="368"/>
            <ac:spMk id="4" creationId="{3F6CE2FE-F02B-461B-8C8F-E1DFA26F0ED4}"/>
          </ac:spMkLst>
        </pc:spChg>
      </pc:sldChg>
      <pc:sldChg chg="modSp mod">
        <pc:chgData name="Muffoletto, Jamie" userId="daf1e3c6-8137-448a-b141-d23049d419b5" providerId="ADAL" clId="{05888A34-882C-40A2-B13B-661DA6C6DD0A}" dt="2021-03-31T11:59:23.620" v="57" actId="962"/>
        <pc:sldMkLst>
          <pc:docMk/>
          <pc:sldMk cId="409530907" sldId="377"/>
        </pc:sldMkLst>
        <pc:picChg chg="mod">
          <ac:chgData name="Muffoletto, Jamie" userId="daf1e3c6-8137-448a-b141-d23049d419b5" providerId="ADAL" clId="{05888A34-882C-40A2-B13B-661DA6C6DD0A}" dt="2021-03-31T11:59:23.620" v="57" actId="962"/>
          <ac:picMkLst>
            <pc:docMk/>
            <pc:sldMk cId="409530907" sldId="377"/>
            <ac:picMk id="5" creationId="{04348F28-31F7-4D4C-A556-F07B56CF9A7F}"/>
          </ac:picMkLst>
        </pc:picChg>
      </pc:sldChg>
      <pc:sldChg chg="modSp mod">
        <pc:chgData name="Muffoletto, Jamie" userId="daf1e3c6-8137-448a-b141-d23049d419b5" providerId="ADAL" clId="{05888A34-882C-40A2-B13B-661DA6C6DD0A}" dt="2021-03-31T12:03:14.095" v="88" actId="33553"/>
        <pc:sldMkLst>
          <pc:docMk/>
          <pc:sldMk cId="1529867526" sldId="390"/>
        </pc:sldMkLst>
        <pc:spChg chg="mod">
          <ac:chgData name="Muffoletto, Jamie" userId="daf1e3c6-8137-448a-b141-d23049d419b5" providerId="ADAL" clId="{05888A34-882C-40A2-B13B-661DA6C6DD0A}" dt="2021-03-31T12:03:14.095" v="88" actId="33553"/>
          <ac:spMkLst>
            <pc:docMk/>
            <pc:sldMk cId="1529867526" sldId="390"/>
            <ac:spMk id="7" creationId="{99929849-3E05-4482-8E02-3D74A9997114}"/>
          </ac:spMkLst>
        </pc:spChg>
      </pc:sldChg>
      <pc:sldChg chg="modSp mod">
        <pc:chgData name="Muffoletto, Jamie" userId="daf1e3c6-8137-448a-b141-d23049d419b5" providerId="ADAL" clId="{05888A34-882C-40A2-B13B-661DA6C6DD0A}" dt="2021-03-31T11:57:46.800" v="7" actId="962"/>
        <pc:sldMkLst>
          <pc:docMk/>
          <pc:sldMk cId="2806906686" sldId="395"/>
        </pc:sldMkLst>
        <pc:spChg chg="mod">
          <ac:chgData name="Muffoletto, Jamie" userId="daf1e3c6-8137-448a-b141-d23049d419b5" providerId="ADAL" clId="{05888A34-882C-40A2-B13B-661DA6C6DD0A}" dt="2021-03-31T11:57:46.800" v="7" actId="962"/>
          <ac:spMkLst>
            <pc:docMk/>
            <pc:sldMk cId="2806906686" sldId="395"/>
            <ac:spMk id="8" creationId="{7FA6B775-C863-4FBC-8E98-2568351B5539}"/>
          </ac:spMkLst>
        </pc:spChg>
        <pc:picChg chg="mod">
          <ac:chgData name="Muffoletto, Jamie" userId="daf1e3c6-8137-448a-b141-d23049d419b5" providerId="ADAL" clId="{05888A34-882C-40A2-B13B-661DA6C6DD0A}" dt="2021-03-31T11:57:41.077" v="6" actId="962"/>
          <ac:picMkLst>
            <pc:docMk/>
            <pc:sldMk cId="2806906686" sldId="395"/>
            <ac:picMk id="7" creationId="{0CC04543-4C0E-4AD5-98C5-EA441992693B}"/>
          </ac:picMkLst>
        </pc:picChg>
      </pc:sldChg>
      <pc:sldChg chg="modSp mod">
        <pc:chgData name="Muffoletto, Jamie" userId="daf1e3c6-8137-448a-b141-d23049d419b5" providerId="ADAL" clId="{05888A34-882C-40A2-B13B-661DA6C6DD0A}" dt="2021-03-31T11:57:55.223" v="11" actId="962"/>
        <pc:sldMkLst>
          <pc:docMk/>
          <pc:sldMk cId="2493370249" sldId="396"/>
        </pc:sldMkLst>
        <pc:picChg chg="mod">
          <ac:chgData name="Muffoletto, Jamie" userId="daf1e3c6-8137-448a-b141-d23049d419b5" providerId="ADAL" clId="{05888A34-882C-40A2-B13B-661DA6C6DD0A}" dt="2021-03-31T11:57:51.152" v="9" actId="962"/>
          <ac:picMkLst>
            <pc:docMk/>
            <pc:sldMk cId="2493370249" sldId="396"/>
            <ac:picMk id="4" creationId="{69D8B75D-7D94-4EF4-8E11-0802FC044EB0}"/>
          </ac:picMkLst>
        </pc:picChg>
        <pc:picChg chg="mod">
          <ac:chgData name="Muffoletto, Jamie" userId="daf1e3c6-8137-448a-b141-d23049d419b5" providerId="ADAL" clId="{05888A34-882C-40A2-B13B-661DA6C6DD0A}" dt="2021-03-31T11:57:55.223" v="11" actId="962"/>
          <ac:picMkLst>
            <pc:docMk/>
            <pc:sldMk cId="2493370249" sldId="396"/>
            <ac:picMk id="7" creationId="{93A05481-C160-47D9-812C-C410F2435C33}"/>
          </ac:picMkLst>
        </pc:picChg>
      </pc:sldChg>
      <pc:sldChg chg="modSp mod">
        <pc:chgData name="Muffoletto, Jamie" userId="daf1e3c6-8137-448a-b141-d23049d419b5" providerId="ADAL" clId="{05888A34-882C-40A2-B13B-661DA6C6DD0A}" dt="2021-03-31T11:58:21.085" v="25" actId="962"/>
        <pc:sldMkLst>
          <pc:docMk/>
          <pc:sldMk cId="3539383421" sldId="399"/>
        </pc:sldMkLst>
        <pc:picChg chg="mod">
          <ac:chgData name="Muffoletto, Jamie" userId="daf1e3c6-8137-448a-b141-d23049d419b5" providerId="ADAL" clId="{05888A34-882C-40A2-B13B-661DA6C6DD0A}" dt="2021-03-31T11:58:02.592" v="15" actId="962"/>
          <ac:picMkLst>
            <pc:docMk/>
            <pc:sldMk cId="3539383421" sldId="399"/>
            <ac:picMk id="3" creationId="{B286FF50-C6D3-486A-9DDF-047AEFDF9872}"/>
          </ac:picMkLst>
        </pc:picChg>
        <pc:picChg chg="mod">
          <ac:chgData name="Muffoletto, Jamie" userId="daf1e3c6-8137-448a-b141-d23049d419b5" providerId="ADAL" clId="{05888A34-882C-40A2-B13B-661DA6C6DD0A}" dt="2021-03-31T11:58:21.085" v="25" actId="962"/>
          <ac:picMkLst>
            <pc:docMk/>
            <pc:sldMk cId="3539383421" sldId="399"/>
            <ac:picMk id="7" creationId="{05642E59-8A59-44A8-9659-1BA20B458D59}"/>
          </ac:picMkLst>
        </pc:picChg>
      </pc:sldChg>
      <pc:sldChg chg="modSp mod">
        <pc:chgData name="Muffoletto, Jamie" userId="daf1e3c6-8137-448a-b141-d23049d419b5" providerId="ADAL" clId="{05888A34-882C-40A2-B13B-661DA6C6DD0A}" dt="2021-03-31T11:57:59.579" v="13" actId="962"/>
        <pc:sldMkLst>
          <pc:docMk/>
          <pc:sldMk cId="4145656887" sldId="406"/>
        </pc:sldMkLst>
        <pc:picChg chg="mod">
          <ac:chgData name="Muffoletto, Jamie" userId="daf1e3c6-8137-448a-b141-d23049d419b5" providerId="ADAL" clId="{05888A34-882C-40A2-B13B-661DA6C6DD0A}" dt="2021-03-31T11:57:59.579" v="13" actId="962"/>
          <ac:picMkLst>
            <pc:docMk/>
            <pc:sldMk cId="4145656887" sldId="406"/>
            <ac:picMk id="4" creationId="{5A16EF4C-37FC-4D3E-A8D8-7863EE4765DB}"/>
          </ac:picMkLst>
        </pc:picChg>
      </pc:sldChg>
      <pc:sldChg chg="modSp mod">
        <pc:chgData name="Muffoletto, Jamie" userId="daf1e3c6-8137-448a-b141-d23049d419b5" providerId="ADAL" clId="{05888A34-882C-40A2-B13B-661DA6C6DD0A}" dt="2021-03-31T11:59:47.214" v="64" actId="962"/>
        <pc:sldMkLst>
          <pc:docMk/>
          <pc:sldMk cId="4056447781" sldId="408"/>
        </pc:sldMkLst>
        <pc:spChg chg="mod">
          <ac:chgData name="Muffoletto, Jamie" userId="daf1e3c6-8137-448a-b141-d23049d419b5" providerId="ADAL" clId="{05888A34-882C-40A2-B13B-661DA6C6DD0A}" dt="2021-03-31T11:59:47.214" v="64" actId="962"/>
          <ac:spMkLst>
            <pc:docMk/>
            <pc:sldMk cId="4056447781" sldId="408"/>
            <ac:spMk id="5" creationId="{6A5E4320-BC58-4CD0-902A-02EF5AB7A1A5}"/>
          </ac:spMkLst>
        </pc:spChg>
        <pc:picChg chg="mod">
          <ac:chgData name="Muffoletto, Jamie" userId="daf1e3c6-8137-448a-b141-d23049d419b5" providerId="ADAL" clId="{05888A34-882C-40A2-B13B-661DA6C6DD0A}" dt="2021-03-31T11:59:39.131" v="63" actId="962"/>
          <ac:picMkLst>
            <pc:docMk/>
            <pc:sldMk cId="4056447781" sldId="408"/>
            <ac:picMk id="3" creationId="{4E626C9D-3C7A-4BD4-A220-9E8F637F8F7F}"/>
          </ac:picMkLst>
        </pc:picChg>
      </pc:sldChg>
      <pc:sldChg chg="modSp mod">
        <pc:chgData name="Muffoletto, Jamie" userId="daf1e3c6-8137-448a-b141-d23049d419b5" providerId="ADAL" clId="{05888A34-882C-40A2-B13B-661DA6C6DD0A}" dt="2021-03-31T11:57:13.452" v="1" actId="962"/>
        <pc:sldMkLst>
          <pc:docMk/>
          <pc:sldMk cId="235696909" sldId="412"/>
        </pc:sldMkLst>
        <pc:picChg chg="mod">
          <ac:chgData name="Muffoletto, Jamie" userId="daf1e3c6-8137-448a-b141-d23049d419b5" providerId="ADAL" clId="{05888A34-882C-40A2-B13B-661DA6C6DD0A}" dt="2021-03-31T11:57:13.452" v="1" actId="962"/>
          <ac:picMkLst>
            <pc:docMk/>
            <pc:sldMk cId="235696909" sldId="412"/>
            <ac:picMk id="3" creationId="{039DDFC7-F0E6-4903-87CB-D10744DE2F9B}"/>
          </ac:picMkLst>
        </pc:picChg>
      </pc:sldChg>
      <pc:sldChg chg="modSp mod">
        <pc:chgData name="Muffoletto, Jamie" userId="daf1e3c6-8137-448a-b141-d23049d419b5" providerId="ADAL" clId="{05888A34-882C-40A2-B13B-661DA6C6DD0A}" dt="2021-03-31T11:58:50.148" v="47" actId="962"/>
        <pc:sldMkLst>
          <pc:docMk/>
          <pc:sldMk cId="737135523" sldId="416"/>
        </pc:sldMkLst>
        <pc:picChg chg="mod">
          <ac:chgData name="Muffoletto, Jamie" userId="daf1e3c6-8137-448a-b141-d23049d419b5" providerId="ADAL" clId="{05888A34-882C-40A2-B13B-661DA6C6DD0A}" dt="2021-03-31T11:58:50.148" v="47" actId="962"/>
          <ac:picMkLst>
            <pc:docMk/>
            <pc:sldMk cId="737135523" sldId="416"/>
            <ac:picMk id="10" creationId="{50293923-B5F1-44D4-8C00-A646FC4857EA}"/>
          </ac:picMkLst>
        </pc:picChg>
      </pc:sldChg>
      <pc:sldChg chg="modSp mod">
        <pc:chgData name="Muffoletto, Jamie" userId="daf1e3c6-8137-448a-b141-d23049d419b5" providerId="ADAL" clId="{05888A34-882C-40A2-B13B-661DA6C6DD0A}" dt="2021-03-31T11:58:56.102" v="49" actId="962"/>
        <pc:sldMkLst>
          <pc:docMk/>
          <pc:sldMk cId="2841546275" sldId="428"/>
        </pc:sldMkLst>
        <pc:picChg chg="mod">
          <ac:chgData name="Muffoletto, Jamie" userId="daf1e3c6-8137-448a-b141-d23049d419b5" providerId="ADAL" clId="{05888A34-882C-40A2-B13B-661DA6C6DD0A}" dt="2021-03-31T11:58:56.102" v="49" actId="962"/>
          <ac:picMkLst>
            <pc:docMk/>
            <pc:sldMk cId="2841546275" sldId="428"/>
            <ac:picMk id="6" creationId="{128B7448-1CF6-4410-934A-0C2D52E9930A}"/>
          </ac:picMkLst>
        </pc:picChg>
      </pc:sldChg>
      <pc:sldChg chg="modSp mod">
        <pc:chgData name="Muffoletto, Jamie" userId="daf1e3c6-8137-448a-b141-d23049d419b5" providerId="ADAL" clId="{05888A34-882C-40A2-B13B-661DA6C6DD0A}" dt="2021-03-31T11:59:27.590" v="59" actId="962"/>
        <pc:sldMkLst>
          <pc:docMk/>
          <pc:sldMk cId="197626977" sldId="468"/>
        </pc:sldMkLst>
        <pc:picChg chg="mod">
          <ac:chgData name="Muffoletto, Jamie" userId="daf1e3c6-8137-448a-b141-d23049d419b5" providerId="ADAL" clId="{05888A34-882C-40A2-B13B-661DA6C6DD0A}" dt="2021-03-31T11:59:27.590" v="59" actId="962"/>
          <ac:picMkLst>
            <pc:docMk/>
            <pc:sldMk cId="197626977" sldId="468"/>
            <ac:picMk id="5" creationId="{212A10BC-F094-4D4B-83E4-98711B8A76F8}"/>
          </ac:picMkLst>
        </pc:picChg>
      </pc:sldChg>
      <pc:sldChg chg="modSp mod">
        <pc:chgData name="Muffoletto, Jamie" userId="daf1e3c6-8137-448a-b141-d23049d419b5" providerId="ADAL" clId="{05888A34-882C-40A2-B13B-661DA6C6DD0A}" dt="2021-03-31T11:59:34.859" v="61" actId="962"/>
        <pc:sldMkLst>
          <pc:docMk/>
          <pc:sldMk cId="942563031" sldId="469"/>
        </pc:sldMkLst>
        <pc:picChg chg="mod">
          <ac:chgData name="Muffoletto, Jamie" userId="daf1e3c6-8137-448a-b141-d23049d419b5" providerId="ADAL" clId="{05888A34-882C-40A2-B13B-661DA6C6DD0A}" dt="2021-03-31T11:59:34.859" v="61" actId="962"/>
          <ac:picMkLst>
            <pc:docMk/>
            <pc:sldMk cId="942563031" sldId="469"/>
            <ac:picMk id="5" creationId="{93124AE6-A66B-4F9B-B846-8FE3D6F73EBA}"/>
          </ac:picMkLst>
        </pc:picChg>
      </pc:sldChg>
      <pc:sldChg chg="modSp mod">
        <pc:chgData name="Muffoletto, Jamie" userId="daf1e3c6-8137-448a-b141-d23049d419b5" providerId="ADAL" clId="{05888A34-882C-40A2-B13B-661DA6C6DD0A}" dt="2021-03-31T12:00:00.066" v="67" actId="962"/>
        <pc:sldMkLst>
          <pc:docMk/>
          <pc:sldMk cId="578128043" sldId="470"/>
        </pc:sldMkLst>
        <pc:spChg chg="mod">
          <ac:chgData name="Muffoletto, Jamie" userId="daf1e3c6-8137-448a-b141-d23049d419b5" providerId="ADAL" clId="{05888A34-882C-40A2-B13B-661DA6C6DD0A}" dt="2021-03-31T12:00:00.066" v="67" actId="962"/>
          <ac:spMkLst>
            <pc:docMk/>
            <pc:sldMk cId="578128043" sldId="470"/>
            <ac:spMk id="6" creationId="{1A04076C-D690-4DCA-A26C-EF22DA050C5F}"/>
          </ac:spMkLst>
        </pc:spChg>
        <pc:picChg chg="mod">
          <ac:chgData name="Muffoletto, Jamie" userId="daf1e3c6-8137-448a-b141-d23049d419b5" providerId="ADAL" clId="{05888A34-882C-40A2-B13B-661DA6C6DD0A}" dt="2021-03-31T11:59:54.404" v="66" actId="962"/>
          <ac:picMkLst>
            <pc:docMk/>
            <pc:sldMk cId="578128043" sldId="470"/>
            <ac:picMk id="3" creationId="{2D893DAD-96B3-41B8-969B-94D38E4FC94F}"/>
          </ac:picMkLst>
        </pc:picChg>
      </pc:sldChg>
      <pc:sldChg chg="modSp mod">
        <pc:chgData name="Muffoletto, Jamie" userId="daf1e3c6-8137-448a-b141-d23049d419b5" providerId="ADAL" clId="{05888A34-882C-40A2-B13B-661DA6C6DD0A}" dt="2021-03-31T11:57:32.841" v="4" actId="962"/>
        <pc:sldMkLst>
          <pc:docMk/>
          <pc:sldMk cId="653736704" sldId="471"/>
        </pc:sldMkLst>
        <pc:spChg chg="mod">
          <ac:chgData name="Muffoletto, Jamie" userId="daf1e3c6-8137-448a-b141-d23049d419b5" providerId="ADAL" clId="{05888A34-882C-40A2-B13B-661DA6C6DD0A}" dt="2021-03-31T11:57:32.841" v="4" actId="962"/>
          <ac:spMkLst>
            <pc:docMk/>
            <pc:sldMk cId="653736704" sldId="471"/>
            <ac:spMk id="2" creationId="{05616A7A-10EE-4028-99B5-334955A9F1A1}"/>
          </ac:spMkLst>
        </pc:spChg>
        <pc:picChg chg="mod">
          <ac:chgData name="Muffoletto, Jamie" userId="daf1e3c6-8137-448a-b141-d23049d419b5" providerId="ADAL" clId="{05888A34-882C-40A2-B13B-661DA6C6DD0A}" dt="2021-03-31T11:57:23.291" v="3" actId="962"/>
          <ac:picMkLst>
            <pc:docMk/>
            <pc:sldMk cId="653736704" sldId="471"/>
            <ac:picMk id="4" creationId="{E5E2669C-CCD6-4877-9E92-1A2A52F98B20}"/>
          </ac:picMkLst>
        </pc:picChg>
      </pc:sldChg>
      <pc:sldChg chg="modSp mod">
        <pc:chgData name="Muffoletto, Jamie" userId="daf1e3c6-8137-448a-b141-d23049d419b5" providerId="ADAL" clId="{05888A34-882C-40A2-B13B-661DA6C6DD0A}" dt="2021-03-31T11:58:42.891" v="45" actId="962"/>
        <pc:sldMkLst>
          <pc:docMk/>
          <pc:sldMk cId="3462321135" sldId="473"/>
        </pc:sldMkLst>
        <pc:picChg chg="mod">
          <ac:chgData name="Muffoletto, Jamie" userId="daf1e3c6-8137-448a-b141-d23049d419b5" providerId="ADAL" clId="{05888A34-882C-40A2-B13B-661DA6C6DD0A}" dt="2021-03-31T11:58:34.202" v="35" actId="962"/>
          <ac:picMkLst>
            <pc:docMk/>
            <pc:sldMk cId="3462321135" sldId="473"/>
            <ac:picMk id="4" creationId="{34BF3099-72E9-4951-9BC6-A4B238288C7D}"/>
          </ac:picMkLst>
        </pc:picChg>
        <pc:picChg chg="mod">
          <ac:chgData name="Muffoletto, Jamie" userId="daf1e3c6-8137-448a-b141-d23049d419b5" providerId="ADAL" clId="{05888A34-882C-40A2-B13B-661DA6C6DD0A}" dt="2021-03-31T11:58:42.891" v="45" actId="962"/>
          <ac:picMkLst>
            <pc:docMk/>
            <pc:sldMk cId="3462321135" sldId="473"/>
            <ac:picMk id="8" creationId="{C4C7629D-083C-4A39-AC93-19331A0FFA2F}"/>
          </ac:picMkLst>
        </pc:picChg>
      </pc:sldChg>
      <pc:sldChg chg="modSp mod">
        <pc:chgData name="Muffoletto, Jamie" userId="daf1e3c6-8137-448a-b141-d23049d419b5" providerId="ADAL" clId="{05888A34-882C-40A2-B13B-661DA6C6DD0A}" dt="2021-03-31T11:59:19.685" v="55" actId="962"/>
        <pc:sldMkLst>
          <pc:docMk/>
          <pc:sldMk cId="1377510343" sldId="474"/>
        </pc:sldMkLst>
        <pc:picChg chg="mod">
          <ac:chgData name="Muffoletto, Jamie" userId="daf1e3c6-8137-448a-b141-d23049d419b5" providerId="ADAL" clId="{05888A34-882C-40A2-B13B-661DA6C6DD0A}" dt="2021-03-31T11:59:15.576" v="53" actId="962"/>
          <ac:picMkLst>
            <pc:docMk/>
            <pc:sldMk cId="1377510343" sldId="474"/>
            <ac:picMk id="9" creationId="{F71B28A0-4FD2-46F1-B622-8E8C9F0712BE}"/>
          </ac:picMkLst>
        </pc:picChg>
        <pc:picChg chg="mod">
          <ac:chgData name="Muffoletto, Jamie" userId="daf1e3c6-8137-448a-b141-d23049d419b5" providerId="ADAL" clId="{05888A34-882C-40A2-B13B-661DA6C6DD0A}" dt="2021-03-31T11:59:19.685" v="55" actId="962"/>
          <ac:picMkLst>
            <pc:docMk/>
            <pc:sldMk cId="1377510343" sldId="474"/>
            <ac:picMk id="11" creationId="{D6DD0216-6566-416E-91F5-5AEE4E2F8DED}"/>
          </ac:picMkLst>
        </pc:picChg>
      </pc:sldChg>
      <pc:sldChg chg="modSp mod">
        <pc:chgData name="Muffoletto, Jamie" userId="daf1e3c6-8137-448a-b141-d23049d419b5" providerId="ADAL" clId="{05888A34-882C-40A2-B13B-661DA6C6DD0A}" dt="2021-03-31T11:59:11.036" v="51" actId="962"/>
        <pc:sldMkLst>
          <pc:docMk/>
          <pc:sldMk cId="1942981165" sldId="529"/>
        </pc:sldMkLst>
        <pc:picChg chg="mod">
          <ac:chgData name="Muffoletto, Jamie" userId="daf1e3c6-8137-448a-b141-d23049d419b5" providerId="ADAL" clId="{05888A34-882C-40A2-B13B-661DA6C6DD0A}" dt="2021-03-31T11:59:11.036" v="51" actId="962"/>
          <ac:picMkLst>
            <pc:docMk/>
            <pc:sldMk cId="1942981165" sldId="529"/>
            <ac:picMk id="5" creationId="{897EDA2A-57C6-433A-B587-E698EC8901D0}"/>
          </ac:picMkLst>
        </pc:picChg>
      </pc:sldChg>
    </pc:docChg>
  </pc:docChgLst>
  <pc:docChgLst>
    <pc:chgData name="DeSantis, Candice" userId="ebf7425b-4c1c-4725-9788-d1206430aedf" providerId="ADAL" clId="{B780D8DD-2399-4730-95CD-EA2087146F7A}"/>
    <pc:docChg chg="undo custSel addSld delSld modSld sldOrd">
      <pc:chgData name="DeSantis, Candice" userId="ebf7425b-4c1c-4725-9788-d1206430aedf" providerId="ADAL" clId="{B780D8DD-2399-4730-95CD-EA2087146F7A}" dt="2021-03-03T17:07:15.396" v="114" actId="113"/>
      <pc:docMkLst>
        <pc:docMk/>
      </pc:docMkLst>
      <pc:sldChg chg="del">
        <pc:chgData name="DeSantis, Candice" userId="ebf7425b-4c1c-4725-9788-d1206430aedf" providerId="ADAL" clId="{B780D8DD-2399-4730-95CD-EA2087146F7A}" dt="2021-03-03T17:02:12.249" v="0" actId="47"/>
        <pc:sldMkLst>
          <pc:docMk/>
          <pc:sldMk cId="2975579749" sldId="273"/>
        </pc:sldMkLst>
      </pc:sldChg>
      <pc:sldChg chg="del ord">
        <pc:chgData name="DeSantis, Candice" userId="ebf7425b-4c1c-4725-9788-d1206430aedf" providerId="ADAL" clId="{B780D8DD-2399-4730-95CD-EA2087146F7A}" dt="2021-03-03T17:02:15.147" v="4" actId="47"/>
        <pc:sldMkLst>
          <pc:docMk/>
          <pc:sldMk cId="4014164300" sldId="278"/>
        </pc:sldMkLst>
      </pc:sldChg>
      <pc:sldChg chg="del">
        <pc:chgData name="DeSantis, Candice" userId="ebf7425b-4c1c-4725-9788-d1206430aedf" providerId="ADAL" clId="{B780D8DD-2399-4730-95CD-EA2087146F7A}" dt="2021-03-03T17:02:16.962" v="5" actId="47"/>
        <pc:sldMkLst>
          <pc:docMk/>
          <pc:sldMk cId="2666386289" sldId="279"/>
        </pc:sldMkLst>
      </pc:sldChg>
      <pc:sldChg chg="ord">
        <pc:chgData name="DeSantis, Candice" userId="ebf7425b-4c1c-4725-9788-d1206430aedf" providerId="ADAL" clId="{B780D8DD-2399-4730-95CD-EA2087146F7A}" dt="2021-03-03T17:05:33.289" v="85"/>
        <pc:sldMkLst>
          <pc:docMk/>
          <pc:sldMk cId="4061703713" sldId="280"/>
        </pc:sldMkLst>
      </pc:sldChg>
      <pc:sldChg chg="del">
        <pc:chgData name="DeSantis, Candice" userId="ebf7425b-4c1c-4725-9788-d1206430aedf" providerId="ADAL" clId="{B780D8DD-2399-4730-95CD-EA2087146F7A}" dt="2021-03-03T17:03:50.524" v="55" actId="47"/>
        <pc:sldMkLst>
          <pc:docMk/>
          <pc:sldMk cId="2738065107" sldId="282"/>
        </pc:sldMkLst>
      </pc:sldChg>
      <pc:sldChg chg="del">
        <pc:chgData name="DeSantis, Candice" userId="ebf7425b-4c1c-4725-9788-d1206430aedf" providerId="ADAL" clId="{B780D8DD-2399-4730-95CD-EA2087146F7A}" dt="2021-03-03T17:02:22.509" v="7" actId="47"/>
        <pc:sldMkLst>
          <pc:docMk/>
          <pc:sldMk cId="4254091782" sldId="283"/>
        </pc:sldMkLst>
      </pc:sldChg>
      <pc:sldChg chg="del">
        <pc:chgData name="DeSantis, Candice" userId="ebf7425b-4c1c-4725-9788-d1206430aedf" providerId="ADAL" clId="{B780D8DD-2399-4730-95CD-EA2087146F7A}" dt="2021-03-03T17:02:30.808" v="9" actId="47"/>
        <pc:sldMkLst>
          <pc:docMk/>
          <pc:sldMk cId="963601259" sldId="284"/>
        </pc:sldMkLst>
      </pc:sldChg>
      <pc:sldChg chg="del">
        <pc:chgData name="DeSantis, Candice" userId="ebf7425b-4c1c-4725-9788-d1206430aedf" providerId="ADAL" clId="{B780D8DD-2399-4730-95CD-EA2087146F7A}" dt="2021-03-03T17:03:02.240" v="10" actId="47"/>
        <pc:sldMkLst>
          <pc:docMk/>
          <pc:sldMk cId="1283353556" sldId="285"/>
        </pc:sldMkLst>
      </pc:sldChg>
      <pc:sldChg chg="del">
        <pc:chgData name="DeSantis, Candice" userId="ebf7425b-4c1c-4725-9788-d1206430aedf" providerId="ADAL" clId="{B780D8DD-2399-4730-95CD-EA2087146F7A}" dt="2021-03-03T17:02:30.808" v="9" actId="47"/>
        <pc:sldMkLst>
          <pc:docMk/>
          <pc:sldMk cId="1987078512" sldId="286"/>
        </pc:sldMkLst>
      </pc:sldChg>
      <pc:sldChg chg="del">
        <pc:chgData name="DeSantis, Candice" userId="ebf7425b-4c1c-4725-9788-d1206430aedf" providerId="ADAL" clId="{B780D8DD-2399-4730-95CD-EA2087146F7A}" dt="2021-03-03T17:02:24.236" v="8" actId="47"/>
        <pc:sldMkLst>
          <pc:docMk/>
          <pc:sldMk cId="713327329" sldId="287"/>
        </pc:sldMkLst>
      </pc:sldChg>
      <pc:sldChg chg="del">
        <pc:chgData name="DeSantis, Candice" userId="ebf7425b-4c1c-4725-9788-d1206430aedf" providerId="ADAL" clId="{B780D8DD-2399-4730-95CD-EA2087146F7A}" dt="2021-03-03T17:02:18.562" v="6" actId="47"/>
        <pc:sldMkLst>
          <pc:docMk/>
          <pc:sldMk cId="2366694518" sldId="288"/>
        </pc:sldMkLst>
      </pc:sldChg>
      <pc:sldChg chg="del">
        <pc:chgData name="DeSantis, Candice" userId="ebf7425b-4c1c-4725-9788-d1206430aedf" providerId="ADAL" clId="{B780D8DD-2399-4730-95CD-EA2087146F7A}" dt="2021-03-03T17:02:30.808" v="9" actId="47"/>
        <pc:sldMkLst>
          <pc:docMk/>
          <pc:sldMk cId="831019871" sldId="290"/>
        </pc:sldMkLst>
      </pc:sldChg>
      <pc:sldChg chg="del">
        <pc:chgData name="DeSantis, Candice" userId="ebf7425b-4c1c-4725-9788-d1206430aedf" providerId="ADAL" clId="{B780D8DD-2399-4730-95CD-EA2087146F7A}" dt="2021-03-03T17:03:56.655" v="56" actId="47"/>
        <pc:sldMkLst>
          <pc:docMk/>
          <pc:sldMk cId="1397608531" sldId="291"/>
        </pc:sldMkLst>
      </pc:sldChg>
      <pc:sldChg chg="del">
        <pc:chgData name="DeSantis, Candice" userId="ebf7425b-4c1c-4725-9788-d1206430aedf" providerId="ADAL" clId="{B780D8DD-2399-4730-95CD-EA2087146F7A}" dt="2021-03-03T17:02:30.808" v="9" actId="47"/>
        <pc:sldMkLst>
          <pc:docMk/>
          <pc:sldMk cId="3985035807" sldId="292"/>
        </pc:sldMkLst>
      </pc:sldChg>
      <pc:sldChg chg="del">
        <pc:chgData name="DeSantis, Candice" userId="ebf7425b-4c1c-4725-9788-d1206430aedf" providerId="ADAL" clId="{B780D8DD-2399-4730-95CD-EA2087146F7A}" dt="2021-03-03T17:03:02.240" v="10" actId="47"/>
        <pc:sldMkLst>
          <pc:docMk/>
          <pc:sldMk cId="303887930" sldId="293"/>
        </pc:sldMkLst>
      </pc:sldChg>
      <pc:sldChg chg="del">
        <pc:chgData name="DeSantis, Candice" userId="ebf7425b-4c1c-4725-9788-d1206430aedf" providerId="ADAL" clId="{B780D8DD-2399-4730-95CD-EA2087146F7A}" dt="2021-03-03T17:03:02.240" v="10" actId="47"/>
        <pc:sldMkLst>
          <pc:docMk/>
          <pc:sldMk cId="3412343134" sldId="294"/>
        </pc:sldMkLst>
      </pc:sldChg>
      <pc:sldChg chg="del">
        <pc:chgData name="DeSantis, Candice" userId="ebf7425b-4c1c-4725-9788-d1206430aedf" providerId="ADAL" clId="{B780D8DD-2399-4730-95CD-EA2087146F7A}" dt="2021-03-03T17:02:30.808" v="9" actId="47"/>
        <pc:sldMkLst>
          <pc:docMk/>
          <pc:sldMk cId="125990626" sldId="295"/>
        </pc:sldMkLst>
      </pc:sldChg>
      <pc:sldChg chg="del">
        <pc:chgData name="DeSantis, Candice" userId="ebf7425b-4c1c-4725-9788-d1206430aedf" providerId="ADAL" clId="{B780D8DD-2399-4730-95CD-EA2087146F7A}" dt="2021-03-03T17:03:02.240" v="10" actId="47"/>
        <pc:sldMkLst>
          <pc:docMk/>
          <pc:sldMk cId="274525411" sldId="296"/>
        </pc:sldMkLst>
      </pc:sldChg>
      <pc:sldChg chg="del">
        <pc:chgData name="DeSantis, Candice" userId="ebf7425b-4c1c-4725-9788-d1206430aedf" providerId="ADAL" clId="{B780D8DD-2399-4730-95CD-EA2087146F7A}" dt="2021-03-03T17:03:02.240" v="10" actId="47"/>
        <pc:sldMkLst>
          <pc:docMk/>
          <pc:sldMk cId="3350193963" sldId="299"/>
        </pc:sldMkLst>
      </pc:sldChg>
      <pc:sldChg chg="del">
        <pc:chgData name="DeSantis, Candice" userId="ebf7425b-4c1c-4725-9788-d1206430aedf" providerId="ADAL" clId="{B780D8DD-2399-4730-95CD-EA2087146F7A}" dt="2021-03-03T17:03:02.240" v="10" actId="47"/>
        <pc:sldMkLst>
          <pc:docMk/>
          <pc:sldMk cId="2168814760" sldId="300"/>
        </pc:sldMkLst>
      </pc:sldChg>
      <pc:sldChg chg="del">
        <pc:chgData name="DeSantis, Candice" userId="ebf7425b-4c1c-4725-9788-d1206430aedf" providerId="ADAL" clId="{B780D8DD-2399-4730-95CD-EA2087146F7A}" dt="2021-03-03T17:03:02.240" v="10" actId="47"/>
        <pc:sldMkLst>
          <pc:docMk/>
          <pc:sldMk cId="1890114634" sldId="301"/>
        </pc:sldMkLst>
      </pc:sldChg>
      <pc:sldChg chg="del">
        <pc:chgData name="DeSantis, Candice" userId="ebf7425b-4c1c-4725-9788-d1206430aedf" providerId="ADAL" clId="{B780D8DD-2399-4730-95CD-EA2087146F7A}" dt="2021-03-03T17:03:02.240" v="10" actId="47"/>
        <pc:sldMkLst>
          <pc:docMk/>
          <pc:sldMk cId="2726622376" sldId="302"/>
        </pc:sldMkLst>
      </pc:sldChg>
      <pc:sldChg chg="del">
        <pc:chgData name="DeSantis, Candice" userId="ebf7425b-4c1c-4725-9788-d1206430aedf" providerId="ADAL" clId="{B780D8DD-2399-4730-95CD-EA2087146F7A}" dt="2021-03-03T17:04:52.959" v="82" actId="47"/>
        <pc:sldMkLst>
          <pc:docMk/>
          <pc:sldMk cId="1076972079" sldId="303"/>
        </pc:sldMkLst>
      </pc:sldChg>
      <pc:sldChg chg="del">
        <pc:chgData name="DeSantis, Candice" userId="ebf7425b-4c1c-4725-9788-d1206430aedf" providerId="ADAL" clId="{B780D8DD-2399-4730-95CD-EA2087146F7A}" dt="2021-03-03T17:06:50.053" v="110" actId="47"/>
        <pc:sldMkLst>
          <pc:docMk/>
          <pc:sldMk cId="4069855252" sldId="304"/>
        </pc:sldMkLst>
      </pc:sldChg>
      <pc:sldChg chg="modSp mod">
        <pc:chgData name="DeSantis, Candice" userId="ebf7425b-4c1c-4725-9788-d1206430aedf" providerId="ADAL" clId="{B780D8DD-2399-4730-95CD-EA2087146F7A}" dt="2021-03-03T17:04:48.331" v="81" actId="20577"/>
        <pc:sldMkLst>
          <pc:docMk/>
          <pc:sldMk cId="1991744006" sldId="305"/>
        </pc:sldMkLst>
        <pc:spChg chg="mod">
          <ac:chgData name="DeSantis, Candice" userId="ebf7425b-4c1c-4725-9788-d1206430aedf" providerId="ADAL" clId="{B780D8DD-2399-4730-95CD-EA2087146F7A}" dt="2021-03-03T17:04:48.331" v="81" actId="20577"/>
          <ac:spMkLst>
            <pc:docMk/>
            <pc:sldMk cId="1991744006" sldId="305"/>
            <ac:spMk id="4" creationId="{9F800888-D9B6-49F1-8B90-B7E4BB43ED5B}"/>
          </ac:spMkLst>
        </pc:spChg>
      </pc:sldChg>
      <pc:sldChg chg="modSp mod">
        <pc:chgData name="DeSantis, Candice" userId="ebf7425b-4c1c-4725-9788-d1206430aedf" providerId="ADAL" clId="{B780D8DD-2399-4730-95CD-EA2087146F7A}" dt="2021-03-03T17:05:53.986" v="105" actId="20577"/>
        <pc:sldMkLst>
          <pc:docMk/>
          <pc:sldMk cId="2295506554" sldId="306"/>
        </pc:sldMkLst>
        <pc:spChg chg="mod">
          <ac:chgData name="DeSantis, Candice" userId="ebf7425b-4c1c-4725-9788-d1206430aedf" providerId="ADAL" clId="{B780D8DD-2399-4730-95CD-EA2087146F7A}" dt="2021-03-03T17:05:53.986" v="105" actId="20577"/>
          <ac:spMkLst>
            <pc:docMk/>
            <pc:sldMk cId="2295506554" sldId="306"/>
            <ac:spMk id="4" creationId="{9F800888-D9B6-49F1-8B90-B7E4BB43ED5B}"/>
          </ac:spMkLst>
        </pc:spChg>
      </pc:sldChg>
      <pc:sldChg chg="del">
        <pc:chgData name="DeSantis, Candice" userId="ebf7425b-4c1c-4725-9788-d1206430aedf" providerId="ADAL" clId="{B780D8DD-2399-4730-95CD-EA2087146F7A}" dt="2021-03-03T17:03:02.240" v="10" actId="47"/>
        <pc:sldMkLst>
          <pc:docMk/>
          <pc:sldMk cId="4119333269" sldId="307"/>
        </pc:sldMkLst>
      </pc:sldChg>
      <pc:sldChg chg="del">
        <pc:chgData name="DeSantis, Candice" userId="ebf7425b-4c1c-4725-9788-d1206430aedf" providerId="ADAL" clId="{B780D8DD-2399-4730-95CD-EA2087146F7A}" dt="2021-03-03T17:03:02.240" v="10" actId="47"/>
        <pc:sldMkLst>
          <pc:docMk/>
          <pc:sldMk cId="595055486" sldId="308"/>
        </pc:sldMkLst>
      </pc:sldChg>
      <pc:sldChg chg="del">
        <pc:chgData name="DeSantis, Candice" userId="ebf7425b-4c1c-4725-9788-d1206430aedf" providerId="ADAL" clId="{B780D8DD-2399-4730-95CD-EA2087146F7A}" dt="2021-03-03T17:03:02.240" v="10" actId="47"/>
        <pc:sldMkLst>
          <pc:docMk/>
          <pc:sldMk cId="3545492825" sldId="309"/>
        </pc:sldMkLst>
      </pc:sldChg>
      <pc:sldChg chg="del">
        <pc:chgData name="DeSantis, Candice" userId="ebf7425b-4c1c-4725-9788-d1206430aedf" providerId="ADAL" clId="{B780D8DD-2399-4730-95CD-EA2087146F7A}" dt="2021-03-03T17:03:02.240" v="10" actId="47"/>
        <pc:sldMkLst>
          <pc:docMk/>
          <pc:sldMk cId="86774322" sldId="311"/>
        </pc:sldMkLst>
      </pc:sldChg>
      <pc:sldChg chg="del">
        <pc:chgData name="DeSantis, Candice" userId="ebf7425b-4c1c-4725-9788-d1206430aedf" providerId="ADAL" clId="{B780D8DD-2399-4730-95CD-EA2087146F7A}" dt="2021-03-03T17:03:02.240" v="10" actId="47"/>
        <pc:sldMkLst>
          <pc:docMk/>
          <pc:sldMk cId="2479085801" sldId="314"/>
        </pc:sldMkLst>
      </pc:sldChg>
      <pc:sldChg chg="del">
        <pc:chgData name="DeSantis, Candice" userId="ebf7425b-4c1c-4725-9788-d1206430aedf" providerId="ADAL" clId="{B780D8DD-2399-4730-95CD-EA2087146F7A}" dt="2021-03-03T17:03:02.240" v="10" actId="47"/>
        <pc:sldMkLst>
          <pc:docMk/>
          <pc:sldMk cId="4286190373" sldId="315"/>
        </pc:sldMkLst>
      </pc:sldChg>
      <pc:sldChg chg="del">
        <pc:chgData name="DeSantis, Candice" userId="ebf7425b-4c1c-4725-9788-d1206430aedf" providerId="ADAL" clId="{B780D8DD-2399-4730-95CD-EA2087146F7A}" dt="2021-03-03T17:03:02.240" v="10" actId="47"/>
        <pc:sldMkLst>
          <pc:docMk/>
          <pc:sldMk cId="2111852430" sldId="316"/>
        </pc:sldMkLst>
      </pc:sldChg>
      <pc:sldChg chg="del">
        <pc:chgData name="DeSantis, Candice" userId="ebf7425b-4c1c-4725-9788-d1206430aedf" providerId="ADAL" clId="{B780D8DD-2399-4730-95CD-EA2087146F7A}" dt="2021-03-03T17:03:02.240" v="10" actId="47"/>
        <pc:sldMkLst>
          <pc:docMk/>
          <pc:sldMk cId="3211367782" sldId="323"/>
        </pc:sldMkLst>
      </pc:sldChg>
      <pc:sldChg chg="del">
        <pc:chgData name="DeSantis, Candice" userId="ebf7425b-4c1c-4725-9788-d1206430aedf" providerId="ADAL" clId="{B780D8DD-2399-4730-95CD-EA2087146F7A}" dt="2021-03-03T17:03:02.240" v="10" actId="47"/>
        <pc:sldMkLst>
          <pc:docMk/>
          <pc:sldMk cId="3244266823" sldId="324"/>
        </pc:sldMkLst>
      </pc:sldChg>
      <pc:sldChg chg="del">
        <pc:chgData name="DeSantis, Candice" userId="ebf7425b-4c1c-4725-9788-d1206430aedf" providerId="ADAL" clId="{B780D8DD-2399-4730-95CD-EA2087146F7A}" dt="2021-03-03T17:03:02.240" v="10" actId="47"/>
        <pc:sldMkLst>
          <pc:docMk/>
          <pc:sldMk cId="1864929856" sldId="325"/>
        </pc:sldMkLst>
      </pc:sldChg>
      <pc:sldChg chg="del">
        <pc:chgData name="DeSantis, Candice" userId="ebf7425b-4c1c-4725-9788-d1206430aedf" providerId="ADAL" clId="{B780D8DD-2399-4730-95CD-EA2087146F7A}" dt="2021-03-03T17:03:02.240" v="10" actId="47"/>
        <pc:sldMkLst>
          <pc:docMk/>
          <pc:sldMk cId="721811325" sldId="326"/>
        </pc:sldMkLst>
      </pc:sldChg>
      <pc:sldChg chg="del">
        <pc:chgData name="DeSantis, Candice" userId="ebf7425b-4c1c-4725-9788-d1206430aedf" providerId="ADAL" clId="{B780D8DD-2399-4730-95CD-EA2087146F7A}" dt="2021-03-03T17:03:02.240" v="10" actId="47"/>
        <pc:sldMkLst>
          <pc:docMk/>
          <pc:sldMk cId="2277526465" sldId="329"/>
        </pc:sldMkLst>
      </pc:sldChg>
      <pc:sldChg chg="del">
        <pc:chgData name="DeSantis, Candice" userId="ebf7425b-4c1c-4725-9788-d1206430aedf" providerId="ADAL" clId="{B780D8DD-2399-4730-95CD-EA2087146F7A}" dt="2021-03-03T17:03:02.240" v="10" actId="47"/>
        <pc:sldMkLst>
          <pc:docMk/>
          <pc:sldMk cId="3386978573" sldId="330"/>
        </pc:sldMkLst>
      </pc:sldChg>
      <pc:sldChg chg="del">
        <pc:chgData name="DeSantis, Candice" userId="ebf7425b-4c1c-4725-9788-d1206430aedf" providerId="ADAL" clId="{B780D8DD-2399-4730-95CD-EA2087146F7A}" dt="2021-03-03T17:03:02.240" v="10" actId="47"/>
        <pc:sldMkLst>
          <pc:docMk/>
          <pc:sldMk cId="870917157" sldId="332"/>
        </pc:sldMkLst>
      </pc:sldChg>
      <pc:sldChg chg="del">
        <pc:chgData name="DeSantis, Candice" userId="ebf7425b-4c1c-4725-9788-d1206430aedf" providerId="ADAL" clId="{B780D8DD-2399-4730-95CD-EA2087146F7A}" dt="2021-03-03T17:03:02.240" v="10" actId="47"/>
        <pc:sldMkLst>
          <pc:docMk/>
          <pc:sldMk cId="2172463248" sldId="335"/>
        </pc:sldMkLst>
      </pc:sldChg>
      <pc:sldChg chg="del">
        <pc:chgData name="DeSantis, Candice" userId="ebf7425b-4c1c-4725-9788-d1206430aedf" providerId="ADAL" clId="{B780D8DD-2399-4730-95CD-EA2087146F7A}" dt="2021-03-03T17:03:02.240" v="10" actId="47"/>
        <pc:sldMkLst>
          <pc:docMk/>
          <pc:sldMk cId="3960483871" sldId="336"/>
        </pc:sldMkLst>
      </pc:sldChg>
      <pc:sldChg chg="del">
        <pc:chgData name="DeSantis, Candice" userId="ebf7425b-4c1c-4725-9788-d1206430aedf" providerId="ADAL" clId="{B780D8DD-2399-4730-95CD-EA2087146F7A}" dt="2021-03-03T17:03:02.240" v="10" actId="47"/>
        <pc:sldMkLst>
          <pc:docMk/>
          <pc:sldMk cId="2774040958" sldId="337"/>
        </pc:sldMkLst>
      </pc:sldChg>
      <pc:sldChg chg="del">
        <pc:chgData name="DeSantis, Candice" userId="ebf7425b-4c1c-4725-9788-d1206430aedf" providerId="ADAL" clId="{B780D8DD-2399-4730-95CD-EA2087146F7A}" dt="2021-03-03T17:02:30.808" v="9" actId="47"/>
        <pc:sldMkLst>
          <pc:docMk/>
          <pc:sldMk cId="149976220" sldId="338"/>
        </pc:sldMkLst>
      </pc:sldChg>
      <pc:sldChg chg="del">
        <pc:chgData name="DeSantis, Candice" userId="ebf7425b-4c1c-4725-9788-d1206430aedf" providerId="ADAL" clId="{B780D8DD-2399-4730-95CD-EA2087146F7A}" dt="2021-03-03T17:03:02.240" v="10" actId="47"/>
        <pc:sldMkLst>
          <pc:docMk/>
          <pc:sldMk cId="3378332009" sldId="339"/>
        </pc:sldMkLst>
      </pc:sldChg>
      <pc:sldChg chg="del">
        <pc:chgData name="DeSantis, Candice" userId="ebf7425b-4c1c-4725-9788-d1206430aedf" providerId="ADAL" clId="{B780D8DD-2399-4730-95CD-EA2087146F7A}" dt="2021-03-03T17:02:13.179" v="1" actId="47"/>
        <pc:sldMkLst>
          <pc:docMk/>
          <pc:sldMk cId="1121534450" sldId="340"/>
        </pc:sldMkLst>
      </pc:sldChg>
      <pc:sldChg chg="del">
        <pc:chgData name="DeSantis, Candice" userId="ebf7425b-4c1c-4725-9788-d1206430aedf" providerId="ADAL" clId="{B780D8DD-2399-4730-95CD-EA2087146F7A}" dt="2021-03-03T17:03:02.240" v="10" actId="47"/>
        <pc:sldMkLst>
          <pc:docMk/>
          <pc:sldMk cId="183962543" sldId="341"/>
        </pc:sldMkLst>
      </pc:sldChg>
      <pc:sldChg chg="del">
        <pc:chgData name="DeSantis, Candice" userId="ebf7425b-4c1c-4725-9788-d1206430aedf" providerId="ADAL" clId="{B780D8DD-2399-4730-95CD-EA2087146F7A}" dt="2021-03-03T17:02:30.808" v="9" actId="47"/>
        <pc:sldMkLst>
          <pc:docMk/>
          <pc:sldMk cId="232901559" sldId="343"/>
        </pc:sldMkLst>
      </pc:sldChg>
      <pc:sldChg chg="del">
        <pc:chgData name="DeSantis, Candice" userId="ebf7425b-4c1c-4725-9788-d1206430aedf" providerId="ADAL" clId="{B780D8DD-2399-4730-95CD-EA2087146F7A}" dt="2021-03-03T17:03:02.240" v="10" actId="47"/>
        <pc:sldMkLst>
          <pc:docMk/>
          <pc:sldMk cId="241651628" sldId="344"/>
        </pc:sldMkLst>
      </pc:sldChg>
      <pc:sldChg chg="del">
        <pc:chgData name="DeSantis, Candice" userId="ebf7425b-4c1c-4725-9788-d1206430aedf" providerId="ADAL" clId="{B780D8DD-2399-4730-95CD-EA2087146F7A}" dt="2021-03-03T17:03:02.240" v="10" actId="47"/>
        <pc:sldMkLst>
          <pc:docMk/>
          <pc:sldMk cId="3629318050" sldId="345"/>
        </pc:sldMkLst>
      </pc:sldChg>
      <pc:sldChg chg="del">
        <pc:chgData name="DeSantis, Candice" userId="ebf7425b-4c1c-4725-9788-d1206430aedf" providerId="ADAL" clId="{B780D8DD-2399-4730-95CD-EA2087146F7A}" dt="2021-03-03T17:03:02.240" v="10" actId="47"/>
        <pc:sldMkLst>
          <pc:docMk/>
          <pc:sldMk cId="1933336191" sldId="347"/>
        </pc:sldMkLst>
      </pc:sldChg>
      <pc:sldChg chg="del">
        <pc:chgData name="DeSantis, Candice" userId="ebf7425b-4c1c-4725-9788-d1206430aedf" providerId="ADAL" clId="{B780D8DD-2399-4730-95CD-EA2087146F7A}" dt="2021-03-03T17:03:02.240" v="10" actId="47"/>
        <pc:sldMkLst>
          <pc:docMk/>
          <pc:sldMk cId="2192058484" sldId="348"/>
        </pc:sldMkLst>
      </pc:sldChg>
      <pc:sldChg chg="del">
        <pc:chgData name="DeSantis, Candice" userId="ebf7425b-4c1c-4725-9788-d1206430aedf" providerId="ADAL" clId="{B780D8DD-2399-4730-95CD-EA2087146F7A}" dt="2021-03-03T17:03:02.240" v="10" actId="47"/>
        <pc:sldMkLst>
          <pc:docMk/>
          <pc:sldMk cId="1523953816" sldId="349"/>
        </pc:sldMkLst>
      </pc:sldChg>
      <pc:sldChg chg="del">
        <pc:chgData name="DeSantis, Candice" userId="ebf7425b-4c1c-4725-9788-d1206430aedf" providerId="ADAL" clId="{B780D8DD-2399-4730-95CD-EA2087146F7A}" dt="2021-03-03T17:03:02.240" v="10" actId="47"/>
        <pc:sldMkLst>
          <pc:docMk/>
          <pc:sldMk cId="408416928" sldId="350"/>
        </pc:sldMkLst>
      </pc:sldChg>
      <pc:sldChg chg="del">
        <pc:chgData name="DeSantis, Candice" userId="ebf7425b-4c1c-4725-9788-d1206430aedf" providerId="ADAL" clId="{B780D8DD-2399-4730-95CD-EA2087146F7A}" dt="2021-03-03T17:03:02.240" v="10" actId="47"/>
        <pc:sldMkLst>
          <pc:docMk/>
          <pc:sldMk cId="208315936" sldId="351"/>
        </pc:sldMkLst>
      </pc:sldChg>
      <pc:sldChg chg="del">
        <pc:chgData name="DeSantis, Candice" userId="ebf7425b-4c1c-4725-9788-d1206430aedf" providerId="ADAL" clId="{B780D8DD-2399-4730-95CD-EA2087146F7A}" dt="2021-03-03T17:03:02.240" v="10" actId="47"/>
        <pc:sldMkLst>
          <pc:docMk/>
          <pc:sldMk cId="2707314825" sldId="352"/>
        </pc:sldMkLst>
      </pc:sldChg>
      <pc:sldChg chg="del">
        <pc:chgData name="DeSantis, Candice" userId="ebf7425b-4c1c-4725-9788-d1206430aedf" providerId="ADAL" clId="{B780D8DD-2399-4730-95CD-EA2087146F7A}" dt="2021-03-03T17:03:02.240" v="10" actId="47"/>
        <pc:sldMkLst>
          <pc:docMk/>
          <pc:sldMk cId="3259533247" sldId="353"/>
        </pc:sldMkLst>
      </pc:sldChg>
      <pc:sldChg chg="del">
        <pc:chgData name="DeSantis, Candice" userId="ebf7425b-4c1c-4725-9788-d1206430aedf" providerId="ADAL" clId="{B780D8DD-2399-4730-95CD-EA2087146F7A}" dt="2021-03-03T17:03:02.240" v="10" actId="47"/>
        <pc:sldMkLst>
          <pc:docMk/>
          <pc:sldMk cId="3350950334" sldId="354"/>
        </pc:sldMkLst>
      </pc:sldChg>
      <pc:sldChg chg="del">
        <pc:chgData name="DeSantis, Candice" userId="ebf7425b-4c1c-4725-9788-d1206430aedf" providerId="ADAL" clId="{B780D8DD-2399-4730-95CD-EA2087146F7A}" dt="2021-03-03T17:03:02.240" v="10" actId="47"/>
        <pc:sldMkLst>
          <pc:docMk/>
          <pc:sldMk cId="454870060" sldId="355"/>
        </pc:sldMkLst>
      </pc:sldChg>
      <pc:sldChg chg="del">
        <pc:chgData name="DeSantis, Candice" userId="ebf7425b-4c1c-4725-9788-d1206430aedf" providerId="ADAL" clId="{B780D8DD-2399-4730-95CD-EA2087146F7A}" dt="2021-03-03T17:03:02.240" v="10" actId="47"/>
        <pc:sldMkLst>
          <pc:docMk/>
          <pc:sldMk cId="674616222" sldId="356"/>
        </pc:sldMkLst>
      </pc:sldChg>
      <pc:sldChg chg="del">
        <pc:chgData name="DeSantis, Candice" userId="ebf7425b-4c1c-4725-9788-d1206430aedf" providerId="ADAL" clId="{B780D8DD-2399-4730-95CD-EA2087146F7A}" dt="2021-03-03T17:03:02.240" v="10" actId="47"/>
        <pc:sldMkLst>
          <pc:docMk/>
          <pc:sldMk cId="1178806272" sldId="357"/>
        </pc:sldMkLst>
      </pc:sldChg>
      <pc:sldChg chg="del">
        <pc:chgData name="DeSantis, Candice" userId="ebf7425b-4c1c-4725-9788-d1206430aedf" providerId="ADAL" clId="{B780D8DD-2399-4730-95CD-EA2087146F7A}" dt="2021-03-03T17:03:02.240" v="10" actId="47"/>
        <pc:sldMkLst>
          <pc:docMk/>
          <pc:sldMk cId="3365984891" sldId="358"/>
        </pc:sldMkLst>
      </pc:sldChg>
      <pc:sldChg chg="del">
        <pc:chgData name="DeSantis, Candice" userId="ebf7425b-4c1c-4725-9788-d1206430aedf" providerId="ADAL" clId="{B780D8DD-2399-4730-95CD-EA2087146F7A}" dt="2021-03-03T17:03:02.240" v="10" actId="47"/>
        <pc:sldMkLst>
          <pc:docMk/>
          <pc:sldMk cId="3011505804" sldId="359"/>
        </pc:sldMkLst>
      </pc:sldChg>
      <pc:sldChg chg="modSp mod">
        <pc:chgData name="DeSantis, Candice" userId="ebf7425b-4c1c-4725-9788-d1206430aedf" providerId="ADAL" clId="{B780D8DD-2399-4730-95CD-EA2087146F7A}" dt="2021-03-03T17:04:25.629" v="59" actId="20577"/>
        <pc:sldMkLst>
          <pc:docMk/>
          <pc:sldMk cId="2618998537" sldId="360"/>
        </pc:sldMkLst>
        <pc:spChg chg="mod">
          <ac:chgData name="DeSantis, Candice" userId="ebf7425b-4c1c-4725-9788-d1206430aedf" providerId="ADAL" clId="{B780D8DD-2399-4730-95CD-EA2087146F7A}" dt="2021-03-03T17:04:25.629" v="59" actId="20577"/>
          <ac:spMkLst>
            <pc:docMk/>
            <pc:sldMk cId="2618998537" sldId="360"/>
            <ac:spMk id="4" creationId="{3F6CE2FE-F02B-461B-8C8F-E1DFA26F0ED4}"/>
          </ac:spMkLst>
        </pc:spChg>
      </pc:sldChg>
      <pc:sldChg chg="del">
        <pc:chgData name="DeSantis, Candice" userId="ebf7425b-4c1c-4725-9788-d1206430aedf" providerId="ADAL" clId="{B780D8DD-2399-4730-95CD-EA2087146F7A}" dt="2021-03-03T17:04:56.464" v="83" actId="47"/>
        <pc:sldMkLst>
          <pc:docMk/>
          <pc:sldMk cId="4216114069" sldId="371"/>
        </pc:sldMkLst>
      </pc:sldChg>
      <pc:sldChg chg="modSp add mod ord">
        <pc:chgData name="DeSantis, Candice" userId="ebf7425b-4c1c-4725-9788-d1206430aedf" providerId="ADAL" clId="{B780D8DD-2399-4730-95CD-EA2087146F7A}" dt="2021-03-03T17:07:15.396" v="114" actId="113"/>
        <pc:sldMkLst>
          <pc:docMk/>
          <pc:sldMk cId="126557207" sldId="375"/>
        </pc:sldMkLst>
        <pc:spChg chg="mod">
          <ac:chgData name="DeSantis, Candice" userId="ebf7425b-4c1c-4725-9788-d1206430aedf" providerId="ADAL" clId="{B780D8DD-2399-4730-95CD-EA2087146F7A}" dt="2021-03-03T17:07:15.396" v="114" actId="113"/>
          <ac:spMkLst>
            <pc:docMk/>
            <pc:sldMk cId="126557207" sldId="375"/>
            <ac:spMk id="4" creationId="{9F800888-D9B6-49F1-8B90-B7E4BB43ED5B}"/>
          </ac:spMkLst>
        </pc:spChg>
      </pc:sldChg>
      <pc:sldChg chg="del">
        <pc:chgData name="DeSantis, Candice" userId="ebf7425b-4c1c-4725-9788-d1206430aedf" providerId="ADAL" clId="{B780D8DD-2399-4730-95CD-EA2087146F7A}" dt="2021-03-03T17:03:02.240" v="10" actId="47"/>
        <pc:sldMkLst>
          <pc:docMk/>
          <pc:sldMk cId="1819969953" sldId="375"/>
        </pc:sldMkLst>
      </pc:sldChg>
      <pc:sldChg chg="modSp add mod">
        <pc:chgData name="DeSantis, Candice" userId="ebf7425b-4c1c-4725-9788-d1206430aedf" providerId="ADAL" clId="{B780D8DD-2399-4730-95CD-EA2087146F7A}" dt="2021-03-03T17:07:07.853" v="112" actId="113"/>
        <pc:sldMkLst>
          <pc:docMk/>
          <pc:sldMk cId="532136629" sldId="376"/>
        </pc:sldMkLst>
        <pc:spChg chg="mod">
          <ac:chgData name="DeSantis, Candice" userId="ebf7425b-4c1c-4725-9788-d1206430aedf" providerId="ADAL" clId="{B780D8DD-2399-4730-95CD-EA2087146F7A}" dt="2021-03-03T17:07:07.853" v="112" actId="113"/>
          <ac:spMkLst>
            <pc:docMk/>
            <pc:sldMk cId="532136629" sldId="376"/>
            <ac:spMk id="4" creationId="{9F800888-D9B6-49F1-8B90-B7E4BB43ED5B}"/>
          </ac:spMkLst>
        </pc:spChg>
      </pc:sldChg>
    </pc:docChg>
  </pc:docChgLst>
  <pc:docChgLst>
    <pc:chgData name="Simons, Leanne" userId="S::leanne.simons@tea.texas.gov::f0b41770-584b-4844-b5c5-b29dec998724" providerId="AD" clId="Web-{3470B79F-5087-0000-A587-95E3C2212306}"/>
    <pc:docChg chg="">
      <pc:chgData name="Simons, Leanne" userId="S::leanne.simons@tea.texas.gov::f0b41770-584b-4844-b5c5-b29dec998724" providerId="AD" clId="Web-{3470B79F-5087-0000-A587-95E3C2212306}" dt="2021-03-24T15:25:52.185" v="0"/>
      <pc:docMkLst>
        <pc:docMk/>
      </pc:docMkLst>
      <pc:sldChg chg="addCm">
        <pc:chgData name="Simons, Leanne" userId="S::leanne.simons@tea.texas.gov::f0b41770-584b-4844-b5c5-b29dec998724" providerId="AD" clId="Web-{3470B79F-5087-0000-A587-95E3C2212306}" dt="2021-03-24T15:25:52.185" v="0"/>
        <pc:sldMkLst>
          <pc:docMk/>
          <pc:sldMk cId="3529641639" sldId="362"/>
        </pc:sldMkLst>
      </pc:sldChg>
    </pc:docChg>
  </pc:docChgLst>
  <pc:docChgLst>
    <pc:chgData name="Johnson, Scott" userId="S::scott.johnson@tea.texas.gov::bec97677-f0c6-4bfb-b610-83dc74061801" providerId="AD" clId="Web-{EE188E33-F5C9-9294-9037-3A3F9510F7FB}"/>
    <pc:docChg chg="">
      <pc:chgData name="Johnson, Scott" userId="S::scott.johnson@tea.texas.gov::bec97677-f0c6-4bfb-b610-83dc74061801" providerId="AD" clId="Web-{EE188E33-F5C9-9294-9037-3A3F9510F7FB}" dt="2021-03-25T19:55:20.725" v="0"/>
      <pc:docMkLst>
        <pc:docMk/>
      </pc:docMkLst>
      <pc:sldChg chg="addCm">
        <pc:chgData name="Johnson, Scott" userId="S::scott.johnson@tea.texas.gov::bec97677-f0c6-4bfb-b610-83dc74061801" providerId="AD" clId="Web-{EE188E33-F5C9-9294-9037-3A3F9510F7FB}" dt="2021-03-25T19:55:20.725" v="0"/>
        <pc:sldMkLst>
          <pc:docMk/>
          <pc:sldMk cId="3009270370" sldId="513"/>
        </pc:sldMkLst>
      </pc:sldChg>
    </pc:docChg>
  </pc:docChgLst>
  <pc:docChgLst>
    <pc:chgData name="Simons, Leanne" userId="S::leanne.simons@tea.texas.gov::f0b41770-584b-4844-b5c5-b29dec998724" providerId="AD" clId="Web-{FFE49990-E9A6-1B13-36A8-EC487487EA54}"/>
    <pc:docChg chg="modSld">
      <pc:chgData name="Simons, Leanne" userId="S::leanne.simons@tea.texas.gov::f0b41770-584b-4844-b5c5-b29dec998724" providerId="AD" clId="Web-{FFE49990-E9A6-1B13-36A8-EC487487EA54}" dt="2021-03-24T01:16:10.934" v="19"/>
      <pc:docMkLst>
        <pc:docMk/>
      </pc:docMkLst>
      <pc:sldChg chg="addCm">
        <pc:chgData name="Simons, Leanne" userId="S::leanne.simons@tea.texas.gov::f0b41770-584b-4844-b5c5-b29dec998724" providerId="AD" clId="Web-{FFE49990-E9A6-1B13-36A8-EC487487EA54}" dt="2021-03-24T01:16:10.934" v="19"/>
        <pc:sldMkLst>
          <pc:docMk/>
          <pc:sldMk cId="3529641639" sldId="362"/>
        </pc:sldMkLst>
      </pc:sldChg>
      <pc:sldChg chg="addCm">
        <pc:chgData name="Simons, Leanne" userId="S::leanne.simons@tea.texas.gov::f0b41770-584b-4844-b5c5-b29dec998724" providerId="AD" clId="Web-{FFE49990-E9A6-1B13-36A8-EC487487EA54}" dt="2021-03-24T01:11:27.308" v="16"/>
        <pc:sldMkLst>
          <pc:docMk/>
          <pc:sldMk cId="834409572" sldId="365"/>
        </pc:sldMkLst>
      </pc:sldChg>
      <pc:sldChg chg="addCm modCm">
        <pc:chgData name="Simons, Leanne" userId="S::leanne.simons@tea.texas.gov::f0b41770-584b-4844-b5c5-b29dec998724" providerId="AD" clId="Web-{FFE49990-E9A6-1B13-36A8-EC487487EA54}" dt="2021-03-24T00:55:30.824" v="2"/>
        <pc:sldMkLst>
          <pc:docMk/>
          <pc:sldMk cId="1108146421" sldId="388"/>
        </pc:sldMkLst>
      </pc:sldChg>
      <pc:sldChg chg="addCm delCm">
        <pc:chgData name="Simons, Leanne" userId="S::leanne.simons@tea.texas.gov::f0b41770-584b-4844-b5c5-b29dec998724" providerId="AD" clId="Web-{FFE49990-E9A6-1B13-36A8-EC487487EA54}" dt="2021-03-24T00:57:24.730" v="5"/>
        <pc:sldMkLst>
          <pc:docMk/>
          <pc:sldMk cId="2633877393" sldId="389"/>
        </pc:sldMkLst>
      </pc:sldChg>
      <pc:sldChg chg="addCm modCm">
        <pc:chgData name="Simons, Leanne" userId="S::leanne.simons@tea.texas.gov::f0b41770-584b-4844-b5c5-b29dec998724" providerId="AD" clId="Web-{FFE49990-E9A6-1B13-36A8-EC487487EA54}" dt="2021-03-24T00:58:29.917" v="7"/>
        <pc:sldMkLst>
          <pc:docMk/>
          <pc:sldMk cId="1529867526" sldId="390"/>
        </pc:sldMkLst>
      </pc:sldChg>
      <pc:sldChg chg="addCm">
        <pc:chgData name="Simons, Leanne" userId="S::leanne.simons@tea.texas.gov::f0b41770-584b-4844-b5c5-b29dec998724" providerId="AD" clId="Web-{FFE49990-E9A6-1B13-36A8-EC487487EA54}" dt="2021-03-24T00:59:13.261" v="8"/>
        <pc:sldMkLst>
          <pc:docMk/>
          <pc:sldMk cId="1629871132" sldId="391"/>
        </pc:sldMkLst>
      </pc:sldChg>
      <pc:sldChg chg="addCm">
        <pc:chgData name="Simons, Leanne" userId="S::leanne.simons@tea.texas.gov::f0b41770-584b-4844-b5c5-b29dec998724" providerId="AD" clId="Web-{FFE49990-E9A6-1B13-36A8-EC487487EA54}" dt="2021-03-24T01:00:11.886" v="9"/>
        <pc:sldMkLst>
          <pc:docMk/>
          <pc:sldMk cId="2029341839" sldId="392"/>
        </pc:sldMkLst>
      </pc:sldChg>
      <pc:sldChg chg="addCm modCm">
        <pc:chgData name="Simons, Leanne" userId="S::leanne.simons@tea.texas.gov::f0b41770-584b-4844-b5c5-b29dec998724" providerId="AD" clId="Web-{FFE49990-E9A6-1B13-36A8-EC487487EA54}" dt="2021-03-24T01:07:58.355" v="13"/>
        <pc:sldMkLst>
          <pc:docMk/>
          <pc:sldMk cId="4228688080" sldId="428"/>
        </pc:sldMkLst>
      </pc:sldChg>
      <pc:sldChg chg="addCm">
        <pc:chgData name="Simons, Leanne" userId="S::leanne.simons@tea.texas.gov::f0b41770-584b-4844-b5c5-b29dec998724" providerId="AD" clId="Web-{FFE49990-E9A6-1B13-36A8-EC487487EA54}" dt="2021-03-24T01:14:36.637" v="18"/>
        <pc:sldMkLst>
          <pc:docMk/>
          <pc:sldMk cId="1377510343" sldId="474"/>
        </pc:sldMkLst>
      </pc:sldChg>
      <pc:sldChg chg="modSp">
        <pc:chgData name="Simons, Leanne" userId="S::leanne.simons@tea.texas.gov::f0b41770-584b-4844-b5c5-b29dec998724" providerId="AD" clId="Web-{FFE49990-E9A6-1B13-36A8-EC487487EA54}" dt="2021-03-24T01:10:09.512" v="15" actId="20577"/>
        <pc:sldMkLst>
          <pc:docMk/>
          <pc:sldMk cId="2130588710" sldId="497"/>
        </pc:sldMkLst>
        <pc:spChg chg="mod">
          <ac:chgData name="Simons, Leanne" userId="S::leanne.simons@tea.texas.gov::f0b41770-584b-4844-b5c5-b29dec998724" providerId="AD" clId="Web-{FFE49990-E9A6-1B13-36A8-EC487487EA54}" dt="2021-03-24T01:10:09.512" v="15" actId="20577"/>
          <ac:spMkLst>
            <pc:docMk/>
            <pc:sldMk cId="2130588710" sldId="497"/>
            <ac:spMk id="4" creationId="{3F6CE2FE-F02B-461B-8C8F-E1DFA26F0ED4}"/>
          </ac:spMkLst>
        </pc:spChg>
      </pc:sldChg>
      <pc:sldChg chg="addCm">
        <pc:chgData name="Simons, Leanne" userId="S::leanne.simons@tea.texas.gov::f0b41770-584b-4844-b5c5-b29dec998724" providerId="AD" clId="Web-{FFE49990-E9A6-1B13-36A8-EC487487EA54}" dt="2021-03-24T01:12:32.308" v="17"/>
        <pc:sldMkLst>
          <pc:docMk/>
          <pc:sldMk cId="1907803156" sldId="514"/>
        </pc:sldMkLst>
      </pc:sldChg>
    </pc:docChg>
  </pc:docChgLst>
  <pc:docChgLst>
    <pc:chgData name="Jamie Muffoletto" userId="daf1e3c6-8137-448a-b141-d23049d419b5" providerId="ADAL" clId="{173A5F54-70E8-40C7-B9F1-24D25C2E1285}"/>
    <pc:docChg chg="undo custSel addSld delSld modSld sldOrd">
      <pc:chgData name="Jamie Muffoletto" userId="daf1e3c6-8137-448a-b141-d23049d419b5" providerId="ADAL" clId="{173A5F54-70E8-40C7-B9F1-24D25C2E1285}" dt="2021-03-09T22:43:57.613" v="1415" actId="2696"/>
      <pc:docMkLst>
        <pc:docMk/>
      </pc:docMkLst>
      <pc:sldChg chg="addSp modSp mod">
        <pc:chgData name="Jamie Muffoletto" userId="daf1e3c6-8137-448a-b141-d23049d419b5" providerId="ADAL" clId="{173A5F54-70E8-40C7-B9F1-24D25C2E1285}" dt="2021-03-09T17:29:19.245" v="55" actId="1076"/>
        <pc:sldMkLst>
          <pc:docMk/>
          <pc:sldMk cId="3366468000" sldId="377"/>
        </pc:sldMkLst>
        <pc:spChg chg="mod">
          <ac:chgData name="Jamie Muffoletto" userId="daf1e3c6-8137-448a-b141-d23049d419b5" providerId="ADAL" clId="{173A5F54-70E8-40C7-B9F1-24D25C2E1285}" dt="2021-03-09T17:29:08.908" v="52" actId="6549"/>
          <ac:spMkLst>
            <pc:docMk/>
            <pc:sldMk cId="3366468000" sldId="377"/>
            <ac:spMk id="4" creationId="{3F6CE2FE-F02B-461B-8C8F-E1DFA26F0ED4}"/>
          </ac:spMkLst>
        </pc:spChg>
        <pc:picChg chg="add mod">
          <ac:chgData name="Jamie Muffoletto" userId="daf1e3c6-8137-448a-b141-d23049d419b5" providerId="ADAL" clId="{173A5F54-70E8-40C7-B9F1-24D25C2E1285}" dt="2021-03-09T17:29:19.245" v="55" actId="1076"/>
          <ac:picMkLst>
            <pc:docMk/>
            <pc:sldMk cId="3366468000" sldId="377"/>
            <ac:picMk id="5" creationId="{04348F28-31F7-4D4C-A556-F07B56CF9A7F}"/>
          </ac:picMkLst>
        </pc:picChg>
      </pc:sldChg>
      <pc:sldChg chg="modSp mod">
        <pc:chgData name="Jamie Muffoletto" userId="daf1e3c6-8137-448a-b141-d23049d419b5" providerId="ADAL" clId="{173A5F54-70E8-40C7-B9F1-24D25C2E1285}" dt="2021-03-09T17:32:38.020" v="300" actId="20577"/>
        <pc:sldMkLst>
          <pc:docMk/>
          <pc:sldMk cId="665564409" sldId="378"/>
        </pc:sldMkLst>
        <pc:spChg chg="mod">
          <ac:chgData name="Jamie Muffoletto" userId="daf1e3c6-8137-448a-b141-d23049d419b5" providerId="ADAL" clId="{173A5F54-70E8-40C7-B9F1-24D25C2E1285}" dt="2021-03-09T17:32:38.020" v="300" actId="20577"/>
          <ac:spMkLst>
            <pc:docMk/>
            <pc:sldMk cId="665564409" sldId="378"/>
            <ac:spMk id="4" creationId="{3F6CE2FE-F02B-461B-8C8F-E1DFA26F0ED4}"/>
          </ac:spMkLst>
        </pc:spChg>
      </pc:sldChg>
      <pc:sldChg chg="modSp mod">
        <pc:chgData name="Jamie Muffoletto" userId="daf1e3c6-8137-448a-b141-d23049d419b5" providerId="ADAL" clId="{173A5F54-70E8-40C7-B9F1-24D25C2E1285}" dt="2021-03-09T17:46:08.904" v="1003" actId="403"/>
        <pc:sldMkLst>
          <pc:docMk/>
          <pc:sldMk cId="3058112478" sldId="379"/>
        </pc:sldMkLst>
        <pc:spChg chg="mod">
          <ac:chgData name="Jamie Muffoletto" userId="daf1e3c6-8137-448a-b141-d23049d419b5" providerId="ADAL" clId="{173A5F54-70E8-40C7-B9F1-24D25C2E1285}" dt="2021-03-09T17:46:08.904" v="1003" actId="403"/>
          <ac:spMkLst>
            <pc:docMk/>
            <pc:sldMk cId="3058112478" sldId="379"/>
            <ac:spMk id="4" creationId="{3F6CE2FE-F02B-461B-8C8F-E1DFA26F0ED4}"/>
          </ac:spMkLst>
        </pc:spChg>
      </pc:sldChg>
      <pc:sldChg chg="del">
        <pc:chgData name="Jamie Muffoletto" userId="daf1e3c6-8137-448a-b141-d23049d419b5" providerId="ADAL" clId="{173A5F54-70E8-40C7-B9F1-24D25C2E1285}" dt="2021-03-09T18:36:30.737" v="1382" actId="2696"/>
        <pc:sldMkLst>
          <pc:docMk/>
          <pc:sldMk cId="1190553015" sldId="385"/>
        </pc:sldMkLst>
      </pc:sldChg>
      <pc:sldChg chg="addSp delSp modSp mod ord">
        <pc:chgData name="Jamie Muffoletto" userId="daf1e3c6-8137-448a-b141-d23049d419b5" providerId="ADAL" clId="{173A5F54-70E8-40C7-B9F1-24D25C2E1285}" dt="2021-03-09T17:53:28.166" v="1115" actId="1076"/>
        <pc:sldMkLst>
          <pc:docMk/>
          <pc:sldMk cId="2332666779" sldId="395"/>
        </pc:sldMkLst>
        <pc:spChg chg="mod">
          <ac:chgData name="Jamie Muffoletto" userId="daf1e3c6-8137-448a-b141-d23049d419b5" providerId="ADAL" clId="{173A5F54-70E8-40C7-B9F1-24D25C2E1285}" dt="2021-03-09T17:52:26.994" v="1104" actId="20577"/>
          <ac:spMkLst>
            <pc:docMk/>
            <pc:sldMk cId="2332666779" sldId="395"/>
            <ac:spMk id="5" creationId="{99CCEBF0-39D5-4C40-A33A-F38722241062}"/>
          </ac:spMkLst>
        </pc:spChg>
        <pc:spChg chg="add mod">
          <ac:chgData name="Jamie Muffoletto" userId="daf1e3c6-8137-448a-b141-d23049d419b5" providerId="ADAL" clId="{173A5F54-70E8-40C7-B9F1-24D25C2E1285}" dt="2021-03-09T17:53:28.166" v="1115" actId="1076"/>
          <ac:spMkLst>
            <pc:docMk/>
            <pc:sldMk cId="2332666779" sldId="395"/>
            <ac:spMk id="8" creationId="{7FA6B775-C863-4FBC-8E98-2568351B5539}"/>
          </ac:spMkLst>
        </pc:spChg>
        <pc:picChg chg="add del mod">
          <ac:chgData name="Jamie Muffoletto" userId="daf1e3c6-8137-448a-b141-d23049d419b5" providerId="ADAL" clId="{173A5F54-70E8-40C7-B9F1-24D25C2E1285}" dt="2021-03-09T17:50:12.968" v="1020" actId="478"/>
          <ac:picMkLst>
            <pc:docMk/>
            <pc:sldMk cId="2332666779" sldId="395"/>
            <ac:picMk id="4" creationId="{E5E2669C-CCD6-4877-9E92-1A2A52F98B20}"/>
          </ac:picMkLst>
        </pc:picChg>
        <pc:picChg chg="add mod">
          <ac:chgData name="Jamie Muffoletto" userId="daf1e3c6-8137-448a-b141-d23049d419b5" providerId="ADAL" clId="{173A5F54-70E8-40C7-B9F1-24D25C2E1285}" dt="2021-03-09T17:53:24.374" v="1114" actId="1076"/>
          <ac:picMkLst>
            <pc:docMk/>
            <pc:sldMk cId="2332666779" sldId="395"/>
            <ac:picMk id="7" creationId="{0CC04543-4C0E-4AD5-98C5-EA441992693B}"/>
          </ac:picMkLst>
        </pc:picChg>
      </pc:sldChg>
      <pc:sldChg chg="addSp modSp mod ord">
        <pc:chgData name="Jamie Muffoletto" userId="daf1e3c6-8137-448a-b141-d23049d419b5" providerId="ADAL" clId="{173A5F54-70E8-40C7-B9F1-24D25C2E1285}" dt="2021-03-09T17:57:56.577" v="1202" actId="14100"/>
        <pc:sldMkLst>
          <pc:docMk/>
          <pc:sldMk cId="2422387546" sldId="396"/>
        </pc:sldMkLst>
        <pc:spChg chg="mod">
          <ac:chgData name="Jamie Muffoletto" userId="daf1e3c6-8137-448a-b141-d23049d419b5" providerId="ADAL" clId="{173A5F54-70E8-40C7-B9F1-24D25C2E1285}" dt="2021-03-09T17:57:46.530" v="1200" actId="404"/>
          <ac:spMkLst>
            <pc:docMk/>
            <pc:sldMk cId="2422387546" sldId="396"/>
            <ac:spMk id="5" creationId="{99CCEBF0-39D5-4C40-A33A-F38722241062}"/>
          </ac:spMkLst>
        </pc:spChg>
        <pc:picChg chg="add mod">
          <ac:chgData name="Jamie Muffoletto" userId="daf1e3c6-8137-448a-b141-d23049d419b5" providerId="ADAL" clId="{173A5F54-70E8-40C7-B9F1-24D25C2E1285}" dt="2021-03-09T17:57:56.577" v="1202" actId="14100"/>
          <ac:picMkLst>
            <pc:docMk/>
            <pc:sldMk cId="2422387546" sldId="396"/>
            <ac:picMk id="4" creationId="{69D8B75D-7D94-4EF4-8E11-0802FC044EB0}"/>
          </ac:picMkLst>
        </pc:picChg>
        <pc:picChg chg="add mod">
          <ac:chgData name="Jamie Muffoletto" userId="daf1e3c6-8137-448a-b141-d23049d419b5" providerId="ADAL" clId="{173A5F54-70E8-40C7-B9F1-24D25C2E1285}" dt="2021-03-09T17:57:21.280" v="1162" actId="1076"/>
          <ac:picMkLst>
            <pc:docMk/>
            <pc:sldMk cId="2422387546" sldId="396"/>
            <ac:picMk id="7" creationId="{93A05481-C160-47D9-812C-C410F2435C33}"/>
          </ac:picMkLst>
        </pc:picChg>
      </pc:sldChg>
      <pc:sldChg chg="addSp modSp mod">
        <pc:chgData name="Jamie Muffoletto" userId="daf1e3c6-8137-448a-b141-d23049d419b5" providerId="ADAL" clId="{173A5F54-70E8-40C7-B9F1-24D25C2E1285}" dt="2021-03-09T18:42:28.782" v="1413" actId="1076"/>
        <pc:sldMkLst>
          <pc:docMk/>
          <pc:sldMk cId="1601179147" sldId="399"/>
        </pc:sldMkLst>
        <pc:spChg chg="mod">
          <ac:chgData name="Jamie Muffoletto" userId="daf1e3c6-8137-448a-b141-d23049d419b5" providerId="ADAL" clId="{173A5F54-70E8-40C7-B9F1-24D25C2E1285}" dt="2021-03-09T18:42:17.962" v="1411" actId="20577"/>
          <ac:spMkLst>
            <pc:docMk/>
            <pc:sldMk cId="1601179147" sldId="399"/>
            <ac:spMk id="5" creationId="{99CCEBF0-39D5-4C40-A33A-F38722241062}"/>
          </ac:spMkLst>
        </pc:spChg>
        <pc:picChg chg="add mod">
          <ac:chgData name="Jamie Muffoletto" userId="daf1e3c6-8137-448a-b141-d23049d419b5" providerId="ADAL" clId="{173A5F54-70E8-40C7-B9F1-24D25C2E1285}" dt="2021-03-09T18:42:04.826" v="1387" actId="1076"/>
          <ac:picMkLst>
            <pc:docMk/>
            <pc:sldMk cId="1601179147" sldId="399"/>
            <ac:picMk id="3" creationId="{B286FF50-C6D3-486A-9DDF-047AEFDF9872}"/>
          </ac:picMkLst>
        </pc:picChg>
        <pc:picChg chg="add mod">
          <ac:chgData name="Jamie Muffoletto" userId="daf1e3c6-8137-448a-b141-d23049d419b5" providerId="ADAL" clId="{173A5F54-70E8-40C7-B9F1-24D25C2E1285}" dt="2021-03-09T18:42:28.782" v="1413" actId="1076"/>
          <ac:picMkLst>
            <pc:docMk/>
            <pc:sldMk cId="1601179147" sldId="399"/>
            <ac:picMk id="7" creationId="{05642E59-8A59-44A8-9659-1BA20B458D59}"/>
          </ac:picMkLst>
        </pc:picChg>
      </pc:sldChg>
      <pc:sldChg chg="addSp modSp mod addCm">
        <pc:chgData name="Jamie Muffoletto" userId="daf1e3c6-8137-448a-b141-d23049d419b5" providerId="ADAL" clId="{173A5F54-70E8-40C7-B9F1-24D25C2E1285}" dt="2021-03-09T18:38:40.699" v="1384" actId="1589"/>
        <pc:sldMkLst>
          <pc:docMk/>
          <pc:sldMk cId="1168920641" sldId="406"/>
        </pc:sldMkLst>
        <pc:spChg chg="mod">
          <ac:chgData name="Jamie Muffoletto" userId="daf1e3c6-8137-448a-b141-d23049d419b5" providerId="ADAL" clId="{173A5F54-70E8-40C7-B9F1-24D25C2E1285}" dt="2021-03-09T17:55:39.895" v="1144" actId="20577"/>
          <ac:spMkLst>
            <pc:docMk/>
            <pc:sldMk cId="1168920641" sldId="406"/>
            <ac:spMk id="5" creationId="{99CCEBF0-39D5-4C40-A33A-F38722241062}"/>
          </ac:spMkLst>
        </pc:spChg>
        <pc:picChg chg="add mod">
          <ac:chgData name="Jamie Muffoletto" userId="daf1e3c6-8137-448a-b141-d23049d419b5" providerId="ADAL" clId="{173A5F54-70E8-40C7-B9F1-24D25C2E1285}" dt="2021-03-09T17:54:31.510" v="1128" actId="1076"/>
          <ac:picMkLst>
            <pc:docMk/>
            <pc:sldMk cId="1168920641" sldId="406"/>
            <ac:picMk id="4" creationId="{5A16EF4C-37FC-4D3E-A8D8-7863EE4765DB}"/>
          </ac:picMkLst>
        </pc:picChg>
      </pc:sldChg>
      <pc:sldChg chg="del">
        <pc:chgData name="Jamie Muffoletto" userId="daf1e3c6-8137-448a-b141-d23049d419b5" providerId="ADAL" clId="{173A5F54-70E8-40C7-B9F1-24D25C2E1285}" dt="2021-03-09T17:34:08.407" v="342" actId="2696"/>
        <pc:sldMkLst>
          <pc:docMk/>
          <pc:sldMk cId="1505070438" sldId="407"/>
        </pc:sldMkLst>
      </pc:sldChg>
      <pc:sldChg chg="addSp modSp mod">
        <pc:chgData name="Jamie Muffoletto" userId="daf1e3c6-8137-448a-b141-d23049d419b5" providerId="ADAL" clId="{173A5F54-70E8-40C7-B9F1-24D25C2E1285}" dt="2021-03-09T17:36:51.123" v="355" actId="1582"/>
        <pc:sldMkLst>
          <pc:docMk/>
          <pc:sldMk cId="4132202549" sldId="408"/>
        </pc:sldMkLst>
        <pc:spChg chg="mod">
          <ac:chgData name="Jamie Muffoletto" userId="daf1e3c6-8137-448a-b141-d23049d419b5" providerId="ADAL" clId="{173A5F54-70E8-40C7-B9F1-24D25C2E1285}" dt="2021-03-09T17:36:02.033" v="347" actId="6549"/>
          <ac:spMkLst>
            <pc:docMk/>
            <pc:sldMk cId="4132202549" sldId="408"/>
            <ac:spMk id="4" creationId="{3F6CE2FE-F02B-461B-8C8F-E1DFA26F0ED4}"/>
          </ac:spMkLst>
        </pc:spChg>
        <pc:spChg chg="add mod">
          <ac:chgData name="Jamie Muffoletto" userId="daf1e3c6-8137-448a-b141-d23049d419b5" providerId="ADAL" clId="{173A5F54-70E8-40C7-B9F1-24D25C2E1285}" dt="2021-03-09T17:36:51.123" v="355" actId="1582"/>
          <ac:spMkLst>
            <pc:docMk/>
            <pc:sldMk cId="4132202549" sldId="408"/>
            <ac:spMk id="5" creationId="{6A5E4320-BC58-4CD0-902A-02EF5AB7A1A5}"/>
          </ac:spMkLst>
        </pc:spChg>
        <pc:picChg chg="add mod">
          <ac:chgData name="Jamie Muffoletto" userId="daf1e3c6-8137-448a-b141-d23049d419b5" providerId="ADAL" clId="{173A5F54-70E8-40C7-B9F1-24D25C2E1285}" dt="2021-03-09T17:36:28.753" v="351" actId="1076"/>
          <ac:picMkLst>
            <pc:docMk/>
            <pc:sldMk cId="4132202549" sldId="408"/>
            <ac:picMk id="3" creationId="{4E626C9D-3C7A-4BD4-A220-9E8F637F8F7F}"/>
          </ac:picMkLst>
        </pc:picChg>
      </pc:sldChg>
      <pc:sldChg chg="del addCm">
        <pc:chgData name="Jamie Muffoletto" userId="daf1e3c6-8137-448a-b141-d23049d419b5" providerId="ADAL" clId="{173A5F54-70E8-40C7-B9F1-24D25C2E1285}" dt="2021-03-09T22:43:57.613" v="1415" actId="2696"/>
        <pc:sldMkLst>
          <pc:docMk/>
          <pc:sldMk cId="3352893519" sldId="409"/>
        </pc:sldMkLst>
      </pc:sldChg>
      <pc:sldChg chg="del">
        <pc:chgData name="Jamie Muffoletto" userId="daf1e3c6-8137-448a-b141-d23049d419b5" providerId="ADAL" clId="{173A5F54-70E8-40C7-B9F1-24D25C2E1285}" dt="2021-03-09T18:36:35.644" v="1383" actId="2696"/>
        <pc:sldMkLst>
          <pc:docMk/>
          <pc:sldMk cId="2879434352" sldId="435"/>
        </pc:sldMkLst>
      </pc:sldChg>
      <pc:sldChg chg="addSp delSp modSp add mod setBg">
        <pc:chgData name="Jamie Muffoletto" userId="daf1e3c6-8137-448a-b141-d23049d419b5" providerId="ADAL" clId="{173A5F54-70E8-40C7-B9F1-24D25C2E1285}" dt="2021-03-09T17:30:06.828" v="62" actId="1076"/>
        <pc:sldMkLst>
          <pc:docMk/>
          <pc:sldMk cId="2383370487" sldId="468"/>
        </pc:sldMkLst>
        <pc:spChg chg="mod">
          <ac:chgData name="Jamie Muffoletto" userId="daf1e3c6-8137-448a-b141-d23049d419b5" providerId="ADAL" clId="{173A5F54-70E8-40C7-B9F1-24D25C2E1285}" dt="2021-03-09T17:29:30.466" v="56" actId="20577"/>
          <ac:spMkLst>
            <pc:docMk/>
            <pc:sldMk cId="2383370487" sldId="468"/>
            <ac:spMk id="4" creationId="{3F6CE2FE-F02B-461B-8C8F-E1DFA26F0ED4}"/>
          </ac:spMkLst>
        </pc:spChg>
        <pc:picChg chg="del">
          <ac:chgData name="Jamie Muffoletto" userId="daf1e3c6-8137-448a-b141-d23049d419b5" providerId="ADAL" clId="{173A5F54-70E8-40C7-B9F1-24D25C2E1285}" dt="2021-03-09T17:29:35.842" v="57" actId="478"/>
          <ac:picMkLst>
            <pc:docMk/>
            <pc:sldMk cId="2383370487" sldId="468"/>
            <ac:picMk id="5" creationId="{04348F28-31F7-4D4C-A556-F07B56CF9A7F}"/>
          </ac:picMkLst>
        </pc:picChg>
        <pc:picChg chg="add mod">
          <ac:chgData name="Jamie Muffoletto" userId="daf1e3c6-8137-448a-b141-d23049d419b5" providerId="ADAL" clId="{173A5F54-70E8-40C7-B9F1-24D25C2E1285}" dt="2021-03-09T17:30:06.828" v="62" actId="1076"/>
          <ac:picMkLst>
            <pc:docMk/>
            <pc:sldMk cId="2383370487" sldId="468"/>
            <ac:picMk id="6" creationId="{730FE332-F314-4E21-A734-C05820A08B34}"/>
          </ac:picMkLst>
        </pc:picChg>
      </pc:sldChg>
      <pc:sldChg chg="addSp delSp modSp add mod">
        <pc:chgData name="Jamie Muffoletto" userId="daf1e3c6-8137-448a-b141-d23049d419b5" providerId="ADAL" clId="{173A5F54-70E8-40C7-B9F1-24D25C2E1285}" dt="2021-03-09T17:33:59.274" v="341" actId="1076"/>
        <pc:sldMkLst>
          <pc:docMk/>
          <pc:sldMk cId="2870234232" sldId="469"/>
        </pc:sldMkLst>
        <pc:spChg chg="mod">
          <ac:chgData name="Jamie Muffoletto" userId="daf1e3c6-8137-448a-b141-d23049d419b5" providerId="ADAL" clId="{173A5F54-70E8-40C7-B9F1-24D25C2E1285}" dt="2021-03-09T17:33:38.775" v="338" actId="20577"/>
          <ac:spMkLst>
            <pc:docMk/>
            <pc:sldMk cId="2870234232" sldId="469"/>
            <ac:spMk id="4" creationId="{3F6CE2FE-F02B-461B-8C8F-E1DFA26F0ED4}"/>
          </ac:spMkLst>
        </pc:spChg>
        <pc:picChg chg="add mod">
          <ac:chgData name="Jamie Muffoletto" userId="daf1e3c6-8137-448a-b141-d23049d419b5" providerId="ADAL" clId="{173A5F54-70E8-40C7-B9F1-24D25C2E1285}" dt="2021-03-09T17:33:59.274" v="341" actId="1076"/>
          <ac:picMkLst>
            <pc:docMk/>
            <pc:sldMk cId="2870234232" sldId="469"/>
            <ac:picMk id="5" creationId="{93124AE6-A66B-4F9B-B846-8FE3D6F73EBA}"/>
          </ac:picMkLst>
        </pc:picChg>
        <pc:picChg chg="del">
          <ac:chgData name="Jamie Muffoletto" userId="daf1e3c6-8137-448a-b141-d23049d419b5" providerId="ADAL" clId="{173A5F54-70E8-40C7-B9F1-24D25C2E1285}" dt="2021-03-09T17:33:22.568" v="302" actId="478"/>
          <ac:picMkLst>
            <pc:docMk/>
            <pc:sldMk cId="2870234232" sldId="469"/>
            <ac:picMk id="6" creationId="{730FE332-F314-4E21-A734-C05820A08B34}"/>
          </ac:picMkLst>
        </pc:picChg>
      </pc:sldChg>
      <pc:sldChg chg="addSp modSp add mod setBg">
        <pc:chgData name="Jamie Muffoletto" userId="daf1e3c6-8137-448a-b141-d23049d419b5" providerId="ADAL" clId="{173A5F54-70E8-40C7-B9F1-24D25C2E1285}" dt="2021-03-09T17:38:41.916" v="364" actId="1076"/>
        <pc:sldMkLst>
          <pc:docMk/>
          <pc:sldMk cId="3055450450" sldId="470"/>
        </pc:sldMkLst>
        <pc:spChg chg="mod">
          <ac:chgData name="Jamie Muffoletto" userId="daf1e3c6-8137-448a-b141-d23049d419b5" providerId="ADAL" clId="{173A5F54-70E8-40C7-B9F1-24D25C2E1285}" dt="2021-03-09T17:37:57.881" v="358" actId="6549"/>
          <ac:spMkLst>
            <pc:docMk/>
            <pc:sldMk cId="3055450450" sldId="470"/>
            <ac:spMk id="4" creationId="{3F6CE2FE-F02B-461B-8C8F-E1DFA26F0ED4}"/>
          </ac:spMkLst>
        </pc:spChg>
        <pc:spChg chg="add mod">
          <ac:chgData name="Jamie Muffoletto" userId="daf1e3c6-8137-448a-b141-d23049d419b5" providerId="ADAL" clId="{173A5F54-70E8-40C7-B9F1-24D25C2E1285}" dt="2021-03-09T17:38:41.916" v="364" actId="1076"/>
          <ac:spMkLst>
            <pc:docMk/>
            <pc:sldMk cId="3055450450" sldId="470"/>
            <ac:spMk id="6" creationId="{1A04076C-D690-4DCA-A26C-EF22DA050C5F}"/>
          </ac:spMkLst>
        </pc:spChg>
        <pc:picChg chg="add mod">
          <ac:chgData name="Jamie Muffoletto" userId="daf1e3c6-8137-448a-b141-d23049d419b5" providerId="ADAL" clId="{173A5F54-70E8-40C7-B9F1-24D25C2E1285}" dt="2021-03-09T17:38:27.132" v="362" actId="1076"/>
          <ac:picMkLst>
            <pc:docMk/>
            <pc:sldMk cId="3055450450" sldId="470"/>
            <ac:picMk id="3" creationId="{2D893DAD-96B3-41B8-969B-94D38E4FC94F}"/>
          </ac:picMkLst>
        </pc:picChg>
      </pc:sldChg>
      <pc:sldChg chg="addSp modSp add mod">
        <pc:chgData name="Jamie Muffoletto" userId="daf1e3c6-8137-448a-b141-d23049d419b5" providerId="ADAL" clId="{173A5F54-70E8-40C7-B9F1-24D25C2E1285}" dt="2021-03-09T17:50:39.753" v="1068" actId="1076"/>
        <pc:sldMkLst>
          <pc:docMk/>
          <pc:sldMk cId="4138065354" sldId="471"/>
        </pc:sldMkLst>
        <pc:spChg chg="add mod">
          <ac:chgData name="Jamie Muffoletto" userId="daf1e3c6-8137-448a-b141-d23049d419b5" providerId="ADAL" clId="{173A5F54-70E8-40C7-B9F1-24D25C2E1285}" dt="2021-03-09T17:50:39.753" v="1068" actId="1076"/>
          <ac:spMkLst>
            <pc:docMk/>
            <pc:sldMk cId="4138065354" sldId="471"/>
            <ac:spMk id="2" creationId="{05616A7A-10EE-4028-99B5-334955A9F1A1}"/>
          </ac:spMkLst>
        </pc:spChg>
        <pc:spChg chg="mod">
          <ac:chgData name="Jamie Muffoletto" userId="daf1e3c6-8137-448a-b141-d23049d419b5" providerId="ADAL" clId="{173A5F54-70E8-40C7-B9F1-24D25C2E1285}" dt="2021-03-09T17:50:30.231" v="1066" actId="20577"/>
          <ac:spMkLst>
            <pc:docMk/>
            <pc:sldMk cId="4138065354" sldId="471"/>
            <ac:spMk id="5" creationId="{99CCEBF0-39D5-4C40-A33A-F38722241062}"/>
          </ac:spMkLst>
        </pc:spChg>
        <pc:picChg chg="mod">
          <ac:chgData name="Jamie Muffoletto" userId="daf1e3c6-8137-448a-b141-d23049d419b5" providerId="ADAL" clId="{173A5F54-70E8-40C7-B9F1-24D25C2E1285}" dt="2021-03-09T17:50:36.210" v="1067" actId="1076"/>
          <ac:picMkLst>
            <pc:docMk/>
            <pc:sldMk cId="4138065354" sldId="471"/>
            <ac:picMk id="4" creationId="{E5E2669C-CCD6-4877-9E92-1A2A52F98B20}"/>
          </ac:picMkLst>
        </pc:picChg>
      </pc:sldChg>
      <pc:sldChg chg="add del">
        <pc:chgData name="Jamie Muffoletto" userId="daf1e3c6-8137-448a-b141-d23049d419b5" providerId="ADAL" clId="{173A5F54-70E8-40C7-B9F1-24D25C2E1285}" dt="2021-03-09T18:19:38.838" v="1239" actId="47"/>
        <pc:sldMkLst>
          <pc:docMk/>
          <pc:sldMk cId="1351478547" sldId="472"/>
        </pc:sldMkLst>
      </pc:sldChg>
      <pc:sldChg chg="addSp delSp modSp add del mod addCm">
        <pc:chgData name="Jamie Muffoletto" userId="daf1e3c6-8137-448a-b141-d23049d419b5" providerId="ADAL" clId="{173A5F54-70E8-40C7-B9F1-24D25C2E1285}" dt="2021-03-09T18:42:32.854" v="1414" actId="2696"/>
        <pc:sldMkLst>
          <pc:docMk/>
          <pc:sldMk cId="3015165050" sldId="472"/>
        </pc:sldMkLst>
        <pc:spChg chg="mod">
          <ac:chgData name="Jamie Muffoletto" userId="daf1e3c6-8137-448a-b141-d23049d419b5" providerId="ADAL" clId="{173A5F54-70E8-40C7-B9F1-24D25C2E1285}" dt="2021-03-09T18:19:54.794" v="1252" actId="20577"/>
          <ac:spMkLst>
            <pc:docMk/>
            <pc:sldMk cId="3015165050" sldId="472"/>
            <ac:spMk id="5" creationId="{99CCEBF0-39D5-4C40-A33A-F38722241062}"/>
          </ac:spMkLst>
        </pc:spChg>
        <pc:picChg chg="del">
          <ac:chgData name="Jamie Muffoletto" userId="daf1e3c6-8137-448a-b141-d23049d419b5" providerId="ADAL" clId="{173A5F54-70E8-40C7-B9F1-24D25C2E1285}" dt="2021-03-09T18:19:58.603" v="1253" actId="478"/>
          <ac:picMkLst>
            <pc:docMk/>
            <pc:sldMk cId="3015165050" sldId="472"/>
            <ac:picMk id="3" creationId="{B286FF50-C6D3-486A-9DDF-047AEFDF9872}"/>
          </ac:picMkLst>
        </pc:picChg>
        <pc:picChg chg="add mod">
          <ac:chgData name="Jamie Muffoletto" userId="daf1e3c6-8137-448a-b141-d23049d419b5" providerId="ADAL" clId="{173A5F54-70E8-40C7-B9F1-24D25C2E1285}" dt="2021-03-09T18:20:23.548" v="1257" actId="1076"/>
          <ac:picMkLst>
            <pc:docMk/>
            <pc:sldMk cId="3015165050" sldId="472"/>
            <ac:picMk id="4" creationId="{453D0611-382E-42D4-A95F-65B1A68CED22}"/>
          </ac:picMkLst>
        </pc:picChg>
      </pc:sldChg>
      <pc:sldChg chg="addSp delSp modSp add mod addCm">
        <pc:chgData name="Jamie Muffoletto" userId="daf1e3c6-8137-448a-b141-d23049d419b5" providerId="ADAL" clId="{173A5F54-70E8-40C7-B9F1-24D25C2E1285}" dt="2021-03-09T18:39:08.666" v="1386" actId="1589"/>
        <pc:sldMkLst>
          <pc:docMk/>
          <pc:sldMk cId="391459916" sldId="473"/>
        </pc:sldMkLst>
        <pc:spChg chg="mod">
          <ac:chgData name="Jamie Muffoletto" userId="daf1e3c6-8137-448a-b141-d23049d419b5" providerId="ADAL" clId="{173A5F54-70E8-40C7-B9F1-24D25C2E1285}" dt="2021-03-09T18:21:06.219" v="1272" actId="20577"/>
          <ac:spMkLst>
            <pc:docMk/>
            <pc:sldMk cId="391459916" sldId="473"/>
            <ac:spMk id="5" creationId="{99CCEBF0-39D5-4C40-A33A-F38722241062}"/>
          </ac:spMkLst>
        </pc:spChg>
        <pc:picChg chg="del">
          <ac:chgData name="Jamie Muffoletto" userId="daf1e3c6-8137-448a-b141-d23049d419b5" providerId="ADAL" clId="{173A5F54-70E8-40C7-B9F1-24D25C2E1285}" dt="2021-03-09T18:21:08.493" v="1273" actId="478"/>
          <ac:picMkLst>
            <pc:docMk/>
            <pc:sldMk cId="391459916" sldId="473"/>
            <ac:picMk id="3" creationId="{B286FF50-C6D3-486A-9DDF-047AEFDF9872}"/>
          </ac:picMkLst>
        </pc:picChg>
        <pc:picChg chg="add mod">
          <ac:chgData name="Jamie Muffoletto" userId="daf1e3c6-8137-448a-b141-d23049d419b5" providerId="ADAL" clId="{173A5F54-70E8-40C7-B9F1-24D25C2E1285}" dt="2021-03-09T18:23:15.659" v="1276" actId="1076"/>
          <ac:picMkLst>
            <pc:docMk/>
            <pc:sldMk cId="391459916" sldId="473"/>
            <ac:picMk id="4" creationId="{34BF3099-72E9-4951-9BC6-A4B238288C7D}"/>
          </ac:picMkLst>
        </pc:picChg>
        <pc:picChg chg="add mod">
          <ac:chgData name="Jamie Muffoletto" userId="daf1e3c6-8137-448a-b141-d23049d419b5" providerId="ADAL" clId="{173A5F54-70E8-40C7-B9F1-24D25C2E1285}" dt="2021-03-09T18:25:23.814" v="1279" actId="14100"/>
          <ac:picMkLst>
            <pc:docMk/>
            <pc:sldMk cId="391459916" sldId="473"/>
            <ac:picMk id="8" creationId="{C4C7629D-083C-4A39-AC93-19331A0FFA2F}"/>
          </ac:picMkLst>
        </pc:picChg>
      </pc:sldChg>
      <pc:sldChg chg="add del">
        <pc:chgData name="Jamie Muffoletto" userId="daf1e3c6-8137-448a-b141-d23049d419b5" providerId="ADAL" clId="{173A5F54-70E8-40C7-B9F1-24D25C2E1285}" dt="2021-03-09T18:19:42.122" v="1240" actId="47"/>
        <pc:sldMkLst>
          <pc:docMk/>
          <pc:sldMk cId="2192306665" sldId="473"/>
        </pc:sldMkLst>
      </pc:sldChg>
      <pc:sldChg chg="addSp delSp modSp add mod">
        <pc:chgData name="Jamie Muffoletto" userId="daf1e3c6-8137-448a-b141-d23049d419b5" providerId="ADAL" clId="{173A5F54-70E8-40C7-B9F1-24D25C2E1285}" dt="2021-03-09T18:36:12.781" v="1381" actId="1076"/>
        <pc:sldMkLst>
          <pc:docMk/>
          <pc:sldMk cId="2537763738" sldId="474"/>
        </pc:sldMkLst>
        <pc:spChg chg="mod">
          <ac:chgData name="Jamie Muffoletto" userId="daf1e3c6-8137-448a-b141-d23049d419b5" providerId="ADAL" clId="{173A5F54-70E8-40C7-B9F1-24D25C2E1285}" dt="2021-03-09T18:32:24.910" v="1281"/>
          <ac:spMkLst>
            <pc:docMk/>
            <pc:sldMk cId="2537763738" sldId="474"/>
            <ac:spMk id="3" creationId="{06942845-BD5A-42C5-A5C4-13339DD507AB}"/>
          </ac:spMkLst>
        </pc:spChg>
        <pc:spChg chg="add del mod">
          <ac:chgData name="Jamie Muffoletto" userId="daf1e3c6-8137-448a-b141-d23049d419b5" providerId="ADAL" clId="{173A5F54-70E8-40C7-B9F1-24D25C2E1285}" dt="2021-03-09T18:35:11.642" v="1373" actId="20577"/>
          <ac:spMkLst>
            <pc:docMk/>
            <pc:sldMk cId="2537763738" sldId="474"/>
            <ac:spMk id="5" creationId="{99CCEBF0-39D5-4C40-A33A-F38722241062}"/>
          </ac:spMkLst>
        </pc:spChg>
        <pc:spChg chg="add del mod">
          <ac:chgData name="Jamie Muffoletto" userId="daf1e3c6-8137-448a-b141-d23049d419b5" providerId="ADAL" clId="{173A5F54-70E8-40C7-B9F1-24D25C2E1285}" dt="2021-03-09T18:33:27.442" v="1291" actId="478"/>
          <ac:spMkLst>
            <pc:docMk/>
            <pc:sldMk cId="2537763738" sldId="474"/>
            <ac:spMk id="6" creationId="{E42D3B0F-89FE-4150-B214-9ABCEF171C35}"/>
          </ac:spMkLst>
        </pc:spChg>
        <pc:picChg chg="del">
          <ac:chgData name="Jamie Muffoletto" userId="daf1e3c6-8137-448a-b141-d23049d419b5" providerId="ADAL" clId="{173A5F54-70E8-40C7-B9F1-24D25C2E1285}" dt="2021-03-09T18:35:06.908" v="1367" actId="478"/>
          <ac:picMkLst>
            <pc:docMk/>
            <pc:sldMk cId="2537763738" sldId="474"/>
            <ac:picMk id="4" creationId="{69D8B75D-7D94-4EF4-8E11-0802FC044EB0}"/>
          </ac:picMkLst>
        </pc:picChg>
        <pc:picChg chg="del">
          <ac:chgData name="Jamie Muffoletto" userId="daf1e3c6-8137-448a-b141-d23049d419b5" providerId="ADAL" clId="{173A5F54-70E8-40C7-B9F1-24D25C2E1285}" dt="2021-03-09T18:33:29.804" v="1292" actId="478"/>
          <ac:picMkLst>
            <pc:docMk/>
            <pc:sldMk cId="2537763738" sldId="474"/>
            <ac:picMk id="7" creationId="{93A05481-C160-47D9-812C-C410F2435C33}"/>
          </ac:picMkLst>
        </pc:picChg>
        <pc:picChg chg="add mod">
          <ac:chgData name="Jamie Muffoletto" userId="daf1e3c6-8137-448a-b141-d23049d419b5" providerId="ADAL" clId="{173A5F54-70E8-40C7-B9F1-24D25C2E1285}" dt="2021-03-09T18:35:20.758" v="1374" actId="1076"/>
          <ac:picMkLst>
            <pc:docMk/>
            <pc:sldMk cId="2537763738" sldId="474"/>
            <ac:picMk id="9" creationId="{F71B28A0-4FD2-46F1-B622-8E8C9F0712BE}"/>
          </ac:picMkLst>
        </pc:picChg>
        <pc:picChg chg="add mod">
          <ac:chgData name="Jamie Muffoletto" userId="daf1e3c6-8137-448a-b141-d23049d419b5" providerId="ADAL" clId="{173A5F54-70E8-40C7-B9F1-24D25C2E1285}" dt="2021-03-09T18:36:12.781" v="1381" actId="1076"/>
          <ac:picMkLst>
            <pc:docMk/>
            <pc:sldMk cId="2537763738" sldId="474"/>
            <ac:picMk id="11" creationId="{D6DD0216-6566-416E-91F5-5AEE4E2F8DED}"/>
          </ac:picMkLst>
        </pc:picChg>
      </pc:sldChg>
    </pc:docChg>
  </pc:docChgLst>
  <pc:docChgLst>
    <pc:chgData name="Muffoletto, Jamie" userId="S::jamie.muffoletto@tea.texas.gov::daf1e3c6-8137-448a-b141-d23049d419b5" providerId="AD" clId="Web-{23BBA7E5-7858-FF94-BC2B-67EA2B8C8648}"/>
    <pc:docChg chg="">
      <pc:chgData name="Muffoletto, Jamie" userId="S::jamie.muffoletto@tea.texas.gov::daf1e3c6-8137-448a-b141-d23049d419b5" providerId="AD" clId="Web-{23BBA7E5-7858-FF94-BC2B-67EA2B8C8648}" dt="2021-03-24T18:11:32.121" v="0"/>
      <pc:docMkLst>
        <pc:docMk/>
      </pc:docMkLst>
      <pc:sldChg chg="addCm">
        <pc:chgData name="Muffoletto, Jamie" userId="S::jamie.muffoletto@tea.texas.gov::daf1e3c6-8137-448a-b141-d23049d419b5" providerId="AD" clId="Web-{23BBA7E5-7858-FF94-BC2B-67EA2B8C8648}" dt="2021-03-24T18:11:32.121" v="0"/>
        <pc:sldMkLst>
          <pc:docMk/>
          <pc:sldMk cId="2633877393" sldId="389"/>
        </pc:sldMkLst>
      </pc:sldChg>
    </pc:docChg>
  </pc:docChgLst>
  <pc:docChgLst>
    <pc:chgData name="DeSantis, Candice" userId="S::candice.desantis@tea.texas.gov::ebf7425b-4c1c-4725-9788-d1206430aedf" providerId="AD" clId="Web-{F2DD7053-7587-21AB-61A5-F364BC9E174F}"/>
    <pc:docChg chg="">
      <pc:chgData name="DeSantis, Candice" userId="S::candice.desantis@tea.texas.gov::ebf7425b-4c1c-4725-9788-d1206430aedf" providerId="AD" clId="Web-{F2DD7053-7587-21AB-61A5-F364BC9E174F}" dt="2021-03-25T14:57:07.204" v="3"/>
      <pc:docMkLst>
        <pc:docMk/>
      </pc:docMkLst>
      <pc:sldChg chg="addCm">
        <pc:chgData name="DeSantis, Candice" userId="S::candice.desantis@tea.texas.gov::ebf7425b-4c1c-4725-9788-d1206430aedf" providerId="AD" clId="Web-{F2DD7053-7587-21AB-61A5-F364BC9E174F}" dt="2021-03-25T14:57:07.204" v="3"/>
        <pc:sldMkLst>
          <pc:docMk/>
          <pc:sldMk cId="2454483108" sldId="499"/>
        </pc:sldMkLst>
      </pc:sldChg>
      <pc:sldChg chg="addCm">
        <pc:chgData name="DeSantis, Candice" userId="S::candice.desantis@tea.texas.gov::ebf7425b-4c1c-4725-9788-d1206430aedf" providerId="AD" clId="Web-{F2DD7053-7587-21AB-61A5-F364BC9E174F}" dt="2021-03-25T14:53:38.504" v="0"/>
        <pc:sldMkLst>
          <pc:docMk/>
          <pc:sldMk cId="3009270370" sldId="513"/>
        </pc:sldMkLst>
      </pc:sldChg>
      <pc:sldChg chg="addCm">
        <pc:chgData name="DeSantis, Candice" userId="S::candice.desantis@tea.texas.gov::ebf7425b-4c1c-4725-9788-d1206430aedf" providerId="AD" clId="Web-{F2DD7053-7587-21AB-61A5-F364BC9E174F}" dt="2021-03-25T14:55:24.698" v="2"/>
        <pc:sldMkLst>
          <pc:docMk/>
          <pc:sldMk cId="4109505204" sldId="523"/>
        </pc:sldMkLst>
      </pc:sldChg>
      <pc:sldChg chg="addCm">
        <pc:chgData name="DeSantis, Candice" userId="S::candice.desantis@tea.texas.gov::ebf7425b-4c1c-4725-9788-d1206430aedf" providerId="AD" clId="Web-{F2DD7053-7587-21AB-61A5-F364BC9E174F}" dt="2021-03-25T14:54:25.022" v="1"/>
        <pc:sldMkLst>
          <pc:docMk/>
          <pc:sldMk cId="4288151949" sldId="528"/>
        </pc:sldMkLst>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F0D5E38-04D7-4CC0-AF82-3E5D8CB519DD}" type="datetimeFigureOut">
              <a:rPr lang="en-US" smtClean="0"/>
              <a:t>3/31/2021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E4D9ABE-7AB9-4D3A-BEA5-45E799BD6C0E}" type="slidenum">
              <a:rPr lang="en-US" smtClean="0"/>
              <a:t>‹#›</a:t>
            </a:fld>
            <a:endParaRPr lang="en-US"/>
          </a:p>
        </p:txBody>
      </p:sp>
    </p:spTree>
    <p:extLst>
      <p:ext uri="{BB962C8B-B14F-4D97-AF65-F5344CB8AC3E}">
        <p14:creationId xmlns:p14="http://schemas.microsoft.com/office/powerpoint/2010/main" val="259217686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Will mention new complex type </a:t>
            </a:r>
            <a:r>
              <a:rPr lang="en-US" err="1"/>
              <a:t>StudentTruancyExtension</a:t>
            </a:r>
            <a:r>
              <a:rPr lang="en-US"/>
              <a:t> reported in the </a:t>
            </a:r>
            <a:r>
              <a:rPr lang="en-US" err="1"/>
              <a:t>InterchangeStudentAttendanceExtension</a:t>
            </a:r>
            <a:endParaRPr lang="en-US"/>
          </a:p>
        </p:txBody>
      </p:sp>
      <p:sp>
        <p:nvSpPr>
          <p:cNvPr id="4" name="Slide Number Placeholder 3"/>
          <p:cNvSpPr>
            <a:spLocks noGrp="1"/>
          </p:cNvSpPr>
          <p:nvPr>
            <p:ph type="sldNum" sz="quarter" idx="5"/>
          </p:nvPr>
        </p:nvSpPr>
        <p:spPr/>
        <p:txBody>
          <a:bodyPr/>
          <a:lstStyle/>
          <a:p>
            <a:fld id="{9E4D9ABE-7AB9-4D3A-BEA5-45E799BD6C0E}" type="slidenum">
              <a:rPr lang="en-US" smtClean="0"/>
              <a:t>4</a:t>
            </a:fld>
            <a:endParaRPr lang="en-US"/>
          </a:p>
        </p:txBody>
      </p:sp>
    </p:spTree>
    <p:extLst>
      <p:ext uri="{BB962C8B-B14F-4D97-AF65-F5344CB8AC3E}">
        <p14:creationId xmlns:p14="http://schemas.microsoft.com/office/powerpoint/2010/main" val="226488124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These questions along with others will be published in a KB article</a:t>
            </a:r>
          </a:p>
        </p:txBody>
      </p:sp>
      <p:sp>
        <p:nvSpPr>
          <p:cNvPr id="4" name="Slide Number Placeholder 3"/>
          <p:cNvSpPr>
            <a:spLocks noGrp="1"/>
          </p:cNvSpPr>
          <p:nvPr>
            <p:ph type="sldNum" sz="quarter" idx="5"/>
          </p:nvPr>
        </p:nvSpPr>
        <p:spPr/>
        <p:txBody>
          <a:bodyPr/>
          <a:lstStyle/>
          <a:p>
            <a:fld id="{9E4D9ABE-7AB9-4D3A-BEA5-45E799BD6C0E}" type="slidenum">
              <a:rPr lang="en-US" smtClean="0"/>
              <a:t>8</a:t>
            </a:fld>
            <a:endParaRPr lang="en-US"/>
          </a:p>
        </p:txBody>
      </p:sp>
    </p:spTree>
    <p:extLst>
      <p:ext uri="{BB962C8B-B14F-4D97-AF65-F5344CB8AC3E}">
        <p14:creationId xmlns:p14="http://schemas.microsoft.com/office/powerpoint/2010/main" val="394480184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9E4D9ABE-7AB9-4D3A-BEA5-45E799BD6C0E}" type="slidenum">
              <a:rPr lang="en-US" smtClean="0"/>
              <a:t>82</a:t>
            </a:fld>
            <a:endParaRPr lang="en-US"/>
          </a:p>
        </p:txBody>
      </p:sp>
    </p:spTree>
    <p:extLst>
      <p:ext uri="{BB962C8B-B14F-4D97-AF65-F5344CB8AC3E}">
        <p14:creationId xmlns:p14="http://schemas.microsoft.com/office/powerpoint/2010/main" val="2848765957"/>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jpe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jpe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6.jpe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7.jpe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8.jpe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9.jpe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0.jpe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3_Title Slide">
    <p:spTree>
      <p:nvGrpSpPr>
        <p:cNvPr id="1" name=""/>
        <p:cNvGrpSpPr/>
        <p:nvPr/>
      </p:nvGrpSpPr>
      <p:grpSpPr>
        <a:xfrm>
          <a:off x="0" y="0"/>
          <a:ext cx="0" cy="0"/>
          <a:chOff x="0" y="0"/>
          <a:chExt cx="0" cy="0"/>
        </a:xfrm>
      </p:grpSpPr>
      <p:pic>
        <p:nvPicPr>
          <p:cNvPr id="10" name="Picture 9" descr="A group of people sitting in a room&#10;&#10;Description automatically generated">
            <a:extLst>
              <a:ext uri="{FF2B5EF4-FFF2-40B4-BE49-F238E27FC236}">
                <a16:creationId xmlns:a16="http://schemas.microsoft.com/office/drawing/2014/main" id="{6FD7D95E-6B62-47ED-8187-0B1562D069E6}"/>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t="1198" r="1178" b="24686"/>
          <a:stretch/>
        </p:blipFill>
        <p:spPr>
          <a:xfrm>
            <a:off x="0" y="1"/>
            <a:ext cx="12192000" cy="6858000"/>
          </a:xfrm>
          <a:prstGeom prst="rect">
            <a:avLst/>
          </a:prstGeom>
        </p:spPr>
      </p:pic>
      <p:sp>
        <p:nvSpPr>
          <p:cNvPr id="4" name="Rectangle 3">
            <a:extLst>
              <a:ext uri="{FF2B5EF4-FFF2-40B4-BE49-F238E27FC236}">
                <a16:creationId xmlns:a16="http://schemas.microsoft.com/office/drawing/2014/main" id="{0228147C-9AFB-495B-A485-811F7D37112A}"/>
              </a:ext>
            </a:extLst>
          </p:cNvPr>
          <p:cNvSpPr/>
          <p:nvPr userDrawn="1"/>
        </p:nvSpPr>
        <p:spPr>
          <a:xfrm>
            <a:off x="0" y="-1"/>
            <a:ext cx="12217429" cy="6858000"/>
          </a:xfrm>
          <a:prstGeom prst="rect">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30033EEE-3823-4FA0-9C86-2F8D1358CA62}"/>
              </a:ext>
            </a:extLst>
          </p:cNvPr>
          <p:cNvSpPr/>
          <p:nvPr userDrawn="1"/>
        </p:nvSpPr>
        <p:spPr>
          <a:xfrm>
            <a:off x="361507" y="0"/>
            <a:ext cx="1573619" cy="6858000"/>
          </a:xfrm>
          <a:prstGeom prst="rect">
            <a:avLst/>
          </a:prstGeom>
          <a:solidFill>
            <a:schemeClr val="accent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descr="A close up of a sign&#10;&#10;Description automatically generated">
            <a:extLst>
              <a:ext uri="{FF2B5EF4-FFF2-40B4-BE49-F238E27FC236}">
                <a16:creationId xmlns:a16="http://schemas.microsoft.com/office/drawing/2014/main" id="{478F5A8A-81B1-4D06-B15C-B9423E8CC18C}"/>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651312" y="233478"/>
            <a:ext cx="994008" cy="397604"/>
          </a:xfrm>
          <a:prstGeom prst="rect">
            <a:avLst/>
          </a:prstGeom>
        </p:spPr>
      </p:pic>
      <p:sp>
        <p:nvSpPr>
          <p:cNvPr id="2" name="Title 1">
            <a:extLst>
              <a:ext uri="{FF2B5EF4-FFF2-40B4-BE49-F238E27FC236}">
                <a16:creationId xmlns:a16="http://schemas.microsoft.com/office/drawing/2014/main" id="{E35F915A-2D65-4403-B6A1-FAFF6BE60787}"/>
              </a:ext>
            </a:extLst>
          </p:cNvPr>
          <p:cNvSpPr>
            <a:spLocks noGrp="1"/>
          </p:cNvSpPr>
          <p:nvPr>
            <p:ph type="ctrTitle" hasCustomPrompt="1"/>
          </p:nvPr>
        </p:nvSpPr>
        <p:spPr>
          <a:xfrm>
            <a:off x="2030819" y="3875964"/>
            <a:ext cx="5507665" cy="2389625"/>
          </a:xfrm>
          <a:noFill/>
          <a:ln>
            <a:noFill/>
          </a:ln>
        </p:spPr>
        <p:txBody>
          <a:bodyPr anchor="b">
            <a:noAutofit/>
          </a:bodyPr>
          <a:lstStyle>
            <a:lvl1pPr algn="l">
              <a:defRPr sz="5400">
                <a:solidFill>
                  <a:schemeClr val="accent1"/>
                </a:solidFill>
                <a:latin typeface="+mn-lt"/>
              </a:defRPr>
            </a:lvl1pPr>
          </a:lstStyle>
          <a:p>
            <a:r>
              <a:rPr lang="en-US"/>
              <a:t>Click to edit Master title or section break</a:t>
            </a:r>
          </a:p>
        </p:txBody>
      </p:sp>
      <p:pic>
        <p:nvPicPr>
          <p:cNvPr id="3" name="Picture 2" descr="Logo, company name&#10;&#10;Description automatically generated">
            <a:extLst>
              <a:ext uri="{FF2B5EF4-FFF2-40B4-BE49-F238E27FC236}">
                <a16:creationId xmlns:a16="http://schemas.microsoft.com/office/drawing/2014/main" id="{3FD4AE78-D0EB-4A0B-B63F-8343844A88F7}"/>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703509" y="6173310"/>
            <a:ext cx="865233" cy="524798"/>
          </a:xfrm>
          <a:prstGeom prst="rect">
            <a:avLst/>
          </a:prstGeom>
        </p:spPr>
      </p:pic>
    </p:spTree>
    <p:extLst>
      <p:ext uri="{BB962C8B-B14F-4D97-AF65-F5344CB8AC3E}">
        <p14:creationId xmlns:p14="http://schemas.microsoft.com/office/powerpoint/2010/main" val="34944473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 preserve="1">
  <p:cSld name="8_Title and Content">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4B7C4E4-2D06-490E-9697-F8F066CE1C1F}"/>
              </a:ext>
            </a:extLst>
          </p:cNvPr>
          <p:cNvSpPr/>
          <p:nvPr userDrawn="1"/>
        </p:nvSpPr>
        <p:spPr>
          <a:xfrm>
            <a:off x="0" y="6017606"/>
            <a:ext cx="12192000" cy="527467"/>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descr="A close up of a sign&#10;&#10;Description automatically generated">
            <a:extLst>
              <a:ext uri="{FF2B5EF4-FFF2-40B4-BE49-F238E27FC236}">
                <a16:creationId xmlns:a16="http://schemas.microsoft.com/office/drawing/2014/main" id="{F140E875-7581-43F3-85AE-4FC91D736F36}"/>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597350" y="6062943"/>
            <a:ext cx="997300" cy="398921"/>
          </a:xfrm>
          <a:prstGeom prst="rect">
            <a:avLst/>
          </a:prstGeom>
        </p:spPr>
      </p:pic>
      <p:sp>
        <p:nvSpPr>
          <p:cNvPr id="2" name="Title 1">
            <a:extLst>
              <a:ext uri="{FF2B5EF4-FFF2-40B4-BE49-F238E27FC236}">
                <a16:creationId xmlns:a16="http://schemas.microsoft.com/office/drawing/2014/main" id="{399221D3-8348-4325-9C95-16793EEF14CB}"/>
              </a:ext>
            </a:extLst>
          </p:cNvPr>
          <p:cNvSpPr>
            <a:spLocks noGrp="1"/>
          </p:cNvSpPr>
          <p:nvPr>
            <p:ph type="title" hasCustomPrompt="1"/>
          </p:nvPr>
        </p:nvSpPr>
        <p:spPr>
          <a:xfrm>
            <a:off x="712380" y="153230"/>
            <a:ext cx="11121657" cy="751350"/>
          </a:xfrm>
        </p:spPr>
        <p:txBody>
          <a:bodyPr>
            <a:normAutofit/>
          </a:bodyPr>
          <a:lstStyle>
            <a:lvl1pPr algn="l">
              <a:defRPr sz="3600">
                <a:solidFill>
                  <a:schemeClr val="accent1"/>
                </a:solidFill>
                <a:latin typeface="+mn-lt"/>
              </a:defRPr>
            </a:lvl1pPr>
          </a:lstStyle>
          <a:p>
            <a:r>
              <a:rPr lang="en-US"/>
              <a:t>Click to add header</a:t>
            </a:r>
          </a:p>
        </p:txBody>
      </p:sp>
      <p:sp>
        <p:nvSpPr>
          <p:cNvPr id="3" name="Content Placeholder 2">
            <a:extLst>
              <a:ext uri="{FF2B5EF4-FFF2-40B4-BE49-F238E27FC236}">
                <a16:creationId xmlns:a16="http://schemas.microsoft.com/office/drawing/2014/main" id="{A5456EDC-1A10-41B1-8C8A-3A9DA51A432F}"/>
              </a:ext>
            </a:extLst>
          </p:cNvPr>
          <p:cNvSpPr>
            <a:spLocks noGrp="1"/>
          </p:cNvSpPr>
          <p:nvPr>
            <p:ph idx="1"/>
          </p:nvPr>
        </p:nvSpPr>
        <p:spPr>
          <a:xfrm>
            <a:off x="712380" y="1495651"/>
            <a:ext cx="10623762" cy="4351338"/>
          </a:xfrm>
          <a:prstGeom prst="rect">
            <a:avLst/>
          </a:prstGeom>
        </p:spPr>
        <p:txBody>
          <a:bodyPr/>
          <a:lstStyle>
            <a:lvl1pPr>
              <a:buClr>
                <a:schemeClr val="accent2"/>
              </a:buClr>
              <a:defRPr>
                <a:solidFill>
                  <a:schemeClr val="accent1"/>
                </a:solidFill>
              </a:defRPr>
            </a:lvl1pPr>
            <a:lvl2pPr>
              <a:buClr>
                <a:schemeClr val="accent2"/>
              </a:buClr>
              <a:defRPr>
                <a:solidFill>
                  <a:schemeClr val="accent1"/>
                </a:solidFill>
              </a:defRPr>
            </a:lvl2pPr>
            <a:lvl3pPr>
              <a:buClr>
                <a:schemeClr val="accent2"/>
              </a:buClr>
              <a:defRPr>
                <a:solidFill>
                  <a:schemeClr val="accent1"/>
                </a:solidFill>
              </a:defRPr>
            </a:lvl3pPr>
            <a:lvl4pPr>
              <a:buClr>
                <a:schemeClr val="accent2"/>
              </a:buClr>
              <a:defRPr>
                <a:solidFill>
                  <a:schemeClr val="accent1"/>
                </a:solidFill>
              </a:defRPr>
            </a:lvl4pPr>
            <a:lvl5pPr>
              <a:buClr>
                <a:schemeClr val="accent2"/>
              </a:buClr>
              <a:defRPr>
                <a:solidFill>
                  <a:schemeClr val="accent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Rectangle 9">
            <a:extLst>
              <a:ext uri="{FF2B5EF4-FFF2-40B4-BE49-F238E27FC236}">
                <a16:creationId xmlns:a16="http://schemas.microsoft.com/office/drawing/2014/main" id="{D5EBFA53-3D67-304C-8BAB-F461F2DE5244}"/>
              </a:ext>
            </a:extLst>
          </p:cNvPr>
          <p:cNvSpPr/>
          <p:nvPr userDrawn="1"/>
        </p:nvSpPr>
        <p:spPr>
          <a:xfrm>
            <a:off x="0" y="6502622"/>
            <a:ext cx="12192000" cy="123465"/>
          </a:xfrm>
          <a:prstGeom prst="rect">
            <a:avLst/>
          </a:prstGeom>
          <a:solidFill>
            <a:srgbClr val="F160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A518B"/>
              </a:solidFill>
            </a:endParaRPr>
          </a:p>
        </p:txBody>
      </p:sp>
      <p:sp>
        <p:nvSpPr>
          <p:cNvPr id="11" name="Footer Placeholder 4">
            <a:extLst>
              <a:ext uri="{FF2B5EF4-FFF2-40B4-BE49-F238E27FC236}">
                <a16:creationId xmlns:a16="http://schemas.microsoft.com/office/drawing/2014/main" id="{E08215F0-AC27-C64F-9348-60129EF4301B}"/>
              </a:ext>
            </a:extLst>
          </p:cNvPr>
          <p:cNvSpPr>
            <a:spLocks noGrp="1"/>
          </p:cNvSpPr>
          <p:nvPr>
            <p:ph type="ftr" sz="quarter" idx="3"/>
          </p:nvPr>
        </p:nvSpPr>
        <p:spPr>
          <a:xfrm>
            <a:off x="4038600" y="6544338"/>
            <a:ext cx="4114800" cy="365125"/>
          </a:xfrm>
          <a:prstGeom prst="rect">
            <a:avLst/>
          </a:prstGeom>
        </p:spPr>
        <p:txBody>
          <a:bodyPr vert="horz" lIns="91440" tIns="45720" rIns="91440" bIns="45720" rtlCol="0" anchor="ctr"/>
          <a:lstStyle>
            <a:lvl1pPr algn="ctr">
              <a:defRPr sz="1200">
                <a:solidFill>
                  <a:schemeClr val="tx1">
                    <a:lumMod val="50000"/>
                    <a:lumOff val="50000"/>
                  </a:schemeClr>
                </a:solidFill>
              </a:defRPr>
            </a:lvl1pPr>
          </a:lstStyle>
          <a:p>
            <a:endParaRPr lang="en-US"/>
          </a:p>
        </p:txBody>
      </p:sp>
      <p:sp>
        <p:nvSpPr>
          <p:cNvPr id="12" name="Date Placeholder 3">
            <a:extLst>
              <a:ext uri="{FF2B5EF4-FFF2-40B4-BE49-F238E27FC236}">
                <a16:creationId xmlns:a16="http://schemas.microsoft.com/office/drawing/2014/main" id="{0112C45B-F787-7C43-BB07-B21494642665}"/>
              </a:ext>
            </a:extLst>
          </p:cNvPr>
          <p:cNvSpPr>
            <a:spLocks noGrp="1"/>
          </p:cNvSpPr>
          <p:nvPr>
            <p:ph type="dt" sz="half" idx="2"/>
          </p:nvPr>
        </p:nvSpPr>
        <p:spPr>
          <a:xfrm>
            <a:off x="238125" y="6537963"/>
            <a:ext cx="2743200" cy="365125"/>
          </a:xfrm>
          <a:prstGeom prst="rect">
            <a:avLst/>
          </a:prstGeom>
        </p:spPr>
        <p:txBody>
          <a:bodyPr vert="horz" lIns="91440" tIns="45720" rIns="91440" bIns="45720" rtlCol="0" anchor="ctr"/>
          <a:lstStyle>
            <a:lvl1pPr algn="l">
              <a:defRPr sz="1200">
                <a:solidFill>
                  <a:schemeClr val="tx1">
                    <a:lumMod val="50000"/>
                    <a:lumOff val="50000"/>
                  </a:schemeClr>
                </a:solidFill>
              </a:defRPr>
            </a:lvl1pPr>
          </a:lstStyle>
          <a:p>
            <a:fld id="{FA6A0AD2-53AF-4D84-8AC9-3DBC493F2F75}" type="datetimeFigureOut">
              <a:rPr lang="en-US" smtClean="0"/>
              <a:pPr/>
              <a:t>3/31/2021</a:t>
            </a:fld>
            <a:endParaRPr lang="en-US"/>
          </a:p>
        </p:txBody>
      </p:sp>
      <p:sp>
        <p:nvSpPr>
          <p:cNvPr id="13" name="Slide Number Placeholder 5">
            <a:extLst>
              <a:ext uri="{FF2B5EF4-FFF2-40B4-BE49-F238E27FC236}">
                <a16:creationId xmlns:a16="http://schemas.microsoft.com/office/drawing/2014/main" id="{4FB4E1D8-148E-BB46-8227-70333E5A731A}"/>
              </a:ext>
            </a:extLst>
          </p:cNvPr>
          <p:cNvSpPr>
            <a:spLocks noGrp="1"/>
          </p:cNvSpPr>
          <p:nvPr>
            <p:ph type="sldNum" sz="quarter" idx="4"/>
          </p:nvPr>
        </p:nvSpPr>
        <p:spPr>
          <a:xfrm>
            <a:off x="9210675" y="6529126"/>
            <a:ext cx="2743200" cy="365125"/>
          </a:xfrm>
          <a:prstGeom prst="rect">
            <a:avLst/>
          </a:prstGeom>
        </p:spPr>
        <p:txBody>
          <a:bodyPr vert="horz" lIns="91440" tIns="45720" rIns="91440" bIns="45720" rtlCol="0" anchor="ctr"/>
          <a:lstStyle>
            <a:lvl1pPr algn="r">
              <a:defRPr sz="1200">
                <a:solidFill>
                  <a:schemeClr val="tx1">
                    <a:lumMod val="50000"/>
                    <a:lumOff val="50000"/>
                  </a:schemeClr>
                </a:solidFill>
              </a:defRPr>
            </a:lvl1pPr>
          </a:lstStyle>
          <a:p>
            <a:fld id="{69C126A4-BD19-47E2-8A0E-0DE1B9D8C925}" type="slidenum">
              <a:rPr lang="en-US" smtClean="0"/>
              <a:pPr/>
              <a:t>‹#›</a:t>
            </a:fld>
            <a:endParaRPr lang="en-US"/>
          </a:p>
        </p:txBody>
      </p:sp>
      <p:pic>
        <p:nvPicPr>
          <p:cNvPr id="4" name="Picture 3" descr="Logo&#10;&#10;Description automatically generated">
            <a:extLst>
              <a:ext uri="{FF2B5EF4-FFF2-40B4-BE49-F238E27FC236}">
                <a16:creationId xmlns:a16="http://schemas.microsoft.com/office/drawing/2014/main" id="{F67056E4-3E14-4ED3-85AB-955E33A8DA47}"/>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0888168" y="151883"/>
            <a:ext cx="895947" cy="528803"/>
          </a:xfrm>
          <a:prstGeom prst="rect">
            <a:avLst/>
          </a:prstGeom>
        </p:spPr>
      </p:pic>
    </p:spTree>
    <p:extLst>
      <p:ext uri="{BB962C8B-B14F-4D97-AF65-F5344CB8AC3E}">
        <p14:creationId xmlns:p14="http://schemas.microsoft.com/office/powerpoint/2010/main" val="250177518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4B7C4E4-2D06-490E-9697-F8F066CE1C1F}"/>
              </a:ext>
            </a:extLst>
          </p:cNvPr>
          <p:cNvSpPr/>
          <p:nvPr userDrawn="1"/>
        </p:nvSpPr>
        <p:spPr>
          <a:xfrm>
            <a:off x="0" y="6017606"/>
            <a:ext cx="12192000" cy="527467"/>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descr="A close up of a sign&#10;&#10;Description automatically generated">
            <a:extLst>
              <a:ext uri="{FF2B5EF4-FFF2-40B4-BE49-F238E27FC236}">
                <a16:creationId xmlns:a16="http://schemas.microsoft.com/office/drawing/2014/main" id="{F140E875-7581-43F3-85AE-4FC91D736F36}"/>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597350" y="6062943"/>
            <a:ext cx="997300" cy="398921"/>
          </a:xfrm>
          <a:prstGeom prst="rect">
            <a:avLst/>
          </a:prstGeom>
        </p:spPr>
      </p:pic>
      <p:sp>
        <p:nvSpPr>
          <p:cNvPr id="2" name="Title 1">
            <a:extLst>
              <a:ext uri="{FF2B5EF4-FFF2-40B4-BE49-F238E27FC236}">
                <a16:creationId xmlns:a16="http://schemas.microsoft.com/office/drawing/2014/main" id="{399221D3-8348-4325-9C95-16793EEF14CB}"/>
              </a:ext>
            </a:extLst>
          </p:cNvPr>
          <p:cNvSpPr>
            <a:spLocks noGrp="1"/>
          </p:cNvSpPr>
          <p:nvPr>
            <p:ph type="title" hasCustomPrompt="1"/>
          </p:nvPr>
        </p:nvSpPr>
        <p:spPr>
          <a:xfrm>
            <a:off x="712380" y="153230"/>
            <a:ext cx="11121657" cy="751350"/>
          </a:xfrm>
        </p:spPr>
        <p:txBody>
          <a:bodyPr>
            <a:normAutofit/>
          </a:bodyPr>
          <a:lstStyle>
            <a:lvl1pPr algn="l">
              <a:defRPr sz="3600">
                <a:solidFill>
                  <a:schemeClr val="accent1"/>
                </a:solidFill>
                <a:latin typeface="+mn-lt"/>
              </a:defRPr>
            </a:lvl1pPr>
          </a:lstStyle>
          <a:p>
            <a:r>
              <a:rPr lang="en-US"/>
              <a:t>Click to add header</a:t>
            </a:r>
          </a:p>
        </p:txBody>
      </p:sp>
      <p:sp>
        <p:nvSpPr>
          <p:cNvPr id="3" name="Content Placeholder 2">
            <a:extLst>
              <a:ext uri="{FF2B5EF4-FFF2-40B4-BE49-F238E27FC236}">
                <a16:creationId xmlns:a16="http://schemas.microsoft.com/office/drawing/2014/main" id="{A5456EDC-1A10-41B1-8C8A-3A9DA51A432F}"/>
              </a:ext>
            </a:extLst>
          </p:cNvPr>
          <p:cNvSpPr>
            <a:spLocks noGrp="1"/>
          </p:cNvSpPr>
          <p:nvPr>
            <p:ph idx="1"/>
          </p:nvPr>
        </p:nvSpPr>
        <p:spPr>
          <a:xfrm>
            <a:off x="712380" y="1285424"/>
            <a:ext cx="5383620" cy="4351338"/>
          </a:xfrm>
          <a:prstGeom prst="rect">
            <a:avLst/>
          </a:prstGeom>
        </p:spPr>
        <p:txBody>
          <a:bodyPr/>
          <a:lstStyle>
            <a:lvl1pPr>
              <a:buClr>
                <a:schemeClr val="accent2"/>
              </a:buClr>
              <a:defRPr>
                <a:solidFill>
                  <a:schemeClr val="accent1"/>
                </a:solidFill>
              </a:defRPr>
            </a:lvl1pPr>
            <a:lvl2pPr>
              <a:buClr>
                <a:schemeClr val="accent2"/>
              </a:buClr>
              <a:defRPr>
                <a:solidFill>
                  <a:schemeClr val="accent1"/>
                </a:solidFill>
              </a:defRPr>
            </a:lvl2pPr>
            <a:lvl3pPr>
              <a:buClr>
                <a:schemeClr val="accent2"/>
              </a:buClr>
              <a:defRPr>
                <a:solidFill>
                  <a:schemeClr val="accent1"/>
                </a:solidFill>
              </a:defRPr>
            </a:lvl3pPr>
            <a:lvl4pPr>
              <a:buClr>
                <a:schemeClr val="accent2"/>
              </a:buClr>
              <a:defRPr>
                <a:solidFill>
                  <a:schemeClr val="accent1"/>
                </a:solidFill>
              </a:defRPr>
            </a:lvl4pPr>
            <a:lvl5pPr>
              <a:buClr>
                <a:schemeClr val="accent2"/>
              </a:buClr>
              <a:defRPr>
                <a:solidFill>
                  <a:schemeClr val="accent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Content Placeholder 2">
            <a:extLst>
              <a:ext uri="{FF2B5EF4-FFF2-40B4-BE49-F238E27FC236}">
                <a16:creationId xmlns:a16="http://schemas.microsoft.com/office/drawing/2014/main" id="{ED7E7471-44C5-463E-B019-1DAB8864F308}"/>
              </a:ext>
            </a:extLst>
          </p:cNvPr>
          <p:cNvSpPr>
            <a:spLocks noGrp="1"/>
          </p:cNvSpPr>
          <p:nvPr>
            <p:ph idx="13"/>
          </p:nvPr>
        </p:nvSpPr>
        <p:spPr>
          <a:xfrm>
            <a:off x="6450417" y="1304642"/>
            <a:ext cx="5383620" cy="4351338"/>
          </a:xfrm>
          <a:prstGeom prst="rect">
            <a:avLst/>
          </a:prstGeom>
        </p:spPr>
        <p:txBody>
          <a:bodyPr/>
          <a:lstStyle>
            <a:lvl1pPr>
              <a:buClr>
                <a:schemeClr val="accent2"/>
              </a:buClr>
              <a:defRPr>
                <a:solidFill>
                  <a:schemeClr val="accent1"/>
                </a:solidFill>
              </a:defRPr>
            </a:lvl1pPr>
            <a:lvl2pPr>
              <a:buClr>
                <a:schemeClr val="accent2"/>
              </a:buClr>
              <a:defRPr>
                <a:solidFill>
                  <a:schemeClr val="accent1"/>
                </a:solidFill>
              </a:defRPr>
            </a:lvl2pPr>
            <a:lvl3pPr>
              <a:buClr>
                <a:schemeClr val="accent2"/>
              </a:buClr>
              <a:defRPr>
                <a:solidFill>
                  <a:schemeClr val="accent1"/>
                </a:solidFill>
              </a:defRPr>
            </a:lvl3pPr>
            <a:lvl4pPr>
              <a:buClr>
                <a:schemeClr val="accent2"/>
              </a:buClr>
              <a:defRPr>
                <a:solidFill>
                  <a:schemeClr val="accent1"/>
                </a:solidFill>
              </a:defRPr>
            </a:lvl4pPr>
            <a:lvl5pPr>
              <a:buClr>
                <a:schemeClr val="accent2"/>
              </a:buClr>
              <a:defRPr>
                <a:solidFill>
                  <a:schemeClr val="accent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Rectangle 10">
            <a:extLst>
              <a:ext uri="{FF2B5EF4-FFF2-40B4-BE49-F238E27FC236}">
                <a16:creationId xmlns:a16="http://schemas.microsoft.com/office/drawing/2014/main" id="{B4ABE558-DBB8-C64A-B51B-A8140EAB3C38}"/>
              </a:ext>
            </a:extLst>
          </p:cNvPr>
          <p:cNvSpPr/>
          <p:nvPr userDrawn="1"/>
        </p:nvSpPr>
        <p:spPr>
          <a:xfrm>
            <a:off x="0" y="6502622"/>
            <a:ext cx="12192000" cy="123465"/>
          </a:xfrm>
          <a:prstGeom prst="rect">
            <a:avLst/>
          </a:prstGeom>
          <a:solidFill>
            <a:srgbClr val="F160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A518B"/>
              </a:solidFill>
            </a:endParaRPr>
          </a:p>
        </p:txBody>
      </p:sp>
      <p:sp>
        <p:nvSpPr>
          <p:cNvPr id="12" name="Footer Placeholder 4">
            <a:extLst>
              <a:ext uri="{FF2B5EF4-FFF2-40B4-BE49-F238E27FC236}">
                <a16:creationId xmlns:a16="http://schemas.microsoft.com/office/drawing/2014/main" id="{520D4E2B-309B-AC4B-967F-9B15C61CC148}"/>
              </a:ext>
            </a:extLst>
          </p:cNvPr>
          <p:cNvSpPr>
            <a:spLocks noGrp="1"/>
          </p:cNvSpPr>
          <p:nvPr>
            <p:ph type="ftr" sz="quarter" idx="3"/>
          </p:nvPr>
        </p:nvSpPr>
        <p:spPr>
          <a:xfrm>
            <a:off x="4038600" y="6544338"/>
            <a:ext cx="4114800" cy="365125"/>
          </a:xfrm>
          <a:prstGeom prst="rect">
            <a:avLst/>
          </a:prstGeom>
        </p:spPr>
        <p:txBody>
          <a:bodyPr vert="horz" lIns="91440" tIns="45720" rIns="91440" bIns="45720" rtlCol="0" anchor="ctr"/>
          <a:lstStyle>
            <a:lvl1pPr algn="ctr">
              <a:defRPr sz="1200">
                <a:solidFill>
                  <a:schemeClr val="tx1">
                    <a:lumMod val="50000"/>
                    <a:lumOff val="50000"/>
                  </a:schemeClr>
                </a:solidFill>
              </a:defRPr>
            </a:lvl1pPr>
          </a:lstStyle>
          <a:p>
            <a:endParaRPr lang="en-US"/>
          </a:p>
        </p:txBody>
      </p:sp>
      <p:sp>
        <p:nvSpPr>
          <p:cNvPr id="13" name="Date Placeholder 3">
            <a:extLst>
              <a:ext uri="{FF2B5EF4-FFF2-40B4-BE49-F238E27FC236}">
                <a16:creationId xmlns:a16="http://schemas.microsoft.com/office/drawing/2014/main" id="{83D23F3C-8686-ED41-A69E-216B386B960B}"/>
              </a:ext>
            </a:extLst>
          </p:cNvPr>
          <p:cNvSpPr>
            <a:spLocks noGrp="1"/>
          </p:cNvSpPr>
          <p:nvPr>
            <p:ph type="dt" sz="half" idx="2"/>
          </p:nvPr>
        </p:nvSpPr>
        <p:spPr>
          <a:xfrm>
            <a:off x="238125" y="6537963"/>
            <a:ext cx="2743200" cy="365125"/>
          </a:xfrm>
          <a:prstGeom prst="rect">
            <a:avLst/>
          </a:prstGeom>
        </p:spPr>
        <p:txBody>
          <a:bodyPr vert="horz" lIns="91440" tIns="45720" rIns="91440" bIns="45720" rtlCol="0" anchor="ctr"/>
          <a:lstStyle>
            <a:lvl1pPr algn="l">
              <a:defRPr sz="1200">
                <a:solidFill>
                  <a:schemeClr val="tx1">
                    <a:lumMod val="50000"/>
                    <a:lumOff val="50000"/>
                  </a:schemeClr>
                </a:solidFill>
              </a:defRPr>
            </a:lvl1pPr>
          </a:lstStyle>
          <a:p>
            <a:fld id="{FA6A0AD2-53AF-4D84-8AC9-3DBC493F2F75}" type="datetimeFigureOut">
              <a:rPr lang="en-US" smtClean="0"/>
              <a:pPr/>
              <a:t>3/31/2021</a:t>
            </a:fld>
            <a:endParaRPr lang="en-US"/>
          </a:p>
        </p:txBody>
      </p:sp>
      <p:sp>
        <p:nvSpPr>
          <p:cNvPr id="14" name="Slide Number Placeholder 5">
            <a:extLst>
              <a:ext uri="{FF2B5EF4-FFF2-40B4-BE49-F238E27FC236}">
                <a16:creationId xmlns:a16="http://schemas.microsoft.com/office/drawing/2014/main" id="{BD27DAC6-0C5E-194D-B398-62D21A93A670}"/>
              </a:ext>
            </a:extLst>
          </p:cNvPr>
          <p:cNvSpPr>
            <a:spLocks noGrp="1"/>
          </p:cNvSpPr>
          <p:nvPr>
            <p:ph type="sldNum" sz="quarter" idx="4"/>
          </p:nvPr>
        </p:nvSpPr>
        <p:spPr>
          <a:xfrm>
            <a:off x="9210675" y="6529126"/>
            <a:ext cx="2743200" cy="365125"/>
          </a:xfrm>
          <a:prstGeom prst="rect">
            <a:avLst/>
          </a:prstGeom>
        </p:spPr>
        <p:txBody>
          <a:bodyPr vert="horz" lIns="91440" tIns="45720" rIns="91440" bIns="45720" rtlCol="0" anchor="ctr"/>
          <a:lstStyle>
            <a:lvl1pPr algn="r">
              <a:defRPr sz="1200">
                <a:solidFill>
                  <a:schemeClr val="tx1">
                    <a:lumMod val="50000"/>
                    <a:lumOff val="50000"/>
                  </a:schemeClr>
                </a:solidFill>
              </a:defRPr>
            </a:lvl1pPr>
          </a:lstStyle>
          <a:p>
            <a:fld id="{69C126A4-BD19-47E2-8A0E-0DE1B9D8C925}" type="slidenum">
              <a:rPr lang="en-US" smtClean="0"/>
              <a:pPr/>
              <a:t>‹#›</a:t>
            </a:fld>
            <a:endParaRPr lang="en-US"/>
          </a:p>
        </p:txBody>
      </p:sp>
      <p:pic>
        <p:nvPicPr>
          <p:cNvPr id="4" name="Picture 3" descr="Logo&#10;&#10;Description automatically generated">
            <a:extLst>
              <a:ext uri="{FF2B5EF4-FFF2-40B4-BE49-F238E27FC236}">
                <a16:creationId xmlns:a16="http://schemas.microsoft.com/office/drawing/2014/main" id="{95EFC259-BBAE-4DA5-B848-4DB59354A876}"/>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0888168" y="151883"/>
            <a:ext cx="895947" cy="528803"/>
          </a:xfrm>
          <a:prstGeom prst="rect">
            <a:avLst/>
          </a:prstGeom>
        </p:spPr>
      </p:pic>
    </p:spTree>
    <p:extLst>
      <p:ext uri="{BB962C8B-B14F-4D97-AF65-F5344CB8AC3E}">
        <p14:creationId xmlns:p14="http://schemas.microsoft.com/office/powerpoint/2010/main" val="188847652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2_Title and Content">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4B7C4E4-2D06-490E-9697-F8F066CE1C1F}"/>
              </a:ext>
            </a:extLst>
          </p:cNvPr>
          <p:cNvSpPr/>
          <p:nvPr userDrawn="1"/>
        </p:nvSpPr>
        <p:spPr>
          <a:xfrm>
            <a:off x="0" y="6017606"/>
            <a:ext cx="12192000" cy="527467"/>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descr="A close up of a sign&#10;&#10;Description automatically generated">
            <a:extLst>
              <a:ext uri="{FF2B5EF4-FFF2-40B4-BE49-F238E27FC236}">
                <a16:creationId xmlns:a16="http://schemas.microsoft.com/office/drawing/2014/main" id="{F140E875-7581-43F3-85AE-4FC91D736F36}"/>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597350" y="6062943"/>
            <a:ext cx="997300" cy="398921"/>
          </a:xfrm>
          <a:prstGeom prst="rect">
            <a:avLst/>
          </a:prstGeom>
        </p:spPr>
      </p:pic>
      <p:sp>
        <p:nvSpPr>
          <p:cNvPr id="2" name="Title 1">
            <a:extLst>
              <a:ext uri="{FF2B5EF4-FFF2-40B4-BE49-F238E27FC236}">
                <a16:creationId xmlns:a16="http://schemas.microsoft.com/office/drawing/2014/main" id="{399221D3-8348-4325-9C95-16793EEF14CB}"/>
              </a:ext>
            </a:extLst>
          </p:cNvPr>
          <p:cNvSpPr>
            <a:spLocks noGrp="1"/>
          </p:cNvSpPr>
          <p:nvPr>
            <p:ph type="title" hasCustomPrompt="1"/>
          </p:nvPr>
        </p:nvSpPr>
        <p:spPr>
          <a:xfrm>
            <a:off x="712380" y="153230"/>
            <a:ext cx="11121657" cy="751350"/>
          </a:xfrm>
        </p:spPr>
        <p:txBody>
          <a:bodyPr>
            <a:normAutofit/>
          </a:bodyPr>
          <a:lstStyle>
            <a:lvl1pPr algn="l">
              <a:defRPr sz="3600">
                <a:solidFill>
                  <a:schemeClr val="accent1"/>
                </a:solidFill>
                <a:latin typeface="+mn-lt"/>
              </a:defRPr>
            </a:lvl1pPr>
          </a:lstStyle>
          <a:p>
            <a:r>
              <a:rPr lang="en-US"/>
              <a:t>Click to add header</a:t>
            </a:r>
          </a:p>
        </p:txBody>
      </p:sp>
      <p:sp>
        <p:nvSpPr>
          <p:cNvPr id="3" name="Content Placeholder 2">
            <a:extLst>
              <a:ext uri="{FF2B5EF4-FFF2-40B4-BE49-F238E27FC236}">
                <a16:creationId xmlns:a16="http://schemas.microsoft.com/office/drawing/2014/main" id="{A5456EDC-1A10-41B1-8C8A-3A9DA51A432F}"/>
              </a:ext>
            </a:extLst>
          </p:cNvPr>
          <p:cNvSpPr>
            <a:spLocks noGrp="1"/>
          </p:cNvSpPr>
          <p:nvPr>
            <p:ph idx="1"/>
          </p:nvPr>
        </p:nvSpPr>
        <p:spPr>
          <a:xfrm>
            <a:off x="712380" y="1285424"/>
            <a:ext cx="5383620" cy="4351338"/>
          </a:xfrm>
          <a:prstGeom prst="rect">
            <a:avLst/>
          </a:prstGeom>
        </p:spPr>
        <p:txBody>
          <a:bodyPr/>
          <a:lstStyle>
            <a:lvl1pPr>
              <a:buClr>
                <a:schemeClr val="accent2"/>
              </a:buClr>
              <a:defRPr>
                <a:solidFill>
                  <a:schemeClr val="accent1"/>
                </a:solidFill>
              </a:defRPr>
            </a:lvl1pPr>
            <a:lvl2pPr>
              <a:buClr>
                <a:schemeClr val="accent2"/>
              </a:buClr>
              <a:defRPr>
                <a:solidFill>
                  <a:schemeClr val="accent1"/>
                </a:solidFill>
              </a:defRPr>
            </a:lvl2pPr>
            <a:lvl3pPr>
              <a:buClr>
                <a:schemeClr val="accent2"/>
              </a:buClr>
              <a:defRPr>
                <a:solidFill>
                  <a:schemeClr val="accent1"/>
                </a:solidFill>
              </a:defRPr>
            </a:lvl3pPr>
            <a:lvl4pPr>
              <a:buClr>
                <a:schemeClr val="accent2"/>
              </a:buClr>
              <a:defRPr>
                <a:solidFill>
                  <a:schemeClr val="accent1"/>
                </a:solidFill>
              </a:defRPr>
            </a:lvl4pPr>
            <a:lvl5pPr>
              <a:buClr>
                <a:schemeClr val="accent2"/>
              </a:buClr>
              <a:defRPr>
                <a:solidFill>
                  <a:schemeClr val="accent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Rectangle 10">
            <a:extLst>
              <a:ext uri="{FF2B5EF4-FFF2-40B4-BE49-F238E27FC236}">
                <a16:creationId xmlns:a16="http://schemas.microsoft.com/office/drawing/2014/main" id="{0F97521C-1BCE-4078-A60B-0FB9F0B5528E}"/>
              </a:ext>
            </a:extLst>
          </p:cNvPr>
          <p:cNvSpPr/>
          <p:nvPr userDrawn="1"/>
        </p:nvSpPr>
        <p:spPr>
          <a:xfrm>
            <a:off x="6428096" y="1285424"/>
            <a:ext cx="5405941" cy="4351338"/>
          </a:xfrm>
          <a:prstGeom prst="rect">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 Placeholder 9">
            <a:extLst>
              <a:ext uri="{FF2B5EF4-FFF2-40B4-BE49-F238E27FC236}">
                <a16:creationId xmlns:a16="http://schemas.microsoft.com/office/drawing/2014/main" id="{4B1717F6-064F-44CB-A093-DF09DFF51A7D}"/>
              </a:ext>
            </a:extLst>
          </p:cNvPr>
          <p:cNvSpPr>
            <a:spLocks noGrp="1"/>
          </p:cNvSpPr>
          <p:nvPr>
            <p:ph type="body" sz="quarter" idx="13"/>
          </p:nvPr>
        </p:nvSpPr>
        <p:spPr>
          <a:xfrm>
            <a:off x="6428097" y="1285424"/>
            <a:ext cx="538362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3" name="Rectangle 12">
            <a:extLst>
              <a:ext uri="{FF2B5EF4-FFF2-40B4-BE49-F238E27FC236}">
                <a16:creationId xmlns:a16="http://schemas.microsoft.com/office/drawing/2014/main" id="{204B5868-DFC4-1A43-8743-6E68BA4257B7}"/>
              </a:ext>
            </a:extLst>
          </p:cNvPr>
          <p:cNvSpPr/>
          <p:nvPr userDrawn="1"/>
        </p:nvSpPr>
        <p:spPr>
          <a:xfrm>
            <a:off x="0" y="6502622"/>
            <a:ext cx="12192000" cy="123465"/>
          </a:xfrm>
          <a:prstGeom prst="rect">
            <a:avLst/>
          </a:prstGeom>
          <a:solidFill>
            <a:srgbClr val="F160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A518B"/>
              </a:solidFill>
            </a:endParaRPr>
          </a:p>
        </p:txBody>
      </p:sp>
      <p:sp>
        <p:nvSpPr>
          <p:cNvPr id="14" name="Footer Placeholder 4">
            <a:extLst>
              <a:ext uri="{FF2B5EF4-FFF2-40B4-BE49-F238E27FC236}">
                <a16:creationId xmlns:a16="http://schemas.microsoft.com/office/drawing/2014/main" id="{32ECF530-48E5-5848-B2E1-9BC081B0DFB1}"/>
              </a:ext>
            </a:extLst>
          </p:cNvPr>
          <p:cNvSpPr>
            <a:spLocks noGrp="1"/>
          </p:cNvSpPr>
          <p:nvPr>
            <p:ph type="ftr" sz="quarter" idx="3"/>
          </p:nvPr>
        </p:nvSpPr>
        <p:spPr>
          <a:xfrm>
            <a:off x="4038600" y="6544338"/>
            <a:ext cx="4114800" cy="365125"/>
          </a:xfrm>
          <a:prstGeom prst="rect">
            <a:avLst/>
          </a:prstGeom>
        </p:spPr>
        <p:txBody>
          <a:bodyPr vert="horz" lIns="91440" tIns="45720" rIns="91440" bIns="45720" rtlCol="0" anchor="ctr"/>
          <a:lstStyle>
            <a:lvl1pPr algn="ctr">
              <a:defRPr sz="1200">
                <a:solidFill>
                  <a:schemeClr val="tx1">
                    <a:lumMod val="50000"/>
                    <a:lumOff val="50000"/>
                  </a:schemeClr>
                </a:solidFill>
              </a:defRPr>
            </a:lvl1pPr>
          </a:lstStyle>
          <a:p>
            <a:endParaRPr lang="en-US"/>
          </a:p>
        </p:txBody>
      </p:sp>
      <p:sp>
        <p:nvSpPr>
          <p:cNvPr id="15" name="Date Placeholder 3">
            <a:extLst>
              <a:ext uri="{FF2B5EF4-FFF2-40B4-BE49-F238E27FC236}">
                <a16:creationId xmlns:a16="http://schemas.microsoft.com/office/drawing/2014/main" id="{0496040E-53E8-4343-B8A6-5CD8977655D2}"/>
              </a:ext>
            </a:extLst>
          </p:cNvPr>
          <p:cNvSpPr>
            <a:spLocks noGrp="1"/>
          </p:cNvSpPr>
          <p:nvPr>
            <p:ph type="dt" sz="half" idx="2"/>
          </p:nvPr>
        </p:nvSpPr>
        <p:spPr>
          <a:xfrm>
            <a:off x="238125" y="6537963"/>
            <a:ext cx="2743200" cy="365125"/>
          </a:xfrm>
          <a:prstGeom prst="rect">
            <a:avLst/>
          </a:prstGeom>
        </p:spPr>
        <p:txBody>
          <a:bodyPr vert="horz" lIns="91440" tIns="45720" rIns="91440" bIns="45720" rtlCol="0" anchor="ctr"/>
          <a:lstStyle>
            <a:lvl1pPr algn="l">
              <a:defRPr sz="1200">
                <a:solidFill>
                  <a:schemeClr val="tx1">
                    <a:lumMod val="50000"/>
                    <a:lumOff val="50000"/>
                  </a:schemeClr>
                </a:solidFill>
              </a:defRPr>
            </a:lvl1pPr>
          </a:lstStyle>
          <a:p>
            <a:fld id="{FA6A0AD2-53AF-4D84-8AC9-3DBC493F2F75}" type="datetimeFigureOut">
              <a:rPr lang="en-US" smtClean="0"/>
              <a:pPr/>
              <a:t>3/31/2021</a:t>
            </a:fld>
            <a:endParaRPr lang="en-US"/>
          </a:p>
        </p:txBody>
      </p:sp>
      <p:sp>
        <p:nvSpPr>
          <p:cNvPr id="16" name="Slide Number Placeholder 5">
            <a:extLst>
              <a:ext uri="{FF2B5EF4-FFF2-40B4-BE49-F238E27FC236}">
                <a16:creationId xmlns:a16="http://schemas.microsoft.com/office/drawing/2014/main" id="{401EF5C9-4012-EE46-BB4E-52AD584C52A5}"/>
              </a:ext>
            </a:extLst>
          </p:cNvPr>
          <p:cNvSpPr>
            <a:spLocks noGrp="1"/>
          </p:cNvSpPr>
          <p:nvPr>
            <p:ph type="sldNum" sz="quarter" idx="4"/>
          </p:nvPr>
        </p:nvSpPr>
        <p:spPr>
          <a:xfrm>
            <a:off x="9210675" y="6529126"/>
            <a:ext cx="2743200" cy="365125"/>
          </a:xfrm>
          <a:prstGeom prst="rect">
            <a:avLst/>
          </a:prstGeom>
        </p:spPr>
        <p:txBody>
          <a:bodyPr vert="horz" lIns="91440" tIns="45720" rIns="91440" bIns="45720" rtlCol="0" anchor="ctr"/>
          <a:lstStyle>
            <a:lvl1pPr algn="r">
              <a:defRPr sz="1200">
                <a:solidFill>
                  <a:schemeClr val="tx1">
                    <a:lumMod val="50000"/>
                    <a:lumOff val="50000"/>
                  </a:schemeClr>
                </a:solidFill>
              </a:defRPr>
            </a:lvl1pPr>
          </a:lstStyle>
          <a:p>
            <a:fld id="{69C126A4-BD19-47E2-8A0E-0DE1B9D8C925}" type="slidenum">
              <a:rPr lang="en-US" smtClean="0"/>
              <a:pPr/>
              <a:t>‹#›</a:t>
            </a:fld>
            <a:endParaRPr lang="en-US"/>
          </a:p>
        </p:txBody>
      </p:sp>
      <p:pic>
        <p:nvPicPr>
          <p:cNvPr id="4" name="Picture 3" descr="Logo&#10;&#10;Description automatically generated">
            <a:extLst>
              <a:ext uri="{FF2B5EF4-FFF2-40B4-BE49-F238E27FC236}">
                <a16:creationId xmlns:a16="http://schemas.microsoft.com/office/drawing/2014/main" id="{B82200EE-224B-415F-A726-90C5CBB2F8E8}"/>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0888168" y="151883"/>
            <a:ext cx="895947" cy="528803"/>
          </a:xfrm>
          <a:prstGeom prst="rect">
            <a:avLst/>
          </a:prstGeom>
        </p:spPr>
      </p:pic>
    </p:spTree>
    <p:extLst>
      <p:ext uri="{BB962C8B-B14F-4D97-AF65-F5344CB8AC3E}">
        <p14:creationId xmlns:p14="http://schemas.microsoft.com/office/powerpoint/2010/main" val="158792909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3_Title and Content">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4B7C4E4-2D06-490E-9697-F8F066CE1C1F}"/>
              </a:ext>
            </a:extLst>
          </p:cNvPr>
          <p:cNvSpPr/>
          <p:nvPr userDrawn="1"/>
        </p:nvSpPr>
        <p:spPr>
          <a:xfrm>
            <a:off x="0" y="6017606"/>
            <a:ext cx="12192000" cy="527467"/>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descr="A close up of a sign&#10;&#10;Description automatically generated">
            <a:extLst>
              <a:ext uri="{FF2B5EF4-FFF2-40B4-BE49-F238E27FC236}">
                <a16:creationId xmlns:a16="http://schemas.microsoft.com/office/drawing/2014/main" id="{F140E875-7581-43F3-85AE-4FC91D736F36}"/>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597350" y="6062943"/>
            <a:ext cx="997300" cy="398921"/>
          </a:xfrm>
          <a:prstGeom prst="rect">
            <a:avLst/>
          </a:prstGeom>
        </p:spPr>
      </p:pic>
      <p:sp>
        <p:nvSpPr>
          <p:cNvPr id="2" name="Title 1">
            <a:extLst>
              <a:ext uri="{FF2B5EF4-FFF2-40B4-BE49-F238E27FC236}">
                <a16:creationId xmlns:a16="http://schemas.microsoft.com/office/drawing/2014/main" id="{399221D3-8348-4325-9C95-16793EEF14CB}"/>
              </a:ext>
            </a:extLst>
          </p:cNvPr>
          <p:cNvSpPr>
            <a:spLocks noGrp="1"/>
          </p:cNvSpPr>
          <p:nvPr>
            <p:ph type="title" hasCustomPrompt="1"/>
          </p:nvPr>
        </p:nvSpPr>
        <p:spPr>
          <a:xfrm>
            <a:off x="712380" y="153230"/>
            <a:ext cx="11121657" cy="751350"/>
          </a:xfrm>
        </p:spPr>
        <p:txBody>
          <a:bodyPr>
            <a:normAutofit/>
          </a:bodyPr>
          <a:lstStyle>
            <a:lvl1pPr algn="l">
              <a:defRPr sz="3600">
                <a:solidFill>
                  <a:schemeClr val="accent1"/>
                </a:solidFill>
                <a:latin typeface="+mn-lt"/>
              </a:defRPr>
            </a:lvl1pPr>
          </a:lstStyle>
          <a:p>
            <a:r>
              <a:rPr lang="en-US"/>
              <a:t>Click to add header</a:t>
            </a:r>
          </a:p>
        </p:txBody>
      </p:sp>
      <p:sp>
        <p:nvSpPr>
          <p:cNvPr id="10" name="Rectangle 9">
            <a:extLst>
              <a:ext uri="{FF2B5EF4-FFF2-40B4-BE49-F238E27FC236}">
                <a16:creationId xmlns:a16="http://schemas.microsoft.com/office/drawing/2014/main" id="{1E0729C3-ACF1-4E41-B822-FC5A03165595}"/>
              </a:ext>
            </a:extLst>
          </p:cNvPr>
          <p:cNvSpPr/>
          <p:nvPr userDrawn="1"/>
        </p:nvSpPr>
        <p:spPr>
          <a:xfrm>
            <a:off x="333375" y="3223527"/>
            <a:ext cx="2200275" cy="447675"/>
          </a:xfrm>
          <a:prstGeom prst="rect">
            <a:avLst/>
          </a:prstGeom>
          <a:solidFill>
            <a:schemeClr val="accent1"/>
          </a:solid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3C630556-1203-444D-9406-8EE318B5B62D}"/>
              </a:ext>
            </a:extLst>
          </p:cNvPr>
          <p:cNvSpPr/>
          <p:nvPr userDrawn="1"/>
        </p:nvSpPr>
        <p:spPr>
          <a:xfrm>
            <a:off x="2643187" y="3223527"/>
            <a:ext cx="2200275" cy="447675"/>
          </a:xfrm>
          <a:prstGeom prst="rect">
            <a:avLst/>
          </a:prstGeom>
          <a:solidFill>
            <a:schemeClr val="accent1"/>
          </a:solid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915910CA-54F1-4812-905F-477F1B94A069}"/>
              </a:ext>
            </a:extLst>
          </p:cNvPr>
          <p:cNvSpPr/>
          <p:nvPr userDrawn="1"/>
        </p:nvSpPr>
        <p:spPr>
          <a:xfrm>
            <a:off x="4952999" y="3223527"/>
            <a:ext cx="2200275" cy="447675"/>
          </a:xfrm>
          <a:prstGeom prst="rect">
            <a:avLst/>
          </a:prstGeom>
          <a:solidFill>
            <a:schemeClr val="accent1"/>
          </a:solid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1312D5BA-B9DC-4C3A-8F29-0221C1A88107}"/>
              </a:ext>
            </a:extLst>
          </p:cNvPr>
          <p:cNvSpPr/>
          <p:nvPr userDrawn="1"/>
        </p:nvSpPr>
        <p:spPr>
          <a:xfrm>
            <a:off x="7262811" y="3223527"/>
            <a:ext cx="2200275" cy="447675"/>
          </a:xfrm>
          <a:prstGeom prst="rect">
            <a:avLst/>
          </a:prstGeom>
          <a:solidFill>
            <a:schemeClr val="accent1"/>
          </a:solid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8DFE10E2-8D3B-4767-B6E0-27F1C0B4C047}"/>
              </a:ext>
            </a:extLst>
          </p:cNvPr>
          <p:cNvSpPr/>
          <p:nvPr userDrawn="1"/>
        </p:nvSpPr>
        <p:spPr>
          <a:xfrm>
            <a:off x="9572623" y="3223291"/>
            <a:ext cx="2200275" cy="447675"/>
          </a:xfrm>
          <a:prstGeom prst="rect">
            <a:avLst/>
          </a:prstGeom>
          <a:solidFill>
            <a:schemeClr val="accent1"/>
          </a:solid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5" name="Straight Connector 14">
            <a:extLst>
              <a:ext uri="{FF2B5EF4-FFF2-40B4-BE49-F238E27FC236}">
                <a16:creationId xmlns:a16="http://schemas.microsoft.com/office/drawing/2014/main" id="{266C6169-6835-4943-80F4-23BCECDD3F07}"/>
              </a:ext>
            </a:extLst>
          </p:cNvPr>
          <p:cNvCxnSpPr>
            <a:cxnSpLocks/>
          </p:cNvCxnSpPr>
          <p:nvPr userDrawn="1"/>
        </p:nvCxnSpPr>
        <p:spPr>
          <a:xfrm flipH="1" flipV="1">
            <a:off x="1428749" y="2390136"/>
            <a:ext cx="4763" cy="747027"/>
          </a:xfrm>
          <a:prstGeom prst="line">
            <a:avLst/>
          </a:prstGeom>
          <a:ln w="50800" cap="rnd">
            <a:solidFill>
              <a:schemeClr val="accent2"/>
            </a:solidFill>
            <a:prstDash val="sysDot"/>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D2E6F3C4-95C1-49A1-8C1A-8B07DC3E6F2A}"/>
              </a:ext>
            </a:extLst>
          </p:cNvPr>
          <p:cNvCxnSpPr>
            <a:cxnSpLocks/>
          </p:cNvCxnSpPr>
          <p:nvPr userDrawn="1"/>
        </p:nvCxnSpPr>
        <p:spPr>
          <a:xfrm flipH="1" flipV="1">
            <a:off x="3736180" y="3681599"/>
            <a:ext cx="4763" cy="747027"/>
          </a:xfrm>
          <a:prstGeom prst="line">
            <a:avLst/>
          </a:prstGeom>
          <a:ln w="50800" cap="rnd">
            <a:solidFill>
              <a:schemeClr val="accent2"/>
            </a:solidFill>
            <a:prstDash val="sysDot"/>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7E8C7092-4FAF-491B-95F5-3A72870FA8DD}"/>
              </a:ext>
            </a:extLst>
          </p:cNvPr>
          <p:cNvCxnSpPr>
            <a:cxnSpLocks/>
          </p:cNvCxnSpPr>
          <p:nvPr userDrawn="1"/>
        </p:nvCxnSpPr>
        <p:spPr>
          <a:xfrm flipH="1" flipV="1">
            <a:off x="6048373" y="2390135"/>
            <a:ext cx="4763" cy="747027"/>
          </a:xfrm>
          <a:prstGeom prst="line">
            <a:avLst/>
          </a:prstGeom>
          <a:ln w="50800" cap="rnd">
            <a:solidFill>
              <a:schemeClr val="accent2"/>
            </a:solidFill>
            <a:prstDash val="sysDot"/>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B3C78854-7097-4280-ABBA-C6320921F609}"/>
              </a:ext>
            </a:extLst>
          </p:cNvPr>
          <p:cNvCxnSpPr>
            <a:cxnSpLocks/>
          </p:cNvCxnSpPr>
          <p:nvPr userDrawn="1"/>
        </p:nvCxnSpPr>
        <p:spPr>
          <a:xfrm flipH="1" flipV="1">
            <a:off x="8336753" y="3681598"/>
            <a:ext cx="4763" cy="747027"/>
          </a:xfrm>
          <a:prstGeom prst="line">
            <a:avLst/>
          </a:prstGeom>
          <a:ln w="50800" cap="rnd">
            <a:solidFill>
              <a:schemeClr val="accent2"/>
            </a:solidFill>
            <a:prstDash val="sysDot"/>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A0C4280E-0FDC-4BFA-9394-244BF06A903F}"/>
              </a:ext>
            </a:extLst>
          </p:cNvPr>
          <p:cNvCxnSpPr>
            <a:cxnSpLocks/>
          </p:cNvCxnSpPr>
          <p:nvPr userDrawn="1"/>
        </p:nvCxnSpPr>
        <p:spPr>
          <a:xfrm flipH="1" flipV="1">
            <a:off x="10563224" y="2390134"/>
            <a:ext cx="4763" cy="747027"/>
          </a:xfrm>
          <a:prstGeom prst="line">
            <a:avLst/>
          </a:prstGeom>
          <a:ln w="50800" cap="rnd">
            <a:solidFill>
              <a:schemeClr val="accent2"/>
            </a:solidFill>
            <a:prstDash val="sysDot"/>
          </a:ln>
        </p:spPr>
        <p:style>
          <a:lnRef idx="1">
            <a:schemeClr val="accent1"/>
          </a:lnRef>
          <a:fillRef idx="0">
            <a:schemeClr val="accent1"/>
          </a:fillRef>
          <a:effectRef idx="0">
            <a:schemeClr val="accent1"/>
          </a:effectRef>
          <a:fontRef idx="minor">
            <a:schemeClr val="tx1"/>
          </a:fontRef>
        </p:style>
      </p:cxnSp>
      <p:sp>
        <p:nvSpPr>
          <p:cNvPr id="20" name="Rectangle 19">
            <a:extLst>
              <a:ext uri="{FF2B5EF4-FFF2-40B4-BE49-F238E27FC236}">
                <a16:creationId xmlns:a16="http://schemas.microsoft.com/office/drawing/2014/main" id="{0DA5B326-4BC0-484C-8A52-EB4943337D62}"/>
              </a:ext>
            </a:extLst>
          </p:cNvPr>
          <p:cNvSpPr/>
          <p:nvPr userDrawn="1"/>
        </p:nvSpPr>
        <p:spPr>
          <a:xfrm>
            <a:off x="0" y="6502622"/>
            <a:ext cx="12192000" cy="123465"/>
          </a:xfrm>
          <a:prstGeom prst="rect">
            <a:avLst/>
          </a:prstGeom>
          <a:solidFill>
            <a:srgbClr val="F160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A518B"/>
              </a:solidFill>
            </a:endParaRPr>
          </a:p>
        </p:txBody>
      </p:sp>
      <p:sp>
        <p:nvSpPr>
          <p:cNvPr id="21" name="Footer Placeholder 4">
            <a:extLst>
              <a:ext uri="{FF2B5EF4-FFF2-40B4-BE49-F238E27FC236}">
                <a16:creationId xmlns:a16="http://schemas.microsoft.com/office/drawing/2014/main" id="{4142F996-DE7C-3E47-BA8A-BBC00F96DD25}"/>
              </a:ext>
            </a:extLst>
          </p:cNvPr>
          <p:cNvSpPr>
            <a:spLocks noGrp="1"/>
          </p:cNvSpPr>
          <p:nvPr>
            <p:ph type="ftr" sz="quarter" idx="3"/>
          </p:nvPr>
        </p:nvSpPr>
        <p:spPr>
          <a:xfrm>
            <a:off x="4038600" y="6544338"/>
            <a:ext cx="4114800" cy="365125"/>
          </a:xfrm>
          <a:prstGeom prst="rect">
            <a:avLst/>
          </a:prstGeom>
        </p:spPr>
        <p:txBody>
          <a:bodyPr vert="horz" lIns="91440" tIns="45720" rIns="91440" bIns="45720" rtlCol="0" anchor="ctr"/>
          <a:lstStyle>
            <a:lvl1pPr algn="ctr">
              <a:defRPr sz="1200">
                <a:solidFill>
                  <a:schemeClr val="tx1">
                    <a:lumMod val="50000"/>
                    <a:lumOff val="50000"/>
                  </a:schemeClr>
                </a:solidFill>
              </a:defRPr>
            </a:lvl1pPr>
          </a:lstStyle>
          <a:p>
            <a:endParaRPr lang="en-US"/>
          </a:p>
        </p:txBody>
      </p:sp>
      <p:sp>
        <p:nvSpPr>
          <p:cNvPr id="22" name="Date Placeholder 3">
            <a:extLst>
              <a:ext uri="{FF2B5EF4-FFF2-40B4-BE49-F238E27FC236}">
                <a16:creationId xmlns:a16="http://schemas.microsoft.com/office/drawing/2014/main" id="{974DC2DB-1F0B-0942-9E0D-4F8920E60929}"/>
              </a:ext>
            </a:extLst>
          </p:cNvPr>
          <p:cNvSpPr>
            <a:spLocks noGrp="1"/>
          </p:cNvSpPr>
          <p:nvPr>
            <p:ph type="dt" sz="half" idx="2"/>
          </p:nvPr>
        </p:nvSpPr>
        <p:spPr>
          <a:xfrm>
            <a:off x="238125" y="6537963"/>
            <a:ext cx="2743200" cy="365125"/>
          </a:xfrm>
          <a:prstGeom prst="rect">
            <a:avLst/>
          </a:prstGeom>
        </p:spPr>
        <p:txBody>
          <a:bodyPr vert="horz" lIns="91440" tIns="45720" rIns="91440" bIns="45720" rtlCol="0" anchor="ctr"/>
          <a:lstStyle>
            <a:lvl1pPr algn="l">
              <a:defRPr sz="1200">
                <a:solidFill>
                  <a:schemeClr val="tx1">
                    <a:lumMod val="50000"/>
                    <a:lumOff val="50000"/>
                  </a:schemeClr>
                </a:solidFill>
              </a:defRPr>
            </a:lvl1pPr>
          </a:lstStyle>
          <a:p>
            <a:fld id="{FA6A0AD2-53AF-4D84-8AC9-3DBC493F2F75}" type="datetimeFigureOut">
              <a:rPr lang="en-US" smtClean="0"/>
              <a:pPr/>
              <a:t>3/31/2021</a:t>
            </a:fld>
            <a:endParaRPr lang="en-US"/>
          </a:p>
        </p:txBody>
      </p:sp>
      <p:sp>
        <p:nvSpPr>
          <p:cNvPr id="23" name="Slide Number Placeholder 5">
            <a:extLst>
              <a:ext uri="{FF2B5EF4-FFF2-40B4-BE49-F238E27FC236}">
                <a16:creationId xmlns:a16="http://schemas.microsoft.com/office/drawing/2014/main" id="{2B05FB37-2E5D-9D48-A9B7-C9217B4502DA}"/>
              </a:ext>
            </a:extLst>
          </p:cNvPr>
          <p:cNvSpPr>
            <a:spLocks noGrp="1"/>
          </p:cNvSpPr>
          <p:nvPr>
            <p:ph type="sldNum" sz="quarter" idx="4"/>
          </p:nvPr>
        </p:nvSpPr>
        <p:spPr>
          <a:xfrm>
            <a:off x="9210675" y="6529126"/>
            <a:ext cx="2743200" cy="365125"/>
          </a:xfrm>
          <a:prstGeom prst="rect">
            <a:avLst/>
          </a:prstGeom>
        </p:spPr>
        <p:txBody>
          <a:bodyPr vert="horz" lIns="91440" tIns="45720" rIns="91440" bIns="45720" rtlCol="0" anchor="ctr"/>
          <a:lstStyle>
            <a:lvl1pPr algn="r">
              <a:defRPr sz="1200">
                <a:solidFill>
                  <a:schemeClr val="tx1">
                    <a:lumMod val="50000"/>
                    <a:lumOff val="50000"/>
                  </a:schemeClr>
                </a:solidFill>
              </a:defRPr>
            </a:lvl1pPr>
          </a:lstStyle>
          <a:p>
            <a:fld id="{69C126A4-BD19-47E2-8A0E-0DE1B9D8C925}" type="slidenum">
              <a:rPr lang="en-US" smtClean="0"/>
              <a:pPr/>
              <a:t>‹#›</a:t>
            </a:fld>
            <a:endParaRPr lang="en-US"/>
          </a:p>
        </p:txBody>
      </p:sp>
      <p:pic>
        <p:nvPicPr>
          <p:cNvPr id="3" name="Picture 2" descr="Logo&#10;&#10;Description automatically generated">
            <a:extLst>
              <a:ext uri="{FF2B5EF4-FFF2-40B4-BE49-F238E27FC236}">
                <a16:creationId xmlns:a16="http://schemas.microsoft.com/office/drawing/2014/main" id="{9917D098-5A09-4869-B309-8E88CBD6B8E6}"/>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0888168" y="151883"/>
            <a:ext cx="895947" cy="528803"/>
          </a:xfrm>
          <a:prstGeom prst="rect">
            <a:avLst/>
          </a:prstGeom>
        </p:spPr>
      </p:pic>
    </p:spTree>
    <p:extLst>
      <p:ext uri="{BB962C8B-B14F-4D97-AF65-F5344CB8AC3E}">
        <p14:creationId xmlns:p14="http://schemas.microsoft.com/office/powerpoint/2010/main" val="185794032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5_Title and Content">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4B7C4E4-2D06-490E-9697-F8F066CE1C1F}"/>
              </a:ext>
            </a:extLst>
          </p:cNvPr>
          <p:cNvSpPr/>
          <p:nvPr userDrawn="1"/>
        </p:nvSpPr>
        <p:spPr>
          <a:xfrm>
            <a:off x="0" y="6017606"/>
            <a:ext cx="12192000" cy="527467"/>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descr="A close up of a sign&#10;&#10;Description automatically generated">
            <a:extLst>
              <a:ext uri="{FF2B5EF4-FFF2-40B4-BE49-F238E27FC236}">
                <a16:creationId xmlns:a16="http://schemas.microsoft.com/office/drawing/2014/main" id="{F140E875-7581-43F3-85AE-4FC91D736F36}"/>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597350" y="6062943"/>
            <a:ext cx="997300" cy="398921"/>
          </a:xfrm>
          <a:prstGeom prst="rect">
            <a:avLst/>
          </a:prstGeom>
        </p:spPr>
      </p:pic>
      <p:sp>
        <p:nvSpPr>
          <p:cNvPr id="2" name="Title 1">
            <a:extLst>
              <a:ext uri="{FF2B5EF4-FFF2-40B4-BE49-F238E27FC236}">
                <a16:creationId xmlns:a16="http://schemas.microsoft.com/office/drawing/2014/main" id="{399221D3-8348-4325-9C95-16793EEF14CB}"/>
              </a:ext>
            </a:extLst>
          </p:cNvPr>
          <p:cNvSpPr>
            <a:spLocks noGrp="1"/>
          </p:cNvSpPr>
          <p:nvPr>
            <p:ph type="title" hasCustomPrompt="1"/>
          </p:nvPr>
        </p:nvSpPr>
        <p:spPr>
          <a:xfrm>
            <a:off x="712380" y="153230"/>
            <a:ext cx="11121657" cy="751350"/>
          </a:xfrm>
        </p:spPr>
        <p:txBody>
          <a:bodyPr>
            <a:normAutofit/>
          </a:bodyPr>
          <a:lstStyle>
            <a:lvl1pPr algn="l">
              <a:defRPr sz="3600">
                <a:solidFill>
                  <a:schemeClr val="accent1"/>
                </a:solidFill>
                <a:latin typeface="+mn-lt"/>
              </a:defRPr>
            </a:lvl1pPr>
          </a:lstStyle>
          <a:p>
            <a:r>
              <a:rPr lang="en-US"/>
              <a:t>Click to add header</a:t>
            </a:r>
          </a:p>
        </p:txBody>
      </p:sp>
      <p:sp>
        <p:nvSpPr>
          <p:cNvPr id="10" name="Rectangle 9">
            <a:extLst>
              <a:ext uri="{FF2B5EF4-FFF2-40B4-BE49-F238E27FC236}">
                <a16:creationId xmlns:a16="http://schemas.microsoft.com/office/drawing/2014/main" id="{52A689B4-7CB5-4150-A72A-0CECA6C94C1B}"/>
              </a:ext>
            </a:extLst>
          </p:cNvPr>
          <p:cNvSpPr/>
          <p:nvPr userDrawn="1"/>
        </p:nvSpPr>
        <p:spPr>
          <a:xfrm>
            <a:off x="712381" y="1239202"/>
            <a:ext cx="4557159" cy="1967024"/>
          </a:xfrm>
          <a:prstGeom prst="rect">
            <a:avLst/>
          </a:prstGeom>
          <a:solidFill>
            <a:schemeClr val="bg1"/>
          </a:solid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6C30B6CA-CF8E-4672-850C-BD70C9603821}"/>
              </a:ext>
            </a:extLst>
          </p:cNvPr>
          <p:cNvSpPr/>
          <p:nvPr userDrawn="1"/>
        </p:nvSpPr>
        <p:spPr>
          <a:xfrm>
            <a:off x="712380" y="3728614"/>
            <a:ext cx="4557159" cy="1967024"/>
          </a:xfrm>
          <a:prstGeom prst="rect">
            <a:avLst/>
          </a:prstGeom>
          <a:solidFill>
            <a:schemeClr val="bg1"/>
          </a:solid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97DFA0AC-AA6C-48D9-975D-40B547596326}"/>
              </a:ext>
            </a:extLst>
          </p:cNvPr>
          <p:cNvSpPr/>
          <p:nvPr userDrawn="1"/>
        </p:nvSpPr>
        <p:spPr>
          <a:xfrm>
            <a:off x="6909500" y="1226548"/>
            <a:ext cx="4557159" cy="1967024"/>
          </a:xfrm>
          <a:prstGeom prst="rect">
            <a:avLst/>
          </a:prstGeom>
          <a:solidFill>
            <a:schemeClr val="bg1"/>
          </a:solid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2CE3B6A9-6BD0-49EC-BAE1-4EA85B6203D7}"/>
              </a:ext>
            </a:extLst>
          </p:cNvPr>
          <p:cNvSpPr/>
          <p:nvPr userDrawn="1"/>
        </p:nvSpPr>
        <p:spPr>
          <a:xfrm>
            <a:off x="6941734" y="3728614"/>
            <a:ext cx="4557159" cy="1967024"/>
          </a:xfrm>
          <a:prstGeom prst="rect">
            <a:avLst/>
          </a:prstGeom>
          <a:solidFill>
            <a:schemeClr val="bg1"/>
          </a:solid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 Placeholder 12">
            <a:extLst>
              <a:ext uri="{FF2B5EF4-FFF2-40B4-BE49-F238E27FC236}">
                <a16:creationId xmlns:a16="http://schemas.microsoft.com/office/drawing/2014/main" id="{D7ACE795-39A5-44AF-BE69-ACAD8F831018}"/>
              </a:ext>
            </a:extLst>
          </p:cNvPr>
          <p:cNvSpPr>
            <a:spLocks noGrp="1"/>
          </p:cNvSpPr>
          <p:nvPr>
            <p:ph type="body" sz="quarter" idx="14"/>
          </p:nvPr>
        </p:nvSpPr>
        <p:spPr>
          <a:xfrm>
            <a:off x="759538" y="1286467"/>
            <a:ext cx="4462841" cy="1847185"/>
          </a:xfrm>
          <a:prstGeom prst="rect">
            <a:avLst/>
          </a:prstGeom>
        </p:spPr>
        <p:txBody>
          <a:bodyPr/>
          <a:lstStyle>
            <a:lvl1pPr>
              <a:buClr>
                <a:schemeClr val="accent2"/>
              </a:buClr>
              <a:defRPr sz="2400">
                <a:solidFill>
                  <a:schemeClr val="accent1"/>
                </a:solidFill>
              </a:defRPr>
            </a:lvl1pPr>
            <a:lvl2pPr>
              <a:buClr>
                <a:schemeClr val="accent2"/>
              </a:buClr>
              <a:defRPr sz="2000">
                <a:solidFill>
                  <a:schemeClr val="accent1"/>
                </a:solidFill>
              </a:defRPr>
            </a:lvl2pPr>
            <a:lvl3pPr>
              <a:defRPr sz="1800">
                <a:solidFill>
                  <a:schemeClr val="tx2"/>
                </a:solidFill>
              </a:defRPr>
            </a:lvl3pPr>
            <a:lvl4pPr>
              <a:defRPr sz="1600">
                <a:solidFill>
                  <a:schemeClr val="tx2"/>
                </a:solidFill>
              </a:defRPr>
            </a:lvl4pPr>
            <a:lvl5pPr>
              <a:defRPr>
                <a:solidFill>
                  <a:schemeClr val="tx2"/>
                </a:solidFill>
              </a:defRPr>
            </a:lvl5pPr>
          </a:lstStyle>
          <a:p>
            <a:pPr lvl="0"/>
            <a:r>
              <a:rPr lang="en-US"/>
              <a:t>Click to edit Master text styles</a:t>
            </a:r>
          </a:p>
          <a:p>
            <a:pPr lvl="1"/>
            <a:r>
              <a:rPr lang="en-US"/>
              <a:t>Second level</a:t>
            </a:r>
          </a:p>
        </p:txBody>
      </p:sp>
      <p:sp>
        <p:nvSpPr>
          <p:cNvPr id="15" name="Text Placeholder 12">
            <a:extLst>
              <a:ext uri="{FF2B5EF4-FFF2-40B4-BE49-F238E27FC236}">
                <a16:creationId xmlns:a16="http://schemas.microsoft.com/office/drawing/2014/main" id="{D70694BD-2766-4F24-B88E-F6B550AE666B}"/>
              </a:ext>
            </a:extLst>
          </p:cNvPr>
          <p:cNvSpPr>
            <a:spLocks noGrp="1"/>
          </p:cNvSpPr>
          <p:nvPr>
            <p:ph type="body" sz="quarter" idx="15"/>
          </p:nvPr>
        </p:nvSpPr>
        <p:spPr>
          <a:xfrm>
            <a:off x="759537" y="3788533"/>
            <a:ext cx="4462841" cy="1847185"/>
          </a:xfrm>
          <a:prstGeom prst="rect">
            <a:avLst/>
          </a:prstGeom>
        </p:spPr>
        <p:txBody>
          <a:bodyPr/>
          <a:lstStyle>
            <a:lvl1pPr>
              <a:buClr>
                <a:schemeClr val="accent2"/>
              </a:buClr>
              <a:defRPr sz="2400">
                <a:solidFill>
                  <a:schemeClr val="accent1"/>
                </a:solidFill>
              </a:defRPr>
            </a:lvl1pPr>
            <a:lvl2pPr>
              <a:buClr>
                <a:schemeClr val="accent2"/>
              </a:buClr>
              <a:defRPr sz="2000">
                <a:solidFill>
                  <a:schemeClr val="accent1"/>
                </a:solidFill>
              </a:defRPr>
            </a:lvl2pPr>
            <a:lvl3pPr>
              <a:defRPr sz="1800">
                <a:solidFill>
                  <a:schemeClr val="tx2"/>
                </a:solidFill>
              </a:defRPr>
            </a:lvl3pPr>
            <a:lvl4pPr>
              <a:defRPr sz="1600">
                <a:solidFill>
                  <a:schemeClr val="tx2"/>
                </a:solidFill>
              </a:defRPr>
            </a:lvl4pPr>
            <a:lvl5pPr>
              <a:defRPr>
                <a:solidFill>
                  <a:schemeClr val="tx2"/>
                </a:solidFill>
              </a:defRPr>
            </a:lvl5pPr>
          </a:lstStyle>
          <a:p>
            <a:pPr lvl="0"/>
            <a:r>
              <a:rPr lang="en-US"/>
              <a:t>Click to edit Master text styles</a:t>
            </a:r>
          </a:p>
          <a:p>
            <a:pPr lvl="1"/>
            <a:r>
              <a:rPr lang="en-US"/>
              <a:t>Second level</a:t>
            </a:r>
          </a:p>
        </p:txBody>
      </p:sp>
      <p:sp>
        <p:nvSpPr>
          <p:cNvPr id="16" name="Text Placeholder 12">
            <a:extLst>
              <a:ext uri="{FF2B5EF4-FFF2-40B4-BE49-F238E27FC236}">
                <a16:creationId xmlns:a16="http://schemas.microsoft.com/office/drawing/2014/main" id="{1246A60D-83B3-4754-B14D-1E822DFD43F5}"/>
              </a:ext>
            </a:extLst>
          </p:cNvPr>
          <p:cNvSpPr>
            <a:spLocks noGrp="1"/>
          </p:cNvSpPr>
          <p:nvPr>
            <p:ph type="body" sz="quarter" idx="16"/>
          </p:nvPr>
        </p:nvSpPr>
        <p:spPr>
          <a:xfrm>
            <a:off x="6956658" y="1270715"/>
            <a:ext cx="4462841" cy="1847185"/>
          </a:xfrm>
          <a:prstGeom prst="rect">
            <a:avLst/>
          </a:prstGeom>
        </p:spPr>
        <p:txBody>
          <a:bodyPr/>
          <a:lstStyle>
            <a:lvl1pPr>
              <a:buClr>
                <a:schemeClr val="accent2"/>
              </a:buClr>
              <a:defRPr sz="2400">
                <a:solidFill>
                  <a:schemeClr val="accent1"/>
                </a:solidFill>
              </a:defRPr>
            </a:lvl1pPr>
            <a:lvl2pPr>
              <a:buClr>
                <a:schemeClr val="accent2"/>
              </a:buClr>
              <a:defRPr sz="2000">
                <a:solidFill>
                  <a:schemeClr val="accent1"/>
                </a:solidFill>
              </a:defRPr>
            </a:lvl2pPr>
            <a:lvl3pPr>
              <a:defRPr sz="1800">
                <a:solidFill>
                  <a:schemeClr val="tx2"/>
                </a:solidFill>
              </a:defRPr>
            </a:lvl3pPr>
            <a:lvl4pPr>
              <a:defRPr sz="1600">
                <a:solidFill>
                  <a:schemeClr val="tx2"/>
                </a:solidFill>
              </a:defRPr>
            </a:lvl4pPr>
            <a:lvl5pPr>
              <a:defRPr>
                <a:solidFill>
                  <a:schemeClr val="tx2"/>
                </a:solidFill>
              </a:defRPr>
            </a:lvl5pPr>
          </a:lstStyle>
          <a:p>
            <a:pPr lvl="0"/>
            <a:r>
              <a:rPr lang="en-US"/>
              <a:t>Click to edit Master text styles</a:t>
            </a:r>
          </a:p>
          <a:p>
            <a:pPr lvl="1"/>
            <a:r>
              <a:rPr lang="en-US"/>
              <a:t>Second level</a:t>
            </a:r>
          </a:p>
        </p:txBody>
      </p:sp>
      <p:sp>
        <p:nvSpPr>
          <p:cNvPr id="17" name="Text Placeholder 12">
            <a:extLst>
              <a:ext uri="{FF2B5EF4-FFF2-40B4-BE49-F238E27FC236}">
                <a16:creationId xmlns:a16="http://schemas.microsoft.com/office/drawing/2014/main" id="{9C65ADA2-B7F5-41AA-B308-B1E34FA3F68B}"/>
              </a:ext>
            </a:extLst>
          </p:cNvPr>
          <p:cNvSpPr>
            <a:spLocks noGrp="1"/>
          </p:cNvSpPr>
          <p:nvPr>
            <p:ph type="body" sz="quarter" idx="17"/>
          </p:nvPr>
        </p:nvSpPr>
        <p:spPr>
          <a:xfrm>
            <a:off x="7036051" y="3791366"/>
            <a:ext cx="4462841" cy="1847185"/>
          </a:xfrm>
          <a:prstGeom prst="rect">
            <a:avLst/>
          </a:prstGeom>
        </p:spPr>
        <p:txBody>
          <a:bodyPr/>
          <a:lstStyle>
            <a:lvl1pPr>
              <a:buClr>
                <a:schemeClr val="accent2"/>
              </a:buClr>
              <a:defRPr sz="2400">
                <a:solidFill>
                  <a:schemeClr val="accent1"/>
                </a:solidFill>
              </a:defRPr>
            </a:lvl1pPr>
            <a:lvl2pPr>
              <a:buClr>
                <a:schemeClr val="accent2"/>
              </a:buClr>
              <a:defRPr sz="2000">
                <a:solidFill>
                  <a:schemeClr val="accent1"/>
                </a:solidFill>
              </a:defRPr>
            </a:lvl2pPr>
            <a:lvl3pPr>
              <a:defRPr sz="1800">
                <a:solidFill>
                  <a:schemeClr val="tx2"/>
                </a:solidFill>
              </a:defRPr>
            </a:lvl3pPr>
            <a:lvl4pPr>
              <a:defRPr sz="1600">
                <a:solidFill>
                  <a:schemeClr val="tx2"/>
                </a:solidFill>
              </a:defRPr>
            </a:lvl4pPr>
            <a:lvl5pPr>
              <a:defRPr>
                <a:solidFill>
                  <a:schemeClr val="tx2"/>
                </a:solidFill>
              </a:defRPr>
            </a:lvl5pPr>
          </a:lstStyle>
          <a:p>
            <a:pPr lvl="0"/>
            <a:r>
              <a:rPr lang="en-US"/>
              <a:t>Click to edit Master text styles</a:t>
            </a:r>
          </a:p>
          <a:p>
            <a:pPr lvl="1"/>
            <a:r>
              <a:rPr lang="en-US"/>
              <a:t>Second level</a:t>
            </a:r>
          </a:p>
        </p:txBody>
      </p:sp>
      <p:sp>
        <p:nvSpPr>
          <p:cNvPr id="18" name="Rectangle 17">
            <a:extLst>
              <a:ext uri="{FF2B5EF4-FFF2-40B4-BE49-F238E27FC236}">
                <a16:creationId xmlns:a16="http://schemas.microsoft.com/office/drawing/2014/main" id="{2960968C-3F33-C64B-A2A1-E1BACC190A76}"/>
              </a:ext>
            </a:extLst>
          </p:cNvPr>
          <p:cNvSpPr/>
          <p:nvPr userDrawn="1"/>
        </p:nvSpPr>
        <p:spPr>
          <a:xfrm>
            <a:off x="0" y="6502622"/>
            <a:ext cx="12192000" cy="123465"/>
          </a:xfrm>
          <a:prstGeom prst="rect">
            <a:avLst/>
          </a:prstGeom>
          <a:solidFill>
            <a:srgbClr val="F160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A518B"/>
              </a:solidFill>
            </a:endParaRPr>
          </a:p>
        </p:txBody>
      </p:sp>
      <p:sp>
        <p:nvSpPr>
          <p:cNvPr id="19" name="Footer Placeholder 4">
            <a:extLst>
              <a:ext uri="{FF2B5EF4-FFF2-40B4-BE49-F238E27FC236}">
                <a16:creationId xmlns:a16="http://schemas.microsoft.com/office/drawing/2014/main" id="{607386F5-F54A-234D-AC30-C50F06D59500}"/>
              </a:ext>
            </a:extLst>
          </p:cNvPr>
          <p:cNvSpPr>
            <a:spLocks noGrp="1"/>
          </p:cNvSpPr>
          <p:nvPr>
            <p:ph type="ftr" sz="quarter" idx="3"/>
          </p:nvPr>
        </p:nvSpPr>
        <p:spPr>
          <a:xfrm>
            <a:off x="4038600" y="6544338"/>
            <a:ext cx="4114800" cy="365125"/>
          </a:xfrm>
          <a:prstGeom prst="rect">
            <a:avLst/>
          </a:prstGeom>
        </p:spPr>
        <p:txBody>
          <a:bodyPr vert="horz" lIns="91440" tIns="45720" rIns="91440" bIns="45720" rtlCol="0" anchor="ctr"/>
          <a:lstStyle>
            <a:lvl1pPr algn="ctr">
              <a:defRPr sz="1200">
                <a:solidFill>
                  <a:schemeClr val="tx1">
                    <a:lumMod val="50000"/>
                    <a:lumOff val="50000"/>
                  </a:schemeClr>
                </a:solidFill>
              </a:defRPr>
            </a:lvl1pPr>
          </a:lstStyle>
          <a:p>
            <a:endParaRPr lang="en-US"/>
          </a:p>
        </p:txBody>
      </p:sp>
      <p:sp>
        <p:nvSpPr>
          <p:cNvPr id="20" name="Date Placeholder 3">
            <a:extLst>
              <a:ext uri="{FF2B5EF4-FFF2-40B4-BE49-F238E27FC236}">
                <a16:creationId xmlns:a16="http://schemas.microsoft.com/office/drawing/2014/main" id="{A01B6C27-68DF-A946-B076-AD57BBA02C63}"/>
              </a:ext>
            </a:extLst>
          </p:cNvPr>
          <p:cNvSpPr>
            <a:spLocks noGrp="1"/>
          </p:cNvSpPr>
          <p:nvPr>
            <p:ph type="dt" sz="half" idx="2"/>
          </p:nvPr>
        </p:nvSpPr>
        <p:spPr>
          <a:xfrm>
            <a:off x="238125" y="6537963"/>
            <a:ext cx="2743200" cy="365125"/>
          </a:xfrm>
          <a:prstGeom prst="rect">
            <a:avLst/>
          </a:prstGeom>
        </p:spPr>
        <p:txBody>
          <a:bodyPr vert="horz" lIns="91440" tIns="45720" rIns="91440" bIns="45720" rtlCol="0" anchor="ctr"/>
          <a:lstStyle>
            <a:lvl1pPr algn="l">
              <a:defRPr sz="1200">
                <a:solidFill>
                  <a:schemeClr val="tx1">
                    <a:lumMod val="50000"/>
                    <a:lumOff val="50000"/>
                  </a:schemeClr>
                </a:solidFill>
              </a:defRPr>
            </a:lvl1pPr>
          </a:lstStyle>
          <a:p>
            <a:fld id="{FA6A0AD2-53AF-4D84-8AC9-3DBC493F2F75}" type="datetimeFigureOut">
              <a:rPr lang="en-US" smtClean="0"/>
              <a:pPr/>
              <a:t>3/31/2021</a:t>
            </a:fld>
            <a:endParaRPr lang="en-US"/>
          </a:p>
        </p:txBody>
      </p:sp>
      <p:sp>
        <p:nvSpPr>
          <p:cNvPr id="21" name="Slide Number Placeholder 5">
            <a:extLst>
              <a:ext uri="{FF2B5EF4-FFF2-40B4-BE49-F238E27FC236}">
                <a16:creationId xmlns:a16="http://schemas.microsoft.com/office/drawing/2014/main" id="{10949CC2-4815-9040-AE29-DA865A2CF2F3}"/>
              </a:ext>
            </a:extLst>
          </p:cNvPr>
          <p:cNvSpPr>
            <a:spLocks noGrp="1"/>
          </p:cNvSpPr>
          <p:nvPr>
            <p:ph type="sldNum" sz="quarter" idx="4"/>
          </p:nvPr>
        </p:nvSpPr>
        <p:spPr>
          <a:xfrm>
            <a:off x="9210675" y="6529126"/>
            <a:ext cx="2743200" cy="365125"/>
          </a:xfrm>
          <a:prstGeom prst="rect">
            <a:avLst/>
          </a:prstGeom>
        </p:spPr>
        <p:txBody>
          <a:bodyPr vert="horz" lIns="91440" tIns="45720" rIns="91440" bIns="45720" rtlCol="0" anchor="ctr"/>
          <a:lstStyle>
            <a:lvl1pPr algn="r">
              <a:defRPr sz="1200">
                <a:solidFill>
                  <a:schemeClr val="tx1">
                    <a:lumMod val="50000"/>
                    <a:lumOff val="50000"/>
                  </a:schemeClr>
                </a:solidFill>
              </a:defRPr>
            </a:lvl1pPr>
          </a:lstStyle>
          <a:p>
            <a:fld id="{69C126A4-BD19-47E2-8A0E-0DE1B9D8C925}" type="slidenum">
              <a:rPr lang="en-US" smtClean="0"/>
              <a:pPr/>
              <a:t>‹#›</a:t>
            </a:fld>
            <a:endParaRPr lang="en-US"/>
          </a:p>
        </p:txBody>
      </p:sp>
      <p:pic>
        <p:nvPicPr>
          <p:cNvPr id="3" name="Picture 2" descr="Logo&#10;&#10;Description automatically generated">
            <a:extLst>
              <a:ext uri="{FF2B5EF4-FFF2-40B4-BE49-F238E27FC236}">
                <a16:creationId xmlns:a16="http://schemas.microsoft.com/office/drawing/2014/main" id="{4775AFD9-BEE3-425F-9AB3-3335000DBB4C}"/>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0888168" y="151883"/>
            <a:ext cx="895947" cy="528803"/>
          </a:xfrm>
          <a:prstGeom prst="rect">
            <a:avLst/>
          </a:prstGeom>
        </p:spPr>
      </p:pic>
    </p:spTree>
    <p:extLst>
      <p:ext uri="{BB962C8B-B14F-4D97-AF65-F5344CB8AC3E}">
        <p14:creationId xmlns:p14="http://schemas.microsoft.com/office/powerpoint/2010/main" val="101575142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4_Title and Content">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4B7C4E4-2D06-490E-9697-F8F066CE1C1F}"/>
              </a:ext>
            </a:extLst>
          </p:cNvPr>
          <p:cNvSpPr/>
          <p:nvPr userDrawn="1"/>
        </p:nvSpPr>
        <p:spPr>
          <a:xfrm>
            <a:off x="0" y="6017606"/>
            <a:ext cx="12192000" cy="527467"/>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descr="A close up of a sign&#10;&#10;Description automatically generated">
            <a:extLst>
              <a:ext uri="{FF2B5EF4-FFF2-40B4-BE49-F238E27FC236}">
                <a16:creationId xmlns:a16="http://schemas.microsoft.com/office/drawing/2014/main" id="{F140E875-7581-43F3-85AE-4FC91D736F36}"/>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597350" y="6062943"/>
            <a:ext cx="997300" cy="398921"/>
          </a:xfrm>
          <a:prstGeom prst="rect">
            <a:avLst/>
          </a:prstGeom>
        </p:spPr>
      </p:pic>
      <p:sp>
        <p:nvSpPr>
          <p:cNvPr id="2" name="Title 1">
            <a:extLst>
              <a:ext uri="{FF2B5EF4-FFF2-40B4-BE49-F238E27FC236}">
                <a16:creationId xmlns:a16="http://schemas.microsoft.com/office/drawing/2014/main" id="{399221D3-8348-4325-9C95-16793EEF14CB}"/>
              </a:ext>
            </a:extLst>
          </p:cNvPr>
          <p:cNvSpPr>
            <a:spLocks noGrp="1"/>
          </p:cNvSpPr>
          <p:nvPr>
            <p:ph type="title" hasCustomPrompt="1"/>
          </p:nvPr>
        </p:nvSpPr>
        <p:spPr>
          <a:xfrm>
            <a:off x="712380" y="153230"/>
            <a:ext cx="11121657" cy="751350"/>
          </a:xfrm>
        </p:spPr>
        <p:txBody>
          <a:bodyPr>
            <a:normAutofit/>
          </a:bodyPr>
          <a:lstStyle>
            <a:lvl1pPr algn="l">
              <a:defRPr sz="3600">
                <a:solidFill>
                  <a:schemeClr val="accent1"/>
                </a:solidFill>
                <a:latin typeface="+mn-lt"/>
              </a:defRPr>
            </a:lvl1pPr>
          </a:lstStyle>
          <a:p>
            <a:r>
              <a:rPr lang="en-US"/>
              <a:t>Click to add header</a:t>
            </a:r>
          </a:p>
        </p:txBody>
      </p:sp>
      <p:sp>
        <p:nvSpPr>
          <p:cNvPr id="10" name="Rectangle 9">
            <a:extLst>
              <a:ext uri="{FF2B5EF4-FFF2-40B4-BE49-F238E27FC236}">
                <a16:creationId xmlns:a16="http://schemas.microsoft.com/office/drawing/2014/main" id="{BE51F148-FE22-5F4B-9656-B9FD0B31FA6D}"/>
              </a:ext>
            </a:extLst>
          </p:cNvPr>
          <p:cNvSpPr/>
          <p:nvPr userDrawn="1"/>
        </p:nvSpPr>
        <p:spPr>
          <a:xfrm>
            <a:off x="0" y="6502622"/>
            <a:ext cx="12192000" cy="123465"/>
          </a:xfrm>
          <a:prstGeom prst="rect">
            <a:avLst/>
          </a:prstGeom>
          <a:solidFill>
            <a:srgbClr val="F160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A518B"/>
              </a:solidFill>
            </a:endParaRPr>
          </a:p>
        </p:txBody>
      </p:sp>
      <p:sp>
        <p:nvSpPr>
          <p:cNvPr id="11" name="Footer Placeholder 4">
            <a:extLst>
              <a:ext uri="{FF2B5EF4-FFF2-40B4-BE49-F238E27FC236}">
                <a16:creationId xmlns:a16="http://schemas.microsoft.com/office/drawing/2014/main" id="{61D1E651-A636-ED44-8643-D87936B7D41C}"/>
              </a:ext>
            </a:extLst>
          </p:cNvPr>
          <p:cNvSpPr>
            <a:spLocks noGrp="1"/>
          </p:cNvSpPr>
          <p:nvPr>
            <p:ph type="ftr" sz="quarter" idx="3"/>
          </p:nvPr>
        </p:nvSpPr>
        <p:spPr>
          <a:xfrm>
            <a:off x="4038600" y="6544338"/>
            <a:ext cx="4114800" cy="365125"/>
          </a:xfrm>
          <a:prstGeom prst="rect">
            <a:avLst/>
          </a:prstGeom>
        </p:spPr>
        <p:txBody>
          <a:bodyPr vert="horz" lIns="91440" tIns="45720" rIns="91440" bIns="45720" rtlCol="0" anchor="ctr"/>
          <a:lstStyle>
            <a:lvl1pPr algn="ctr">
              <a:defRPr sz="1200">
                <a:solidFill>
                  <a:schemeClr val="tx1">
                    <a:lumMod val="50000"/>
                    <a:lumOff val="50000"/>
                  </a:schemeClr>
                </a:solidFill>
              </a:defRPr>
            </a:lvl1pPr>
          </a:lstStyle>
          <a:p>
            <a:endParaRPr lang="en-US"/>
          </a:p>
        </p:txBody>
      </p:sp>
      <p:sp>
        <p:nvSpPr>
          <p:cNvPr id="12" name="Date Placeholder 3">
            <a:extLst>
              <a:ext uri="{FF2B5EF4-FFF2-40B4-BE49-F238E27FC236}">
                <a16:creationId xmlns:a16="http://schemas.microsoft.com/office/drawing/2014/main" id="{5E373F66-282B-C84A-9B7B-612F107B44FB}"/>
              </a:ext>
            </a:extLst>
          </p:cNvPr>
          <p:cNvSpPr>
            <a:spLocks noGrp="1"/>
          </p:cNvSpPr>
          <p:nvPr>
            <p:ph type="dt" sz="half" idx="2"/>
          </p:nvPr>
        </p:nvSpPr>
        <p:spPr>
          <a:xfrm>
            <a:off x="238125" y="6537963"/>
            <a:ext cx="2743200" cy="365125"/>
          </a:xfrm>
          <a:prstGeom prst="rect">
            <a:avLst/>
          </a:prstGeom>
        </p:spPr>
        <p:txBody>
          <a:bodyPr vert="horz" lIns="91440" tIns="45720" rIns="91440" bIns="45720" rtlCol="0" anchor="ctr"/>
          <a:lstStyle>
            <a:lvl1pPr algn="l">
              <a:defRPr sz="1200">
                <a:solidFill>
                  <a:schemeClr val="tx1">
                    <a:lumMod val="50000"/>
                    <a:lumOff val="50000"/>
                  </a:schemeClr>
                </a:solidFill>
              </a:defRPr>
            </a:lvl1pPr>
          </a:lstStyle>
          <a:p>
            <a:fld id="{FA6A0AD2-53AF-4D84-8AC9-3DBC493F2F75}" type="datetimeFigureOut">
              <a:rPr lang="en-US" smtClean="0"/>
              <a:pPr/>
              <a:t>3/31/2021</a:t>
            </a:fld>
            <a:endParaRPr lang="en-US"/>
          </a:p>
        </p:txBody>
      </p:sp>
      <p:sp>
        <p:nvSpPr>
          <p:cNvPr id="13" name="Slide Number Placeholder 5">
            <a:extLst>
              <a:ext uri="{FF2B5EF4-FFF2-40B4-BE49-F238E27FC236}">
                <a16:creationId xmlns:a16="http://schemas.microsoft.com/office/drawing/2014/main" id="{F3B3F59D-D4CA-7848-B38D-767519517860}"/>
              </a:ext>
            </a:extLst>
          </p:cNvPr>
          <p:cNvSpPr>
            <a:spLocks noGrp="1"/>
          </p:cNvSpPr>
          <p:nvPr>
            <p:ph type="sldNum" sz="quarter" idx="4"/>
          </p:nvPr>
        </p:nvSpPr>
        <p:spPr>
          <a:xfrm>
            <a:off x="9210675" y="6529126"/>
            <a:ext cx="2743200" cy="365125"/>
          </a:xfrm>
          <a:prstGeom prst="rect">
            <a:avLst/>
          </a:prstGeom>
        </p:spPr>
        <p:txBody>
          <a:bodyPr vert="horz" lIns="91440" tIns="45720" rIns="91440" bIns="45720" rtlCol="0" anchor="ctr"/>
          <a:lstStyle>
            <a:lvl1pPr algn="r">
              <a:defRPr sz="1200">
                <a:solidFill>
                  <a:schemeClr val="tx1">
                    <a:lumMod val="50000"/>
                    <a:lumOff val="50000"/>
                  </a:schemeClr>
                </a:solidFill>
              </a:defRPr>
            </a:lvl1pPr>
          </a:lstStyle>
          <a:p>
            <a:fld id="{69C126A4-BD19-47E2-8A0E-0DE1B9D8C925}" type="slidenum">
              <a:rPr lang="en-US" smtClean="0"/>
              <a:pPr/>
              <a:t>‹#›</a:t>
            </a:fld>
            <a:endParaRPr lang="en-US"/>
          </a:p>
        </p:txBody>
      </p:sp>
      <p:pic>
        <p:nvPicPr>
          <p:cNvPr id="3" name="Picture 2" descr="Logo&#10;&#10;Description automatically generated">
            <a:extLst>
              <a:ext uri="{FF2B5EF4-FFF2-40B4-BE49-F238E27FC236}">
                <a16:creationId xmlns:a16="http://schemas.microsoft.com/office/drawing/2014/main" id="{57E9B9A6-20E0-4E5C-B982-427BF76498EC}"/>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0888168" y="151883"/>
            <a:ext cx="895947" cy="528803"/>
          </a:xfrm>
          <a:prstGeom prst="rect">
            <a:avLst/>
          </a:prstGeom>
        </p:spPr>
      </p:pic>
    </p:spTree>
    <p:extLst>
      <p:ext uri="{BB962C8B-B14F-4D97-AF65-F5344CB8AC3E}">
        <p14:creationId xmlns:p14="http://schemas.microsoft.com/office/powerpoint/2010/main" val="280501722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5_Title Slide">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619CEFC9-AAA7-49A4-8FDC-F89E6009086A}"/>
              </a:ext>
            </a:extLst>
          </p:cNvPr>
          <p:cNvSpPr/>
          <p:nvPr userDrawn="1"/>
        </p:nvSpPr>
        <p:spPr>
          <a:xfrm>
            <a:off x="0" y="6017606"/>
            <a:ext cx="12192000" cy="527467"/>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Picture 12" descr="A close up of a sign&#10;&#10;Description automatically generated">
            <a:extLst>
              <a:ext uri="{FF2B5EF4-FFF2-40B4-BE49-F238E27FC236}">
                <a16:creationId xmlns:a16="http://schemas.microsoft.com/office/drawing/2014/main" id="{B7C878DE-4C84-4F9E-B3A9-9F718A6DAF40}"/>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597350" y="6062943"/>
            <a:ext cx="997300" cy="398921"/>
          </a:xfrm>
          <a:prstGeom prst="rect">
            <a:avLst/>
          </a:prstGeom>
        </p:spPr>
      </p:pic>
      <p:sp>
        <p:nvSpPr>
          <p:cNvPr id="5" name="Rectangle 4">
            <a:extLst>
              <a:ext uri="{FF2B5EF4-FFF2-40B4-BE49-F238E27FC236}">
                <a16:creationId xmlns:a16="http://schemas.microsoft.com/office/drawing/2014/main" id="{29B79DAE-CFAF-404D-BC10-36DC7525CF58}"/>
              </a:ext>
            </a:extLst>
          </p:cNvPr>
          <p:cNvSpPr/>
          <p:nvPr userDrawn="1"/>
        </p:nvSpPr>
        <p:spPr>
          <a:xfrm>
            <a:off x="0" y="6502622"/>
            <a:ext cx="12192000" cy="123465"/>
          </a:xfrm>
          <a:prstGeom prst="rect">
            <a:avLst/>
          </a:prstGeom>
          <a:solidFill>
            <a:srgbClr val="F160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A518B"/>
              </a:solidFill>
            </a:endParaRPr>
          </a:p>
        </p:txBody>
      </p:sp>
      <p:sp>
        <p:nvSpPr>
          <p:cNvPr id="6" name="Footer Placeholder 4">
            <a:extLst>
              <a:ext uri="{FF2B5EF4-FFF2-40B4-BE49-F238E27FC236}">
                <a16:creationId xmlns:a16="http://schemas.microsoft.com/office/drawing/2014/main" id="{F4EABCAA-819D-3348-9451-F8B72E04B52C}"/>
              </a:ext>
            </a:extLst>
          </p:cNvPr>
          <p:cNvSpPr>
            <a:spLocks noGrp="1"/>
          </p:cNvSpPr>
          <p:nvPr>
            <p:ph type="ftr" sz="quarter" idx="3"/>
          </p:nvPr>
        </p:nvSpPr>
        <p:spPr>
          <a:xfrm>
            <a:off x="4038600" y="6544338"/>
            <a:ext cx="4114800" cy="365125"/>
          </a:xfrm>
          <a:prstGeom prst="rect">
            <a:avLst/>
          </a:prstGeom>
        </p:spPr>
        <p:txBody>
          <a:bodyPr vert="horz" lIns="91440" tIns="45720" rIns="91440" bIns="45720" rtlCol="0" anchor="ctr"/>
          <a:lstStyle>
            <a:lvl1pPr algn="ctr">
              <a:defRPr sz="1200">
                <a:solidFill>
                  <a:schemeClr val="tx1">
                    <a:lumMod val="50000"/>
                    <a:lumOff val="50000"/>
                  </a:schemeClr>
                </a:solidFill>
              </a:defRPr>
            </a:lvl1pPr>
          </a:lstStyle>
          <a:p>
            <a:endParaRPr lang="en-US"/>
          </a:p>
        </p:txBody>
      </p:sp>
      <p:sp>
        <p:nvSpPr>
          <p:cNvPr id="7" name="Date Placeholder 3">
            <a:extLst>
              <a:ext uri="{FF2B5EF4-FFF2-40B4-BE49-F238E27FC236}">
                <a16:creationId xmlns:a16="http://schemas.microsoft.com/office/drawing/2014/main" id="{696E019A-A2E1-144B-A66D-D804B12991D5}"/>
              </a:ext>
            </a:extLst>
          </p:cNvPr>
          <p:cNvSpPr>
            <a:spLocks noGrp="1"/>
          </p:cNvSpPr>
          <p:nvPr>
            <p:ph type="dt" sz="half" idx="2"/>
          </p:nvPr>
        </p:nvSpPr>
        <p:spPr>
          <a:xfrm>
            <a:off x="238125" y="6537963"/>
            <a:ext cx="2743200" cy="365125"/>
          </a:xfrm>
          <a:prstGeom prst="rect">
            <a:avLst/>
          </a:prstGeom>
        </p:spPr>
        <p:txBody>
          <a:bodyPr vert="horz" lIns="91440" tIns="45720" rIns="91440" bIns="45720" rtlCol="0" anchor="ctr"/>
          <a:lstStyle>
            <a:lvl1pPr algn="l">
              <a:defRPr sz="1200">
                <a:solidFill>
                  <a:schemeClr val="tx1">
                    <a:lumMod val="50000"/>
                    <a:lumOff val="50000"/>
                  </a:schemeClr>
                </a:solidFill>
              </a:defRPr>
            </a:lvl1pPr>
          </a:lstStyle>
          <a:p>
            <a:fld id="{FA6A0AD2-53AF-4D84-8AC9-3DBC493F2F75}" type="datetimeFigureOut">
              <a:rPr lang="en-US" smtClean="0"/>
              <a:pPr/>
              <a:t>3/31/2021</a:t>
            </a:fld>
            <a:endParaRPr lang="en-US"/>
          </a:p>
        </p:txBody>
      </p:sp>
      <p:sp>
        <p:nvSpPr>
          <p:cNvPr id="8" name="Slide Number Placeholder 5">
            <a:extLst>
              <a:ext uri="{FF2B5EF4-FFF2-40B4-BE49-F238E27FC236}">
                <a16:creationId xmlns:a16="http://schemas.microsoft.com/office/drawing/2014/main" id="{FCA4099B-DB89-0449-ADCC-A2078A708396}"/>
              </a:ext>
            </a:extLst>
          </p:cNvPr>
          <p:cNvSpPr>
            <a:spLocks noGrp="1"/>
          </p:cNvSpPr>
          <p:nvPr>
            <p:ph type="sldNum" sz="quarter" idx="4"/>
          </p:nvPr>
        </p:nvSpPr>
        <p:spPr>
          <a:xfrm>
            <a:off x="9210675" y="6529126"/>
            <a:ext cx="2743200" cy="365125"/>
          </a:xfrm>
          <a:prstGeom prst="rect">
            <a:avLst/>
          </a:prstGeom>
        </p:spPr>
        <p:txBody>
          <a:bodyPr vert="horz" lIns="91440" tIns="45720" rIns="91440" bIns="45720" rtlCol="0" anchor="ctr"/>
          <a:lstStyle>
            <a:lvl1pPr algn="r">
              <a:defRPr sz="1200">
                <a:solidFill>
                  <a:schemeClr val="tx1">
                    <a:lumMod val="50000"/>
                    <a:lumOff val="50000"/>
                  </a:schemeClr>
                </a:solidFill>
              </a:defRPr>
            </a:lvl1pPr>
          </a:lstStyle>
          <a:p>
            <a:fld id="{69C126A4-BD19-47E2-8A0E-0DE1B9D8C925}" type="slidenum">
              <a:rPr lang="en-US" smtClean="0"/>
              <a:pPr/>
              <a:t>‹#›</a:t>
            </a:fld>
            <a:endParaRPr lang="en-US"/>
          </a:p>
        </p:txBody>
      </p:sp>
      <p:pic>
        <p:nvPicPr>
          <p:cNvPr id="2" name="Picture 1" descr="Logo&#10;&#10;Description automatically generated">
            <a:extLst>
              <a:ext uri="{FF2B5EF4-FFF2-40B4-BE49-F238E27FC236}">
                <a16:creationId xmlns:a16="http://schemas.microsoft.com/office/drawing/2014/main" id="{26C6628B-B955-4A06-A2D2-F2637EC1E697}"/>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0888168" y="151883"/>
            <a:ext cx="895947" cy="528803"/>
          </a:xfrm>
          <a:prstGeom prst="rect">
            <a:avLst/>
          </a:prstGeom>
        </p:spPr>
      </p:pic>
    </p:spTree>
    <p:extLst>
      <p:ext uri="{BB962C8B-B14F-4D97-AF65-F5344CB8AC3E}">
        <p14:creationId xmlns:p14="http://schemas.microsoft.com/office/powerpoint/2010/main" val="253911189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6_Title and Content">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CC9CA210-FEED-684B-A2A9-F54EDD7D2C65}"/>
              </a:ext>
            </a:extLst>
          </p:cNvPr>
          <p:cNvSpPr/>
          <p:nvPr userDrawn="1"/>
        </p:nvSpPr>
        <p:spPr>
          <a:xfrm>
            <a:off x="0" y="755373"/>
            <a:ext cx="12192000" cy="160571"/>
          </a:xfrm>
          <a:prstGeom prst="rect">
            <a:avLst/>
          </a:prstGeom>
          <a:solidFill>
            <a:schemeClr val="accent2">
              <a:alpha val="7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04B7C4E4-2D06-490E-9697-F8F066CE1C1F}"/>
              </a:ext>
            </a:extLst>
          </p:cNvPr>
          <p:cNvSpPr/>
          <p:nvPr userDrawn="1"/>
        </p:nvSpPr>
        <p:spPr>
          <a:xfrm>
            <a:off x="241110" y="0"/>
            <a:ext cx="1583141" cy="6858000"/>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Date Placeholder 3">
            <a:extLst>
              <a:ext uri="{FF2B5EF4-FFF2-40B4-BE49-F238E27FC236}">
                <a16:creationId xmlns:a16="http://schemas.microsoft.com/office/drawing/2014/main" id="{51BE9050-50FF-4330-8FD2-DAA2A68D4BF7}"/>
              </a:ext>
            </a:extLst>
          </p:cNvPr>
          <p:cNvSpPr>
            <a:spLocks noGrp="1"/>
          </p:cNvSpPr>
          <p:nvPr>
            <p:ph type="dt" sz="half" idx="10"/>
          </p:nvPr>
        </p:nvSpPr>
        <p:spPr>
          <a:xfrm>
            <a:off x="243484" y="6492875"/>
            <a:ext cx="1585316" cy="365125"/>
          </a:xfrm>
        </p:spPr>
        <p:txBody>
          <a:bodyPr/>
          <a:lstStyle>
            <a:lvl1pPr algn="ctr">
              <a:defRPr/>
            </a:lvl1pPr>
          </a:lstStyle>
          <a:p>
            <a:fld id="{FA6A0AD2-53AF-4D84-8AC9-3DBC493F2F75}" type="datetimeFigureOut">
              <a:rPr lang="en-US" smtClean="0"/>
              <a:pPr/>
              <a:t>3/31/2021</a:t>
            </a:fld>
            <a:endParaRPr lang="en-US"/>
          </a:p>
        </p:txBody>
      </p:sp>
      <p:sp>
        <p:nvSpPr>
          <p:cNvPr id="5" name="Footer Placeholder 4">
            <a:extLst>
              <a:ext uri="{FF2B5EF4-FFF2-40B4-BE49-F238E27FC236}">
                <a16:creationId xmlns:a16="http://schemas.microsoft.com/office/drawing/2014/main" id="{FBC81A91-6111-4E0C-A869-7E9C2FDE4082}"/>
              </a:ext>
            </a:extLst>
          </p:cNvPr>
          <p:cNvSpPr>
            <a:spLocks noGrp="1"/>
          </p:cNvSpPr>
          <p:nvPr>
            <p:ph type="ftr" sz="quarter" idx="11"/>
          </p:nvPr>
        </p:nvSpPr>
        <p:spPr>
          <a:xfrm>
            <a:off x="4038600" y="6492874"/>
            <a:ext cx="4114800" cy="365125"/>
          </a:xfrm>
        </p:spPr>
        <p:txBody>
          <a:bodyPr/>
          <a:lstStyle>
            <a:lvl1pPr>
              <a:defRPr>
                <a:solidFill>
                  <a:schemeClr val="accent1"/>
                </a:solidFill>
              </a:defRPr>
            </a:lvl1pPr>
          </a:lstStyle>
          <a:p>
            <a:endParaRPr lang="en-US"/>
          </a:p>
        </p:txBody>
      </p:sp>
      <p:sp>
        <p:nvSpPr>
          <p:cNvPr id="6" name="Slide Number Placeholder 5">
            <a:extLst>
              <a:ext uri="{FF2B5EF4-FFF2-40B4-BE49-F238E27FC236}">
                <a16:creationId xmlns:a16="http://schemas.microsoft.com/office/drawing/2014/main" id="{FE95038C-8DCC-497B-8852-2117A77C83F9}"/>
              </a:ext>
            </a:extLst>
          </p:cNvPr>
          <p:cNvSpPr>
            <a:spLocks noGrp="1"/>
          </p:cNvSpPr>
          <p:nvPr>
            <p:ph type="sldNum" sz="quarter" idx="12"/>
          </p:nvPr>
        </p:nvSpPr>
        <p:spPr>
          <a:xfrm>
            <a:off x="9210675" y="6492873"/>
            <a:ext cx="2743200" cy="365125"/>
          </a:xfrm>
        </p:spPr>
        <p:txBody>
          <a:bodyPr/>
          <a:lstStyle>
            <a:lvl1pPr>
              <a:defRPr>
                <a:solidFill>
                  <a:schemeClr val="accent1"/>
                </a:solidFill>
              </a:defRPr>
            </a:lvl1pPr>
          </a:lstStyle>
          <a:p>
            <a:fld id="{69C126A4-BD19-47E2-8A0E-0DE1B9D8C925}" type="slidenum">
              <a:rPr lang="en-US" smtClean="0"/>
              <a:pPr/>
              <a:t>‹#›</a:t>
            </a:fld>
            <a:endParaRPr lang="en-US"/>
          </a:p>
        </p:txBody>
      </p:sp>
      <p:pic>
        <p:nvPicPr>
          <p:cNvPr id="10" name="Picture 9" descr="A close up of a sign&#10;&#10;Description automatically generated">
            <a:extLst>
              <a:ext uri="{FF2B5EF4-FFF2-40B4-BE49-F238E27FC236}">
                <a16:creationId xmlns:a16="http://schemas.microsoft.com/office/drawing/2014/main" id="{930A1659-99D2-374C-97EA-2635D11528AB}"/>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29877" y="208290"/>
            <a:ext cx="997300" cy="398921"/>
          </a:xfrm>
          <a:prstGeom prst="rect">
            <a:avLst/>
          </a:prstGeom>
        </p:spPr>
      </p:pic>
      <p:sp>
        <p:nvSpPr>
          <p:cNvPr id="11" name="Title 1">
            <a:extLst>
              <a:ext uri="{FF2B5EF4-FFF2-40B4-BE49-F238E27FC236}">
                <a16:creationId xmlns:a16="http://schemas.microsoft.com/office/drawing/2014/main" id="{E90F83D7-4EC5-EE4E-83F7-C835C5446C86}"/>
              </a:ext>
            </a:extLst>
          </p:cNvPr>
          <p:cNvSpPr>
            <a:spLocks noGrp="1"/>
          </p:cNvSpPr>
          <p:nvPr>
            <p:ph type="title" hasCustomPrompt="1"/>
          </p:nvPr>
        </p:nvSpPr>
        <p:spPr>
          <a:xfrm>
            <a:off x="2212290" y="199694"/>
            <a:ext cx="9515883" cy="542429"/>
          </a:xfrm>
        </p:spPr>
        <p:txBody>
          <a:bodyPr>
            <a:normAutofit/>
          </a:bodyPr>
          <a:lstStyle>
            <a:lvl1pPr algn="l">
              <a:defRPr sz="3600">
                <a:solidFill>
                  <a:srgbClr val="0D6CB9"/>
                </a:solidFill>
                <a:latin typeface="+mn-lt"/>
              </a:defRPr>
            </a:lvl1pPr>
          </a:lstStyle>
          <a:p>
            <a:r>
              <a:rPr lang="en-US"/>
              <a:t>Click to add header</a:t>
            </a:r>
          </a:p>
        </p:txBody>
      </p:sp>
      <p:pic>
        <p:nvPicPr>
          <p:cNvPr id="3" name="Picture 2" descr="Logo, company name&#10;&#10;Description automatically generated">
            <a:extLst>
              <a:ext uri="{FF2B5EF4-FFF2-40B4-BE49-F238E27FC236}">
                <a16:creationId xmlns:a16="http://schemas.microsoft.com/office/drawing/2014/main" id="{C1ADDC4B-24B4-4987-8301-62AC6401666C}"/>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603525" y="5840228"/>
            <a:ext cx="865233" cy="524798"/>
          </a:xfrm>
          <a:prstGeom prst="rect">
            <a:avLst/>
          </a:prstGeom>
        </p:spPr>
      </p:pic>
    </p:spTree>
    <p:extLst>
      <p:ext uri="{BB962C8B-B14F-4D97-AF65-F5344CB8AC3E}">
        <p14:creationId xmlns:p14="http://schemas.microsoft.com/office/powerpoint/2010/main" val="371016766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9_Title and Content">
    <p:spTree>
      <p:nvGrpSpPr>
        <p:cNvPr id="1" name=""/>
        <p:cNvGrpSpPr/>
        <p:nvPr/>
      </p:nvGrpSpPr>
      <p:grpSpPr>
        <a:xfrm>
          <a:off x="0" y="0"/>
          <a:ext cx="0" cy="0"/>
          <a:chOff x="0" y="0"/>
          <a:chExt cx="0" cy="0"/>
        </a:xfrm>
      </p:grpSpPr>
      <p:sp>
        <p:nvSpPr>
          <p:cNvPr id="23" name="Rectangle 22">
            <a:extLst>
              <a:ext uri="{FF2B5EF4-FFF2-40B4-BE49-F238E27FC236}">
                <a16:creationId xmlns:a16="http://schemas.microsoft.com/office/drawing/2014/main" id="{7BD0F88F-B66B-F745-BA33-0143C27E5F2D}"/>
              </a:ext>
            </a:extLst>
          </p:cNvPr>
          <p:cNvSpPr/>
          <p:nvPr userDrawn="1"/>
        </p:nvSpPr>
        <p:spPr>
          <a:xfrm>
            <a:off x="0" y="755373"/>
            <a:ext cx="12192000" cy="160571"/>
          </a:xfrm>
          <a:prstGeom prst="rect">
            <a:avLst/>
          </a:prstGeom>
          <a:solidFill>
            <a:schemeClr val="accent2">
              <a:alpha val="7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ooter Placeholder 4">
            <a:extLst>
              <a:ext uri="{FF2B5EF4-FFF2-40B4-BE49-F238E27FC236}">
                <a16:creationId xmlns:a16="http://schemas.microsoft.com/office/drawing/2014/main" id="{525C8F73-2D17-4CBB-8381-D1323C9DA8B9}"/>
              </a:ext>
            </a:extLst>
          </p:cNvPr>
          <p:cNvSpPr>
            <a:spLocks noGrp="1"/>
          </p:cNvSpPr>
          <p:nvPr>
            <p:ph type="ftr" sz="quarter" idx="11"/>
          </p:nvPr>
        </p:nvSpPr>
        <p:spPr>
          <a:xfrm>
            <a:off x="4038600" y="6492874"/>
            <a:ext cx="4114800" cy="365125"/>
          </a:xfrm>
        </p:spPr>
        <p:txBody>
          <a:bodyPr/>
          <a:lstStyle>
            <a:lvl1pPr>
              <a:defRPr>
                <a:solidFill>
                  <a:schemeClr val="accent1"/>
                </a:solidFill>
              </a:defRPr>
            </a:lvl1pPr>
          </a:lstStyle>
          <a:p>
            <a:endParaRPr lang="en-US"/>
          </a:p>
        </p:txBody>
      </p:sp>
      <p:sp>
        <p:nvSpPr>
          <p:cNvPr id="15" name="Slide Number Placeholder 5">
            <a:extLst>
              <a:ext uri="{FF2B5EF4-FFF2-40B4-BE49-F238E27FC236}">
                <a16:creationId xmlns:a16="http://schemas.microsoft.com/office/drawing/2014/main" id="{B333C5E1-1EDD-41B7-9D2F-B0420BABB61A}"/>
              </a:ext>
            </a:extLst>
          </p:cNvPr>
          <p:cNvSpPr>
            <a:spLocks noGrp="1"/>
          </p:cNvSpPr>
          <p:nvPr>
            <p:ph type="sldNum" sz="quarter" idx="12"/>
          </p:nvPr>
        </p:nvSpPr>
        <p:spPr>
          <a:xfrm>
            <a:off x="9210675" y="6492873"/>
            <a:ext cx="2743200" cy="365125"/>
          </a:xfrm>
        </p:spPr>
        <p:txBody>
          <a:bodyPr/>
          <a:lstStyle>
            <a:lvl1pPr>
              <a:defRPr>
                <a:solidFill>
                  <a:schemeClr val="accent1"/>
                </a:solidFill>
              </a:defRPr>
            </a:lvl1pPr>
          </a:lstStyle>
          <a:p>
            <a:fld id="{69C126A4-BD19-47E2-8A0E-0DE1B9D8C925}" type="slidenum">
              <a:rPr lang="en-US" smtClean="0"/>
              <a:pPr/>
              <a:t>‹#›</a:t>
            </a:fld>
            <a:endParaRPr lang="en-US"/>
          </a:p>
        </p:txBody>
      </p:sp>
      <p:sp>
        <p:nvSpPr>
          <p:cNvPr id="3" name="Content Placeholder 2">
            <a:extLst>
              <a:ext uri="{FF2B5EF4-FFF2-40B4-BE49-F238E27FC236}">
                <a16:creationId xmlns:a16="http://schemas.microsoft.com/office/drawing/2014/main" id="{A5456EDC-1A10-41B1-8C8A-3A9DA51A432F}"/>
              </a:ext>
            </a:extLst>
          </p:cNvPr>
          <p:cNvSpPr>
            <a:spLocks noGrp="1"/>
          </p:cNvSpPr>
          <p:nvPr>
            <p:ph idx="1"/>
          </p:nvPr>
        </p:nvSpPr>
        <p:spPr>
          <a:xfrm>
            <a:off x="2347415" y="1495651"/>
            <a:ext cx="8988726" cy="4351338"/>
          </a:xfrm>
          <a:prstGeom prst="rect">
            <a:avLst/>
          </a:prstGeom>
        </p:spPr>
        <p:txBody>
          <a:bodyPr/>
          <a:lstStyle>
            <a:lvl1pPr>
              <a:buClr>
                <a:schemeClr val="accent2"/>
              </a:buClr>
              <a:defRPr>
                <a:solidFill>
                  <a:schemeClr val="tx1">
                    <a:lumMod val="65000"/>
                    <a:lumOff val="35000"/>
                  </a:schemeClr>
                </a:solidFill>
              </a:defRPr>
            </a:lvl1pPr>
            <a:lvl2pPr marL="800100" indent="-342900">
              <a:buClr>
                <a:srgbClr val="0D6CB9"/>
              </a:buClr>
              <a:buFont typeface="Arial" panose="020B0604020202020204" pitchFamily="34" charset="0"/>
              <a:buChar char="•"/>
              <a:defRPr>
                <a:solidFill>
                  <a:schemeClr val="tx1">
                    <a:lumMod val="65000"/>
                    <a:lumOff val="35000"/>
                  </a:schemeClr>
                </a:solidFill>
              </a:defRPr>
            </a:lvl2pPr>
            <a:lvl3pPr marL="1143000" indent="-228600">
              <a:buClr>
                <a:schemeClr val="accent2"/>
              </a:buClr>
              <a:buSzPct val="75000"/>
              <a:buFont typeface="Courier New" panose="02070309020205020404" pitchFamily="49" charset="0"/>
              <a:buChar char="o"/>
              <a:defRPr>
                <a:solidFill>
                  <a:schemeClr val="tx1">
                    <a:lumMod val="65000"/>
                    <a:lumOff val="35000"/>
                  </a:schemeClr>
                </a:solidFill>
              </a:defRPr>
            </a:lvl3pPr>
            <a:lvl4pPr marL="1600200" indent="-228600">
              <a:buClr>
                <a:srgbClr val="0D6CB9"/>
              </a:buClr>
              <a:buFont typeface="Arial" panose="020B0604020202020204" pitchFamily="34" charset="0"/>
              <a:buChar char="•"/>
              <a:defRPr>
                <a:solidFill>
                  <a:schemeClr val="tx1">
                    <a:lumMod val="65000"/>
                    <a:lumOff val="35000"/>
                  </a:schemeClr>
                </a:solidFill>
              </a:defRPr>
            </a:lvl4pPr>
            <a:lvl5pPr>
              <a:buClr>
                <a:schemeClr val="accent2"/>
              </a:buClr>
              <a:defRPr>
                <a:solidFill>
                  <a:schemeClr val="tx1">
                    <a:lumMod val="65000"/>
                    <a:lumOff val="35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9" name="Rectangle 18">
            <a:extLst>
              <a:ext uri="{FF2B5EF4-FFF2-40B4-BE49-F238E27FC236}">
                <a16:creationId xmlns:a16="http://schemas.microsoft.com/office/drawing/2014/main" id="{CFFA6AE0-F5B6-6E49-8BB3-4004BFDD1F0B}"/>
              </a:ext>
            </a:extLst>
          </p:cNvPr>
          <p:cNvSpPr/>
          <p:nvPr userDrawn="1"/>
        </p:nvSpPr>
        <p:spPr>
          <a:xfrm>
            <a:off x="241110" y="0"/>
            <a:ext cx="1583141" cy="6858000"/>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Date Placeholder 3">
            <a:extLst>
              <a:ext uri="{FF2B5EF4-FFF2-40B4-BE49-F238E27FC236}">
                <a16:creationId xmlns:a16="http://schemas.microsoft.com/office/drawing/2014/main" id="{F9FB4947-4D5F-954E-B552-4F263C8E9873}"/>
              </a:ext>
            </a:extLst>
          </p:cNvPr>
          <p:cNvSpPr>
            <a:spLocks noGrp="1"/>
          </p:cNvSpPr>
          <p:nvPr>
            <p:ph type="dt" sz="half" idx="10"/>
          </p:nvPr>
        </p:nvSpPr>
        <p:spPr>
          <a:xfrm>
            <a:off x="243484" y="6492875"/>
            <a:ext cx="1585316" cy="365125"/>
          </a:xfrm>
        </p:spPr>
        <p:txBody>
          <a:bodyPr/>
          <a:lstStyle>
            <a:lvl1pPr algn="ctr">
              <a:defRPr/>
            </a:lvl1pPr>
          </a:lstStyle>
          <a:p>
            <a:fld id="{FA6A0AD2-53AF-4D84-8AC9-3DBC493F2F75}" type="datetimeFigureOut">
              <a:rPr lang="en-US" smtClean="0"/>
              <a:pPr/>
              <a:t>3/31/2021</a:t>
            </a:fld>
            <a:endParaRPr lang="en-US"/>
          </a:p>
        </p:txBody>
      </p:sp>
      <p:pic>
        <p:nvPicPr>
          <p:cNvPr id="24" name="Picture 23" descr="A close up of a sign&#10;&#10;Description automatically generated">
            <a:extLst>
              <a:ext uri="{FF2B5EF4-FFF2-40B4-BE49-F238E27FC236}">
                <a16:creationId xmlns:a16="http://schemas.microsoft.com/office/drawing/2014/main" id="{D2FE67E8-1825-AB4D-A7FC-30A73E3B0E8E}"/>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29877" y="208290"/>
            <a:ext cx="997300" cy="398921"/>
          </a:xfrm>
          <a:prstGeom prst="rect">
            <a:avLst/>
          </a:prstGeom>
        </p:spPr>
      </p:pic>
      <p:sp>
        <p:nvSpPr>
          <p:cNvPr id="25" name="Title 1">
            <a:extLst>
              <a:ext uri="{FF2B5EF4-FFF2-40B4-BE49-F238E27FC236}">
                <a16:creationId xmlns:a16="http://schemas.microsoft.com/office/drawing/2014/main" id="{498E68E3-D6C5-9245-99A9-607F1E2B05EC}"/>
              </a:ext>
            </a:extLst>
          </p:cNvPr>
          <p:cNvSpPr>
            <a:spLocks noGrp="1"/>
          </p:cNvSpPr>
          <p:nvPr>
            <p:ph type="title" hasCustomPrompt="1"/>
          </p:nvPr>
        </p:nvSpPr>
        <p:spPr>
          <a:xfrm>
            <a:off x="2212290" y="199694"/>
            <a:ext cx="9515883" cy="542429"/>
          </a:xfrm>
        </p:spPr>
        <p:txBody>
          <a:bodyPr>
            <a:normAutofit/>
          </a:bodyPr>
          <a:lstStyle>
            <a:lvl1pPr algn="l">
              <a:defRPr sz="3600">
                <a:solidFill>
                  <a:srgbClr val="0D6CB9"/>
                </a:solidFill>
                <a:latin typeface="+mn-lt"/>
              </a:defRPr>
            </a:lvl1pPr>
          </a:lstStyle>
          <a:p>
            <a:r>
              <a:rPr lang="en-US"/>
              <a:t>Click to add header</a:t>
            </a:r>
          </a:p>
        </p:txBody>
      </p:sp>
      <p:pic>
        <p:nvPicPr>
          <p:cNvPr id="2" name="Picture 1" descr="Logo, company name&#10;&#10;Description automatically generated">
            <a:extLst>
              <a:ext uri="{FF2B5EF4-FFF2-40B4-BE49-F238E27FC236}">
                <a16:creationId xmlns:a16="http://schemas.microsoft.com/office/drawing/2014/main" id="{9BBBBBA0-AAB0-4BC2-BDF1-8C90CA9DFF5C}"/>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603525" y="5840228"/>
            <a:ext cx="865233" cy="524798"/>
          </a:xfrm>
          <a:prstGeom prst="rect">
            <a:avLst/>
          </a:prstGeom>
        </p:spPr>
      </p:pic>
    </p:spTree>
    <p:extLst>
      <p:ext uri="{BB962C8B-B14F-4D97-AF65-F5344CB8AC3E}">
        <p14:creationId xmlns:p14="http://schemas.microsoft.com/office/powerpoint/2010/main" val="377473591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10_Title and Content">
    <p:spTree>
      <p:nvGrpSpPr>
        <p:cNvPr id="1" name=""/>
        <p:cNvGrpSpPr/>
        <p:nvPr/>
      </p:nvGrpSpPr>
      <p:grpSpPr>
        <a:xfrm>
          <a:off x="0" y="0"/>
          <a:ext cx="0" cy="0"/>
          <a:chOff x="0" y="0"/>
          <a:chExt cx="0" cy="0"/>
        </a:xfrm>
      </p:grpSpPr>
      <p:sp>
        <p:nvSpPr>
          <p:cNvPr id="21" name="Rectangle 20">
            <a:extLst>
              <a:ext uri="{FF2B5EF4-FFF2-40B4-BE49-F238E27FC236}">
                <a16:creationId xmlns:a16="http://schemas.microsoft.com/office/drawing/2014/main" id="{76E93DA6-A186-9940-9961-AE9EAE17F18C}"/>
              </a:ext>
            </a:extLst>
          </p:cNvPr>
          <p:cNvSpPr/>
          <p:nvPr userDrawn="1"/>
        </p:nvSpPr>
        <p:spPr>
          <a:xfrm>
            <a:off x="0" y="755373"/>
            <a:ext cx="12192000" cy="160571"/>
          </a:xfrm>
          <a:prstGeom prst="rect">
            <a:avLst/>
          </a:prstGeom>
          <a:solidFill>
            <a:schemeClr val="accent2">
              <a:alpha val="7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ooter Placeholder 4">
            <a:extLst>
              <a:ext uri="{FF2B5EF4-FFF2-40B4-BE49-F238E27FC236}">
                <a16:creationId xmlns:a16="http://schemas.microsoft.com/office/drawing/2014/main" id="{969B0202-9DFD-4FCF-891E-B47E47F360B9}"/>
              </a:ext>
            </a:extLst>
          </p:cNvPr>
          <p:cNvSpPr>
            <a:spLocks noGrp="1"/>
          </p:cNvSpPr>
          <p:nvPr>
            <p:ph type="ftr" sz="quarter" idx="11"/>
          </p:nvPr>
        </p:nvSpPr>
        <p:spPr>
          <a:xfrm>
            <a:off x="4038600" y="6492874"/>
            <a:ext cx="4114800" cy="365125"/>
          </a:xfrm>
        </p:spPr>
        <p:txBody>
          <a:bodyPr/>
          <a:lstStyle>
            <a:lvl1pPr>
              <a:defRPr>
                <a:solidFill>
                  <a:schemeClr val="accent1"/>
                </a:solidFill>
              </a:defRPr>
            </a:lvl1pPr>
          </a:lstStyle>
          <a:p>
            <a:endParaRPr lang="en-US"/>
          </a:p>
        </p:txBody>
      </p:sp>
      <p:sp>
        <p:nvSpPr>
          <p:cNvPr id="15" name="Slide Number Placeholder 5">
            <a:extLst>
              <a:ext uri="{FF2B5EF4-FFF2-40B4-BE49-F238E27FC236}">
                <a16:creationId xmlns:a16="http://schemas.microsoft.com/office/drawing/2014/main" id="{3887BB70-7752-40F0-9AD0-27AB3E938EEF}"/>
              </a:ext>
            </a:extLst>
          </p:cNvPr>
          <p:cNvSpPr>
            <a:spLocks noGrp="1"/>
          </p:cNvSpPr>
          <p:nvPr>
            <p:ph type="sldNum" sz="quarter" idx="12"/>
          </p:nvPr>
        </p:nvSpPr>
        <p:spPr>
          <a:xfrm>
            <a:off x="9210675" y="6492873"/>
            <a:ext cx="2743200" cy="365125"/>
          </a:xfrm>
        </p:spPr>
        <p:txBody>
          <a:bodyPr/>
          <a:lstStyle>
            <a:lvl1pPr>
              <a:defRPr>
                <a:solidFill>
                  <a:schemeClr val="accent1"/>
                </a:solidFill>
              </a:defRPr>
            </a:lvl1pPr>
          </a:lstStyle>
          <a:p>
            <a:fld id="{69C126A4-BD19-47E2-8A0E-0DE1B9D8C925}" type="slidenum">
              <a:rPr lang="en-US" smtClean="0"/>
              <a:pPr/>
              <a:t>‹#›</a:t>
            </a:fld>
            <a:endParaRPr lang="en-US"/>
          </a:p>
        </p:txBody>
      </p:sp>
      <p:sp>
        <p:nvSpPr>
          <p:cNvPr id="3" name="Content Placeholder 2">
            <a:extLst>
              <a:ext uri="{FF2B5EF4-FFF2-40B4-BE49-F238E27FC236}">
                <a16:creationId xmlns:a16="http://schemas.microsoft.com/office/drawing/2014/main" id="{A5456EDC-1A10-41B1-8C8A-3A9DA51A432F}"/>
              </a:ext>
            </a:extLst>
          </p:cNvPr>
          <p:cNvSpPr>
            <a:spLocks noGrp="1"/>
          </p:cNvSpPr>
          <p:nvPr>
            <p:ph idx="1"/>
          </p:nvPr>
        </p:nvSpPr>
        <p:spPr>
          <a:xfrm>
            <a:off x="2320118" y="1495651"/>
            <a:ext cx="4462819" cy="4351338"/>
          </a:xfrm>
          <a:prstGeom prst="rect">
            <a:avLst/>
          </a:prstGeom>
        </p:spPr>
        <p:txBody>
          <a:bodyPr/>
          <a:lstStyle>
            <a:lvl1pPr>
              <a:buClr>
                <a:schemeClr val="accent2"/>
              </a:buClr>
              <a:defRPr>
                <a:solidFill>
                  <a:schemeClr val="accent1"/>
                </a:solidFill>
              </a:defRPr>
            </a:lvl1pPr>
            <a:lvl2pPr>
              <a:buClr>
                <a:schemeClr val="accent2"/>
              </a:buClr>
              <a:defRPr>
                <a:solidFill>
                  <a:schemeClr val="accent1"/>
                </a:solidFill>
              </a:defRPr>
            </a:lvl2pPr>
            <a:lvl3pPr>
              <a:buClr>
                <a:schemeClr val="accent2"/>
              </a:buClr>
              <a:defRPr>
                <a:solidFill>
                  <a:schemeClr val="accent1"/>
                </a:solidFill>
              </a:defRPr>
            </a:lvl3pPr>
            <a:lvl4pPr>
              <a:buClr>
                <a:schemeClr val="accent2"/>
              </a:buClr>
              <a:defRPr>
                <a:solidFill>
                  <a:schemeClr val="accent1"/>
                </a:solidFill>
              </a:defRPr>
            </a:lvl4pPr>
            <a:lvl5pPr>
              <a:buClr>
                <a:schemeClr val="accent2"/>
              </a:buClr>
              <a:defRPr>
                <a:solidFill>
                  <a:schemeClr val="accent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6" name="Content Placeholder 2">
            <a:extLst>
              <a:ext uri="{FF2B5EF4-FFF2-40B4-BE49-F238E27FC236}">
                <a16:creationId xmlns:a16="http://schemas.microsoft.com/office/drawing/2014/main" id="{A07FE31F-6F7C-45E4-8003-85B28143C0EE}"/>
              </a:ext>
            </a:extLst>
          </p:cNvPr>
          <p:cNvSpPr>
            <a:spLocks noGrp="1"/>
          </p:cNvSpPr>
          <p:nvPr>
            <p:ph idx="13"/>
          </p:nvPr>
        </p:nvSpPr>
        <p:spPr>
          <a:xfrm>
            <a:off x="7077078" y="1478675"/>
            <a:ext cx="4462819" cy="4351338"/>
          </a:xfrm>
          <a:prstGeom prst="rect">
            <a:avLst/>
          </a:prstGeom>
        </p:spPr>
        <p:txBody>
          <a:bodyPr/>
          <a:lstStyle>
            <a:lvl1pPr>
              <a:buClr>
                <a:schemeClr val="accent2"/>
              </a:buClr>
              <a:defRPr>
                <a:solidFill>
                  <a:schemeClr val="accent1"/>
                </a:solidFill>
              </a:defRPr>
            </a:lvl1pPr>
            <a:lvl2pPr>
              <a:buClr>
                <a:schemeClr val="accent2"/>
              </a:buClr>
              <a:defRPr>
                <a:solidFill>
                  <a:schemeClr val="accent1"/>
                </a:solidFill>
              </a:defRPr>
            </a:lvl2pPr>
            <a:lvl3pPr>
              <a:buClr>
                <a:schemeClr val="accent2"/>
              </a:buClr>
              <a:defRPr>
                <a:solidFill>
                  <a:schemeClr val="accent1"/>
                </a:solidFill>
              </a:defRPr>
            </a:lvl3pPr>
            <a:lvl4pPr>
              <a:buClr>
                <a:schemeClr val="accent2"/>
              </a:buClr>
              <a:defRPr>
                <a:solidFill>
                  <a:schemeClr val="accent1"/>
                </a:solidFill>
              </a:defRPr>
            </a:lvl4pPr>
            <a:lvl5pPr>
              <a:buClr>
                <a:schemeClr val="accent2"/>
              </a:buClr>
              <a:defRPr>
                <a:solidFill>
                  <a:schemeClr val="accent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7" name="Rectangle 16">
            <a:extLst>
              <a:ext uri="{FF2B5EF4-FFF2-40B4-BE49-F238E27FC236}">
                <a16:creationId xmlns:a16="http://schemas.microsoft.com/office/drawing/2014/main" id="{7A2EAA20-EA13-F943-95AF-7156B689A8C1}"/>
              </a:ext>
            </a:extLst>
          </p:cNvPr>
          <p:cNvSpPr/>
          <p:nvPr userDrawn="1"/>
        </p:nvSpPr>
        <p:spPr>
          <a:xfrm>
            <a:off x="241110" y="0"/>
            <a:ext cx="1583141" cy="6858000"/>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Date Placeholder 3">
            <a:extLst>
              <a:ext uri="{FF2B5EF4-FFF2-40B4-BE49-F238E27FC236}">
                <a16:creationId xmlns:a16="http://schemas.microsoft.com/office/drawing/2014/main" id="{49262BE9-D596-EE49-8507-B79D803EBB48}"/>
              </a:ext>
            </a:extLst>
          </p:cNvPr>
          <p:cNvSpPr>
            <a:spLocks noGrp="1"/>
          </p:cNvSpPr>
          <p:nvPr>
            <p:ph type="dt" sz="half" idx="10"/>
          </p:nvPr>
        </p:nvSpPr>
        <p:spPr>
          <a:xfrm>
            <a:off x="243484" y="6492875"/>
            <a:ext cx="1585316" cy="365125"/>
          </a:xfrm>
        </p:spPr>
        <p:txBody>
          <a:bodyPr/>
          <a:lstStyle>
            <a:lvl1pPr algn="ctr">
              <a:defRPr/>
            </a:lvl1pPr>
          </a:lstStyle>
          <a:p>
            <a:fld id="{FA6A0AD2-53AF-4D84-8AC9-3DBC493F2F75}" type="datetimeFigureOut">
              <a:rPr lang="en-US" smtClean="0"/>
              <a:pPr/>
              <a:t>3/31/2021</a:t>
            </a:fld>
            <a:endParaRPr lang="en-US"/>
          </a:p>
        </p:txBody>
      </p:sp>
      <p:pic>
        <p:nvPicPr>
          <p:cNvPr id="22" name="Picture 21" descr="A close up of a sign&#10;&#10;Description automatically generated">
            <a:extLst>
              <a:ext uri="{FF2B5EF4-FFF2-40B4-BE49-F238E27FC236}">
                <a16:creationId xmlns:a16="http://schemas.microsoft.com/office/drawing/2014/main" id="{910B0988-AF98-C545-A6AB-AD57B467B0F7}"/>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29877" y="208290"/>
            <a:ext cx="997300" cy="398921"/>
          </a:xfrm>
          <a:prstGeom prst="rect">
            <a:avLst/>
          </a:prstGeom>
        </p:spPr>
      </p:pic>
      <p:sp>
        <p:nvSpPr>
          <p:cNvPr id="23" name="Title 1">
            <a:extLst>
              <a:ext uri="{FF2B5EF4-FFF2-40B4-BE49-F238E27FC236}">
                <a16:creationId xmlns:a16="http://schemas.microsoft.com/office/drawing/2014/main" id="{BD5D7554-A478-8645-A569-84934EC2D6AE}"/>
              </a:ext>
            </a:extLst>
          </p:cNvPr>
          <p:cNvSpPr>
            <a:spLocks noGrp="1"/>
          </p:cNvSpPr>
          <p:nvPr>
            <p:ph type="title" hasCustomPrompt="1"/>
          </p:nvPr>
        </p:nvSpPr>
        <p:spPr>
          <a:xfrm>
            <a:off x="2212290" y="199694"/>
            <a:ext cx="9515883" cy="542429"/>
          </a:xfrm>
        </p:spPr>
        <p:txBody>
          <a:bodyPr>
            <a:normAutofit/>
          </a:bodyPr>
          <a:lstStyle>
            <a:lvl1pPr algn="l">
              <a:defRPr sz="3600">
                <a:solidFill>
                  <a:srgbClr val="0D6CB9"/>
                </a:solidFill>
                <a:latin typeface="+mn-lt"/>
              </a:defRPr>
            </a:lvl1pPr>
          </a:lstStyle>
          <a:p>
            <a:r>
              <a:rPr lang="en-US"/>
              <a:t>Click to add header</a:t>
            </a:r>
          </a:p>
        </p:txBody>
      </p:sp>
      <p:pic>
        <p:nvPicPr>
          <p:cNvPr id="2" name="Picture 1" descr="Logo, company name&#10;&#10;Description automatically generated">
            <a:extLst>
              <a:ext uri="{FF2B5EF4-FFF2-40B4-BE49-F238E27FC236}">
                <a16:creationId xmlns:a16="http://schemas.microsoft.com/office/drawing/2014/main" id="{13A586B6-7406-43F8-B07F-A8BD953D18A4}"/>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603525" y="5840228"/>
            <a:ext cx="865233" cy="524798"/>
          </a:xfrm>
          <a:prstGeom prst="rect">
            <a:avLst/>
          </a:prstGeom>
        </p:spPr>
      </p:pic>
    </p:spTree>
    <p:extLst>
      <p:ext uri="{BB962C8B-B14F-4D97-AF65-F5344CB8AC3E}">
        <p14:creationId xmlns:p14="http://schemas.microsoft.com/office/powerpoint/2010/main" val="411513903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6" name="Picture 5" descr="A group of people walking on a bridge&#10;&#10;Description automatically generated">
            <a:extLst>
              <a:ext uri="{FF2B5EF4-FFF2-40B4-BE49-F238E27FC236}">
                <a16:creationId xmlns:a16="http://schemas.microsoft.com/office/drawing/2014/main" id="{45223C62-28C3-4635-9AE9-ABBD588FC761}"/>
              </a:ext>
            </a:extLst>
          </p:cNvPr>
          <p:cNvPicPr>
            <a:picLocks noChangeAspect="1"/>
          </p:cNvPicPr>
          <p:nvPr userDrawn="1"/>
        </p:nvPicPr>
        <p:blipFill rotWithShape="1">
          <a:blip r:embed="rId2">
            <a:alphaModFix/>
            <a:extLst>
              <a:ext uri="{28A0092B-C50C-407E-A947-70E740481C1C}">
                <a14:useLocalDpi xmlns:a14="http://schemas.microsoft.com/office/drawing/2010/main" val="0"/>
              </a:ext>
            </a:extLst>
          </a:blip>
          <a:srcRect t="11888" b="4042"/>
          <a:stretch/>
        </p:blipFill>
        <p:spPr>
          <a:xfrm>
            <a:off x="0" y="0"/>
            <a:ext cx="12217429" cy="6858000"/>
          </a:xfrm>
          <a:prstGeom prst="rect">
            <a:avLst/>
          </a:prstGeom>
        </p:spPr>
      </p:pic>
      <p:sp>
        <p:nvSpPr>
          <p:cNvPr id="4" name="Rectangle 3">
            <a:extLst>
              <a:ext uri="{FF2B5EF4-FFF2-40B4-BE49-F238E27FC236}">
                <a16:creationId xmlns:a16="http://schemas.microsoft.com/office/drawing/2014/main" id="{0228147C-9AFB-495B-A485-811F7D37112A}"/>
              </a:ext>
            </a:extLst>
          </p:cNvPr>
          <p:cNvSpPr/>
          <p:nvPr userDrawn="1"/>
        </p:nvSpPr>
        <p:spPr>
          <a:xfrm>
            <a:off x="0" y="0"/>
            <a:ext cx="12217429" cy="6858000"/>
          </a:xfrm>
          <a:prstGeom prst="rect">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30033EEE-3823-4FA0-9C86-2F8D1358CA62}"/>
              </a:ext>
            </a:extLst>
          </p:cNvPr>
          <p:cNvSpPr/>
          <p:nvPr userDrawn="1"/>
        </p:nvSpPr>
        <p:spPr>
          <a:xfrm>
            <a:off x="361507" y="0"/>
            <a:ext cx="1573619" cy="6858000"/>
          </a:xfrm>
          <a:prstGeom prst="rect">
            <a:avLst/>
          </a:prstGeom>
          <a:solidFill>
            <a:schemeClr val="accent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descr="A close up of a sign&#10;&#10;Description automatically generated">
            <a:extLst>
              <a:ext uri="{FF2B5EF4-FFF2-40B4-BE49-F238E27FC236}">
                <a16:creationId xmlns:a16="http://schemas.microsoft.com/office/drawing/2014/main" id="{478F5A8A-81B1-4D06-B15C-B9423E8CC18C}"/>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651312" y="233478"/>
            <a:ext cx="994008" cy="397604"/>
          </a:xfrm>
          <a:prstGeom prst="rect">
            <a:avLst/>
          </a:prstGeom>
        </p:spPr>
      </p:pic>
      <p:sp>
        <p:nvSpPr>
          <p:cNvPr id="2" name="Title 1">
            <a:extLst>
              <a:ext uri="{FF2B5EF4-FFF2-40B4-BE49-F238E27FC236}">
                <a16:creationId xmlns:a16="http://schemas.microsoft.com/office/drawing/2014/main" id="{E35F915A-2D65-4403-B6A1-FAFF6BE60787}"/>
              </a:ext>
            </a:extLst>
          </p:cNvPr>
          <p:cNvSpPr>
            <a:spLocks noGrp="1"/>
          </p:cNvSpPr>
          <p:nvPr>
            <p:ph type="ctrTitle" hasCustomPrompt="1"/>
          </p:nvPr>
        </p:nvSpPr>
        <p:spPr>
          <a:xfrm>
            <a:off x="2030819" y="3848669"/>
            <a:ext cx="5507665" cy="2416920"/>
          </a:xfrm>
          <a:noFill/>
          <a:ln>
            <a:noFill/>
          </a:ln>
        </p:spPr>
        <p:txBody>
          <a:bodyPr anchor="b">
            <a:noAutofit/>
          </a:bodyPr>
          <a:lstStyle>
            <a:lvl1pPr algn="l">
              <a:defRPr sz="5400">
                <a:solidFill>
                  <a:schemeClr val="accent1"/>
                </a:solidFill>
                <a:latin typeface="+mn-lt"/>
              </a:defRPr>
            </a:lvl1pPr>
          </a:lstStyle>
          <a:p>
            <a:r>
              <a:rPr lang="en-US"/>
              <a:t>Click to edit Master title or section break</a:t>
            </a:r>
          </a:p>
        </p:txBody>
      </p:sp>
      <p:pic>
        <p:nvPicPr>
          <p:cNvPr id="3" name="Picture 2" descr="Logo, company name&#10;&#10;Description automatically generated">
            <a:extLst>
              <a:ext uri="{FF2B5EF4-FFF2-40B4-BE49-F238E27FC236}">
                <a16:creationId xmlns:a16="http://schemas.microsoft.com/office/drawing/2014/main" id="{3B2691C8-17BF-4178-8EB9-778DEDDB1A73}"/>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703509" y="6173310"/>
            <a:ext cx="865233" cy="524798"/>
          </a:xfrm>
          <a:prstGeom prst="rect">
            <a:avLst/>
          </a:prstGeom>
        </p:spPr>
      </p:pic>
    </p:spTree>
    <p:extLst>
      <p:ext uri="{BB962C8B-B14F-4D97-AF65-F5344CB8AC3E}">
        <p14:creationId xmlns:p14="http://schemas.microsoft.com/office/powerpoint/2010/main" val="361316129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12_Title and Content">
    <p:spTree>
      <p:nvGrpSpPr>
        <p:cNvPr id="1" name=""/>
        <p:cNvGrpSpPr/>
        <p:nvPr/>
      </p:nvGrpSpPr>
      <p:grpSpPr>
        <a:xfrm>
          <a:off x="0" y="0"/>
          <a:ext cx="0" cy="0"/>
          <a:chOff x="0" y="0"/>
          <a:chExt cx="0" cy="0"/>
        </a:xfrm>
      </p:grpSpPr>
      <p:sp>
        <p:nvSpPr>
          <p:cNvPr id="23" name="Rectangle 22">
            <a:extLst>
              <a:ext uri="{FF2B5EF4-FFF2-40B4-BE49-F238E27FC236}">
                <a16:creationId xmlns:a16="http://schemas.microsoft.com/office/drawing/2014/main" id="{577DCAAF-B02B-B24A-8AB0-956BA9E81D63}"/>
              </a:ext>
            </a:extLst>
          </p:cNvPr>
          <p:cNvSpPr/>
          <p:nvPr userDrawn="1"/>
        </p:nvSpPr>
        <p:spPr>
          <a:xfrm>
            <a:off x="0" y="755373"/>
            <a:ext cx="12192000" cy="160571"/>
          </a:xfrm>
          <a:prstGeom prst="rect">
            <a:avLst/>
          </a:prstGeom>
          <a:solidFill>
            <a:schemeClr val="accent2">
              <a:alpha val="7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ooter Placeholder 4">
            <a:extLst>
              <a:ext uri="{FF2B5EF4-FFF2-40B4-BE49-F238E27FC236}">
                <a16:creationId xmlns:a16="http://schemas.microsoft.com/office/drawing/2014/main" id="{A6ECAAA4-813E-4564-BA0D-541DE6772C2B}"/>
              </a:ext>
            </a:extLst>
          </p:cNvPr>
          <p:cNvSpPr>
            <a:spLocks noGrp="1"/>
          </p:cNvSpPr>
          <p:nvPr>
            <p:ph type="ftr" sz="quarter" idx="11"/>
          </p:nvPr>
        </p:nvSpPr>
        <p:spPr>
          <a:xfrm>
            <a:off x="4038600" y="6492874"/>
            <a:ext cx="4114800" cy="365125"/>
          </a:xfrm>
        </p:spPr>
        <p:txBody>
          <a:bodyPr/>
          <a:lstStyle>
            <a:lvl1pPr>
              <a:defRPr>
                <a:solidFill>
                  <a:schemeClr val="accent1"/>
                </a:solidFill>
              </a:defRPr>
            </a:lvl1pPr>
          </a:lstStyle>
          <a:p>
            <a:endParaRPr lang="en-US"/>
          </a:p>
        </p:txBody>
      </p:sp>
      <p:sp>
        <p:nvSpPr>
          <p:cNvPr id="19" name="Slide Number Placeholder 5">
            <a:extLst>
              <a:ext uri="{FF2B5EF4-FFF2-40B4-BE49-F238E27FC236}">
                <a16:creationId xmlns:a16="http://schemas.microsoft.com/office/drawing/2014/main" id="{627CC05B-DA50-4521-98AC-7116F4C50249}"/>
              </a:ext>
            </a:extLst>
          </p:cNvPr>
          <p:cNvSpPr>
            <a:spLocks noGrp="1"/>
          </p:cNvSpPr>
          <p:nvPr>
            <p:ph type="sldNum" sz="quarter" idx="12"/>
          </p:nvPr>
        </p:nvSpPr>
        <p:spPr>
          <a:xfrm>
            <a:off x="9210675" y="6492873"/>
            <a:ext cx="2743200" cy="365125"/>
          </a:xfrm>
        </p:spPr>
        <p:txBody>
          <a:bodyPr/>
          <a:lstStyle>
            <a:lvl1pPr>
              <a:defRPr>
                <a:solidFill>
                  <a:schemeClr val="accent1"/>
                </a:solidFill>
              </a:defRPr>
            </a:lvl1pPr>
          </a:lstStyle>
          <a:p>
            <a:fld id="{69C126A4-BD19-47E2-8A0E-0DE1B9D8C925}" type="slidenum">
              <a:rPr lang="en-US" smtClean="0"/>
              <a:pPr/>
              <a:t>‹#›</a:t>
            </a:fld>
            <a:endParaRPr lang="en-US"/>
          </a:p>
        </p:txBody>
      </p:sp>
      <p:sp>
        <p:nvSpPr>
          <p:cNvPr id="3" name="Content Placeholder 2">
            <a:extLst>
              <a:ext uri="{FF2B5EF4-FFF2-40B4-BE49-F238E27FC236}">
                <a16:creationId xmlns:a16="http://schemas.microsoft.com/office/drawing/2014/main" id="{A5456EDC-1A10-41B1-8C8A-3A9DA51A432F}"/>
              </a:ext>
            </a:extLst>
          </p:cNvPr>
          <p:cNvSpPr>
            <a:spLocks noGrp="1"/>
          </p:cNvSpPr>
          <p:nvPr>
            <p:ph idx="1"/>
          </p:nvPr>
        </p:nvSpPr>
        <p:spPr>
          <a:xfrm>
            <a:off x="2251880" y="1285424"/>
            <a:ext cx="5308980" cy="4351338"/>
          </a:xfrm>
          <a:prstGeom prst="rect">
            <a:avLst/>
          </a:prstGeom>
        </p:spPr>
        <p:txBody>
          <a:bodyPr/>
          <a:lstStyle>
            <a:lvl1pPr>
              <a:buClr>
                <a:schemeClr val="accent2"/>
              </a:buClr>
              <a:defRPr>
                <a:solidFill>
                  <a:schemeClr val="accent1"/>
                </a:solidFill>
              </a:defRPr>
            </a:lvl1pPr>
            <a:lvl2pPr>
              <a:buClr>
                <a:schemeClr val="accent2"/>
              </a:buClr>
              <a:defRPr>
                <a:solidFill>
                  <a:schemeClr val="accent1"/>
                </a:solidFill>
              </a:defRPr>
            </a:lvl2pPr>
            <a:lvl3pPr>
              <a:buClr>
                <a:schemeClr val="accent2"/>
              </a:buClr>
              <a:defRPr>
                <a:solidFill>
                  <a:schemeClr val="accent1"/>
                </a:solidFill>
              </a:defRPr>
            </a:lvl3pPr>
            <a:lvl4pPr>
              <a:buClr>
                <a:schemeClr val="accent2"/>
              </a:buClr>
              <a:defRPr>
                <a:solidFill>
                  <a:schemeClr val="accent1"/>
                </a:solidFill>
              </a:defRPr>
            </a:lvl4pPr>
            <a:lvl5pPr>
              <a:buClr>
                <a:schemeClr val="accent2"/>
              </a:buClr>
              <a:defRPr>
                <a:solidFill>
                  <a:schemeClr val="accent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Rectangle 10">
            <a:extLst>
              <a:ext uri="{FF2B5EF4-FFF2-40B4-BE49-F238E27FC236}">
                <a16:creationId xmlns:a16="http://schemas.microsoft.com/office/drawing/2014/main" id="{0F97521C-1BCE-4078-A60B-0FB9F0B5528E}"/>
              </a:ext>
            </a:extLst>
          </p:cNvPr>
          <p:cNvSpPr/>
          <p:nvPr userDrawn="1"/>
        </p:nvSpPr>
        <p:spPr>
          <a:xfrm>
            <a:off x="7719237" y="1285424"/>
            <a:ext cx="4114800" cy="4351338"/>
          </a:xfrm>
          <a:prstGeom prst="rect">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 Placeholder 9">
            <a:extLst>
              <a:ext uri="{FF2B5EF4-FFF2-40B4-BE49-F238E27FC236}">
                <a16:creationId xmlns:a16="http://schemas.microsoft.com/office/drawing/2014/main" id="{4B1717F6-064F-44CB-A093-DF09DFF51A7D}"/>
              </a:ext>
            </a:extLst>
          </p:cNvPr>
          <p:cNvSpPr>
            <a:spLocks noGrp="1"/>
          </p:cNvSpPr>
          <p:nvPr>
            <p:ph type="body" sz="quarter" idx="13"/>
          </p:nvPr>
        </p:nvSpPr>
        <p:spPr>
          <a:xfrm>
            <a:off x="7719237" y="1285424"/>
            <a:ext cx="409248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3" name="Rectangle 12">
            <a:extLst>
              <a:ext uri="{FF2B5EF4-FFF2-40B4-BE49-F238E27FC236}">
                <a16:creationId xmlns:a16="http://schemas.microsoft.com/office/drawing/2014/main" id="{4128DAB3-C658-FA4C-9183-4169F5C77E36}"/>
              </a:ext>
            </a:extLst>
          </p:cNvPr>
          <p:cNvSpPr/>
          <p:nvPr userDrawn="1"/>
        </p:nvSpPr>
        <p:spPr>
          <a:xfrm>
            <a:off x="241110" y="0"/>
            <a:ext cx="1583141" cy="6858000"/>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Date Placeholder 3">
            <a:extLst>
              <a:ext uri="{FF2B5EF4-FFF2-40B4-BE49-F238E27FC236}">
                <a16:creationId xmlns:a16="http://schemas.microsoft.com/office/drawing/2014/main" id="{53DBDFD6-DCC5-FE4D-9B49-5F5722AB86B0}"/>
              </a:ext>
            </a:extLst>
          </p:cNvPr>
          <p:cNvSpPr>
            <a:spLocks noGrp="1"/>
          </p:cNvSpPr>
          <p:nvPr>
            <p:ph type="dt" sz="half" idx="10"/>
          </p:nvPr>
        </p:nvSpPr>
        <p:spPr>
          <a:xfrm>
            <a:off x="243484" y="6492875"/>
            <a:ext cx="1585316" cy="365125"/>
          </a:xfrm>
        </p:spPr>
        <p:txBody>
          <a:bodyPr/>
          <a:lstStyle>
            <a:lvl1pPr algn="ctr">
              <a:defRPr/>
            </a:lvl1pPr>
          </a:lstStyle>
          <a:p>
            <a:fld id="{FA6A0AD2-53AF-4D84-8AC9-3DBC493F2F75}" type="datetimeFigureOut">
              <a:rPr lang="en-US" smtClean="0"/>
              <a:pPr/>
              <a:t>3/31/2021</a:t>
            </a:fld>
            <a:endParaRPr lang="en-US"/>
          </a:p>
        </p:txBody>
      </p:sp>
      <p:pic>
        <p:nvPicPr>
          <p:cNvPr id="24" name="Picture 23" descr="A close up of a sign&#10;&#10;Description automatically generated">
            <a:extLst>
              <a:ext uri="{FF2B5EF4-FFF2-40B4-BE49-F238E27FC236}">
                <a16:creationId xmlns:a16="http://schemas.microsoft.com/office/drawing/2014/main" id="{8C24448D-6ADF-8442-A000-775910CD0DB0}"/>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29877" y="208290"/>
            <a:ext cx="997300" cy="398921"/>
          </a:xfrm>
          <a:prstGeom prst="rect">
            <a:avLst/>
          </a:prstGeom>
        </p:spPr>
      </p:pic>
      <p:sp>
        <p:nvSpPr>
          <p:cNvPr id="25" name="Title 1">
            <a:extLst>
              <a:ext uri="{FF2B5EF4-FFF2-40B4-BE49-F238E27FC236}">
                <a16:creationId xmlns:a16="http://schemas.microsoft.com/office/drawing/2014/main" id="{1165CA6F-4364-244F-9ABF-4E81C4523BA3}"/>
              </a:ext>
            </a:extLst>
          </p:cNvPr>
          <p:cNvSpPr>
            <a:spLocks noGrp="1"/>
          </p:cNvSpPr>
          <p:nvPr>
            <p:ph type="title" hasCustomPrompt="1"/>
          </p:nvPr>
        </p:nvSpPr>
        <p:spPr>
          <a:xfrm>
            <a:off x="2212290" y="199694"/>
            <a:ext cx="9515883" cy="542429"/>
          </a:xfrm>
        </p:spPr>
        <p:txBody>
          <a:bodyPr>
            <a:normAutofit/>
          </a:bodyPr>
          <a:lstStyle>
            <a:lvl1pPr algn="l">
              <a:defRPr sz="3600">
                <a:solidFill>
                  <a:srgbClr val="0D6CB9"/>
                </a:solidFill>
                <a:latin typeface="+mn-lt"/>
              </a:defRPr>
            </a:lvl1pPr>
          </a:lstStyle>
          <a:p>
            <a:r>
              <a:rPr lang="en-US"/>
              <a:t>Click to add header</a:t>
            </a:r>
          </a:p>
        </p:txBody>
      </p:sp>
      <p:pic>
        <p:nvPicPr>
          <p:cNvPr id="2" name="Picture 1" descr="Logo, company name&#10;&#10;Description automatically generated">
            <a:extLst>
              <a:ext uri="{FF2B5EF4-FFF2-40B4-BE49-F238E27FC236}">
                <a16:creationId xmlns:a16="http://schemas.microsoft.com/office/drawing/2014/main" id="{4973D2B0-1CE9-493B-9925-CD6B89614F4F}"/>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603525" y="5840228"/>
            <a:ext cx="865233" cy="524798"/>
          </a:xfrm>
          <a:prstGeom prst="rect">
            <a:avLst/>
          </a:prstGeom>
        </p:spPr>
      </p:pic>
    </p:spTree>
    <p:extLst>
      <p:ext uri="{BB962C8B-B14F-4D97-AF65-F5344CB8AC3E}">
        <p14:creationId xmlns:p14="http://schemas.microsoft.com/office/powerpoint/2010/main" val="175510165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13_Title and Content">
    <p:spTree>
      <p:nvGrpSpPr>
        <p:cNvPr id="1" name=""/>
        <p:cNvGrpSpPr/>
        <p:nvPr/>
      </p:nvGrpSpPr>
      <p:grpSpPr>
        <a:xfrm>
          <a:off x="0" y="0"/>
          <a:ext cx="0" cy="0"/>
          <a:chOff x="0" y="0"/>
          <a:chExt cx="0" cy="0"/>
        </a:xfrm>
      </p:grpSpPr>
      <p:sp>
        <p:nvSpPr>
          <p:cNvPr id="24" name="Footer Placeholder 4">
            <a:extLst>
              <a:ext uri="{FF2B5EF4-FFF2-40B4-BE49-F238E27FC236}">
                <a16:creationId xmlns:a16="http://schemas.microsoft.com/office/drawing/2014/main" id="{67CC9ED6-411A-4AA2-93D9-7C6C1FA6EC0C}"/>
              </a:ext>
            </a:extLst>
          </p:cNvPr>
          <p:cNvSpPr>
            <a:spLocks noGrp="1"/>
          </p:cNvSpPr>
          <p:nvPr>
            <p:ph type="ftr" sz="quarter" idx="11"/>
          </p:nvPr>
        </p:nvSpPr>
        <p:spPr>
          <a:xfrm>
            <a:off x="4038600" y="6492874"/>
            <a:ext cx="4114800" cy="365125"/>
          </a:xfrm>
        </p:spPr>
        <p:txBody>
          <a:bodyPr/>
          <a:lstStyle>
            <a:lvl1pPr>
              <a:defRPr>
                <a:solidFill>
                  <a:schemeClr val="accent1"/>
                </a:solidFill>
              </a:defRPr>
            </a:lvl1pPr>
          </a:lstStyle>
          <a:p>
            <a:endParaRPr lang="en-US"/>
          </a:p>
        </p:txBody>
      </p:sp>
      <p:sp>
        <p:nvSpPr>
          <p:cNvPr id="25" name="Slide Number Placeholder 5">
            <a:extLst>
              <a:ext uri="{FF2B5EF4-FFF2-40B4-BE49-F238E27FC236}">
                <a16:creationId xmlns:a16="http://schemas.microsoft.com/office/drawing/2014/main" id="{164CE446-9449-45AF-9B88-2402D6E072B4}"/>
              </a:ext>
            </a:extLst>
          </p:cNvPr>
          <p:cNvSpPr>
            <a:spLocks noGrp="1"/>
          </p:cNvSpPr>
          <p:nvPr>
            <p:ph type="sldNum" sz="quarter" idx="12"/>
          </p:nvPr>
        </p:nvSpPr>
        <p:spPr>
          <a:xfrm>
            <a:off x="9210675" y="6492873"/>
            <a:ext cx="2743200" cy="365125"/>
          </a:xfrm>
        </p:spPr>
        <p:txBody>
          <a:bodyPr/>
          <a:lstStyle>
            <a:lvl1pPr>
              <a:defRPr>
                <a:solidFill>
                  <a:schemeClr val="accent1"/>
                </a:solidFill>
              </a:defRPr>
            </a:lvl1pPr>
          </a:lstStyle>
          <a:p>
            <a:fld id="{69C126A4-BD19-47E2-8A0E-0DE1B9D8C925}" type="slidenum">
              <a:rPr lang="en-US" smtClean="0"/>
              <a:pPr/>
              <a:t>‹#›</a:t>
            </a:fld>
            <a:endParaRPr lang="en-US"/>
          </a:p>
        </p:txBody>
      </p:sp>
      <p:sp>
        <p:nvSpPr>
          <p:cNvPr id="11" name="Rectangle 10">
            <a:extLst>
              <a:ext uri="{FF2B5EF4-FFF2-40B4-BE49-F238E27FC236}">
                <a16:creationId xmlns:a16="http://schemas.microsoft.com/office/drawing/2014/main" id="{3C630556-1203-444D-9406-8EE318B5B62D}"/>
              </a:ext>
            </a:extLst>
          </p:cNvPr>
          <p:cNvSpPr/>
          <p:nvPr userDrawn="1"/>
        </p:nvSpPr>
        <p:spPr>
          <a:xfrm>
            <a:off x="2523919" y="3223527"/>
            <a:ext cx="2200275" cy="447675"/>
          </a:xfrm>
          <a:prstGeom prst="rect">
            <a:avLst/>
          </a:prstGeom>
          <a:solidFill>
            <a:schemeClr val="bg1"/>
          </a:solid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915910CA-54F1-4812-905F-477F1B94A069}"/>
              </a:ext>
            </a:extLst>
          </p:cNvPr>
          <p:cNvSpPr/>
          <p:nvPr userDrawn="1"/>
        </p:nvSpPr>
        <p:spPr>
          <a:xfrm>
            <a:off x="4833731" y="3223527"/>
            <a:ext cx="2200275" cy="447675"/>
          </a:xfrm>
          <a:prstGeom prst="rect">
            <a:avLst/>
          </a:prstGeom>
          <a:solidFill>
            <a:schemeClr val="bg1"/>
          </a:solid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1312D5BA-B9DC-4C3A-8F29-0221C1A88107}"/>
              </a:ext>
            </a:extLst>
          </p:cNvPr>
          <p:cNvSpPr/>
          <p:nvPr userDrawn="1"/>
        </p:nvSpPr>
        <p:spPr>
          <a:xfrm>
            <a:off x="7143543" y="3223527"/>
            <a:ext cx="2200275" cy="447675"/>
          </a:xfrm>
          <a:prstGeom prst="rect">
            <a:avLst/>
          </a:prstGeom>
          <a:solidFill>
            <a:schemeClr val="bg1"/>
          </a:solid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8DFE10E2-8D3B-4767-B6E0-27F1C0B4C047}"/>
              </a:ext>
            </a:extLst>
          </p:cNvPr>
          <p:cNvSpPr/>
          <p:nvPr userDrawn="1"/>
        </p:nvSpPr>
        <p:spPr>
          <a:xfrm>
            <a:off x="9453355" y="3223291"/>
            <a:ext cx="2200275" cy="447675"/>
          </a:xfrm>
          <a:prstGeom prst="rect">
            <a:avLst/>
          </a:prstGeom>
          <a:solidFill>
            <a:schemeClr val="bg1"/>
          </a:solid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6" name="Straight Connector 15">
            <a:extLst>
              <a:ext uri="{FF2B5EF4-FFF2-40B4-BE49-F238E27FC236}">
                <a16:creationId xmlns:a16="http://schemas.microsoft.com/office/drawing/2014/main" id="{D2E6F3C4-95C1-49A1-8C1A-8B07DC3E6F2A}"/>
              </a:ext>
            </a:extLst>
          </p:cNvPr>
          <p:cNvCxnSpPr>
            <a:cxnSpLocks/>
          </p:cNvCxnSpPr>
          <p:nvPr userDrawn="1"/>
        </p:nvCxnSpPr>
        <p:spPr>
          <a:xfrm flipH="1" flipV="1">
            <a:off x="3616912" y="3681599"/>
            <a:ext cx="4763" cy="747027"/>
          </a:xfrm>
          <a:prstGeom prst="line">
            <a:avLst/>
          </a:prstGeom>
          <a:ln w="50800" cap="rnd">
            <a:solidFill>
              <a:schemeClr val="accent2"/>
            </a:solidFill>
            <a:prstDash val="sysDot"/>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7E8C7092-4FAF-491B-95F5-3A72870FA8DD}"/>
              </a:ext>
            </a:extLst>
          </p:cNvPr>
          <p:cNvCxnSpPr>
            <a:cxnSpLocks/>
          </p:cNvCxnSpPr>
          <p:nvPr userDrawn="1"/>
        </p:nvCxnSpPr>
        <p:spPr>
          <a:xfrm flipH="1" flipV="1">
            <a:off x="5929105" y="2390135"/>
            <a:ext cx="4763" cy="747027"/>
          </a:xfrm>
          <a:prstGeom prst="line">
            <a:avLst/>
          </a:prstGeom>
          <a:ln w="50800" cap="rnd">
            <a:solidFill>
              <a:schemeClr val="accent2"/>
            </a:solidFill>
            <a:prstDash val="sysDot"/>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B3C78854-7097-4280-ABBA-C6320921F609}"/>
              </a:ext>
            </a:extLst>
          </p:cNvPr>
          <p:cNvCxnSpPr>
            <a:cxnSpLocks/>
          </p:cNvCxnSpPr>
          <p:nvPr userDrawn="1"/>
        </p:nvCxnSpPr>
        <p:spPr>
          <a:xfrm flipH="1" flipV="1">
            <a:off x="8217485" y="3681598"/>
            <a:ext cx="4763" cy="747027"/>
          </a:xfrm>
          <a:prstGeom prst="line">
            <a:avLst/>
          </a:prstGeom>
          <a:ln w="50800" cap="rnd">
            <a:solidFill>
              <a:schemeClr val="accent2"/>
            </a:solidFill>
            <a:prstDash val="sysDot"/>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A0C4280E-0FDC-4BFA-9394-244BF06A903F}"/>
              </a:ext>
            </a:extLst>
          </p:cNvPr>
          <p:cNvCxnSpPr>
            <a:cxnSpLocks/>
          </p:cNvCxnSpPr>
          <p:nvPr userDrawn="1"/>
        </p:nvCxnSpPr>
        <p:spPr>
          <a:xfrm flipH="1" flipV="1">
            <a:off x="10443956" y="2390134"/>
            <a:ext cx="4763" cy="747027"/>
          </a:xfrm>
          <a:prstGeom prst="line">
            <a:avLst/>
          </a:prstGeom>
          <a:ln w="50800" cap="rnd">
            <a:solidFill>
              <a:schemeClr val="accent2"/>
            </a:solidFill>
            <a:prstDash val="sysDot"/>
          </a:ln>
        </p:spPr>
        <p:style>
          <a:lnRef idx="1">
            <a:schemeClr val="accent1"/>
          </a:lnRef>
          <a:fillRef idx="0">
            <a:schemeClr val="accent1"/>
          </a:fillRef>
          <a:effectRef idx="0">
            <a:schemeClr val="accent1"/>
          </a:effectRef>
          <a:fontRef idx="minor">
            <a:schemeClr val="tx1"/>
          </a:fontRef>
        </p:style>
      </p:cxnSp>
      <p:sp>
        <p:nvSpPr>
          <p:cNvPr id="31" name="Rectangle 30">
            <a:extLst>
              <a:ext uri="{FF2B5EF4-FFF2-40B4-BE49-F238E27FC236}">
                <a16:creationId xmlns:a16="http://schemas.microsoft.com/office/drawing/2014/main" id="{9A2BD7F4-C9CD-5E45-8A88-B96A3E033E78}"/>
              </a:ext>
            </a:extLst>
          </p:cNvPr>
          <p:cNvSpPr/>
          <p:nvPr userDrawn="1"/>
        </p:nvSpPr>
        <p:spPr>
          <a:xfrm>
            <a:off x="0" y="755373"/>
            <a:ext cx="12192000" cy="160571"/>
          </a:xfrm>
          <a:prstGeom prst="rect">
            <a:avLst/>
          </a:prstGeom>
          <a:solidFill>
            <a:schemeClr val="accent2">
              <a:alpha val="7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31">
            <a:extLst>
              <a:ext uri="{FF2B5EF4-FFF2-40B4-BE49-F238E27FC236}">
                <a16:creationId xmlns:a16="http://schemas.microsoft.com/office/drawing/2014/main" id="{EB4592BA-DF80-CC4D-BC9D-88314565611D}"/>
              </a:ext>
            </a:extLst>
          </p:cNvPr>
          <p:cNvSpPr/>
          <p:nvPr userDrawn="1"/>
        </p:nvSpPr>
        <p:spPr>
          <a:xfrm>
            <a:off x="241110" y="0"/>
            <a:ext cx="1583141" cy="6858000"/>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Date Placeholder 3">
            <a:extLst>
              <a:ext uri="{FF2B5EF4-FFF2-40B4-BE49-F238E27FC236}">
                <a16:creationId xmlns:a16="http://schemas.microsoft.com/office/drawing/2014/main" id="{C9F3F664-C802-7249-A764-71E581FA3D84}"/>
              </a:ext>
            </a:extLst>
          </p:cNvPr>
          <p:cNvSpPr>
            <a:spLocks noGrp="1"/>
          </p:cNvSpPr>
          <p:nvPr>
            <p:ph type="dt" sz="half" idx="10"/>
          </p:nvPr>
        </p:nvSpPr>
        <p:spPr>
          <a:xfrm>
            <a:off x="243484" y="6492875"/>
            <a:ext cx="1585316" cy="365125"/>
          </a:xfrm>
        </p:spPr>
        <p:txBody>
          <a:bodyPr/>
          <a:lstStyle>
            <a:lvl1pPr algn="ctr">
              <a:defRPr/>
            </a:lvl1pPr>
          </a:lstStyle>
          <a:p>
            <a:fld id="{FA6A0AD2-53AF-4D84-8AC9-3DBC493F2F75}" type="datetimeFigureOut">
              <a:rPr lang="en-US" smtClean="0"/>
              <a:pPr/>
              <a:t>3/31/2021</a:t>
            </a:fld>
            <a:endParaRPr lang="en-US"/>
          </a:p>
        </p:txBody>
      </p:sp>
      <p:pic>
        <p:nvPicPr>
          <p:cNvPr id="34" name="Picture 33" descr="A close up of a sign&#10;&#10;Description automatically generated">
            <a:extLst>
              <a:ext uri="{FF2B5EF4-FFF2-40B4-BE49-F238E27FC236}">
                <a16:creationId xmlns:a16="http://schemas.microsoft.com/office/drawing/2014/main" id="{D467C9B8-BC4D-7F47-8AA0-AA2F4BE0A222}"/>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29877" y="208290"/>
            <a:ext cx="997300" cy="398921"/>
          </a:xfrm>
          <a:prstGeom prst="rect">
            <a:avLst/>
          </a:prstGeom>
        </p:spPr>
      </p:pic>
      <p:sp>
        <p:nvSpPr>
          <p:cNvPr id="35" name="Title 1">
            <a:extLst>
              <a:ext uri="{FF2B5EF4-FFF2-40B4-BE49-F238E27FC236}">
                <a16:creationId xmlns:a16="http://schemas.microsoft.com/office/drawing/2014/main" id="{6D8DE5CC-1AD4-EE46-B391-85AE43951FAF}"/>
              </a:ext>
            </a:extLst>
          </p:cNvPr>
          <p:cNvSpPr>
            <a:spLocks noGrp="1"/>
          </p:cNvSpPr>
          <p:nvPr>
            <p:ph type="title" hasCustomPrompt="1"/>
          </p:nvPr>
        </p:nvSpPr>
        <p:spPr>
          <a:xfrm>
            <a:off x="2212290" y="199694"/>
            <a:ext cx="9515883" cy="542429"/>
          </a:xfrm>
        </p:spPr>
        <p:txBody>
          <a:bodyPr>
            <a:normAutofit/>
          </a:bodyPr>
          <a:lstStyle>
            <a:lvl1pPr algn="l">
              <a:defRPr sz="3600">
                <a:solidFill>
                  <a:srgbClr val="0D6CB9"/>
                </a:solidFill>
                <a:latin typeface="+mn-lt"/>
              </a:defRPr>
            </a:lvl1pPr>
          </a:lstStyle>
          <a:p>
            <a:r>
              <a:rPr lang="en-US"/>
              <a:t>Click to add header</a:t>
            </a:r>
          </a:p>
        </p:txBody>
      </p:sp>
      <p:pic>
        <p:nvPicPr>
          <p:cNvPr id="2" name="Picture 1" descr="Logo, company name&#10;&#10;Description automatically generated">
            <a:extLst>
              <a:ext uri="{FF2B5EF4-FFF2-40B4-BE49-F238E27FC236}">
                <a16:creationId xmlns:a16="http://schemas.microsoft.com/office/drawing/2014/main" id="{CAF8FDEC-6588-41D9-99DC-18FE86AD052D}"/>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603525" y="5840228"/>
            <a:ext cx="865233" cy="524798"/>
          </a:xfrm>
          <a:prstGeom prst="rect">
            <a:avLst/>
          </a:prstGeom>
        </p:spPr>
      </p:pic>
    </p:spTree>
    <p:extLst>
      <p:ext uri="{BB962C8B-B14F-4D97-AF65-F5344CB8AC3E}">
        <p14:creationId xmlns:p14="http://schemas.microsoft.com/office/powerpoint/2010/main" val="189067889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14_Title and Content">
    <p:spTree>
      <p:nvGrpSpPr>
        <p:cNvPr id="1" name=""/>
        <p:cNvGrpSpPr/>
        <p:nvPr/>
      </p:nvGrpSpPr>
      <p:grpSpPr>
        <a:xfrm>
          <a:off x="0" y="0"/>
          <a:ext cx="0" cy="0"/>
          <a:chOff x="0" y="0"/>
          <a:chExt cx="0" cy="0"/>
        </a:xfrm>
      </p:grpSpPr>
      <p:sp>
        <p:nvSpPr>
          <p:cNvPr id="22" name="Footer Placeholder 4">
            <a:extLst>
              <a:ext uri="{FF2B5EF4-FFF2-40B4-BE49-F238E27FC236}">
                <a16:creationId xmlns:a16="http://schemas.microsoft.com/office/drawing/2014/main" id="{52249239-F68B-4147-B1D1-C5BAEF52ACB1}"/>
              </a:ext>
            </a:extLst>
          </p:cNvPr>
          <p:cNvSpPr>
            <a:spLocks noGrp="1"/>
          </p:cNvSpPr>
          <p:nvPr>
            <p:ph type="ftr" sz="quarter" idx="11"/>
          </p:nvPr>
        </p:nvSpPr>
        <p:spPr>
          <a:xfrm>
            <a:off x="4038600" y="6492874"/>
            <a:ext cx="4114800" cy="365125"/>
          </a:xfrm>
        </p:spPr>
        <p:txBody>
          <a:bodyPr/>
          <a:lstStyle>
            <a:lvl1pPr>
              <a:defRPr>
                <a:solidFill>
                  <a:schemeClr val="accent1"/>
                </a:solidFill>
              </a:defRPr>
            </a:lvl1pPr>
          </a:lstStyle>
          <a:p>
            <a:endParaRPr lang="en-US"/>
          </a:p>
        </p:txBody>
      </p:sp>
      <p:sp>
        <p:nvSpPr>
          <p:cNvPr id="23" name="Slide Number Placeholder 5">
            <a:extLst>
              <a:ext uri="{FF2B5EF4-FFF2-40B4-BE49-F238E27FC236}">
                <a16:creationId xmlns:a16="http://schemas.microsoft.com/office/drawing/2014/main" id="{B4F8CBC6-0EA4-454E-9AE7-330D0B07DBA8}"/>
              </a:ext>
            </a:extLst>
          </p:cNvPr>
          <p:cNvSpPr>
            <a:spLocks noGrp="1"/>
          </p:cNvSpPr>
          <p:nvPr>
            <p:ph type="sldNum" sz="quarter" idx="12"/>
          </p:nvPr>
        </p:nvSpPr>
        <p:spPr>
          <a:xfrm>
            <a:off x="9210675" y="6492873"/>
            <a:ext cx="2743200" cy="365125"/>
          </a:xfrm>
        </p:spPr>
        <p:txBody>
          <a:bodyPr/>
          <a:lstStyle>
            <a:lvl1pPr>
              <a:defRPr>
                <a:solidFill>
                  <a:schemeClr val="accent1"/>
                </a:solidFill>
              </a:defRPr>
            </a:lvl1pPr>
          </a:lstStyle>
          <a:p>
            <a:fld id="{69C126A4-BD19-47E2-8A0E-0DE1B9D8C925}" type="slidenum">
              <a:rPr lang="en-US" smtClean="0"/>
              <a:pPr/>
              <a:t>‹#›</a:t>
            </a:fld>
            <a:endParaRPr lang="en-US"/>
          </a:p>
        </p:txBody>
      </p:sp>
      <p:sp>
        <p:nvSpPr>
          <p:cNvPr id="10" name="Rectangle 9">
            <a:extLst>
              <a:ext uri="{FF2B5EF4-FFF2-40B4-BE49-F238E27FC236}">
                <a16:creationId xmlns:a16="http://schemas.microsoft.com/office/drawing/2014/main" id="{52A689B4-7CB5-4150-A72A-0CECA6C94C1B}"/>
              </a:ext>
            </a:extLst>
          </p:cNvPr>
          <p:cNvSpPr/>
          <p:nvPr userDrawn="1"/>
        </p:nvSpPr>
        <p:spPr>
          <a:xfrm>
            <a:off x="2381529" y="1242035"/>
            <a:ext cx="4557159" cy="1967024"/>
          </a:xfrm>
          <a:prstGeom prst="rect">
            <a:avLst/>
          </a:prstGeom>
          <a:solidFill>
            <a:schemeClr val="bg1"/>
          </a:solid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6C30B6CA-CF8E-4672-850C-BD70C9603821}"/>
              </a:ext>
            </a:extLst>
          </p:cNvPr>
          <p:cNvSpPr/>
          <p:nvPr userDrawn="1"/>
        </p:nvSpPr>
        <p:spPr>
          <a:xfrm>
            <a:off x="2381528" y="3731447"/>
            <a:ext cx="4557159" cy="1967024"/>
          </a:xfrm>
          <a:prstGeom prst="rect">
            <a:avLst/>
          </a:prstGeom>
          <a:solidFill>
            <a:schemeClr val="bg1"/>
          </a:solid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97DFA0AC-AA6C-48D9-975D-40B547596326}"/>
              </a:ext>
            </a:extLst>
          </p:cNvPr>
          <p:cNvSpPr/>
          <p:nvPr userDrawn="1"/>
        </p:nvSpPr>
        <p:spPr>
          <a:xfrm>
            <a:off x="7223399" y="1226548"/>
            <a:ext cx="4557159" cy="1967024"/>
          </a:xfrm>
          <a:prstGeom prst="rect">
            <a:avLst/>
          </a:prstGeom>
          <a:solidFill>
            <a:schemeClr val="bg1"/>
          </a:solid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2CE3B6A9-6BD0-49EC-BAE1-4EA85B6203D7}"/>
              </a:ext>
            </a:extLst>
          </p:cNvPr>
          <p:cNvSpPr/>
          <p:nvPr userDrawn="1"/>
        </p:nvSpPr>
        <p:spPr>
          <a:xfrm>
            <a:off x="7255633" y="3728614"/>
            <a:ext cx="4557159" cy="1967024"/>
          </a:xfrm>
          <a:prstGeom prst="rect">
            <a:avLst/>
          </a:prstGeom>
          <a:solidFill>
            <a:schemeClr val="bg1"/>
          </a:solid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 Placeholder 12">
            <a:extLst>
              <a:ext uri="{FF2B5EF4-FFF2-40B4-BE49-F238E27FC236}">
                <a16:creationId xmlns:a16="http://schemas.microsoft.com/office/drawing/2014/main" id="{D7ACE795-39A5-44AF-BE69-ACAD8F831018}"/>
              </a:ext>
            </a:extLst>
          </p:cNvPr>
          <p:cNvSpPr>
            <a:spLocks noGrp="1"/>
          </p:cNvSpPr>
          <p:nvPr>
            <p:ph type="body" sz="quarter" idx="14"/>
          </p:nvPr>
        </p:nvSpPr>
        <p:spPr>
          <a:xfrm>
            <a:off x="2428686" y="1289300"/>
            <a:ext cx="4462841" cy="1847185"/>
          </a:xfrm>
          <a:prstGeom prst="rect">
            <a:avLst/>
          </a:prstGeom>
        </p:spPr>
        <p:txBody>
          <a:bodyPr/>
          <a:lstStyle>
            <a:lvl1pPr>
              <a:buClr>
                <a:schemeClr val="accent2"/>
              </a:buClr>
              <a:defRPr sz="2400">
                <a:solidFill>
                  <a:schemeClr val="tx1">
                    <a:lumMod val="65000"/>
                    <a:lumOff val="35000"/>
                  </a:schemeClr>
                </a:solidFill>
              </a:defRPr>
            </a:lvl1pPr>
            <a:lvl2pPr marL="800100" indent="-342900">
              <a:buClr>
                <a:srgbClr val="0D6CB9"/>
              </a:buClr>
              <a:buFont typeface="Arial" panose="020B0604020202020204" pitchFamily="34" charset="0"/>
              <a:buChar char="•"/>
              <a:defRPr sz="2000">
                <a:solidFill>
                  <a:schemeClr val="tx1">
                    <a:lumMod val="65000"/>
                    <a:lumOff val="35000"/>
                  </a:schemeClr>
                </a:solidFill>
              </a:defRPr>
            </a:lvl2pPr>
            <a:lvl3pPr>
              <a:defRPr sz="1800">
                <a:solidFill>
                  <a:schemeClr val="tx2"/>
                </a:solidFill>
              </a:defRPr>
            </a:lvl3pPr>
            <a:lvl4pPr>
              <a:defRPr sz="1600">
                <a:solidFill>
                  <a:schemeClr val="tx2"/>
                </a:solidFill>
              </a:defRPr>
            </a:lvl4pPr>
            <a:lvl5pPr>
              <a:defRPr>
                <a:solidFill>
                  <a:schemeClr val="tx2"/>
                </a:solidFill>
              </a:defRPr>
            </a:lvl5pPr>
          </a:lstStyle>
          <a:p>
            <a:pPr lvl="0"/>
            <a:r>
              <a:rPr lang="en-US"/>
              <a:t>Click to edit Master text styles</a:t>
            </a:r>
          </a:p>
          <a:p>
            <a:pPr lvl="1"/>
            <a:r>
              <a:rPr lang="en-US"/>
              <a:t>Second level</a:t>
            </a:r>
          </a:p>
        </p:txBody>
      </p:sp>
      <p:sp>
        <p:nvSpPr>
          <p:cNvPr id="15" name="Text Placeholder 12">
            <a:extLst>
              <a:ext uri="{FF2B5EF4-FFF2-40B4-BE49-F238E27FC236}">
                <a16:creationId xmlns:a16="http://schemas.microsoft.com/office/drawing/2014/main" id="{D70694BD-2766-4F24-B88E-F6B550AE666B}"/>
              </a:ext>
            </a:extLst>
          </p:cNvPr>
          <p:cNvSpPr>
            <a:spLocks noGrp="1"/>
          </p:cNvSpPr>
          <p:nvPr>
            <p:ph type="body" sz="quarter" idx="15"/>
          </p:nvPr>
        </p:nvSpPr>
        <p:spPr>
          <a:xfrm>
            <a:off x="2428685" y="3791366"/>
            <a:ext cx="4462841" cy="1847185"/>
          </a:xfrm>
          <a:prstGeom prst="rect">
            <a:avLst/>
          </a:prstGeom>
        </p:spPr>
        <p:txBody>
          <a:bodyPr/>
          <a:lstStyle>
            <a:lvl1pPr>
              <a:buClr>
                <a:schemeClr val="accent2"/>
              </a:buClr>
              <a:defRPr sz="2400">
                <a:solidFill>
                  <a:schemeClr val="tx1">
                    <a:lumMod val="65000"/>
                    <a:lumOff val="35000"/>
                  </a:schemeClr>
                </a:solidFill>
              </a:defRPr>
            </a:lvl1pPr>
            <a:lvl2pPr marL="685800" indent="-228600">
              <a:buClr>
                <a:srgbClr val="0D6CB9"/>
              </a:buClr>
              <a:buFont typeface="Arial" panose="020B0604020202020204" pitchFamily="34" charset="0"/>
              <a:buChar char="•"/>
              <a:defRPr sz="2000">
                <a:solidFill>
                  <a:schemeClr val="tx1">
                    <a:lumMod val="65000"/>
                    <a:lumOff val="35000"/>
                  </a:schemeClr>
                </a:solidFill>
              </a:defRPr>
            </a:lvl2pPr>
            <a:lvl3pPr>
              <a:defRPr sz="1800">
                <a:solidFill>
                  <a:schemeClr val="tx2"/>
                </a:solidFill>
              </a:defRPr>
            </a:lvl3pPr>
            <a:lvl4pPr>
              <a:defRPr sz="1600">
                <a:solidFill>
                  <a:schemeClr val="tx2"/>
                </a:solidFill>
              </a:defRPr>
            </a:lvl4pPr>
            <a:lvl5pPr>
              <a:defRPr>
                <a:solidFill>
                  <a:schemeClr val="tx2"/>
                </a:solidFill>
              </a:defRPr>
            </a:lvl5pPr>
          </a:lstStyle>
          <a:p>
            <a:pPr lvl="0"/>
            <a:r>
              <a:rPr lang="en-US"/>
              <a:t>Click to edit Master text styles</a:t>
            </a:r>
          </a:p>
          <a:p>
            <a:pPr lvl="1"/>
            <a:r>
              <a:rPr lang="en-US"/>
              <a:t>Second level</a:t>
            </a:r>
          </a:p>
        </p:txBody>
      </p:sp>
      <p:sp>
        <p:nvSpPr>
          <p:cNvPr id="16" name="Text Placeholder 12">
            <a:extLst>
              <a:ext uri="{FF2B5EF4-FFF2-40B4-BE49-F238E27FC236}">
                <a16:creationId xmlns:a16="http://schemas.microsoft.com/office/drawing/2014/main" id="{1246A60D-83B3-4754-B14D-1E822DFD43F5}"/>
              </a:ext>
            </a:extLst>
          </p:cNvPr>
          <p:cNvSpPr>
            <a:spLocks noGrp="1"/>
          </p:cNvSpPr>
          <p:nvPr>
            <p:ph type="body" sz="quarter" idx="16"/>
          </p:nvPr>
        </p:nvSpPr>
        <p:spPr>
          <a:xfrm>
            <a:off x="7270557" y="1270715"/>
            <a:ext cx="4462841" cy="1847185"/>
          </a:xfrm>
          <a:prstGeom prst="rect">
            <a:avLst/>
          </a:prstGeom>
        </p:spPr>
        <p:txBody>
          <a:bodyPr/>
          <a:lstStyle>
            <a:lvl1pPr>
              <a:buClr>
                <a:schemeClr val="accent2"/>
              </a:buClr>
              <a:defRPr sz="2400">
                <a:solidFill>
                  <a:schemeClr val="tx1">
                    <a:lumMod val="65000"/>
                    <a:lumOff val="35000"/>
                  </a:schemeClr>
                </a:solidFill>
              </a:defRPr>
            </a:lvl1pPr>
            <a:lvl2pPr marL="685800" indent="-228600">
              <a:buClr>
                <a:srgbClr val="0D6CB9"/>
              </a:buClr>
              <a:buFont typeface="Arial" panose="020B0604020202020204" pitchFamily="34" charset="0"/>
              <a:buChar char="•"/>
              <a:defRPr sz="2000">
                <a:solidFill>
                  <a:schemeClr val="tx1">
                    <a:lumMod val="65000"/>
                    <a:lumOff val="35000"/>
                  </a:schemeClr>
                </a:solidFill>
              </a:defRPr>
            </a:lvl2pPr>
            <a:lvl3pPr>
              <a:defRPr sz="1800">
                <a:solidFill>
                  <a:schemeClr val="tx2"/>
                </a:solidFill>
              </a:defRPr>
            </a:lvl3pPr>
            <a:lvl4pPr>
              <a:defRPr sz="1600">
                <a:solidFill>
                  <a:schemeClr val="tx2"/>
                </a:solidFill>
              </a:defRPr>
            </a:lvl4pPr>
            <a:lvl5pPr>
              <a:defRPr>
                <a:solidFill>
                  <a:schemeClr val="tx2"/>
                </a:solidFill>
              </a:defRPr>
            </a:lvl5pPr>
          </a:lstStyle>
          <a:p>
            <a:pPr lvl="0"/>
            <a:r>
              <a:rPr lang="en-US"/>
              <a:t>Click to edit Master text styles</a:t>
            </a:r>
          </a:p>
          <a:p>
            <a:pPr lvl="1"/>
            <a:r>
              <a:rPr lang="en-US"/>
              <a:t>Second level</a:t>
            </a:r>
          </a:p>
        </p:txBody>
      </p:sp>
      <p:sp>
        <p:nvSpPr>
          <p:cNvPr id="17" name="Text Placeholder 12">
            <a:extLst>
              <a:ext uri="{FF2B5EF4-FFF2-40B4-BE49-F238E27FC236}">
                <a16:creationId xmlns:a16="http://schemas.microsoft.com/office/drawing/2014/main" id="{9C65ADA2-B7F5-41AA-B308-B1E34FA3F68B}"/>
              </a:ext>
            </a:extLst>
          </p:cNvPr>
          <p:cNvSpPr>
            <a:spLocks noGrp="1"/>
          </p:cNvSpPr>
          <p:nvPr>
            <p:ph type="body" sz="quarter" idx="17"/>
          </p:nvPr>
        </p:nvSpPr>
        <p:spPr>
          <a:xfrm>
            <a:off x="7349950" y="3791366"/>
            <a:ext cx="4462841" cy="1847185"/>
          </a:xfrm>
          <a:prstGeom prst="rect">
            <a:avLst/>
          </a:prstGeom>
        </p:spPr>
        <p:txBody>
          <a:bodyPr/>
          <a:lstStyle>
            <a:lvl1pPr>
              <a:buClr>
                <a:schemeClr val="accent2"/>
              </a:buClr>
              <a:defRPr sz="2400">
                <a:solidFill>
                  <a:schemeClr val="tx1">
                    <a:lumMod val="65000"/>
                    <a:lumOff val="35000"/>
                  </a:schemeClr>
                </a:solidFill>
              </a:defRPr>
            </a:lvl1pPr>
            <a:lvl2pPr marL="685800" indent="-228600">
              <a:buClr>
                <a:srgbClr val="0D6CB9"/>
              </a:buClr>
              <a:buFont typeface="Arial" panose="020B0604020202020204" pitchFamily="34" charset="0"/>
              <a:buChar char="•"/>
              <a:defRPr sz="2000">
                <a:solidFill>
                  <a:schemeClr val="tx1">
                    <a:lumMod val="65000"/>
                    <a:lumOff val="35000"/>
                  </a:schemeClr>
                </a:solidFill>
              </a:defRPr>
            </a:lvl2pPr>
            <a:lvl3pPr>
              <a:defRPr sz="1800">
                <a:solidFill>
                  <a:schemeClr val="tx2"/>
                </a:solidFill>
              </a:defRPr>
            </a:lvl3pPr>
            <a:lvl4pPr>
              <a:defRPr sz="1600">
                <a:solidFill>
                  <a:schemeClr val="tx2"/>
                </a:solidFill>
              </a:defRPr>
            </a:lvl4pPr>
            <a:lvl5pPr>
              <a:defRPr>
                <a:solidFill>
                  <a:schemeClr val="tx2"/>
                </a:solidFill>
              </a:defRPr>
            </a:lvl5pPr>
          </a:lstStyle>
          <a:p>
            <a:pPr lvl="0"/>
            <a:r>
              <a:rPr lang="en-US"/>
              <a:t>Click to edit Master text styles</a:t>
            </a:r>
          </a:p>
          <a:p>
            <a:pPr lvl="1"/>
            <a:r>
              <a:rPr lang="en-US"/>
              <a:t>Second level</a:t>
            </a:r>
          </a:p>
        </p:txBody>
      </p:sp>
      <p:pic>
        <p:nvPicPr>
          <p:cNvPr id="25" name="Picture 24" descr="A close up of a sign&#10;&#10;Description automatically generated">
            <a:extLst>
              <a:ext uri="{FF2B5EF4-FFF2-40B4-BE49-F238E27FC236}">
                <a16:creationId xmlns:a16="http://schemas.microsoft.com/office/drawing/2014/main" id="{FDDB49D4-8143-9B46-A2E3-F54C2E2C2268}"/>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29877" y="208290"/>
            <a:ext cx="997300" cy="398921"/>
          </a:xfrm>
          <a:prstGeom prst="rect">
            <a:avLst/>
          </a:prstGeom>
        </p:spPr>
      </p:pic>
      <p:sp>
        <p:nvSpPr>
          <p:cNvPr id="27" name="Date Placeholder 3">
            <a:extLst>
              <a:ext uri="{FF2B5EF4-FFF2-40B4-BE49-F238E27FC236}">
                <a16:creationId xmlns:a16="http://schemas.microsoft.com/office/drawing/2014/main" id="{E45AD176-A492-564A-9120-30D5931E75EB}"/>
              </a:ext>
            </a:extLst>
          </p:cNvPr>
          <p:cNvSpPr>
            <a:spLocks noGrp="1"/>
          </p:cNvSpPr>
          <p:nvPr>
            <p:ph type="dt" sz="half" idx="10"/>
          </p:nvPr>
        </p:nvSpPr>
        <p:spPr>
          <a:xfrm>
            <a:off x="243484" y="6492875"/>
            <a:ext cx="1585316" cy="365125"/>
          </a:xfrm>
        </p:spPr>
        <p:txBody>
          <a:bodyPr/>
          <a:lstStyle>
            <a:lvl1pPr algn="ctr">
              <a:defRPr/>
            </a:lvl1pPr>
          </a:lstStyle>
          <a:p>
            <a:fld id="{FA6A0AD2-53AF-4D84-8AC9-3DBC493F2F75}" type="datetimeFigureOut">
              <a:rPr lang="en-US" smtClean="0"/>
              <a:pPr/>
              <a:t>3/31/2021</a:t>
            </a:fld>
            <a:endParaRPr lang="en-US"/>
          </a:p>
        </p:txBody>
      </p:sp>
      <p:sp>
        <p:nvSpPr>
          <p:cNvPr id="28" name="Rectangle 27">
            <a:extLst>
              <a:ext uri="{FF2B5EF4-FFF2-40B4-BE49-F238E27FC236}">
                <a16:creationId xmlns:a16="http://schemas.microsoft.com/office/drawing/2014/main" id="{FA2D2368-DB91-5641-B72D-CAD3B3692E26}"/>
              </a:ext>
            </a:extLst>
          </p:cNvPr>
          <p:cNvSpPr/>
          <p:nvPr userDrawn="1"/>
        </p:nvSpPr>
        <p:spPr>
          <a:xfrm>
            <a:off x="0" y="755373"/>
            <a:ext cx="12192000" cy="160571"/>
          </a:xfrm>
          <a:prstGeom prst="rect">
            <a:avLst/>
          </a:prstGeom>
          <a:solidFill>
            <a:schemeClr val="accent2">
              <a:alpha val="7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42FE50E5-E585-294D-8EA1-6FF47F94FAEF}"/>
              </a:ext>
            </a:extLst>
          </p:cNvPr>
          <p:cNvSpPr/>
          <p:nvPr userDrawn="1"/>
        </p:nvSpPr>
        <p:spPr>
          <a:xfrm>
            <a:off x="241110" y="0"/>
            <a:ext cx="1583141" cy="6858000"/>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Date Placeholder 3">
            <a:extLst>
              <a:ext uri="{FF2B5EF4-FFF2-40B4-BE49-F238E27FC236}">
                <a16:creationId xmlns:a16="http://schemas.microsoft.com/office/drawing/2014/main" id="{24516B70-534E-B846-AFCE-7DEC40C1C0F1}"/>
              </a:ext>
            </a:extLst>
          </p:cNvPr>
          <p:cNvSpPr txBox="1">
            <a:spLocks/>
          </p:cNvSpPr>
          <p:nvPr userDrawn="1"/>
        </p:nvSpPr>
        <p:spPr>
          <a:xfrm>
            <a:off x="243484" y="6492875"/>
            <a:ext cx="1585316" cy="36512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FA6A0AD2-53AF-4D84-8AC9-3DBC493F2F75}" type="datetimeFigureOut">
              <a:rPr lang="en-US" smtClean="0"/>
              <a:pPr/>
              <a:t>3/31/2021</a:t>
            </a:fld>
            <a:endParaRPr lang="en-US"/>
          </a:p>
        </p:txBody>
      </p:sp>
      <p:pic>
        <p:nvPicPr>
          <p:cNvPr id="31" name="Picture 30" descr="A close up of a sign&#10;&#10;Description automatically generated">
            <a:extLst>
              <a:ext uri="{FF2B5EF4-FFF2-40B4-BE49-F238E27FC236}">
                <a16:creationId xmlns:a16="http://schemas.microsoft.com/office/drawing/2014/main" id="{1D042591-5AE2-0747-992B-D8913100411F}"/>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29877" y="208290"/>
            <a:ext cx="997300" cy="398921"/>
          </a:xfrm>
          <a:prstGeom prst="rect">
            <a:avLst/>
          </a:prstGeom>
        </p:spPr>
      </p:pic>
      <p:sp>
        <p:nvSpPr>
          <p:cNvPr id="32" name="Title 1">
            <a:extLst>
              <a:ext uri="{FF2B5EF4-FFF2-40B4-BE49-F238E27FC236}">
                <a16:creationId xmlns:a16="http://schemas.microsoft.com/office/drawing/2014/main" id="{6BF1E2C7-B4C7-9940-9534-D5A78B0DBD66}"/>
              </a:ext>
            </a:extLst>
          </p:cNvPr>
          <p:cNvSpPr>
            <a:spLocks noGrp="1"/>
          </p:cNvSpPr>
          <p:nvPr>
            <p:ph type="title" hasCustomPrompt="1"/>
          </p:nvPr>
        </p:nvSpPr>
        <p:spPr>
          <a:xfrm>
            <a:off x="2212290" y="199694"/>
            <a:ext cx="9515883" cy="542429"/>
          </a:xfrm>
        </p:spPr>
        <p:txBody>
          <a:bodyPr>
            <a:normAutofit/>
          </a:bodyPr>
          <a:lstStyle>
            <a:lvl1pPr algn="l">
              <a:defRPr sz="3600">
                <a:solidFill>
                  <a:srgbClr val="0D6CB9"/>
                </a:solidFill>
                <a:latin typeface="+mn-lt"/>
              </a:defRPr>
            </a:lvl1pPr>
          </a:lstStyle>
          <a:p>
            <a:r>
              <a:rPr lang="en-US"/>
              <a:t>Click to add header</a:t>
            </a:r>
          </a:p>
        </p:txBody>
      </p:sp>
      <p:pic>
        <p:nvPicPr>
          <p:cNvPr id="2" name="Picture 1" descr="Logo, company name&#10;&#10;Description automatically generated">
            <a:extLst>
              <a:ext uri="{FF2B5EF4-FFF2-40B4-BE49-F238E27FC236}">
                <a16:creationId xmlns:a16="http://schemas.microsoft.com/office/drawing/2014/main" id="{5BF0BE0F-8278-429A-ABC4-48862EE15D96}"/>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603525" y="5840228"/>
            <a:ext cx="865233" cy="524798"/>
          </a:xfrm>
          <a:prstGeom prst="rect">
            <a:avLst/>
          </a:prstGeom>
        </p:spPr>
      </p:pic>
    </p:spTree>
    <p:extLst>
      <p:ext uri="{BB962C8B-B14F-4D97-AF65-F5344CB8AC3E}">
        <p14:creationId xmlns:p14="http://schemas.microsoft.com/office/powerpoint/2010/main" val="358345708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11_Title and Content">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51BE9050-50FF-4330-8FD2-DAA2A68D4BF7}"/>
              </a:ext>
            </a:extLst>
          </p:cNvPr>
          <p:cNvSpPr>
            <a:spLocks noGrp="1"/>
          </p:cNvSpPr>
          <p:nvPr>
            <p:ph type="dt" sz="half" idx="10"/>
          </p:nvPr>
        </p:nvSpPr>
        <p:spPr>
          <a:xfrm>
            <a:off x="627797" y="6492875"/>
            <a:ext cx="2743200" cy="365125"/>
          </a:xfrm>
        </p:spPr>
        <p:txBody>
          <a:bodyPr/>
          <a:lstStyle/>
          <a:p>
            <a:fld id="{FA6A0AD2-53AF-4D84-8AC9-3DBC493F2F75}" type="datetimeFigureOut">
              <a:rPr lang="en-US" smtClean="0"/>
              <a:t>3/31/2021</a:t>
            </a:fld>
            <a:endParaRPr lang="en-US"/>
          </a:p>
        </p:txBody>
      </p:sp>
      <p:sp>
        <p:nvSpPr>
          <p:cNvPr id="5" name="Footer Placeholder 4">
            <a:extLst>
              <a:ext uri="{FF2B5EF4-FFF2-40B4-BE49-F238E27FC236}">
                <a16:creationId xmlns:a16="http://schemas.microsoft.com/office/drawing/2014/main" id="{FBC81A91-6111-4E0C-A869-7E9C2FDE4082}"/>
              </a:ext>
            </a:extLst>
          </p:cNvPr>
          <p:cNvSpPr>
            <a:spLocks noGrp="1"/>
          </p:cNvSpPr>
          <p:nvPr>
            <p:ph type="ftr" sz="quarter" idx="11"/>
          </p:nvPr>
        </p:nvSpPr>
        <p:spPr>
          <a:xfrm>
            <a:off x="4038600" y="6492874"/>
            <a:ext cx="4114800" cy="365125"/>
          </a:xfrm>
        </p:spPr>
        <p:txBody>
          <a:bodyPr/>
          <a:lstStyle>
            <a:lvl1pPr>
              <a:defRPr>
                <a:solidFill>
                  <a:schemeClr val="accent1"/>
                </a:solidFill>
              </a:defRPr>
            </a:lvl1pPr>
          </a:lstStyle>
          <a:p>
            <a:endParaRPr lang="en-US"/>
          </a:p>
        </p:txBody>
      </p:sp>
      <p:sp>
        <p:nvSpPr>
          <p:cNvPr id="6" name="Slide Number Placeholder 5">
            <a:extLst>
              <a:ext uri="{FF2B5EF4-FFF2-40B4-BE49-F238E27FC236}">
                <a16:creationId xmlns:a16="http://schemas.microsoft.com/office/drawing/2014/main" id="{FE95038C-8DCC-497B-8852-2117A77C83F9}"/>
              </a:ext>
            </a:extLst>
          </p:cNvPr>
          <p:cNvSpPr>
            <a:spLocks noGrp="1"/>
          </p:cNvSpPr>
          <p:nvPr>
            <p:ph type="sldNum" sz="quarter" idx="12"/>
          </p:nvPr>
        </p:nvSpPr>
        <p:spPr>
          <a:xfrm>
            <a:off x="9210675" y="6492873"/>
            <a:ext cx="2743200" cy="365125"/>
          </a:xfrm>
        </p:spPr>
        <p:txBody>
          <a:bodyPr/>
          <a:lstStyle>
            <a:lvl1pPr>
              <a:defRPr>
                <a:solidFill>
                  <a:schemeClr val="accent1"/>
                </a:solidFill>
              </a:defRPr>
            </a:lvl1pPr>
          </a:lstStyle>
          <a:p>
            <a:fld id="{69C126A4-BD19-47E2-8A0E-0DE1B9D8C925}" type="slidenum">
              <a:rPr lang="en-US" smtClean="0"/>
              <a:pPr/>
              <a:t>‹#›</a:t>
            </a:fld>
            <a:endParaRPr lang="en-US"/>
          </a:p>
        </p:txBody>
      </p:sp>
    </p:spTree>
    <p:extLst>
      <p:ext uri="{BB962C8B-B14F-4D97-AF65-F5344CB8AC3E}">
        <p14:creationId xmlns:p14="http://schemas.microsoft.com/office/powerpoint/2010/main" val="376348364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15_Title and Content">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B17A0E8C-5BD7-4700-910D-186567B7387F}"/>
              </a:ext>
            </a:extLst>
          </p:cNvPr>
          <p:cNvSpPr/>
          <p:nvPr userDrawn="1"/>
        </p:nvSpPr>
        <p:spPr>
          <a:xfrm>
            <a:off x="0" y="164595"/>
            <a:ext cx="12192000" cy="751350"/>
          </a:xfrm>
          <a:prstGeom prst="rect">
            <a:avLst/>
          </a:prstGeom>
          <a:solidFill>
            <a:schemeClr val="accent1">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ooter Placeholder 4">
            <a:extLst>
              <a:ext uri="{FF2B5EF4-FFF2-40B4-BE49-F238E27FC236}">
                <a16:creationId xmlns:a16="http://schemas.microsoft.com/office/drawing/2014/main" id="{525C8F73-2D17-4CBB-8381-D1323C9DA8B9}"/>
              </a:ext>
            </a:extLst>
          </p:cNvPr>
          <p:cNvSpPr>
            <a:spLocks noGrp="1"/>
          </p:cNvSpPr>
          <p:nvPr>
            <p:ph type="ftr" sz="quarter" idx="11"/>
          </p:nvPr>
        </p:nvSpPr>
        <p:spPr>
          <a:xfrm>
            <a:off x="4038600" y="6492874"/>
            <a:ext cx="4114800" cy="365125"/>
          </a:xfrm>
        </p:spPr>
        <p:txBody>
          <a:bodyPr/>
          <a:lstStyle>
            <a:lvl1pPr>
              <a:defRPr>
                <a:solidFill>
                  <a:schemeClr val="accent1"/>
                </a:solidFill>
              </a:defRPr>
            </a:lvl1pPr>
          </a:lstStyle>
          <a:p>
            <a:endParaRPr lang="en-US"/>
          </a:p>
        </p:txBody>
      </p:sp>
      <p:sp>
        <p:nvSpPr>
          <p:cNvPr id="15" name="Slide Number Placeholder 5">
            <a:extLst>
              <a:ext uri="{FF2B5EF4-FFF2-40B4-BE49-F238E27FC236}">
                <a16:creationId xmlns:a16="http://schemas.microsoft.com/office/drawing/2014/main" id="{B333C5E1-1EDD-41B7-9D2F-B0420BABB61A}"/>
              </a:ext>
            </a:extLst>
          </p:cNvPr>
          <p:cNvSpPr>
            <a:spLocks noGrp="1"/>
          </p:cNvSpPr>
          <p:nvPr>
            <p:ph type="sldNum" sz="quarter" idx="12"/>
          </p:nvPr>
        </p:nvSpPr>
        <p:spPr>
          <a:xfrm>
            <a:off x="9210675" y="6492873"/>
            <a:ext cx="2743200" cy="365125"/>
          </a:xfrm>
        </p:spPr>
        <p:txBody>
          <a:bodyPr/>
          <a:lstStyle>
            <a:lvl1pPr>
              <a:defRPr>
                <a:solidFill>
                  <a:schemeClr val="accent1"/>
                </a:solidFill>
              </a:defRPr>
            </a:lvl1pPr>
          </a:lstStyle>
          <a:p>
            <a:fld id="{69C126A4-BD19-47E2-8A0E-0DE1B9D8C925}" type="slidenum">
              <a:rPr lang="en-US" smtClean="0"/>
              <a:pPr/>
              <a:t>‹#›</a:t>
            </a:fld>
            <a:endParaRPr lang="en-US"/>
          </a:p>
        </p:txBody>
      </p:sp>
      <p:sp>
        <p:nvSpPr>
          <p:cNvPr id="2" name="Title 1">
            <a:extLst>
              <a:ext uri="{FF2B5EF4-FFF2-40B4-BE49-F238E27FC236}">
                <a16:creationId xmlns:a16="http://schemas.microsoft.com/office/drawing/2014/main" id="{399221D3-8348-4325-9C95-16793EEF14CB}"/>
              </a:ext>
            </a:extLst>
          </p:cNvPr>
          <p:cNvSpPr>
            <a:spLocks noGrp="1"/>
          </p:cNvSpPr>
          <p:nvPr>
            <p:ph type="title" hasCustomPrompt="1"/>
          </p:nvPr>
        </p:nvSpPr>
        <p:spPr>
          <a:xfrm>
            <a:off x="2201841" y="167275"/>
            <a:ext cx="9630770" cy="751350"/>
          </a:xfrm>
        </p:spPr>
        <p:txBody>
          <a:bodyPr>
            <a:normAutofit/>
          </a:bodyPr>
          <a:lstStyle>
            <a:lvl1pPr algn="l">
              <a:defRPr sz="3600">
                <a:solidFill>
                  <a:schemeClr val="accent1"/>
                </a:solidFill>
                <a:latin typeface="+mn-lt"/>
              </a:defRPr>
            </a:lvl1pPr>
          </a:lstStyle>
          <a:p>
            <a:r>
              <a:rPr lang="en-US"/>
              <a:t>Click to add header</a:t>
            </a:r>
          </a:p>
        </p:txBody>
      </p:sp>
      <p:sp>
        <p:nvSpPr>
          <p:cNvPr id="3" name="Content Placeholder 2">
            <a:extLst>
              <a:ext uri="{FF2B5EF4-FFF2-40B4-BE49-F238E27FC236}">
                <a16:creationId xmlns:a16="http://schemas.microsoft.com/office/drawing/2014/main" id="{A5456EDC-1A10-41B1-8C8A-3A9DA51A432F}"/>
              </a:ext>
            </a:extLst>
          </p:cNvPr>
          <p:cNvSpPr>
            <a:spLocks noGrp="1"/>
          </p:cNvSpPr>
          <p:nvPr>
            <p:ph idx="1"/>
          </p:nvPr>
        </p:nvSpPr>
        <p:spPr>
          <a:xfrm>
            <a:off x="2347415" y="1495651"/>
            <a:ext cx="8988726" cy="4351338"/>
          </a:xfrm>
          <a:prstGeom prst="rect">
            <a:avLst/>
          </a:prstGeom>
        </p:spPr>
        <p:txBody>
          <a:bodyPr/>
          <a:lstStyle>
            <a:lvl1pPr>
              <a:buClr>
                <a:schemeClr val="accent2"/>
              </a:buClr>
              <a:defRPr>
                <a:solidFill>
                  <a:schemeClr val="accent1"/>
                </a:solidFill>
              </a:defRPr>
            </a:lvl1pPr>
            <a:lvl2pPr>
              <a:buClr>
                <a:schemeClr val="accent2"/>
              </a:buClr>
              <a:defRPr>
                <a:solidFill>
                  <a:schemeClr val="accent1"/>
                </a:solidFill>
              </a:defRPr>
            </a:lvl2pPr>
            <a:lvl3pPr>
              <a:buClr>
                <a:schemeClr val="accent2"/>
              </a:buClr>
              <a:defRPr>
                <a:solidFill>
                  <a:schemeClr val="accent1"/>
                </a:solidFill>
              </a:defRPr>
            </a:lvl3pPr>
            <a:lvl4pPr>
              <a:buClr>
                <a:schemeClr val="accent2"/>
              </a:buClr>
              <a:defRPr>
                <a:solidFill>
                  <a:schemeClr val="accent1"/>
                </a:solidFill>
              </a:defRPr>
            </a:lvl4pPr>
            <a:lvl5pPr>
              <a:buClr>
                <a:schemeClr val="accent2"/>
              </a:buClr>
              <a:defRPr>
                <a:solidFill>
                  <a:schemeClr val="accent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7" name="Rectangle 16">
            <a:extLst>
              <a:ext uri="{FF2B5EF4-FFF2-40B4-BE49-F238E27FC236}">
                <a16:creationId xmlns:a16="http://schemas.microsoft.com/office/drawing/2014/main" id="{919BB631-3C3A-404F-9486-4A9AD6558D7E}"/>
              </a:ext>
            </a:extLst>
          </p:cNvPr>
          <p:cNvSpPr/>
          <p:nvPr userDrawn="1"/>
        </p:nvSpPr>
        <p:spPr>
          <a:xfrm>
            <a:off x="241110" y="0"/>
            <a:ext cx="1583141" cy="6858000"/>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Date Placeholder 3">
            <a:extLst>
              <a:ext uri="{FF2B5EF4-FFF2-40B4-BE49-F238E27FC236}">
                <a16:creationId xmlns:a16="http://schemas.microsoft.com/office/drawing/2014/main" id="{77C9D04E-46AF-E54D-9D39-9FEF71633000}"/>
              </a:ext>
            </a:extLst>
          </p:cNvPr>
          <p:cNvSpPr>
            <a:spLocks noGrp="1"/>
          </p:cNvSpPr>
          <p:nvPr>
            <p:ph type="dt" sz="half" idx="10"/>
          </p:nvPr>
        </p:nvSpPr>
        <p:spPr>
          <a:xfrm>
            <a:off x="243484" y="6492875"/>
            <a:ext cx="1585316" cy="365125"/>
          </a:xfrm>
        </p:spPr>
        <p:txBody>
          <a:bodyPr/>
          <a:lstStyle>
            <a:lvl1pPr algn="ctr">
              <a:defRPr/>
            </a:lvl1pPr>
          </a:lstStyle>
          <a:p>
            <a:fld id="{FA6A0AD2-53AF-4D84-8AC9-3DBC493F2F75}" type="datetimeFigureOut">
              <a:rPr lang="en-US" smtClean="0"/>
              <a:pPr/>
              <a:t>3/31/2021</a:t>
            </a:fld>
            <a:endParaRPr lang="en-US"/>
          </a:p>
        </p:txBody>
      </p:sp>
      <p:pic>
        <p:nvPicPr>
          <p:cNvPr id="19" name="Picture 18" descr="A close up of a sign&#10;&#10;Description automatically generated">
            <a:extLst>
              <a:ext uri="{FF2B5EF4-FFF2-40B4-BE49-F238E27FC236}">
                <a16:creationId xmlns:a16="http://schemas.microsoft.com/office/drawing/2014/main" id="{DAF1344F-A4C1-B246-84D0-1D67018FF5F6}"/>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29877" y="208290"/>
            <a:ext cx="997300" cy="398921"/>
          </a:xfrm>
          <a:prstGeom prst="rect">
            <a:avLst/>
          </a:prstGeom>
        </p:spPr>
      </p:pic>
      <p:pic>
        <p:nvPicPr>
          <p:cNvPr id="4" name="Picture 3" descr="Logo, company name&#10;&#10;Description automatically generated">
            <a:extLst>
              <a:ext uri="{FF2B5EF4-FFF2-40B4-BE49-F238E27FC236}">
                <a16:creationId xmlns:a16="http://schemas.microsoft.com/office/drawing/2014/main" id="{715CADD9-290D-480D-B381-B762CBC85CC8}"/>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603525" y="5840228"/>
            <a:ext cx="865233" cy="524798"/>
          </a:xfrm>
          <a:prstGeom prst="rect">
            <a:avLst/>
          </a:prstGeom>
        </p:spPr>
      </p:pic>
    </p:spTree>
    <p:extLst>
      <p:ext uri="{BB962C8B-B14F-4D97-AF65-F5344CB8AC3E}">
        <p14:creationId xmlns:p14="http://schemas.microsoft.com/office/powerpoint/2010/main" val="3598649046"/>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16_Title and Content">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30C87E2D-FAD5-4CD6-9B9E-DF4D175EE0DC}"/>
              </a:ext>
            </a:extLst>
          </p:cNvPr>
          <p:cNvSpPr/>
          <p:nvPr userDrawn="1"/>
        </p:nvSpPr>
        <p:spPr>
          <a:xfrm>
            <a:off x="0" y="164595"/>
            <a:ext cx="12192000" cy="751350"/>
          </a:xfrm>
          <a:prstGeom prst="rect">
            <a:avLst/>
          </a:prstGeom>
          <a:solidFill>
            <a:schemeClr val="accent1">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Date Placeholder 3">
            <a:extLst>
              <a:ext uri="{FF2B5EF4-FFF2-40B4-BE49-F238E27FC236}">
                <a16:creationId xmlns:a16="http://schemas.microsoft.com/office/drawing/2014/main" id="{E4F90356-E557-4622-94C2-A683DA8E878E}"/>
              </a:ext>
            </a:extLst>
          </p:cNvPr>
          <p:cNvSpPr>
            <a:spLocks noGrp="1"/>
          </p:cNvSpPr>
          <p:nvPr>
            <p:ph type="dt" sz="half" idx="10"/>
          </p:nvPr>
        </p:nvSpPr>
        <p:spPr>
          <a:xfrm>
            <a:off x="627797" y="6492875"/>
            <a:ext cx="2743200" cy="365125"/>
          </a:xfrm>
        </p:spPr>
        <p:txBody>
          <a:bodyPr/>
          <a:lstStyle/>
          <a:p>
            <a:fld id="{FA6A0AD2-53AF-4D84-8AC9-3DBC493F2F75}" type="datetimeFigureOut">
              <a:rPr lang="en-US" smtClean="0"/>
              <a:t>3/31/2021</a:t>
            </a:fld>
            <a:endParaRPr lang="en-US"/>
          </a:p>
        </p:txBody>
      </p:sp>
      <p:sp>
        <p:nvSpPr>
          <p:cNvPr id="14" name="Footer Placeholder 4">
            <a:extLst>
              <a:ext uri="{FF2B5EF4-FFF2-40B4-BE49-F238E27FC236}">
                <a16:creationId xmlns:a16="http://schemas.microsoft.com/office/drawing/2014/main" id="{969B0202-9DFD-4FCF-891E-B47E47F360B9}"/>
              </a:ext>
            </a:extLst>
          </p:cNvPr>
          <p:cNvSpPr>
            <a:spLocks noGrp="1"/>
          </p:cNvSpPr>
          <p:nvPr>
            <p:ph type="ftr" sz="quarter" idx="11"/>
          </p:nvPr>
        </p:nvSpPr>
        <p:spPr>
          <a:xfrm>
            <a:off x="4038600" y="6492874"/>
            <a:ext cx="4114800" cy="365125"/>
          </a:xfrm>
        </p:spPr>
        <p:txBody>
          <a:bodyPr/>
          <a:lstStyle>
            <a:lvl1pPr>
              <a:defRPr>
                <a:solidFill>
                  <a:schemeClr val="accent1"/>
                </a:solidFill>
              </a:defRPr>
            </a:lvl1pPr>
          </a:lstStyle>
          <a:p>
            <a:endParaRPr lang="en-US"/>
          </a:p>
        </p:txBody>
      </p:sp>
      <p:sp>
        <p:nvSpPr>
          <p:cNvPr id="15" name="Slide Number Placeholder 5">
            <a:extLst>
              <a:ext uri="{FF2B5EF4-FFF2-40B4-BE49-F238E27FC236}">
                <a16:creationId xmlns:a16="http://schemas.microsoft.com/office/drawing/2014/main" id="{3887BB70-7752-40F0-9AD0-27AB3E938EEF}"/>
              </a:ext>
            </a:extLst>
          </p:cNvPr>
          <p:cNvSpPr>
            <a:spLocks noGrp="1"/>
          </p:cNvSpPr>
          <p:nvPr>
            <p:ph type="sldNum" sz="quarter" idx="12"/>
          </p:nvPr>
        </p:nvSpPr>
        <p:spPr>
          <a:xfrm>
            <a:off x="9210675" y="6492873"/>
            <a:ext cx="2743200" cy="365125"/>
          </a:xfrm>
        </p:spPr>
        <p:txBody>
          <a:bodyPr/>
          <a:lstStyle>
            <a:lvl1pPr>
              <a:defRPr>
                <a:solidFill>
                  <a:schemeClr val="accent1"/>
                </a:solidFill>
              </a:defRPr>
            </a:lvl1pPr>
          </a:lstStyle>
          <a:p>
            <a:fld id="{69C126A4-BD19-47E2-8A0E-0DE1B9D8C925}" type="slidenum">
              <a:rPr lang="en-US" smtClean="0"/>
              <a:pPr/>
              <a:t>‹#›</a:t>
            </a:fld>
            <a:endParaRPr lang="en-US"/>
          </a:p>
        </p:txBody>
      </p:sp>
      <p:sp>
        <p:nvSpPr>
          <p:cNvPr id="2" name="Title 1">
            <a:extLst>
              <a:ext uri="{FF2B5EF4-FFF2-40B4-BE49-F238E27FC236}">
                <a16:creationId xmlns:a16="http://schemas.microsoft.com/office/drawing/2014/main" id="{399221D3-8348-4325-9C95-16793EEF14CB}"/>
              </a:ext>
            </a:extLst>
          </p:cNvPr>
          <p:cNvSpPr>
            <a:spLocks noGrp="1"/>
          </p:cNvSpPr>
          <p:nvPr>
            <p:ph type="title" hasCustomPrompt="1"/>
          </p:nvPr>
        </p:nvSpPr>
        <p:spPr>
          <a:xfrm>
            <a:off x="2320119" y="153230"/>
            <a:ext cx="9513918" cy="751350"/>
          </a:xfrm>
        </p:spPr>
        <p:txBody>
          <a:bodyPr>
            <a:normAutofit/>
          </a:bodyPr>
          <a:lstStyle>
            <a:lvl1pPr algn="l">
              <a:defRPr sz="3600">
                <a:solidFill>
                  <a:schemeClr val="accent1"/>
                </a:solidFill>
                <a:latin typeface="+mn-lt"/>
              </a:defRPr>
            </a:lvl1pPr>
          </a:lstStyle>
          <a:p>
            <a:r>
              <a:rPr lang="en-US"/>
              <a:t>Click to add header</a:t>
            </a:r>
          </a:p>
        </p:txBody>
      </p:sp>
      <p:sp>
        <p:nvSpPr>
          <p:cNvPr id="3" name="Content Placeholder 2">
            <a:extLst>
              <a:ext uri="{FF2B5EF4-FFF2-40B4-BE49-F238E27FC236}">
                <a16:creationId xmlns:a16="http://schemas.microsoft.com/office/drawing/2014/main" id="{A5456EDC-1A10-41B1-8C8A-3A9DA51A432F}"/>
              </a:ext>
            </a:extLst>
          </p:cNvPr>
          <p:cNvSpPr>
            <a:spLocks noGrp="1"/>
          </p:cNvSpPr>
          <p:nvPr>
            <p:ph idx="1"/>
          </p:nvPr>
        </p:nvSpPr>
        <p:spPr>
          <a:xfrm>
            <a:off x="2320118" y="1495651"/>
            <a:ext cx="4462819" cy="4351338"/>
          </a:xfrm>
          <a:prstGeom prst="rect">
            <a:avLst/>
          </a:prstGeom>
        </p:spPr>
        <p:txBody>
          <a:bodyPr/>
          <a:lstStyle>
            <a:lvl1pPr>
              <a:buClr>
                <a:schemeClr val="accent2"/>
              </a:buClr>
              <a:defRPr>
                <a:solidFill>
                  <a:schemeClr val="accent1"/>
                </a:solidFill>
              </a:defRPr>
            </a:lvl1pPr>
            <a:lvl2pPr>
              <a:buClr>
                <a:schemeClr val="accent2"/>
              </a:buClr>
              <a:defRPr>
                <a:solidFill>
                  <a:schemeClr val="accent1"/>
                </a:solidFill>
              </a:defRPr>
            </a:lvl2pPr>
            <a:lvl3pPr>
              <a:buClr>
                <a:schemeClr val="accent2"/>
              </a:buClr>
              <a:defRPr>
                <a:solidFill>
                  <a:schemeClr val="accent1"/>
                </a:solidFill>
              </a:defRPr>
            </a:lvl3pPr>
            <a:lvl4pPr>
              <a:buClr>
                <a:schemeClr val="accent2"/>
              </a:buClr>
              <a:defRPr>
                <a:solidFill>
                  <a:schemeClr val="accent1"/>
                </a:solidFill>
              </a:defRPr>
            </a:lvl4pPr>
            <a:lvl5pPr>
              <a:buClr>
                <a:schemeClr val="accent2"/>
              </a:buClr>
              <a:defRPr>
                <a:solidFill>
                  <a:schemeClr val="accent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6" name="Content Placeholder 2">
            <a:extLst>
              <a:ext uri="{FF2B5EF4-FFF2-40B4-BE49-F238E27FC236}">
                <a16:creationId xmlns:a16="http://schemas.microsoft.com/office/drawing/2014/main" id="{A07FE31F-6F7C-45E4-8003-85B28143C0EE}"/>
              </a:ext>
            </a:extLst>
          </p:cNvPr>
          <p:cNvSpPr>
            <a:spLocks noGrp="1"/>
          </p:cNvSpPr>
          <p:nvPr>
            <p:ph idx="13"/>
          </p:nvPr>
        </p:nvSpPr>
        <p:spPr>
          <a:xfrm>
            <a:off x="7077078" y="1478675"/>
            <a:ext cx="4462819" cy="4351338"/>
          </a:xfrm>
          <a:prstGeom prst="rect">
            <a:avLst/>
          </a:prstGeom>
        </p:spPr>
        <p:txBody>
          <a:bodyPr/>
          <a:lstStyle>
            <a:lvl1pPr>
              <a:buClr>
                <a:schemeClr val="accent2"/>
              </a:buClr>
              <a:defRPr>
                <a:solidFill>
                  <a:schemeClr val="accent1"/>
                </a:solidFill>
              </a:defRPr>
            </a:lvl1pPr>
            <a:lvl2pPr>
              <a:buClr>
                <a:schemeClr val="accent2"/>
              </a:buClr>
              <a:defRPr>
                <a:solidFill>
                  <a:schemeClr val="accent1"/>
                </a:solidFill>
              </a:defRPr>
            </a:lvl2pPr>
            <a:lvl3pPr>
              <a:buClr>
                <a:schemeClr val="accent2"/>
              </a:buClr>
              <a:defRPr>
                <a:solidFill>
                  <a:schemeClr val="accent1"/>
                </a:solidFill>
              </a:defRPr>
            </a:lvl3pPr>
            <a:lvl4pPr>
              <a:buClr>
                <a:schemeClr val="accent2"/>
              </a:buClr>
              <a:defRPr>
                <a:solidFill>
                  <a:schemeClr val="accent1"/>
                </a:solidFill>
              </a:defRPr>
            </a:lvl4pPr>
            <a:lvl5pPr>
              <a:buClr>
                <a:schemeClr val="accent2"/>
              </a:buClr>
              <a:defRPr>
                <a:solidFill>
                  <a:schemeClr val="accent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8" name="Rectangle 17">
            <a:extLst>
              <a:ext uri="{FF2B5EF4-FFF2-40B4-BE49-F238E27FC236}">
                <a16:creationId xmlns:a16="http://schemas.microsoft.com/office/drawing/2014/main" id="{9757E269-44EA-2844-9B22-F017403D625E}"/>
              </a:ext>
            </a:extLst>
          </p:cNvPr>
          <p:cNvSpPr/>
          <p:nvPr userDrawn="1"/>
        </p:nvSpPr>
        <p:spPr>
          <a:xfrm>
            <a:off x="241110" y="0"/>
            <a:ext cx="1583141" cy="6858000"/>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Date Placeholder 3">
            <a:extLst>
              <a:ext uri="{FF2B5EF4-FFF2-40B4-BE49-F238E27FC236}">
                <a16:creationId xmlns:a16="http://schemas.microsoft.com/office/drawing/2014/main" id="{AEB296D3-703D-C04F-9ED9-0F2A0F4651CC}"/>
              </a:ext>
            </a:extLst>
          </p:cNvPr>
          <p:cNvSpPr txBox="1">
            <a:spLocks/>
          </p:cNvSpPr>
          <p:nvPr userDrawn="1"/>
        </p:nvSpPr>
        <p:spPr>
          <a:xfrm>
            <a:off x="243484" y="6492875"/>
            <a:ext cx="1585316" cy="36512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FA6A0AD2-53AF-4D84-8AC9-3DBC493F2F75}" type="datetimeFigureOut">
              <a:rPr lang="en-US" smtClean="0"/>
              <a:pPr/>
              <a:t>3/31/2021</a:t>
            </a:fld>
            <a:endParaRPr lang="en-US"/>
          </a:p>
        </p:txBody>
      </p:sp>
      <p:pic>
        <p:nvPicPr>
          <p:cNvPr id="20" name="Picture 19" descr="A close up of a sign&#10;&#10;Description automatically generated">
            <a:extLst>
              <a:ext uri="{FF2B5EF4-FFF2-40B4-BE49-F238E27FC236}">
                <a16:creationId xmlns:a16="http://schemas.microsoft.com/office/drawing/2014/main" id="{4DF7DD12-0BD0-204E-A4BA-F2E71254F34A}"/>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29877" y="208290"/>
            <a:ext cx="997300" cy="398921"/>
          </a:xfrm>
          <a:prstGeom prst="rect">
            <a:avLst/>
          </a:prstGeom>
        </p:spPr>
      </p:pic>
      <p:pic>
        <p:nvPicPr>
          <p:cNvPr id="4" name="Picture 3" descr="Logo, company name&#10;&#10;Description automatically generated">
            <a:extLst>
              <a:ext uri="{FF2B5EF4-FFF2-40B4-BE49-F238E27FC236}">
                <a16:creationId xmlns:a16="http://schemas.microsoft.com/office/drawing/2014/main" id="{46102D5F-B5B3-44E7-B63C-D3C34DEFE146}"/>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603525" y="5840228"/>
            <a:ext cx="865233" cy="524798"/>
          </a:xfrm>
          <a:prstGeom prst="rect">
            <a:avLst/>
          </a:prstGeom>
        </p:spPr>
      </p:pic>
    </p:spTree>
    <p:extLst>
      <p:ext uri="{BB962C8B-B14F-4D97-AF65-F5344CB8AC3E}">
        <p14:creationId xmlns:p14="http://schemas.microsoft.com/office/powerpoint/2010/main" val="2234919333"/>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17_Title and Content">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98F225BF-6018-4E25-96E5-020EDE4E074B}"/>
              </a:ext>
            </a:extLst>
          </p:cNvPr>
          <p:cNvSpPr/>
          <p:nvPr userDrawn="1"/>
        </p:nvSpPr>
        <p:spPr>
          <a:xfrm>
            <a:off x="0" y="164595"/>
            <a:ext cx="12192000" cy="751350"/>
          </a:xfrm>
          <a:prstGeom prst="rect">
            <a:avLst/>
          </a:prstGeom>
          <a:solidFill>
            <a:schemeClr val="accent1">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ooter Placeholder 4">
            <a:extLst>
              <a:ext uri="{FF2B5EF4-FFF2-40B4-BE49-F238E27FC236}">
                <a16:creationId xmlns:a16="http://schemas.microsoft.com/office/drawing/2014/main" id="{A6ECAAA4-813E-4564-BA0D-541DE6772C2B}"/>
              </a:ext>
            </a:extLst>
          </p:cNvPr>
          <p:cNvSpPr>
            <a:spLocks noGrp="1"/>
          </p:cNvSpPr>
          <p:nvPr>
            <p:ph type="ftr" sz="quarter" idx="11"/>
          </p:nvPr>
        </p:nvSpPr>
        <p:spPr>
          <a:xfrm>
            <a:off x="4038600" y="6492874"/>
            <a:ext cx="4114800" cy="365125"/>
          </a:xfrm>
        </p:spPr>
        <p:txBody>
          <a:bodyPr/>
          <a:lstStyle>
            <a:lvl1pPr>
              <a:defRPr>
                <a:solidFill>
                  <a:schemeClr val="accent1"/>
                </a:solidFill>
              </a:defRPr>
            </a:lvl1pPr>
          </a:lstStyle>
          <a:p>
            <a:endParaRPr lang="en-US"/>
          </a:p>
        </p:txBody>
      </p:sp>
      <p:sp>
        <p:nvSpPr>
          <p:cNvPr id="19" name="Slide Number Placeholder 5">
            <a:extLst>
              <a:ext uri="{FF2B5EF4-FFF2-40B4-BE49-F238E27FC236}">
                <a16:creationId xmlns:a16="http://schemas.microsoft.com/office/drawing/2014/main" id="{627CC05B-DA50-4521-98AC-7116F4C50249}"/>
              </a:ext>
            </a:extLst>
          </p:cNvPr>
          <p:cNvSpPr>
            <a:spLocks noGrp="1"/>
          </p:cNvSpPr>
          <p:nvPr>
            <p:ph type="sldNum" sz="quarter" idx="12"/>
          </p:nvPr>
        </p:nvSpPr>
        <p:spPr>
          <a:xfrm>
            <a:off x="9210675" y="6492873"/>
            <a:ext cx="2743200" cy="365125"/>
          </a:xfrm>
        </p:spPr>
        <p:txBody>
          <a:bodyPr/>
          <a:lstStyle>
            <a:lvl1pPr>
              <a:defRPr>
                <a:solidFill>
                  <a:schemeClr val="accent1"/>
                </a:solidFill>
              </a:defRPr>
            </a:lvl1pPr>
          </a:lstStyle>
          <a:p>
            <a:fld id="{69C126A4-BD19-47E2-8A0E-0DE1B9D8C925}" type="slidenum">
              <a:rPr lang="en-US" smtClean="0"/>
              <a:pPr/>
              <a:t>‹#›</a:t>
            </a:fld>
            <a:endParaRPr lang="en-US"/>
          </a:p>
        </p:txBody>
      </p:sp>
      <p:sp>
        <p:nvSpPr>
          <p:cNvPr id="2" name="Title 1">
            <a:extLst>
              <a:ext uri="{FF2B5EF4-FFF2-40B4-BE49-F238E27FC236}">
                <a16:creationId xmlns:a16="http://schemas.microsoft.com/office/drawing/2014/main" id="{399221D3-8348-4325-9C95-16793EEF14CB}"/>
              </a:ext>
            </a:extLst>
          </p:cNvPr>
          <p:cNvSpPr>
            <a:spLocks noGrp="1"/>
          </p:cNvSpPr>
          <p:nvPr>
            <p:ph type="title" hasCustomPrompt="1"/>
          </p:nvPr>
        </p:nvSpPr>
        <p:spPr>
          <a:xfrm>
            <a:off x="2158408" y="164595"/>
            <a:ext cx="9919861" cy="751350"/>
          </a:xfrm>
        </p:spPr>
        <p:txBody>
          <a:bodyPr>
            <a:normAutofit/>
          </a:bodyPr>
          <a:lstStyle>
            <a:lvl1pPr algn="l">
              <a:defRPr sz="3600">
                <a:solidFill>
                  <a:schemeClr val="accent1"/>
                </a:solidFill>
                <a:latin typeface="+mn-lt"/>
              </a:defRPr>
            </a:lvl1pPr>
          </a:lstStyle>
          <a:p>
            <a:r>
              <a:rPr lang="en-US"/>
              <a:t>Click to add header</a:t>
            </a:r>
          </a:p>
        </p:txBody>
      </p:sp>
      <p:sp>
        <p:nvSpPr>
          <p:cNvPr id="3" name="Content Placeholder 2">
            <a:extLst>
              <a:ext uri="{FF2B5EF4-FFF2-40B4-BE49-F238E27FC236}">
                <a16:creationId xmlns:a16="http://schemas.microsoft.com/office/drawing/2014/main" id="{A5456EDC-1A10-41B1-8C8A-3A9DA51A432F}"/>
              </a:ext>
            </a:extLst>
          </p:cNvPr>
          <p:cNvSpPr>
            <a:spLocks noGrp="1"/>
          </p:cNvSpPr>
          <p:nvPr>
            <p:ph idx="1"/>
          </p:nvPr>
        </p:nvSpPr>
        <p:spPr>
          <a:xfrm>
            <a:off x="2251880" y="1285424"/>
            <a:ext cx="5308980" cy="4351338"/>
          </a:xfrm>
          <a:prstGeom prst="rect">
            <a:avLst/>
          </a:prstGeom>
        </p:spPr>
        <p:txBody>
          <a:bodyPr/>
          <a:lstStyle>
            <a:lvl1pPr>
              <a:buClr>
                <a:schemeClr val="accent2"/>
              </a:buClr>
              <a:defRPr>
                <a:solidFill>
                  <a:schemeClr val="accent1"/>
                </a:solidFill>
              </a:defRPr>
            </a:lvl1pPr>
            <a:lvl2pPr>
              <a:buClr>
                <a:schemeClr val="accent2"/>
              </a:buClr>
              <a:defRPr>
                <a:solidFill>
                  <a:schemeClr val="accent1"/>
                </a:solidFill>
              </a:defRPr>
            </a:lvl2pPr>
            <a:lvl3pPr>
              <a:buClr>
                <a:schemeClr val="accent2"/>
              </a:buClr>
              <a:defRPr>
                <a:solidFill>
                  <a:schemeClr val="accent1"/>
                </a:solidFill>
              </a:defRPr>
            </a:lvl3pPr>
            <a:lvl4pPr>
              <a:buClr>
                <a:schemeClr val="accent2"/>
              </a:buClr>
              <a:defRPr>
                <a:solidFill>
                  <a:schemeClr val="accent1"/>
                </a:solidFill>
              </a:defRPr>
            </a:lvl4pPr>
            <a:lvl5pPr>
              <a:buClr>
                <a:schemeClr val="accent2"/>
              </a:buClr>
              <a:defRPr>
                <a:solidFill>
                  <a:schemeClr val="accent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Rectangle 10">
            <a:extLst>
              <a:ext uri="{FF2B5EF4-FFF2-40B4-BE49-F238E27FC236}">
                <a16:creationId xmlns:a16="http://schemas.microsoft.com/office/drawing/2014/main" id="{0F97521C-1BCE-4078-A60B-0FB9F0B5528E}"/>
              </a:ext>
            </a:extLst>
          </p:cNvPr>
          <p:cNvSpPr/>
          <p:nvPr userDrawn="1"/>
        </p:nvSpPr>
        <p:spPr>
          <a:xfrm>
            <a:off x="7719237" y="1285424"/>
            <a:ext cx="4114800" cy="4351338"/>
          </a:xfrm>
          <a:prstGeom prst="rect">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 Placeholder 9">
            <a:extLst>
              <a:ext uri="{FF2B5EF4-FFF2-40B4-BE49-F238E27FC236}">
                <a16:creationId xmlns:a16="http://schemas.microsoft.com/office/drawing/2014/main" id="{4B1717F6-064F-44CB-A093-DF09DFF51A7D}"/>
              </a:ext>
            </a:extLst>
          </p:cNvPr>
          <p:cNvSpPr>
            <a:spLocks noGrp="1"/>
          </p:cNvSpPr>
          <p:nvPr>
            <p:ph type="body" sz="quarter" idx="13"/>
          </p:nvPr>
        </p:nvSpPr>
        <p:spPr>
          <a:xfrm>
            <a:off x="7719237" y="1285424"/>
            <a:ext cx="409248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4" name="Rectangle 13">
            <a:extLst>
              <a:ext uri="{FF2B5EF4-FFF2-40B4-BE49-F238E27FC236}">
                <a16:creationId xmlns:a16="http://schemas.microsoft.com/office/drawing/2014/main" id="{FF8F072F-C70B-384C-BB1F-23F1D691A60B}"/>
              </a:ext>
            </a:extLst>
          </p:cNvPr>
          <p:cNvSpPr/>
          <p:nvPr userDrawn="1"/>
        </p:nvSpPr>
        <p:spPr>
          <a:xfrm>
            <a:off x="241110" y="0"/>
            <a:ext cx="1583141" cy="6858000"/>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Date Placeholder 3">
            <a:extLst>
              <a:ext uri="{FF2B5EF4-FFF2-40B4-BE49-F238E27FC236}">
                <a16:creationId xmlns:a16="http://schemas.microsoft.com/office/drawing/2014/main" id="{D7719160-ED60-8045-8675-2D2E52240999}"/>
              </a:ext>
            </a:extLst>
          </p:cNvPr>
          <p:cNvSpPr>
            <a:spLocks noGrp="1"/>
          </p:cNvSpPr>
          <p:nvPr>
            <p:ph type="dt" sz="half" idx="10"/>
          </p:nvPr>
        </p:nvSpPr>
        <p:spPr>
          <a:xfrm>
            <a:off x="243484" y="6492875"/>
            <a:ext cx="1585316" cy="365125"/>
          </a:xfrm>
        </p:spPr>
        <p:txBody>
          <a:bodyPr/>
          <a:lstStyle>
            <a:lvl1pPr algn="ctr">
              <a:defRPr/>
            </a:lvl1pPr>
          </a:lstStyle>
          <a:p>
            <a:fld id="{FA6A0AD2-53AF-4D84-8AC9-3DBC493F2F75}" type="datetimeFigureOut">
              <a:rPr lang="en-US" smtClean="0"/>
              <a:pPr/>
              <a:t>3/31/2021</a:t>
            </a:fld>
            <a:endParaRPr lang="en-US"/>
          </a:p>
        </p:txBody>
      </p:sp>
      <p:pic>
        <p:nvPicPr>
          <p:cNvPr id="21" name="Picture 20" descr="A close up of a sign&#10;&#10;Description automatically generated">
            <a:extLst>
              <a:ext uri="{FF2B5EF4-FFF2-40B4-BE49-F238E27FC236}">
                <a16:creationId xmlns:a16="http://schemas.microsoft.com/office/drawing/2014/main" id="{ECDAB876-A886-C54C-ACB6-BF7126E392CE}"/>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29877" y="208290"/>
            <a:ext cx="997300" cy="398921"/>
          </a:xfrm>
          <a:prstGeom prst="rect">
            <a:avLst/>
          </a:prstGeom>
        </p:spPr>
      </p:pic>
      <p:pic>
        <p:nvPicPr>
          <p:cNvPr id="4" name="Picture 3" descr="Logo, company name&#10;&#10;Description automatically generated">
            <a:extLst>
              <a:ext uri="{FF2B5EF4-FFF2-40B4-BE49-F238E27FC236}">
                <a16:creationId xmlns:a16="http://schemas.microsoft.com/office/drawing/2014/main" id="{0CB36AA6-6A09-4EF9-94EF-52554048B0EA}"/>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603525" y="5840228"/>
            <a:ext cx="865233" cy="524798"/>
          </a:xfrm>
          <a:prstGeom prst="rect">
            <a:avLst/>
          </a:prstGeom>
        </p:spPr>
      </p:pic>
    </p:spTree>
    <p:extLst>
      <p:ext uri="{BB962C8B-B14F-4D97-AF65-F5344CB8AC3E}">
        <p14:creationId xmlns:p14="http://schemas.microsoft.com/office/powerpoint/2010/main" val="3607815446"/>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18_Title and Content">
    <p:spTree>
      <p:nvGrpSpPr>
        <p:cNvPr id="1" name=""/>
        <p:cNvGrpSpPr/>
        <p:nvPr/>
      </p:nvGrpSpPr>
      <p:grpSpPr>
        <a:xfrm>
          <a:off x="0" y="0"/>
          <a:ext cx="0" cy="0"/>
          <a:chOff x="0" y="0"/>
          <a:chExt cx="0" cy="0"/>
        </a:xfrm>
      </p:grpSpPr>
      <p:sp>
        <p:nvSpPr>
          <p:cNvPr id="26" name="Rectangle 25">
            <a:extLst>
              <a:ext uri="{FF2B5EF4-FFF2-40B4-BE49-F238E27FC236}">
                <a16:creationId xmlns:a16="http://schemas.microsoft.com/office/drawing/2014/main" id="{1C02CBCA-AFCA-4598-B68B-76039CBECC82}"/>
              </a:ext>
            </a:extLst>
          </p:cNvPr>
          <p:cNvSpPr/>
          <p:nvPr userDrawn="1"/>
        </p:nvSpPr>
        <p:spPr>
          <a:xfrm>
            <a:off x="0" y="164595"/>
            <a:ext cx="12192000" cy="751350"/>
          </a:xfrm>
          <a:prstGeom prst="rect">
            <a:avLst/>
          </a:prstGeom>
          <a:solidFill>
            <a:schemeClr val="accent1">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ooter Placeholder 4">
            <a:extLst>
              <a:ext uri="{FF2B5EF4-FFF2-40B4-BE49-F238E27FC236}">
                <a16:creationId xmlns:a16="http://schemas.microsoft.com/office/drawing/2014/main" id="{67CC9ED6-411A-4AA2-93D9-7C6C1FA6EC0C}"/>
              </a:ext>
            </a:extLst>
          </p:cNvPr>
          <p:cNvSpPr>
            <a:spLocks noGrp="1"/>
          </p:cNvSpPr>
          <p:nvPr>
            <p:ph type="ftr" sz="quarter" idx="11"/>
          </p:nvPr>
        </p:nvSpPr>
        <p:spPr>
          <a:xfrm>
            <a:off x="4038600" y="6492874"/>
            <a:ext cx="4114800" cy="365125"/>
          </a:xfrm>
        </p:spPr>
        <p:txBody>
          <a:bodyPr/>
          <a:lstStyle>
            <a:lvl1pPr>
              <a:defRPr>
                <a:solidFill>
                  <a:schemeClr val="accent1"/>
                </a:solidFill>
              </a:defRPr>
            </a:lvl1pPr>
          </a:lstStyle>
          <a:p>
            <a:endParaRPr lang="en-US"/>
          </a:p>
        </p:txBody>
      </p:sp>
      <p:sp>
        <p:nvSpPr>
          <p:cNvPr id="25" name="Slide Number Placeholder 5">
            <a:extLst>
              <a:ext uri="{FF2B5EF4-FFF2-40B4-BE49-F238E27FC236}">
                <a16:creationId xmlns:a16="http://schemas.microsoft.com/office/drawing/2014/main" id="{164CE446-9449-45AF-9B88-2402D6E072B4}"/>
              </a:ext>
            </a:extLst>
          </p:cNvPr>
          <p:cNvSpPr>
            <a:spLocks noGrp="1"/>
          </p:cNvSpPr>
          <p:nvPr>
            <p:ph type="sldNum" sz="quarter" idx="12"/>
          </p:nvPr>
        </p:nvSpPr>
        <p:spPr>
          <a:xfrm>
            <a:off x="9210675" y="6492873"/>
            <a:ext cx="2743200" cy="365125"/>
          </a:xfrm>
        </p:spPr>
        <p:txBody>
          <a:bodyPr/>
          <a:lstStyle>
            <a:lvl1pPr>
              <a:defRPr>
                <a:solidFill>
                  <a:schemeClr val="accent1"/>
                </a:solidFill>
              </a:defRPr>
            </a:lvl1pPr>
          </a:lstStyle>
          <a:p>
            <a:fld id="{69C126A4-BD19-47E2-8A0E-0DE1B9D8C925}" type="slidenum">
              <a:rPr lang="en-US" smtClean="0"/>
              <a:pPr/>
              <a:t>‹#›</a:t>
            </a:fld>
            <a:endParaRPr lang="en-US"/>
          </a:p>
        </p:txBody>
      </p:sp>
      <p:sp>
        <p:nvSpPr>
          <p:cNvPr id="2" name="Title 1">
            <a:extLst>
              <a:ext uri="{FF2B5EF4-FFF2-40B4-BE49-F238E27FC236}">
                <a16:creationId xmlns:a16="http://schemas.microsoft.com/office/drawing/2014/main" id="{399221D3-8348-4325-9C95-16793EEF14CB}"/>
              </a:ext>
            </a:extLst>
          </p:cNvPr>
          <p:cNvSpPr>
            <a:spLocks noGrp="1"/>
          </p:cNvSpPr>
          <p:nvPr>
            <p:ph type="title" hasCustomPrompt="1"/>
          </p:nvPr>
        </p:nvSpPr>
        <p:spPr>
          <a:xfrm>
            <a:off x="2147249" y="168668"/>
            <a:ext cx="9884676" cy="751350"/>
          </a:xfrm>
        </p:spPr>
        <p:txBody>
          <a:bodyPr>
            <a:normAutofit/>
          </a:bodyPr>
          <a:lstStyle>
            <a:lvl1pPr algn="l">
              <a:defRPr sz="3600">
                <a:solidFill>
                  <a:schemeClr val="accent1"/>
                </a:solidFill>
                <a:latin typeface="+mn-lt"/>
              </a:defRPr>
            </a:lvl1pPr>
          </a:lstStyle>
          <a:p>
            <a:r>
              <a:rPr lang="en-US"/>
              <a:t>Click to add header</a:t>
            </a:r>
          </a:p>
        </p:txBody>
      </p:sp>
      <p:sp>
        <p:nvSpPr>
          <p:cNvPr id="11" name="Rectangle 10">
            <a:extLst>
              <a:ext uri="{FF2B5EF4-FFF2-40B4-BE49-F238E27FC236}">
                <a16:creationId xmlns:a16="http://schemas.microsoft.com/office/drawing/2014/main" id="{3C630556-1203-444D-9406-8EE318B5B62D}"/>
              </a:ext>
            </a:extLst>
          </p:cNvPr>
          <p:cNvSpPr/>
          <p:nvPr userDrawn="1"/>
        </p:nvSpPr>
        <p:spPr>
          <a:xfrm>
            <a:off x="2484163" y="3223527"/>
            <a:ext cx="2200275" cy="447675"/>
          </a:xfrm>
          <a:prstGeom prst="rect">
            <a:avLst/>
          </a:prstGeom>
          <a:solidFill>
            <a:schemeClr val="bg1"/>
          </a:solid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915910CA-54F1-4812-905F-477F1B94A069}"/>
              </a:ext>
            </a:extLst>
          </p:cNvPr>
          <p:cNvSpPr/>
          <p:nvPr userDrawn="1"/>
        </p:nvSpPr>
        <p:spPr>
          <a:xfrm>
            <a:off x="4793975" y="3223527"/>
            <a:ext cx="2200275" cy="447675"/>
          </a:xfrm>
          <a:prstGeom prst="rect">
            <a:avLst/>
          </a:prstGeom>
          <a:solidFill>
            <a:schemeClr val="bg1"/>
          </a:solid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1312D5BA-B9DC-4C3A-8F29-0221C1A88107}"/>
              </a:ext>
            </a:extLst>
          </p:cNvPr>
          <p:cNvSpPr/>
          <p:nvPr userDrawn="1"/>
        </p:nvSpPr>
        <p:spPr>
          <a:xfrm>
            <a:off x="7103787" y="3223527"/>
            <a:ext cx="2200275" cy="447675"/>
          </a:xfrm>
          <a:prstGeom prst="rect">
            <a:avLst/>
          </a:prstGeom>
          <a:solidFill>
            <a:schemeClr val="bg1"/>
          </a:solid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8DFE10E2-8D3B-4767-B6E0-27F1C0B4C047}"/>
              </a:ext>
            </a:extLst>
          </p:cNvPr>
          <p:cNvSpPr/>
          <p:nvPr userDrawn="1"/>
        </p:nvSpPr>
        <p:spPr>
          <a:xfrm>
            <a:off x="9413599" y="3223291"/>
            <a:ext cx="2200275" cy="447675"/>
          </a:xfrm>
          <a:prstGeom prst="rect">
            <a:avLst/>
          </a:prstGeom>
          <a:solidFill>
            <a:schemeClr val="bg1"/>
          </a:solid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5" name="Straight Connector 14">
            <a:extLst>
              <a:ext uri="{FF2B5EF4-FFF2-40B4-BE49-F238E27FC236}">
                <a16:creationId xmlns:a16="http://schemas.microsoft.com/office/drawing/2014/main" id="{266C6169-6835-4943-80F4-23BCECDD3F07}"/>
              </a:ext>
            </a:extLst>
          </p:cNvPr>
          <p:cNvCxnSpPr>
            <a:cxnSpLocks/>
          </p:cNvCxnSpPr>
          <p:nvPr userDrawn="1"/>
        </p:nvCxnSpPr>
        <p:spPr>
          <a:xfrm flipH="1" flipV="1">
            <a:off x="1332717" y="2472427"/>
            <a:ext cx="4763" cy="747027"/>
          </a:xfrm>
          <a:prstGeom prst="line">
            <a:avLst/>
          </a:prstGeom>
          <a:ln w="50800" cap="rnd">
            <a:solidFill>
              <a:schemeClr val="accent2"/>
            </a:solidFill>
            <a:prstDash val="sysDot"/>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D2E6F3C4-95C1-49A1-8C1A-8B07DC3E6F2A}"/>
              </a:ext>
            </a:extLst>
          </p:cNvPr>
          <p:cNvCxnSpPr>
            <a:cxnSpLocks/>
          </p:cNvCxnSpPr>
          <p:nvPr userDrawn="1"/>
        </p:nvCxnSpPr>
        <p:spPr>
          <a:xfrm flipH="1" flipV="1">
            <a:off x="3577156" y="3681599"/>
            <a:ext cx="4763" cy="747027"/>
          </a:xfrm>
          <a:prstGeom prst="line">
            <a:avLst/>
          </a:prstGeom>
          <a:ln w="50800" cap="rnd">
            <a:solidFill>
              <a:schemeClr val="accent2"/>
            </a:solidFill>
            <a:prstDash val="sysDot"/>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7E8C7092-4FAF-491B-95F5-3A72870FA8DD}"/>
              </a:ext>
            </a:extLst>
          </p:cNvPr>
          <p:cNvCxnSpPr>
            <a:cxnSpLocks/>
          </p:cNvCxnSpPr>
          <p:nvPr userDrawn="1"/>
        </p:nvCxnSpPr>
        <p:spPr>
          <a:xfrm flipH="1" flipV="1">
            <a:off x="5889349" y="2390135"/>
            <a:ext cx="4763" cy="747027"/>
          </a:xfrm>
          <a:prstGeom prst="line">
            <a:avLst/>
          </a:prstGeom>
          <a:ln w="50800" cap="rnd">
            <a:solidFill>
              <a:schemeClr val="accent2"/>
            </a:solidFill>
            <a:prstDash val="sysDot"/>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B3C78854-7097-4280-ABBA-C6320921F609}"/>
              </a:ext>
            </a:extLst>
          </p:cNvPr>
          <p:cNvCxnSpPr>
            <a:cxnSpLocks/>
          </p:cNvCxnSpPr>
          <p:nvPr userDrawn="1"/>
        </p:nvCxnSpPr>
        <p:spPr>
          <a:xfrm flipH="1" flipV="1">
            <a:off x="8177729" y="3681598"/>
            <a:ext cx="4763" cy="747027"/>
          </a:xfrm>
          <a:prstGeom prst="line">
            <a:avLst/>
          </a:prstGeom>
          <a:ln w="50800" cap="rnd">
            <a:solidFill>
              <a:schemeClr val="accent2"/>
            </a:solidFill>
            <a:prstDash val="sysDot"/>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A0C4280E-0FDC-4BFA-9394-244BF06A903F}"/>
              </a:ext>
            </a:extLst>
          </p:cNvPr>
          <p:cNvCxnSpPr>
            <a:cxnSpLocks/>
          </p:cNvCxnSpPr>
          <p:nvPr userDrawn="1"/>
        </p:nvCxnSpPr>
        <p:spPr>
          <a:xfrm flipH="1" flipV="1">
            <a:off x="10404200" y="2390134"/>
            <a:ext cx="4763" cy="747027"/>
          </a:xfrm>
          <a:prstGeom prst="line">
            <a:avLst/>
          </a:prstGeom>
          <a:ln w="50800" cap="rnd">
            <a:solidFill>
              <a:schemeClr val="accent2"/>
            </a:solidFill>
            <a:prstDash val="sysDot"/>
          </a:ln>
        </p:spPr>
        <p:style>
          <a:lnRef idx="1">
            <a:schemeClr val="accent1"/>
          </a:lnRef>
          <a:fillRef idx="0">
            <a:schemeClr val="accent1"/>
          </a:fillRef>
          <a:effectRef idx="0">
            <a:schemeClr val="accent1"/>
          </a:effectRef>
          <a:fontRef idx="minor">
            <a:schemeClr val="tx1"/>
          </a:fontRef>
        </p:style>
      </p:cxnSp>
      <p:sp>
        <p:nvSpPr>
          <p:cNvPr id="20" name="Rectangle 19">
            <a:extLst>
              <a:ext uri="{FF2B5EF4-FFF2-40B4-BE49-F238E27FC236}">
                <a16:creationId xmlns:a16="http://schemas.microsoft.com/office/drawing/2014/main" id="{2911C78B-F852-454F-903B-A9ACC1E0058D}"/>
              </a:ext>
            </a:extLst>
          </p:cNvPr>
          <p:cNvSpPr/>
          <p:nvPr userDrawn="1"/>
        </p:nvSpPr>
        <p:spPr>
          <a:xfrm>
            <a:off x="241110" y="0"/>
            <a:ext cx="1583141" cy="6858000"/>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Date Placeholder 3">
            <a:extLst>
              <a:ext uri="{FF2B5EF4-FFF2-40B4-BE49-F238E27FC236}">
                <a16:creationId xmlns:a16="http://schemas.microsoft.com/office/drawing/2014/main" id="{69562053-D36A-6A4C-81AC-15D58F021C96}"/>
              </a:ext>
            </a:extLst>
          </p:cNvPr>
          <p:cNvSpPr>
            <a:spLocks noGrp="1"/>
          </p:cNvSpPr>
          <p:nvPr>
            <p:ph type="dt" sz="half" idx="10"/>
          </p:nvPr>
        </p:nvSpPr>
        <p:spPr>
          <a:xfrm>
            <a:off x="243484" y="6492875"/>
            <a:ext cx="1585316" cy="365125"/>
          </a:xfrm>
        </p:spPr>
        <p:txBody>
          <a:bodyPr/>
          <a:lstStyle>
            <a:lvl1pPr algn="ctr">
              <a:defRPr/>
            </a:lvl1pPr>
          </a:lstStyle>
          <a:p>
            <a:fld id="{FA6A0AD2-53AF-4D84-8AC9-3DBC493F2F75}" type="datetimeFigureOut">
              <a:rPr lang="en-US" smtClean="0"/>
              <a:pPr/>
              <a:t>3/31/2021</a:t>
            </a:fld>
            <a:endParaRPr lang="en-US"/>
          </a:p>
        </p:txBody>
      </p:sp>
      <p:pic>
        <p:nvPicPr>
          <p:cNvPr id="28" name="Picture 27" descr="A close up of a sign&#10;&#10;Description automatically generated">
            <a:extLst>
              <a:ext uri="{FF2B5EF4-FFF2-40B4-BE49-F238E27FC236}">
                <a16:creationId xmlns:a16="http://schemas.microsoft.com/office/drawing/2014/main" id="{F37422CB-060A-BE49-AEEC-D38C146ED08D}"/>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29877" y="208290"/>
            <a:ext cx="997300" cy="398921"/>
          </a:xfrm>
          <a:prstGeom prst="rect">
            <a:avLst/>
          </a:prstGeom>
        </p:spPr>
      </p:pic>
      <p:pic>
        <p:nvPicPr>
          <p:cNvPr id="3" name="Picture 2" descr="Logo, company name&#10;&#10;Description automatically generated">
            <a:extLst>
              <a:ext uri="{FF2B5EF4-FFF2-40B4-BE49-F238E27FC236}">
                <a16:creationId xmlns:a16="http://schemas.microsoft.com/office/drawing/2014/main" id="{67211782-D95D-4EAA-8801-2284CAACAE51}"/>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603525" y="5840228"/>
            <a:ext cx="865233" cy="524798"/>
          </a:xfrm>
          <a:prstGeom prst="rect">
            <a:avLst/>
          </a:prstGeom>
        </p:spPr>
      </p:pic>
    </p:spTree>
    <p:extLst>
      <p:ext uri="{BB962C8B-B14F-4D97-AF65-F5344CB8AC3E}">
        <p14:creationId xmlns:p14="http://schemas.microsoft.com/office/powerpoint/2010/main" val="205652112"/>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19_Title and Content">
    <p:spTree>
      <p:nvGrpSpPr>
        <p:cNvPr id="1" name=""/>
        <p:cNvGrpSpPr/>
        <p:nvPr/>
      </p:nvGrpSpPr>
      <p:grpSpPr>
        <a:xfrm>
          <a:off x="0" y="0"/>
          <a:ext cx="0" cy="0"/>
          <a:chOff x="0" y="0"/>
          <a:chExt cx="0" cy="0"/>
        </a:xfrm>
      </p:grpSpPr>
      <p:sp>
        <p:nvSpPr>
          <p:cNvPr id="24" name="Rectangle 23">
            <a:extLst>
              <a:ext uri="{FF2B5EF4-FFF2-40B4-BE49-F238E27FC236}">
                <a16:creationId xmlns:a16="http://schemas.microsoft.com/office/drawing/2014/main" id="{D5F1119D-21B3-4E72-8273-39944FAB4016}"/>
              </a:ext>
            </a:extLst>
          </p:cNvPr>
          <p:cNvSpPr/>
          <p:nvPr userDrawn="1"/>
        </p:nvSpPr>
        <p:spPr>
          <a:xfrm>
            <a:off x="0" y="164595"/>
            <a:ext cx="12192000" cy="751350"/>
          </a:xfrm>
          <a:prstGeom prst="rect">
            <a:avLst/>
          </a:prstGeom>
          <a:solidFill>
            <a:schemeClr val="accent1">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ooter Placeholder 4">
            <a:extLst>
              <a:ext uri="{FF2B5EF4-FFF2-40B4-BE49-F238E27FC236}">
                <a16:creationId xmlns:a16="http://schemas.microsoft.com/office/drawing/2014/main" id="{52249239-F68B-4147-B1D1-C5BAEF52ACB1}"/>
              </a:ext>
            </a:extLst>
          </p:cNvPr>
          <p:cNvSpPr>
            <a:spLocks noGrp="1"/>
          </p:cNvSpPr>
          <p:nvPr>
            <p:ph type="ftr" sz="quarter" idx="11"/>
          </p:nvPr>
        </p:nvSpPr>
        <p:spPr>
          <a:xfrm>
            <a:off x="4038600" y="6492874"/>
            <a:ext cx="4114800" cy="365125"/>
          </a:xfrm>
        </p:spPr>
        <p:txBody>
          <a:bodyPr/>
          <a:lstStyle>
            <a:lvl1pPr>
              <a:defRPr>
                <a:solidFill>
                  <a:schemeClr val="accent1"/>
                </a:solidFill>
              </a:defRPr>
            </a:lvl1pPr>
          </a:lstStyle>
          <a:p>
            <a:endParaRPr lang="en-US"/>
          </a:p>
        </p:txBody>
      </p:sp>
      <p:sp>
        <p:nvSpPr>
          <p:cNvPr id="23" name="Slide Number Placeholder 5">
            <a:extLst>
              <a:ext uri="{FF2B5EF4-FFF2-40B4-BE49-F238E27FC236}">
                <a16:creationId xmlns:a16="http://schemas.microsoft.com/office/drawing/2014/main" id="{B4F8CBC6-0EA4-454E-9AE7-330D0B07DBA8}"/>
              </a:ext>
            </a:extLst>
          </p:cNvPr>
          <p:cNvSpPr>
            <a:spLocks noGrp="1"/>
          </p:cNvSpPr>
          <p:nvPr>
            <p:ph type="sldNum" sz="quarter" idx="12"/>
          </p:nvPr>
        </p:nvSpPr>
        <p:spPr>
          <a:xfrm>
            <a:off x="9210675" y="6492873"/>
            <a:ext cx="2743200" cy="365125"/>
          </a:xfrm>
        </p:spPr>
        <p:txBody>
          <a:bodyPr/>
          <a:lstStyle>
            <a:lvl1pPr>
              <a:defRPr>
                <a:solidFill>
                  <a:schemeClr val="accent1"/>
                </a:solidFill>
              </a:defRPr>
            </a:lvl1pPr>
          </a:lstStyle>
          <a:p>
            <a:fld id="{69C126A4-BD19-47E2-8A0E-0DE1B9D8C925}" type="slidenum">
              <a:rPr lang="en-US" smtClean="0"/>
              <a:pPr/>
              <a:t>‹#›</a:t>
            </a:fld>
            <a:endParaRPr lang="en-US"/>
          </a:p>
        </p:txBody>
      </p:sp>
      <p:sp>
        <p:nvSpPr>
          <p:cNvPr id="2" name="Title 1">
            <a:extLst>
              <a:ext uri="{FF2B5EF4-FFF2-40B4-BE49-F238E27FC236}">
                <a16:creationId xmlns:a16="http://schemas.microsoft.com/office/drawing/2014/main" id="{399221D3-8348-4325-9C95-16793EEF14CB}"/>
              </a:ext>
            </a:extLst>
          </p:cNvPr>
          <p:cNvSpPr>
            <a:spLocks noGrp="1"/>
          </p:cNvSpPr>
          <p:nvPr>
            <p:ph type="title" hasCustomPrompt="1"/>
          </p:nvPr>
        </p:nvSpPr>
        <p:spPr>
          <a:xfrm>
            <a:off x="2168857" y="164595"/>
            <a:ext cx="11121657" cy="751350"/>
          </a:xfrm>
        </p:spPr>
        <p:txBody>
          <a:bodyPr>
            <a:normAutofit/>
          </a:bodyPr>
          <a:lstStyle>
            <a:lvl1pPr algn="l">
              <a:defRPr sz="3600">
                <a:solidFill>
                  <a:schemeClr val="accent1"/>
                </a:solidFill>
                <a:latin typeface="+mn-lt"/>
              </a:defRPr>
            </a:lvl1pPr>
          </a:lstStyle>
          <a:p>
            <a:r>
              <a:rPr lang="en-US"/>
              <a:t>Click to add header</a:t>
            </a:r>
          </a:p>
        </p:txBody>
      </p:sp>
      <p:sp>
        <p:nvSpPr>
          <p:cNvPr id="10" name="Rectangle 9">
            <a:extLst>
              <a:ext uri="{FF2B5EF4-FFF2-40B4-BE49-F238E27FC236}">
                <a16:creationId xmlns:a16="http://schemas.microsoft.com/office/drawing/2014/main" id="{52A689B4-7CB5-4150-A72A-0CECA6C94C1B}"/>
              </a:ext>
            </a:extLst>
          </p:cNvPr>
          <p:cNvSpPr/>
          <p:nvPr userDrawn="1"/>
        </p:nvSpPr>
        <p:spPr>
          <a:xfrm>
            <a:off x="2381529" y="1242035"/>
            <a:ext cx="4557159" cy="1967024"/>
          </a:xfrm>
          <a:prstGeom prst="rect">
            <a:avLst/>
          </a:prstGeom>
          <a:solidFill>
            <a:schemeClr val="bg1"/>
          </a:solid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6C30B6CA-CF8E-4672-850C-BD70C9603821}"/>
              </a:ext>
            </a:extLst>
          </p:cNvPr>
          <p:cNvSpPr/>
          <p:nvPr userDrawn="1"/>
        </p:nvSpPr>
        <p:spPr>
          <a:xfrm>
            <a:off x="2381528" y="3731447"/>
            <a:ext cx="4557159" cy="1967024"/>
          </a:xfrm>
          <a:prstGeom prst="rect">
            <a:avLst/>
          </a:prstGeom>
          <a:solidFill>
            <a:schemeClr val="bg1"/>
          </a:solid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97DFA0AC-AA6C-48D9-975D-40B547596326}"/>
              </a:ext>
            </a:extLst>
          </p:cNvPr>
          <p:cNvSpPr/>
          <p:nvPr userDrawn="1"/>
        </p:nvSpPr>
        <p:spPr>
          <a:xfrm>
            <a:off x="7223399" y="1226548"/>
            <a:ext cx="4557159" cy="1967024"/>
          </a:xfrm>
          <a:prstGeom prst="rect">
            <a:avLst/>
          </a:prstGeom>
          <a:solidFill>
            <a:schemeClr val="bg1"/>
          </a:solid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2CE3B6A9-6BD0-49EC-BAE1-4EA85B6203D7}"/>
              </a:ext>
            </a:extLst>
          </p:cNvPr>
          <p:cNvSpPr/>
          <p:nvPr userDrawn="1"/>
        </p:nvSpPr>
        <p:spPr>
          <a:xfrm>
            <a:off x="7255633" y="3728614"/>
            <a:ext cx="4557159" cy="1967024"/>
          </a:xfrm>
          <a:prstGeom prst="rect">
            <a:avLst/>
          </a:prstGeom>
          <a:solidFill>
            <a:schemeClr val="bg1"/>
          </a:solid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 Placeholder 12">
            <a:extLst>
              <a:ext uri="{FF2B5EF4-FFF2-40B4-BE49-F238E27FC236}">
                <a16:creationId xmlns:a16="http://schemas.microsoft.com/office/drawing/2014/main" id="{D7ACE795-39A5-44AF-BE69-ACAD8F831018}"/>
              </a:ext>
            </a:extLst>
          </p:cNvPr>
          <p:cNvSpPr>
            <a:spLocks noGrp="1"/>
          </p:cNvSpPr>
          <p:nvPr>
            <p:ph type="body" sz="quarter" idx="14"/>
          </p:nvPr>
        </p:nvSpPr>
        <p:spPr>
          <a:xfrm>
            <a:off x="2428686" y="1289300"/>
            <a:ext cx="4462841" cy="1847185"/>
          </a:xfrm>
          <a:prstGeom prst="rect">
            <a:avLst/>
          </a:prstGeom>
        </p:spPr>
        <p:txBody>
          <a:bodyPr/>
          <a:lstStyle>
            <a:lvl1pPr>
              <a:buClr>
                <a:schemeClr val="accent2"/>
              </a:buClr>
              <a:defRPr sz="2400">
                <a:solidFill>
                  <a:schemeClr val="accent1"/>
                </a:solidFill>
              </a:defRPr>
            </a:lvl1pPr>
            <a:lvl2pPr>
              <a:buClr>
                <a:schemeClr val="accent2"/>
              </a:buClr>
              <a:defRPr sz="2000">
                <a:solidFill>
                  <a:schemeClr val="accent1"/>
                </a:solidFill>
              </a:defRPr>
            </a:lvl2pPr>
            <a:lvl3pPr>
              <a:defRPr sz="1800">
                <a:solidFill>
                  <a:schemeClr val="tx2"/>
                </a:solidFill>
              </a:defRPr>
            </a:lvl3pPr>
            <a:lvl4pPr>
              <a:defRPr sz="1600">
                <a:solidFill>
                  <a:schemeClr val="tx2"/>
                </a:solidFill>
              </a:defRPr>
            </a:lvl4pPr>
            <a:lvl5pPr>
              <a:defRPr>
                <a:solidFill>
                  <a:schemeClr val="tx2"/>
                </a:solidFill>
              </a:defRPr>
            </a:lvl5pPr>
          </a:lstStyle>
          <a:p>
            <a:pPr lvl="0"/>
            <a:r>
              <a:rPr lang="en-US"/>
              <a:t>Click to edit Master text styles</a:t>
            </a:r>
          </a:p>
          <a:p>
            <a:pPr lvl="1"/>
            <a:r>
              <a:rPr lang="en-US"/>
              <a:t>Second level</a:t>
            </a:r>
          </a:p>
        </p:txBody>
      </p:sp>
      <p:sp>
        <p:nvSpPr>
          <p:cNvPr id="15" name="Text Placeholder 12">
            <a:extLst>
              <a:ext uri="{FF2B5EF4-FFF2-40B4-BE49-F238E27FC236}">
                <a16:creationId xmlns:a16="http://schemas.microsoft.com/office/drawing/2014/main" id="{D70694BD-2766-4F24-B88E-F6B550AE666B}"/>
              </a:ext>
            </a:extLst>
          </p:cNvPr>
          <p:cNvSpPr>
            <a:spLocks noGrp="1"/>
          </p:cNvSpPr>
          <p:nvPr>
            <p:ph type="body" sz="quarter" idx="15"/>
          </p:nvPr>
        </p:nvSpPr>
        <p:spPr>
          <a:xfrm>
            <a:off x="2428685" y="3791366"/>
            <a:ext cx="4462841" cy="1847185"/>
          </a:xfrm>
          <a:prstGeom prst="rect">
            <a:avLst/>
          </a:prstGeom>
        </p:spPr>
        <p:txBody>
          <a:bodyPr/>
          <a:lstStyle>
            <a:lvl1pPr>
              <a:buClr>
                <a:schemeClr val="accent2"/>
              </a:buClr>
              <a:defRPr sz="2400">
                <a:solidFill>
                  <a:schemeClr val="accent1"/>
                </a:solidFill>
              </a:defRPr>
            </a:lvl1pPr>
            <a:lvl2pPr>
              <a:buClr>
                <a:schemeClr val="accent2"/>
              </a:buClr>
              <a:defRPr sz="2000">
                <a:solidFill>
                  <a:schemeClr val="accent1"/>
                </a:solidFill>
              </a:defRPr>
            </a:lvl2pPr>
            <a:lvl3pPr>
              <a:defRPr sz="1800">
                <a:solidFill>
                  <a:schemeClr val="tx2"/>
                </a:solidFill>
              </a:defRPr>
            </a:lvl3pPr>
            <a:lvl4pPr>
              <a:defRPr sz="1600">
                <a:solidFill>
                  <a:schemeClr val="tx2"/>
                </a:solidFill>
              </a:defRPr>
            </a:lvl4pPr>
            <a:lvl5pPr>
              <a:defRPr>
                <a:solidFill>
                  <a:schemeClr val="tx2"/>
                </a:solidFill>
              </a:defRPr>
            </a:lvl5pPr>
          </a:lstStyle>
          <a:p>
            <a:pPr lvl="0"/>
            <a:r>
              <a:rPr lang="en-US"/>
              <a:t>Click to edit Master text styles</a:t>
            </a:r>
          </a:p>
          <a:p>
            <a:pPr lvl="1"/>
            <a:r>
              <a:rPr lang="en-US"/>
              <a:t>Second level</a:t>
            </a:r>
          </a:p>
        </p:txBody>
      </p:sp>
      <p:sp>
        <p:nvSpPr>
          <p:cNvPr id="16" name="Text Placeholder 12">
            <a:extLst>
              <a:ext uri="{FF2B5EF4-FFF2-40B4-BE49-F238E27FC236}">
                <a16:creationId xmlns:a16="http://schemas.microsoft.com/office/drawing/2014/main" id="{1246A60D-83B3-4754-B14D-1E822DFD43F5}"/>
              </a:ext>
            </a:extLst>
          </p:cNvPr>
          <p:cNvSpPr>
            <a:spLocks noGrp="1"/>
          </p:cNvSpPr>
          <p:nvPr>
            <p:ph type="body" sz="quarter" idx="16"/>
          </p:nvPr>
        </p:nvSpPr>
        <p:spPr>
          <a:xfrm>
            <a:off x="7270557" y="1270715"/>
            <a:ext cx="4462841" cy="1847185"/>
          </a:xfrm>
          <a:prstGeom prst="rect">
            <a:avLst/>
          </a:prstGeom>
        </p:spPr>
        <p:txBody>
          <a:bodyPr/>
          <a:lstStyle>
            <a:lvl1pPr>
              <a:buClr>
                <a:schemeClr val="accent2"/>
              </a:buClr>
              <a:defRPr sz="2400">
                <a:solidFill>
                  <a:schemeClr val="accent1"/>
                </a:solidFill>
              </a:defRPr>
            </a:lvl1pPr>
            <a:lvl2pPr>
              <a:buClr>
                <a:schemeClr val="accent2"/>
              </a:buClr>
              <a:defRPr sz="2000">
                <a:solidFill>
                  <a:schemeClr val="accent1"/>
                </a:solidFill>
              </a:defRPr>
            </a:lvl2pPr>
            <a:lvl3pPr>
              <a:defRPr sz="1800">
                <a:solidFill>
                  <a:schemeClr val="tx2"/>
                </a:solidFill>
              </a:defRPr>
            </a:lvl3pPr>
            <a:lvl4pPr>
              <a:defRPr sz="1600">
                <a:solidFill>
                  <a:schemeClr val="tx2"/>
                </a:solidFill>
              </a:defRPr>
            </a:lvl4pPr>
            <a:lvl5pPr>
              <a:defRPr>
                <a:solidFill>
                  <a:schemeClr val="tx2"/>
                </a:solidFill>
              </a:defRPr>
            </a:lvl5pPr>
          </a:lstStyle>
          <a:p>
            <a:pPr lvl="0"/>
            <a:r>
              <a:rPr lang="en-US"/>
              <a:t>Click to edit Master text styles</a:t>
            </a:r>
          </a:p>
          <a:p>
            <a:pPr lvl="1"/>
            <a:r>
              <a:rPr lang="en-US"/>
              <a:t>Second level</a:t>
            </a:r>
          </a:p>
        </p:txBody>
      </p:sp>
      <p:sp>
        <p:nvSpPr>
          <p:cNvPr id="17" name="Text Placeholder 12">
            <a:extLst>
              <a:ext uri="{FF2B5EF4-FFF2-40B4-BE49-F238E27FC236}">
                <a16:creationId xmlns:a16="http://schemas.microsoft.com/office/drawing/2014/main" id="{9C65ADA2-B7F5-41AA-B308-B1E34FA3F68B}"/>
              </a:ext>
            </a:extLst>
          </p:cNvPr>
          <p:cNvSpPr>
            <a:spLocks noGrp="1"/>
          </p:cNvSpPr>
          <p:nvPr>
            <p:ph type="body" sz="quarter" idx="17"/>
          </p:nvPr>
        </p:nvSpPr>
        <p:spPr>
          <a:xfrm>
            <a:off x="7349950" y="3791366"/>
            <a:ext cx="4462841" cy="1847185"/>
          </a:xfrm>
          <a:prstGeom prst="rect">
            <a:avLst/>
          </a:prstGeom>
        </p:spPr>
        <p:txBody>
          <a:bodyPr/>
          <a:lstStyle>
            <a:lvl1pPr>
              <a:buClr>
                <a:schemeClr val="accent2"/>
              </a:buClr>
              <a:defRPr sz="2400">
                <a:solidFill>
                  <a:schemeClr val="accent1"/>
                </a:solidFill>
              </a:defRPr>
            </a:lvl1pPr>
            <a:lvl2pPr>
              <a:buClr>
                <a:schemeClr val="accent2"/>
              </a:buClr>
              <a:defRPr sz="2000">
                <a:solidFill>
                  <a:schemeClr val="accent1"/>
                </a:solidFill>
              </a:defRPr>
            </a:lvl2pPr>
            <a:lvl3pPr>
              <a:defRPr sz="1800">
                <a:solidFill>
                  <a:schemeClr val="tx2"/>
                </a:solidFill>
              </a:defRPr>
            </a:lvl3pPr>
            <a:lvl4pPr>
              <a:defRPr sz="1600">
                <a:solidFill>
                  <a:schemeClr val="tx2"/>
                </a:solidFill>
              </a:defRPr>
            </a:lvl4pPr>
            <a:lvl5pPr>
              <a:defRPr>
                <a:solidFill>
                  <a:schemeClr val="tx2"/>
                </a:solidFill>
              </a:defRPr>
            </a:lvl5pPr>
          </a:lstStyle>
          <a:p>
            <a:pPr lvl="0"/>
            <a:r>
              <a:rPr lang="en-US"/>
              <a:t>Click to edit Master text styles</a:t>
            </a:r>
          </a:p>
          <a:p>
            <a:pPr lvl="1"/>
            <a:r>
              <a:rPr lang="en-US"/>
              <a:t>Second level</a:t>
            </a:r>
          </a:p>
        </p:txBody>
      </p:sp>
      <p:sp>
        <p:nvSpPr>
          <p:cNvPr id="18" name="Rectangle 17">
            <a:extLst>
              <a:ext uri="{FF2B5EF4-FFF2-40B4-BE49-F238E27FC236}">
                <a16:creationId xmlns:a16="http://schemas.microsoft.com/office/drawing/2014/main" id="{35B85CF5-636A-E440-B11A-092206235E22}"/>
              </a:ext>
            </a:extLst>
          </p:cNvPr>
          <p:cNvSpPr/>
          <p:nvPr userDrawn="1"/>
        </p:nvSpPr>
        <p:spPr>
          <a:xfrm>
            <a:off x="241110" y="0"/>
            <a:ext cx="1583141" cy="6858000"/>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Date Placeholder 3">
            <a:extLst>
              <a:ext uri="{FF2B5EF4-FFF2-40B4-BE49-F238E27FC236}">
                <a16:creationId xmlns:a16="http://schemas.microsoft.com/office/drawing/2014/main" id="{C737E72E-CFE8-C948-A232-7E5E0DBB5B78}"/>
              </a:ext>
            </a:extLst>
          </p:cNvPr>
          <p:cNvSpPr>
            <a:spLocks noGrp="1"/>
          </p:cNvSpPr>
          <p:nvPr>
            <p:ph type="dt" sz="half" idx="10"/>
          </p:nvPr>
        </p:nvSpPr>
        <p:spPr>
          <a:xfrm>
            <a:off x="243484" y="6492875"/>
            <a:ext cx="1585316" cy="365125"/>
          </a:xfrm>
        </p:spPr>
        <p:txBody>
          <a:bodyPr/>
          <a:lstStyle>
            <a:lvl1pPr algn="ctr">
              <a:defRPr/>
            </a:lvl1pPr>
          </a:lstStyle>
          <a:p>
            <a:fld id="{FA6A0AD2-53AF-4D84-8AC9-3DBC493F2F75}" type="datetimeFigureOut">
              <a:rPr lang="en-US" smtClean="0"/>
              <a:pPr/>
              <a:t>3/31/2021</a:t>
            </a:fld>
            <a:endParaRPr lang="en-US"/>
          </a:p>
        </p:txBody>
      </p:sp>
      <p:pic>
        <p:nvPicPr>
          <p:cNvPr id="26" name="Picture 25" descr="A close up of a sign&#10;&#10;Description automatically generated">
            <a:extLst>
              <a:ext uri="{FF2B5EF4-FFF2-40B4-BE49-F238E27FC236}">
                <a16:creationId xmlns:a16="http://schemas.microsoft.com/office/drawing/2014/main" id="{9516DD73-EFAF-4D47-841B-1104248EF14D}"/>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29877" y="208290"/>
            <a:ext cx="997300" cy="398921"/>
          </a:xfrm>
          <a:prstGeom prst="rect">
            <a:avLst/>
          </a:prstGeom>
        </p:spPr>
      </p:pic>
      <p:pic>
        <p:nvPicPr>
          <p:cNvPr id="3" name="Picture 2" descr="Logo, company name&#10;&#10;Description automatically generated">
            <a:extLst>
              <a:ext uri="{FF2B5EF4-FFF2-40B4-BE49-F238E27FC236}">
                <a16:creationId xmlns:a16="http://schemas.microsoft.com/office/drawing/2014/main" id="{4569829E-0179-48F9-9819-FA8179268C14}"/>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603525" y="5840228"/>
            <a:ext cx="865233" cy="524798"/>
          </a:xfrm>
          <a:prstGeom prst="rect">
            <a:avLst/>
          </a:prstGeom>
        </p:spPr>
      </p:pic>
    </p:spTree>
    <p:extLst>
      <p:ext uri="{BB962C8B-B14F-4D97-AF65-F5344CB8AC3E}">
        <p14:creationId xmlns:p14="http://schemas.microsoft.com/office/powerpoint/2010/main" val="3479337966"/>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7_Title and Content">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CFD6C3F4-C7B6-4613-8B33-6EBE2B01DE7B}"/>
              </a:ext>
            </a:extLst>
          </p:cNvPr>
          <p:cNvSpPr/>
          <p:nvPr userDrawn="1"/>
        </p:nvSpPr>
        <p:spPr>
          <a:xfrm>
            <a:off x="0" y="164595"/>
            <a:ext cx="12192000" cy="751350"/>
          </a:xfrm>
          <a:prstGeom prst="rect">
            <a:avLst/>
          </a:prstGeom>
          <a:solidFill>
            <a:schemeClr val="accent1">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399221D3-8348-4325-9C95-16793EEF14CB}"/>
              </a:ext>
            </a:extLst>
          </p:cNvPr>
          <p:cNvSpPr>
            <a:spLocks noGrp="1"/>
          </p:cNvSpPr>
          <p:nvPr>
            <p:ph type="title" hasCustomPrompt="1"/>
          </p:nvPr>
        </p:nvSpPr>
        <p:spPr>
          <a:xfrm>
            <a:off x="2212291" y="252702"/>
            <a:ext cx="9131780" cy="575136"/>
          </a:xfrm>
        </p:spPr>
        <p:txBody>
          <a:bodyPr>
            <a:normAutofit/>
          </a:bodyPr>
          <a:lstStyle>
            <a:lvl1pPr algn="l">
              <a:defRPr sz="3600">
                <a:solidFill>
                  <a:schemeClr val="accent1"/>
                </a:solidFill>
                <a:latin typeface="+mn-lt"/>
              </a:defRPr>
            </a:lvl1pPr>
          </a:lstStyle>
          <a:p>
            <a:r>
              <a:rPr lang="en-US"/>
              <a:t>Click to add header</a:t>
            </a:r>
          </a:p>
        </p:txBody>
      </p:sp>
      <p:sp>
        <p:nvSpPr>
          <p:cNvPr id="5" name="Footer Placeholder 4">
            <a:extLst>
              <a:ext uri="{FF2B5EF4-FFF2-40B4-BE49-F238E27FC236}">
                <a16:creationId xmlns:a16="http://schemas.microsoft.com/office/drawing/2014/main" id="{FBC81A91-6111-4E0C-A869-7E9C2FDE4082}"/>
              </a:ext>
            </a:extLst>
          </p:cNvPr>
          <p:cNvSpPr>
            <a:spLocks noGrp="1"/>
          </p:cNvSpPr>
          <p:nvPr>
            <p:ph type="ftr" sz="quarter" idx="11"/>
          </p:nvPr>
        </p:nvSpPr>
        <p:spPr>
          <a:xfrm>
            <a:off x="4038600" y="6492874"/>
            <a:ext cx="4114800" cy="365125"/>
          </a:xfrm>
        </p:spPr>
        <p:txBody>
          <a:bodyPr/>
          <a:lstStyle>
            <a:lvl1pPr>
              <a:defRPr>
                <a:solidFill>
                  <a:schemeClr val="accent1"/>
                </a:solidFill>
              </a:defRPr>
            </a:lvl1pPr>
          </a:lstStyle>
          <a:p>
            <a:endParaRPr lang="en-US"/>
          </a:p>
        </p:txBody>
      </p:sp>
      <p:sp>
        <p:nvSpPr>
          <p:cNvPr id="6" name="Slide Number Placeholder 5">
            <a:extLst>
              <a:ext uri="{FF2B5EF4-FFF2-40B4-BE49-F238E27FC236}">
                <a16:creationId xmlns:a16="http://schemas.microsoft.com/office/drawing/2014/main" id="{FE95038C-8DCC-497B-8852-2117A77C83F9}"/>
              </a:ext>
            </a:extLst>
          </p:cNvPr>
          <p:cNvSpPr>
            <a:spLocks noGrp="1"/>
          </p:cNvSpPr>
          <p:nvPr>
            <p:ph type="sldNum" sz="quarter" idx="12"/>
          </p:nvPr>
        </p:nvSpPr>
        <p:spPr>
          <a:xfrm>
            <a:off x="9210675" y="6492873"/>
            <a:ext cx="2743200" cy="365125"/>
          </a:xfrm>
        </p:spPr>
        <p:txBody>
          <a:bodyPr/>
          <a:lstStyle>
            <a:lvl1pPr>
              <a:defRPr>
                <a:solidFill>
                  <a:schemeClr val="accent1"/>
                </a:solidFill>
              </a:defRPr>
            </a:lvl1pPr>
          </a:lstStyle>
          <a:p>
            <a:fld id="{69C126A4-BD19-47E2-8A0E-0DE1B9D8C925}" type="slidenum">
              <a:rPr lang="en-US" smtClean="0"/>
              <a:pPr/>
              <a:t>‹#›</a:t>
            </a:fld>
            <a:endParaRPr lang="en-US"/>
          </a:p>
        </p:txBody>
      </p:sp>
      <p:sp>
        <p:nvSpPr>
          <p:cNvPr id="9" name="Rectangle 8">
            <a:extLst>
              <a:ext uri="{FF2B5EF4-FFF2-40B4-BE49-F238E27FC236}">
                <a16:creationId xmlns:a16="http://schemas.microsoft.com/office/drawing/2014/main" id="{17B5F3F2-7038-D944-BB35-28CDB39B19DA}"/>
              </a:ext>
            </a:extLst>
          </p:cNvPr>
          <p:cNvSpPr/>
          <p:nvPr userDrawn="1"/>
        </p:nvSpPr>
        <p:spPr>
          <a:xfrm>
            <a:off x="241110" y="0"/>
            <a:ext cx="1583141" cy="6858000"/>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Date Placeholder 3">
            <a:extLst>
              <a:ext uri="{FF2B5EF4-FFF2-40B4-BE49-F238E27FC236}">
                <a16:creationId xmlns:a16="http://schemas.microsoft.com/office/drawing/2014/main" id="{4045A7A8-30EA-074D-AD8F-CCCE7D8D8883}"/>
              </a:ext>
            </a:extLst>
          </p:cNvPr>
          <p:cNvSpPr>
            <a:spLocks noGrp="1"/>
          </p:cNvSpPr>
          <p:nvPr>
            <p:ph type="dt" sz="half" idx="10"/>
          </p:nvPr>
        </p:nvSpPr>
        <p:spPr>
          <a:xfrm>
            <a:off x="243484" y="6492875"/>
            <a:ext cx="1585316" cy="365125"/>
          </a:xfrm>
        </p:spPr>
        <p:txBody>
          <a:bodyPr/>
          <a:lstStyle>
            <a:lvl1pPr algn="ctr">
              <a:defRPr/>
            </a:lvl1pPr>
          </a:lstStyle>
          <a:p>
            <a:fld id="{FA6A0AD2-53AF-4D84-8AC9-3DBC493F2F75}" type="datetimeFigureOut">
              <a:rPr lang="en-US" smtClean="0"/>
              <a:pPr/>
              <a:t>3/31/2021</a:t>
            </a:fld>
            <a:endParaRPr lang="en-US"/>
          </a:p>
        </p:txBody>
      </p:sp>
      <p:pic>
        <p:nvPicPr>
          <p:cNvPr id="11" name="Picture 10" descr="A close up of a sign&#10;&#10;Description automatically generated">
            <a:extLst>
              <a:ext uri="{FF2B5EF4-FFF2-40B4-BE49-F238E27FC236}">
                <a16:creationId xmlns:a16="http://schemas.microsoft.com/office/drawing/2014/main" id="{210F5092-1527-9B43-8ADE-35FC8A3822BF}"/>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29877" y="208290"/>
            <a:ext cx="997300" cy="398921"/>
          </a:xfrm>
          <a:prstGeom prst="rect">
            <a:avLst/>
          </a:prstGeom>
        </p:spPr>
      </p:pic>
      <p:pic>
        <p:nvPicPr>
          <p:cNvPr id="4" name="Picture 3" descr="Logo, company name&#10;&#10;Description automatically generated">
            <a:extLst>
              <a:ext uri="{FF2B5EF4-FFF2-40B4-BE49-F238E27FC236}">
                <a16:creationId xmlns:a16="http://schemas.microsoft.com/office/drawing/2014/main" id="{7B514CDE-B44E-48D2-AF6E-F7F26F3FAC3E}"/>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603525" y="5840228"/>
            <a:ext cx="865233" cy="524798"/>
          </a:xfrm>
          <a:prstGeom prst="rect">
            <a:avLst/>
          </a:prstGeom>
        </p:spPr>
      </p:pic>
    </p:spTree>
    <p:extLst>
      <p:ext uri="{BB962C8B-B14F-4D97-AF65-F5344CB8AC3E}">
        <p14:creationId xmlns:p14="http://schemas.microsoft.com/office/powerpoint/2010/main" val="261307243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2_Title Slide">
    <p:spTree>
      <p:nvGrpSpPr>
        <p:cNvPr id="1" name=""/>
        <p:cNvGrpSpPr/>
        <p:nvPr/>
      </p:nvGrpSpPr>
      <p:grpSpPr>
        <a:xfrm>
          <a:off x="0" y="0"/>
          <a:ext cx="0" cy="0"/>
          <a:chOff x="0" y="0"/>
          <a:chExt cx="0" cy="0"/>
        </a:xfrm>
      </p:grpSpPr>
      <p:pic>
        <p:nvPicPr>
          <p:cNvPr id="9" name="Picture 8" descr="A group of people standing in front of a crowd posing for the camera&#10;&#10;Description automatically generated">
            <a:extLst>
              <a:ext uri="{FF2B5EF4-FFF2-40B4-BE49-F238E27FC236}">
                <a16:creationId xmlns:a16="http://schemas.microsoft.com/office/drawing/2014/main" id="{8132F563-1018-4BBA-84AD-7D43004AA59D}"/>
              </a:ext>
            </a:extLst>
          </p:cNvPr>
          <p:cNvPicPr>
            <a:picLocks noChangeAspect="1"/>
          </p:cNvPicPr>
          <p:nvPr userDrawn="1"/>
        </p:nvPicPr>
        <p:blipFill rotWithShape="1">
          <a:blip r:embed="rId2">
            <a:alphaModFix/>
            <a:extLst>
              <a:ext uri="{28A0092B-C50C-407E-A947-70E740481C1C}">
                <a14:useLocalDpi xmlns:a14="http://schemas.microsoft.com/office/drawing/2010/main" val="0"/>
              </a:ext>
            </a:extLst>
          </a:blip>
          <a:srcRect l="3" t="11325" r="3165" b="2551"/>
          <a:stretch/>
        </p:blipFill>
        <p:spPr>
          <a:xfrm>
            <a:off x="426" y="0"/>
            <a:ext cx="12191574" cy="6858000"/>
          </a:xfrm>
          <a:prstGeom prst="rect">
            <a:avLst/>
          </a:prstGeom>
        </p:spPr>
      </p:pic>
      <p:sp>
        <p:nvSpPr>
          <p:cNvPr id="4" name="Rectangle 3">
            <a:extLst>
              <a:ext uri="{FF2B5EF4-FFF2-40B4-BE49-F238E27FC236}">
                <a16:creationId xmlns:a16="http://schemas.microsoft.com/office/drawing/2014/main" id="{0228147C-9AFB-495B-A485-811F7D37112A}"/>
              </a:ext>
            </a:extLst>
          </p:cNvPr>
          <p:cNvSpPr/>
          <p:nvPr userDrawn="1"/>
        </p:nvSpPr>
        <p:spPr>
          <a:xfrm>
            <a:off x="0" y="0"/>
            <a:ext cx="12217429" cy="6858000"/>
          </a:xfrm>
          <a:prstGeom prst="rect">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30033EEE-3823-4FA0-9C86-2F8D1358CA62}"/>
              </a:ext>
            </a:extLst>
          </p:cNvPr>
          <p:cNvSpPr/>
          <p:nvPr userDrawn="1"/>
        </p:nvSpPr>
        <p:spPr>
          <a:xfrm>
            <a:off x="361507" y="0"/>
            <a:ext cx="1573619" cy="6858000"/>
          </a:xfrm>
          <a:prstGeom prst="rect">
            <a:avLst/>
          </a:prstGeom>
          <a:solidFill>
            <a:schemeClr val="accent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descr="A close up of a sign&#10;&#10;Description automatically generated">
            <a:extLst>
              <a:ext uri="{FF2B5EF4-FFF2-40B4-BE49-F238E27FC236}">
                <a16:creationId xmlns:a16="http://schemas.microsoft.com/office/drawing/2014/main" id="{478F5A8A-81B1-4D06-B15C-B9423E8CC18C}"/>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651312" y="233478"/>
            <a:ext cx="994008" cy="397604"/>
          </a:xfrm>
          <a:prstGeom prst="rect">
            <a:avLst/>
          </a:prstGeom>
        </p:spPr>
      </p:pic>
      <p:sp>
        <p:nvSpPr>
          <p:cNvPr id="2" name="Title 1">
            <a:extLst>
              <a:ext uri="{FF2B5EF4-FFF2-40B4-BE49-F238E27FC236}">
                <a16:creationId xmlns:a16="http://schemas.microsoft.com/office/drawing/2014/main" id="{E35F915A-2D65-4403-B6A1-FAFF6BE60787}"/>
              </a:ext>
            </a:extLst>
          </p:cNvPr>
          <p:cNvSpPr>
            <a:spLocks noGrp="1"/>
          </p:cNvSpPr>
          <p:nvPr>
            <p:ph type="ctrTitle" hasCustomPrompt="1"/>
          </p:nvPr>
        </p:nvSpPr>
        <p:spPr>
          <a:xfrm>
            <a:off x="2030819" y="3807725"/>
            <a:ext cx="5507665" cy="2457864"/>
          </a:xfrm>
          <a:noFill/>
          <a:ln>
            <a:noFill/>
          </a:ln>
        </p:spPr>
        <p:txBody>
          <a:bodyPr anchor="b">
            <a:noAutofit/>
          </a:bodyPr>
          <a:lstStyle>
            <a:lvl1pPr algn="l">
              <a:defRPr sz="5400">
                <a:solidFill>
                  <a:schemeClr val="accent1"/>
                </a:solidFill>
                <a:latin typeface="+mn-lt"/>
              </a:defRPr>
            </a:lvl1pPr>
          </a:lstStyle>
          <a:p>
            <a:r>
              <a:rPr lang="en-US"/>
              <a:t>Click to edit Master title or section break</a:t>
            </a:r>
          </a:p>
        </p:txBody>
      </p:sp>
      <p:pic>
        <p:nvPicPr>
          <p:cNvPr id="3" name="Picture 2" descr="Logo, company name&#10;&#10;Description automatically generated">
            <a:extLst>
              <a:ext uri="{FF2B5EF4-FFF2-40B4-BE49-F238E27FC236}">
                <a16:creationId xmlns:a16="http://schemas.microsoft.com/office/drawing/2014/main" id="{2CABA84F-8E24-41C1-A179-B6E997659DEE}"/>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703509" y="6173310"/>
            <a:ext cx="865233" cy="524798"/>
          </a:xfrm>
          <a:prstGeom prst="rect">
            <a:avLst/>
          </a:prstGeom>
        </p:spPr>
      </p:pic>
    </p:spTree>
    <p:extLst>
      <p:ext uri="{BB962C8B-B14F-4D97-AF65-F5344CB8AC3E}">
        <p14:creationId xmlns:p14="http://schemas.microsoft.com/office/powerpoint/2010/main" val="85431163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6_Title Slide">
    <p:spTree>
      <p:nvGrpSpPr>
        <p:cNvPr id="1" name=""/>
        <p:cNvGrpSpPr/>
        <p:nvPr/>
      </p:nvGrpSpPr>
      <p:grpSpPr>
        <a:xfrm>
          <a:off x="0" y="0"/>
          <a:ext cx="0" cy="0"/>
          <a:chOff x="0" y="0"/>
          <a:chExt cx="0" cy="0"/>
        </a:xfrm>
      </p:grpSpPr>
      <p:pic>
        <p:nvPicPr>
          <p:cNvPr id="10" name="Picture 9" descr="A group of people sitting at a computer&#10;&#10;Description automatically generated">
            <a:extLst>
              <a:ext uri="{FF2B5EF4-FFF2-40B4-BE49-F238E27FC236}">
                <a16:creationId xmlns:a16="http://schemas.microsoft.com/office/drawing/2014/main" id="{70A31480-C32A-4BB8-B0DF-C99B27B668FF}"/>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t="4722" r="-22" b="20417"/>
          <a:stretch/>
        </p:blipFill>
        <p:spPr>
          <a:xfrm>
            <a:off x="0" y="1"/>
            <a:ext cx="12217428" cy="6858000"/>
          </a:xfrm>
          <a:prstGeom prst="rect">
            <a:avLst/>
          </a:prstGeom>
        </p:spPr>
      </p:pic>
      <p:sp>
        <p:nvSpPr>
          <p:cNvPr id="4" name="Rectangle 3">
            <a:extLst>
              <a:ext uri="{FF2B5EF4-FFF2-40B4-BE49-F238E27FC236}">
                <a16:creationId xmlns:a16="http://schemas.microsoft.com/office/drawing/2014/main" id="{0228147C-9AFB-495B-A485-811F7D37112A}"/>
              </a:ext>
            </a:extLst>
          </p:cNvPr>
          <p:cNvSpPr/>
          <p:nvPr userDrawn="1"/>
        </p:nvSpPr>
        <p:spPr>
          <a:xfrm>
            <a:off x="0" y="0"/>
            <a:ext cx="12217429" cy="6858000"/>
          </a:xfrm>
          <a:prstGeom prst="rect">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30033EEE-3823-4FA0-9C86-2F8D1358CA62}"/>
              </a:ext>
            </a:extLst>
          </p:cNvPr>
          <p:cNvSpPr/>
          <p:nvPr userDrawn="1"/>
        </p:nvSpPr>
        <p:spPr>
          <a:xfrm>
            <a:off x="361507" y="0"/>
            <a:ext cx="1573619" cy="6858000"/>
          </a:xfrm>
          <a:prstGeom prst="rect">
            <a:avLst/>
          </a:prstGeom>
          <a:solidFill>
            <a:schemeClr val="accent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descr="A close up of a sign&#10;&#10;Description automatically generated">
            <a:extLst>
              <a:ext uri="{FF2B5EF4-FFF2-40B4-BE49-F238E27FC236}">
                <a16:creationId xmlns:a16="http://schemas.microsoft.com/office/drawing/2014/main" id="{478F5A8A-81B1-4D06-B15C-B9423E8CC18C}"/>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651312" y="233478"/>
            <a:ext cx="994008" cy="397604"/>
          </a:xfrm>
          <a:prstGeom prst="rect">
            <a:avLst/>
          </a:prstGeom>
        </p:spPr>
      </p:pic>
      <p:sp>
        <p:nvSpPr>
          <p:cNvPr id="2" name="Title 1">
            <a:extLst>
              <a:ext uri="{FF2B5EF4-FFF2-40B4-BE49-F238E27FC236}">
                <a16:creationId xmlns:a16="http://schemas.microsoft.com/office/drawing/2014/main" id="{E35F915A-2D65-4403-B6A1-FAFF6BE60787}"/>
              </a:ext>
            </a:extLst>
          </p:cNvPr>
          <p:cNvSpPr>
            <a:spLocks noGrp="1"/>
          </p:cNvSpPr>
          <p:nvPr>
            <p:ph type="ctrTitle" hasCustomPrompt="1"/>
          </p:nvPr>
        </p:nvSpPr>
        <p:spPr>
          <a:xfrm>
            <a:off x="2030819" y="3807725"/>
            <a:ext cx="5507665" cy="2457864"/>
          </a:xfrm>
          <a:noFill/>
          <a:ln>
            <a:noFill/>
          </a:ln>
        </p:spPr>
        <p:txBody>
          <a:bodyPr anchor="b">
            <a:noAutofit/>
          </a:bodyPr>
          <a:lstStyle>
            <a:lvl1pPr algn="l">
              <a:defRPr sz="5400">
                <a:solidFill>
                  <a:schemeClr val="accent1"/>
                </a:solidFill>
                <a:latin typeface="+mn-lt"/>
              </a:defRPr>
            </a:lvl1pPr>
          </a:lstStyle>
          <a:p>
            <a:r>
              <a:rPr lang="en-US"/>
              <a:t>Click to edit Master title or section break</a:t>
            </a:r>
          </a:p>
        </p:txBody>
      </p:sp>
      <p:pic>
        <p:nvPicPr>
          <p:cNvPr id="3" name="Picture 2" descr="Logo, company name&#10;&#10;Description automatically generated">
            <a:extLst>
              <a:ext uri="{FF2B5EF4-FFF2-40B4-BE49-F238E27FC236}">
                <a16:creationId xmlns:a16="http://schemas.microsoft.com/office/drawing/2014/main" id="{528B33F6-A58B-4CDC-8488-A0B7054DA826}"/>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703509" y="6173310"/>
            <a:ext cx="865233" cy="524798"/>
          </a:xfrm>
          <a:prstGeom prst="rect">
            <a:avLst/>
          </a:prstGeom>
        </p:spPr>
      </p:pic>
    </p:spTree>
    <p:extLst>
      <p:ext uri="{BB962C8B-B14F-4D97-AF65-F5344CB8AC3E}">
        <p14:creationId xmlns:p14="http://schemas.microsoft.com/office/powerpoint/2010/main" val="86627148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0_Title Slide">
    <p:spTree>
      <p:nvGrpSpPr>
        <p:cNvPr id="1" name=""/>
        <p:cNvGrpSpPr/>
        <p:nvPr/>
      </p:nvGrpSpPr>
      <p:grpSpPr>
        <a:xfrm>
          <a:off x="0" y="0"/>
          <a:ext cx="0" cy="0"/>
          <a:chOff x="0" y="0"/>
          <a:chExt cx="0" cy="0"/>
        </a:xfrm>
      </p:grpSpPr>
      <p:pic>
        <p:nvPicPr>
          <p:cNvPr id="6" name="Picture 5" descr="A group of people in a room&#10;&#10;Description automatically generated">
            <a:extLst>
              <a:ext uri="{FF2B5EF4-FFF2-40B4-BE49-F238E27FC236}">
                <a16:creationId xmlns:a16="http://schemas.microsoft.com/office/drawing/2014/main" id="{1B9DEDDA-7B58-4520-A950-B49ECEF3EC1E}"/>
              </a:ext>
            </a:extLst>
          </p:cNvPr>
          <p:cNvPicPr>
            <a:picLocks noChangeAspect="1"/>
          </p:cNvPicPr>
          <p:nvPr userDrawn="1"/>
        </p:nvPicPr>
        <p:blipFill rotWithShape="1">
          <a:blip r:embed="rId2">
            <a:alphaModFix amt="70000"/>
            <a:extLst>
              <a:ext uri="{28A0092B-C50C-407E-A947-70E740481C1C}">
                <a14:useLocalDpi xmlns:a14="http://schemas.microsoft.com/office/drawing/2010/main" val="0"/>
              </a:ext>
            </a:extLst>
          </a:blip>
          <a:srcRect l="4683" t="23292" r="9940" b="12674"/>
          <a:stretch/>
        </p:blipFill>
        <p:spPr>
          <a:xfrm>
            <a:off x="1" y="1"/>
            <a:ext cx="12191999" cy="6857999"/>
          </a:xfrm>
          <a:prstGeom prst="rect">
            <a:avLst/>
          </a:prstGeom>
        </p:spPr>
      </p:pic>
      <p:sp>
        <p:nvSpPr>
          <p:cNvPr id="7" name="Rectangle 6">
            <a:extLst>
              <a:ext uri="{FF2B5EF4-FFF2-40B4-BE49-F238E27FC236}">
                <a16:creationId xmlns:a16="http://schemas.microsoft.com/office/drawing/2014/main" id="{30033EEE-3823-4FA0-9C86-2F8D1358CA62}"/>
              </a:ext>
            </a:extLst>
          </p:cNvPr>
          <p:cNvSpPr/>
          <p:nvPr userDrawn="1"/>
        </p:nvSpPr>
        <p:spPr>
          <a:xfrm>
            <a:off x="361507" y="0"/>
            <a:ext cx="3094074" cy="6858000"/>
          </a:xfrm>
          <a:prstGeom prst="rect">
            <a:avLst/>
          </a:prstGeom>
          <a:solidFill>
            <a:schemeClr val="accent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descr="A close up of a sign&#10;&#10;Description automatically generated">
            <a:extLst>
              <a:ext uri="{FF2B5EF4-FFF2-40B4-BE49-F238E27FC236}">
                <a16:creationId xmlns:a16="http://schemas.microsoft.com/office/drawing/2014/main" id="{478F5A8A-81B1-4D06-B15C-B9423E8CC18C}"/>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083974" y="337010"/>
            <a:ext cx="1649139" cy="659657"/>
          </a:xfrm>
          <a:prstGeom prst="rect">
            <a:avLst/>
          </a:prstGeom>
        </p:spPr>
      </p:pic>
      <p:sp>
        <p:nvSpPr>
          <p:cNvPr id="2" name="Title 1">
            <a:extLst>
              <a:ext uri="{FF2B5EF4-FFF2-40B4-BE49-F238E27FC236}">
                <a16:creationId xmlns:a16="http://schemas.microsoft.com/office/drawing/2014/main" id="{E35F915A-2D65-4403-B6A1-FAFF6BE60787}"/>
              </a:ext>
            </a:extLst>
          </p:cNvPr>
          <p:cNvSpPr>
            <a:spLocks noGrp="1"/>
          </p:cNvSpPr>
          <p:nvPr>
            <p:ph type="ctrTitle" hasCustomPrompt="1"/>
          </p:nvPr>
        </p:nvSpPr>
        <p:spPr>
          <a:xfrm>
            <a:off x="473148" y="2169994"/>
            <a:ext cx="2870789" cy="2343445"/>
          </a:xfrm>
          <a:noFill/>
          <a:ln>
            <a:noFill/>
          </a:ln>
        </p:spPr>
        <p:txBody>
          <a:bodyPr anchor="b">
            <a:noAutofit/>
          </a:bodyPr>
          <a:lstStyle>
            <a:lvl1pPr algn="l">
              <a:defRPr sz="4000">
                <a:solidFill>
                  <a:schemeClr val="bg1"/>
                </a:solidFill>
                <a:latin typeface="+mn-lt"/>
              </a:defRPr>
            </a:lvl1pPr>
          </a:lstStyle>
          <a:p>
            <a:r>
              <a:rPr lang="en-US"/>
              <a:t>Click to edit Master title or section break</a:t>
            </a:r>
          </a:p>
        </p:txBody>
      </p:sp>
      <p:pic>
        <p:nvPicPr>
          <p:cNvPr id="3" name="Picture 2" descr="Logo, company name&#10;&#10;Description automatically generated">
            <a:extLst>
              <a:ext uri="{FF2B5EF4-FFF2-40B4-BE49-F238E27FC236}">
                <a16:creationId xmlns:a16="http://schemas.microsoft.com/office/drawing/2014/main" id="{9FB7DA9D-A6E0-4F2D-B849-48659B12B7B5}"/>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1324294" y="6040073"/>
            <a:ext cx="1060704" cy="643359"/>
          </a:xfrm>
          <a:prstGeom prst="rect">
            <a:avLst/>
          </a:prstGeom>
        </p:spPr>
      </p:pic>
    </p:spTree>
    <p:extLst>
      <p:ext uri="{BB962C8B-B14F-4D97-AF65-F5344CB8AC3E}">
        <p14:creationId xmlns:p14="http://schemas.microsoft.com/office/powerpoint/2010/main" val="62972660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1_Title Slide">
    <p:spTree>
      <p:nvGrpSpPr>
        <p:cNvPr id="1" name=""/>
        <p:cNvGrpSpPr/>
        <p:nvPr/>
      </p:nvGrpSpPr>
      <p:grpSpPr>
        <a:xfrm>
          <a:off x="0" y="0"/>
          <a:ext cx="0" cy="0"/>
          <a:chOff x="0" y="0"/>
          <a:chExt cx="0" cy="0"/>
        </a:xfrm>
      </p:grpSpPr>
      <p:pic>
        <p:nvPicPr>
          <p:cNvPr id="9" name="Picture 8" descr="A picture containing person, child, indoor, wall&#10;&#10;Description automatically generated">
            <a:extLst>
              <a:ext uri="{FF2B5EF4-FFF2-40B4-BE49-F238E27FC236}">
                <a16:creationId xmlns:a16="http://schemas.microsoft.com/office/drawing/2014/main" id="{454B729E-4078-4961-AA28-F71FC702E41B}"/>
              </a:ext>
            </a:extLst>
          </p:cNvPr>
          <p:cNvPicPr>
            <a:picLocks noChangeAspect="1"/>
          </p:cNvPicPr>
          <p:nvPr userDrawn="1"/>
        </p:nvPicPr>
        <p:blipFill rotWithShape="1">
          <a:blip r:embed="rId2">
            <a:alphaModFix amt="70000"/>
            <a:extLst>
              <a:ext uri="{28A0092B-C50C-407E-A947-70E740481C1C}">
                <a14:useLocalDpi xmlns:a14="http://schemas.microsoft.com/office/drawing/2010/main" val="0"/>
              </a:ext>
            </a:extLst>
          </a:blip>
          <a:srcRect l="42" t="7435" r="-42" b="17542"/>
          <a:stretch/>
        </p:blipFill>
        <p:spPr>
          <a:xfrm>
            <a:off x="0" y="1"/>
            <a:ext cx="12192000" cy="6858000"/>
          </a:xfrm>
          <a:prstGeom prst="rect">
            <a:avLst/>
          </a:prstGeom>
        </p:spPr>
      </p:pic>
      <p:sp>
        <p:nvSpPr>
          <p:cNvPr id="7" name="Rectangle 6">
            <a:extLst>
              <a:ext uri="{FF2B5EF4-FFF2-40B4-BE49-F238E27FC236}">
                <a16:creationId xmlns:a16="http://schemas.microsoft.com/office/drawing/2014/main" id="{30033EEE-3823-4FA0-9C86-2F8D1358CA62}"/>
              </a:ext>
            </a:extLst>
          </p:cNvPr>
          <p:cNvSpPr/>
          <p:nvPr userDrawn="1"/>
        </p:nvSpPr>
        <p:spPr>
          <a:xfrm>
            <a:off x="361507" y="0"/>
            <a:ext cx="3094074" cy="6858000"/>
          </a:xfrm>
          <a:prstGeom prst="rect">
            <a:avLst/>
          </a:prstGeom>
          <a:solidFill>
            <a:schemeClr val="accent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descr="A close up of a sign&#10;&#10;Description automatically generated">
            <a:extLst>
              <a:ext uri="{FF2B5EF4-FFF2-40B4-BE49-F238E27FC236}">
                <a16:creationId xmlns:a16="http://schemas.microsoft.com/office/drawing/2014/main" id="{478F5A8A-81B1-4D06-B15C-B9423E8CC18C}"/>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083974" y="337010"/>
            <a:ext cx="1649139" cy="659657"/>
          </a:xfrm>
          <a:prstGeom prst="rect">
            <a:avLst/>
          </a:prstGeom>
        </p:spPr>
      </p:pic>
      <p:sp>
        <p:nvSpPr>
          <p:cNvPr id="2" name="Title 1">
            <a:extLst>
              <a:ext uri="{FF2B5EF4-FFF2-40B4-BE49-F238E27FC236}">
                <a16:creationId xmlns:a16="http://schemas.microsoft.com/office/drawing/2014/main" id="{E35F915A-2D65-4403-B6A1-FAFF6BE60787}"/>
              </a:ext>
            </a:extLst>
          </p:cNvPr>
          <p:cNvSpPr>
            <a:spLocks noGrp="1"/>
          </p:cNvSpPr>
          <p:nvPr>
            <p:ph type="ctrTitle" hasCustomPrompt="1"/>
          </p:nvPr>
        </p:nvSpPr>
        <p:spPr>
          <a:xfrm>
            <a:off x="473148" y="2169994"/>
            <a:ext cx="2870789" cy="2343445"/>
          </a:xfrm>
          <a:noFill/>
          <a:ln>
            <a:noFill/>
          </a:ln>
        </p:spPr>
        <p:txBody>
          <a:bodyPr anchor="b">
            <a:noAutofit/>
          </a:bodyPr>
          <a:lstStyle>
            <a:lvl1pPr algn="l">
              <a:defRPr sz="4000">
                <a:solidFill>
                  <a:schemeClr val="bg1"/>
                </a:solidFill>
                <a:latin typeface="+mn-lt"/>
              </a:defRPr>
            </a:lvl1pPr>
          </a:lstStyle>
          <a:p>
            <a:r>
              <a:rPr lang="en-US"/>
              <a:t>Click to edit Master title or section break</a:t>
            </a:r>
          </a:p>
        </p:txBody>
      </p:sp>
      <p:pic>
        <p:nvPicPr>
          <p:cNvPr id="3" name="Picture 2" descr="Logo, company name&#10;&#10;Description automatically generated">
            <a:extLst>
              <a:ext uri="{FF2B5EF4-FFF2-40B4-BE49-F238E27FC236}">
                <a16:creationId xmlns:a16="http://schemas.microsoft.com/office/drawing/2014/main" id="{954323D5-DC36-4533-A457-DCC5ED0C961A}"/>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1324294" y="6040073"/>
            <a:ext cx="1060704" cy="643359"/>
          </a:xfrm>
          <a:prstGeom prst="rect">
            <a:avLst/>
          </a:prstGeom>
        </p:spPr>
      </p:pic>
    </p:spTree>
    <p:extLst>
      <p:ext uri="{BB962C8B-B14F-4D97-AF65-F5344CB8AC3E}">
        <p14:creationId xmlns:p14="http://schemas.microsoft.com/office/powerpoint/2010/main" val="105200282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4_Title Slide">
    <p:spTree>
      <p:nvGrpSpPr>
        <p:cNvPr id="1" name=""/>
        <p:cNvGrpSpPr/>
        <p:nvPr/>
      </p:nvGrpSpPr>
      <p:grpSpPr>
        <a:xfrm>
          <a:off x="0" y="0"/>
          <a:ext cx="0" cy="0"/>
          <a:chOff x="0" y="0"/>
          <a:chExt cx="0" cy="0"/>
        </a:xfrm>
      </p:grpSpPr>
      <p:pic>
        <p:nvPicPr>
          <p:cNvPr id="11" name="Picture 10" descr="A group of people sitting at a table&#10;&#10;Description automatically generated">
            <a:extLst>
              <a:ext uri="{FF2B5EF4-FFF2-40B4-BE49-F238E27FC236}">
                <a16:creationId xmlns:a16="http://schemas.microsoft.com/office/drawing/2014/main" id="{33D73650-076F-4A3A-8B1D-4BC037C27D80}"/>
              </a:ext>
            </a:extLst>
          </p:cNvPr>
          <p:cNvPicPr>
            <a:picLocks noChangeAspect="1"/>
          </p:cNvPicPr>
          <p:nvPr userDrawn="1"/>
        </p:nvPicPr>
        <p:blipFill rotWithShape="1">
          <a:blip r:embed="rId2">
            <a:alphaModFix amt="65000"/>
            <a:extLst>
              <a:ext uri="{28A0092B-C50C-407E-A947-70E740481C1C}">
                <a14:useLocalDpi xmlns:a14="http://schemas.microsoft.com/office/drawing/2010/main" val="0"/>
              </a:ext>
            </a:extLst>
          </a:blip>
          <a:srcRect t="2711" r="1406" b="14039"/>
          <a:stretch/>
        </p:blipFill>
        <p:spPr>
          <a:xfrm>
            <a:off x="1" y="0"/>
            <a:ext cx="12191999" cy="6858000"/>
          </a:xfrm>
          <a:prstGeom prst="rect">
            <a:avLst/>
          </a:prstGeom>
        </p:spPr>
      </p:pic>
      <p:sp>
        <p:nvSpPr>
          <p:cNvPr id="7" name="Rectangle 6">
            <a:extLst>
              <a:ext uri="{FF2B5EF4-FFF2-40B4-BE49-F238E27FC236}">
                <a16:creationId xmlns:a16="http://schemas.microsoft.com/office/drawing/2014/main" id="{30033EEE-3823-4FA0-9C86-2F8D1358CA62}"/>
              </a:ext>
            </a:extLst>
          </p:cNvPr>
          <p:cNvSpPr/>
          <p:nvPr userDrawn="1"/>
        </p:nvSpPr>
        <p:spPr>
          <a:xfrm>
            <a:off x="361507" y="0"/>
            <a:ext cx="3094074" cy="6858000"/>
          </a:xfrm>
          <a:prstGeom prst="rect">
            <a:avLst/>
          </a:prstGeom>
          <a:solidFill>
            <a:schemeClr val="accent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descr="A close up of a sign&#10;&#10;Description automatically generated">
            <a:extLst>
              <a:ext uri="{FF2B5EF4-FFF2-40B4-BE49-F238E27FC236}">
                <a16:creationId xmlns:a16="http://schemas.microsoft.com/office/drawing/2014/main" id="{478F5A8A-81B1-4D06-B15C-B9423E8CC18C}"/>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083974" y="337010"/>
            <a:ext cx="1649139" cy="659657"/>
          </a:xfrm>
          <a:prstGeom prst="rect">
            <a:avLst/>
          </a:prstGeom>
        </p:spPr>
      </p:pic>
      <p:sp>
        <p:nvSpPr>
          <p:cNvPr id="2" name="Title 1">
            <a:extLst>
              <a:ext uri="{FF2B5EF4-FFF2-40B4-BE49-F238E27FC236}">
                <a16:creationId xmlns:a16="http://schemas.microsoft.com/office/drawing/2014/main" id="{E35F915A-2D65-4403-B6A1-FAFF6BE60787}"/>
              </a:ext>
            </a:extLst>
          </p:cNvPr>
          <p:cNvSpPr>
            <a:spLocks noGrp="1"/>
          </p:cNvSpPr>
          <p:nvPr>
            <p:ph type="ctrTitle" hasCustomPrompt="1"/>
          </p:nvPr>
        </p:nvSpPr>
        <p:spPr>
          <a:xfrm>
            <a:off x="457202" y="2179675"/>
            <a:ext cx="2870789" cy="2351382"/>
          </a:xfrm>
          <a:noFill/>
          <a:ln>
            <a:noFill/>
          </a:ln>
        </p:spPr>
        <p:txBody>
          <a:bodyPr anchor="b">
            <a:noAutofit/>
          </a:bodyPr>
          <a:lstStyle>
            <a:lvl1pPr algn="l">
              <a:defRPr sz="4000">
                <a:solidFill>
                  <a:schemeClr val="bg1"/>
                </a:solidFill>
                <a:latin typeface="+mn-lt"/>
              </a:defRPr>
            </a:lvl1pPr>
          </a:lstStyle>
          <a:p>
            <a:r>
              <a:rPr lang="en-US"/>
              <a:t>Click to edit Master title or section break</a:t>
            </a:r>
          </a:p>
        </p:txBody>
      </p:sp>
      <p:pic>
        <p:nvPicPr>
          <p:cNvPr id="3" name="Picture 2" descr="Logo, company name&#10;&#10;Description automatically generated">
            <a:extLst>
              <a:ext uri="{FF2B5EF4-FFF2-40B4-BE49-F238E27FC236}">
                <a16:creationId xmlns:a16="http://schemas.microsoft.com/office/drawing/2014/main" id="{44B20456-6692-4960-8821-D490DE17564C}"/>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1324294" y="6040073"/>
            <a:ext cx="1060704" cy="643359"/>
          </a:xfrm>
          <a:prstGeom prst="rect">
            <a:avLst/>
          </a:prstGeom>
        </p:spPr>
      </p:pic>
    </p:spTree>
    <p:extLst>
      <p:ext uri="{BB962C8B-B14F-4D97-AF65-F5344CB8AC3E}">
        <p14:creationId xmlns:p14="http://schemas.microsoft.com/office/powerpoint/2010/main" val="31667214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9_Title Slide">
    <p:spTree>
      <p:nvGrpSpPr>
        <p:cNvPr id="1" name=""/>
        <p:cNvGrpSpPr/>
        <p:nvPr/>
      </p:nvGrpSpPr>
      <p:grpSpPr>
        <a:xfrm>
          <a:off x="0" y="0"/>
          <a:ext cx="0" cy="0"/>
          <a:chOff x="0" y="0"/>
          <a:chExt cx="0" cy="0"/>
        </a:xfrm>
      </p:grpSpPr>
      <p:pic>
        <p:nvPicPr>
          <p:cNvPr id="10" name="Picture 9" descr="A picture containing book, indoor, laptop, shelf&#10;&#10;Description automatically generated">
            <a:extLst>
              <a:ext uri="{FF2B5EF4-FFF2-40B4-BE49-F238E27FC236}">
                <a16:creationId xmlns:a16="http://schemas.microsoft.com/office/drawing/2014/main" id="{E38AE18D-74B8-4D84-8A53-A0113DBFDB85}"/>
              </a:ext>
            </a:extLst>
          </p:cNvPr>
          <p:cNvPicPr>
            <a:picLocks noChangeAspect="1"/>
          </p:cNvPicPr>
          <p:nvPr userDrawn="1"/>
        </p:nvPicPr>
        <p:blipFill rotWithShape="1">
          <a:blip r:embed="rId2">
            <a:alphaModFix amt="65000"/>
            <a:extLst>
              <a:ext uri="{28A0092B-C50C-407E-A947-70E740481C1C}">
                <a14:useLocalDpi xmlns:a14="http://schemas.microsoft.com/office/drawing/2010/main" val="0"/>
              </a:ext>
            </a:extLst>
          </a:blip>
          <a:srcRect l="-104" t="6395" r="104" b="3783"/>
          <a:stretch/>
        </p:blipFill>
        <p:spPr>
          <a:xfrm>
            <a:off x="0" y="1"/>
            <a:ext cx="12192000" cy="6898432"/>
          </a:xfrm>
          <a:prstGeom prst="rect">
            <a:avLst/>
          </a:prstGeom>
        </p:spPr>
      </p:pic>
      <p:sp>
        <p:nvSpPr>
          <p:cNvPr id="7" name="Rectangle 6">
            <a:extLst>
              <a:ext uri="{FF2B5EF4-FFF2-40B4-BE49-F238E27FC236}">
                <a16:creationId xmlns:a16="http://schemas.microsoft.com/office/drawing/2014/main" id="{30033EEE-3823-4FA0-9C86-2F8D1358CA62}"/>
              </a:ext>
            </a:extLst>
          </p:cNvPr>
          <p:cNvSpPr/>
          <p:nvPr userDrawn="1"/>
        </p:nvSpPr>
        <p:spPr>
          <a:xfrm>
            <a:off x="361507" y="0"/>
            <a:ext cx="3094074" cy="6858000"/>
          </a:xfrm>
          <a:prstGeom prst="rect">
            <a:avLst/>
          </a:prstGeom>
          <a:solidFill>
            <a:schemeClr val="accent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descr="A close up of a sign&#10;&#10;Description automatically generated">
            <a:extLst>
              <a:ext uri="{FF2B5EF4-FFF2-40B4-BE49-F238E27FC236}">
                <a16:creationId xmlns:a16="http://schemas.microsoft.com/office/drawing/2014/main" id="{478F5A8A-81B1-4D06-B15C-B9423E8CC18C}"/>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083974" y="337010"/>
            <a:ext cx="1649139" cy="659657"/>
          </a:xfrm>
          <a:prstGeom prst="rect">
            <a:avLst/>
          </a:prstGeom>
        </p:spPr>
      </p:pic>
      <p:sp>
        <p:nvSpPr>
          <p:cNvPr id="2" name="Title 1">
            <a:extLst>
              <a:ext uri="{FF2B5EF4-FFF2-40B4-BE49-F238E27FC236}">
                <a16:creationId xmlns:a16="http://schemas.microsoft.com/office/drawing/2014/main" id="{E35F915A-2D65-4403-B6A1-FAFF6BE60787}"/>
              </a:ext>
            </a:extLst>
          </p:cNvPr>
          <p:cNvSpPr>
            <a:spLocks noGrp="1"/>
          </p:cNvSpPr>
          <p:nvPr>
            <p:ph type="ctrTitle" hasCustomPrompt="1"/>
          </p:nvPr>
        </p:nvSpPr>
        <p:spPr>
          <a:xfrm>
            <a:off x="457202" y="2179674"/>
            <a:ext cx="2870789" cy="2392325"/>
          </a:xfrm>
          <a:noFill/>
          <a:ln>
            <a:noFill/>
          </a:ln>
        </p:spPr>
        <p:txBody>
          <a:bodyPr anchor="b">
            <a:noAutofit/>
          </a:bodyPr>
          <a:lstStyle>
            <a:lvl1pPr algn="l">
              <a:defRPr sz="4000">
                <a:solidFill>
                  <a:schemeClr val="bg1"/>
                </a:solidFill>
                <a:latin typeface="+mn-lt"/>
              </a:defRPr>
            </a:lvl1pPr>
          </a:lstStyle>
          <a:p>
            <a:r>
              <a:rPr lang="en-US"/>
              <a:t>Click to edit Master title or section break</a:t>
            </a:r>
          </a:p>
        </p:txBody>
      </p:sp>
      <p:pic>
        <p:nvPicPr>
          <p:cNvPr id="3" name="Picture 2" descr="Logo, company name&#10;&#10;Description automatically generated">
            <a:extLst>
              <a:ext uri="{FF2B5EF4-FFF2-40B4-BE49-F238E27FC236}">
                <a16:creationId xmlns:a16="http://schemas.microsoft.com/office/drawing/2014/main" id="{3C7C0638-979B-4B0B-B96F-6B859AF7A698}"/>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1324294" y="6040073"/>
            <a:ext cx="1060704" cy="643359"/>
          </a:xfrm>
          <a:prstGeom prst="rect">
            <a:avLst/>
          </a:prstGeom>
        </p:spPr>
      </p:pic>
    </p:spTree>
    <p:extLst>
      <p:ext uri="{BB962C8B-B14F-4D97-AF65-F5344CB8AC3E}">
        <p14:creationId xmlns:p14="http://schemas.microsoft.com/office/powerpoint/2010/main" val="106947044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4B7C4E4-2D06-490E-9697-F8F066CE1C1F}"/>
              </a:ext>
            </a:extLst>
          </p:cNvPr>
          <p:cNvSpPr/>
          <p:nvPr userDrawn="1"/>
        </p:nvSpPr>
        <p:spPr>
          <a:xfrm>
            <a:off x="0" y="6017606"/>
            <a:ext cx="12192000" cy="527467"/>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descr="A close up of a sign&#10;&#10;Description automatically generated">
            <a:extLst>
              <a:ext uri="{FF2B5EF4-FFF2-40B4-BE49-F238E27FC236}">
                <a16:creationId xmlns:a16="http://schemas.microsoft.com/office/drawing/2014/main" id="{F140E875-7581-43F3-85AE-4FC91D736F36}"/>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597350" y="6062943"/>
            <a:ext cx="997300" cy="398921"/>
          </a:xfrm>
          <a:prstGeom prst="rect">
            <a:avLst/>
          </a:prstGeom>
        </p:spPr>
      </p:pic>
      <p:sp>
        <p:nvSpPr>
          <p:cNvPr id="2" name="Title 1">
            <a:extLst>
              <a:ext uri="{FF2B5EF4-FFF2-40B4-BE49-F238E27FC236}">
                <a16:creationId xmlns:a16="http://schemas.microsoft.com/office/drawing/2014/main" id="{399221D3-8348-4325-9C95-16793EEF14CB}"/>
              </a:ext>
            </a:extLst>
          </p:cNvPr>
          <p:cNvSpPr>
            <a:spLocks noGrp="1"/>
          </p:cNvSpPr>
          <p:nvPr>
            <p:ph type="title" hasCustomPrompt="1"/>
          </p:nvPr>
        </p:nvSpPr>
        <p:spPr>
          <a:xfrm>
            <a:off x="712380" y="153230"/>
            <a:ext cx="11121657" cy="751350"/>
          </a:xfrm>
        </p:spPr>
        <p:txBody>
          <a:bodyPr>
            <a:normAutofit/>
          </a:bodyPr>
          <a:lstStyle>
            <a:lvl1pPr algn="l">
              <a:defRPr sz="3600">
                <a:solidFill>
                  <a:schemeClr val="accent1"/>
                </a:solidFill>
                <a:latin typeface="+mn-lt"/>
              </a:defRPr>
            </a:lvl1pPr>
          </a:lstStyle>
          <a:p>
            <a:r>
              <a:rPr lang="en-US"/>
              <a:t>Click to add header</a:t>
            </a:r>
          </a:p>
        </p:txBody>
      </p:sp>
      <p:sp>
        <p:nvSpPr>
          <p:cNvPr id="3" name="Content Placeholder 2">
            <a:extLst>
              <a:ext uri="{FF2B5EF4-FFF2-40B4-BE49-F238E27FC236}">
                <a16:creationId xmlns:a16="http://schemas.microsoft.com/office/drawing/2014/main" id="{A5456EDC-1A10-41B1-8C8A-3A9DA51A432F}"/>
              </a:ext>
            </a:extLst>
          </p:cNvPr>
          <p:cNvSpPr>
            <a:spLocks noGrp="1"/>
          </p:cNvSpPr>
          <p:nvPr>
            <p:ph idx="1"/>
          </p:nvPr>
        </p:nvSpPr>
        <p:spPr>
          <a:xfrm>
            <a:off x="712380" y="1495651"/>
            <a:ext cx="10623762" cy="4351338"/>
          </a:xfrm>
          <a:prstGeom prst="rect">
            <a:avLst/>
          </a:prstGeom>
        </p:spPr>
        <p:txBody>
          <a:bodyPr/>
          <a:lstStyle>
            <a:lvl1pPr>
              <a:buClr>
                <a:schemeClr val="accent2"/>
              </a:buClr>
              <a:defRPr>
                <a:solidFill>
                  <a:schemeClr val="accent1"/>
                </a:solidFill>
              </a:defRPr>
            </a:lvl1pPr>
            <a:lvl2pPr>
              <a:buClr>
                <a:schemeClr val="accent2"/>
              </a:buClr>
              <a:defRPr>
                <a:solidFill>
                  <a:schemeClr val="accent1"/>
                </a:solidFill>
              </a:defRPr>
            </a:lvl2pPr>
            <a:lvl3pPr>
              <a:buClr>
                <a:schemeClr val="accent2"/>
              </a:buClr>
              <a:defRPr>
                <a:solidFill>
                  <a:schemeClr val="accent1"/>
                </a:solidFill>
              </a:defRPr>
            </a:lvl3pPr>
            <a:lvl4pPr>
              <a:buClr>
                <a:schemeClr val="accent2"/>
              </a:buClr>
              <a:defRPr>
                <a:solidFill>
                  <a:schemeClr val="accent1"/>
                </a:solidFill>
              </a:defRPr>
            </a:lvl4pPr>
            <a:lvl5pPr>
              <a:buClr>
                <a:schemeClr val="accent2"/>
              </a:buClr>
              <a:defRPr>
                <a:solidFill>
                  <a:schemeClr val="accent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Rectangle 9">
            <a:extLst>
              <a:ext uri="{FF2B5EF4-FFF2-40B4-BE49-F238E27FC236}">
                <a16:creationId xmlns:a16="http://schemas.microsoft.com/office/drawing/2014/main" id="{3EF4DB6E-C9F9-D944-B663-9CB9DAF8722D}"/>
              </a:ext>
            </a:extLst>
          </p:cNvPr>
          <p:cNvSpPr/>
          <p:nvPr userDrawn="1"/>
        </p:nvSpPr>
        <p:spPr>
          <a:xfrm>
            <a:off x="0" y="6502622"/>
            <a:ext cx="12192000" cy="123465"/>
          </a:xfrm>
          <a:prstGeom prst="rect">
            <a:avLst/>
          </a:prstGeom>
          <a:solidFill>
            <a:srgbClr val="F160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A518B"/>
              </a:solidFill>
            </a:endParaRPr>
          </a:p>
        </p:txBody>
      </p:sp>
      <p:sp>
        <p:nvSpPr>
          <p:cNvPr id="11" name="Footer Placeholder 4">
            <a:extLst>
              <a:ext uri="{FF2B5EF4-FFF2-40B4-BE49-F238E27FC236}">
                <a16:creationId xmlns:a16="http://schemas.microsoft.com/office/drawing/2014/main" id="{68E7FD1F-DB59-1F43-A0E9-971CABD56E09}"/>
              </a:ext>
            </a:extLst>
          </p:cNvPr>
          <p:cNvSpPr>
            <a:spLocks noGrp="1"/>
          </p:cNvSpPr>
          <p:nvPr>
            <p:ph type="ftr" sz="quarter" idx="3"/>
          </p:nvPr>
        </p:nvSpPr>
        <p:spPr>
          <a:xfrm>
            <a:off x="4038600" y="6544338"/>
            <a:ext cx="4114800" cy="365125"/>
          </a:xfrm>
          <a:prstGeom prst="rect">
            <a:avLst/>
          </a:prstGeom>
        </p:spPr>
        <p:txBody>
          <a:bodyPr vert="horz" lIns="91440" tIns="45720" rIns="91440" bIns="45720" rtlCol="0" anchor="ctr"/>
          <a:lstStyle>
            <a:lvl1pPr algn="ctr">
              <a:defRPr sz="1200">
                <a:solidFill>
                  <a:schemeClr val="tx1">
                    <a:lumMod val="50000"/>
                    <a:lumOff val="50000"/>
                  </a:schemeClr>
                </a:solidFill>
              </a:defRPr>
            </a:lvl1pPr>
          </a:lstStyle>
          <a:p>
            <a:endParaRPr lang="en-US"/>
          </a:p>
        </p:txBody>
      </p:sp>
      <p:sp>
        <p:nvSpPr>
          <p:cNvPr id="12" name="Date Placeholder 3">
            <a:extLst>
              <a:ext uri="{FF2B5EF4-FFF2-40B4-BE49-F238E27FC236}">
                <a16:creationId xmlns:a16="http://schemas.microsoft.com/office/drawing/2014/main" id="{1650F9ED-1E1E-254C-8D51-ADB94CF4D0E1}"/>
              </a:ext>
            </a:extLst>
          </p:cNvPr>
          <p:cNvSpPr>
            <a:spLocks noGrp="1"/>
          </p:cNvSpPr>
          <p:nvPr>
            <p:ph type="dt" sz="half" idx="2"/>
          </p:nvPr>
        </p:nvSpPr>
        <p:spPr>
          <a:xfrm>
            <a:off x="238125" y="6537963"/>
            <a:ext cx="2743200" cy="365125"/>
          </a:xfrm>
          <a:prstGeom prst="rect">
            <a:avLst/>
          </a:prstGeom>
        </p:spPr>
        <p:txBody>
          <a:bodyPr vert="horz" lIns="91440" tIns="45720" rIns="91440" bIns="45720" rtlCol="0" anchor="ctr"/>
          <a:lstStyle>
            <a:lvl1pPr algn="l">
              <a:defRPr sz="1200">
                <a:solidFill>
                  <a:schemeClr val="tx1">
                    <a:lumMod val="50000"/>
                    <a:lumOff val="50000"/>
                  </a:schemeClr>
                </a:solidFill>
              </a:defRPr>
            </a:lvl1pPr>
          </a:lstStyle>
          <a:p>
            <a:fld id="{FA6A0AD2-53AF-4D84-8AC9-3DBC493F2F75}" type="datetimeFigureOut">
              <a:rPr lang="en-US" smtClean="0"/>
              <a:pPr/>
              <a:t>3/31/2021</a:t>
            </a:fld>
            <a:endParaRPr lang="en-US"/>
          </a:p>
        </p:txBody>
      </p:sp>
      <p:sp>
        <p:nvSpPr>
          <p:cNvPr id="13" name="Slide Number Placeholder 5">
            <a:extLst>
              <a:ext uri="{FF2B5EF4-FFF2-40B4-BE49-F238E27FC236}">
                <a16:creationId xmlns:a16="http://schemas.microsoft.com/office/drawing/2014/main" id="{C4FED095-2A60-7649-AE12-495DA5A57147}"/>
              </a:ext>
            </a:extLst>
          </p:cNvPr>
          <p:cNvSpPr>
            <a:spLocks noGrp="1"/>
          </p:cNvSpPr>
          <p:nvPr>
            <p:ph type="sldNum" sz="quarter" idx="4"/>
          </p:nvPr>
        </p:nvSpPr>
        <p:spPr>
          <a:xfrm>
            <a:off x="9210675" y="6529126"/>
            <a:ext cx="2743200" cy="365125"/>
          </a:xfrm>
          <a:prstGeom prst="rect">
            <a:avLst/>
          </a:prstGeom>
        </p:spPr>
        <p:txBody>
          <a:bodyPr vert="horz" lIns="91440" tIns="45720" rIns="91440" bIns="45720" rtlCol="0" anchor="ctr"/>
          <a:lstStyle>
            <a:lvl1pPr algn="r">
              <a:defRPr sz="1200">
                <a:solidFill>
                  <a:schemeClr val="tx1">
                    <a:lumMod val="50000"/>
                    <a:lumOff val="50000"/>
                  </a:schemeClr>
                </a:solidFill>
              </a:defRPr>
            </a:lvl1pPr>
          </a:lstStyle>
          <a:p>
            <a:fld id="{69C126A4-BD19-47E2-8A0E-0DE1B9D8C925}" type="slidenum">
              <a:rPr lang="en-US" smtClean="0"/>
              <a:pPr/>
              <a:t>‹#›</a:t>
            </a:fld>
            <a:endParaRPr lang="en-US"/>
          </a:p>
        </p:txBody>
      </p:sp>
      <p:pic>
        <p:nvPicPr>
          <p:cNvPr id="5" name="Picture 4" descr="Logo&#10;&#10;Description automatically generated">
            <a:extLst>
              <a:ext uri="{FF2B5EF4-FFF2-40B4-BE49-F238E27FC236}">
                <a16:creationId xmlns:a16="http://schemas.microsoft.com/office/drawing/2014/main" id="{AD25C652-3A12-4692-BB44-8656ED261CEE}"/>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0888168" y="151883"/>
            <a:ext cx="895947" cy="528803"/>
          </a:xfrm>
          <a:prstGeom prst="rect">
            <a:avLst/>
          </a:prstGeom>
        </p:spPr>
      </p:pic>
    </p:spTree>
    <p:extLst>
      <p:ext uri="{BB962C8B-B14F-4D97-AF65-F5344CB8AC3E}">
        <p14:creationId xmlns:p14="http://schemas.microsoft.com/office/powerpoint/2010/main" val="310152098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5" name="Footer Placeholder 4">
            <a:extLst>
              <a:ext uri="{FF2B5EF4-FFF2-40B4-BE49-F238E27FC236}">
                <a16:creationId xmlns:a16="http://schemas.microsoft.com/office/drawing/2014/main" id="{A8236F96-CFF5-43CD-9E03-D06E3B2A0E22}"/>
              </a:ext>
            </a:extLst>
          </p:cNvPr>
          <p:cNvSpPr>
            <a:spLocks noGrp="1"/>
          </p:cNvSpPr>
          <p:nvPr>
            <p:ph type="ftr" sz="quarter" idx="3"/>
          </p:nvPr>
        </p:nvSpPr>
        <p:spPr>
          <a:xfrm>
            <a:off x="4038600" y="6544338"/>
            <a:ext cx="4114800" cy="365125"/>
          </a:xfrm>
          <a:prstGeom prst="rect">
            <a:avLst/>
          </a:prstGeom>
        </p:spPr>
        <p:txBody>
          <a:bodyPr vert="horz" lIns="91440" tIns="45720" rIns="91440" bIns="45720" rtlCol="0" anchor="ctr"/>
          <a:lstStyle>
            <a:lvl1pPr algn="ctr">
              <a:defRPr sz="1200">
                <a:solidFill>
                  <a:schemeClr val="bg1"/>
                </a:solidFill>
              </a:defRPr>
            </a:lvl1pPr>
          </a:lstStyle>
          <a:p>
            <a:endParaRPr lang="en-US"/>
          </a:p>
        </p:txBody>
      </p:sp>
      <p:sp>
        <p:nvSpPr>
          <p:cNvPr id="4" name="Date Placeholder 3">
            <a:extLst>
              <a:ext uri="{FF2B5EF4-FFF2-40B4-BE49-F238E27FC236}">
                <a16:creationId xmlns:a16="http://schemas.microsoft.com/office/drawing/2014/main" id="{CD3C28EB-BCA9-43F7-A9C9-9BC5A31B8541}"/>
              </a:ext>
            </a:extLst>
          </p:cNvPr>
          <p:cNvSpPr>
            <a:spLocks noGrp="1"/>
          </p:cNvSpPr>
          <p:nvPr>
            <p:ph type="dt" sz="half" idx="2"/>
          </p:nvPr>
        </p:nvSpPr>
        <p:spPr>
          <a:xfrm>
            <a:off x="238125" y="6537963"/>
            <a:ext cx="2743200" cy="365125"/>
          </a:xfrm>
          <a:prstGeom prst="rect">
            <a:avLst/>
          </a:prstGeom>
        </p:spPr>
        <p:txBody>
          <a:bodyPr vert="horz" lIns="91440" tIns="45720" rIns="91440" bIns="45720" rtlCol="0" anchor="ctr"/>
          <a:lstStyle>
            <a:lvl1pPr algn="l">
              <a:defRPr sz="1200">
                <a:solidFill>
                  <a:schemeClr val="bg1"/>
                </a:solidFill>
              </a:defRPr>
            </a:lvl1pPr>
          </a:lstStyle>
          <a:p>
            <a:fld id="{FA6A0AD2-53AF-4D84-8AC9-3DBC493F2F75}" type="datetimeFigureOut">
              <a:rPr lang="en-US" smtClean="0"/>
              <a:pPr/>
              <a:t>3/31/2021</a:t>
            </a:fld>
            <a:endParaRPr lang="en-US"/>
          </a:p>
        </p:txBody>
      </p:sp>
      <p:sp>
        <p:nvSpPr>
          <p:cNvPr id="6" name="Slide Number Placeholder 5">
            <a:extLst>
              <a:ext uri="{FF2B5EF4-FFF2-40B4-BE49-F238E27FC236}">
                <a16:creationId xmlns:a16="http://schemas.microsoft.com/office/drawing/2014/main" id="{9467911F-0FB9-4538-A2CE-203712435FFC}"/>
              </a:ext>
            </a:extLst>
          </p:cNvPr>
          <p:cNvSpPr>
            <a:spLocks noGrp="1"/>
          </p:cNvSpPr>
          <p:nvPr>
            <p:ph type="sldNum" sz="quarter" idx="4"/>
          </p:nvPr>
        </p:nvSpPr>
        <p:spPr>
          <a:xfrm>
            <a:off x="9210675" y="6529126"/>
            <a:ext cx="2743200" cy="365125"/>
          </a:xfrm>
          <a:prstGeom prst="rect">
            <a:avLst/>
          </a:prstGeom>
        </p:spPr>
        <p:txBody>
          <a:bodyPr vert="horz" lIns="91440" tIns="45720" rIns="91440" bIns="45720" rtlCol="0" anchor="ctr"/>
          <a:lstStyle>
            <a:lvl1pPr algn="r">
              <a:defRPr sz="1200">
                <a:solidFill>
                  <a:schemeClr val="bg1"/>
                </a:solidFill>
              </a:defRPr>
            </a:lvl1pPr>
          </a:lstStyle>
          <a:p>
            <a:fld id="{69C126A4-BD19-47E2-8A0E-0DE1B9D8C925}" type="slidenum">
              <a:rPr lang="en-US" smtClean="0"/>
              <a:pPr/>
              <a:t>‹#›</a:t>
            </a:fld>
            <a:endParaRPr lang="en-US"/>
          </a:p>
        </p:txBody>
      </p:sp>
      <p:sp>
        <p:nvSpPr>
          <p:cNvPr id="2" name="Title Placeholder 1">
            <a:extLst>
              <a:ext uri="{FF2B5EF4-FFF2-40B4-BE49-F238E27FC236}">
                <a16:creationId xmlns:a16="http://schemas.microsoft.com/office/drawing/2014/main" id="{520FB3CC-93E0-4E44-B4B3-9138134000E6}"/>
              </a:ext>
            </a:extLst>
          </p:cNvPr>
          <p:cNvSpPr>
            <a:spLocks noGrp="1"/>
          </p:cNvSpPr>
          <p:nvPr>
            <p:ph type="title"/>
          </p:nvPr>
        </p:nvSpPr>
        <p:spPr>
          <a:xfrm>
            <a:off x="637953" y="104134"/>
            <a:ext cx="11164188" cy="751350"/>
          </a:xfrm>
          <a:prstGeom prst="rect">
            <a:avLst/>
          </a:prstGeom>
        </p:spPr>
        <p:txBody>
          <a:bodyPr vert="horz" lIns="91440" tIns="45720" rIns="91440" bIns="45720" rtlCol="0" anchor="ctr">
            <a:normAutofit/>
          </a:bodyPr>
          <a:lstStyle/>
          <a:p>
            <a:r>
              <a:rPr lang="en-US"/>
              <a:t>Click to edit Header</a:t>
            </a:r>
          </a:p>
        </p:txBody>
      </p:sp>
    </p:spTree>
    <p:extLst>
      <p:ext uri="{BB962C8B-B14F-4D97-AF65-F5344CB8AC3E}">
        <p14:creationId xmlns:p14="http://schemas.microsoft.com/office/powerpoint/2010/main" val="4111256006"/>
      </p:ext>
    </p:extLst>
  </p:cSld>
  <p:clrMap bg1="lt1" tx1="dk1" bg2="lt2" tx2="dk2" accent1="accent1" accent2="accent2" accent3="accent3" accent4="accent4" accent5="accent5" accent6="accent6" hlink="hlink" folHlink="folHlink"/>
  <p:sldLayoutIdLst>
    <p:sldLayoutId id="2147483743" r:id="rId1"/>
    <p:sldLayoutId id="2147483721" r:id="rId2"/>
    <p:sldLayoutId id="2147483742" r:id="rId3"/>
    <p:sldLayoutId id="2147483748" r:id="rId4"/>
    <p:sldLayoutId id="2147483746" r:id="rId5"/>
    <p:sldLayoutId id="2147483747" r:id="rId6"/>
    <p:sldLayoutId id="2147483744" r:id="rId7"/>
    <p:sldLayoutId id="2147483745" r:id="rId8"/>
    <p:sldLayoutId id="2147483725" r:id="rId9"/>
    <p:sldLayoutId id="2147483756" r:id="rId10"/>
    <p:sldLayoutId id="2147483749" r:id="rId11"/>
    <p:sldLayoutId id="2147483750" r:id="rId12"/>
    <p:sldLayoutId id="2147483751" r:id="rId13"/>
    <p:sldLayoutId id="2147483753" r:id="rId14"/>
    <p:sldLayoutId id="2147483752" r:id="rId15"/>
    <p:sldLayoutId id="2147483720" r:id="rId16"/>
    <p:sldLayoutId id="2147483754" r:id="rId17"/>
    <p:sldLayoutId id="2147483757" r:id="rId18"/>
    <p:sldLayoutId id="2147483758" r:id="rId19"/>
    <p:sldLayoutId id="2147483760" r:id="rId20"/>
    <p:sldLayoutId id="2147483761" r:id="rId21"/>
    <p:sldLayoutId id="2147483762" r:id="rId22"/>
    <p:sldLayoutId id="2147483763" r:id="rId23"/>
    <p:sldLayoutId id="2147483764" r:id="rId24"/>
    <p:sldLayoutId id="2147483765" r:id="rId25"/>
    <p:sldLayoutId id="2147483766" r:id="rId26"/>
    <p:sldLayoutId id="2147483767" r:id="rId27"/>
    <p:sldLayoutId id="2147483768" r:id="rId28"/>
    <p:sldLayoutId id="2147483755" r:id="rId29"/>
  </p:sldLayoutIdLst>
  <p:txStyles>
    <p:titleStyle>
      <a:lvl1pPr algn="l" defTabSz="914400" rtl="0" eaLnBrk="1" latinLnBrk="0" hangingPunct="1">
        <a:lnSpc>
          <a:spcPct val="90000"/>
        </a:lnSpc>
        <a:spcBef>
          <a:spcPct val="0"/>
        </a:spcBef>
        <a:buNone/>
        <a:defRPr sz="3600" b="1" kern="1200">
          <a:solidFill>
            <a:schemeClr val="accent1"/>
          </a:solidFill>
          <a:latin typeface="+mn-lt"/>
          <a:ea typeface="+mj-ea"/>
          <a:cs typeface="+mj-cs"/>
        </a:defRPr>
      </a:lvl1pPr>
    </p:titleStyle>
    <p:bodyStyle>
      <a:lvl1pPr marL="228600" indent="-228600" algn="l" defTabSz="914400" rtl="0" eaLnBrk="1" latinLnBrk="0" hangingPunct="1">
        <a:lnSpc>
          <a:spcPct val="90000"/>
        </a:lnSpc>
        <a:spcBef>
          <a:spcPts val="1000"/>
        </a:spcBef>
        <a:buClr>
          <a:schemeClr val="bg2"/>
        </a:buClr>
        <a:buFont typeface="Wingdings" panose="05000000000000000000" pitchFamily="2" charset="2"/>
        <a:buChar char="§"/>
        <a:defRPr sz="2800"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Clr>
          <a:schemeClr val="bg2"/>
        </a:buClr>
        <a:buFont typeface="Wingdings" panose="05000000000000000000" pitchFamily="2" charset="2"/>
        <a:buChar char="§"/>
        <a:defRPr sz="2400" kern="1200">
          <a:solidFill>
            <a:schemeClr val="bg1"/>
          </a:solidFill>
          <a:latin typeface="+mn-lt"/>
          <a:ea typeface="+mn-ea"/>
          <a:cs typeface="+mn-cs"/>
        </a:defRPr>
      </a:lvl2pPr>
      <a:lvl3pPr marL="1143000" indent="-228600" algn="l" defTabSz="914400" rtl="0" eaLnBrk="1" latinLnBrk="0" hangingPunct="1">
        <a:lnSpc>
          <a:spcPct val="90000"/>
        </a:lnSpc>
        <a:spcBef>
          <a:spcPts val="500"/>
        </a:spcBef>
        <a:buClr>
          <a:schemeClr val="bg2"/>
        </a:buClr>
        <a:buFont typeface="Wingdings" panose="05000000000000000000" pitchFamily="2" charset="2"/>
        <a:buChar char="§"/>
        <a:defRPr sz="2000" kern="1200">
          <a:solidFill>
            <a:schemeClr val="bg1"/>
          </a:solidFill>
          <a:latin typeface="+mn-lt"/>
          <a:ea typeface="+mn-ea"/>
          <a:cs typeface="+mn-cs"/>
        </a:defRPr>
      </a:lvl3pPr>
      <a:lvl4pPr marL="1600200" indent="-228600" algn="l" defTabSz="914400" rtl="0" eaLnBrk="1" latinLnBrk="0" hangingPunct="1">
        <a:lnSpc>
          <a:spcPct val="90000"/>
        </a:lnSpc>
        <a:spcBef>
          <a:spcPts val="500"/>
        </a:spcBef>
        <a:buClr>
          <a:schemeClr val="bg2"/>
        </a:buClr>
        <a:buFont typeface="Wingdings" panose="05000000000000000000" pitchFamily="2" charset="2"/>
        <a:buChar char="§"/>
        <a:defRPr sz="1800" kern="1200">
          <a:solidFill>
            <a:schemeClr val="bg1"/>
          </a:solidFill>
          <a:latin typeface="+mn-lt"/>
          <a:ea typeface="+mn-ea"/>
          <a:cs typeface="+mn-cs"/>
        </a:defRPr>
      </a:lvl4pPr>
      <a:lvl5pPr marL="2057400" indent="-228600" algn="l" defTabSz="914400" rtl="0" eaLnBrk="1" latinLnBrk="0" hangingPunct="1">
        <a:lnSpc>
          <a:spcPct val="90000"/>
        </a:lnSpc>
        <a:spcBef>
          <a:spcPts val="500"/>
        </a:spcBef>
        <a:buClr>
          <a:schemeClr val="bg2"/>
        </a:buClr>
        <a:buFont typeface="Wingdings" panose="05000000000000000000" pitchFamily="2" charset="2"/>
        <a:buChar char="§"/>
        <a:defRPr sz="1800"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6.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8.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9.xml.rels><?xml version="1.0" encoding="UTF-8" standalone="yes"?>
<Relationships xmlns="http://schemas.openxmlformats.org/package/2006/relationships"><Relationship Id="rId2" Type="http://schemas.openxmlformats.org/officeDocument/2006/relationships/hyperlink" Target="https://tea.texas.gov/sites/default/files/IBC%20Approved%20Vendor%20Crosswalk_final.pdf" TargetMode="External"/><Relationship Id="rId1" Type="http://schemas.openxmlformats.org/officeDocument/2006/relationships/slideLayout" Target="../slideLayouts/slideLayout18.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31.xml.rels><?xml version="1.0" encoding="UTF-8" standalone="yes"?>
<Relationships xmlns="http://schemas.openxmlformats.org/package/2006/relationships"><Relationship Id="rId2" Type="http://schemas.openxmlformats.org/officeDocument/2006/relationships/hyperlink" Target="https://tea.texas.gov/academics/college-career-and-military-prep/career-and-technical-education" TargetMode="External"/><Relationship Id="rId1" Type="http://schemas.openxmlformats.org/officeDocument/2006/relationships/slideLayout" Target="../slideLayouts/slideLayout18.xml"/></Relationships>
</file>

<file path=ppt/slides/_rels/slide32.xml.rels><?xml version="1.0" encoding="UTF-8" standalone="yes"?>
<Relationships xmlns="http://schemas.openxmlformats.org/package/2006/relationships"><Relationship Id="rId2" Type="http://schemas.openxmlformats.org/officeDocument/2006/relationships/slideLayout" Target="../slideLayouts/slideLayout18.xml"/><Relationship Id="rId1" Type="http://schemas.openxmlformats.org/officeDocument/2006/relationships/themeOverride" Target="../theme/themeOverride1.xml"/></Relationships>
</file>

<file path=ppt/slides/_rels/slide33.xml.rels><?xml version="1.0" encoding="UTF-8" standalone="yes"?>
<Relationships xmlns="http://schemas.openxmlformats.org/package/2006/relationships"><Relationship Id="rId2" Type="http://schemas.openxmlformats.org/officeDocument/2006/relationships/hyperlink" Target="https://tea.texas.gov/academics/college-career-and-military-prep/career-and-technical-education/approved-cte-programs-study" TargetMode="External"/><Relationship Id="rId1" Type="http://schemas.openxmlformats.org/officeDocument/2006/relationships/slideLayout" Target="../slideLayouts/slideLayout18.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3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hyperlink" Target="https://tealprod.tea.state.tx.us/TWEDS/89/0/0/0/DataSubmission/TechnicalResources/1290" TargetMode="External"/><Relationship Id="rId1" Type="http://schemas.openxmlformats.org/officeDocument/2006/relationships/slideLayout" Target="../slideLayouts/slideLayout18.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8.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48.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8.xml"/></Relationships>
</file>

<file path=ppt/slides/_rels/slide49.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8.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5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18.xml"/></Relationships>
</file>

<file path=ppt/slides/_rels/slide51.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18.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59.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18.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60.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18.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63.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18.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67.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18.xml"/></Relationships>
</file>

<file path=ppt/slides/_rels/slide68.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18.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72.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18.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75.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18.xml"/></Relationships>
</file>

<file path=ppt/slides/_rels/slide76.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18.xml"/></Relationships>
</file>

<file path=ppt/slides/_rels/slide77.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18.xml"/></Relationships>
</file>

<file path=ppt/slides/_rels/slide78.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18.xml"/></Relationships>
</file>

<file path=ppt/slides/_rels/slide79.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18.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8.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82.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8.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84.xml.rels><?xml version="1.0" encoding="UTF-8" standalone="yes"?>
<Relationships xmlns="http://schemas.openxmlformats.org/package/2006/relationships"><Relationship Id="rId3" Type="http://schemas.openxmlformats.org/officeDocument/2006/relationships/hyperlink" Target="mailto:TSDSCustomerSupport@tea.texas.gov" TargetMode="External"/><Relationship Id="rId2" Type="http://schemas.openxmlformats.org/officeDocument/2006/relationships/hyperlink" Target="https://www.texasstudentdatasystem.org/TSDS/TEDS/TEDS_Latest_Release/" TargetMode="External"/><Relationship Id="rId1" Type="http://schemas.openxmlformats.org/officeDocument/2006/relationships/slideLayout" Target="../slideLayouts/slideLayout18.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D2D7CA18-B5E7-4D73-A8AF-3444E0331ADF}"/>
              </a:ext>
            </a:extLst>
          </p:cNvPr>
          <p:cNvSpPr>
            <a:spLocks noGrp="1"/>
          </p:cNvSpPr>
          <p:nvPr>
            <p:ph type="ctrTitle"/>
          </p:nvPr>
        </p:nvSpPr>
        <p:spPr/>
        <p:txBody>
          <a:bodyPr/>
          <a:lstStyle/>
          <a:p>
            <a:r>
              <a:rPr lang="en-US" dirty="0"/>
              <a:t>PEIMS</a:t>
            </a:r>
          </a:p>
        </p:txBody>
      </p:sp>
    </p:spTree>
    <p:extLst>
      <p:ext uri="{BB962C8B-B14F-4D97-AF65-F5344CB8AC3E}">
        <p14:creationId xmlns:p14="http://schemas.microsoft.com/office/powerpoint/2010/main" val="36791800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99CCEBF0-39D5-4C40-A33A-F38722241062}"/>
              </a:ext>
            </a:extLst>
          </p:cNvPr>
          <p:cNvSpPr>
            <a:spLocks noGrp="1"/>
          </p:cNvSpPr>
          <p:nvPr>
            <p:ph idx="1"/>
          </p:nvPr>
        </p:nvSpPr>
        <p:spPr>
          <a:xfrm>
            <a:off x="1913640" y="918625"/>
            <a:ext cx="9422501" cy="5825075"/>
          </a:xfrm>
        </p:spPr>
        <p:txBody>
          <a:bodyPr/>
          <a:lstStyle/>
          <a:p>
            <a:pPr lvl="1">
              <a:buClr>
                <a:srgbClr val="D93C10"/>
              </a:buClr>
              <a:buFont typeface="Wingdings" panose="05000000000000000000" pitchFamily="2" charset="2"/>
              <a:buChar char="§"/>
            </a:pPr>
            <a:r>
              <a:rPr lang="en-US" sz="2000" err="1">
                <a:solidFill>
                  <a:schemeClr val="accent1"/>
                </a:solidFill>
                <a:ea typeface="+mn-lt"/>
                <a:cs typeface="+mn-lt"/>
              </a:rPr>
              <a:t>SchoolExtension</a:t>
            </a:r>
            <a:r>
              <a:rPr lang="en-US" sz="2000">
                <a:solidFill>
                  <a:schemeClr val="accent1"/>
                </a:solidFill>
                <a:ea typeface="+mn-lt"/>
                <a:cs typeface="+mn-lt"/>
              </a:rPr>
              <a:t> complex type</a:t>
            </a:r>
          </a:p>
          <a:p>
            <a:pPr lvl="2">
              <a:buClr>
                <a:srgbClr val="0D6CB9"/>
              </a:buClr>
              <a:buFont typeface="Arial" panose="020B0604020202020204" pitchFamily="34" charset="0"/>
              <a:buChar char="•"/>
            </a:pPr>
            <a:r>
              <a:rPr lang="en-US" sz="1800" b="1" i="1">
                <a:solidFill>
                  <a:srgbClr val="FF0000"/>
                </a:solidFill>
                <a:latin typeface="Tw Cen MT"/>
                <a:cs typeface="Calibri"/>
              </a:rPr>
              <a:t>*NEW* </a:t>
            </a:r>
            <a:r>
              <a:rPr lang="en-US" sz="1600">
                <a:solidFill>
                  <a:srgbClr val="276CA7"/>
                </a:solidFill>
                <a:cs typeface="Times New Roman" panose="02020603050405020304" pitchFamily="18" charset="0"/>
              </a:rPr>
              <a:t>E1671 ADDITIONAL-DAYS-PROGRAM-INDICATOR-CODE</a:t>
            </a:r>
          </a:p>
          <a:p>
            <a:pPr lvl="2"/>
            <a:endParaRPr lang="en-US" sz="1800">
              <a:cs typeface="Calibri"/>
            </a:endParaRPr>
          </a:p>
          <a:p>
            <a:pPr lvl="1">
              <a:buClr>
                <a:srgbClr val="D93C10"/>
              </a:buClr>
              <a:buFont typeface="Wingdings" panose="05000000000000000000" pitchFamily="2" charset="2"/>
              <a:buChar char="§"/>
            </a:pPr>
            <a:r>
              <a:rPr lang="en-US" sz="2000" err="1">
                <a:solidFill>
                  <a:schemeClr val="accent1"/>
                </a:solidFill>
                <a:ea typeface="+mn-lt"/>
                <a:cs typeface="+mn-lt"/>
              </a:rPr>
              <a:t>ReportingPeriodExtension</a:t>
            </a:r>
            <a:r>
              <a:rPr lang="en-US" sz="2000">
                <a:solidFill>
                  <a:schemeClr val="accent1"/>
                </a:solidFill>
                <a:ea typeface="+mn-lt"/>
                <a:cs typeface="+mn-lt"/>
              </a:rPr>
              <a:t> complex type</a:t>
            </a:r>
          </a:p>
          <a:p>
            <a:pPr lvl="2">
              <a:buClr>
                <a:srgbClr val="0D6CB9"/>
              </a:buClr>
              <a:buFont typeface="Arial" panose="020B0604020202020204" pitchFamily="34" charset="0"/>
              <a:buChar char="•"/>
            </a:pPr>
            <a:r>
              <a:rPr lang="en-US" sz="1600">
                <a:solidFill>
                  <a:srgbClr val="276CA7"/>
                </a:solidFill>
                <a:cs typeface="Times New Roman" panose="02020603050405020304" pitchFamily="18" charset="0"/>
              </a:rPr>
              <a:t>E0266 CAMPUS-ID</a:t>
            </a:r>
          </a:p>
          <a:p>
            <a:pPr lvl="2">
              <a:buClr>
                <a:srgbClr val="0D6CB9"/>
              </a:buClr>
              <a:buFont typeface="Arial" panose="020B0604020202020204" pitchFamily="34" charset="0"/>
              <a:buChar char="•"/>
            </a:pPr>
            <a:r>
              <a:rPr lang="en-US" sz="1600">
                <a:solidFill>
                  <a:srgbClr val="276CA7"/>
                </a:solidFill>
                <a:cs typeface="Times New Roman" panose="02020603050405020304" pitchFamily="18" charset="0"/>
              </a:rPr>
              <a:t>E1093 SCHOOL-YEAR</a:t>
            </a:r>
          </a:p>
          <a:p>
            <a:pPr lvl="2">
              <a:buClr>
                <a:srgbClr val="0D6CB9"/>
              </a:buClr>
              <a:buFont typeface="Arial" panose="020B0604020202020204" pitchFamily="34" charset="0"/>
              <a:buChar char="•"/>
            </a:pPr>
            <a:r>
              <a:rPr lang="en-US" sz="1600">
                <a:solidFill>
                  <a:srgbClr val="276CA7"/>
                </a:solidFill>
                <a:cs typeface="Times New Roman" panose="02020603050405020304" pitchFamily="18" charset="0"/>
              </a:rPr>
              <a:t>E0934 REPORTING-PERIOD-INDICATOR-CODE</a:t>
            </a:r>
          </a:p>
          <a:p>
            <a:pPr lvl="2">
              <a:buClr>
                <a:srgbClr val="0D6CB9"/>
              </a:buClr>
              <a:buFont typeface="Arial" panose="020B0604020202020204" pitchFamily="34" charset="0"/>
              <a:buChar char="•"/>
            </a:pPr>
            <a:r>
              <a:rPr lang="en-US" sz="1600">
                <a:solidFill>
                  <a:srgbClr val="276CA7"/>
                </a:solidFill>
                <a:cs typeface="Times New Roman" panose="02020603050405020304" pitchFamily="18" charset="0"/>
              </a:rPr>
              <a:t>E1568 REPORTING-PERIOD-BEGIN-DATE</a:t>
            </a:r>
          </a:p>
          <a:p>
            <a:pPr lvl="2">
              <a:buClr>
                <a:srgbClr val="0D6CB9"/>
              </a:buClr>
              <a:buFont typeface="Arial" panose="020B0604020202020204" pitchFamily="34" charset="0"/>
              <a:buChar char="•"/>
            </a:pPr>
            <a:r>
              <a:rPr lang="en-US" sz="1600">
                <a:solidFill>
                  <a:srgbClr val="276CA7"/>
                </a:solidFill>
                <a:cs typeface="Times New Roman" panose="02020603050405020304" pitchFamily="18" charset="0"/>
              </a:rPr>
              <a:t>E1569 REPORTING-PERIOD-END-DATE</a:t>
            </a:r>
          </a:p>
          <a:p>
            <a:pPr lvl="2">
              <a:buClr>
                <a:srgbClr val="0D6CB9"/>
              </a:buClr>
              <a:buFont typeface="Arial" panose="020B0604020202020204" pitchFamily="34" charset="0"/>
              <a:buChar char="•"/>
            </a:pPr>
            <a:r>
              <a:rPr lang="en-US" sz="1600">
                <a:solidFill>
                  <a:srgbClr val="276CA7"/>
                </a:solidFill>
                <a:cs typeface="Times New Roman" panose="02020603050405020304" pitchFamily="18" charset="0"/>
              </a:rPr>
              <a:t>E0975 INSTRUCTIONAL-TRACK-INDICATOR-CODE</a:t>
            </a:r>
          </a:p>
          <a:p>
            <a:pPr lvl="2">
              <a:buClr>
                <a:srgbClr val="0D6CB9"/>
              </a:buClr>
              <a:buFont typeface="Arial" panose="020B0604020202020204" pitchFamily="34" charset="0"/>
              <a:buChar char="•"/>
            </a:pPr>
            <a:r>
              <a:rPr lang="en-US" sz="1600">
                <a:solidFill>
                  <a:srgbClr val="276CA7"/>
                </a:solidFill>
                <a:cs typeface="Times New Roman" panose="02020603050405020304" pitchFamily="18" charset="0"/>
              </a:rPr>
              <a:t>E1600 INSTRUCTIONAL-PROGRAM-TYPE</a:t>
            </a:r>
          </a:p>
          <a:p>
            <a:pPr lvl="2">
              <a:buClr>
                <a:srgbClr val="0D6CB9"/>
              </a:buClr>
              <a:buFont typeface="Arial" panose="020B0604020202020204" pitchFamily="34" charset="0"/>
              <a:buChar char="•"/>
            </a:pPr>
            <a:r>
              <a:rPr lang="en-US" sz="1600">
                <a:solidFill>
                  <a:srgbClr val="276CA7"/>
                </a:solidFill>
                <a:cs typeface="Times New Roman" panose="02020603050405020304" pitchFamily="18" charset="0"/>
              </a:rPr>
              <a:t>E0935 NUMBER-DAYS-TAUGHT</a:t>
            </a:r>
          </a:p>
          <a:p>
            <a:pPr lvl="2">
              <a:buClr>
                <a:srgbClr val="0D6CB9"/>
              </a:buClr>
              <a:buFont typeface="Arial" panose="020B0604020202020204" pitchFamily="34" charset="0"/>
              <a:buChar char="•"/>
            </a:pPr>
            <a:r>
              <a:rPr lang="en-US" sz="1600">
                <a:solidFill>
                  <a:srgbClr val="276CA7"/>
                </a:solidFill>
                <a:cs typeface="Times New Roman" panose="02020603050405020304" pitchFamily="18" charset="0"/>
              </a:rPr>
              <a:t>E1168 CALENDAR-DATE</a:t>
            </a:r>
          </a:p>
          <a:p>
            <a:pPr lvl="1">
              <a:buClr>
                <a:srgbClr val="D93C10"/>
              </a:buClr>
              <a:buFont typeface="Wingdings" panose="05000000000000000000" pitchFamily="2" charset="2"/>
              <a:buChar char="§"/>
            </a:pPr>
            <a:r>
              <a:rPr lang="en-US" sz="2600" err="1">
                <a:solidFill>
                  <a:schemeClr val="accent1"/>
                </a:solidFill>
                <a:ea typeface="+mn-lt"/>
                <a:cs typeface="+mn-lt"/>
              </a:rPr>
              <a:t>CalendarDateExtension</a:t>
            </a:r>
            <a:r>
              <a:rPr lang="en-US" sz="2600">
                <a:solidFill>
                  <a:schemeClr val="accent1"/>
                </a:solidFill>
                <a:ea typeface="+mn-lt"/>
                <a:cs typeface="+mn-lt"/>
              </a:rPr>
              <a:t> complex type</a:t>
            </a:r>
          </a:p>
          <a:p>
            <a:pPr lvl="2">
              <a:buClr>
                <a:srgbClr val="0D6CB9"/>
              </a:buClr>
              <a:buFont typeface="Arial" panose="020B0604020202020204" pitchFamily="34" charset="0"/>
              <a:buChar char="•"/>
            </a:pPr>
            <a:r>
              <a:rPr lang="en-US" sz="1800">
                <a:solidFill>
                  <a:srgbClr val="276CA7"/>
                </a:solidFill>
                <a:cs typeface="Times New Roman" panose="02020603050405020304" pitchFamily="18" charset="0"/>
              </a:rPr>
              <a:t>E1582 SCHOOL-DAY-EVENT-CODE</a:t>
            </a:r>
          </a:p>
          <a:p>
            <a:pPr lvl="2">
              <a:buClr>
                <a:srgbClr val="0D6CB9"/>
              </a:buClr>
              <a:buFont typeface="Arial" panose="020B0604020202020204" pitchFamily="34" charset="0"/>
              <a:buChar char="•"/>
            </a:pPr>
            <a:r>
              <a:rPr lang="en-US" sz="1800">
                <a:solidFill>
                  <a:srgbClr val="276CA7"/>
                </a:solidFill>
                <a:cs typeface="Times New Roman" panose="02020603050405020304" pitchFamily="18" charset="0"/>
              </a:rPr>
              <a:t>E1571 SCHOOL-DAY-OPERATIONAL-MINUTES</a:t>
            </a:r>
          </a:p>
          <a:p>
            <a:pPr lvl="2">
              <a:buClr>
                <a:srgbClr val="0D6CB9"/>
              </a:buClr>
              <a:buFont typeface="Arial" panose="020B0604020202020204" pitchFamily="34" charset="0"/>
              <a:buChar char="•"/>
            </a:pPr>
            <a:r>
              <a:rPr lang="en-US" sz="1800">
                <a:solidFill>
                  <a:srgbClr val="276CA7"/>
                </a:solidFill>
                <a:cs typeface="Times New Roman" panose="02020603050405020304" pitchFamily="18" charset="0"/>
              </a:rPr>
              <a:t>E1599 SCHOOL-DAY-INSTRUCTIONAL-MINUTES</a:t>
            </a:r>
          </a:p>
        </p:txBody>
      </p:sp>
      <p:sp>
        <p:nvSpPr>
          <p:cNvPr id="6" name="Title 2">
            <a:extLst>
              <a:ext uri="{FF2B5EF4-FFF2-40B4-BE49-F238E27FC236}">
                <a16:creationId xmlns:a16="http://schemas.microsoft.com/office/drawing/2014/main" id="{BE186766-0C07-402A-A880-1BAE1856BFF3}"/>
              </a:ext>
            </a:extLst>
          </p:cNvPr>
          <p:cNvSpPr>
            <a:spLocks noGrp="1"/>
          </p:cNvSpPr>
          <p:nvPr>
            <p:ph type="title"/>
          </p:nvPr>
        </p:nvSpPr>
        <p:spPr>
          <a:xfrm>
            <a:off x="1913640" y="1"/>
            <a:ext cx="10199701" cy="918624"/>
          </a:xfrm>
        </p:spPr>
        <p:txBody>
          <a:bodyPr>
            <a:normAutofit/>
          </a:bodyPr>
          <a:lstStyle/>
          <a:p>
            <a:r>
              <a:rPr lang="en-US" sz="3600"/>
              <a:t>Additional Days School Year Program</a:t>
            </a:r>
            <a:r>
              <a:rPr lang="en-US">
                <a:cs typeface="Calibri"/>
              </a:rPr>
              <a:t>: Data Elements</a:t>
            </a:r>
            <a:endParaRPr lang="en-US"/>
          </a:p>
        </p:txBody>
      </p:sp>
    </p:spTree>
    <p:extLst>
      <p:ext uri="{BB962C8B-B14F-4D97-AF65-F5344CB8AC3E}">
        <p14:creationId xmlns:p14="http://schemas.microsoft.com/office/powerpoint/2010/main" val="230701453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99CCEBF0-39D5-4C40-A33A-F38722241062}"/>
              </a:ext>
            </a:extLst>
          </p:cNvPr>
          <p:cNvSpPr>
            <a:spLocks noGrp="1"/>
          </p:cNvSpPr>
          <p:nvPr>
            <p:ph idx="1"/>
          </p:nvPr>
        </p:nvSpPr>
        <p:spPr>
          <a:xfrm>
            <a:off x="2347415" y="1121790"/>
            <a:ext cx="8988726" cy="5307290"/>
          </a:xfrm>
        </p:spPr>
        <p:txBody>
          <a:bodyPr lIns="91440" tIns="45720" rIns="91440" bIns="45720" anchor="t"/>
          <a:lstStyle/>
          <a:p>
            <a:pPr lvl="1">
              <a:buClr>
                <a:srgbClr val="D93C10"/>
              </a:buClr>
              <a:buFont typeface="Wingdings" panose="05000000000000000000" pitchFamily="2" charset="2"/>
              <a:buChar char="§"/>
            </a:pPr>
            <a:r>
              <a:rPr lang="en-US" sz="2000" err="1">
                <a:solidFill>
                  <a:schemeClr val="accent1"/>
                </a:solidFill>
                <a:ea typeface="+mn-lt"/>
                <a:cs typeface="+mn-lt"/>
              </a:rPr>
              <a:t>StudentProgramExtension</a:t>
            </a:r>
            <a:endParaRPr lang="en-US" sz="2000">
              <a:solidFill>
                <a:schemeClr val="accent1"/>
              </a:solidFill>
              <a:ea typeface="+mn-lt"/>
              <a:cs typeface="+mn-lt"/>
            </a:endParaRPr>
          </a:p>
          <a:p>
            <a:pPr marL="1085850" lvl="2" indent="-285750">
              <a:buClr>
                <a:srgbClr val="0D6CB9"/>
              </a:buClr>
              <a:buFont typeface="Arial" panose="020B0604020202020204" pitchFamily="34" charset="0"/>
              <a:buChar char="•"/>
            </a:pPr>
            <a:r>
              <a:rPr lang="en-US" b="1" i="1">
                <a:solidFill>
                  <a:srgbClr val="FF0000"/>
                </a:solidFill>
                <a:latin typeface="Tw Cen MT"/>
                <a:cs typeface="Calibri"/>
              </a:rPr>
              <a:t>*NEW*</a:t>
            </a:r>
            <a:r>
              <a:rPr lang="en-US">
                <a:latin typeface="Tw Cen MT"/>
                <a:cs typeface="Calibri"/>
              </a:rPr>
              <a:t> </a:t>
            </a:r>
            <a:r>
              <a:rPr lang="en-US" sz="1600">
                <a:solidFill>
                  <a:srgbClr val="276CA7"/>
                </a:solidFill>
                <a:cs typeface="Times New Roman" panose="02020603050405020304" pitchFamily="18" charset="0"/>
              </a:rPr>
              <a:t>E1672 ADDITIONAL-DAYS-PROGRAM-PARTICIPATION-INDICATOR-CODE</a:t>
            </a:r>
          </a:p>
          <a:p>
            <a:pPr lvl="1" fontAlgn="base">
              <a:buClr>
                <a:srgbClr val="D93C10"/>
              </a:buClr>
              <a:buFont typeface="Wingdings" panose="05000000000000000000" pitchFamily="2" charset="2"/>
              <a:buChar char="§"/>
            </a:pPr>
            <a:r>
              <a:rPr lang="en-US" sz="2000" err="1">
                <a:solidFill>
                  <a:schemeClr val="accent1"/>
                </a:solidFill>
                <a:ea typeface="+mn-lt"/>
                <a:cs typeface="+mn-lt"/>
              </a:rPr>
              <a:t>BasicReportingPeriodAttendanceExtension</a:t>
            </a:r>
            <a:r>
              <a:rPr lang="en-US" sz="2000">
                <a:solidFill>
                  <a:schemeClr val="accent1"/>
                </a:solidFill>
                <a:ea typeface="+mn-lt"/>
                <a:cs typeface="+mn-lt"/>
              </a:rPr>
              <a:t> complex type</a:t>
            </a:r>
          </a:p>
          <a:p>
            <a:pPr marL="1085850" lvl="2" indent="-285750">
              <a:lnSpc>
                <a:spcPct val="107000"/>
              </a:lnSpc>
              <a:spcBef>
                <a:spcPts val="0"/>
              </a:spcBef>
              <a:buClr>
                <a:srgbClr val="0D6CB9"/>
              </a:buClr>
              <a:buFont typeface="Arial" panose="020B0604020202020204" pitchFamily="34" charset="0"/>
              <a:buChar char="•"/>
              <a:tabLst>
                <a:tab pos="1062355" algn="l"/>
              </a:tabLst>
            </a:pPr>
            <a:r>
              <a:rPr lang="en-US" sz="1600">
                <a:solidFill>
                  <a:srgbClr val="276CA7"/>
                </a:solidFill>
                <a:effectLst/>
                <a:ea typeface="Times New Roman" panose="02020603050405020304" pitchFamily="18" charset="0"/>
                <a:cs typeface="Times New Roman" panose="02020603050405020304" pitchFamily="18" charset="0"/>
              </a:rPr>
              <a:t>E1523</a:t>
            </a:r>
            <a:r>
              <a:rPr lang="en-US" sz="1600">
                <a:solidFill>
                  <a:srgbClr val="242424"/>
                </a:solidFill>
                <a:effectLst/>
                <a:ea typeface="Times New Roman" panose="02020603050405020304" pitchFamily="18" charset="0"/>
                <a:cs typeface="Times New Roman" panose="02020603050405020304" pitchFamily="18" charset="0"/>
              </a:rPr>
              <a:t>	</a:t>
            </a:r>
            <a:r>
              <a:rPr lang="en-US" sz="1600">
                <a:solidFill>
                  <a:srgbClr val="276CA7"/>
                </a:solidFill>
                <a:effectLst/>
                <a:ea typeface="Times New Roman" panose="02020603050405020304" pitchFamily="18" charset="0"/>
                <a:cs typeface="Times New Roman" panose="02020603050405020304" pitchFamily="18" charset="0"/>
              </a:rPr>
              <a:t>TX-UNIQUE-STUDENT-ID</a:t>
            </a:r>
          </a:p>
          <a:p>
            <a:pPr marL="1076325" lvl="2" indent="-285750">
              <a:lnSpc>
                <a:spcPct val="107000"/>
              </a:lnSpc>
              <a:spcBef>
                <a:spcPts val="0"/>
              </a:spcBef>
              <a:buClr>
                <a:srgbClr val="0D6CB9"/>
              </a:buClr>
              <a:buFont typeface="Arial" panose="020B0604020202020204" pitchFamily="34" charset="0"/>
              <a:buChar char="•"/>
              <a:tabLst>
                <a:tab pos="871855" algn="l"/>
              </a:tabLst>
            </a:pPr>
            <a:r>
              <a:rPr lang="en-US" sz="1600" strike="noStrike">
                <a:solidFill>
                  <a:srgbClr val="276CA7"/>
                </a:solidFill>
                <a:effectLst/>
                <a:ea typeface="Times New Roman" panose="02020603050405020304" pitchFamily="18" charset="0"/>
                <a:cs typeface="Times New Roman" panose="02020603050405020304" pitchFamily="18" charset="0"/>
              </a:rPr>
              <a:t>E0782</a:t>
            </a:r>
            <a:r>
              <a:rPr lang="en-US" sz="1600">
                <a:solidFill>
                  <a:srgbClr val="242424"/>
                </a:solidFill>
                <a:effectLst/>
                <a:ea typeface="Times New Roman" panose="02020603050405020304" pitchFamily="18" charset="0"/>
                <a:cs typeface="Times New Roman" panose="02020603050405020304" pitchFamily="18" charset="0"/>
              </a:rPr>
              <a:t>	</a:t>
            </a:r>
            <a:r>
              <a:rPr lang="en-US" sz="1600" strike="noStrike">
                <a:solidFill>
                  <a:srgbClr val="276CA7"/>
                </a:solidFill>
                <a:effectLst/>
                <a:ea typeface="Times New Roman" panose="02020603050405020304" pitchFamily="18" charset="0"/>
                <a:cs typeface="Times New Roman" panose="02020603050405020304" pitchFamily="18" charset="0"/>
              </a:rPr>
              <a:t>CAMPUS-ID-OF-ENROLLMENT</a:t>
            </a:r>
            <a:endParaRPr lang="en-US" sz="1600">
              <a:effectLst/>
              <a:ea typeface="Calibri" panose="020F0502020204030204" pitchFamily="34" charset="0"/>
              <a:cs typeface="Times New Roman" panose="02020603050405020304" pitchFamily="18" charset="0"/>
            </a:endParaRPr>
          </a:p>
          <a:p>
            <a:pPr marL="1076325" lvl="2" indent="-285750">
              <a:lnSpc>
                <a:spcPct val="107000"/>
              </a:lnSpc>
              <a:spcBef>
                <a:spcPts val="0"/>
              </a:spcBef>
              <a:buClr>
                <a:srgbClr val="0D6CB9"/>
              </a:buClr>
              <a:buFont typeface="Arial" panose="020B0604020202020204" pitchFamily="34" charset="0"/>
              <a:buChar char="•"/>
              <a:tabLst>
                <a:tab pos="871855" algn="l"/>
              </a:tabLst>
            </a:pPr>
            <a:r>
              <a:rPr lang="en-US" sz="1600" strike="noStrike">
                <a:solidFill>
                  <a:srgbClr val="276CA7"/>
                </a:solidFill>
                <a:effectLst/>
                <a:ea typeface="Times New Roman" panose="02020603050405020304" pitchFamily="18" charset="0"/>
                <a:cs typeface="Times New Roman" panose="02020603050405020304" pitchFamily="18" charset="0"/>
              </a:rPr>
              <a:t>E1085</a:t>
            </a:r>
            <a:r>
              <a:rPr lang="en-US" sz="1600">
                <a:solidFill>
                  <a:srgbClr val="242424"/>
                </a:solidFill>
                <a:effectLst/>
                <a:ea typeface="Times New Roman" panose="02020603050405020304" pitchFamily="18" charset="0"/>
                <a:cs typeface="Times New Roman" panose="02020603050405020304" pitchFamily="18" charset="0"/>
              </a:rPr>
              <a:t>	</a:t>
            </a:r>
            <a:r>
              <a:rPr lang="en-US" sz="1600" strike="noStrike">
                <a:solidFill>
                  <a:srgbClr val="276CA7"/>
                </a:solidFill>
                <a:effectLst/>
                <a:ea typeface="Times New Roman" panose="02020603050405020304" pitchFamily="18" charset="0"/>
                <a:cs typeface="Times New Roman" panose="02020603050405020304" pitchFamily="18" charset="0"/>
              </a:rPr>
              <a:t>ATTENDANCE-EVENT-INDICATOR</a:t>
            </a:r>
            <a:endParaRPr lang="en-US" sz="1600">
              <a:effectLst/>
              <a:ea typeface="Calibri" panose="020F0502020204030204" pitchFamily="34" charset="0"/>
              <a:cs typeface="Times New Roman" panose="02020603050405020304" pitchFamily="18" charset="0"/>
            </a:endParaRPr>
          </a:p>
          <a:p>
            <a:pPr marL="1076325" lvl="2" indent="-285750">
              <a:lnSpc>
                <a:spcPct val="107000"/>
              </a:lnSpc>
              <a:spcBef>
                <a:spcPts val="0"/>
              </a:spcBef>
              <a:buClr>
                <a:srgbClr val="0D6CB9"/>
              </a:buClr>
              <a:buFont typeface="Arial" panose="020B0604020202020204" pitchFamily="34" charset="0"/>
              <a:buChar char="•"/>
              <a:tabLst>
                <a:tab pos="871855" algn="l"/>
              </a:tabLst>
            </a:pPr>
            <a:r>
              <a:rPr lang="en-US" sz="1600" strike="noStrike">
                <a:solidFill>
                  <a:srgbClr val="276CA7"/>
                </a:solidFill>
                <a:effectLst/>
                <a:ea typeface="Times New Roman" panose="02020603050405020304" pitchFamily="18" charset="0"/>
                <a:cs typeface="Times New Roman" panose="02020603050405020304" pitchFamily="18" charset="0"/>
              </a:rPr>
              <a:t>E0975</a:t>
            </a:r>
            <a:r>
              <a:rPr lang="en-US" sz="1600">
                <a:solidFill>
                  <a:srgbClr val="242424"/>
                </a:solidFill>
                <a:effectLst/>
                <a:ea typeface="Times New Roman" panose="02020603050405020304" pitchFamily="18" charset="0"/>
                <a:cs typeface="Times New Roman" panose="02020603050405020304" pitchFamily="18" charset="0"/>
              </a:rPr>
              <a:t>	</a:t>
            </a:r>
            <a:r>
              <a:rPr lang="en-US" sz="1600" strike="noStrike">
                <a:solidFill>
                  <a:srgbClr val="276CA7"/>
                </a:solidFill>
                <a:effectLst/>
                <a:ea typeface="Times New Roman" panose="02020603050405020304" pitchFamily="18" charset="0"/>
                <a:cs typeface="Times New Roman" panose="02020603050405020304" pitchFamily="18" charset="0"/>
              </a:rPr>
              <a:t>INSTRUCTIONAL-TRACK-INDICATOR-CODE</a:t>
            </a:r>
            <a:endParaRPr lang="en-US" sz="1600">
              <a:effectLst/>
              <a:ea typeface="Calibri" panose="020F0502020204030204" pitchFamily="34" charset="0"/>
              <a:cs typeface="Times New Roman" panose="02020603050405020304" pitchFamily="18" charset="0"/>
            </a:endParaRPr>
          </a:p>
          <a:p>
            <a:pPr marL="1076325" lvl="2" indent="-285750">
              <a:lnSpc>
                <a:spcPct val="107000"/>
              </a:lnSpc>
              <a:spcBef>
                <a:spcPts val="0"/>
              </a:spcBef>
              <a:buClr>
                <a:srgbClr val="0D6CB9"/>
              </a:buClr>
              <a:buFont typeface="Arial" panose="020B0604020202020204" pitchFamily="34" charset="0"/>
              <a:buChar char="•"/>
              <a:tabLst>
                <a:tab pos="871855" algn="l"/>
              </a:tabLst>
            </a:pPr>
            <a:r>
              <a:rPr lang="en-US" sz="1600" strike="noStrike">
                <a:solidFill>
                  <a:srgbClr val="276CA7"/>
                </a:solidFill>
                <a:effectLst/>
                <a:ea typeface="Times New Roman" panose="02020603050405020304" pitchFamily="18" charset="0"/>
                <a:cs typeface="Times New Roman" panose="02020603050405020304" pitchFamily="18" charset="0"/>
              </a:rPr>
              <a:t>E0934</a:t>
            </a:r>
            <a:r>
              <a:rPr lang="en-US" sz="1600">
                <a:solidFill>
                  <a:srgbClr val="242424"/>
                </a:solidFill>
                <a:effectLst/>
                <a:ea typeface="Times New Roman" panose="02020603050405020304" pitchFamily="18" charset="0"/>
                <a:cs typeface="Times New Roman" panose="02020603050405020304" pitchFamily="18" charset="0"/>
              </a:rPr>
              <a:t>	</a:t>
            </a:r>
            <a:r>
              <a:rPr lang="en-US" sz="1600" strike="noStrike">
                <a:solidFill>
                  <a:srgbClr val="276CA7"/>
                </a:solidFill>
                <a:effectLst/>
                <a:ea typeface="Times New Roman" panose="02020603050405020304" pitchFamily="18" charset="0"/>
                <a:cs typeface="Times New Roman" panose="02020603050405020304" pitchFamily="18" charset="0"/>
              </a:rPr>
              <a:t>REPORTING-PERIOD-INDICATOR-CODE</a:t>
            </a:r>
            <a:endParaRPr lang="en-US" sz="1600">
              <a:effectLst/>
              <a:ea typeface="Calibri" panose="020F0502020204030204" pitchFamily="34" charset="0"/>
              <a:cs typeface="Times New Roman" panose="02020603050405020304" pitchFamily="18" charset="0"/>
            </a:endParaRPr>
          </a:p>
          <a:p>
            <a:pPr marL="1076325" lvl="2" indent="-285750">
              <a:lnSpc>
                <a:spcPct val="107000"/>
              </a:lnSpc>
              <a:spcBef>
                <a:spcPts val="0"/>
              </a:spcBef>
              <a:buClr>
                <a:srgbClr val="0D6CB9"/>
              </a:buClr>
              <a:buFont typeface="Arial" panose="020B0604020202020204" pitchFamily="34" charset="0"/>
              <a:buChar char="•"/>
              <a:tabLst>
                <a:tab pos="871855" algn="l"/>
              </a:tabLst>
            </a:pPr>
            <a:r>
              <a:rPr lang="en-US" sz="1600" strike="noStrike">
                <a:solidFill>
                  <a:srgbClr val="276CA7"/>
                </a:solidFill>
                <a:effectLst/>
                <a:ea typeface="Times New Roman" panose="02020603050405020304" pitchFamily="18" charset="0"/>
                <a:cs typeface="Times New Roman" panose="02020603050405020304" pitchFamily="18" charset="0"/>
              </a:rPr>
              <a:t>E0935</a:t>
            </a:r>
            <a:r>
              <a:rPr lang="en-US" sz="1600">
                <a:solidFill>
                  <a:srgbClr val="242424"/>
                </a:solidFill>
                <a:effectLst/>
                <a:ea typeface="Times New Roman" panose="02020603050405020304" pitchFamily="18" charset="0"/>
                <a:cs typeface="Times New Roman" panose="02020603050405020304" pitchFamily="18" charset="0"/>
              </a:rPr>
              <a:t>	</a:t>
            </a:r>
            <a:r>
              <a:rPr lang="en-US" sz="1600" strike="noStrike">
                <a:solidFill>
                  <a:srgbClr val="276CA7"/>
                </a:solidFill>
                <a:effectLst/>
                <a:ea typeface="Times New Roman" panose="02020603050405020304" pitchFamily="18" charset="0"/>
                <a:cs typeface="Times New Roman" panose="02020603050405020304" pitchFamily="18" charset="0"/>
              </a:rPr>
              <a:t>NUMBER-DAYS-TAUGHT</a:t>
            </a:r>
            <a:endParaRPr lang="en-US" sz="1600">
              <a:effectLst/>
              <a:ea typeface="Calibri" panose="020F0502020204030204" pitchFamily="34" charset="0"/>
              <a:cs typeface="Times New Roman" panose="02020603050405020304" pitchFamily="18" charset="0"/>
            </a:endParaRPr>
          </a:p>
          <a:p>
            <a:pPr marL="1076325" lvl="2" indent="-285750">
              <a:lnSpc>
                <a:spcPct val="107000"/>
              </a:lnSpc>
              <a:spcBef>
                <a:spcPts val="0"/>
              </a:spcBef>
              <a:buClr>
                <a:srgbClr val="0D6CB9"/>
              </a:buClr>
              <a:buFont typeface="Arial" panose="020B0604020202020204" pitchFamily="34" charset="0"/>
              <a:buChar char="•"/>
              <a:tabLst>
                <a:tab pos="871855" algn="l"/>
              </a:tabLst>
            </a:pPr>
            <a:r>
              <a:rPr lang="en-US" sz="1600" strike="noStrike">
                <a:solidFill>
                  <a:srgbClr val="276CA7"/>
                </a:solidFill>
                <a:effectLst/>
                <a:ea typeface="Times New Roman" panose="02020603050405020304" pitchFamily="18" charset="0"/>
                <a:cs typeface="Times New Roman" panose="02020603050405020304" pitchFamily="18" charset="0"/>
              </a:rPr>
              <a:t>E0017</a:t>
            </a:r>
            <a:r>
              <a:rPr lang="en-US" sz="1600">
                <a:solidFill>
                  <a:srgbClr val="242424"/>
                </a:solidFill>
                <a:effectLst/>
                <a:ea typeface="Times New Roman" panose="02020603050405020304" pitchFamily="18" charset="0"/>
                <a:cs typeface="Times New Roman" panose="02020603050405020304" pitchFamily="18" charset="0"/>
              </a:rPr>
              <a:t>	</a:t>
            </a:r>
            <a:r>
              <a:rPr lang="en-US" sz="1600" strike="noStrike">
                <a:solidFill>
                  <a:srgbClr val="276CA7"/>
                </a:solidFill>
                <a:effectLst/>
                <a:ea typeface="Times New Roman" panose="02020603050405020304" pitchFamily="18" charset="0"/>
                <a:cs typeface="Times New Roman" panose="02020603050405020304" pitchFamily="18" charset="0"/>
              </a:rPr>
              <a:t>GRADE-LEVEL-CODE</a:t>
            </a:r>
            <a:endParaRPr lang="en-US" sz="1600">
              <a:effectLst/>
              <a:ea typeface="Calibri" panose="020F0502020204030204" pitchFamily="34" charset="0"/>
              <a:cs typeface="Times New Roman" panose="02020603050405020304" pitchFamily="18" charset="0"/>
            </a:endParaRPr>
          </a:p>
          <a:p>
            <a:pPr marL="1076325" lvl="2" indent="-285750">
              <a:lnSpc>
                <a:spcPct val="107000"/>
              </a:lnSpc>
              <a:spcBef>
                <a:spcPts val="0"/>
              </a:spcBef>
              <a:buClr>
                <a:srgbClr val="0D6CB9"/>
              </a:buClr>
              <a:buFont typeface="Arial" panose="020B0604020202020204" pitchFamily="34" charset="0"/>
              <a:buChar char="•"/>
              <a:tabLst>
                <a:tab pos="871855" algn="l"/>
              </a:tabLst>
            </a:pPr>
            <a:r>
              <a:rPr lang="en-US" sz="1600" strike="noStrike">
                <a:solidFill>
                  <a:srgbClr val="276CA7"/>
                </a:solidFill>
                <a:effectLst/>
                <a:ea typeface="Times New Roman" panose="02020603050405020304" pitchFamily="18" charset="0"/>
                <a:cs typeface="Times New Roman" panose="02020603050405020304" pitchFamily="18" charset="0"/>
              </a:rPr>
              <a:t>E0036</a:t>
            </a:r>
            <a:r>
              <a:rPr lang="en-US" sz="1600">
                <a:solidFill>
                  <a:srgbClr val="242424"/>
                </a:solidFill>
                <a:effectLst/>
                <a:ea typeface="Times New Roman" panose="02020603050405020304" pitchFamily="18" charset="0"/>
                <a:cs typeface="Times New Roman" panose="02020603050405020304" pitchFamily="18" charset="0"/>
              </a:rPr>
              <a:t>	</a:t>
            </a:r>
            <a:r>
              <a:rPr lang="en-US" sz="1600" strike="noStrike">
                <a:solidFill>
                  <a:srgbClr val="276CA7"/>
                </a:solidFill>
                <a:effectLst/>
                <a:ea typeface="Times New Roman" panose="02020603050405020304" pitchFamily="18" charset="0"/>
                <a:cs typeface="Times New Roman" panose="02020603050405020304" pitchFamily="18" charset="0"/>
              </a:rPr>
              <a:t>TOTAL-DAYS-ABSENT</a:t>
            </a:r>
            <a:endParaRPr lang="en-US" sz="1600">
              <a:effectLst/>
              <a:ea typeface="Calibri" panose="020F0502020204030204" pitchFamily="34" charset="0"/>
              <a:cs typeface="Times New Roman" panose="02020603050405020304" pitchFamily="18" charset="0"/>
            </a:endParaRPr>
          </a:p>
          <a:p>
            <a:pPr marL="1076325" lvl="2" indent="-285750">
              <a:lnSpc>
                <a:spcPct val="107000"/>
              </a:lnSpc>
              <a:spcBef>
                <a:spcPts val="0"/>
              </a:spcBef>
              <a:buClr>
                <a:srgbClr val="0D6CB9"/>
              </a:buClr>
              <a:buFont typeface="Arial" panose="020B0604020202020204" pitchFamily="34" charset="0"/>
              <a:buChar char="•"/>
              <a:tabLst>
                <a:tab pos="871855" algn="l"/>
              </a:tabLst>
            </a:pPr>
            <a:r>
              <a:rPr lang="en-US" sz="1600" strike="noStrike">
                <a:solidFill>
                  <a:srgbClr val="276CA7"/>
                </a:solidFill>
                <a:effectLst/>
                <a:ea typeface="Times New Roman" panose="02020603050405020304" pitchFamily="18" charset="0"/>
                <a:cs typeface="Times New Roman" panose="02020603050405020304" pitchFamily="18" charset="0"/>
              </a:rPr>
              <a:t>E0936</a:t>
            </a:r>
            <a:r>
              <a:rPr lang="en-US" sz="1600">
                <a:solidFill>
                  <a:srgbClr val="242424"/>
                </a:solidFill>
                <a:effectLst/>
                <a:ea typeface="Times New Roman" panose="02020603050405020304" pitchFamily="18" charset="0"/>
                <a:cs typeface="Times New Roman" panose="02020603050405020304" pitchFamily="18" charset="0"/>
              </a:rPr>
              <a:t>	</a:t>
            </a:r>
            <a:r>
              <a:rPr lang="en-US" sz="1600" strike="noStrike">
                <a:solidFill>
                  <a:srgbClr val="276CA7"/>
                </a:solidFill>
                <a:effectLst/>
                <a:ea typeface="Times New Roman" panose="02020603050405020304" pitchFamily="18" charset="0"/>
                <a:cs typeface="Times New Roman" panose="02020603050405020304" pitchFamily="18" charset="0"/>
              </a:rPr>
              <a:t>TOTAL-INELIGIBLE-DAYS-PRESENT</a:t>
            </a:r>
            <a:endParaRPr lang="en-US" sz="1600">
              <a:effectLst/>
              <a:ea typeface="Calibri" panose="020F0502020204030204" pitchFamily="34" charset="0"/>
              <a:cs typeface="Times New Roman" panose="02020603050405020304" pitchFamily="18" charset="0"/>
            </a:endParaRPr>
          </a:p>
          <a:p>
            <a:pPr marL="1076325" lvl="2" indent="-285750">
              <a:lnSpc>
                <a:spcPct val="107000"/>
              </a:lnSpc>
              <a:spcBef>
                <a:spcPts val="0"/>
              </a:spcBef>
              <a:buClr>
                <a:srgbClr val="0D6CB9"/>
              </a:buClr>
              <a:buFont typeface="Arial" panose="020B0604020202020204" pitchFamily="34" charset="0"/>
              <a:buChar char="•"/>
              <a:tabLst>
                <a:tab pos="871855" algn="l"/>
              </a:tabLst>
            </a:pPr>
            <a:r>
              <a:rPr lang="en-US" sz="1600" strike="noStrike">
                <a:solidFill>
                  <a:srgbClr val="276CA7"/>
                </a:solidFill>
                <a:effectLst/>
                <a:ea typeface="Times New Roman" panose="02020603050405020304" pitchFamily="18" charset="0"/>
                <a:cs typeface="Times New Roman" panose="02020603050405020304" pitchFamily="18" charset="0"/>
              </a:rPr>
              <a:t>E0937</a:t>
            </a:r>
            <a:r>
              <a:rPr lang="en-US" sz="1600">
                <a:solidFill>
                  <a:srgbClr val="242424"/>
                </a:solidFill>
                <a:effectLst/>
                <a:ea typeface="Times New Roman" panose="02020603050405020304" pitchFamily="18" charset="0"/>
                <a:cs typeface="Times New Roman" panose="02020603050405020304" pitchFamily="18" charset="0"/>
              </a:rPr>
              <a:t>	</a:t>
            </a:r>
            <a:r>
              <a:rPr lang="en-US" sz="1600" strike="noStrike">
                <a:solidFill>
                  <a:srgbClr val="276CA7"/>
                </a:solidFill>
                <a:effectLst/>
                <a:ea typeface="Times New Roman" panose="02020603050405020304" pitchFamily="18" charset="0"/>
                <a:cs typeface="Times New Roman" panose="02020603050405020304" pitchFamily="18" charset="0"/>
              </a:rPr>
              <a:t>TOTAL-ELIGIBLE-DAYS-PRESENT</a:t>
            </a:r>
            <a:endParaRPr lang="en-US" sz="1600">
              <a:effectLst/>
              <a:ea typeface="Calibri" panose="020F0502020204030204" pitchFamily="34" charset="0"/>
              <a:cs typeface="Times New Roman" panose="02020603050405020304" pitchFamily="18" charset="0"/>
            </a:endParaRPr>
          </a:p>
          <a:p>
            <a:pPr marL="1076325" lvl="2" indent="-285750">
              <a:lnSpc>
                <a:spcPct val="107000"/>
              </a:lnSpc>
              <a:spcBef>
                <a:spcPts val="0"/>
              </a:spcBef>
              <a:buClr>
                <a:srgbClr val="0D6CB9"/>
              </a:buClr>
              <a:buFont typeface="Arial" panose="020B0604020202020204" pitchFamily="34" charset="0"/>
              <a:buChar char="•"/>
              <a:tabLst>
                <a:tab pos="871855" algn="l"/>
              </a:tabLst>
            </a:pPr>
            <a:r>
              <a:rPr lang="en-US" sz="1600" strike="noStrike">
                <a:solidFill>
                  <a:srgbClr val="276CA7"/>
                </a:solidFill>
                <a:effectLst/>
                <a:ea typeface="Times New Roman" panose="02020603050405020304" pitchFamily="18" charset="0"/>
                <a:cs typeface="Times New Roman" panose="02020603050405020304" pitchFamily="18" charset="0"/>
              </a:rPr>
              <a:t>E1678</a:t>
            </a:r>
            <a:r>
              <a:rPr lang="en-US" sz="1600">
                <a:solidFill>
                  <a:srgbClr val="242424"/>
                </a:solidFill>
                <a:effectLst/>
                <a:ea typeface="Times New Roman" panose="02020603050405020304" pitchFamily="18" charset="0"/>
                <a:cs typeface="Times New Roman" panose="02020603050405020304" pitchFamily="18" charset="0"/>
              </a:rPr>
              <a:t>	</a:t>
            </a:r>
            <a:r>
              <a:rPr lang="en-US" sz="1600" strike="noStrike">
                <a:solidFill>
                  <a:srgbClr val="276CA7"/>
                </a:solidFill>
                <a:effectLst/>
                <a:ea typeface="Times New Roman" panose="02020603050405020304" pitchFamily="18" charset="0"/>
                <a:cs typeface="Times New Roman" panose="02020603050405020304" pitchFamily="18" charset="0"/>
              </a:rPr>
              <a:t>RS-TOTAL-ELIGIBLE-DAYS-PRESENT</a:t>
            </a:r>
            <a:endParaRPr lang="en-US" sz="1600">
              <a:effectLst/>
              <a:ea typeface="Calibri" panose="020F0502020204030204" pitchFamily="34" charset="0"/>
              <a:cs typeface="Times New Roman" panose="02020603050405020304" pitchFamily="18" charset="0"/>
            </a:endParaRPr>
          </a:p>
          <a:p>
            <a:pPr marL="1076325" lvl="2" indent="-285750">
              <a:lnSpc>
                <a:spcPct val="107000"/>
              </a:lnSpc>
              <a:spcBef>
                <a:spcPts val="0"/>
              </a:spcBef>
              <a:buClr>
                <a:srgbClr val="0D6CB9"/>
              </a:buClr>
              <a:buFont typeface="Arial" panose="020B0604020202020204" pitchFamily="34" charset="0"/>
              <a:buChar char="•"/>
              <a:tabLst>
                <a:tab pos="871855" algn="l"/>
              </a:tabLst>
            </a:pPr>
            <a:r>
              <a:rPr lang="en-US" sz="1600" strike="noStrike">
                <a:solidFill>
                  <a:srgbClr val="276CA7"/>
                </a:solidFill>
                <a:effectLst/>
                <a:ea typeface="Times New Roman" panose="02020603050405020304" pitchFamily="18" charset="0"/>
                <a:cs typeface="Times New Roman" panose="02020603050405020304" pitchFamily="18" charset="0"/>
              </a:rPr>
              <a:t>E1679</a:t>
            </a:r>
            <a:r>
              <a:rPr lang="en-US" sz="1600">
                <a:solidFill>
                  <a:srgbClr val="242424"/>
                </a:solidFill>
                <a:effectLst/>
                <a:ea typeface="Times New Roman" panose="02020603050405020304" pitchFamily="18" charset="0"/>
                <a:cs typeface="Times New Roman" panose="02020603050405020304" pitchFamily="18" charset="0"/>
              </a:rPr>
              <a:t>	</a:t>
            </a:r>
            <a:r>
              <a:rPr lang="en-US" sz="1600" strike="noStrike">
                <a:solidFill>
                  <a:srgbClr val="276CA7"/>
                </a:solidFill>
                <a:effectLst/>
                <a:ea typeface="Times New Roman" panose="02020603050405020304" pitchFamily="18" charset="0"/>
                <a:cs typeface="Times New Roman" panose="02020603050405020304" pitchFamily="18" charset="0"/>
              </a:rPr>
              <a:t>RA-TOTAL-ELIGIBLE-DAYS-PRESENT</a:t>
            </a:r>
            <a:endParaRPr lang="en-US" sz="1600">
              <a:effectLst/>
              <a:ea typeface="Calibri" panose="020F0502020204030204" pitchFamily="34" charset="0"/>
              <a:cs typeface="Times New Roman" panose="02020603050405020304" pitchFamily="18" charset="0"/>
            </a:endParaRPr>
          </a:p>
          <a:p>
            <a:pPr marL="1076325" lvl="2" indent="-285750">
              <a:lnSpc>
                <a:spcPct val="107000"/>
              </a:lnSpc>
              <a:spcBef>
                <a:spcPts val="0"/>
              </a:spcBef>
              <a:buClr>
                <a:srgbClr val="0D6CB9"/>
              </a:buClr>
              <a:buFont typeface="Arial" panose="020B0604020202020204" pitchFamily="34" charset="0"/>
              <a:buChar char="•"/>
              <a:tabLst>
                <a:tab pos="871855" algn="l"/>
              </a:tabLst>
            </a:pPr>
            <a:r>
              <a:rPr lang="en-US" sz="1600" strike="noStrike">
                <a:solidFill>
                  <a:srgbClr val="276CA7"/>
                </a:solidFill>
                <a:effectLst/>
                <a:ea typeface="Times New Roman" panose="02020603050405020304" pitchFamily="18" charset="0"/>
                <a:cs typeface="Times New Roman" panose="02020603050405020304" pitchFamily="18" charset="0"/>
              </a:rPr>
              <a:t>E1079</a:t>
            </a:r>
            <a:r>
              <a:rPr lang="en-US" sz="1600">
                <a:solidFill>
                  <a:srgbClr val="242424"/>
                </a:solidFill>
                <a:effectLst/>
                <a:ea typeface="Times New Roman" panose="02020603050405020304" pitchFamily="18" charset="0"/>
                <a:cs typeface="Times New Roman" panose="02020603050405020304" pitchFamily="18" charset="0"/>
              </a:rPr>
              <a:t>	</a:t>
            </a:r>
            <a:r>
              <a:rPr lang="en-US" sz="1600" strike="noStrike">
                <a:solidFill>
                  <a:srgbClr val="276CA7"/>
                </a:solidFill>
                <a:effectLst/>
                <a:ea typeface="Times New Roman" panose="02020603050405020304" pitchFamily="18" charset="0"/>
                <a:cs typeface="Times New Roman" panose="02020603050405020304" pitchFamily="18" charset="0"/>
              </a:rPr>
              <a:t>PRIMARY-PK-FUNDING-SOURCE</a:t>
            </a:r>
            <a:endParaRPr lang="en-US" sz="1600">
              <a:effectLst/>
              <a:ea typeface="Calibri" panose="020F0502020204030204" pitchFamily="34" charset="0"/>
              <a:cs typeface="Times New Roman" panose="02020603050405020304" pitchFamily="18" charset="0"/>
            </a:endParaRPr>
          </a:p>
          <a:p>
            <a:pPr marL="1076325" lvl="2" indent="-285750">
              <a:lnSpc>
                <a:spcPct val="107000"/>
              </a:lnSpc>
              <a:spcBef>
                <a:spcPts val="0"/>
              </a:spcBef>
              <a:buClr>
                <a:srgbClr val="0D6CB9"/>
              </a:buClr>
              <a:buFont typeface="Arial" panose="020B0604020202020204" pitchFamily="34" charset="0"/>
              <a:buChar char="•"/>
              <a:tabLst>
                <a:tab pos="871855" algn="l"/>
              </a:tabLst>
            </a:pPr>
            <a:r>
              <a:rPr lang="en-US" sz="1600" strike="noStrike">
                <a:solidFill>
                  <a:srgbClr val="276CA7"/>
                </a:solidFill>
                <a:effectLst/>
                <a:ea typeface="Times New Roman" panose="02020603050405020304" pitchFamily="18" charset="0"/>
                <a:cs typeface="Times New Roman" panose="02020603050405020304" pitchFamily="18" charset="0"/>
              </a:rPr>
              <a:t>E1080</a:t>
            </a:r>
            <a:r>
              <a:rPr lang="en-US" sz="1600">
                <a:solidFill>
                  <a:srgbClr val="242424"/>
                </a:solidFill>
                <a:effectLst/>
                <a:ea typeface="Times New Roman" panose="02020603050405020304" pitchFamily="18" charset="0"/>
                <a:cs typeface="Times New Roman" panose="02020603050405020304" pitchFamily="18" charset="0"/>
              </a:rPr>
              <a:t>	</a:t>
            </a:r>
            <a:r>
              <a:rPr lang="en-US" sz="1600" strike="noStrike">
                <a:solidFill>
                  <a:srgbClr val="276CA7"/>
                </a:solidFill>
                <a:effectLst/>
                <a:ea typeface="Times New Roman" panose="02020603050405020304" pitchFamily="18" charset="0"/>
                <a:cs typeface="Times New Roman" panose="02020603050405020304" pitchFamily="18" charset="0"/>
              </a:rPr>
              <a:t>SECONDARY-PK-FUNDING-SOURCE</a:t>
            </a:r>
            <a:endParaRPr lang="en-US" sz="1600">
              <a:effectLst/>
              <a:ea typeface="Calibri" panose="020F0502020204030204" pitchFamily="34" charset="0"/>
              <a:cs typeface="Times New Roman" panose="02020603050405020304" pitchFamily="18" charset="0"/>
            </a:endParaRPr>
          </a:p>
          <a:p>
            <a:pPr marL="1076325" lvl="2" indent="-285750">
              <a:lnSpc>
                <a:spcPct val="107000"/>
              </a:lnSpc>
              <a:spcBef>
                <a:spcPts val="0"/>
              </a:spcBef>
              <a:buClr>
                <a:srgbClr val="0D6CB9"/>
              </a:buClr>
              <a:buFont typeface="Arial" panose="020B0604020202020204" pitchFamily="34" charset="0"/>
              <a:buChar char="•"/>
              <a:tabLst>
                <a:tab pos="871855" algn="l"/>
              </a:tabLst>
            </a:pPr>
            <a:r>
              <a:rPr lang="en-US" sz="1600" strike="noStrike">
                <a:solidFill>
                  <a:srgbClr val="276CA7"/>
                </a:solidFill>
                <a:effectLst/>
                <a:ea typeface="Times New Roman" panose="02020603050405020304" pitchFamily="18" charset="0"/>
                <a:cs typeface="Times New Roman" panose="02020603050405020304" pitchFamily="18" charset="0"/>
              </a:rPr>
              <a:t>E1078</a:t>
            </a:r>
            <a:r>
              <a:rPr lang="en-US" sz="1600">
                <a:solidFill>
                  <a:srgbClr val="242424"/>
                </a:solidFill>
                <a:effectLst/>
                <a:ea typeface="Times New Roman" panose="02020603050405020304" pitchFamily="18" charset="0"/>
                <a:cs typeface="Times New Roman" panose="02020603050405020304" pitchFamily="18" charset="0"/>
              </a:rPr>
              <a:t>	</a:t>
            </a:r>
            <a:r>
              <a:rPr lang="en-US" sz="1600" strike="noStrike">
                <a:solidFill>
                  <a:srgbClr val="276CA7"/>
                </a:solidFill>
                <a:effectLst/>
                <a:ea typeface="Times New Roman" panose="02020603050405020304" pitchFamily="18" charset="0"/>
                <a:cs typeface="Times New Roman" panose="02020603050405020304" pitchFamily="18" charset="0"/>
              </a:rPr>
              <a:t>PK-PROGRAM-TYPE-CODE</a:t>
            </a:r>
            <a:endParaRPr lang="en-US" sz="1600">
              <a:effectLst/>
              <a:ea typeface="Calibri" panose="020F0502020204030204" pitchFamily="34" charset="0"/>
              <a:cs typeface="Times New Roman" panose="02020603050405020304" pitchFamily="18" charset="0"/>
            </a:endParaRPr>
          </a:p>
          <a:p>
            <a:pPr lvl="2" fontAlgn="base"/>
            <a:endParaRPr lang="en-US" sz="1200">
              <a:solidFill>
                <a:schemeClr val="accent1"/>
              </a:solidFill>
              <a:ea typeface="+mn-lt"/>
              <a:cs typeface="+mn-lt"/>
            </a:endParaRPr>
          </a:p>
        </p:txBody>
      </p:sp>
      <p:sp>
        <p:nvSpPr>
          <p:cNvPr id="6" name="Title 2">
            <a:extLst>
              <a:ext uri="{FF2B5EF4-FFF2-40B4-BE49-F238E27FC236}">
                <a16:creationId xmlns:a16="http://schemas.microsoft.com/office/drawing/2014/main" id="{BE186766-0C07-402A-A880-1BAE1856BFF3}"/>
              </a:ext>
            </a:extLst>
          </p:cNvPr>
          <p:cNvSpPr>
            <a:spLocks noGrp="1"/>
          </p:cNvSpPr>
          <p:nvPr>
            <p:ph type="title"/>
          </p:nvPr>
        </p:nvSpPr>
        <p:spPr>
          <a:xfrm>
            <a:off x="1913640" y="1"/>
            <a:ext cx="10199701" cy="918624"/>
          </a:xfrm>
        </p:spPr>
        <p:txBody>
          <a:bodyPr>
            <a:normAutofit/>
          </a:bodyPr>
          <a:lstStyle/>
          <a:p>
            <a:r>
              <a:rPr lang="en-US" sz="3600"/>
              <a:t>Additional Days School Year Program</a:t>
            </a:r>
            <a:r>
              <a:rPr lang="en-US">
                <a:cs typeface="Calibri"/>
              </a:rPr>
              <a:t>: Data Elements</a:t>
            </a:r>
            <a:endParaRPr lang="en-US"/>
          </a:p>
        </p:txBody>
      </p:sp>
    </p:spTree>
    <p:extLst>
      <p:ext uri="{BB962C8B-B14F-4D97-AF65-F5344CB8AC3E}">
        <p14:creationId xmlns:p14="http://schemas.microsoft.com/office/powerpoint/2010/main" val="324501235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99CCEBF0-39D5-4C40-A33A-F38722241062}"/>
              </a:ext>
            </a:extLst>
          </p:cNvPr>
          <p:cNvSpPr>
            <a:spLocks noGrp="1"/>
          </p:cNvSpPr>
          <p:nvPr>
            <p:ph idx="1"/>
          </p:nvPr>
        </p:nvSpPr>
        <p:spPr>
          <a:xfrm>
            <a:off x="2347415" y="1121790"/>
            <a:ext cx="8988726" cy="5307290"/>
          </a:xfrm>
        </p:spPr>
        <p:txBody>
          <a:bodyPr lIns="91440" tIns="45720" rIns="91440" bIns="45720" anchor="t"/>
          <a:lstStyle/>
          <a:p>
            <a:pPr marL="800100" indent="-285750"/>
            <a:r>
              <a:rPr lang="en-US" sz="2400" dirty="0" err="1">
                <a:solidFill>
                  <a:schemeClr val="accent1"/>
                </a:solidFill>
                <a:ea typeface="+mn-lt"/>
                <a:cs typeface="+mn-lt"/>
              </a:rPr>
              <a:t>SpecialProgramsReportingPeriodAttedanceExtension</a:t>
            </a:r>
            <a:r>
              <a:rPr lang="en-US" sz="2400" dirty="0">
                <a:solidFill>
                  <a:schemeClr val="accent1"/>
                </a:solidFill>
                <a:ea typeface="+mn-lt"/>
                <a:cs typeface="+mn-lt"/>
              </a:rPr>
              <a:t> complex type</a:t>
            </a:r>
          </a:p>
          <a:p>
            <a:pPr lvl="1" indent="-285750">
              <a:lnSpc>
                <a:spcPct val="107000"/>
              </a:lnSpc>
              <a:spcBef>
                <a:spcPts val="0"/>
              </a:spcBef>
            </a:pPr>
            <a:endParaRPr lang="en-US" sz="1400" u="none" strike="noStrike" dirty="0">
              <a:solidFill>
                <a:srgbClr val="276CA7"/>
              </a:solidFill>
              <a:effectLst/>
              <a:ea typeface="Times New Roman" panose="02020603050405020304" pitchFamily="18" charset="0"/>
              <a:cs typeface="Times New Roman" panose="02020603050405020304" pitchFamily="18" charset="0"/>
            </a:endParaRPr>
          </a:p>
          <a:p>
            <a:pPr marL="1028700" lvl="1" indent="-285750">
              <a:lnSpc>
                <a:spcPct val="107000"/>
              </a:lnSpc>
              <a:spcBef>
                <a:spcPts val="0"/>
              </a:spcBef>
            </a:pPr>
            <a:r>
              <a:rPr lang="en-US" sz="1600" u="none" strike="noStrike" dirty="0">
                <a:solidFill>
                  <a:srgbClr val="276CA7"/>
                </a:solidFill>
                <a:effectLst/>
                <a:ea typeface="Times New Roman" panose="02020603050405020304" pitchFamily="18" charset="0"/>
                <a:cs typeface="Times New Roman" panose="02020603050405020304" pitchFamily="18" charset="0"/>
              </a:rPr>
              <a:t>E1523</a:t>
            </a:r>
            <a:r>
              <a:rPr lang="en-US" sz="1600" dirty="0">
                <a:solidFill>
                  <a:srgbClr val="242424"/>
                </a:solidFill>
                <a:effectLst/>
                <a:ea typeface="Times New Roman" panose="02020603050405020304" pitchFamily="18" charset="0"/>
                <a:cs typeface="Times New Roman" panose="02020603050405020304" pitchFamily="18" charset="0"/>
              </a:rPr>
              <a:t> </a:t>
            </a:r>
            <a:r>
              <a:rPr lang="en-US" sz="1600" u="none" strike="noStrike" dirty="0">
                <a:solidFill>
                  <a:srgbClr val="276CA7"/>
                </a:solidFill>
                <a:effectLst/>
                <a:ea typeface="Times New Roman" panose="02020603050405020304" pitchFamily="18" charset="0"/>
                <a:cs typeface="Times New Roman" panose="02020603050405020304" pitchFamily="18" charset="0"/>
              </a:rPr>
              <a:t>TX-UNIQUE-STUDENT-ID</a:t>
            </a:r>
            <a:endParaRPr lang="en-US" sz="1600" dirty="0">
              <a:effectLst/>
              <a:ea typeface="Calibri" panose="020F0502020204030204" pitchFamily="34" charset="0"/>
              <a:cs typeface="Times New Roman" panose="02020603050405020304" pitchFamily="18" charset="0"/>
            </a:endParaRPr>
          </a:p>
          <a:p>
            <a:pPr marL="1028700" lvl="1" indent="-285750">
              <a:lnSpc>
                <a:spcPct val="107000"/>
              </a:lnSpc>
              <a:spcBef>
                <a:spcPts val="0"/>
              </a:spcBef>
            </a:pPr>
            <a:r>
              <a:rPr lang="en-US" sz="1600" u="none" strike="noStrike" dirty="0">
                <a:solidFill>
                  <a:srgbClr val="276CA7"/>
                </a:solidFill>
                <a:effectLst/>
                <a:ea typeface="Times New Roman" panose="02020603050405020304" pitchFamily="18" charset="0"/>
                <a:cs typeface="Times New Roman" panose="02020603050405020304" pitchFamily="18" charset="0"/>
              </a:rPr>
              <a:t>E0782</a:t>
            </a:r>
            <a:r>
              <a:rPr lang="en-US" sz="1600" dirty="0">
                <a:solidFill>
                  <a:srgbClr val="242424"/>
                </a:solidFill>
                <a:effectLst/>
                <a:ea typeface="Times New Roman" panose="02020603050405020304" pitchFamily="18" charset="0"/>
                <a:cs typeface="Times New Roman" panose="02020603050405020304" pitchFamily="18" charset="0"/>
              </a:rPr>
              <a:t> </a:t>
            </a:r>
            <a:r>
              <a:rPr lang="en-US" sz="1600" u="none" strike="noStrike" dirty="0">
                <a:solidFill>
                  <a:srgbClr val="276CA7"/>
                </a:solidFill>
                <a:effectLst/>
                <a:ea typeface="Times New Roman" panose="02020603050405020304" pitchFamily="18" charset="0"/>
                <a:cs typeface="Times New Roman" panose="02020603050405020304" pitchFamily="18" charset="0"/>
              </a:rPr>
              <a:t>CAMPUS-ID-OF-ENROLLMENT</a:t>
            </a:r>
            <a:endParaRPr lang="en-US" sz="1600" dirty="0">
              <a:effectLst/>
              <a:ea typeface="Calibri" panose="020F0502020204030204" pitchFamily="34" charset="0"/>
              <a:cs typeface="Times New Roman" panose="02020603050405020304" pitchFamily="18" charset="0"/>
            </a:endParaRPr>
          </a:p>
          <a:p>
            <a:pPr marL="1028700" lvl="1" indent="-285750">
              <a:lnSpc>
                <a:spcPct val="107000"/>
              </a:lnSpc>
              <a:spcBef>
                <a:spcPts val="0"/>
              </a:spcBef>
            </a:pPr>
            <a:r>
              <a:rPr lang="en-US" sz="1600" u="none" strike="noStrike" dirty="0">
                <a:solidFill>
                  <a:srgbClr val="276CA7"/>
                </a:solidFill>
                <a:effectLst/>
                <a:ea typeface="Times New Roman" panose="02020603050405020304" pitchFamily="18" charset="0"/>
                <a:cs typeface="Times New Roman" panose="02020603050405020304" pitchFamily="18" charset="0"/>
              </a:rPr>
              <a:t>E1085</a:t>
            </a:r>
            <a:r>
              <a:rPr lang="en-US" sz="1600" dirty="0">
                <a:solidFill>
                  <a:srgbClr val="242424"/>
                </a:solidFill>
                <a:effectLst/>
                <a:ea typeface="Times New Roman" panose="02020603050405020304" pitchFamily="18" charset="0"/>
                <a:cs typeface="Times New Roman" panose="02020603050405020304" pitchFamily="18" charset="0"/>
              </a:rPr>
              <a:t> </a:t>
            </a:r>
            <a:r>
              <a:rPr lang="en-US" sz="1600" u="none" strike="noStrike" dirty="0">
                <a:solidFill>
                  <a:srgbClr val="276CA7"/>
                </a:solidFill>
                <a:effectLst/>
                <a:ea typeface="Times New Roman" panose="02020603050405020304" pitchFamily="18" charset="0"/>
                <a:cs typeface="Times New Roman" panose="02020603050405020304" pitchFamily="18" charset="0"/>
              </a:rPr>
              <a:t>ATTENDANCE-EVENT-INDICATOR</a:t>
            </a:r>
            <a:endParaRPr lang="en-US" sz="1600" dirty="0">
              <a:effectLst/>
              <a:ea typeface="Calibri" panose="020F0502020204030204" pitchFamily="34" charset="0"/>
              <a:cs typeface="Times New Roman" panose="02020603050405020304" pitchFamily="18" charset="0"/>
            </a:endParaRPr>
          </a:p>
          <a:p>
            <a:pPr marL="1028700" lvl="1" indent="-285750">
              <a:lnSpc>
                <a:spcPct val="107000"/>
              </a:lnSpc>
              <a:spcBef>
                <a:spcPts val="0"/>
              </a:spcBef>
            </a:pPr>
            <a:r>
              <a:rPr lang="en-US" sz="1600" u="none" strike="noStrike" dirty="0">
                <a:solidFill>
                  <a:srgbClr val="276CA7"/>
                </a:solidFill>
                <a:effectLst/>
                <a:ea typeface="Times New Roman" panose="02020603050405020304" pitchFamily="18" charset="0"/>
                <a:cs typeface="Times New Roman" panose="02020603050405020304" pitchFamily="18" charset="0"/>
              </a:rPr>
              <a:t>E0975</a:t>
            </a:r>
            <a:r>
              <a:rPr lang="en-US" sz="1600" dirty="0">
                <a:solidFill>
                  <a:srgbClr val="242424"/>
                </a:solidFill>
                <a:effectLst/>
                <a:ea typeface="Times New Roman" panose="02020603050405020304" pitchFamily="18" charset="0"/>
                <a:cs typeface="Times New Roman" panose="02020603050405020304" pitchFamily="18" charset="0"/>
              </a:rPr>
              <a:t> </a:t>
            </a:r>
            <a:r>
              <a:rPr lang="en-US" sz="1600" u="none" strike="noStrike" dirty="0">
                <a:solidFill>
                  <a:srgbClr val="276CA7"/>
                </a:solidFill>
                <a:effectLst/>
                <a:ea typeface="Times New Roman" panose="02020603050405020304" pitchFamily="18" charset="0"/>
                <a:cs typeface="Times New Roman" panose="02020603050405020304" pitchFamily="18" charset="0"/>
              </a:rPr>
              <a:t>INSTRUCTIONAL-TRACK-INDICATOR-CODE</a:t>
            </a:r>
            <a:endParaRPr lang="en-US" sz="1600" dirty="0">
              <a:effectLst/>
              <a:ea typeface="Calibri" panose="020F0502020204030204" pitchFamily="34" charset="0"/>
              <a:cs typeface="Times New Roman" panose="02020603050405020304" pitchFamily="18" charset="0"/>
            </a:endParaRPr>
          </a:p>
          <a:p>
            <a:pPr marL="1028700" lvl="1" indent="-285750">
              <a:lnSpc>
                <a:spcPct val="107000"/>
              </a:lnSpc>
              <a:spcBef>
                <a:spcPts val="0"/>
              </a:spcBef>
            </a:pPr>
            <a:r>
              <a:rPr lang="en-US" sz="1600" u="none" strike="noStrike" dirty="0">
                <a:solidFill>
                  <a:srgbClr val="276CA7"/>
                </a:solidFill>
                <a:effectLst/>
                <a:ea typeface="Times New Roman" panose="02020603050405020304" pitchFamily="18" charset="0"/>
                <a:cs typeface="Times New Roman" panose="02020603050405020304" pitchFamily="18" charset="0"/>
              </a:rPr>
              <a:t>E0934</a:t>
            </a:r>
            <a:r>
              <a:rPr lang="en-US" sz="1600" dirty="0">
                <a:solidFill>
                  <a:srgbClr val="242424"/>
                </a:solidFill>
                <a:effectLst/>
                <a:ea typeface="Times New Roman" panose="02020603050405020304" pitchFamily="18" charset="0"/>
                <a:cs typeface="Times New Roman" panose="02020603050405020304" pitchFamily="18" charset="0"/>
              </a:rPr>
              <a:t> </a:t>
            </a:r>
            <a:r>
              <a:rPr lang="en-US" sz="1600" u="none" strike="noStrike" dirty="0">
                <a:solidFill>
                  <a:srgbClr val="276CA7"/>
                </a:solidFill>
                <a:effectLst/>
                <a:ea typeface="Times New Roman" panose="02020603050405020304" pitchFamily="18" charset="0"/>
                <a:cs typeface="Times New Roman" panose="02020603050405020304" pitchFamily="18" charset="0"/>
              </a:rPr>
              <a:t>REPORTING-PERIOD-INDICATOR-CODE</a:t>
            </a:r>
            <a:endParaRPr lang="en-US" sz="1600" dirty="0">
              <a:effectLst/>
              <a:ea typeface="Calibri" panose="020F0502020204030204" pitchFamily="34" charset="0"/>
              <a:cs typeface="Times New Roman" panose="02020603050405020304" pitchFamily="18" charset="0"/>
            </a:endParaRPr>
          </a:p>
          <a:p>
            <a:pPr marL="1028700" lvl="1" indent="-285750">
              <a:lnSpc>
                <a:spcPct val="107000"/>
              </a:lnSpc>
              <a:spcBef>
                <a:spcPts val="0"/>
              </a:spcBef>
            </a:pPr>
            <a:r>
              <a:rPr lang="en-US" sz="1600" u="none" strike="noStrike" dirty="0">
                <a:solidFill>
                  <a:srgbClr val="276CA7"/>
                </a:solidFill>
                <a:effectLst/>
                <a:ea typeface="Times New Roman" panose="02020603050405020304" pitchFamily="18" charset="0"/>
                <a:cs typeface="Times New Roman" panose="02020603050405020304" pitchFamily="18" charset="0"/>
              </a:rPr>
              <a:t>E0935</a:t>
            </a:r>
            <a:r>
              <a:rPr lang="en-US" sz="1600" dirty="0">
                <a:solidFill>
                  <a:srgbClr val="242424"/>
                </a:solidFill>
                <a:effectLst/>
                <a:ea typeface="Times New Roman" panose="02020603050405020304" pitchFamily="18" charset="0"/>
                <a:cs typeface="Times New Roman" panose="02020603050405020304" pitchFamily="18" charset="0"/>
              </a:rPr>
              <a:t> </a:t>
            </a:r>
            <a:r>
              <a:rPr lang="en-US" sz="1600" u="none" strike="noStrike" dirty="0">
                <a:solidFill>
                  <a:srgbClr val="276CA7"/>
                </a:solidFill>
                <a:effectLst/>
                <a:ea typeface="Times New Roman" panose="02020603050405020304" pitchFamily="18" charset="0"/>
                <a:cs typeface="Times New Roman" panose="02020603050405020304" pitchFamily="18" charset="0"/>
              </a:rPr>
              <a:t>NUMBER-DAYS-TAUGHT</a:t>
            </a:r>
            <a:endParaRPr lang="en-US" sz="1600" dirty="0">
              <a:effectLst/>
              <a:ea typeface="Calibri" panose="020F0502020204030204" pitchFamily="34" charset="0"/>
              <a:cs typeface="Times New Roman" panose="02020603050405020304" pitchFamily="18" charset="0"/>
            </a:endParaRPr>
          </a:p>
          <a:p>
            <a:pPr marL="1028700" lvl="1" indent="-285750">
              <a:lnSpc>
                <a:spcPct val="107000"/>
              </a:lnSpc>
              <a:spcBef>
                <a:spcPts val="0"/>
              </a:spcBef>
            </a:pPr>
            <a:r>
              <a:rPr lang="en-US" sz="1600" u="none" strike="noStrike" dirty="0">
                <a:solidFill>
                  <a:srgbClr val="276CA7"/>
                </a:solidFill>
                <a:effectLst/>
                <a:ea typeface="Times New Roman" panose="02020603050405020304" pitchFamily="18" charset="0"/>
                <a:cs typeface="Times New Roman" panose="02020603050405020304" pitchFamily="18" charset="0"/>
              </a:rPr>
              <a:t>E0017</a:t>
            </a:r>
            <a:r>
              <a:rPr lang="en-US" sz="1600" dirty="0">
                <a:solidFill>
                  <a:srgbClr val="242424"/>
                </a:solidFill>
                <a:effectLst/>
                <a:ea typeface="Times New Roman" panose="02020603050405020304" pitchFamily="18" charset="0"/>
                <a:cs typeface="Times New Roman" panose="02020603050405020304" pitchFamily="18" charset="0"/>
              </a:rPr>
              <a:t> </a:t>
            </a:r>
            <a:r>
              <a:rPr lang="en-US" sz="1600" u="none" strike="noStrike" dirty="0">
                <a:solidFill>
                  <a:srgbClr val="276CA7"/>
                </a:solidFill>
                <a:effectLst/>
                <a:ea typeface="Times New Roman" panose="02020603050405020304" pitchFamily="18" charset="0"/>
                <a:cs typeface="Times New Roman" panose="02020603050405020304" pitchFamily="18" charset="0"/>
              </a:rPr>
              <a:t>GRADE-LEVEL-CODE</a:t>
            </a:r>
            <a:endParaRPr lang="en-US" sz="1600" dirty="0">
              <a:effectLst/>
              <a:ea typeface="Calibri" panose="020F0502020204030204" pitchFamily="34" charset="0"/>
              <a:cs typeface="Times New Roman" panose="02020603050405020304" pitchFamily="18" charset="0"/>
            </a:endParaRPr>
          </a:p>
          <a:p>
            <a:pPr marL="1028700" lvl="1" indent="-285750">
              <a:lnSpc>
                <a:spcPct val="107000"/>
              </a:lnSpc>
              <a:spcBef>
                <a:spcPts val="0"/>
              </a:spcBef>
            </a:pPr>
            <a:r>
              <a:rPr lang="en-US" sz="1600" u="none" strike="noStrike" dirty="0">
                <a:solidFill>
                  <a:srgbClr val="276CA7"/>
                </a:solidFill>
                <a:effectLst/>
                <a:ea typeface="Times New Roman" panose="02020603050405020304" pitchFamily="18" charset="0"/>
                <a:cs typeface="Times New Roman" panose="02020603050405020304" pitchFamily="18" charset="0"/>
              </a:rPr>
              <a:t>E1651</a:t>
            </a:r>
            <a:r>
              <a:rPr lang="en-US" sz="1600" dirty="0">
                <a:solidFill>
                  <a:srgbClr val="242424"/>
                </a:solidFill>
                <a:effectLst/>
                <a:ea typeface="Times New Roman" panose="02020603050405020304" pitchFamily="18" charset="0"/>
                <a:cs typeface="Times New Roman" panose="02020603050405020304" pitchFamily="18" charset="0"/>
              </a:rPr>
              <a:t> </a:t>
            </a:r>
            <a:r>
              <a:rPr lang="en-US" sz="1600" u="none" strike="noStrike" dirty="0">
                <a:solidFill>
                  <a:srgbClr val="276CA7"/>
                </a:solidFill>
                <a:effectLst/>
                <a:ea typeface="Times New Roman" panose="02020603050405020304" pitchFamily="18" charset="0"/>
                <a:cs typeface="Times New Roman" panose="02020603050405020304" pitchFamily="18" charset="0"/>
              </a:rPr>
              <a:t>BILINGUAL/ESL-FUNDING-CODE</a:t>
            </a:r>
            <a:endParaRPr lang="en-US" sz="1600" dirty="0">
              <a:effectLst/>
              <a:ea typeface="Calibri" panose="020F0502020204030204" pitchFamily="34" charset="0"/>
              <a:cs typeface="Times New Roman" panose="02020603050405020304" pitchFamily="18" charset="0"/>
            </a:endParaRPr>
          </a:p>
          <a:p>
            <a:pPr marL="1028700" lvl="1" indent="-285750">
              <a:lnSpc>
                <a:spcPct val="107000"/>
              </a:lnSpc>
              <a:spcBef>
                <a:spcPts val="0"/>
              </a:spcBef>
            </a:pPr>
            <a:r>
              <a:rPr lang="en-US" sz="1600" u="none" strike="noStrike" dirty="0">
                <a:solidFill>
                  <a:srgbClr val="276CA7"/>
                </a:solidFill>
                <a:effectLst/>
                <a:ea typeface="Times New Roman" panose="02020603050405020304" pitchFamily="18" charset="0"/>
                <a:cs typeface="Times New Roman" panose="02020603050405020304" pitchFamily="18" charset="0"/>
              </a:rPr>
              <a:t>E1680</a:t>
            </a:r>
            <a:r>
              <a:rPr lang="en-US" sz="1600" dirty="0">
                <a:solidFill>
                  <a:srgbClr val="242424"/>
                </a:solidFill>
                <a:effectLst/>
                <a:ea typeface="Times New Roman" panose="02020603050405020304" pitchFamily="18" charset="0"/>
                <a:cs typeface="Times New Roman" panose="02020603050405020304" pitchFamily="18" charset="0"/>
              </a:rPr>
              <a:t> </a:t>
            </a:r>
            <a:r>
              <a:rPr lang="en-US" sz="1600" u="none" strike="noStrike" dirty="0">
                <a:solidFill>
                  <a:srgbClr val="276CA7"/>
                </a:solidFill>
                <a:effectLst/>
                <a:ea typeface="Times New Roman" panose="02020603050405020304" pitchFamily="18" charset="0"/>
                <a:cs typeface="Times New Roman" panose="02020603050405020304" pitchFamily="18" charset="0"/>
              </a:rPr>
              <a:t>RS-BILINGUAL/ESL-FUNDING-CODE</a:t>
            </a:r>
            <a:endParaRPr lang="en-US" sz="1600" dirty="0">
              <a:effectLst/>
              <a:ea typeface="Calibri" panose="020F0502020204030204" pitchFamily="34" charset="0"/>
              <a:cs typeface="Times New Roman" panose="02020603050405020304" pitchFamily="18" charset="0"/>
            </a:endParaRPr>
          </a:p>
          <a:p>
            <a:pPr marL="1028700" lvl="1" indent="-285750">
              <a:lnSpc>
                <a:spcPct val="107000"/>
              </a:lnSpc>
              <a:spcBef>
                <a:spcPts val="0"/>
              </a:spcBef>
            </a:pPr>
            <a:r>
              <a:rPr lang="en-US" sz="1600" u="none" strike="noStrike" dirty="0">
                <a:solidFill>
                  <a:srgbClr val="276CA7"/>
                </a:solidFill>
                <a:effectLst/>
                <a:ea typeface="Times New Roman" panose="02020603050405020304" pitchFamily="18" charset="0"/>
                <a:cs typeface="Times New Roman" panose="02020603050405020304" pitchFamily="18" charset="0"/>
              </a:rPr>
              <a:t>E1681</a:t>
            </a:r>
            <a:r>
              <a:rPr lang="en-US" sz="1600" dirty="0">
                <a:solidFill>
                  <a:srgbClr val="242424"/>
                </a:solidFill>
                <a:effectLst/>
                <a:ea typeface="Times New Roman" panose="02020603050405020304" pitchFamily="18" charset="0"/>
                <a:cs typeface="Times New Roman" panose="02020603050405020304" pitchFamily="18" charset="0"/>
              </a:rPr>
              <a:t> </a:t>
            </a:r>
            <a:r>
              <a:rPr lang="en-US" sz="1600" u="none" strike="noStrike" dirty="0">
                <a:solidFill>
                  <a:srgbClr val="276CA7"/>
                </a:solidFill>
                <a:effectLst/>
                <a:ea typeface="Times New Roman" panose="02020603050405020304" pitchFamily="18" charset="0"/>
                <a:cs typeface="Times New Roman" panose="02020603050405020304" pitchFamily="18" charset="0"/>
              </a:rPr>
              <a:t>RA-BILINGUAL/ESL-FUNDING-CODE</a:t>
            </a:r>
            <a:endParaRPr lang="en-US" sz="1600" dirty="0">
              <a:effectLst/>
              <a:ea typeface="Calibri" panose="020F0502020204030204" pitchFamily="34" charset="0"/>
              <a:cs typeface="Times New Roman" panose="02020603050405020304" pitchFamily="18" charset="0"/>
            </a:endParaRPr>
          </a:p>
          <a:p>
            <a:pPr marL="1028700" lvl="1" indent="-285750">
              <a:lnSpc>
                <a:spcPct val="107000"/>
              </a:lnSpc>
              <a:spcBef>
                <a:spcPts val="0"/>
              </a:spcBef>
            </a:pPr>
            <a:r>
              <a:rPr lang="en-US" sz="1600" u="none" strike="noStrike" dirty="0">
                <a:solidFill>
                  <a:srgbClr val="276CA7"/>
                </a:solidFill>
                <a:effectLst/>
                <a:ea typeface="Times New Roman" panose="02020603050405020304" pitchFamily="18" charset="0"/>
                <a:cs typeface="Times New Roman" panose="02020603050405020304" pitchFamily="18" charset="0"/>
              </a:rPr>
              <a:t>E0938</a:t>
            </a:r>
            <a:r>
              <a:rPr lang="en-US" sz="1600" dirty="0">
                <a:solidFill>
                  <a:srgbClr val="242424"/>
                </a:solidFill>
                <a:effectLst/>
                <a:ea typeface="Times New Roman" panose="02020603050405020304" pitchFamily="18" charset="0"/>
                <a:cs typeface="Times New Roman" panose="02020603050405020304" pitchFamily="18" charset="0"/>
              </a:rPr>
              <a:t> </a:t>
            </a:r>
            <a:r>
              <a:rPr lang="en-US" sz="1600" u="none" strike="noStrike" dirty="0">
                <a:solidFill>
                  <a:srgbClr val="276CA7"/>
                </a:solidFill>
                <a:effectLst/>
                <a:ea typeface="Times New Roman" panose="02020603050405020304" pitchFamily="18" charset="0"/>
                <a:cs typeface="Times New Roman" panose="02020603050405020304" pitchFamily="18" charset="0"/>
              </a:rPr>
              <a:t>TOTAL-ELIG-BILINGUAL/ESL-DAYS-PRESENT</a:t>
            </a:r>
            <a:endParaRPr lang="en-US" sz="1600" dirty="0">
              <a:effectLst/>
              <a:ea typeface="Calibri" panose="020F0502020204030204" pitchFamily="34" charset="0"/>
              <a:cs typeface="Times New Roman" panose="02020603050405020304" pitchFamily="18" charset="0"/>
            </a:endParaRPr>
          </a:p>
          <a:p>
            <a:pPr marL="1028700" lvl="1" indent="-285750">
              <a:lnSpc>
                <a:spcPct val="107000"/>
              </a:lnSpc>
              <a:spcBef>
                <a:spcPts val="0"/>
              </a:spcBef>
            </a:pPr>
            <a:r>
              <a:rPr lang="en-US" sz="1600" u="none" strike="noStrike" dirty="0">
                <a:solidFill>
                  <a:srgbClr val="276CA7"/>
                </a:solidFill>
                <a:effectLst/>
                <a:ea typeface="Times New Roman" panose="02020603050405020304" pitchFamily="18" charset="0"/>
                <a:cs typeface="Times New Roman" panose="02020603050405020304" pitchFamily="18" charset="0"/>
              </a:rPr>
              <a:t>E1682</a:t>
            </a:r>
            <a:r>
              <a:rPr lang="en-US" sz="1600" dirty="0">
                <a:solidFill>
                  <a:srgbClr val="242424"/>
                </a:solidFill>
                <a:effectLst/>
                <a:ea typeface="Times New Roman" panose="02020603050405020304" pitchFamily="18" charset="0"/>
                <a:cs typeface="Times New Roman" panose="02020603050405020304" pitchFamily="18" charset="0"/>
              </a:rPr>
              <a:t> </a:t>
            </a:r>
            <a:r>
              <a:rPr lang="en-US" sz="1600" u="none" strike="noStrike" dirty="0">
                <a:solidFill>
                  <a:srgbClr val="276CA7"/>
                </a:solidFill>
                <a:effectLst/>
                <a:ea typeface="Times New Roman" panose="02020603050405020304" pitchFamily="18" charset="0"/>
                <a:cs typeface="Times New Roman" panose="02020603050405020304" pitchFamily="18" charset="0"/>
              </a:rPr>
              <a:t>RS-TOTAL-ELIG-BILINGUAL/ESL-DAYS-PRESENT</a:t>
            </a:r>
            <a:endParaRPr lang="en-US" sz="1600" dirty="0">
              <a:effectLst/>
              <a:ea typeface="Calibri" panose="020F0502020204030204" pitchFamily="34" charset="0"/>
              <a:cs typeface="Times New Roman" panose="02020603050405020304" pitchFamily="18" charset="0"/>
            </a:endParaRPr>
          </a:p>
          <a:p>
            <a:pPr marL="1028700" lvl="1" indent="-285750">
              <a:lnSpc>
                <a:spcPct val="107000"/>
              </a:lnSpc>
              <a:spcBef>
                <a:spcPts val="0"/>
              </a:spcBef>
            </a:pPr>
            <a:r>
              <a:rPr lang="en-US" sz="1600" u="none" strike="noStrike" dirty="0">
                <a:solidFill>
                  <a:srgbClr val="276CA7"/>
                </a:solidFill>
                <a:effectLst/>
                <a:ea typeface="Times New Roman" panose="02020603050405020304" pitchFamily="18" charset="0"/>
                <a:cs typeface="Times New Roman" panose="02020603050405020304" pitchFamily="18" charset="0"/>
              </a:rPr>
              <a:t>E1683</a:t>
            </a:r>
            <a:r>
              <a:rPr lang="en-US" sz="1600" dirty="0">
                <a:solidFill>
                  <a:srgbClr val="242424"/>
                </a:solidFill>
                <a:effectLst/>
                <a:ea typeface="Times New Roman" panose="02020603050405020304" pitchFamily="18" charset="0"/>
                <a:cs typeface="Times New Roman" panose="02020603050405020304" pitchFamily="18" charset="0"/>
              </a:rPr>
              <a:t> </a:t>
            </a:r>
            <a:r>
              <a:rPr lang="en-US" sz="1600" u="none" strike="noStrike" dirty="0">
                <a:solidFill>
                  <a:srgbClr val="276CA7"/>
                </a:solidFill>
                <a:effectLst/>
                <a:ea typeface="Times New Roman" panose="02020603050405020304" pitchFamily="18" charset="0"/>
                <a:cs typeface="Times New Roman" panose="02020603050405020304" pitchFamily="18" charset="0"/>
              </a:rPr>
              <a:t>RA-TOTAL-ELIG-BILINGUAL/ESL-DAYS-PRESENT</a:t>
            </a:r>
          </a:p>
          <a:p>
            <a:pPr marL="1028700" lvl="1" indent="-285750">
              <a:lnSpc>
                <a:spcPct val="107000"/>
              </a:lnSpc>
              <a:spcBef>
                <a:spcPts val="0"/>
              </a:spcBef>
            </a:pPr>
            <a:r>
              <a:rPr lang="en-US" sz="1600" u="none" strike="noStrike" dirty="0">
                <a:solidFill>
                  <a:srgbClr val="276CA7"/>
                </a:solidFill>
                <a:effectLst/>
                <a:ea typeface="Times New Roman" panose="02020603050405020304" pitchFamily="18" charset="0"/>
                <a:cs typeface="Times New Roman" panose="02020603050405020304" pitchFamily="18" charset="0"/>
              </a:rPr>
              <a:t>E0939</a:t>
            </a:r>
            <a:r>
              <a:rPr lang="en-US" sz="1600" dirty="0">
                <a:solidFill>
                  <a:srgbClr val="242424"/>
                </a:solidFill>
                <a:effectLst/>
                <a:ea typeface="Times New Roman" panose="02020603050405020304" pitchFamily="18" charset="0"/>
                <a:cs typeface="Times New Roman" panose="02020603050405020304" pitchFamily="18" charset="0"/>
              </a:rPr>
              <a:t> </a:t>
            </a:r>
            <a:r>
              <a:rPr lang="en-US" sz="1600" u="none" strike="noStrike" dirty="0">
                <a:solidFill>
                  <a:srgbClr val="276CA7"/>
                </a:solidFill>
                <a:effectLst/>
                <a:ea typeface="Times New Roman" panose="02020603050405020304" pitchFamily="18" charset="0"/>
                <a:cs typeface="Times New Roman" panose="02020603050405020304" pitchFamily="18" charset="0"/>
              </a:rPr>
              <a:t>TOTAL-ELIG-PREG-REL-SVCS-DAYS-PRESENT</a:t>
            </a:r>
            <a:endParaRPr lang="en-US" sz="1600" dirty="0">
              <a:effectLst/>
              <a:ea typeface="Calibri" panose="020F0502020204030204" pitchFamily="34" charset="0"/>
              <a:cs typeface="Times New Roman" panose="02020603050405020304" pitchFamily="18" charset="0"/>
            </a:endParaRPr>
          </a:p>
          <a:p>
            <a:pPr marL="1028700" lvl="1" indent="-285750">
              <a:lnSpc>
                <a:spcPct val="107000"/>
              </a:lnSpc>
              <a:spcBef>
                <a:spcPts val="0"/>
              </a:spcBef>
            </a:pPr>
            <a:r>
              <a:rPr lang="en-US" sz="1600" u="none" strike="noStrike" dirty="0">
                <a:solidFill>
                  <a:srgbClr val="276CA7"/>
                </a:solidFill>
                <a:effectLst/>
                <a:ea typeface="Times New Roman" panose="02020603050405020304" pitchFamily="18" charset="0"/>
                <a:cs typeface="Times New Roman" panose="02020603050405020304" pitchFamily="18" charset="0"/>
              </a:rPr>
              <a:t>E1686</a:t>
            </a:r>
            <a:r>
              <a:rPr lang="en-US" sz="1600" dirty="0">
                <a:solidFill>
                  <a:srgbClr val="242424"/>
                </a:solidFill>
                <a:effectLst/>
                <a:ea typeface="Times New Roman" panose="02020603050405020304" pitchFamily="18" charset="0"/>
                <a:cs typeface="Times New Roman" panose="02020603050405020304" pitchFamily="18" charset="0"/>
              </a:rPr>
              <a:t> </a:t>
            </a:r>
            <a:r>
              <a:rPr lang="en-US" sz="1600" u="none" strike="noStrike" dirty="0">
                <a:solidFill>
                  <a:srgbClr val="276CA7"/>
                </a:solidFill>
                <a:effectLst/>
                <a:ea typeface="Times New Roman" panose="02020603050405020304" pitchFamily="18" charset="0"/>
                <a:cs typeface="Times New Roman" panose="02020603050405020304" pitchFamily="18" charset="0"/>
              </a:rPr>
              <a:t>RS-TOTAL-ELIG-PREG-REL-SVCS-DAYS-PRESENT</a:t>
            </a:r>
            <a:endParaRPr lang="en-US" sz="1600" dirty="0">
              <a:effectLst/>
              <a:ea typeface="Calibri" panose="020F0502020204030204" pitchFamily="34" charset="0"/>
              <a:cs typeface="Times New Roman" panose="02020603050405020304" pitchFamily="18" charset="0"/>
            </a:endParaRPr>
          </a:p>
          <a:p>
            <a:pPr marL="1028700" lvl="1" indent="-285750">
              <a:lnSpc>
                <a:spcPct val="107000"/>
              </a:lnSpc>
              <a:spcBef>
                <a:spcPts val="0"/>
              </a:spcBef>
            </a:pPr>
            <a:r>
              <a:rPr lang="en-US" sz="1600" u="none" strike="noStrike" dirty="0">
                <a:solidFill>
                  <a:srgbClr val="276CA7"/>
                </a:solidFill>
                <a:effectLst/>
                <a:ea typeface="Times New Roman" panose="02020603050405020304" pitchFamily="18" charset="0"/>
                <a:cs typeface="Times New Roman" panose="02020603050405020304" pitchFamily="18" charset="0"/>
              </a:rPr>
              <a:t>E1687</a:t>
            </a:r>
            <a:r>
              <a:rPr lang="en-US" sz="1600" dirty="0">
                <a:solidFill>
                  <a:srgbClr val="242424"/>
                </a:solidFill>
                <a:effectLst/>
                <a:ea typeface="Times New Roman" panose="02020603050405020304" pitchFamily="18" charset="0"/>
                <a:cs typeface="Times New Roman" panose="02020603050405020304" pitchFamily="18" charset="0"/>
              </a:rPr>
              <a:t> </a:t>
            </a:r>
            <a:r>
              <a:rPr lang="en-US" sz="1600" u="none" strike="noStrike" dirty="0">
                <a:solidFill>
                  <a:srgbClr val="276CA7"/>
                </a:solidFill>
                <a:effectLst/>
                <a:ea typeface="Times New Roman" panose="02020603050405020304" pitchFamily="18" charset="0"/>
                <a:cs typeface="Times New Roman" panose="02020603050405020304" pitchFamily="18" charset="0"/>
              </a:rPr>
              <a:t>RA-TOTAL-ELIG-PREG-REL-SVCS-DAYS-PRESENT</a:t>
            </a:r>
            <a:endParaRPr lang="en-US" sz="1600" dirty="0">
              <a:effectLst/>
              <a:ea typeface="Calibri" panose="020F0502020204030204" pitchFamily="34" charset="0"/>
              <a:cs typeface="Times New Roman" panose="02020603050405020304" pitchFamily="18" charset="0"/>
            </a:endParaRPr>
          </a:p>
          <a:p>
            <a:pPr marL="228600" lvl="1" indent="0">
              <a:lnSpc>
                <a:spcPct val="107000"/>
              </a:lnSpc>
              <a:spcBef>
                <a:spcPts val="0"/>
              </a:spcBef>
              <a:buNone/>
            </a:pPr>
            <a:endParaRPr lang="en-US" sz="1200" dirty="0">
              <a:effectLst/>
              <a:ea typeface="Calibri" panose="020F0502020204030204" pitchFamily="34" charset="0"/>
              <a:cs typeface="Times New Roman" panose="02020603050405020304" pitchFamily="18" charset="0"/>
            </a:endParaRPr>
          </a:p>
        </p:txBody>
      </p:sp>
      <p:sp>
        <p:nvSpPr>
          <p:cNvPr id="6" name="Title 2">
            <a:extLst>
              <a:ext uri="{FF2B5EF4-FFF2-40B4-BE49-F238E27FC236}">
                <a16:creationId xmlns:a16="http://schemas.microsoft.com/office/drawing/2014/main" id="{BE186766-0C07-402A-A880-1BAE1856BFF3}"/>
              </a:ext>
            </a:extLst>
          </p:cNvPr>
          <p:cNvSpPr>
            <a:spLocks noGrp="1"/>
          </p:cNvSpPr>
          <p:nvPr>
            <p:ph type="title"/>
          </p:nvPr>
        </p:nvSpPr>
        <p:spPr>
          <a:xfrm>
            <a:off x="1913640" y="1"/>
            <a:ext cx="10199701" cy="918624"/>
          </a:xfrm>
        </p:spPr>
        <p:txBody>
          <a:bodyPr>
            <a:normAutofit/>
          </a:bodyPr>
          <a:lstStyle/>
          <a:p>
            <a:r>
              <a:rPr lang="en-US" sz="3600"/>
              <a:t>Additional Days School Year Program</a:t>
            </a:r>
            <a:r>
              <a:rPr lang="en-US">
                <a:cs typeface="Calibri"/>
              </a:rPr>
              <a:t>: Data Elements</a:t>
            </a:r>
            <a:endParaRPr lang="en-US"/>
          </a:p>
        </p:txBody>
      </p:sp>
    </p:spTree>
    <p:extLst>
      <p:ext uri="{BB962C8B-B14F-4D97-AF65-F5344CB8AC3E}">
        <p14:creationId xmlns:p14="http://schemas.microsoft.com/office/powerpoint/2010/main" val="129599753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99CCEBF0-39D5-4C40-A33A-F38722241062}"/>
              </a:ext>
            </a:extLst>
          </p:cNvPr>
          <p:cNvSpPr>
            <a:spLocks noGrp="1"/>
          </p:cNvSpPr>
          <p:nvPr>
            <p:ph idx="1"/>
          </p:nvPr>
        </p:nvSpPr>
        <p:spPr>
          <a:xfrm>
            <a:off x="2347415" y="1121790"/>
            <a:ext cx="8988726" cy="5307290"/>
          </a:xfrm>
        </p:spPr>
        <p:txBody>
          <a:bodyPr lIns="91440" tIns="45720" rIns="91440" bIns="45720" anchor="t"/>
          <a:lstStyle/>
          <a:p>
            <a:pPr fontAlgn="base">
              <a:lnSpc>
                <a:spcPct val="100000"/>
              </a:lnSpc>
            </a:pPr>
            <a:r>
              <a:rPr lang="en-US" sz="2400" dirty="0" err="1">
                <a:solidFill>
                  <a:schemeClr val="accent1"/>
                </a:solidFill>
                <a:ea typeface="+mn-lt"/>
                <a:cs typeface="+mn-lt"/>
              </a:rPr>
              <a:t>SpecialProgramsReportingPeriodAttedanceExtension</a:t>
            </a:r>
            <a:r>
              <a:rPr lang="en-US" sz="2400" dirty="0">
                <a:solidFill>
                  <a:schemeClr val="accent1"/>
                </a:solidFill>
                <a:ea typeface="+mn-lt"/>
                <a:cs typeface="+mn-lt"/>
              </a:rPr>
              <a:t> complex type - Cont’d</a:t>
            </a:r>
          </a:p>
          <a:p>
            <a:pPr fontAlgn="base">
              <a:spcBef>
                <a:spcPts val="0"/>
              </a:spcBef>
            </a:pPr>
            <a:endParaRPr lang="en-US" sz="2400" dirty="0">
              <a:solidFill>
                <a:schemeClr val="accent1"/>
              </a:solidFill>
              <a:ea typeface="+mn-lt"/>
              <a:cs typeface="+mn-lt"/>
            </a:endParaRPr>
          </a:p>
          <a:p>
            <a:pPr marL="971550" lvl="2" indent="-285750">
              <a:lnSpc>
                <a:spcPct val="107000"/>
              </a:lnSpc>
              <a:spcBef>
                <a:spcPts val="0"/>
              </a:spcBef>
              <a:buClr>
                <a:srgbClr val="0D6CB9"/>
              </a:buClr>
              <a:buFont typeface="Arial" panose="020B0604020202020204" pitchFamily="34" charset="0"/>
              <a:buChar char="•"/>
            </a:pPr>
            <a:r>
              <a:rPr lang="en-US" sz="1800" u="none" strike="noStrike" dirty="0">
                <a:solidFill>
                  <a:srgbClr val="276CA7"/>
                </a:solidFill>
                <a:effectLst/>
                <a:ea typeface="Times New Roman" panose="02020603050405020304" pitchFamily="18" charset="0"/>
                <a:cs typeface="Times New Roman" panose="02020603050405020304" pitchFamily="18" charset="0"/>
              </a:rPr>
              <a:t>E1688</a:t>
            </a:r>
            <a:r>
              <a:rPr lang="en-US" sz="1800" dirty="0">
                <a:solidFill>
                  <a:srgbClr val="242424"/>
                </a:solidFill>
                <a:effectLst/>
                <a:ea typeface="Times New Roman" panose="02020603050405020304" pitchFamily="18" charset="0"/>
                <a:cs typeface="Times New Roman" panose="02020603050405020304" pitchFamily="18" charset="0"/>
              </a:rPr>
              <a:t> </a:t>
            </a:r>
            <a:r>
              <a:rPr lang="en-US" sz="1800" u="none" strike="noStrike" dirty="0">
                <a:solidFill>
                  <a:srgbClr val="276CA7"/>
                </a:solidFill>
                <a:effectLst/>
                <a:ea typeface="Times New Roman" panose="02020603050405020304" pitchFamily="18" charset="0"/>
                <a:cs typeface="Times New Roman" panose="02020603050405020304" pitchFamily="18" charset="0"/>
              </a:rPr>
              <a:t>RS-TOTAL-ELIG-SP-ED-MAINSTREAM-DAYS-PRESENT</a:t>
            </a:r>
            <a:endParaRPr lang="en-US" sz="1800" dirty="0">
              <a:effectLst/>
              <a:ea typeface="Calibri" panose="020F0502020204030204" pitchFamily="34" charset="0"/>
              <a:cs typeface="Times New Roman" panose="02020603050405020304" pitchFamily="18" charset="0"/>
            </a:endParaRPr>
          </a:p>
          <a:p>
            <a:pPr marL="971550" lvl="2" indent="-285750">
              <a:lnSpc>
                <a:spcPct val="107000"/>
              </a:lnSpc>
              <a:spcBef>
                <a:spcPts val="0"/>
              </a:spcBef>
              <a:buClr>
                <a:srgbClr val="0D6CB9"/>
              </a:buClr>
              <a:buFont typeface="Arial" panose="020B0604020202020204" pitchFamily="34" charset="0"/>
              <a:buChar char="•"/>
            </a:pPr>
            <a:r>
              <a:rPr lang="en-US" sz="1800" u="none" strike="noStrike" dirty="0">
                <a:solidFill>
                  <a:srgbClr val="276CA7"/>
                </a:solidFill>
                <a:effectLst/>
                <a:ea typeface="Times New Roman" panose="02020603050405020304" pitchFamily="18" charset="0"/>
                <a:cs typeface="Times New Roman" panose="02020603050405020304" pitchFamily="18" charset="0"/>
              </a:rPr>
              <a:t>E1689</a:t>
            </a:r>
            <a:r>
              <a:rPr lang="en-US" sz="1800" dirty="0">
                <a:solidFill>
                  <a:srgbClr val="242424"/>
                </a:solidFill>
                <a:effectLst/>
                <a:ea typeface="Times New Roman" panose="02020603050405020304" pitchFamily="18" charset="0"/>
                <a:cs typeface="Times New Roman" panose="02020603050405020304" pitchFamily="18" charset="0"/>
              </a:rPr>
              <a:t> </a:t>
            </a:r>
            <a:r>
              <a:rPr lang="en-US" sz="1800" u="none" strike="noStrike" dirty="0">
                <a:solidFill>
                  <a:srgbClr val="276CA7"/>
                </a:solidFill>
                <a:effectLst/>
                <a:ea typeface="Times New Roman" panose="02020603050405020304" pitchFamily="18" charset="0"/>
                <a:cs typeface="Times New Roman" panose="02020603050405020304" pitchFamily="18" charset="0"/>
              </a:rPr>
              <a:t>RA-TOTAL-ELIG-SP-ED-MAINSTREAM-DAYS-PRESENT</a:t>
            </a:r>
            <a:endParaRPr lang="en-US" sz="1800" dirty="0">
              <a:effectLst/>
              <a:ea typeface="Calibri" panose="020F0502020204030204" pitchFamily="34" charset="0"/>
              <a:cs typeface="Times New Roman" panose="02020603050405020304" pitchFamily="18" charset="0"/>
            </a:endParaRPr>
          </a:p>
          <a:p>
            <a:pPr marL="971550" lvl="2" indent="-285750">
              <a:lnSpc>
                <a:spcPct val="107000"/>
              </a:lnSpc>
              <a:spcBef>
                <a:spcPts val="0"/>
              </a:spcBef>
              <a:buClr>
                <a:srgbClr val="0D6CB9"/>
              </a:buClr>
              <a:buFont typeface="Arial" panose="020B0604020202020204" pitchFamily="34" charset="0"/>
              <a:buChar char="•"/>
            </a:pPr>
            <a:r>
              <a:rPr lang="en-US" sz="1800" u="none" strike="noStrike" dirty="0">
                <a:solidFill>
                  <a:srgbClr val="276CA7"/>
                </a:solidFill>
                <a:effectLst/>
                <a:ea typeface="Times New Roman" panose="02020603050405020304" pitchFamily="18" charset="0"/>
                <a:cs typeface="Times New Roman" panose="02020603050405020304" pitchFamily="18" charset="0"/>
              </a:rPr>
              <a:t>E0944</a:t>
            </a:r>
            <a:r>
              <a:rPr lang="en-US" sz="1800" dirty="0">
                <a:solidFill>
                  <a:srgbClr val="242424"/>
                </a:solidFill>
                <a:effectLst/>
                <a:ea typeface="Times New Roman" panose="02020603050405020304" pitchFamily="18" charset="0"/>
                <a:cs typeface="Times New Roman" panose="02020603050405020304" pitchFamily="18" charset="0"/>
              </a:rPr>
              <a:t> </a:t>
            </a:r>
            <a:r>
              <a:rPr lang="en-US" sz="1800" u="none" strike="noStrike" dirty="0">
                <a:solidFill>
                  <a:srgbClr val="276CA7"/>
                </a:solidFill>
                <a:effectLst/>
                <a:ea typeface="Times New Roman" panose="02020603050405020304" pitchFamily="18" charset="0"/>
                <a:cs typeface="Times New Roman" panose="02020603050405020304" pitchFamily="18" charset="0"/>
              </a:rPr>
              <a:t>ELIGIBLE-DAYS-PRESENT-IN-INSTR-SETTING</a:t>
            </a:r>
            <a:endParaRPr lang="en-US" sz="1800" dirty="0">
              <a:effectLst/>
              <a:ea typeface="Calibri" panose="020F0502020204030204" pitchFamily="34" charset="0"/>
              <a:cs typeface="Times New Roman" panose="02020603050405020304" pitchFamily="18" charset="0"/>
            </a:endParaRPr>
          </a:p>
          <a:p>
            <a:pPr marL="971550" lvl="2" indent="-285750">
              <a:lnSpc>
                <a:spcPct val="107000"/>
              </a:lnSpc>
              <a:spcBef>
                <a:spcPts val="0"/>
              </a:spcBef>
              <a:buClr>
                <a:srgbClr val="0D6CB9"/>
              </a:buClr>
              <a:buFont typeface="Arial" panose="020B0604020202020204" pitchFamily="34" charset="0"/>
              <a:buChar char="•"/>
            </a:pPr>
            <a:r>
              <a:rPr lang="en-US" sz="1800" u="none" strike="noStrike" dirty="0">
                <a:solidFill>
                  <a:srgbClr val="276CA7"/>
                </a:solidFill>
                <a:effectLst/>
                <a:ea typeface="Times New Roman" panose="02020603050405020304" pitchFamily="18" charset="0"/>
                <a:cs typeface="Times New Roman" panose="02020603050405020304" pitchFamily="18" charset="0"/>
              </a:rPr>
              <a:t>E1690</a:t>
            </a:r>
            <a:r>
              <a:rPr lang="en-US" sz="1800" dirty="0">
                <a:solidFill>
                  <a:srgbClr val="242424"/>
                </a:solidFill>
                <a:effectLst/>
                <a:ea typeface="Times New Roman" panose="02020603050405020304" pitchFamily="18" charset="0"/>
                <a:cs typeface="Times New Roman" panose="02020603050405020304" pitchFamily="18" charset="0"/>
              </a:rPr>
              <a:t> </a:t>
            </a:r>
            <a:r>
              <a:rPr lang="en-US" sz="1800" u="none" strike="noStrike" dirty="0">
                <a:solidFill>
                  <a:srgbClr val="276CA7"/>
                </a:solidFill>
                <a:effectLst/>
                <a:ea typeface="Times New Roman" panose="02020603050405020304" pitchFamily="18" charset="0"/>
                <a:cs typeface="Times New Roman" panose="02020603050405020304" pitchFamily="18" charset="0"/>
              </a:rPr>
              <a:t>RS-ELIGIBLE-DAYS-PRESENT-IN-INSTR-SETTING</a:t>
            </a:r>
            <a:endParaRPr lang="en-US" sz="1800" dirty="0">
              <a:effectLst/>
              <a:ea typeface="Calibri" panose="020F0502020204030204" pitchFamily="34" charset="0"/>
              <a:cs typeface="Times New Roman" panose="02020603050405020304" pitchFamily="18" charset="0"/>
            </a:endParaRPr>
          </a:p>
          <a:p>
            <a:pPr marL="971550" lvl="2" indent="-285750">
              <a:lnSpc>
                <a:spcPct val="107000"/>
              </a:lnSpc>
              <a:spcBef>
                <a:spcPts val="0"/>
              </a:spcBef>
              <a:buClr>
                <a:srgbClr val="0D6CB9"/>
              </a:buClr>
              <a:buFont typeface="Arial" panose="020B0604020202020204" pitchFamily="34" charset="0"/>
              <a:buChar char="•"/>
            </a:pPr>
            <a:r>
              <a:rPr lang="en-US" sz="1800" u="none" strike="noStrike" dirty="0">
                <a:solidFill>
                  <a:srgbClr val="276CA7"/>
                </a:solidFill>
                <a:effectLst/>
                <a:ea typeface="Times New Roman" panose="02020603050405020304" pitchFamily="18" charset="0"/>
                <a:cs typeface="Times New Roman" panose="02020603050405020304" pitchFamily="18" charset="0"/>
              </a:rPr>
              <a:t>E1691</a:t>
            </a:r>
            <a:r>
              <a:rPr lang="en-US" sz="1800" dirty="0">
                <a:solidFill>
                  <a:srgbClr val="242424"/>
                </a:solidFill>
                <a:effectLst/>
                <a:ea typeface="Times New Roman" panose="02020603050405020304" pitchFamily="18" charset="0"/>
                <a:cs typeface="Times New Roman" panose="02020603050405020304" pitchFamily="18" charset="0"/>
              </a:rPr>
              <a:t> </a:t>
            </a:r>
            <a:r>
              <a:rPr lang="en-US" sz="1800" u="none" strike="noStrike" dirty="0">
                <a:solidFill>
                  <a:srgbClr val="276CA7"/>
                </a:solidFill>
                <a:effectLst/>
                <a:ea typeface="Times New Roman" panose="02020603050405020304" pitchFamily="18" charset="0"/>
                <a:cs typeface="Times New Roman" panose="02020603050405020304" pitchFamily="18" charset="0"/>
              </a:rPr>
              <a:t>RA-ELIGIBLE-DAYS-PRESENT-IN-INSTR-SETTING</a:t>
            </a:r>
            <a:endParaRPr lang="en-US" sz="1800" dirty="0">
              <a:effectLst/>
              <a:ea typeface="Calibri" panose="020F0502020204030204" pitchFamily="34" charset="0"/>
              <a:cs typeface="Times New Roman" panose="02020603050405020304" pitchFamily="18" charset="0"/>
            </a:endParaRPr>
          </a:p>
          <a:p>
            <a:pPr marL="971550" lvl="2" indent="-285750">
              <a:lnSpc>
                <a:spcPct val="107000"/>
              </a:lnSpc>
              <a:spcBef>
                <a:spcPts val="0"/>
              </a:spcBef>
              <a:buClr>
                <a:srgbClr val="0D6CB9"/>
              </a:buClr>
              <a:buFont typeface="Arial" panose="020B0604020202020204" pitchFamily="34" charset="0"/>
              <a:buChar char="•"/>
            </a:pPr>
            <a:r>
              <a:rPr lang="en-US" sz="1800" u="none" strike="noStrike" dirty="0">
                <a:solidFill>
                  <a:srgbClr val="276CA7"/>
                </a:solidFill>
                <a:effectLst/>
                <a:ea typeface="Times New Roman" panose="02020603050405020304" pitchFamily="18" charset="0"/>
                <a:cs typeface="Times New Roman" panose="02020603050405020304" pitchFamily="18" charset="0"/>
              </a:rPr>
              <a:t>E0833</a:t>
            </a:r>
            <a:r>
              <a:rPr lang="en-US" sz="1800" dirty="0">
                <a:solidFill>
                  <a:srgbClr val="242424"/>
                </a:solidFill>
                <a:effectLst/>
                <a:ea typeface="Times New Roman" panose="02020603050405020304" pitchFamily="18" charset="0"/>
                <a:cs typeface="Times New Roman" panose="02020603050405020304" pitchFamily="18" charset="0"/>
              </a:rPr>
              <a:t> </a:t>
            </a:r>
            <a:r>
              <a:rPr lang="en-US" sz="1800" u="none" strike="noStrike" dirty="0">
                <a:solidFill>
                  <a:srgbClr val="276CA7"/>
                </a:solidFill>
                <a:effectLst/>
                <a:ea typeface="Times New Roman" panose="02020603050405020304" pitchFamily="18" charset="0"/>
                <a:cs typeface="Times New Roman" panose="02020603050405020304" pitchFamily="18" charset="0"/>
              </a:rPr>
              <a:t>REG-DAY-SCH-PROG-DEAF-CODE</a:t>
            </a:r>
            <a:endParaRPr lang="en-US" sz="1800" dirty="0">
              <a:effectLst/>
              <a:ea typeface="Calibri" panose="020F0502020204030204" pitchFamily="34" charset="0"/>
              <a:cs typeface="Times New Roman" panose="02020603050405020304" pitchFamily="18" charset="0"/>
            </a:endParaRPr>
          </a:p>
          <a:p>
            <a:pPr marL="971550" lvl="2" indent="-285750">
              <a:lnSpc>
                <a:spcPct val="107000"/>
              </a:lnSpc>
              <a:spcBef>
                <a:spcPts val="0"/>
              </a:spcBef>
              <a:buClr>
                <a:srgbClr val="0D6CB9"/>
              </a:buClr>
              <a:buFont typeface="Arial" panose="020B0604020202020204" pitchFamily="34" charset="0"/>
              <a:buChar char="•"/>
            </a:pPr>
            <a:r>
              <a:rPr lang="en-US" sz="1800" u="none" strike="noStrike" dirty="0">
                <a:solidFill>
                  <a:srgbClr val="276CA7"/>
                </a:solidFill>
                <a:effectLst/>
                <a:ea typeface="Times New Roman" panose="02020603050405020304" pitchFamily="18" charset="0"/>
                <a:cs typeface="Times New Roman" panose="02020603050405020304" pitchFamily="18" charset="0"/>
              </a:rPr>
              <a:t>E0173</a:t>
            </a:r>
            <a:r>
              <a:rPr lang="en-US" sz="1800" dirty="0">
                <a:solidFill>
                  <a:srgbClr val="242424"/>
                </a:solidFill>
                <a:effectLst/>
                <a:ea typeface="Times New Roman" panose="02020603050405020304" pitchFamily="18" charset="0"/>
                <a:cs typeface="Times New Roman" panose="02020603050405020304" pitchFamily="18" charset="0"/>
              </a:rPr>
              <a:t> </a:t>
            </a:r>
            <a:r>
              <a:rPr lang="en-US" sz="1800" u="none" strike="noStrike" dirty="0">
                <a:solidFill>
                  <a:srgbClr val="276CA7"/>
                </a:solidFill>
                <a:effectLst/>
                <a:ea typeface="Times New Roman" panose="02020603050405020304" pitchFamily="18" charset="0"/>
                <a:cs typeface="Times New Roman" panose="02020603050405020304" pitchFamily="18" charset="0"/>
              </a:rPr>
              <a:t>INSTRUCTIONAL-SETTING-CODE</a:t>
            </a:r>
            <a:endParaRPr lang="en-US" sz="1800" dirty="0">
              <a:effectLst/>
              <a:ea typeface="Calibri" panose="020F0502020204030204" pitchFamily="34" charset="0"/>
              <a:cs typeface="Times New Roman" panose="02020603050405020304" pitchFamily="18" charset="0"/>
            </a:endParaRPr>
          </a:p>
          <a:p>
            <a:pPr marL="971550" lvl="2" indent="-285750">
              <a:lnSpc>
                <a:spcPct val="107000"/>
              </a:lnSpc>
              <a:spcBef>
                <a:spcPts val="0"/>
              </a:spcBef>
              <a:buClr>
                <a:srgbClr val="0D6CB9"/>
              </a:buClr>
              <a:buFont typeface="Arial" panose="020B0604020202020204" pitchFamily="34" charset="0"/>
              <a:buChar char="•"/>
            </a:pPr>
            <a:r>
              <a:rPr lang="en-US" sz="1800" u="none" strike="noStrike" dirty="0">
                <a:solidFill>
                  <a:srgbClr val="276CA7"/>
                </a:solidFill>
                <a:effectLst/>
                <a:ea typeface="Times New Roman" panose="02020603050405020304" pitchFamily="18" charset="0"/>
                <a:cs typeface="Times New Roman" panose="02020603050405020304" pitchFamily="18" charset="0"/>
              </a:rPr>
              <a:t>E1692</a:t>
            </a:r>
            <a:r>
              <a:rPr lang="en-US" sz="1800" dirty="0">
                <a:solidFill>
                  <a:srgbClr val="242424"/>
                </a:solidFill>
                <a:effectLst/>
                <a:ea typeface="Times New Roman" panose="02020603050405020304" pitchFamily="18" charset="0"/>
                <a:cs typeface="Times New Roman" panose="02020603050405020304" pitchFamily="18" charset="0"/>
              </a:rPr>
              <a:t> </a:t>
            </a:r>
            <a:r>
              <a:rPr lang="en-US" sz="1800" u="none" strike="noStrike" dirty="0">
                <a:solidFill>
                  <a:srgbClr val="276CA7"/>
                </a:solidFill>
                <a:effectLst/>
                <a:ea typeface="Times New Roman" panose="02020603050405020304" pitchFamily="18" charset="0"/>
                <a:cs typeface="Times New Roman" panose="02020603050405020304" pitchFamily="18" charset="0"/>
              </a:rPr>
              <a:t>RS-INSTRUCTIONAL-SETTING-CODE</a:t>
            </a:r>
          </a:p>
          <a:p>
            <a:pPr marL="971550" lvl="2" indent="-285750">
              <a:lnSpc>
                <a:spcPct val="107000"/>
              </a:lnSpc>
              <a:spcBef>
                <a:spcPts val="0"/>
              </a:spcBef>
              <a:buClr>
                <a:srgbClr val="0D6CB9"/>
              </a:buClr>
              <a:buFont typeface="Arial" panose="020B0604020202020204" pitchFamily="34" charset="0"/>
              <a:buChar char="•"/>
            </a:pPr>
            <a:r>
              <a:rPr lang="en-US" sz="1800" u="none" strike="noStrike" dirty="0">
                <a:solidFill>
                  <a:srgbClr val="276CA7"/>
                </a:solidFill>
                <a:effectLst/>
                <a:ea typeface="Times New Roman" panose="02020603050405020304" pitchFamily="18" charset="0"/>
                <a:cs typeface="Times New Roman" panose="02020603050405020304" pitchFamily="18" charset="0"/>
              </a:rPr>
              <a:t>E1693</a:t>
            </a:r>
            <a:r>
              <a:rPr lang="en-US" sz="1800" dirty="0">
                <a:solidFill>
                  <a:srgbClr val="242424"/>
                </a:solidFill>
                <a:effectLst/>
                <a:ea typeface="Times New Roman" panose="02020603050405020304" pitchFamily="18" charset="0"/>
                <a:cs typeface="Times New Roman" panose="02020603050405020304" pitchFamily="18" charset="0"/>
              </a:rPr>
              <a:t> </a:t>
            </a:r>
            <a:r>
              <a:rPr lang="en-US" sz="1800" u="none" strike="noStrike" dirty="0">
                <a:solidFill>
                  <a:srgbClr val="276CA7"/>
                </a:solidFill>
                <a:effectLst/>
                <a:ea typeface="Times New Roman" panose="02020603050405020304" pitchFamily="18" charset="0"/>
                <a:cs typeface="Times New Roman" panose="02020603050405020304" pitchFamily="18" charset="0"/>
              </a:rPr>
              <a:t>RA-INSTRUCTIONAL-SETTING-CODE</a:t>
            </a:r>
          </a:p>
          <a:p>
            <a:pPr marL="971550" lvl="2" indent="-285750">
              <a:lnSpc>
                <a:spcPct val="107000"/>
              </a:lnSpc>
              <a:spcBef>
                <a:spcPts val="0"/>
              </a:spcBef>
              <a:buClr>
                <a:srgbClr val="0D6CB9"/>
              </a:buClr>
              <a:buFont typeface="Arial" panose="020B0604020202020204" pitchFamily="34" charset="0"/>
              <a:buChar char="•"/>
            </a:pPr>
            <a:endParaRPr lang="en-US" sz="1600" u="none" strike="noStrike" dirty="0">
              <a:solidFill>
                <a:srgbClr val="276CA7"/>
              </a:solidFill>
              <a:effectLst/>
              <a:ea typeface="Times New Roman" panose="02020603050405020304" pitchFamily="18" charset="0"/>
              <a:cs typeface="Times New Roman" panose="02020603050405020304" pitchFamily="18" charset="0"/>
            </a:endParaRPr>
          </a:p>
          <a:p>
            <a:pPr marL="571500" lvl="1">
              <a:lnSpc>
                <a:spcPct val="107000"/>
              </a:lnSpc>
              <a:spcBef>
                <a:spcPts val="0"/>
              </a:spcBef>
              <a:buFont typeface="Wingdings" panose="05000000000000000000" pitchFamily="2" charset="2"/>
              <a:buChar char="§"/>
            </a:pPr>
            <a:endParaRPr lang="en-US" sz="1400" dirty="0">
              <a:effectLst/>
              <a:ea typeface="Calibri" panose="020F0502020204030204" pitchFamily="34" charset="0"/>
              <a:cs typeface="Times New Roman" panose="02020603050405020304" pitchFamily="18" charset="0"/>
            </a:endParaRPr>
          </a:p>
          <a:p>
            <a:pPr fontAlgn="base"/>
            <a:endParaRPr lang="en-US" sz="2000" dirty="0">
              <a:solidFill>
                <a:schemeClr val="accent1"/>
              </a:solidFill>
              <a:ea typeface="+mn-lt"/>
              <a:cs typeface="+mn-lt"/>
            </a:endParaRPr>
          </a:p>
          <a:p>
            <a:pPr fontAlgn="base"/>
            <a:endParaRPr lang="en-US" sz="2000" dirty="0">
              <a:solidFill>
                <a:schemeClr val="accent1"/>
              </a:solidFill>
              <a:ea typeface="+mn-lt"/>
              <a:cs typeface="+mn-lt"/>
            </a:endParaRPr>
          </a:p>
        </p:txBody>
      </p:sp>
      <p:sp>
        <p:nvSpPr>
          <p:cNvPr id="6" name="Title 2">
            <a:extLst>
              <a:ext uri="{FF2B5EF4-FFF2-40B4-BE49-F238E27FC236}">
                <a16:creationId xmlns:a16="http://schemas.microsoft.com/office/drawing/2014/main" id="{BE186766-0C07-402A-A880-1BAE1856BFF3}"/>
              </a:ext>
            </a:extLst>
          </p:cNvPr>
          <p:cNvSpPr>
            <a:spLocks noGrp="1"/>
          </p:cNvSpPr>
          <p:nvPr>
            <p:ph type="title"/>
          </p:nvPr>
        </p:nvSpPr>
        <p:spPr>
          <a:xfrm>
            <a:off x="1913640" y="1"/>
            <a:ext cx="10199701" cy="918624"/>
          </a:xfrm>
        </p:spPr>
        <p:txBody>
          <a:bodyPr>
            <a:normAutofit/>
          </a:bodyPr>
          <a:lstStyle/>
          <a:p>
            <a:r>
              <a:rPr lang="en-US" sz="3600"/>
              <a:t>Additional Days School Year Program</a:t>
            </a:r>
            <a:r>
              <a:rPr lang="en-US">
                <a:cs typeface="Calibri"/>
              </a:rPr>
              <a:t>: Data Elements</a:t>
            </a:r>
            <a:endParaRPr lang="en-US"/>
          </a:p>
        </p:txBody>
      </p:sp>
    </p:spTree>
    <p:extLst>
      <p:ext uri="{BB962C8B-B14F-4D97-AF65-F5344CB8AC3E}">
        <p14:creationId xmlns:p14="http://schemas.microsoft.com/office/powerpoint/2010/main" val="244481119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99CCEBF0-39D5-4C40-A33A-F38722241062}"/>
              </a:ext>
            </a:extLst>
          </p:cNvPr>
          <p:cNvSpPr>
            <a:spLocks noGrp="1"/>
          </p:cNvSpPr>
          <p:nvPr>
            <p:ph idx="1"/>
          </p:nvPr>
        </p:nvSpPr>
        <p:spPr>
          <a:xfrm>
            <a:off x="2347415" y="1121790"/>
            <a:ext cx="8988726" cy="5583810"/>
          </a:xfrm>
        </p:spPr>
        <p:txBody>
          <a:bodyPr lIns="91440" tIns="45720" rIns="91440" bIns="45720" anchor="t"/>
          <a:lstStyle/>
          <a:p>
            <a:pPr lvl="1">
              <a:buClr>
                <a:srgbClr val="D93C10"/>
              </a:buClr>
              <a:buFont typeface="Wingdings" panose="05000000000000000000" pitchFamily="2" charset="2"/>
              <a:buChar char="§"/>
            </a:pPr>
            <a:r>
              <a:rPr lang="en-US" sz="2000" err="1">
                <a:solidFill>
                  <a:schemeClr val="accent1"/>
                </a:solidFill>
                <a:ea typeface="+mn-lt"/>
                <a:cs typeface="+mn-lt"/>
              </a:rPr>
              <a:t>StaffExtension</a:t>
            </a:r>
            <a:r>
              <a:rPr lang="en-US" sz="2000">
                <a:solidFill>
                  <a:schemeClr val="accent1"/>
                </a:solidFill>
                <a:ea typeface="+mn-lt"/>
                <a:cs typeface="+mn-lt"/>
              </a:rPr>
              <a:t> complex type</a:t>
            </a:r>
          </a:p>
          <a:p>
            <a:pPr lvl="2">
              <a:buClr>
                <a:srgbClr val="0D6CB9"/>
              </a:buClr>
              <a:buFont typeface="Arial" panose="020B0604020202020204" pitchFamily="34" charset="0"/>
              <a:buChar char="•"/>
            </a:pPr>
            <a:r>
              <a:rPr lang="en-US" sz="1600">
                <a:solidFill>
                  <a:srgbClr val="276CA7"/>
                </a:solidFill>
                <a:cs typeface="Times New Roman" panose="02020603050405020304" pitchFamily="18" charset="0"/>
              </a:rPr>
              <a:t>E1524 TX-UNIQUE-STAFF-ID</a:t>
            </a:r>
          </a:p>
          <a:p>
            <a:pPr lvl="2">
              <a:buClr>
                <a:srgbClr val="0D6CB9"/>
              </a:buClr>
              <a:buFont typeface="Arial" panose="020B0604020202020204" pitchFamily="34" charset="0"/>
              <a:buChar char="•"/>
            </a:pPr>
            <a:r>
              <a:rPr lang="en-US" sz="1600">
                <a:solidFill>
                  <a:srgbClr val="276CA7"/>
                </a:solidFill>
                <a:cs typeface="Times New Roman" panose="02020603050405020304" pitchFamily="18" charset="0"/>
              </a:rPr>
              <a:t>E0505 STAFF-ID</a:t>
            </a:r>
          </a:p>
          <a:p>
            <a:pPr lvl="2">
              <a:buClr>
                <a:srgbClr val="0D6CB9"/>
              </a:buClr>
              <a:buFont typeface="Arial" panose="020B0604020202020204" pitchFamily="34" charset="0"/>
              <a:buChar char="•"/>
            </a:pPr>
            <a:r>
              <a:rPr lang="en-US" sz="1600">
                <a:solidFill>
                  <a:srgbClr val="276CA7"/>
                </a:solidFill>
                <a:cs typeface="Times New Roman" panose="02020603050405020304" pitchFamily="18" charset="0"/>
              </a:rPr>
              <a:t>E0703 FIRST-NAME</a:t>
            </a:r>
          </a:p>
          <a:p>
            <a:pPr lvl="2">
              <a:buClr>
                <a:srgbClr val="0D6CB9"/>
              </a:buClr>
              <a:buFont typeface="Arial" panose="020B0604020202020204" pitchFamily="34" charset="0"/>
              <a:buChar char="•"/>
            </a:pPr>
            <a:r>
              <a:rPr lang="en-US" sz="1600">
                <a:solidFill>
                  <a:srgbClr val="276CA7"/>
                </a:solidFill>
                <a:cs typeface="Times New Roman" panose="02020603050405020304" pitchFamily="18" charset="0"/>
              </a:rPr>
              <a:t>E0705 LAST-NAME</a:t>
            </a:r>
          </a:p>
          <a:p>
            <a:pPr lvl="2">
              <a:buClr>
                <a:srgbClr val="0D6CB9"/>
              </a:buClr>
              <a:buFont typeface="Arial" panose="020B0604020202020204" pitchFamily="34" charset="0"/>
              <a:buChar char="•"/>
            </a:pPr>
            <a:r>
              <a:rPr lang="en-US" sz="1600">
                <a:solidFill>
                  <a:srgbClr val="276CA7"/>
                </a:solidFill>
                <a:cs typeface="Times New Roman" panose="02020603050405020304" pitchFamily="18" charset="0"/>
              </a:rPr>
              <a:t>E0006 DATE-OF-BIRTH</a:t>
            </a:r>
          </a:p>
          <a:p>
            <a:pPr lvl="2">
              <a:buClr>
                <a:srgbClr val="0D6CB9"/>
              </a:buClr>
              <a:buFont typeface="Arial" panose="020B0604020202020204" pitchFamily="34" charset="0"/>
              <a:buChar char="•"/>
            </a:pPr>
            <a:r>
              <a:rPr lang="en-US" sz="1600">
                <a:solidFill>
                  <a:srgbClr val="276CA7"/>
                </a:solidFill>
                <a:cs typeface="Times New Roman" panose="02020603050405020304" pitchFamily="18" charset="0"/>
              </a:rPr>
              <a:t>E0212 DISTRICT-ID</a:t>
            </a:r>
          </a:p>
          <a:p>
            <a:pPr lvl="2">
              <a:buClr>
                <a:srgbClr val="0D6CB9"/>
              </a:buClr>
              <a:buFont typeface="Arial" panose="020B0604020202020204" pitchFamily="34" charset="0"/>
              <a:buChar char="•"/>
            </a:pPr>
            <a:r>
              <a:rPr lang="en-US" sz="1600">
                <a:solidFill>
                  <a:srgbClr val="276CA7"/>
                </a:solidFill>
                <a:cs typeface="Times New Roman" panose="02020603050405020304" pitchFamily="18" charset="0"/>
              </a:rPr>
              <a:t>E0706 GENERATION-CODE</a:t>
            </a:r>
          </a:p>
          <a:p>
            <a:pPr lvl="2">
              <a:buClr>
                <a:srgbClr val="0D6CB9"/>
              </a:buClr>
              <a:buFont typeface="Arial" panose="020B0604020202020204" pitchFamily="34" charset="0"/>
              <a:buChar char="•"/>
            </a:pPr>
            <a:r>
              <a:rPr lang="en-US" sz="1600">
                <a:solidFill>
                  <a:srgbClr val="276CA7"/>
                </a:solidFill>
                <a:cs typeface="Times New Roman" panose="02020603050405020304" pitchFamily="18" charset="0"/>
              </a:rPr>
              <a:t>E0004 SEX-CODE</a:t>
            </a:r>
          </a:p>
          <a:p>
            <a:pPr lvl="2">
              <a:buClr>
                <a:srgbClr val="0D6CB9"/>
              </a:buClr>
              <a:buFont typeface="Arial" panose="020B0604020202020204" pitchFamily="34" charset="0"/>
              <a:buChar char="•"/>
            </a:pPr>
            <a:r>
              <a:rPr lang="en-US" sz="1600">
                <a:solidFill>
                  <a:srgbClr val="276CA7"/>
                </a:solidFill>
                <a:cs typeface="Times New Roman" panose="02020603050405020304" pitchFamily="18" charset="0"/>
              </a:rPr>
              <a:t>E1064 HISPANIC-LATINO-CODE</a:t>
            </a:r>
          </a:p>
          <a:p>
            <a:pPr lvl="2">
              <a:buClr>
                <a:srgbClr val="0D6CB9"/>
              </a:buClr>
              <a:buFont typeface="Arial" panose="020B0604020202020204" pitchFamily="34" charset="0"/>
              <a:buChar char="•"/>
            </a:pPr>
            <a:r>
              <a:rPr lang="en-US" sz="1600">
                <a:solidFill>
                  <a:srgbClr val="276CA7"/>
                </a:solidFill>
                <a:cs typeface="Times New Roman" panose="02020603050405020304" pitchFamily="18" charset="0"/>
              </a:rPr>
              <a:t>E1059 AMERICAN-INDIAN-ALASKA-NATIVE-CODE</a:t>
            </a:r>
          </a:p>
          <a:p>
            <a:pPr lvl="2">
              <a:buClr>
                <a:srgbClr val="0D6CB9"/>
              </a:buClr>
              <a:buFont typeface="Arial" panose="020B0604020202020204" pitchFamily="34" charset="0"/>
              <a:buChar char="•"/>
            </a:pPr>
            <a:r>
              <a:rPr lang="en-US" sz="1600">
                <a:solidFill>
                  <a:srgbClr val="276CA7"/>
                </a:solidFill>
                <a:cs typeface="Times New Roman" panose="02020603050405020304" pitchFamily="18" charset="0"/>
              </a:rPr>
              <a:t>E1060 ASIAN-CODE</a:t>
            </a:r>
          </a:p>
          <a:p>
            <a:pPr lvl="2">
              <a:buClr>
                <a:srgbClr val="0D6CB9"/>
              </a:buClr>
              <a:buFont typeface="Arial" panose="020B0604020202020204" pitchFamily="34" charset="0"/>
              <a:buChar char="•"/>
            </a:pPr>
            <a:r>
              <a:rPr lang="en-US" sz="1600">
                <a:solidFill>
                  <a:srgbClr val="276CA7"/>
                </a:solidFill>
                <a:cs typeface="Times New Roman" panose="02020603050405020304" pitchFamily="18" charset="0"/>
              </a:rPr>
              <a:t>E1061 BLACK-AFRICAN-AMERICAN-CODE</a:t>
            </a:r>
          </a:p>
          <a:p>
            <a:pPr lvl="2">
              <a:buClr>
                <a:srgbClr val="0D6CB9"/>
              </a:buClr>
              <a:buFont typeface="Arial" panose="020B0604020202020204" pitchFamily="34" charset="0"/>
              <a:buChar char="•"/>
            </a:pPr>
            <a:r>
              <a:rPr lang="en-US" sz="1600">
                <a:solidFill>
                  <a:srgbClr val="276CA7"/>
                </a:solidFill>
                <a:cs typeface="Times New Roman" panose="02020603050405020304" pitchFamily="18" charset="0"/>
              </a:rPr>
              <a:t>E1062 NATIVE-HAWAIIAN-PACIFIC-ISLANDER-CODE</a:t>
            </a:r>
          </a:p>
          <a:p>
            <a:pPr lvl="2">
              <a:buClr>
                <a:srgbClr val="0D6CB9"/>
              </a:buClr>
              <a:buFont typeface="Arial" panose="020B0604020202020204" pitchFamily="34" charset="0"/>
              <a:buChar char="•"/>
            </a:pPr>
            <a:r>
              <a:rPr lang="en-US" sz="1600">
                <a:solidFill>
                  <a:srgbClr val="276CA7"/>
                </a:solidFill>
                <a:cs typeface="Times New Roman" panose="02020603050405020304" pitchFamily="18" charset="0"/>
              </a:rPr>
              <a:t>E1063 WHITE-CODE</a:t>
            </a:r>
          </a:p>
          <a:p>
            <a:pPr lvl="2">
              <a:buClr>
                <a:srgbClr val="0D6CB9"/>
              </a:buClr>
              <a:buFont typeface="Arial" panose="020B0604020202020204" pitchFamily="34" charset="0"/>
              <a:buChar char="•"/>
            </a:pPr>
            <a:r>
              <a:rPr lang="en-US" sz="1600">
                <a:solidFill>
                  <a:srgbClr val="276CA7"/>
                </a:solidFill>
                <a:cs typeface="Times New Roman" panose="02020603050405020304" pitchFamily="18" charset="0"/>
              </a:rPr>
              <a:t>E1073 STAFF-TYPE-CODE</a:t>
            </a:r>
          </a:p>
          <a:p>
            <a:pPr lvl="2">
              <a:buClr>
                <a:srgbClr val="0D6CB9"/>
              </a:buClr>
              <a:buFont typeface="Arial" panose="020B0604020202020204" pitchFamily="34" charset="0"/>
              <a:buChar char="•"/>
            </a:pPr>
            <a:r>
              <a:rPr lang="en-US" sz="1600">
                <a:solidFill>
                  <a:srgbClr val="276CA7"/>
                </a:solidFill>
                <a:cs typeface="Times New Roman" panose="02020603050405020304" pitchFamily="18" charset="0"/>
              </a:rPr>
              <a:t>E0730 HIGHEST-DEGREE-LEVEL-CODE</a:t>
            </a:r>
          </a:p>
          <a:p>
            <a:pPr lvl="2">
              <a:buClr>
                <a:srgbClr val="0D6CB9"/>
              </a:buClr>
              <a:buFont typeface="Arial" panose="020B0604020202020204" pitchFamily="34" charset="0"/>
              <a:buChar char="•"/>
            </a:pPr>
            <a:r>
              <a:rPr lang="en-US" sz="1600">
                <a:solidFill>
                  <a:srgbClr val="276CA7"/>
                </a:solidFill>
                <a:cs typeface="Times New Roman" panose="02020603050405020304" pitchFamily="18" charset="0"/>
              </a:rPr>
              <a:t>E0161 YEARS-EXPERIENCE-IN-DISTRICT</a:t>
            </a:r>
          </a:p>
          <a:p>
            <a:pPr lvl="2">
              <a:buClr>
                <a:srgbClr val="0D6CB9"/>
              </a:buClr>
              <a:buFont typeface="Arial" panose="020B0604020202020204" pitchFamily="34" charset="0"/>
              <a:buChar char="•"/>
            </a:pPr>
            <a:r>
              <a:rPr lang="en-US" sz="1600">
                <a:solidFill>
                  <a:srgbClr val="276CA7"/>
                </a:solidFill>
                <a:cs typeface="Times New Roman" panose="02020603050405020304" pitchFamily="18" charset="0"/>
              </a:rPr>
              <a:t>E0130 TOTAL-YEARS-PROF-EXPERIENCE</a:t>
            </a:r>
          </a:p>
          <a:p>
            <a:pPr marL="0" indent="0" fontAlgn="base">
              <a:buNone/>
            </a:pPr>
            <a:endParaRPr lang="en-US" sz="2000">
              <a:solidFill>
                <a:schemeClr val="accent1"/>
              </a:solidFill>
              <a:ea typeface="+mn-lt"/>
              <a:cs typeface="+mn-lt"/>
            </a:endParaRPr>
          </a:p>
        </p:txBody>
      </p:sp>
      <p:sp>
        <p:nvSpPr>
          <p:cNvPr id="6" name="Title 2">
            <a:extLst>
              <a:ext uri="{FF2B5EF4-FFF2-40B4-BE49-F238E27FC236}">
                <a16:creationId xmlns:a16="http://schemas.microsoft.com/office/drawing/2014/main" id="{BE186766-0C07-402A-A880-1BAE1856BFF3}"/>
              </a:ext>
            </a:extLst>
          </p:cNvPr>
          <p:cNvSpPr>
            <a:spLocks noGrp="1"/>
          </p:cNvSpPr>
          <p:nvPr>
            <p:ph type="title"/>
          </p:nvPr>
        </p:nvSpPr>
        <p:spPr>
          <a:xfrm>
            <a:off x="1913640" y="1"/>
            <a:ext cx="10199701" cy="918624"/>
          </a:xfrm>
        </p:spPr>
        <p:txBody>
          <a:bodyPr>
            <a:normAutofit/>
          </a:bodyPr>
          <a:lstStyle/>
          <a:p>
            <a:r>
              <a:rPr lang="en-US" sz="3600"/>
              <a:t>Additional Days School Year Program</a:t>
            </a:r>
            <a:r>
              <a:rPr lang="en-US">
                <a:cs typeface="Calibri"/>
              </a:rPr>
              <a:t>: Data Elements</a:t>
            </a:r>
            <a:endParaRPr lang="en-US"/>
          </a:p>
        </p:txBody>
      </p:sp>
    </p:spTree>
    <p:extLst>
      <p:ext uri="{BB962C8B-B14F-4D97-AF65-F5344CB8AC3E}">
        <p14:creationId xmlns:p14="http://schemas.microsoft.com/office/powerpoint/2010/main" val="384847702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99CCEBF0-39D5-4C40-A33A-F38722241062}"/>
              </a:ext>
            </a:extLst>
          </p:cNvPr>
          <p:cNvSpPr>
            <a:spLocks noGrp="1"/>
          </p:cNvSpPr>
          <p:nvPr>
            <p:ph idx="1"/>
          </p:nvPr>
        </p:nvSpPr>
        <p:spPr>
          <a:xfrm>
            <a:off x="2347415" y="1121790"/>
            <a:ext cx="8988726" cy="5307290"/>
          </a:xfrm>
        </p:spPr>
        <p:txBody>
          <a:bodyPr lIns="91440" tIns="45720" rIns="91440" bIns="45720" anchor="t"/>
          <a:lstStyle/>
          <a:p>
            <a:pPr marL="0" indent="0" fontAlgn="base">
              <a:buNone/>
            </a:pPr>
            <a:r>
              <a:rPr lang="en-US" sz="2000">
                <a:solidFill>
                  <a:schemeClr val="accent1"/>
                </a:solidFill>
                <a:ea typeface="+mn-lt"/>
                <a:cs typeface="+mn-lt"/>
              </a:rPr>
              <a:t>​</a:t>
            </a:r>
            <a:endParaRPr lang="en-US" sz="1600">
              <a:solidFill>
                <a:schemeClr val="accent1"/>
              </a:solidFill>
              <a:ea typeface="+mn-lt"/>
              <a:cs typeface="+mn-lt"/>
            </a:endParaRPr>
          </a:p>
        </p:txBody>
      </p:sp>
      <p:sp>
        <p:nvSpPr>
          <p:cNvPr id="6" name="Title 2">
            <a:extLst>
              <a:ext uri="{FF2B5EF4-FFF2-40B4-BE49-F238E27FC236}">
                <a16:creationId xmlns:a16="http://schemas.microsoft.com/office/drawing/2014/main" id="{BE186766-0C07-402A-A880-1BAE1856BFF3}"/>
              </a:ext>
            </a:extLst>
          </p:cNvPr>
          <p:cNvSpPr>
            <a:spLocks noGrp="1"/>
          </p:cNvSpPr>
          <p:nvPr>
            <p:ph type="title"/>
          </p:nvPr>
        </p:nvSpPr>
        <p:spPr>
          <a:xfrm>
            <a:off x="1913640" y="1"/>
            <a:ext cx="10199701" cy="918624"/>
          </a:xfrm>
        </p:spPr>
        <p:txBody>
          <a:bodyPr>
            <a:normAutofit/>
          </a:bodyPr>
          <a:lstStyle/>
          <a:p>
            <a:r>
              <a:rPr lang="en-US" sz="3600"/>
              <a:t>Additional Days School Year Program</a:t>
            </a:r>
            <a:r>
              <a:rPr lang="en-US">
                <a:cs typeface="Calibri"/>
              </a:rPr>
              <a:t>: Data Elements</a:t>
            </a:r>
            <a:endParaRPr lang="en-US"/>
          </a:p>
        </p:txBody>
      </p:sp>
      <p:sp>
        <p:nvSpPr>
          <p:cNvPr id="7" name="TextBox 6">
            <a:extLst>
              <a:ext uri="{FF2B5EF4-FFF2-40B4-BE49-F238E27FC236}">
                <a16:creationId xmlns:a16="http://schemas.microsoft.com/office/drawing/2014/main" id="{46B63509-3BFE-4C33-A7A7-274A03DCC7A0}"/>
              </a:ext>
            </a:extLst>
          </p:cNvPr>
          <p:cNvSpPr txBox="1"/>
          <p:nvPr/>
        </p:nvSpPr>
        <p:spPr>
          <a:xfrm>
            <a:off x="2028825" y="1009651"/>
            <a:ext cx="10084516" cy="3139321"/>
          </a:xfrm>
          <a:prstGeom prst="rect">
            <a:avLst/>
          </a:prstGeom>
          <a:noFill/>
        </p:spPr>
        <p:txBody>
          <a:bodyPr wrap="square">
            <a:spAutoFit/>
          </a:bodyPr>
          <a:lstStyle/>
          <a:p>
            <a:pPr marL="800100" lvl="1" indent="-342900">
              <a:buClr>
                <a:srgbClr val="D93C10"/>
              </a:buClr>
              <a:buFont typeface="Wingdings" panose="05000000000000000000" pitchFamily="2" charset="2"/>
              <a:buChar char="§"/>
            </a:pPr>
            <a:r>
              <a:rPr lang="en-US" sz="2000" err="1">
                <a:solidFill>
                  <a:schemeClr val="accent1"/>
                </a:solidFill>
                <a:ea typeface="+mn-lt"/>
                <a:cs typeface="+mn-lt"/>
              </a:rPr>
              <a:t>StaffResponsibilitiesExtension</a:t>
            </a:r>
            <a:r>
              <a:rPr lang="en-US" sz="2000">
                <a:solidFill>
                  <a:schemeClr val="accent1"/>
                </a:solidFill>
                <a:ea typeface="+mn-lt"/>
                <a:cs typeface="+mn-lt"/>
              </a:rPr>
              <a:t> complex type</a:t>
            </a:r>
          </a:p>
          <a:p>
            <a:pPr marL="1200150" lvl="2" indent="-285750">
              <a:buClr>
                <a:srgbClr val="0D6CB9"/>
              </a:buClr>
              <a:buFont typeface="Arial" panose="020B0604020202020204" pitchFamily="34" charset="0"/>
              <a:buChar char="•"/>
            </a:pPr>
            <a:r>
              <a:rPr lang="en-US" sz="1600">
                <a:solidFill>
                  <a:srgbClr val="276CA7"/>
                </a:solidFill>
                <a:cs typeface="Times New Roman" panose="02020603050405020304" pitchFamily="18" charset="0"/>
              </a:rPr>
              <a:t>E0212 DISTRICT-ID</a:t>
            </a:r>
          </a:p>
          <a:p>
            <a:pPr marL="1200150" lvl="2" indent="-285750">
              <a:buClr>
                <a:srgbClr val="0D6CB9"/>
              </a:buClr>
              <a:buFont typeface="Arial" panose="020B0604020202020204" pitchFamily="34" charset="0"/>
              <a:buChar char="•"/>
            </a:pPr>
            <a:r>
              <a:rPr lang="en-US" sz="1600">
                <a:solidFill>
                  <a:srgbClr val="276CA7"/>
                </a:solidFill>
                <a:cs typeface="Times New Roman" panose="02020603050405020304" pitchFamily="18" charset="0"/>
              </a:rPr>
              <a:t>E1524 TX-UNIQUE-STAFF-ID</a:t>
            </a:r>
          </a:p>
          <a:p>
            <a:pPr marL="1200150" lvl="2" indent="-285750">
              <a:buClr>
                <a:srgbClr val="0D6CB9"/>
              </a:buClr>
              <a:buFont typeface="Arial" panose="020B0604020202020204" pitchFamily="34" charset="0"/>
              <a:buChar char="•"/>
            </a:pPr>
            <a:r>
              <a:rPr lang="en-US" sz="1600">
                <a:solidFill>
                  <a:srgbClr val="276CA7"/>
                </a:solidFill>
                <a:cs typeface="Times New Roman" panose="02020603050405020304" pitchFamily="18" charset="0"/>
              </a:rPr>
              <a:t>E0266 CAMPUS-ID</a:t>
            </a:r>
          </a:p>
          <a:p>
            <a:pPr marL="1200150" lvl="2" indent="-285750">
              <a:buClr>
                <a:srgbClr val="0D6CB9"/>
              </a:buClr>
              <a:buFont typeface="Arial" panose="020B0604020202020204" pitchFamily="34" charset="0"/>
              <a:buChar char="•"/>
            </a:pPr>
            <a:r>
              <a:rPr lang="en-US" sz="1600">
                <a:solidFill>
                  <a:srgbClr val="276CA7"/>
                </a:solidFill>
                <a:cs typeface="Times New Roman" panose="02020603050405020304" pitchFamily="18" charset="0"/>
              </a:rPr>
              <a:t>E0721 ROLE-ID</a:t>
            </a:r>
          </a:p>
          <a:p>
            <a:pPr marL="1200150" lvl="2" indent="-285750">
              <a:buClr>
                <a:srgbClr val="0D6CB9"/>
              </a:buClr>
              <a:buFont typeface="Arial" panose="020B0604020202020204" pitchFamily="34" charset="0"/>
              <a:buChar char="•"/>
            </a:pPr>
            <a:r>
              <a:rPr lang="en-US" sz="1600">
                <a:solidFill>
                  <a:srgbClr val="276CA7"/>
                </a:solidFill>
                <a:cs typeface="Times New Roman" panose="02020603050405020304" pitchFamily="18" charset="0"/>
              </a:rPr>
              <a:t>E0724 SERVICE-ID</a:t>
            </a:r>
          </a:p>
          <a:p>
            <a:pPr marL="1200150" lvl="2" indent="-285750">
              <a:buClr>
                <a:srgbClr val="0D6CB9"/>
              </a:buClr>
              <a:buFont typeface="Arial" panose="020B0604020202020204" pitchFamily="34" charset="0"/>
              <a:buChar char="•"/>
            </a:pPr>
            <a:r>
              <a:rPr lang="en-US" sz="1600">
                <a:solidFill>
                  <a:srgbClr val="276CA7"/>
                </a:solidFill>
                <a:cs typeface="Times New Roman" panose="02020603050405020304" pitchFamily="18" charset="0"/>
              </a:rPr>
              <a:t>E1056 CLASS-ID-NUMBER</a:t>
            </a:r>
          </a:p>
          <a:p>
            <a:pPr marL="1200150" lvl="2" indent="-285750">
              <a:buClr>
                <a:srgbClr val="0D6CB9"/>
              </a:buClr>
              <a:buFont typeface="Arial" panose="020B0604020202020204" pitchFamily="34" charset="0"/>
              <a:buChar char="•"/>
            </a:pPr>
            <a:r>
              <a:rPr lang="en-US" sz="1600">
                <a:solidFill>
                  <a:srgbClr val="276CA7"/>
                </a:solidFill>
                <a:cs typeface="Times New Roman" panose="02020603050405020304" pitchFamily="18" charset="0"/>
              </a:rPr>
              <a:t>E0747 POPULATION-SERVED-CODE</a:t>
            </a:r>
          </a:p>
          <a:p>
            <a:pPr marL="1200150" lvl="2" indent="-285750">
              <a:buClr>
                <a:srgbClr val="0D6CB9"/>
              </a:buClr>
              <a:buFont typeface="Arial" panose="020B0604020202020204" pitchFamily="34" charset="0"/>
              <a:buChar char="•"/>
            </a:pPr>
            <a:r>
              <a:rPr lang="en-US" sz="1600">
                <a:solidFill>
                  <a:srgbClr val="276CA7"/>
                </a:solidFill>
                <a:cs typeface="Times New Roman" panose="02020603050405020304" pitchFamily="18" charset="0"/>
              </a:rPr>
              <a:t>E0170 NUMBER-STUDENTS-IN-CLASS</a:t>
            </a:r>
          </a:p>
          <a:p>
            <a:pPr marL="1200150" lvl="2" indent="-285750">
              <a:buClr>
                <a:srgbClr val="0D6CB9"/>
              </a:buClr>
              <a:buFont typeface="Arial" panose="020B0604020202020204" pitchFamily="34" charset="0"/>
              <a:buChar char="•"/>
            </a:pPr>
            <a:r>
              <a:rPr lang="en-US" sz="1600">
                <a:solidFill>
                  <a:srgbClr val="276CA7"/>
                </a:solidFill>
                <a:cs typeface="Times New Roman" panose="02020603050405020304" pitchFamily="18" charset="0"/>
              </a:rPr>
              <a:t>E1015 ESC-SSA-STAFF-INDICATOR-CODE</a:t>
            </a:r>
          </a:p>
          <a:p>
            <a:pPr marL="1200150" lvl="2" indent="-285750">
              <a:buClr>
                <a:srgbClr val="0D6CB9"/>
              </a:buClr>
              <a:buFont typeface="Arial" panose="020B0604020202020204" pitchFamily="34" charset="0"/>
              <a:buChar char="•"/>
            </a:pPr>
            <a:r>
              <a:rPr lang="en-US" sz="1600">
                <a:solidFill>
                  <a:srgbClr val="276CA7"/>
                </a:solidFill>
                <a:cs typeface="Times New Roman" panose="02020603050405020304" pitchFamily="18" charset="0"/>
              </a:rPr>
              <a:t>E1055 CLASS-TYPE-CODE</a:t>
            </a:r>
          </a:p>
          <a:p>
            <a:pPr marL="1200150" lvl="2" indent="-285750">
              <a:buClr>
                <a:srgbClr val="0D6CB9"/>
              </a:buClr>
              <a:buFont typeface="Arial" panose="020B0604020202020204" pitchFamily="34" charset="0"/>
              <a:buChar char="•"/>
            </a:pPr>
            <a:r>
              <a:rPr lang="en-US" b="1" i="1">
                <a:solidFill>
                  <a:srgbClr val="FF0000"/>
                </a:solidFill>
              </a:rPr>
              <a:t>*NEW* </a:t>
            </a:r>
            <a:r>
              <a:rPr lang="en-US" sz="1600">
                <a:solidFill>
                  <a:srgbClr val="276CA7"/>
                </a:solidFill>
                <a:cs typeface="Times New Roman" panose="02020603050405020304" pitchFamily="18" charset="0"/>
              </a:rPr>
              <a:t>E1673 ADDITIONAL-DAYS-PROGRAM-TEACHER-INDICATOR-CODE</a:t>
            </a:r>
          </a:p>
        </p:txBody>
      </p:sp>
    </p:spTree>
    <p:extLst>
      <p:ext uri="{BB962C8B-B14F-4D97-AF65-F5344CB8AC3E}">
        <p14:creationId xmlns:p14="http://schemas.microsoft.com/office/powerpoint/2010/main" val="138436585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99CCEBF0-39D5-4C40-A33A-F38722241062}"/>
              </a:ext>
            </a:extLst>
          </p:cNvPr>
          <p:cNvSpPr>
            <a:spLocks noGrp="1"/>
          </p:cNvSpPr>
          <p:nvPr>
            <p:ph idx="1"/>
          </p:nvPr>
        </p:nvSpPr>
        <p:spPr>
          <a:xfrm>
            <a:off x="2347415" y="1121790"/>
            <a:ext cx="8988726" cy="5307290"/>
          </a:xfrm>
        </p:spPr>
        <p:txBody>
          <a:bodyPr/>
          <a:lstStyle/>
          <a:p>
            <a:pPr marL="0" indent="0" algn="l" rtl="0" fontAlgn="base">
              <a:buNone/>
            </a:pPr>
            <a:r>
              <a:rPr lang="en-US" sz="2400" b="1">
                <a:solidFill>
                  <a:schemeClr val="accent1"/>
                </a:solidFill>
                <a:ea typeface="+mn-lt"/>
                <a:cs typeface="+mn-lt"/>
              </a:rPr>
              <a:t>C130 REPORTING-PERIOD-INDICATOR-CODE​</a:t>
            </a:r>
          </a:p>
          <a:p>
            <a:pPr marL="395288" fontAlgn="base"/>
            <a:r>
              <a:rPr lang="en-US" sz="2400">
                <a:solidFill>
                  <a:schemeClr val="accent1"/>
                </a:solidFill>
                <a:ea typeface="+mn-lt"/>
                <a:cs typeface="+mn-lt"/>
              </a:rPr>
              <a:t>*New* Code 9 – Additional Days School Year Program Reporting Period​</a:t>
            </a:r>
          </a:p>
          <a:p>
            <a:pPr marL="0" indent="0" algn="l" rtl="0" fontAlgn="base">
              <a:buNone/>
            </a:pPr>
            <a:endParaRPr lang="en-US" sz="2400">
              <a:solidFill>
                <a:schemeClr val="accent1"/>
              </a:solidFill>
              <a:ea typeface="+mn-lt"/>
              <a:cs typeface="+mn-lt"/>
            </a:endParaRPr>
          </a:p>
          <a:p>
            <a:pPr marL="0" indent="0" algn="l" rtl="0" fontAlgn="base">
              <a:buNone/>
            </a:pPr>
            <a:r>
              <a:rPr lang="en-US" sz="2400" b="1">
                <a:solidFill>
                  <a:schemeClr val="accent1"/>
                </a:solidFill>
                <a:ea typeface="+mn-lt"/>
                <a:cs typeface="+mn-lt"/>
              </a:rPr>
              <a:t>C215 INSTRUCTIONAL-PROGRAM-TYPE</a:t>
            </a:r>
            <a:r>
              <a:rPr lang="en-US" sz="2400">
                <a:solidFill>
                  <a:schemeClr val="accent1"/>
                </a:solidFill>
                <a:ea typeface="+mn-lt"/>
                <a:cs typeface="+mn-lt"/>
              </a:rPr>
              <a:t>​</a:t>
            </a:r>
          </a:p>
          <a:p>
            <a:pPr marL="395288" fontAlgn="base"/>
            <a:r>
              <a:rPr lang="en-US" sz="2400">
                <a:solidFill>
                  <a:schemeClr val="accent1"/>
                </a:solidFill>
                <a:ea typeface="+mn-lt"/>
                <a:cs typeface="+mn-lt"/>
              </a:rPr>
              <a:t>*New* Code 16 – Additional Days School Year Program​</a:t>
            </a:r>
          </a:p>
        </p:txBody>
      </p:sp>
      <p:sp>
        <p:nvSpPr>
          <p:cNvPr id="6" name="Title 2">
            <a:extLst>
              <a:ext uri="{FF2B5EF4-FFF2-40B4-BE49-F238E27FC236}">
                <a16:creationId xmlns:a16="http://schemas.microsoft.com/office/drawing/2014/main" id="{59C3C586-234A-4F6E-8921-49399D36CB5C}"/>
              </a:ext>
            </a:extLst>
          </p:cNvPr>
          <p:cNvSpPr>
            <a:spLocks noGrp="1"/>
          </p:cNvSpPr>
          <p:nvPr>
            <p:ph type="title"/>
          </p:nvPr>
        </p:nvSpPr>
        <p:spPr>
          <a:xfrm>
            <a:off x="1913640" y="1"/>
            <a:ext cx="10199701" cy="918624"/>
          </a:xfrm>
        </p:spPr>
        <p:txBody>
          <a:bodyPr>
            <a:normAutofit/>
          </a:bodyPr>
          <a:lstStyle/>
          <a:p>
            <a:r>
              <a:rPr lang="en-US" sz="3600"/>
              <a:t>Additional Days School Year Program</a:t>
            </a:r>
            <a:r>
              <a:rPr lang="en-US">
                <a:cs typeface="Calibri"/>
              </a:rPr>
              <a:t>: Code Tables</a:t>
            </a:r>
            <a:endParaRPr lang="en-US"/>
          </a:p>
        </p:txBody>
      </p:sp>
    </p:spTree>
    <p:extLst>
      <p:ext uri="{BB962C8B-B14F-4D97-AF65-F5344CB8AC3E}">
        <p14:creationId xmlns:p14="http://schemas.microsoft.com/office/powerpoint/2010/main" val="16130777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99CCEBF0-39D5-4C40-A33A-F38722241062}"/>
              </a:ext>
            </a:extLst>
          </p:cNvPr>
          <p:cNvSpPr>
            <a:spLocks noGrp="1"/>
          </p:cNvSpPr>
          <p:nvPr>
            <p:ph idx="1"/>
          </p:nvPr>
        </p:nvSpPr>
        <p:spPr>
          <a:xfrm>
            <a:off x="2045757" y="961535"/>
            <a:ext cx="8988726" cy="5307290"/>
          </a:xfrm>
        </p:spPr>
        <p:txBody>
          <a:bodyPr lIns="91440" tIns="45720" rIns="91440" bIns="45720" anchor="t"/>
          <a:lstStyle/>
          <a:p>
            <a:pPr marL="0" indent="0" algn="l" rtl="0" fontAlgn="base">
              <a:buNone/>
            </a:pPr>
            <a:r>
              <a:rPr lang="en-US" sz="2400" b="1" err="1">
                <a:solidFill>
                  <a:schemeClr val="accent1"/>
                </a:solidFill>
                <a:ea typeface="+mn-lt"/>
                <a:cs typeface="+mn-lt"/>
              </a:rPr>
              <a:t>BasicReportingPeriodAttendanceExtension</a:t>
            </a:r>
            <a:r>
              <a:rPr lang="en-US" sz="2400" b="1">
                <a:solidFill>
                  <a:schemeClr val="accent1"/>
                </a:solidFill>
                <a:ea typeface="+mn-lt"/>
                <a:cs typeface="+mn-lt"/>
              </a:rPr>
              <a:t> Complex Type​</a:t>
            </a:r>
          </a:p>
          <a:p>
            <a:pPr marL="0" indent="0" algn="l" rtl="0" fontAlgn="base">
              <a:buNone/>
            </a:pPr>
            <a:r>
              <a:rPr lang="en-US" sz="2000">
                <a:solidFill>
                  <a:schemeClr val="accent1"/>
                </a:solidFill>
                <a:ea typeface="+mn-lt"/>
                <a:cs typeface="+mn-lt"/>
              </a:rPr>
              <a:t>​</a:t>
            </a:r>
          </a:p>
          <a:p>
            <a:pPr marL="0" indent="0" algn="l" rtl="0" fontAlgn="base">
              <a:buNone/>
            </a:pPr>
            <a:r>
              <a:rPr lang="en-US" sz="2000" b="1">
                <a:solidFill>
                  <a:schemeClr val="accent1"/>
                </a:solidFill>
                <a:ea typeface="+mn-lt"/>
                <a:cs typeface="+mn-lt"/>
              </a:rPr>
              <a:t>Special Reporting Requirements​</a:t>
            </a:r>
          </a:p>
          <a:p>
            <a:pPr fontAlgn="base"/>
            <a:r>
              <a:rPr lang="en-US" sz="2000">
                <a:solidFill>
                  <a:schemeClr val="accent1"/>
                </a:solidFill>
                <a:ea typeface="+mn-lt"/>
                <a:cs typeface="+mn-lt"/>
              </a:rPr>
              <a:t>When reporting attendance data for the Additional Days School Year Program, use REPORTING-PERIOD-INDICATOR-CODE ‘9’. Only report absences and days present for students that are ADA eligible. Report the total days present and days absent for when the student was in the program. The program may include days of instruction during the school year and the summer. Report the CAMPUS-ID-OF-ENROLLMENT as the campus on which the student attended the Additional Days School Year Program.  Report days absent and days present in half day increments. This data is reported in the PEIMS Extended Year submission. ​</a:t>
            </a:r>
          </a:p>
          <a:p>
            <a:pPr marL="0" indent="0" algn="l" rtl="0" fontAlgn="base">
              <a:buNone/>
            </a:pPr>
            <a:r>
              <a:rPr lang="en-US" sz="2000">
                <a:solidFill>
                  <a:schemeClr val="accent1"/>
                </a:solidFill>
                <a:ea typeface="+mn-lt"/>
                <a:cs typeface="+mn-lt"/>
              </a:rPr>
              <a:t>​</a:t>
            </a:r>
          </a:p>
          <a:p>
            <a:endParaRPr lang="en-US" sz="2000"/>
          </a:p>
        </p:txBody>
      </p:sp>
      <p:sp>
        <p:nvSpPr>
          <p:cNvPr id="6" name="Title 2">
            <a:extLst>
              <a:ext uri="{FF2B5EF4-FFF2-40B4-BE49-F238E27FC236}">
                <a16:creationId xmlns:a16="http://schemas.microsoft.com/office/drawing/2014/main" id="{1496A420-7E66-4264-9C12-9FE3E5917E0D}"/>
              </a:ext>
            </a:extLst>
          </p:cNvPr>
          <p:cNvSpPr>
            <a:spLocks noGrp="1"/>
          </p:cNvSpPr>
          <p:nvPr>
            <p:ph type="title"/>
          </p:nvPr>
        </p:nvSpPr>
        <p:spPr>
          <a:xfrm>
            <a:off x="1913640" y="1"/>
            <a:ext cx="10199701" cy="918624"/>
          </a:xfrm>
        </p:spPr>
        <p:txBody>
          <a:bodyPr>
            <a:normAutofit fontScale="90000"/>
          </a:bodyPr>
          <a:lstStyle/>
          <a:p>
            <a:r>
              <a:rPr lang="en-US" sz="3600"/>
              <a:t>Additional Days School Year Program</a:t>
            </a:r>
            <a:r>
              <a:rPr lang="en-US">
                <a:cs typeface="Calibri"/>
              </a:rPr>
              <a:t>: Reporting Guidance</a:t>
            </a:r>
            <a:endParaRPr lang="en-US"/>
          </a:p>
        </p:txBody>
      </p:sp>
    </p:spTree>
    <p:extLst>
      <p:ext uri="{BB962C8B-B14F-4D97-AF65-F5344CB8AC3E}">
        <p14:creationId xmlns:p14="http://schemas.microsoft.com/office/powerpoint/2010/main" val="110814642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99CCEBF0-39D5-4C40-A33A-F38722241062}"/>
              </a:ext>
            </a:extLst>
          </p:cNvPr>
          <p:cNvSpPr>
            <a:spLocks noGrp="1"/>
          </p:cNvSpPr>
          <p:nvPr>
            <p:ph idx="1"/>
          </p:nvPr>
        </p:nvSpPr>
        <p:spPr>
          <a:xfrm>
            <a:off x="2212290" y="1036949"/>
            <a:ext cx="9515883" cy="5392132"/>
          </a:xfrm>
        </p:spPr>
        <p:txBody>
          <a:bodyPr lIns="91440" tIns="45720" rIns="91440" bIns="45720" anchor="t"/>
          <a:lstStyle/>
          <a:p>
            <a:pPr marL="0" indent="0" fontAlgn="base">
              <a:buNone/>
            </a:pPr>
            <a:r>
              <a:rPr lang="en-US" sz="2400" b="1" err="1">
                <a:solidFill>
                  <a:schemeClr val="accent1"/>
                </a:solidFill>
                <a:ea typeface="+mn-lt"/>
                <a:cs typeface="+mn-lt"/>
              </a:rPr>
              <a:t>ReportingPeriodExtension</a:t>
            </a:r>
            <a:r>
              <a:rPr lang="en-US" sz="2400" b="1">
                <a:solidFill>
                  <a:schemeClr val="accent1"/>
                </a:solidFill>
                <a:ea typeface="+mn-lt"/>
                <a:cs typeface="+mn-lt"/>
              </a:rPr>
              <a:t> Complex Type​</a:t>
            </a:r>
          </a:p>
          <a:p>
            <a:pPr marL="0" indent="0" fontAlgn="base">
              <a:buNone/>
            </a:pPr>
            <a:r>
              <a:rPr lang="en-US" sz="2000">
                <a:solidFill>
                  <a:schemeClr val="accent1"/>
                </a:solidFill>
                <a:ea typeface="+mn-lt"/>
                <a:cs typeface="+mn-lt"/>
              </a:rPr>
              <a:t>Special Reporting Requirements ​</a:t>
            </a:r>
          </a:p>
          <a:p>
            <a:pPr fontAlgn="base"/>
            <a:r>
              <a:rPr lang="en-US" sz="2000">
                <a:solidFill>
                  <a:schemeClr val="accent1"/>
                </a:solidFill>
                <a:ea typeface="+mn-lt"/>
                <a:cs typeface="+mn-lt"/>
              </a:rPr>
              <a:t>When reporting data for the Additional Days School Year Program, use REPORTING-PERIOD-INDICATOR-CODE of ‘9’. The reporting period begin date will be the first instructional day of the program and the end date will be the last instructional day of the program. Instructional days for this program can be any combination of days during the regular school year and the summer.  Also, use INSTRUCTIONAL-PROGRAM-TYPE code “16” – Additional Days School Year Program. This data is reported in the PEIMS Extended Year submission. ​</a:t>
            </a:r>
          </a:p>
          <a:p>
            <a:pPr marL="0" indent="0" fontAlgn="base">
              <a:buNone/>
            </a:pPr>
            <a:r>
              <a:rPr lang="en-US" sz="2400" b="1" err="1">
                <a:solidFill>
                  <a:schemeClr val="accent1"/>
                </a:solidFill>
                <a:ea typeface="+mn-lt"/>
                <a:cs typeface="+mn-lt"/>
              </a:rPr>
              <a:t>CalendarDateExtension</a:t>
            </a:r>
            <a:r>
              <a:rPr lang="en-US" sz="2400" b="1">
                <a:solidFill>
                  <a:schemeClr val="accent1"/>
                </a:solidFill>
                <a:ea typeface="+mn-lt"/>
                <a:cs typeface="+mn-lt"/>
              </a:rPr>
              <a:t> Complex Type​</a:t>
            </a:r>
          </a:p>
          <a:p>
            <a:pPr marL="0" indent="0" fontAlgn="base">
              <a:buNone/>
            </a:pPr>
            <a:r>
              <a:rPr lang="en-US" sz="2000">
                <a:solidFill>
                  <a:schemeClr val="accent1"/>
                </a:solidFill>
                <a:ea typeface="+mn-lt"/>
                <a:cs typeface="+mn-lt"/>
              </a:rPr>
              <a:t>Special Reporting Requirements:​</a:t>
            </a:r>
          </a:p>
          <a:p>
            <a:pPr fontAlgn="base"/>
            <a:r>
              <a:rPr lang="en-US" sz="2000">
                <a:solidFill>
                  <a:schemeClr val="accent1"/>
                </a:solidFill>
                <a:ea typeface="+mn-lt"/>
                <a:cs typeface="+mn-lt"/>
              </a:rPr>
              <a:t>When reporting the calendar dates for the Additional Days School Year Program, use School Day Event Code 01 - Student Instructional Day (whole or partial day). Waivers do not apply to this program.​</a:t>
            </a:r>
          </a:p>
          <a:p>
            <a:endParaRPr lang="en-US" sz="2000"/>
          </a:p>
        </p:txBody>
      </p:sp>
      <p:sp>
        <p:nvSpPr>
          <p:cNvPr id="6" name="Title 2">
            <a:extLst>
              <a:ext uri="{FF2B5EF4-FFF2-40B4-BE49-F238E27FC236}">
                <a16:creationId xmlns:a16="http://schemas.microsoft.com/office/drawing/2014/main" id="{E0A8C6D7-D450-4AEA-B641-AF066BBC5806}"/>
              </a:ext>
            </a:extLst>
          </p:cNvPr>
          <p:cNvSpPr>
            <a:spLocks noGrp="1"/>
          </p:cNvSpPr>
          <p:nvPr>
            <p:ph type="title"/>
          </p:nvPr>
        </p:nvSpPr>
        <p:spPr>
          <a:xfrm>
            <a:off x="1913640" y="1"/>
            <a:ext cx="10199701" cy="918624"/>
          </a:xfrm>
        </p:spPr>
        <p:txBody>
          <a:bodyPr>
            <a:normAutofit fontScale="90000"/>
          </a:bodyPr>
          <a:lstStyle/>
          <a:p>
            <a:r>
              <a:rPr lang="en-US" sz="3600"/>
              <a:t>Additional Days School Year Program</a:t>
            </a:r>
            <a:r>
              <a:rPr lang="en-US">
                <a:cs typeface="Calibri"/>
              </a:rPr>
              <a:t>: Reporting Guidance</a:t>
            </a:r>
            <a:endParaRPr lang="en-US"/>
          </a:p>
        </p:txBody>
      </p:sp>
    </p:spTree>
    <p:extLst>
      <p:ext uri="{BB962C8B-B14F-4D97-AF65-F5344CB8AC3E}">
        <p14:creationId xmlns:p14="http://schemas.microsoft.com/office/powerpoint/2010/main" val="263387739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99CCEBF0-39D5-4C40-A33A-F38722241062}"/>
              </a:ext>
            </a:extLst>
          </p:cNvPr>
          <p:cNvSpPr>
            <a:spLocks noGrp="1"/>
          </p:cNvSpPr>
          <p:nvPr>
            <p:ph idx="1"/>
          </p:nvPr>
        </p:nvSpPr>
        <p:spPr>
          <a:xfrm>
            <a:off x="2212290" y="980388"/>
            <a:ext cx="9515883" cy="5448692"/>
          </a:xfrm>
        </p:spPr>
        <p:txBody>
          <a:bodyPr lIns="91440" tIns="45720" rIns="91440" bIns="45720" anchor="t"/>
          <a:lstStyle/>
          <a:p>
            <a:pPr marL="0" indent="0" algn="l" rtl="0" fontAlgn="base">
              <a:buNone/>
            </a:pPr>
            <a:r>
              <a:rPr lang="en-US" sz="2000" b="1" err="1">
                <a:solidFill>
                  <a:schemeClr val="accent1"/>
                </a:solidFill>
                <a:ea typeface="+mn-lt"/>
                <a:cs typeface="+mn-lt"/>
              </a:rPr>
              <a:t>BasicReportingPeriodAttendanceExtension</a:t>
            </a:r>
            <a:r>
              <a:rPr lang="en-US" sz="2000" b="1">
                <a:solidFill>
                  <a:schemeClr val="accent1"/>
                </a:solidFill>
                <a:ea typeface="+mn-lt"/>
                <a:cs typeface="+mn-lt"/>
              </a:rPr>
              <a:t> Complex Type​</a:t>
            </a:r>
          </a:p>
          <a:p>
            <a:pPr marL="0" indent="0" algn="l" rtl="0" fontAlgn="base">
              <a:buNone/>
            </a:pPr>
            <a:r>
              <a:rPr lang="en-US" sz="2000" b="1">
                <a:solidFill>
                  <a:schemeClr val="accent1"/>
                </a:solidFill>
                <a:ea typeface="+mn-lt"/>
                <a:cs typeface="+mn-lt"/>
              </a:rPr>
              <a:t>Data Element Reporting Requirements​</a:t>
            </a:r>
          </a:p>
          <a:p>
            <a:pPr marL="0" indent="0" algn="l" rtl="0" fontAlgn="base">
              <a:buNone/>
            </a:pPr>
            <a:r>
              <a:rPr lang="en-US" sz="1800" b="1">
                <a:solidFill>
                  <a:schemeClr val="accent1"/>
                </a:solidFill>
                <a:ea typeface="+mn-lt"/>
                <a:cs typeface="+mn-lt"/>
              </a:rPr>
              <a:t>CAMPUS-ID-OF-ENROLLMENT (E0782) </a:t>
            </a:r>
            <a:r>
              <a:rPr lang="en-US" sz="1400">
                <a:solidFill>
                  <a:schemeClr val="accent1"/>
                </a:solidFill>
                <a:ea typeface="+mn-lt"/>
                <a:cs typeface="+mn-lt"/>
              </a:rPr>
              <a:t>indicates the unique campus identification number of the campus in which the student is enrolled. </a:t>
            </a:r>
            <a:r>
              <a:rPr lang="en-US" sz="1400">
                <a:solidFill>
                  <a:schemeClr val="accent1"/>
                </a:solidFill>
                <a:highlight>
                  <a:srgbClr val="FFFF00"/>
                </a:highlight>
                <a:ea typeface="+mn-lt"/>
                <a:cs typeface="+mn-lt"/>
              </a:rPr>
              <a:t>For PEIMS Extended Year, this is the campus in which the student is attending the Additional Days School Year Program.</a:t>
            </a:r>
            <a:r>
              <a:rPr lang="en-US" sz="1800">
                <a:solidFill>
                  <a:schemeClr val="accent1"/>
                </a:solidFill>
                <a:highlight>
                  <a:srgbClr val="FFFF00"/>
                </a:highlight>
                <a:ea typeface="+mn-lt"/>
                <a:cs typeface="+mn-lt"/>
              </a:rPr>
              <a:t>​</a:t>
            </a:r>
          </a:p>
          <a:p>
            <a:pPr marL="0" indent="0" algn="l" rtl="0" fontAlgn="base">
              <a:buNone/>
            </a:pPr>
            <a:r>
              <a:rPr lang="en-US" sz="1800">
                <a:solidFill>
                  <a:schemeClr val="accent1"/>
                </a:solidFill>
                <a:ea typeface="+mn-lt"/>
                <a:cs typeface="+mn-lt"/>
              </a:rPr>
              <a:t>​</a:t>
            </a:r>
            <a:r>
              <a:rPr lang="en-US" sz="1800" b="1">
                <a:solidFill>
                  <a:schemeClr val="accent1"/>
                </a:solidFill>
                <a:ea typeface="+mn-lt"/>
                <a:cs typeface="+mn-lt"/>
              </a:rPr>
              <a:t>REPORTING-PERIOD-INDICATOR-CODE (E0934) </a:t>
            </a:r>
            <a:r>
              <a:rPr lang="en-US" sz="1400">
                <a:solidFill>
                  <a:schemeClr val="accent1"/>
                </a:solidFill>
                <a:ea typeface="+mn-lt"/>
                <a:cs typeface="+mn-lt"/>
              </a:rPr>
              <a:t>indicates the period for which the attendance data is being reported. REPORTING-PERIOD-INDICATOR-CODE identifies the six-week reporting period. </a:t>
            </a:r>
            <a:r>
              <a:rPr lang="en-US" sz="1800">
                <a:solidFill>
                  <a:schemeClr val="accent1"/>
                </a:solidFill>
                <a:ea typeface="+mn-lt"/>
                <a:cs typeface="+mn-lt"/>
              </a:rPr>
              <a:t>​</a:t>
            </a:r>
          </a:p>
          <a:p>
            <a:pPr marL="571500" lvl="1" indent="0" fontAlgn="base">
              <a:buNone/>
            </a:pPr>
            <a:r>
              <a:rPr lang="en-US" sz="1200">
                <a:solidFill>
                  <a:schemeClr val="accent1"/>
                </a:solidFill>
                <a:ea typeface="+mn-lt"/>
                <a:cs typeface="+mn-lt"/>
              </a:rPr>
              <a:t>The instructional calendar(s) for each campus must be divided into six approximately equal reporting periods. ​</a:t>
            </a:r>
          </a:p>
          <a:p>
            <a:pPr marL="571500" lvl="1" indent="0" fontAlgn="base">
              <a:buNone/>
            </a:pPr>
            <a:r>
              <a:rPr lang="en-US" sz="1200">
                <a:solidFill>
                  <a:schemeClr val="accent1"/>
                </a:solidFill>
                <a:ea typeface="+mn-lt"/>
                <a:cs typeface="+mn-lt"/>
              </a:rPr>
              <a:t>Warning: School calendar tracks exceeding 180 days will result in less ADA funding per day for the school district/campus. ​</a:t>
            </a:r>
          </a:p>
          <a:p>
            <a:pPr marL="571500" lvl="1" indent="0" fontAlgn="base">
              <a:buNone/>
            </a:pPr>
            <a:r>
              <a:rPr lang="en-US" sz="1200">
                <a:solidFill>
                  <a:schemeClr val="accent1"/>
                </a:solidFill>
                <a:highlight>
                  <a:srgbClr val="FFFF00"/>
                </a:highlight>
                <a:ea typeface="+mn-lt"/>
                <a:cs typeface="+mn-lt"/>
              </a:rPr>
              <a:t>For PEIMS Extended Year, the REPORTING-PERIOD-INDICATOR-CODE must be ‘9’.​</a:t>
            </a:r>
          </a:p>
          <a:p>
            <a:pPr marL="0" indent="0" algn="l" rtl="0" fontAlgn="base">
              <a:buNone/>
            </a:pPr>
            <a:r>
              <a:rPr lang="en-US" sz="1800" b="1">
                <a:solidFill>
                  <a:schemeClr val="accent1"/>
                </a:solidFill>
                <a:ea typeface="+mn-lt"/>
                <a:cs typeface="+mn-lt"/>
              </a:rPr>
              <a:t>NUMBER-DAYS-TAUGHT (E0935) </a:t>
            </a:r>
            <a:r>
              <a:rPr lang="en-US" sz="1400">
                <a:solidFill>
                  <a:schemeClr val="accent1"/>
                </a:solidFill>
                <a:ea typeface="+mn-lt"/>
                <a:cs typeface="+mn-lt"/>
              </a:rPr>
              <a:t>indicates the number of days of instruction offered, as shown on the school calendar, during a particular reporting period.​</a:t>
            </a:r>
          </a:p>
          <a:p>
            <a:pPr marL="571500" lvl="1" indent="0" fontAlgn="base">
              <a:buNone/>
            </a:pPr>
            <a:r>
              <a:rPr lang="en-US" sz="1400">
                <a:solidFill>
                  <a:schemeClr val="accent1"/>
                </a:solidFill>
                <a:ea typeface="+mn-lt"/>
                <a:cs typeface="+mn-lt"/>
              </a:rPr>
              <a:t>Instructional days do not include days of teacher in-service or preparation, or holidays. All students assigned to a particular instructional track will have the same NUMBER-DAYS-TAUGHT. Warning: School calendar tracks exceeding 180 days will result in less ADA funding per day for the school district/campus. ​</a:t>
            </a:r>
          </a:p>
          <a:p>
            <a:pPr marL="571500" lvl="1" indent="0" fontAlgn="base">
              <a:buNone/>
            </a:pPr>
            <a:r>
              <a:rPr lang="en-US" sz="1400">
                <a:solidFill>
                  <a:schemeClr val="accent1"/>
                </a:solidFill>
                <a:ea typeface="+mn-lt"/>
                <a:cs typeface="+mn-lt"/>
              </a:rPr>
              <a:t>The instructional calendar(s) for each campus must be divided into six approximately equal reporting periods. Regardless of the structure of the actual instructional calendar, a LEA must report the full school year (usually 180 days) for each instructional track offered by the LEA in six approximately equal reporting periods.​</a:t>
            </a:r>
          </a:p>
          <a:p>
            <a:pPr marL="571500" lvl="1" indent="0" fontAlgn="base">
              <a:buNone/>
            </a:pPr>
            <a:r>
              <a:rPr lang="en-US" sz="1400">
                <a:solidFill>
                  <a:schemeClr val="accent1"/>
                </a:solidFill>
                <a:highlight>
                  <a:srgbClr val="FFFF00"/>
                </a:highlight>
                <a:ea typeface="+mn-lt"/>
                <a:cs typeface="+mn-lt"/>
              </a:rPr>
              <a:t>​For PEIMS Extended Year, NUMBER-DAYS-TAUGHT must be the number of days in the Additional Days School Year Program. Report as full days.​</a:t>
            </a:r>
          </a:p>
          <a:p>
            <a:pPr marL="571500" lvl="1" indent="0" fontAlgn="base">
              <a:buNone/>
            </a:pPr>
            <a:r>
              <a:rPr lang="en-US" sz="1600">
                <a:solidFill>
                  <a:schemeClr val="accent1"/>
                </a:solidFill>
                <a:ea typeface="+mn-lt"/>
                <a:cs typeface="+mn-lt"/>
              </a:rPr>
              <a:t>​</a:t>
            </a:r>
          </a:p>
          <a:p>
            <a:endParaRPr lang="en-US" sz="2000"/>
          </a:p>
        </p:txBody>
      </p:sp>
      <p:sp>
        <p:nvSpPr>
          <p:cNvPr id="7" name="Title 2">
            <a:extLst>
              <a:ext uri="{FF2B5EF4-FFF2-40B4-BE49-F238E27FC236}">
                <a16:creationId xmlns:a16="http://schemas.microsoft.com/office/drawing/2014/main" id="{99929849-3E05-4482-8E02-3D74A9997114}"/>
              </a:ext>
            </a:extLst>
          </p:cNvPr>
          <p:cNvSpPr txBox="1">
            <a:spLocks noGrp="1"/>
          </p:cNvSpPr>
          <p:nvPr>
            <p:ph type="title" idx="4294967295"/>
          </p:nvPr>
        </p:nvSpPr>
        <p:spPr>
          <a:xfrm>
            <a:off x="1913640" y="1"/>
            <a:ext cx="10199701" cy="918624"/>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rmAutofit fontScale="90000"/>
          </a:bodyPr>
          <a:lstStyle>
            <a:lvl1pPr algn="l" defTabSz="914400" rtl="0" eaLnBrk="1" latinLnBrk="0" hangingPunct="1">
              <a:lnSpc>
                <a:spcPct val="90000"/>
              </a:lnSpc>
              <a:spcBef>
                <a:spcPct val="0"/>
              </a:spcBef>
              <a:buNone/>
              <a:defRPr sz="3600" b="1" kern="1200">
                <a:solidFill>
                  <a:srgbClr val="0D6CB9"/>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3600" b="1" i="0" u="none" strike="noStrike" kern="1200" cap="none" spc="0" normalizeH="0" baseline="0" noProof="0" dirty="0">
                <a:ln>
                  <a:noFill/>
                </a:ln>
                <a:solidFill>
                  <a:srgbClr val="0D6CB9"/>
                </a:solidFill>
                <a:effectLst/>
                <a:uLnTx/>
                <a:uFillTx/>
                <a:latin typeface="+mn-lt"/>
                <a:ea typeface="+mj-ea"/>
                <a:cs typeface="+mj-cs"/>
              </a:rPr>
              <a:t>Additional Days School Year Program</a:t>
            </a:r>
            <a:r>
              <a:rPr kumimoji="0" lang="en-US" sz="3600" b="1" i="0" u="none" strike="noStrike" kern="1200" cap="none" spc="0" normalizeH="0" baseline="0" noProof="0" dirty="0">
                <a:ln>
                  <a:noFill/>
                </a:ln>
                <a:solidFill>
                  <a:srgbClr val="0D6CB9"/>
                </a:solidFill>
                <a:effectLst/>
                <a:uLnTx/>
                <a:uFillTx/>
                <a:latin typeface="+mn-lt"/>
                <a:ea typeface="+mj-ea"/>
                <a:cs typeface="Calibri"/>
              </a:rPr>
              <a:t>: Reporting Guidance</a:t>
            </a:r>
            <a:endParaRPr kumimoji="0" lang="en-US" sz="3600" b="1" i="0" u="none" strike="noStrike" kern="1200" cap="none" spc="0" normalizeH="0" baseline="0" noProof="0" dirty="0">
              <a:ln>
                <a:noFill/>
              </a:ln>
              <a:solidFill>
                <a:srgbClr val="0D6CB9"/>
              </a:solidFill>
              <a:effectLst/>
              <a:uLnTx/>
              <a:uFillTx/>
              <a:latin typeface="+mn-lt"/>
              <a:ea typeface="+mj-ea"/>
              <a:cs typeface="+mj-cs"/>
            </a:endParaRPr>
          </a:p>
        </p:txBody>
      </p:sp>
    </p:spTree>
    <p:extLst>
      <p:ext uri="{BB962C8B-B14F-4D97-AF65-F5344CB8AC3E}">
        <p14:creationId xmlns:p14="http://schemas.microsoft.com/office/powerpoint/2010/main" val="152986752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B7726A92-BC31-4481-93A2-EECFCB56AD22}"/>
              </a:ext>
            </a:extLst>
          </p:cNvPr>
          <p:cNvSpPr>
            <a:spLocks noGrp="1"/>
          </p:cNvSpPr>
          <p:nvPr>
            <p:ph type="title"/>
          </p:nvPr>
        </p:nvSpPr>
        <p:spPr>
          <a:xfrm>
            <a:off x="712380" y="0"/>
            <a:ext cx="11121657" cy="751350"/>
          </a:xfrm>
        </p:spPr>
        <p:txBody>
          <a:bodyPr/>
          <a:lstStyle/>
          <a:p>
            <a:r>
              <a:rPr lang="en-US">
                <a:cs typeface="Calibri"/>
              </a:rPr>
              <a:t>AGENDA</a:t>
            </a:r>
            <a:endParaRPr lang="en-US"/>
          </a:p>
        </p:txBody>
      </p:sp>
      <p:sp>
        <p:nvSpPr>
          <p:cNvPr id="4" name="Content Placeholder 3">
            <a:extLst>
              <a:ext uri="{FF2B5EF4-FFF2-40B4-BE49-F238E27FC236}">
                <a16:creationId xmlns:a16="http://schemas.microsoft.com/office/drawing/2014/main" id="{9F800888-D9B6-49F1-8B90-B7E4BB43ED5B}"/>
              </a:ext>
            </a:extLst>
          </p:cNvPr>
          <p:cNvSpPr>
            <a:spLocks noGrp="1"/>
          </p:cNvSpPr>
          <p:nvPr>
            <p:ph idx="1"/>
          </p:nvPr>
        </p:nvSpPr>
        <p:spPr>
          <a:xfrm>
            <a:off x="712380" y="631595"/>
            <a:ext cx="10623762" cy="5402759"/>
          </a:xfrm>
        </p:spPr>
        <p:txBody>
          <a:bodyPr lIns="91440" tIns="45720" rIns="91440" bIns="45720" anchor="t"/>
          <a:lstStyle/>
          <a:p>
            <a:pPr>
              <a:lnSpc>
                <a:spcPct val="100000"/>
              </a:lnSpc>
              <a:spcBef>
                <a:spcPts val="0"/>
              </a:spcBef>
            </a:pPr>
            <a:r>
              <a:rPr lang="en-US" b="1">
                <a:solidFill>
                  <a:srgbClr val="0D6CB9"/>
                </a:solidFill>
                <a:ea typeface="+mn-lt"/>
                <a:cs typeface="+mn-lt"/>
              </a:rPr>
              <a:t>PEIMS</a:t>
            </a:r>
          </a:p>
          <a:p>
            <a:pPr lvl="1" fontAlgn="base"/>
            <a:r>
              <a:rPr lang="en-US" sz="2000">
                <a:ea typeface="+mn-lt"/>
                <a:cs typeface="+mn-lt"/>
              </a:rPr>
              <a:t>2020-2021</a:t>
            </a:r>
            <a:r>
              <a:rPr lang="en-US" sz="1200">
                <a:ea typeface="+mn-lt"/>
                <a:cs typeface="+mn-lt"/>
              </a:rPr>
              <a:t>​</a:t>
            </a:r>
          </a:p>
          <a:p>
            <a:pPr lvl="2" fontAlgn="base">
              <a:spcBef>
                <a:spcPts val="0"/>
              </a:spcBef>
            </a:pPr>
            <a:r>
              <a:rPr lang="en-US" sz="1600">
                <a:ea typeface="+mn-lt"/>
                <a:cs typeface="+mn-lt"/>
              </a:rPr>
              <a:t>Truancy</a:t>
            </a:r>
          </a:p>
          <a:p>
            <a:pPr lvl="2" fontAlgn="base">
              <a:spcBef>
                <a:spcPts val="0"/>
              </a:spcBef>
            </a:pPr>
            <a:r>
              <a:rPr lang="en-US" sz="1600">
                <a:ea typeface="+mn-lt"/>
                <a:cs typeface="+mn-lt"/>
              </a:rPr>
              <a:t>Additional Days School Year Program</a:t>
            </a:r>
          </a:p>
          <a:p>
            <a:pPr lvl="2" fontAlgn="base">
              <a:spcBef>
                <a:spcPts val="0"/>
              </a:spcBef>
            </a:pPr>
            <a:r>
              <a:rPr lang="en-US" sz="1600">
                <a:ea typeface="+mn-lt"/>
                <a:cs typeface="+mn-lt"/>
              </a:rPr>
              <a:t>Industry Based Certification</a:t>
            </a:r>
          </a:p>
          <a:p>
            <a:pPr lvl="2" fontAlgn="base">
              <a:spcBef>
                <a:spcPts val="0"/>
              </a:spcBef>
            </a:pPr>
            <a:r>
              <a:rPr lang="en-US" sz="1600">
                <a:ea typeface="+mn-lt"/>
                <a:cs typeface="+mn-lt"/>
              </a:rPr>
              <a:t>CTE Auto-Calculation</a:t>
            </a:r>
          </a:p>
          <a:p>
            <a:pPr lvl="2" fontAlgn="base">
              <a:spcBef>
                <a:spcPts val="0"/>
              </a:spcBef>
            </a:pPr>
            <a:r>
              <a:rPr lang="en-US" sz="1600">
                <a:ea typeface="+mn-lt"/>
                <a:cs typeface="+mn-lt"/>
              </a:rPr>
              <a:t>Submission Reminders</a:t>
            </a:r>
          </a:p>
          <a:p>
            <a:pPr lvl="2" fontAlgn="base">
              <a:spcBef>
                <a:spcPts val="0"/>
              </a:spcBef>
            </a:pPr>
            <a:r>
              <a:rPr lang="en-US" sz="1600">
                <a:ea typeface="+mn-lt"/>
                <a:cs typeface="+mn-lt"/>
              </a:rPr>
              <a:t>Submission Updates​</a:t>
            </a:r>
          </a:p>
          <a:p>
            <a:pPr lvl="2" fontAlgn="base">
              <a:spcBef>
                <a:spcPts val="0"/>
              </a:spcBef>
            </a:pPr>
            <a:r>
              <a:rPr lang="en-US" sz="1600">
                <a:ea typeface="+mn-lt"/>
                <a:cs typeface="+mn-lt"/>
              </a:rPr>
              <a:t>Current Known Issues</a:t>
            </a:r>
          </a:p>
          <a:p>
            <a:pPr lvl="1">
              <a:lnSpc>
                <a:spcPct val="107000"/>
              </a:lnSpc>
              <a:spcBef>
                <a:spcPts val="0"/>
              </a:spcBef>
            </a:pPr>
            <a:r>
              <a:rPr lang="en-US" sz="2000">
                <a:ea typeface="+mn-lt"/>
                <a:cs typeface="+mn-lt"/>
              </a:rPr>
              <a:t>2021-2022</a:t>
            </a:r>
          </a:p>
          <a:p>
            <a:pPr lvl="2">
              <a:lnSpc>
                <a:spcPct val="107000"/>
              </a:lnSpc>
              <a:spcBef>
                <a:spcPts val="0"/>
              </a:spcBef>
            </a:pPr>
            <a:r>
              <a:rPr lang="en-US" sz="1600">
                <a:ea typeface="+mn-lt"/>
                <a:cs typeface="+mn-lt"/>
              </a:rPr>
              <a:t>Expanded Learning Opportunities</a:t>
            </a:r>
          </a:p>
          <a:p>
            <a:pPr lvl="2">
              <a:lnSpc>
                <a:spcPct val="107000"/>
              </a:lnSpc>
              <a:spcBef>
                <a:spcPts val="0"/>
              </a:spcBef>
            </a:pPr>
            <a:r>
              <a:rPr lang="en-US" sz="1600">
                <a:ea typeface="+mn-lt"/>
                <a:cs typeface="+mn-lt"/>
              </a:rPr>
              <a:t>Crisis Codes</a:t>
            </a:r>
          </a:p>
          <a:p>
            <a:pPr lvl="2">
              <a:lnSpc>
                <a:spcPct val="107000"/>
              </a:lnSpc>
              <a:spcBef>
                <a:spcPts val="0"/>
              </a:spcBef>
            </a:pPr>
            <a:r>
              <a:rPr lang="en-US" sz="1600">
                <a:ea typeface="+mn-lt"/>
                <a:cs typeface="+mn-lt"/>
              </a:rPr>
              <a:t>Industry Based Certification</a:t>
            </a:r>
          </a:p>
          <a:p>
            <a:pPr lvl="2">
              <a:lnSpc>
                <a:spcPct val="107000"/>
              </a:lnSpc>
              <a:spcBef>
                <a:spcPts val="0"/>
              </a:spcBef>
            </a:pPr>
            <a:r>
              <a:rPr lang="en-US" sz="1600">
                <a:ea typeface="+mn-lt"/>
                <a:cs typeface="+mn-lt"/>
              </a:rPr>
              <a:t>Leaver Definition Update</a:t>
            </a:r>
          </a:p>
          <a:p>
            <a:pPr lvl="1" fontAlgn="base"/>
            <a:r>
              <a:rPr lang="en-US" sz="2000">
                <a:ea typeface="+mn-lt"/>
                <a:cs typeface="+mn-lt"/>
              </a:rPr>
              <a:t>2022-2023</a:t>
            </a:r>
          </a:p>
          <a:p>
            <a:pPr lvl="2" fontAlgn="base"/>
            <a:r>
              <a:rPr lang="en-US" sz="1600">
                <a:ea typeface="+mn-lt"/>
                <a:cs typeface="+mn-lt"/>
              </a:rPr>
              <a:t>Financial Aid Application Early Notice</a:t>
            </a:r>
          </a:p>
          <a:p>
            <a:pPr lvl="1" fontAlgn="base">
              <a:spcBef>
                <a:spcPts val="300"/>
              </a:spcBef>
            </a:pPr>
            <a:r>
              <a:rPr lang="en-US" sz="2000">
                <a:solidFill>
                  <a:srgbClr val="0D6CB9"/>
                </a:solidFill>
                <a:latin typeface="Calibri" panose="020F0502020204030204" pitchFamily="34" charset="0"/>
              </a:rPr>
              <a:t>Timeline​</a:t>
            </a:r>
          </a:p>
          <a:p>
            <a:pPr lvl="1" fontAlgn="base">
              <a:spcBef>
                <a:spcPts val="300"/>
              </a:spcBef>
            </a:pPr>
            <a:r>
              <a:rPr lang="en-US" sz="2000">
                <a:solidFill>
                  <a:srgbClr val="0D6CB9"/>
                </a:solidFill>
                <a:latin typeface="Calibri" panose="020F0502020204030204" pitchFamily="34" charset="0"/>
              </a:rPr>
              <a:t>Technical Resources</a:t>
            </a:r>
            <a:endParaRPr lang="en-US">
              <a:solidFill>
                <a:srgbClr val="0D6CB9"/>
              </a:solidFill>
              <a:latin typeface="Calibri" panose="020F0502020204030204" pitchFamily="34" charset="0"/>
            </a:endParaRPr>
          </a:p>
        </p:txBody>
      </p:sp>
    </p:spTree>
    <p:extLst>
      <p:ext uri="{BB962C8B-B14F-4D97-AF65-F5344CB8AC3E}">
        <p14:creationId xmlns:p14="http://schemas.microsoft.com/office/powerpoint/2010/main" val="405373164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99CCEBF0-39D5-4C40-A33A-F38722241062}"/>
              </a:ext>
            </a:extLst>
          </p:cNvPr>
          <p:cNvSpPr>
            <a:spLocks noGrp="1"/>
          </p:cNvSpPr>
          <p:nvPr>
            <p:ph idx="1"/>
          </p:nvPr>
        </p:nvSpPr>
        <p:spPr>
          <a:xfrm>
            <a:off x="2212290" y="1018095"/>
            <a:ext cx="9288411" cy="5524107"/>
          </a:xfrm>
        </p:spPr>
        <p:txBody>
          <a:bodyPr lIns="91440" tIns="45720" rIns="91440" bIns="45720" anchor="t"/>
          <a:lstStyle/>
          <a:p>
            <a:pPr marL="0" indent="0" fontAlgn="base">
              <a:buNone/>
            </a:pPr>
            <a:r>
              <a:rPr lang="en-US" sz="1800" b="1" err="1">
                <a:solidFill>
                  <a:schemeClr val="accent1"/>
                </a:solidFill>
                <a:ea typeface="+mn-lt"/>
                <a:cs typeface="+mn-lt"/>
              </a:rPr>
              <a:t>BasicReportingPeriodAttendanceExtension</a:t>
            </a:r>
            <a:r>
              <a:rPr lang="en-US" sz="1800" b="1">
                <a:solidFill>
                  <a:schemeClr val="accent1"/>
                </a:solidFill>
                <a:ea typeface="+mn-lt"/>
                <a:cs typeface="+mn-lt"/>
              </a:rPr>
              <a:t> Complex Type Cont’d​</a:t>
            </a:r>
          </a:p>
          <a:p>
            <a:pPr marL="0" indent="0" fontAlgn="base">
              <a:spcBef>
                <a:spcPts val="0"/>
              </a:spcBef>
              <a:buNone/>
            </a:pPr>
            <a:endParaRPr lang="en-US" sz="1800" b="1">
              <a:solidFill>
                <a:schemeClr val="accent1"/>
              </a:solidFill>
              <a:ea typeface="+mn-lt"/>
              <a:cs typeface="+mn-lt"/>
            </a:endParaRPr>
          </a:p>
          <a:p>
            <a:pPr marL="0" indent="0" fontAlgn="base">
              <a:spcBef>
                <a:spcPts val="0"/>
              </a:spcBef>
              <a:buNone/>
            </a:pPr>
            <a:r>
              <a:rPr lang="en-US" sz="1400" b="1">
                <a:solidFill>
                  <a:schemeClr val="accent1"/>
                </a:solidFill>
                <a:ea typeface="+mn-lt"/>
                <a:cs typeface="+mn-lt"/>
              </a:rPr>
              <a:t>​TOTAL-DAYS-ABSENT (E0036) </a:t>
            </a:r>
            <a:r>
              <a:rPr lang="en-US" sz="1400">
                <a:solidFill>
                  <a:schemeClr val="accent1"/>
                </a:solidFill>
                <a:ea typeface="+mn-lt"/>
                <a:cs typeface="+mn-lt"/>
              </a:rPr>
              <a:t>indicates the total number of days the student was absent during a particular reporting period. </a:t>
            </a:r>
            <a:r>
              <a:rPr lang="en-US" sz="1400">
                <a:solidFill>
                  <a:schemeClr val="accent1"/>
                </a:solidFill>
                <a:highlight>
                  <a:srgbClr val="FFFF00"/>
                </a:highlight>
                <a:ea typeface="+mn-lt"/>
                <a:cs typeface="+mn-lt"/>
              </a:rPr>
              <a:t>For PEIMS Extended Year, TOTAL-DAYS-ABSENT should be reported as half-day absences in the Additional Days School Year Program.​</a:t>
            </a:r>
          </a:p>
          <a:p>
            <a:pPr marL="571500" lvl="1" indent="0" fontAlgn="base">
              <a:buNone/>
            </a:pPr>
            <a:r>
              <a:rPr lang="en-US" sz="1400">
                <a:solidFill>
                  <a:schemeClr val="accent1"/>
                </a:solidFill>
                <a:ea typeface="+mn-lt"/>
                <a:cs typeface="+mn-lt"/>
              </a:rPr>
              <a:t>For additional rules concerning the reporting of days absent for a particular student, please refer to the Student Attendance Accounting Handbook. ​</a:t>
            </a:r>
          </a:p>
          <a:p>
            <a:pPr marL="0" indent="0" fontAlgn="base">
              <a:buNone/>
            </a:pPr>
            <a:r>
              <a:rPr lang="en-US" sz="1400" b="1">
                <a:solidFill>
                  <a:schemeClr val="accent1"/>
                </a:solidFill>
                <a:ea typeface="+mn-lt"/>
                <a:cs typeface="+mn-lt"/>
              </a:rPr>
              <a:t>​TOTAL-ELIGIBLE-DAYS-PRESENT (E0937) </a:t>
            </a:r>
            <a:r>
              <a:rPr lang="en-US" sz="1400">
                <a:solidFill>
                  <a:schemeClr val="accent1"/>
                </a:solidFill>
                <a:ea typeface="+mn-lt"/>
                <a:cs typeface="+mn-lt"/>
              </a:rPr>
              <a:t>indicates the total number of days the student was present and eligible for Foundation School Program funding during a particular reporting period. </a:t>
            </a:r>
            <a:r>
              <a:rPr lang="en-US" sz="1400">
                <a:solidFill>
                  <a:schemeClr val="accent1"/>
                </a:solidFill>
                <a:highlight>
                  <a:srgbClr val="FFFF00"/>
                </a:highlight>
                <a:ea typeface="+mn-lt"/>
                <a:cs typeface="+mn-lt"/>
              </a:rPr>
              <a:t>For PEIMS Extended Year, TOTAL-ELIGIBLE-DAYS-PRESENT should be reported as half-day present in the Additional Days School Year Program.​</a:t>
            </a:r>
          </a:p>
          <a:p>
            <a:pPr marL="571500" lvl="1" indent="0" fontAlgn="base">
              <a:buNone/>
            </a:pPr>
            <a:r>
              <a:rPr lang="en-US" sz="2000">
                <a:solidFill>
                  <a:schemeClr val="accent1"/>
                </a:solidFill>
                <a:ea typeface="+mn-lt"/>
                <a:cs typeface="+mn-lt"/>
              </a:rPr>
              <a:t>​</a:t>
            </a:r>
            <a:r>
              <a:rPr lang="en-US" sz="1400">
                <a:solidFill>
                  <a:schemeClr val="accent1"/>
                </a:solidFill>
                <a:ea typeface="+mn-lt"/>
                <a:cs typeface="+mn-lt"/>
              </a:rPr>
              <a:t>For additional rules concerning the reporting of Eligible Days Present for a particular student, please refer to the Student Attendance Accounting Handbook.​</a:t>
            </a:r>
          </a:p>
          <a:p>
            <a:pPr marL="571500" lvl="1" indent="0" fontAlgn="base">
              <a:buNone/>
            </a:pPr>
            <a:endParaRPr lang="en-US" sz="1400">
              <a:solidFill>
                <a:schemeClr val="accent1"/>
              </a:solidFill>
              <a:ea typeface="+mn-lt"/>
              <a:cs typeface="+mn-lt"/>
            </a:endParaRPr>
          </a:p>
          <a:p>
            <a:pPr marL="0" indent="0" fontAlgn="base">
              <a:buNone/>
            </a:pPr>
            <a:r>
              <a:rPr lang="en-US" sz="1700" b="1" err="1">
                <a:solidFill>
                  <a:schemeClr val="accent1"/>
                </a:solidFill>
                <a:ea typeface="+mn-lt"/>
                <a:cs typeface="+mn-lt"/>
              </a:rPr>
              <a:t>SpecialProgramsReportingPeriodAttendanceExtension</a:t>
            </a:r>
            <a:r>
              <a:rPr lang="en-US" sz="1700" b="1">
                <a:solidFill>
                  <a:schemeClr val="accent1"/>
                </a:solidFill>
                <a:ea typeface="+mn-lt"/>
                <a:cs typeface="+mn-lt"/>
              </a:rPr>
              <a:t> Complex Type​</a:t>
            </a:r>
          </a:p>
          <a:p>
            <a:pPr marL="0" indent="0" fontAlgn="base">
              <a:buNone/>
            </a:pPr>
            <a:r>
              <a:rPr lang="en-US" sz="1700" b="1">
                <a:solidFill>
                  <a:schemeClr val="accent1"/>
                </a:solidFill>
                <a:ea typeface="+mn-lt"/>
                <a:cs typeface="+mn-lt"/>
              </a:rPr>
              <a:t>Special Reporting Requirements​</a:t>
            </a:r>
          </a:p>
          <a:p>
            <a:pPr marL="0" indent="0" fontAlgn="base">
              <a:buNone/>
            </a:pPr>
            <a:r>
              <a:rPr lang="en-US" sz="1400">
                <a:solidFill>
                  <a:schemeClr val="accent1"/>
                </a:solidFill>
                <a:ea typeface="+mn-lt"/>
                <a:cs typeface="+mn-lt"/>
              </a:rPr>
              <a:t>When reporting special program attendance data for the Additional Days School Year Program, use REPORTING-PERIOD-INDICATOR-CODE ‘9’. Report special program data based on whether the students received services during the Additional Days School Year Program. Flexible attendance is not reported for the Additional Days School Year Program. Days should be reported as half-days. This data is reported in the PEIMS Extended Year submission.​</a:t>
            </a:r>
          </a:p>
          <a:p>
            <a:endParaRPr lang="en-US" sz="2000"/>
          </a:p>
        </p:txBody>
      </p:sp>
      <p:sp>
        <p:nvSpPr>
          <p:cNvPr id="7" name="Title 2">
            <a:extLst>
              <a:ext uri="{FF2B5EF4-FFF2-40B4-BE49-F238E27FC236}">
                <a16:creationId xmlns:a16="http://schemas.microsoft.com/office/drawing/2014/main" id="{92CD44D9-7068-4653-9941-A52393FED5A8}"/>
              </a:ext>
            </a:extLst>
          </p:cNvPr>
          <p:cNvSpPr>
            <a:spLocks noGrp="1"/>
          </p:cNvSpPr>
          <p:nvPr>
            <p:ph type="title"/>
          </p:nvPr>
        </p:nvSpPr>
        <p:spPr>
          <a:xfrm>
            <a:off x="1913640" y="1"/>
            <a:ext cx="10199701" cy="918624"/>
          </a:xfrm>
        </p:spPr>
        <p:txBody>
          <a:bodyPr>
            <a:normAutofit fontScale="90000"/>
          </a:bodyPr>
          <a:lstStyle/>
          <a:p>
            <a:r>
              <a:rPr lang="en-US" sz="3600"/>
              <a:t>Additional Days School Year Program</a:t>
            </a:r>
            <a:r>
              <a:rPr lang="en-US">
                <a:cs typeface="Calibri"/>
              </a:rPr>
              <a:t>: Reporting Guidance</a:t>
            </a:r>
            <a:endParaRPr lang="en-US"/>
          </a:p>
        </p:txBody>
      </p:sp>
    </p:spTree>
    <p:extLst>
      <p:ext uri="{BB962C8B-B14F-4D97-AF65-F5344CB8AC3E}">
        <p14:creationId xmlns:p14="http://schemas.microsoft.com/office/powerpoint/2010/main" val="162987113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99CCEBF0-39D5-4C40-A33A-F38722241062}"/>
              </a:ext>
            </a:extLst>
          </p:cNvPr>
          <p:cNvSpPr>
            <a:spLocks noGrp="1"/>
          </p:cNvSpPr>
          <p:nvPr>
            <p:ph idx="1"/>
          </p:nvPr>
        </p:nvSpPr>
        <p:spPr>
          <a:xfrm>
            <a:off x="2212290" y="952107"/>
            <a:ext cx="9123851" cy="5706199"/>
          </a:xfrm>
        </p:spPr>
        <p:txBody>
          <a:bodyPr/>
          <a:lstStyle/>
          <a:p>
            <a:pPr marL="0" indent="0" fontAlgn="base">
              <a:buNone/>
            </a:pPr>
            <a:r>
              <a:rPr lang="en-US" sz="2400" b="1">
                <a:solidFill>
                  <a:schemeClr val="accent1"/>
                </a:solidFill>
                <a:ea typeface="+mn-lt"/>
                <a:cs typeface="+mn-lt"/>
              </a:rPr>
              <a:t>StaffExtension Complex Type​</a:t>
            </a:r>
          </a:p>
          <a:p>
            <a:pPr marL="0" indent="0" fontAlgn="base">
              <a:buNone/>
            </a:pPr>
            <a:r>
              <a:rPr lang="en-US" sz="2000" b="1">
                <a:solidFill>
                  <a:schemeClr val="accent1"/>
                </a:solidFill>
                <a:ea typeface="+mn-lt"/>
                <a:cs typeface="+mn-lt"/>
              </a:rPr>
              <a:t>General Reporting Requirements​</a:t>
            </a:r>
          </a:p>
          <a:p>
            <a:pPr marL="0" indent="0" fontAlgn="base">
              <a:buNone/>
            </a:pPr>
            <a:r>
              <a:rPr lang="en-US" sz="1800" b="1">
                <a:solidFill>
                  <a:schemeClr val="accent1"/>
                </a:solidFill>
                <a:ea typeface="+mn-lt"/>
                <a:cs typeface="+mn-lt"/>
              </a:rPr>
              <a:t>PEIMS Extended Year Submission​</a:t>
            </a:r>
          </a:p>
          <a:p>
            <a:pPr marL="0" indent="0" fontAlgn="base">
              <a:buNone/>
            </a:pPr>
            <a:r>
              <a:rPr lang="en-US" sz="1600">
                <a:solidFill>
                  <a:schemeClr val="accent1"/>
                </a:solidFill>
                <a:ea typeface="+mn-lt"/>
                <a:cs typeface="+mn-lt"/>
              </a:rPr>
              <a:t>Report teachers teaching students in the Additional Days School Year Program. Only staff with teaching responsibilities (Role IDs 047 and 087) should be reported.​</a:t>
            </a:r>
          </a:p>
          <a:p>
            <a:pPr marL="0" indent="0" fontAlgn="base">
              <a:buNone/>
            </a:pPr>
            <a:r>
              <a:rPr lang="en-US" sz="1600">
                <a:solidFill>
                  <a:schemeClr val="accent1"/>
                </a:solidFill>
                <a:ea typeface="+mn-lt"/>
                <a:cs typeface="+mn-lt"/>
              </a:rPr>
              <a:t> ​</a:t>
            </a:r>
          </a:p>
          <a:p>
            <a:pPr marL="0" indent="0" fontAlgn="base">
              <a:buNone/>
            </a:pPr>
            <a:r>
              <a:rPr lang="en-US" sz="2400" b="1">
                <a:solidFill>
                  <a:schemeClr val="accent1"/>
                </a:solidFill>
                <a:ea typeface="+mn-lt"/>
                <a:cs typeface="+mn-lt"/>
              </a:rPr>
              <a:t>StaffResponsibilitiesExtension Complex Type​</a:t>
            </a:r>
          </a:p>
          <a:p>
            <a:pPr marL="0" indent="0" fontAlgn="base">
              <a:buNone/>
            </a:pPr>
            <a:r>
              <a:rPr lang="en-US" sz="2000" b="1">
                <a:solidFill>
                  <a:schemeClr val="accent1"/>
                </a:solidFill>
                <a:ea typeface="+mn-lt"/>
                <a:cs typeface="+mn-lt"/>
              </a:rPr>
              <a:t>General Reporting Requirements​</a:t>
            </a:r>
          </a:p>
          <a:p>
            <a:pPr marL="0" indent="0" fontAlgn="base">
              <a:buNone/>
            </a:pPr>
            <a:r>
              <a:rPr lang="en-US" sz="1800" b="1">
                <a:solidFill>
                  <a:schemeClr val="accent1"/>
                </a:solidFill>
                <a:ea typeface="+mn-lt"/>
                <a:cs typeface="+mn-lt"/>
              </a:rPr>
              <a:t>PEIMS Extended Year Submission​</a:t>
            </a:r>
          </a:p>
          <a:p>
            <a:pPr marL="0" indent="0" fontAlgn="base">
              <a:buNone/>
            </a:pPr>
            <a:r>
              <a:rPr lang="en-US" sz="1600">
                <a:solidFill>
                  <a:schemeClr val="accent1"/>
                </a:solidFill>
                <a:ea typeface="+mn-lt"/>
                <a:cs typeface="+mn-lt"/>
              </a:rPr>
              <a:t>For teachers teaching in the Additional Days School Year Program, report the Service ID, Population Served and Number of Students in Class for this particular program in the PEIMS Extended Year Submission. ​</a:t>
            </a:r>
          </a:p>
          <a:p>
            <a:pPr marL="0" indent="0" fontAlgn="base">
              <a:buNone/>
            </a:pPr>
            <a:r>
              <a:rPr lang="en-US" sz="1600">
                <a:solidFill>
                  <a:schemeClr val="accent1"/>
                </a:solidFill>
                <a:ea typeface="+mn-lt"/>
                <a:cs typeface="+mn-lt"/>
              </a:rPr>
              <a:t> ​</a:t>
            </a:r>
          </a:p>
          <a:p>
            <a:pPr marL="0" indent="0" fontAlgn="base">
              <a:buNone/>
            </a:pPr>
            <a:r>
              <a:rPr lang="en-US" sz="1800" b="1">
                <a:solidFill>
                  <a:schemeClr val="accent1"/>
                </a:solidFill>
                <a:ea typeface="+mn-lt"/>
                <a:cs typeface="+mn-lt"/>
              </a:rPr>
              <a:t>Data Element Reporting Requirements​</a:t>
            </a:r>
          </a:p>
          <a:p>
            <a:pPr marL="0" indent="0" fontAlgn="base">
              <a:buNone/>
            </a:pPr>
            <a:r>
              <a:rPr lang="en-US" sz="1600" b="1">
                <a:solidFill>
                  <a:schemeClr val="accent1"/>
                </a:solidFill>
                <a:ea typeface="+mn-lt"/>
                <a:cs typeface="+mn-lt"/>
              </a:rPr>
              <a:t>ADDITIONAL-DAYS-PROGRAM-TEACHER-INDICATOR-CODE (E1673) </a:t>
            </a:r>
            <a:r>
              <a:rPr lang="en-US" sz="1600">
                <a:solidFill>
                  <a:schemeClr val="accent1"/>
                </a:solidFill>
                <a:ea typeface="+mn-lt"/>
                <a:cs typeface="+mn-lt"/>
              </a:rPr>
              <a:t>indicates if a teacher is teaching prekindergarten through fifth grade students in the Additional Days School Year Program as described in TEC Sec. 48.0051.​</a:t>
            </a:r>
          </a:p>
          <a:p>
            <a:pPr marL="0" indent="0" fontAlgn="base">
              <a:buNone/>
            </a:pPr>
            <a:r>
              <a:rPr lang="en-US" sz="1600">
                <a:solidFill>
                  <a:schemeClr val="accent1"/>
                </a:solidFill>
                <a:ea typeface="+mn-lt"/>
                <a:cs typeface="+mn-lt"/>
              </a:rPr>
              <a:t>​</a:t>
            </a:r>
          </a:p>
          <a:p>
            <a:endParaRPr lang="en-US" sz="2000"/>
          </a:p>
        </p:txBody>
      </p:sp>
      <p:sp>
        <p:nvSpPr>
          <p:cNvPr id="7" name="Title 2">
            <a:extLst>
              <a:ext uri="{FF2B5EF4-FFF2-40B4-BE49-F238E27FC236}">
                <a16:creationId xmlns:a16="http://schemas.microsoft.com/office/drawing/2014/main" id="{5F429396-DFB0-4081-A59F-3A86D34C53D2}"/>
              </a:ext>
            </a:extLst>
          </p:cNvPr>
          <p:cNvSpPr>
            <a:spLocks noGrp="1"/>
          </p:cNvSpPr>
          <p:nvPr>
            <p:ph type="title"/>
          </p:nvPr>
        </p:nvSpPr>
        <p:spPr>
          <a:xfrm>
            <a:off x="1913640" y="1"/>
            <a:ext cx="10199701" cy="918624"/>
          </a:xfrm>
        </p:spPr>
        <p:txBody>
          <a:bodyPr>
            <a:normAutofit fontScale="90000"/>
          </a:bodyPr>
          <a:lstStyle/>
          <a:p>
            <a:r>
              <a:rPr lang="en-US" sz="3600"/>
              <a:t>Additional Days School Year Program</a:t>
            </a:r>
            <a:r>
              <a:rPr lang="en-US">
                <a:cs typeface="Calibri"/>
              </a:rPr>
              <a:t>: Reporting Guidance</a:t>
            </a:r>
            <a:endParaRPr lang="en-US"/>
          </a:p>
        </p:txBody>
      </p:sp>
    </p:spTree>
    <p:extLst>
      <p:ext uri="{BB962C8B-B14F-4D97-AF65-F5344CB8AC3E}">
        <p14:creationId xmlns:p14="http://schemas.microsoft.com/office/powerpoint/2010/main" val="224473364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99CCEBF0-39D5-4C40-A33A-F38722241062}"/>
              </a:ext>
            </a:extLst>
          </p:cNvPr>
          <p:cNvSpPr>
            <a:spLocks noGrp="1"/>
          </p:cNvSpPr>
          <p:nvPr>
            <p:ph idx="1"/>
          </p:nvPr>
        </p:nvSpPr>
        <p:spPr>
          <a:xfrm>
            <a:off x="2200414" y="1120399"/>
            <a:ext cx="9123851" cy="5706199"/>
          </a:xfrm>
        </p:spPr>
        <p:txBody>
          <a:bodyPr/>
          <a:lstStyle/>
          <a:p>
            <a:pPr marL="0" indent="0" fontAlgn="base">
              <a:buNone/>
            </a:pPr>
            <a:r>
              <a:rPr lang="en-US" b="1">
                <a:solidFill>
                  <a:schemeClr val="accent1"/>
                </a:solidFill>
                <a:ea typeface="+mn-lt"/>
                <a:cs typeface="+mn-lt"/>
              </a:rPr>
              <a:t>Existing Reports added to PEIMS Extended Year submission:</a:t>
            </a:r>
          </a:p>
          <a:p>
            <a:pPr marL="0" indent="0" fontAlgn="base">
              <a:buNone/>
            </a:pPr>
            <a:endParaRPr lang="en-US" sz="2000" b="1">
              <a:solidFill>
                <a:schemeClr val="accent1"/>
              </a:solidFill>
              <a:ea typeface="+mn-lt"/>
              <a:cs typeface="+mn-lt"/>
            </a:endParaRPr>
          </a:p>
          <a:p>
            <a:pPr fontAlgn="base"/>
            <a:r>
              <a:rPr lang="en-US" sz="2400">
                <a:solidFill>
                  <a:schemeClr val="accent1"/>
                </a:solidFill>
                <a:ea typeface="+mn-lt"/>
                <a:cs typeface="+mn-lt"/>
              </a:rPr>
              <a:t>PDM4-111-001 Individual Staff Profiles</a:t>
            </a:r>
          </a:p>
          <a:p>
            <a:pPr fontAlgn="base"/>
            <a:r>
              <a:rPr lang="en-US" sz="2400">
                <a:solidFill>
                  <a:schemeClr val="accent1"/>
                </a:solidFill>
                <a:ea typeface="+mn-lt"/>
                <a:cs typeface="+mn-lt"/>
              </a:rPr>
              <a:t>PDM4-116-003 Campus Calendar Minutes Detail</a:t>
            </a:r>
          </a:p>
          <a:p>
            <a:pPr fontAlgn="base"/>
            <a:r>
              <a:rPr lang="en-US" sz="2400">
                <a:solidFill>
                  <a:schemeClr val="accent1"/>
                </a:solidFill>
                <a:ea typeface="+mn-lt"/>
                <a:cs typeface="+mn-lt"/>
              </a:rPr>
              <a:t>PDM4-120-003 Student Indicator Report by Grade</a:t>
            </a:r>
          </a:p>
          <a:p>
            <a:pPr fontAlgn="base"/>
            <a:endParaRPr lang="en-US" sz="2000" b="1">
              <a:solidFill>
                <a:schemeClr val="accent1"/>
              </a:solidFill>
              <a:ea typeface="+mn-lt"/>
              <a:cs typeface="+mn-lt"/>
            </a:endParaRPr>
          </a:p>
          <a:p>
            <a:pPr marL="0" indent="0" fontAlgn="base">
              <a:buNone/>
            </a:pPr>
            <a:r>
              <a:rPr lang="en-US" b="1">
                <a:solidFill>
                  <a:schemeClr val="accent1"/>
                </a:solidFill>
                <a:ea typeface="+mn-lt"/>
                <a:cs typeface="+mn-lt"/>
              </a:rPr>
              <a:t>New Report added to PEIMS Extended Year submission: ​</a:t>
            </a:r>
          </a:p>
          <a:p>
            <a:pPr marL="0" indent="0" fontAlgn="base">
              <a:buNone/>
            </a:pPr>
            <a:r>
              <a:rPr lang="en-US" sz="1600">
                <a:solidFill>
                  <a:schemeClr val="accent1"/>
                </a:solidFill>
                <a:ea typeface="+mn-lt"/>
                <a:cs typeface="+mn-lt"/>
              </a:rPr>
              <a:t>​</a:t>
            </a:r>
          </a:p>
          <a:p>
            <a:r>
              <a:rPr lang="en-US" sz="2400">
                <a:solidFill>
                  <a:schemeClr val="accent1"/>
                </a:solidFill>
                <a:ea typeface="+mn-lt"/>
                <a:cs typeface="+mn-lt"/>
              </a:rPr>
              <a:t>PDM4-130-003 Superintendent’s Report of ADSY Attendance</a:t>
            </a:r>
          </a:p>
        </p:txBody>
      </p:sp>
      <p:sp>
        <p:nvSpPr>
          <p:cNvPr id="6" name="Title 2">
            <a:extLst>
              <a:ext uri="{FF2B5EF4-FFF2-40B4-BE49-F238E27FC236}">
                <a16:creationId xmlns:a16="http://schemas.microsoft.com/office/drawing/2014/main" id="{C34DD999-D5DA-45FE-977A-027D18CF0BD0}"/>
              </a:ext>
            </a:extLst>
          </p:cNvPr>
          <p:cNvSpPr>
            <a:spLocks noGrp="1"/>
          </p:cNvSpPr>
          <p:nvPr>
            <p:ph type="title"/>
          </p:nvPr>
        </p:nvSpPr>
        <p:spPr>
          <a:xfrm>
            <a:off x="1913640" y="1"/>
            <a:ext cx="10199701" cy="918624"/>
          </a:xfrm>
        </p:spPr>
        <p:txBody>
          <a:bodyPr>
            <a:normAutofit/>
          </a:bodyPr>
          <a:lstStyle/>
          <a:p>
            <a:r>
              <a:rPr lang="en-US" sz="3600"/>
              <a:t>Additional Days School Year Program</a:t>
            </a:r>
            <a:r>
              <a:rPr lang="en-US">
                <a:cs typeface="Calibri"/>
              </a:rPr>
              <a:t>: Reports</a:t>
            </a:r>
            <a:endParaRPr lang="en-US"/>
          </a:p>
        </p:txBody>
      </p:sp>
    </p:spTree>
    <p:extLst>
      <p:ext uri="{BB962C8B-B14F-4D97-AF65-F5344CB8AC3E}">
        <p14:creationId xmlns:p14="http://schemas.microsoft.com/office/powerpoint/2010/main" val="227866920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B7726A92-BC31-4481-93A2-EECFCB56AD22}"/>
              </a:ext>
            </a:extLst>
          </p:cNvPr>
          <p:cNvSpPr>
            <a:spLocks noGrp="1"/>
          </p:cNvSpPr>
          <p:nvPr>
            <p:ph type="title"/>
          </p:nvPr>
        </p:nvSpPr>
        <p:spPr>
          <a:xfrm>
            <a:off x="712380" y="0"/>
            <a:ext cx="11121657" cy="751350"/>
          </a:xfrm>
        </p:spPr>
        <p:txBody>
          <a:bodyPr/>
          <a:lstStyle/>
          <a:p>
            <a:r>
              <a:rPr lang="en-US">
                <a:cs typeface="Calibri"/>
              </a:rPr>
              <a:t>AGENDA</a:t>
            </a:r>
            <a:endParaRPr lang="en-US"/>
          </a:p>
        </p:txBody>
      </p:sp>
      <p:sp>
        <p:nvSpPr>
          <p:cNvPr id="4" name="Content Placeholder 3">
            <a:extLst>
              <a:ext uri="{FF2B5EF4-FFF2-40B4-BE49-F238E27FC236}">
                <a16:creationId xmlns:a16="http://schemas.microsoft.com/office/drawing/2014/main" id="{9F800888-D9B6-49F1-8B90-B7E4BB43ED5B}"/>
              </a:ext>
            </a:extLst>
          </p:cNvPr>
          <p:cNvSpPr>
            <a:spLocks noGrp="1"/>
          </p:cNvSpPr>
          <p:nvPr>
            <p:ph idx="1"/>
          </p:nvPr>
        </p:nvSpPr>
        <p:spPr>
          <a:xfrm>
            <a:off x="712380" y="576235"/>
            <a:ext cx="10623762" cy="5458120"/>
          </a:xfrm>
        </p:spPr>
        <p:txBody>
          <a:bodyPr lIns="91440" tIns="45720" rIns="91440" bIns="45720" anchor="t"/>
          <a:lstStyle/>
          <a:p>
            <a:pPr>
              <a:lnSpc>
                <a:spcPct val="100000"/>
              </a:lnSpc>
              <a:spcBef>
                <a:spcPts val="0"/>
              </a:spcBef>
            </a:pPr>
            <a:r>
              <a:rPr lang="en-US">
                <a:solidFill>
                  <a:srgbClr val="0D6CB9"/>
                </a:solidFill>
                <a:ea typeface="+mn-lt"/>
                <a:cs typeface="+mn-lt"/>
              </a:rPr>
              <a:t>PEIMS</a:t>
            </a:r>
          </a:p>
          <a:p>
            <a:pPr lvl="1" fontAlgn="base"/>
            <a:r>
              <a:rPr lang="en-US" sz="2000" b="1">
                <a:ea typeface="+mn-lt"/>
                <a:cs typeface="+mn-lt"/>
              </a:rPr>
              <a:t>2020-2021</a:t>
            </a:r>
            <a:r>
              <a:rPr lang="en-US" sz="1200">
                <a:ea typeface="+mn-lt"/>
                <a:cs typeface="+mn-lt"/>
              </a:rPr>
              <a:t>​</a:t>
            </a:r>
          </a:p>
          <a:p>
            <a:pPr lvl="2" fontAlgn="base">
              <a:spcBef>
                <a:spcPts val="0"/>
              </a:spcBef>
            </a:pPr>
            <a:r>
              <a:rPr lang="en-US" sz="1600">
                <a:ea typeface="+mn-lt"/>
                <a:cs typeface="+mn-lt"/>
              </a:rPr>
              <a:t>Truancy</a:t>
            </a:r>
          </a:p>
          <a:p>
            <a:pPr lvl="2" fontAlgn="base">
              <a:spcBef>
                <a:spcPts val="0"/>
              </a:spcBef>
            </a:pPr>
            <a:r>
              <a:rPr lang="en-US" sz="1600">
                <a:ea typeface="+mn-lt"/>
                <a:cs typeface="+mn-lt"/>
              </a:rPr>
              <a:t>Additional Days School Year Program</a:t>
            </a:r>
          </a:p>
          <a:p>
            <a:pPr lvl="2" fontAlgn="base">
              <a:spcBef>
                <a:spcPts val="0"/>
              </a:spcBef>
            </a:pPr>
            <a:r>
              <a:rPr lang="en-US" sz="1600" b="1">
                <a:ea typeface="+mn-lt"/>
                <a:cs typeface="+mn-lt"/>
              </a:rPr>
              <a:t>Industry Based Certification</a:t>
            </a:r>
          </a:p>
          <a:p>
            <a:pPr lvl="2" fontAlgn="base">
              <a:spcBef>
                <a:spcPts val="0"/>
              </a:spcBef>
            </a:pPr>
            <a:r>
              <a:rPr lang="en-US" sz="1600">
                <a:ea typeface="+mn-lt"/>
                <a:cs typeface="+mn-lt"/>
              </a:rPr>
              <a:t>CTE Auto-Calculation</a:t>
            </a:r>
          </a:p>
          <a:p>
            <a:pPr lvl="2" fontAlgn="base">
              <a:spcBef>
                <a:spcPts val="0"/>
              </a:spcBef>
            </a:pPr>
            <a:r>
              <a:rPr lang="en-US" sz="1600">
                <a:ea typeface="+mn-lt"/>
                <a:cs typeface="+mn-lt"/>
              </a:rPr>
              <a:t>Submission Reminders</a:t>
            </a:r>
          </a:p>
          <a:p>
            <a:pPr lvl="2" fontAlgn="base">
              <a:spcBef>
                <a:spcPts val="0"/>
              </a:spcBef>
            </a:pPr>
            <a:r>
              <a:rPr lang="en-US" sz="1600">
                <a:ea typeface="+mn-lt"/>
                <a:cs typeface="+mn-lt"/>
              </a:rPr>
              <a:t>Submission Updates​</a:t>
            </a:r>
          </a:p>
          <a:p>
            <a:pPr lvl="2" fontAlgn="base">
              <a:spcBef>
                <a:spcPts val="0"/>
              </a:spcBef>
            </a:pPr>
            <a:r>
              <a:rPr lang="en-US" sz="1600">
                <a:ea typeface="+mn-lt"/>
                <a:cs typeface="+mn-lt"/>
              </a:rPr>
              <a:t>Current Known Issues</a:t>
            </a:r>
          </a:p>
          <a:p>
            <a:pPr lvl="1">
              <a:lnSpc>
                <a:spcPct val="107000"/>
              </a:lnSpc>
              <a:spcBef>
                <a:spcPts val="0"/>
              </a:spcBef>
            </a:pPr>
            <a:r>
              <a:rPr lang="en-US" sz="2000">
                <a:ea typeface="+mn-lt"/>
                <a:cs typeface="+mn-lt"/>
              </a:rPr>
              <a:t>2021-2022</a:t>
            </a:r>
          </a:p>
          <a:p>
            <a:pPr lvl="2">
              <a:lnSpc>
                <a:spcPct val="107000"/>
              </a:lnSpc>
              <a:spcBef>
                <a:spcPts val="0"/>
              </a:spcBef>
            </a:pPr>
            <a:r>
              <a:rPr lang="en-US" sz="1600">
                <a:ea typeface="+mn-lt"/>
                <a:cs typeface="+mn-lt"/>
              </a:rPr>
              <a:t>Expanded Learning Opportunities</a:t>
            </a:r>
          </a:p>
          <a:p>
            <a:pPr lvl="2">
              <a:lnSpc>
                <a:spcPct val="107000"/>
              </a:lnSpc>
              <a:spcBef>
                <a:spcPts val="0"/>
              </a:spcBef>
            </a:pPr>
            <a:r>
              <a:rPr lang="en-US" sz="1600">
                <a:ea typeface="+mn-lt"/>
                <a:cs typeface="+mn-lt"/>
              </a:rPr>
              <a:t>Crisis Codes</a:t>
            </a:r>
          </a:p>
          <a:p>
            <a:pPr lvl="2">
              <a:lnSpc>
                <a:spcPct val="107000"/>
              </a:lnSpc>
              <a:spcBef>
                <a:spcPts val="0"/>
              </a:spcBef>
            </a:pPr>
            <a:r>
              <a:rPr lang="en-US" sz="1600">
                <a:ea typeface="+mn-lt"/>
                <a:cs typeface="+mn-lt"/>
              </a:rPr>
              <a:t>Industry Based Certification</a:t>
            </a:r>
          </a:p>
          <a:p>
            <a:pPr lvl="2">
              <a:lnSpc>
                <a:spcPct val="107000"/>
              </a:lnSpc>
              <a:spcBef>
                <a:spcPts val="0"/>
              </a:spcBef>
            </a:pPr>
            <a:r>
              <a:rPr lang="en-US" sz="1600">
                <a:ea typeface="+mn-lt"/>
                <a:cs typeface="+mn-lt"/>
              </a:rPr>
              <a:t>Leaver Definition Update</a:t>
            </a:r>
          </a:p>
          <a:p>
            <a:pPr lvl="1" fontAlgn="base"/>
            <a:r>
              <a:rPr lang="en-US" sz="2000">
                <a:ea typeface="+mn-lt"/>
                <a:cs typeface="+mn-lt"/>
              </a:rPr>
              <a:t>2022-2023</a:t>
            </a:r>
          </a:p>
          <a:p>
            <a:pPr lvl="2" fontAlgn="base"/>
            <a:r>
              <a:rPr lang="en-US" sz="1600">
                <a:ea typeface="+mn-lt"/>
                <a:cs typeface="+mn-lt"/>
              </a:rPr>
              <a:t>Financial Aid Application Early Notice</a:t>
            </a:r>
          </a:p>
          <a:p>
            <a:pPr lvl="1" fontAlgn="base">
              <a:spcBef>
                <a:spcPts val="300"/>
              </a:spcBef>
            </a:pPr>
            <a:r>
              <a:rPr lang="en-US" sz="2000">
                <a:solidFill>
                  <a:srgbClr val="0D6CB9"/>
                </a:solidFill>
                <a:latin typeface="Calibri" panose="020F0502020204030204" pitchFamily="34" charset="0"/>
              </a:rPr>
              <a:t>Timeline​</a:t>
            </a:r>
          </a:p>
          <a:p>
            <a:pPr lvl="1" fontAlgn="base">
              <a:spcBef>
                <a:spcPts val="300"/>
              </a:spcBef>
            </a:pPr>
            <a:r>
              <a:rPr lang="en-US" sz="2000">
                <a:solidFill>
                  <a:srgbClr val="0D6CB9"/>
                </a:solidFill>
                <a:latin typeface="Calibri" panose="020F0502020204030204" pitchFamily="34" charset="0"/>
              </a:rPr>
              <a:t>Technical Resources</a:t>
            </a:r>
            <a:endParaRPr lang="en-US">
              <a:solidFill>
                <a:srgbClr val="0D6CB9"/>
              </a:solidFill>
              <a:latin typeface="Calibri" panose="020F0502020204030204" pitchFamily="34" charset="0"/>
            </a:endParaRPr>
          </a:p>
        </p:txBody>
      </p:sp>
    </p:spTree>
    <p:extLst>
      <p:ext uri="{BB962C8B-B14F-4D97-AF65-F5344CB8AC3E}">
        <p14:creationId xmlns:p14="http://schemas.microsoft.com/office/powerpoint/2010/main" val="7518025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99CCEBF0-39D5-4C40-A33A-F38722241062}"/>
              </a:ext>
            </a:extLst>
          </p:cNvPr>
          <p:cNvSpPr>
            <a:spLocks noGrp="1"/>
          </p:cNvSpPr>
          <p:nvPr>
            <p:ph idx="1"/>
          </p:nvPr>
        </p:nvSpPr>
        <p:spPr>
          <a:xfrm>
            <a:off x="2025445" y="963561"/>
            <a:ext cx="9851924" cy="5694745"/>
          </a:xfrm>
        </p:spPr>
        <p:txBody>
          <a:bodyPr/>
          <a:lstStyle/>
          <a:p>
            <a:pPr marL="0" indent="0" algn="l">
              <a:lnSpc>
                <a:spcPct val="100000"/>
              </a:lnSpc>
              <a:spcBef>
                <a:spcPts val="0"/>
              </a:spcBef>
              <a:buNone/>
            </a:pPr>
            <a:r>
              <a:rPr lang="en-US" sz="1800" b="1">
                <a:solidFill>
                  <a:schemeClr val="accent1"/>
                </a:solidFill>
                <a:ea typeface="+mn-lt"/>
                <a:cs typeface="+mn-lt"/>
              </a:rPr>
              <a:t>StudentExtension complex type</a:t>
            </a:r>
            <a:r>
              <a:rPr lang="en-US" sz="1800">
                <a:solidFill>
                  <a:schemeClr val="accent1"/>
                </a:solidFill>
                <a:ea typeface="+mn-lt"/>
                <a:cs typeface="+mn-lt"/>
              </a:rPr>
              <a:t> – Data Element Reporting Requirements</a:t>
            </a:r>
          </a:p>
          <a:p>
            <a:pPr marL="0" indent="0" algn="l">
              <a:lnSpc>
                <a:spcPct val="100000"/>
              </a:lnSpc>
              <a:spcBef>
                <a:spcPts val="0"/>
              </a:spcBef>
              <a:buNone/>
            </a:pPr>
            <a:endParaRPr lang="en-US" sz="1800">
              <a:solidFill>
                <a:schemeClr val="accent1"/>
              </a:solidFill>
              <a:ea typeface="+mn-lt"/>
              <a:cs typeface="+mn-lt"/>
            </a:endParaRPr>
          </a:p>
          <a:p>
            <a:pPr marL="0" indent="0" algn="l">
              <a:lnSpc>
                <a:spcPct val="100000"/>
              </a:lnSpc>
              <a:spcBef>
                <a:spcPts val="0"/>
              </a:spcBef>
              <a:buNone/>
            </a:pPr>
            <a:r>
              <a:rPr lang="en-US" sz="1800" b="1">
                <a:solidFill>
                  <a:schemeClr val="accent1"/>
                </a:solidFill>
                <a:ea typeface="+mn-lt"/>
                <a:cs typeface="+mn-lt"/>
              </a:rPr>
              <a:t>**TX-IndustryCertifications</a:t>
            </a:r>
          </a:p>
          <a:p>
            <a:pPr marL="0" indent="0" algn="l">
              <a:lnSpc>
                <a:spcPct val="100000"/>
              </a:lnSpc>
              <a:spcBef>
                <a:spcPts val="0"/>
              </a:spcBef>
              <a:buNone/>
            </a:pPr>
            <a:endParaRPr lang="en-US" sz="1800">
              <a:solidFill>
                <a:schemeClr val="accent1"/>
              </a:solidFill>
              <a:ea typeface="+mn-lt"/>
              <a:cs typeface="+mn-lt"/>
            </a:endParaRPr>
          </a:p>
          <a:p>
            <a:pPr marL="0" indent="0" algn="l">
              <a:lnSpc>
                <a:spcPct val="100000"/>
              </a:lnSpc>
              <a:spcBef>
                <a:spcPts val="0"/>
              </a:spcBef>
              <a:buNone/>
            </a:pPr>
            <a:r>
              <a:rPr lang="en-US" sz="1800">
                <a:solidFill>
                  <a:schemeClr val="accent1"/>
                </a:solidFill>
                <a:ea typeface="+mn-lt"/>
                <a:cs typeface="+mn-lt"/>
              </a:rPr>
              <a:t>The TX-IndustryCertifications Complex Type represents the industry-based certification(s) as student has received. This information is used by Performance Reporting for use in the College, Career, and Military Readiness components of the academic accountability system.</a:t>
            </a:r>
          </a:p>
          <a:p>
            <a:pPr marL="0" indent="0" algn="l">
              <a:lnSpc>
                <a:spcPct val="100000"/>
              </a:lnSpc>
              <a:spcBef>
                <a:spcPts val="0"/>
              </a:spcBef>
              <a:buNone/>
            </a:pPr>
            <a:endParaRPr lang="en-US" sz="1800">
              <a:solidFill>
                <a:schemeClr val="accent1"/>
              </a:solidFill>
              <a:ea typeface="+mn-lt"/>
              <a:cs typeface="+mn-lt"/>
            </a:endParaRPr>
          </a:p>
          <a:p>
            <a:pPr marL="569913" indent="0">
              <a:lnSpc>
                <a:spcPct val="100000"/>
              </a:lnSpc>
              <a:spcBef>
                <a:spcPts val="0"/>
              </a:spcBef>
              <a:buNone/>
            </a:pPr>
            <a:r>
              <a:rPr lang="en-US" sz="1800" b="1">
                <a:solidFill>
                  <a:schemeClr val="accent1"/>
                </a:solidFill>
                <a:ea typeface="+mn-lt"/>
                <a:cs typeface="+mn-lt"/>
              </a:rPr>
              <a:t>**TX-IndustryCertification</a:t>
            </a:r>
          </a:p>
          <a:p>
            <a:pPr marL="569913" indent="0">
              <a:lnSpc>
                <a:spcPct val="100000"/>
              </a:lnSpc>
              <a:spcBef>
                <a:spcPts val="0"/>
              </a:spcBef>
              <a:buNone/>
            </a:pPr>
            <a:endParaRPr lang="en-US" sz="1800">
              <a:solidFill>
                <a:schemeClr val="accent1"/>
              </a:solidFill>
              <a:ea typeface="+mn-lt"/>
              <a:cs typeface="+mn-lt"/>
            </a:endParaRPr>
          </a:p>
          <a:p>
            <a:pPr marL="569913" indent="0">
              <a:lnSpc>
                <a:spcPct val="100000"/>
              </a:lnSpc>
              <a:spcBef>
                <a:spcPts val="0"/>
              </a:spcBef>
              <a:buNone/>
            </a:pPr>
            <a:r>
              <a:rPr lang="en-US" sz="1800">
                <a:solidFill>
                  <a:schemeClr val="accent1"/>
                </a:solidFill>
                <a:ea typeface="+mn-lt"/>
                <a:cs typeface="+mn-lt"/>
              </a:rPr>
              <a:t>The TX-IndustryCertification Complex Type represents a single industry-based certification (IBC) a student has received.</a:t>
            </a:r>
          </a:p>
          <a:p>
            <a:pPr marL="569913" indent="0">
              <a:lnSpc>
                <a:spcPct val="100000"/>
              </a:lnSpc>
              <a:spcBef>
                <a:spcPts val="0"/>
              </a:spcBef>
              <a:buNone/>
            </a:pPr>
            <a:endParaRPr lang="en-US" sz="1800">
              <a:solidFill>
                <a:schemeClr val="accent1"/>
              </a:solidFill>
              <a:ea typeface="+mn-lt"/>
              <a:cs typeface="+mn-lt"/>
            </a:endParaRPr>
          </a:p>
          <a:p>
            <a:pPr marL="569913" indent="0">
              <a:lnSpc>
                <a:spcPct val="100000"/>
              </a:lnSpc>
              <a:spcBef>
                <a:spcPts val="0"/>
              </a:spcBef>
              <a:buNone/>
            </a:pPr>
            <a:r>
              <a:rPr lang="en-US" sz="1800">
                <a:solidFill>
                  <a:schemeClr val="accent1"/>
                </a:solidFill>
                <a:ea typeface="+mn-lt"/>
                <a:cs typeface="+mn-lt"/>
              </a:rPr>
              <a:t>More than one industry certification may be reported for each student. For each unique industry certification earned by a student while enrolled in a particular LEA, the complex type TX-IndustryCertification will be reported. In the XML reporting, this is known as “unbounded” and allows an XML item or set of items to be repeated as many times as needed</a:t>
            </a:r>
            <a:r>
              <a:rPr lang="en-US">
                <a:solidFill>
                  <a:schemeClr val="accent1"/>
                </a:solidFill>
                <a:ea typeface="+mn-lt"/>
                <a:cs typeface="+mn-lt"/>
              </a:rPr>
              <a:t>.</a:t>
            </a:r>
          </a:p>
        </p:txBody>
      </p:sp>
      <p:sp>
        <p:nvSpPr>
          <p:cNvPr id="9" name="Title 2">
            <a:extLst>
              <a:ext uri="{FF2B5EF4-FFF2-40B4-BE49-F238E27FC236}">
                <a16:creationId xmlns:a16="http://schemas.microsoft.com/office/drawing/2014/main" id="{A56676DF-8A07-4E64-95BB-11EAC9DA4282}"/>
              </a:ext>
            </a:extLst>
          </p:cNvPr>
          <p:cNvSpPr>
            <a:spLocks noGrp="1"/>
          </p:cNvSpPr>
          <p:nvPr>
            <p:ph type="title"/>
          </p:nvPr>
        </p:nvSpPr>
        <p:spPr>
          <a:xfrm>
            <a:off x="2201841" y="167275"/>
            <a:ext cx="9630770" cy="751350"/>
          </a:xfrm>
        </p:spPr>
        <p:txBody>
          <a:bodyPr>
            <a:normAutofit/>
          </a:bodyPr>
          <a:lstStyle/>
          <a:p>
            <a:r>
              <a:rPr lang="en-US"/>
              <a:t>Industry Based Certification</a:t>
            </a:r>
            <a:r>
              <a:rPr lang="en-US">
                <a:cs typeface="Calibri"/>
              </a:rPr>
              <a:t>: Exam Fee Guidance</a:t>
            </a:r>
            <a:endParaRPr lang="en-US"/>
          </a:p>
        </p:txBody>
      </p:sp>
    </p:spTree>
    <p:extLst>
      <p:ext uri="{BB962C8B-B14F-4D97-AF65-F5344CB8AC3E}">
        <p14:creationId xmlns:p14="http://schemas.microsoft.com/office/powerpoint/2010/main" val="3465699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99CCEBF0-39D5-4C40-A33A-F38722241062}"/>
              </a:ext>
            </a:extLst>
          </p:cNvPr>
          <p:cNvSpPr>
            <a:spLocks noGrp="1"/>
          </p:cNvSpPr>
          <p:nvPr>
            <p:ph idx="1"/>
          </p:nvPr>
        </p:nvSpPr>
        <p:spPr>
          <a:xfrm>
            <a:off x="2025445" y="963561"/>
            <a:ext cx="9851924" cy="5694745"/>
          </a:xfrm>
        </p:spPr>
        <p:txBody>
          <a:bodyPr/>
          <a:lstStyle/>
          <a:p>
            <a:pPr marL="461963" indent="0">
              <a:lnSpc>
                <a:spcPct val="100000"/>
              </a:lnSpc>
              <a:spcBef>
                <a:spcPts val="0"/>
              </a:spcBef>
              <a:buNone/>
            </a:pPr>
            <a:r>
              <a:rPr lang="en-US" sz="1800">
                <a:solidFill>
                  <a:schemeClr val="accent1"/>
                </a:solidFill>
                <a:ea typeface="+mn-lt"/>
                <a:cs typeface="+mn-lt"/>
              </a:rPr>
              <a:t>Effective dating is a method of tracking data changes over time. A new instance of the TX-IndustryCertification Complex Type will be reported each time a student earns a post-secondary industry certification or license. With each new instance of the complex type a new date should be reported in the EFFECTIVE-DATE (TX-DateCertEarned).</a:t>
            </a:r>
          </a:p>
          <a:p>
            <a:pPr marL="461963" indent="0">
              <a:lnSpc>
                <a:spcPct val="100000"/>
              </a:lnSpc>
              <a:spcBef>
                <a:spcPts val="0"/>
              </a:spcBef>
              <a:buNone/>
            </a:pPr>
            <a:endParaRPr lang="en-US" sz="2000">
              <a:solidFill>
                <a:schemeClr val="accent1"/>
              </a:solidFill>
              <a:ea typeface="+mn-lt"/>
              <a:cs typeface="+mn-lt"/>
            </a:endParaRPr>
          </a:p>
          <a:p>
            <a:pPr marL="0" indent="0">
              <a:lnSpc>
                <a:spcPct val="100000"/>
              </a:lnSpc>
              <a:spcBef>
                <a:spcPts val="0"/>
              </a:spcBef>
              <a:buNone/>
            </a:pPr>
            <a:r>
              <a:rPr lang="en-US" sz="2000" b="1">
                <a:solidFill>
                  <a:schemeClr val="accent1"/>
                </a:solidFill>
                <a:ea typeface="+mn-lt"/>
                <a:cs typeface="+mn-lt"/>
              </a:rPr>
              <a:t>EFFECTIVE-DATE (TX-DateCertEarned) (E1632) </a:t>
            </a:r>
            <a:r>
              <a:rPr lang="en-US" sz="2000">
                <a:solidFill>
                  <a:schemeClr val="accent1"/>
                </a:solidFill>
                <a:ea typeface="+mn-lt"/>
                <a:cs typeface="+mn-lt"/>
              </a:rPr>
              <a:t>indicates the date upon which the associated data values(s) is/are considered to take effect, or the associated data value(s) change(s). </a:t>
            </a:r>
          </a:p>
          <a:p>
            <a:pPr marL="0" indent="0">
              <a:lnSpc>
                <a:spcPct val="100000"/>
              </a:lnSpc>
              <a:spcBef>
                <a:spcPts val="0"/>
              </a:spcBef>
              <a:buNone/>
            </a:pPr>
            <a:endParaRPr lang="en-US" sz="2000">
              <a:solidFill>
                <a:schemeClr val="accent1"/>
              </a:solidFill>
              <a:ea typeface="+mn-lt"/>
              <a:cs typeface="+mn-lt"/>
            </a:endParaRPr>
          </a:p>
          <a:p>
            <a:pPr marL="0" indent="0">
              <a:lnSpc>
                <a:spcPct val="100000"/>
              </a:lnSpc>
              <a:spcBef>
                <a:spcPts val="0"/>
              </a:spcBef>
              <a:buNone/>
            </a:pPr>
            <a:r>
              <a:rPr lang="en-US" sz="2000">
                <a:solidFill>
                  <a:schemeClr val="accent1"/>
                </a:solidFill>
                <a:ea typeface="+mn-lt"/>
                <a:cs typeface="+mn-lt"/>
              </a:rPr>
              <a:t>For the TX-IndustryCertification Complex Type, the EFFECTIVE-DATE reflects the date the student received the industry certification.</a:t>
            </a:r>
          </a:p>
          <a:p>
            <a:pPr marL="0" indent="0">
              <a:lnSpc>
                <a:spcPct val="100000"/>
              </a:lnSpc>
              <a:spcBef>
                <a:spcPts val="0"/>
              </a:spcBef>
              <a:buNone/>
            </a:pPr>
            <a:endParaRPr lang="en-US" sz="2000" b="0" i="0">
              <a:solidFill>
                <a:schemeClr val="accent1"/>
              </a:solidFill>
              <a:effectLst/>
              <a:latin typeface="Times New Roman" panose="02020603050405020304" pitchFamily="18" charset="0"/>
              <a:ea typeface="+mn-lt"/>
              <a:cs typeface="+mn-lt"/>
            </a:endParaRPr>
          </a:p>
          <a:p>
            <a:pPr marL="0" indent="0">
              <a:lnSpc>
                <a:spcPct val="100000"/>
              </a:lnSpc>
              <a:spcBef>
                <a:spcPts val="0"/>
              </a:spcBef>
              <a:buNone/>
            </a:pPr>
            <a:endParaRPr lang="en-US" sz="1400" b="0" i="0">
              <a:solidFill>
                <a:srgbClr val="000000"/>
              </a:solidFill>
              <a:effectLst/>
              <a:latin typeface="Times New Roman" panose="02020603050405020304" pitchFamily="18" charset="0"/>
            </a:endParaRPr>
          </a:p>
        </p:txBody>
      </p:sp>
      <p:sp>
        <p:nvSpPr>
          <p:cNvPr id="9" name="Title 2">
            <a:extLst>
              <a:ext uri="{FF2B5EF4-FFF2-40B4-BE49-F238E27FC236}">
                <a16:creationId xmlns:a16="http://schemas.microsoft.com/office/drawing/2014/main" id="{66EB9B85-692D-4A78-9D7F-B2B8EF184B04}"/>
              </a:ext>
            </a:extLst>
          </p:cNvPr>
          <p:cNvSpPr>
            <a:spLocks noGrp="1"/>
          </p:cNvSpPr>
          <p:nvPr>
            <p:ph type="title"/>
          </p:nvPr>
        </p:nvSpPr>
        <p:spPr>
          <a:xfrm>
            <a:off x="2201841" y="167275"/>
            <a:ext cx="9630770" cy="751350"/>
          </a:xfrm>
        </p:spPr>
        <p:txBody>
          <a:bodyPr>
            <a:normAutofit/>
          </a:bodyPr>
          <a:lstStyle/>
          <a:p>
            <a:r>
              <a:rPr lang="en-US"/>
              <a:t>Industry Based Certification</a:t>
            </a:r>
            <a:r>
              <a:rPr lang="en-US">
                <a:cs typeface="Calibri"/>
              </a:rPr>
              <a:t>: Exam Fee Guidance</a:t>
            </a:r>
            <a:endParaRPr lang="en-US"/>
          </a:p>
        </p:txBody>
      </p:sp>
    </p:spTree>
    <p:extLst>
      <p:ext uri="{BB962C8B-B14F-4D97-AF65-F5344CB8AC3E}">
        <p14:creationId xmlns:p14="http://schemas.microsoft.com/office/powerpoint/2010/main" val="26234703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99CCEBF0-39D5-4C40-A33A-F38722241062}"/>
              </a:ext>
            </a:extLst>
          </p:cNvPr>
          <p:cNvSpPr>
            <a:spLocks noGrp="1"/>
          </p:cNvSpPr>
          <p:nvPr>
            <p:ph idx="1"/>
          </p:nvPr>
        </p:nvSpPr>
        <p:spPr>
          <a:xfrm>
            <a:off x="2025445" y="963561"/>
            <a:ext cx="9851924" cy="5694745"/>
          </a:xfrm>
        </p:spPr>
        <p:txBody>
          <a:bodyPr/>
          <a:lstStyle/>
          <a:p>
            <a:pPr marL="0" indent="0">
              <a:lnSpc>
                <a:spcPct val="100000"/>
              </a:lnSpc>
              <a:spcBef>
                <a:spcPts val="0"/>
              </a:spcBef>
              <a:buNone/>
            </a:pPr>
            <a:r>
              <a:rPr lang="en-US" sz="1800">
                <a:solidFill>
                  <a:schemeClr val="accent1"/>
                </a:solidFill>
                <a:latin typeface="Calibri" panose="020F0502020204030204" pitchFamily="34" charset="0"/>
                <a:ea typeface="+mn-lt"/>
                <a:cs typeface="Calibri" panose="020F0502020204030204" pitchFamily="34" charset="0"/>
              </a:rPr>
              <a:t>The following table illustrates when an earned Industry-Based Certification (IBC) should be reported for a given school year.</a:t>
            </a:r>
            <a:endParaRPr lang="en-US" sz="2000" b="0" i="0">
              <a:solidFill>
                <a:schemeClr val="accent1"/>
              </a:solidFill>
              <a:effectLst/>
              <a:latin typeface="Calibri" panose="020F0502020204030204" pitchFamily="34" charset="0"/>
              <a:ea typeface="+mn-lt"/>
              <a:cs typeface="Calibri" panose="020F0502020204030204" pitchFamily="34" charset="0"/>
            </a:endParaRPr>
          </a:p>
          <a:p>
            <a:pPr marL="0" indent="0">
              <a:lnSpc>
                <a:spcPct val="100000"/>
              </a:lnSpc>
              <a:spcBef>
                <a:spcPts val="0"/>
              </a:spcBef>
              <a:buNone/>
            </a:pPr>
            <a:endParaRPr lang="en-US" sz="1400" b="0" i="0">
              <a:solidFill>
                <a:srgbClr val="000000"/>
              </a:solidFill>
              <a:effectLst/>
              <a:latin typeface="Times New Roman" panose="02020603050405020304" pitchFamily="18" charset="0"/>
            </a:endParaRPr>
          </a:p>
          <a:p>
            <a:pPr marL="0" indent="0">
              <a:lnSpc>
                <a:spcPct val="100000"/>
              </a:lnSpc>
              <a:spcBef>
                <a:spcPts val="0"/>
              </a:spcBef>
              <a:buNone/>
            </a:pPr>
            <a:endParaRPr lang="en-US" sz="1400">
              <a:solidFill>
                <a:srgbClr val="000000"/>
              </a:solidFill>
              <a:latin typeface="Times New Roman" panose="02020603050405020304" pitchFamily="18" charset="0"/>
            </a:endParaRPr>
          </a:p>
          <a:p>
            <a:pPr marL="0" indent="0">
              <a:lnSpc>
                <a:spcPct val="100000"/>
              </a:lnSpc>
              <a:spcBef>
                <a:spcPts val="0"/>
              </a:spcBef>
              <a:buNone/>
            </a:pPr>
            <a:endParaRPr lang="en-US" sz="1400" b="0" i="0">
              <a:solidFill>
                <a:srgbClr val="000000"/>
              </a:solidFill>
              <a:effectLst/>
              <a:latin typeface="Times New Roman" panose="02020603050405020304" pitchFamily="18" charset="0"/>
            </a:endParaRPr>
          </a:p>
        </p:txBody>
      </p:sp>
      <p:pic>
        <p:nvPicPr>
          <p:cNvPr id="3" name="Picture 2" descr="Table&#10;&#10;Description automatically generated">
            <a:extLst>
              <a:ext uri="{FF2B5EF4-FFF2-40B4-BE49-F238E27FC236}">
                <a16:creationId xmlns:a16="http://schemas.microsoft.com/office/drawing/2014/main" id="{039DDFC7-F0E6-4903-87CB-D10744DE2F9B}"/>
              </a:ext>
            </a:extLst>
          </p:cNvPr>
          <p:cNvPicPr>
            <a:picLocks noChangeAspect="1"/>
          </p:cNvPicPr>
          <p:nvPr/>
        </p:nvPicPr>
        <p:blipFill>
          <a:blip r:embed="rId2"/>
          <a:stretch>
            <a:fillRect/>
          </a:stretch>
        </p:blipFill>
        <p:spPr>
          <a:xfrm>
            <a:off x="2031235" y="1995948"/>
            <a:ext cx="9954287" cy="3509431"/>
          </a:xfrm>
          <a:prstGeom prst="rect">
            <a:avLst/>
          </a:prstGeom>
        </p:spPr>
      </p:pic>
      <p:sp>
        <p:nvSpPr>
          <p:cNvPr id="10" name="Title 2">
            <a:extLst>
              <a:ext uri="{FF2B5EF4-FFF2-40B4-BE49-F238E27FC236}">
                <a16:creationId xmlns:a16="http://schemas.microsoft.com/office/drawing/2014/main" id="{576D6A69-5C22-40BB-BBC4-28D0BAF20E22}"/>
              </a:ext>
            </a:extLst>
          </p:cNvPr>
          <p:cNvSpPr>
            <a:spLocks noGrp="1"/>
          </p:cNvSpPr>
          <p:nvPr>
            <p:ph type="title"/>
          </p:nvPr>
        </p:nvSpPr>
        <p:spPr>
          <a:xfrm>
            <a:off x="2201841" y="167275"/>
            <a:ext cx="9630770" cy="751350"/>
          </a:xfrm>
        </p:spPr>
        <p:txBody>
          <a:bodyPr>
            <a:normAutofit/>
          </a:bodyPr>
          <a:lstStyle/>
          <a:p>
            <a:r>
              <a:rPr lang="en-US"/>
              <a:t>Industry Based Certification</a:t>
            </a:r>
            <a:r>
              <a:rPr lang="en-US">
                <a:cs typeface="Calibri"/>
              </a:rPr>
              <a:t>: Exam Fee Guidance</a:t>
            </a:r>
            <a:endParaRPr lang="en-US"/>
          </a:p>
        </p:txBody>
      </p:sp>
    </p:spTree>
    <p:extLst>
      <p:ext uri="{BB962C8B-B14F-4D97-AF65-F5344CB8AC3E}">
        <p14:creationId xmlns:p14="http://schemas.microsoft.com/office/powerpoint/2010/main" val="23569690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99CCEBF0-39D5-4C40-A33A-F38722241062}"/>
              </a:ext>
            </a:extLst>
          </p:cNvPr>
          <p:cNvSpPr>
            <a:spLocks noGrp="1"/>
          </p:cNvSpPr>
          <p:nvPr>
            <p:ph idx="1"/>
          </p:nvPr>
        </p:nvSpPr>
        <p:spPr>
          <a:xfrm>
            <a:off x="2025445" y="963561"/>
            <a:ext cx="9851924" cy="5694745"/>
          </a:xfrm>
        </p:spPr>
        <p:txBody>
          <a:bodyPr/>
          <a:lstStyle/>
          <a:p>
            <a:pPr marL="58738" indent="0">
              <a:lnSpc>
                <a:spcPct val="100000"/>
              </a:lnSpc>
              <a:spcBef>
                <a:spcPts val="0"/>
              </a:spcBef>
              <a:buNone/>
            </a:pPr>
            <a:r>
              <a:rPr lang="en-US" sz="2000" b="1">
                <a:solidFill>
                  <a:schemeClr val="accent1"/>
                </a:solidFill>
                <a:ea typeface="+mn-lt"/>
                <a:cs typeface="+mn-lt"/>
              </a:rPr>
              <a:t>POST-SECONDARY-CERTIFICATION-LICENSURE-CODE (E1640) </a:t>
            </a:r>
            <a:r>
              <a:rPr lang="en-US" sz="2000">
                <a:solidFill>
                  <a:schemeClr val="accent1"/>
                </a:solidFill>
                <a:ea typeface="+mn-lt"/>
                <a:cs typeface="+mn-lt"/>
              </a:rPr>
              <a:t>indicates a nationally or internationally recognized business or industry certification or license earned by a student. The industry certifications are limited to the choices in code table C214.</a:t>
            </a:r>
          </a:p>
          <a:p>
            <a:pPr marL="58738" indent="0">
              <a:lnSpc>
                <a:spcPct val="100000"/>
              </a:lnSpc>
              <a:spcBef>
                <a:spcPts val="0"/>
              </a:spcBef>
              <a:buNone/>
            </a:pPr>
            <a:endParaRPr lang="en-US" sz="2000">
              <a:solidFill>
                <a:schemeClr val="accent1"/>
              </a:solidFill>
              <a:ea typeface="+mn-lt"/>
              <a:cs typeface="+mn-lt"/>
            </a:endParaRPr>
          </a:p>
          <a:p>
            <a:pPr marL="58738" indent="0">
              <a:lnSpc>
                <a:spcPct val="100000"/>
              </a:lnSpc>
              <a:spcBef>
                <a:spcPts val="0"/>
              </a:spcBef>
              <a:buNone/>
            </a:pPr>
            <a:r>
              <a:rPr lang="en-US" sz="2000" b="1">
                <a:solidFill>
                  <a:schemeClr val="accent1"/>
                </a:solidFill>
                <a:ea typeface="+mn-lt"/>
                <a:cs typeface="+mn-lt"/>
              </a:rPr>
              <a:t>IBC-EXAM-FEE-AMOUNT (E1654) </a:t>
            </a:r>
            <a:r>
              <a:rPr lang="en-US" sz="2000">
                <a:solidFill>
                  <a:schemeClr val="accent1"/>
                </a:solidFill>
                <a:ea typeface="+mn-lt"/>
                <a:cs typeface="+mn-lt"/>
              </a:rPr>
              <a:t>identifies the amount of money that was paid for a student’s industry certification exam by the local education agency </a:t>
            </a:r>
            <a:r>
              <a:rPr lang="en-US" sz="2000" strike="sngStrike">
                <a:solidFill>
                  <a:schemeClr val="accent1"/>
                </a:solidFill>
                <a:highlight>
                  <a:srgbClr val="FFFF00"/>
                </a:highlight>
                <a:ea typeface="+mn-lt"/>
                <a:cs typeface="+mn-lt"/>
              </a:rPr>
              <a:t>or the student</a:t>
            </a:r>
            <a:r>
              <a:rPr lang="en-US" sz="2000">
                <a:solidFill>
                  <a:schemeClr val="accent1"/>
                </a:solidFill>
                <a:ea typeface="+mn-lt"/>
                <a:cs typeface="+mn-lt"/>
              </a:rPr>
              <a:t>.</a:t>
            </a:r>
          </a:p>
          <a:p>
            <a:pPr marL="58738" indent="0">
              <a:lnSpc>
                <a:spcPct val="100000"/>
              </a:lnSpc>
              <a:spcBef>
                <a:spcPts val="0"/>
              </a:spcBef>
              <a:buNone/>
            </a:pPr>
            <a:endParaRPr lang="en-US" sz="2000">
              <a:solidFill>
                <a:schemeClr val="accent1"/>
              </a:solidFill>
              <a:ea typeface="+mn-lt"/>
              <a:cs typeface="+mn-lt"/>
            </a:endParaRPr>
          </a:p>
          <a:p>
            <a:pPr marL="58738" indent="0">
              <a:lnSpc>
                <a:spcPct val="100000"/>
              </a:lnSpc>
              <a:spcBef>
                <a:spcPts val="0"/>
              </a:spcBef>
              <a:buNone/>
            </a:pPr>
            <a:r>
              <a:rPr lang="en-US" sz="2000">
                <a:solidFill>
                  <a:schemeClr val="accent1"/>
                </a:solidFill>
                <a:highlight>
                  <a:srgbClr val="FFFF00"/>
                </a:highlight>
                <a:ea typeface="+mn-lt"/>
                <a:cs typeface="+mn-lt"/>
              </a:rPr>
              <a:t>For an industry certification or licensure, this is the amount paid by or for the student to take the industry certification exam. An exam fee will be reported for each certification exam taken. The LEA will be reimbursed for the highest exam fee. Each student is entitled to one passed certification examination at state cost in grades 9-12, of which the LEA is entitled to a reimbursement from TEA for up to $700. LEAs cannot receive more than one reimbursement per student for a passed exam. If the student pays for the exam fee, the LEA will reimburse the student.</a:t>
            </a:r>
          </a:p>
          <a:p>
            <a:pPr marL="58738" indent="0">
              <a:lnSpc>
                <a:spcPct val="100000"/>
              </a:lnSpc>
              <a:spcBef>
                <a:spcPts val="0"/>
              </a:spcBef>
              <a:buNone/>
            </a:pPr>
            <a:endParaRPr lang="en-US" sz="1800">
              <a:solidFill>
                <a:schemeClr val="accent1"/>
              </a:solidFill>
              <a:ea typeface="+mn-lt"/>
              <a:cs typeface="+mn-lt"/>
            </a:endParaRPr>
          </a:p>
          <a:p>
            <a:pPr marL="0" indent="0">
              <a:lnSpc>
                <a:spcPct val="100000"/>
              </a:lnSpc>
              <a:spcBef>
                <a:spcPts val="0"/>
              </a:spcBef>
              <a:buNone/>
            </a:pPr>
            <a:endParaRPr lang="en-US" sz="1400" b="0" i="0">
              <a:solidFill>
                <a:srgbClr val="000000"/>
              </a:solidFill>
              <a:effectLst/>
              <a:latin typeface="Times New Roman" panose="02020603050405020304" pitchFamily="18" charset="0"/>
            </a:endParaRPr>
          </a:p>
        </p:txBody>
      </p:sp>
      <p:sp>
        <p:nvSpPr>
          <p:cNvPr id="9" name="Title 2">
            <a:extLst>
              <a:ext uri="{FF2B5EF4-FFF2-40B4-BE49-F238E27FC236}">
                <a16:creationId xmlns:a16="http://schemas.microsoft.com/office/drawing/2014/main" id="{2F06D300-4284-4F9D-84BE-82E601E66C20}"/>
              </a:ext>
            </a:extLst>
          </p:cNvPr>
          <p:cNvSpPr>
            <a:spLocks noGrp="1"/>
          </p:cNvSpPr>
          <p:nvPr>
            <p:ph type="title"/>
          </p:nvPr>
        </p:nvSpPr>
        <p:spPr>
          <a:xfrm>
            <a:off x="2201841" y="167275"/>
            <a:ext cx="9630770" cy="751350"/>
          </a:xfrm>
        </p:spPr>
        <p:txBody>
          <a:bodyPr>
            <a:normAutofit/>
          </a:bodyPr>
          <a:lstStyle/>
          <a:p>
            <a:r>
              <a:rPr lang="en-US"/>
              <a:t>Industry Based Certification</a:t>
            </a:r>
            <a:r>
              <a:rPr lang="en-US">
                <a:cs typeface="Calibri"/>
              </a:rPr>
              <a:t>: Exam Fee Guidance</a:t>
            </a:r>
            <a:endParaRPr lang="en-US"/>
          </a:p>
        </p:txBody>
      </p:sp>
    </p:spTree>
    <p:extLst>
      <p:ext uri="{BB962C8B-B14F-4D97-AF65-F5344CB8AC3E}">
        <p14:creationId xmlns:p14="http://schemas.microsoft.com/office/powerpoint/2010/main" val="35663622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99CCEBF0-39D5-4C40-A33A-F38722241062}"/>
              </a:ext>
            </a:extLst>
          </p:cNvPr>
          <p:cNvSpPr>
            <a:spLocks noGrp="1"/>
          </p:cNvSpPr>
          <p:nvPr>
            <p:ph idx="1"/>
          </p:nvPr>
        </p:nvSpPr>
        <p:spPr>
          <a:xfrm>
            <a:off x="2025445" y="963561"/>
            <a:ext cx="9851924" cy="5694745"/>
          </a:xfrm>
        </p:spPr>
        <p:txBody>
          <a:bodyPr/>
          <a:lstStyle/>
          <a:p>
            <a:pPr marL="461963" indent="0">
              <a:lnSpc>
                <a:spcPct val="100000"/>
              </a:lnSpc>
              <a:spcBef>
                <a:spcPts val="0"/>
              </a:spcBef>
              <a:buNone/>
            </a:pPr>
            <a:endParaRPr lang="en-US" sz="1800">
              <a:solidFill>
                <a:schemeClr val="accent1"/>
              </a:solidFill>
              <a:ea typeface="+mn-lt"/>
              <a:cs typeface="+mn-lt"/>
            </a:endParaRPr>
          </a:p>
          <a:p>
            <a:pPr marL="58738" indent="0">
              <a:lnSpc>
                <a:spcPct val="100000"/>
              </a:lnSpc>
              <a:spcBef>
                <a:spcPts val="0"/>
              </a:spcBef>
              <a:buNone/>
            </a:pPr>
            <a:r>
              <a:rPr lang="en-US" sz="2000">
                <a:solidFill>
                  <a:schemeClr val="accent1"/>
                </a:solidFill>
                <a:highlight>
                  <a:srgbClr val="FFFF00"/>
                </a:highlight>
                <a:ea typeface="+mn-lt"/>
                <a:cs typeface="+mn-lt"/>
              </a:rPr>
              <a:t>TEA will reimburse the first reported IBC exam in PEIMS with an associated cost greater than $0. Since only one reimbursement per student in grades 9-12 will be provided, LEAs should only report an IBC-EXAM-FEE-AMOUNT greater than $0 for the certification for which they wish to be reimbursed. If an LEA reports more than one IBC-EXAM-FEE-AMOUNT for a student, the first certification earned with an amount greater than $0 will be reimbursed. If there is more than one certification earned on the same day that is reported with an amount greater than $0, the higher amount will be reimbursed.</a:t>
            </a:r>
          </a:p>
          <a:p>
            <a:pPr marL="461963" indent="0">
              <a:lnSpc>
                <a:spcPct val="100000"/>
              </a:lnSpc>
              <a:spcBef>
                <a:spcPts val="0"/>
              </a:spcBef>
              <a:buNone/>
            </a:pPr>
            <a:endParaRPr lang="en-US" sz="2000">
              <a:solidFill>
                <a:schemeClr val="accent1"/>
              </a:solidFill>
              <a:highlight>
                <a:srgbClr val="FFFF00"/>
              </a:highlight>
              <a:ea typeface="+mn-lt"/>
              <a:cs typeface="+mn-lt"/>
            </a:endParaRPr>
          </a:p>
          <a:p>
            <a:pPr marL="58738" indent="0">
              <a:lnSpc>
                <a:spcPct val="100000"/>
              </a:lnSpc>
              <a:spcBef>
                <a:spcPts val="0"/>
              </a:spcBef>
              <a:buNone/>
            </a:pPr>
            <a:r>
              <a:rPr lang="en-US" sz="2000">
                <a:solidFill>
                  <a:schemeClr val="accent1"/>
                </a:solidFill>
                <a:highlight>
                  <a:srgbClr val="FFFF00"/>
                </a:highlight>
                <a:ea typeface="+mn-lt"/>
                <a:cs typeface="+mn-lt"/>
              </a:rPr>
              <a:t>If multiple LEAs report an IBC-EXAM-FEE-AMOUNT for the same student, the first LEA will be considered for reimbursement (the LEA in which the student was enrolled at the time of examination and the LEA that paid for the certification examination). LEAs should utilize the TREx platform to minimize duplicate reporting. </a:t>
            </a:r>
          </a:p>
          <a:p>
            <a:pPr marL="58738" indent="0">
              <a:lnSpc>
                <a:spcPct val="100000"/>
              </a:lnSpc>
              <a:spcBef>
                <a:spcPts val="0"/>
              </a:spcBef>
              <a:buNone/>
            </a:pPr>
            <a:endParaRPr lang="en-US" sz="2000">
              <a:solidFill>
                <a:schemeClr val="accent1"/>
              </a:solidFill>
              <a:highlight>
                <a:srgbClr val="FFFF00"/>
              </a:highlight>
              <a:ea typeface="+mn-lt"/>
              <a:cs typeface="+mn-lt"/>
            </a:endParaRPr>
          </a:p>
          <a:p>
            <a:pPr marL="58738" indent="0">
              <a:lnSpc>
                <a:spcPct val="100000"/>
              </a:lnSpc>
              <a:spcBef>
                <a:spcPts val="0"/>
              </a:spcBef>
              <a:buNone/>
            </a:pPr>
            <a:r>
              <a:rPr lang="en-US" sz="2000">
                <a:solidFill>
                  <a:schemeClr val="accent1"/>
                </a:solidFill>
                <a:highlight>
                  <a:srgbClr val="FFFF00"/>
                </a:highlight>
                <a:ea typeface="+mn-lt"/>
                <a:cs typeface="+mn-lt"/>
              </a:rPr>
              <a:t>For more information, refer to House Bill 3: Industry-Based Certification Reimbursements.</a:t>
            </a:r>
            <a:endParaRPr lang="en-US" sz="2400" b="0" i="0">
              <a:solidFill>
                <a:schemeClr val="accent1"/>
              </a:solidFill>
              <a:effectLst/>
              <a:highlight>
                <a:srgbClr val="FFFF00"/>
              </a:highlight>
              <a:ea typeface="+mn-lt"/>
              <a:cs typeface="+mn-lt"/>
            </a:endParaRPr>
          </a:p>
          <a:p>
            <a:pPr marL="0" indent="0">
              <a:lnSpc>
                <a:spcPct val="100000"/>
              </a:lnSpc>
              <a:spcBef>
                <a:spcPts val="0"/>
              </a:spcBef>
              <a:buNone/>
            </a:pPr>
            <a:endParaRPr lang="en-US" sz="1400" b="0" i="0">
              <a:solidFill>
                <a:srgbClr val="000000"/>
              </a:solidFill>
              <a:effectLst/>
              <a:latin typeface="Times New Roman" panose="02020603050405020304" pitchFamily="18" charset="0"/>
            </a:endParaRPr>
          </a:p>
        </p:txBody>
      </p:sp>
      <p:sp>
        <p:nvSpPr>
          <p:cNvPr id="9" name="Title 2">
            <a:extLst>
              <a:ext uri="{FF2B5EF4-FFF2-40B4-BE49-F238E27FC236}">
                <a16:creationId xmlns:a16="http://schemas.microsoft.com/office/drawing/2014/main" id="{76EDC21E-F3BC-43CE-9842-802C45F658E9}"/>
              </a:ext>
            </a:extLst>
          </p:cNvPr>
          <p:cNvSpPr>
            <a:spLocks noGrp="1"/>
          </p:cNvSpPr>
          <p:nvPr>
            <p:ph type="title"/>
          </p:nvPr>
        </p:nvSpPr>
        <p:spPr>
          <a:xfrm>
            <a:off x="2201841" y="167275"/>
            <a:ext cx="9630770" cy="751350"/>
          </a:xfrm>
        </p:spPr>
        <p:txBody>
          <a:bodyPr>
            <a:normAutofit/>
          </a:bodyPr>
          <a:lstStyle/>
          <a:p>
            <a:r>
              <a:rPr lang="en-US"/>
              <a:t>Industry Based Certification</a:t>
            </a:r>
            <a:r>
              <a:rPr lang="en-US">
                <a:cs typeface="Calibri"/>
              </a:rPr>
              <a:t>: Exam Fee Guidance</a:t>
            </a:r>
            <a:endParaRPr lang="en-US"/>
          </a:p>
        </p:txBody>
      </p:sp>
    </p:spTree>
    <p:extLst>
      <p:ext uri="{BB962C8B-B14F-4D97-AF65-F5344CB8AC3E}">
        <p14:creationId xmlns:p14="http://schemas.microsoft.com/office/powerpoint/2010/main" val="368766848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99CCEBF0-39D5-4C40-A33A-F38722241062}"/>
              </a:ext>
            </a:extLst>
          </p:cNvPr>
          <p:cNvSpPr>
            <a:spLocks noGrp="1"/>
          </p:cNvSpPr>
          <p:nvPr>
            <p:ph idx="1"/>
          </p:nvPr>
        </p:nvSpPr>
        <p:spPr>
          <a:xfrm>
            <a:off x="2025445" y="963561"/>
            <a:ext cx="9851924" cy="5694745"/>
          </a:xfrm>
        </p:spPr>
        <p:txBody>
          <a:bodyPr/>
          <a:lstStyle/>
          <a:p>
            <a:pPr marL="461963" indent="0">
              <a:lnSpc>
                <a:spcPct val="100000"/>
              </a:lnSpc>
              <a:spcBef>
                <a:spcPts val="0"/>
              </a:spcBef>
              <a:buNone/>
            </a:pPr>
            <a:endParaRPr lang="en-US" sz="1800">
              <a:solidFill>
                <a:schemeClr val="accent1"/>
              </a:solidFill>
              <a:ea typeface="+mn-lt"/>
              <a:cs typeface="+mn-lt"/>
            </a:endParaRPr>
          </a:p>
          <a:p>
            <a:pPr marL="58738" indent="0">
              <a:lnSpc>
                <a:spcPct val="100000"/>
              </a:lnSpc>
              <a:spcBef>
                <a:spcPts val="0"/>
              </a:spcBef>
              <a:buNone/>
            </a:pPr>
            <a:r>
              <a:rPr lang="en-US" sz="2000" b="1">
                <a:solidFill>
                  <a:schemeClr val="accent1"/>
                </a:solidFill>
                <a:ea typeface="+mn-lt"/>
                <a:cs typeface="+mn-lt"/>
              </a:rPr>
              <a:t>IBC-VENDOR-CODE</a:t>
            </a:r>
            <a:r>
              <a:rPr lang="en-US" sz="2000">
                <a:solidFill>
                  <a:schemeClr val="accent1"/>
                </a:solidFill>
                <a:ea typeface="+mn-lt"/>
                <a:cs typeface="+mn-lt"/>
              </a:rPr>
              <a:t> </a:t>
            </a:r>
            <a:r>
              <a:rPr lang="en-US" sz="2000" b="1">
                <a:solidFill>
                  <a:schemeClr val="accent1"/>
                </a:solidFill>
                <a:ea typeface="+mn-lt"/>
                <a:cs typeface="+mn-lt"/>
              </a:rPr>
              <a:t>(E1655) </a:t>
            </a:r>
            <a:r>
              <a:rPr lang="en-US" sz="2000">
                <a:solidFill>
                  <a:schemeClr val="accent1"/>
                </a:solidFill>
                <a:ea typeface="+mn-lt"/>
                <a:cs typeface="+mn-lt"/>
              </a:rPr>
              <a:t>identifies the organization or company that offered the service.</a:t>
            </a:r>
          </a:p>
          <a:p>
            <a:pPr marL="58738" indent="0">
              <a:lnSpc>
                <a:spcPct val="100000"/>
              </a:lnSpc>
              <a:spcBef>
                <a:spcPts val="0"/>
              </a:spcBef>
              <a:buNone/>
            </a:pPr>
            <a:endParaRPr lang="en-US" sz="2000">
              <a:solidFill>
                <a:schemeClr val="accent1"/>
              </a:solidFill>
              <a:ea typeface="+mn-lt"/>
              <a:cs typeface="+mn-lt"/>
            </a:endParaRPr>
          </a:p>
          <a:p>
            <a:pPr marL="58738" indent="0">
              <a:lnSpc>
                <a:spcPct val="100000"/>
              </a:lnSpc>
              <a:spcBef>
                <a:spcPts val="0"/>
              </a:spcBef>
              <a:buNone/>
            </a:pPr>
            <a:r>
              <a:rPr lang="en-US" sz="2000">
                <a:solidFill>
                  <a:schemeClr val="accent1"/>
                </a:solidFill>
                <a:ea typeface="+mn-lt"/>
                <a:cs typeface="+mn-lt"/>
              </a:rPr>
              <a:t>For an industry certification or licensure, this is the vendor or organization that administered the certification exam. The vendor code must be reported for each certification exam taken.</a:t>
            </a:r>
          </a:p>
          <a:p>
            <a:pPr marL="58738" indent="0">
              <a:lnSpc>
                <a:spcPct val="100000"/>
              </a:lnSpc>
              <a:spcBef>
                <a:spcPts val="0"/>
              </a:spcBef>
              <a:buNone/>
            </a:pPr>
            <a:endParaRPr lang="en-US" sz="2000">
              <a:solidFill>
                <a:schemeClr val="accent1"/>
              </a:solidFill>
              <a:highlight>
                <a:srgbClr val="FFFF00"/>
              </a:highlight>
              <a:ea typeface="+mn-lt"/>
              <a:cs typeface="+mn-lt"/>
            </a:endParaRPr>
          </a:p>
          <a:p>
            <a:pPr marL="58738" indent="0">
              <a:lnSpc>
                <a:spcPct val="100000"/>
              </a:lnSpc>
              <a:spcBef>
                <a:spcPts val="0"/>
              </a:spcBef>
              <a:buNone/>
            </a:pPr>
            <a:r>
              <a:rPr lang="en-US" sz="2000">
                <a:solidFill>
                  <a:schemeClr val="accent1"/>
                </a:solidFill>
                <a:highlight>
                  <a:srgbClr val="FFFF00"/>
                </a:highlight>
                <a:ea typeface="+mn-lt"/>
                <a:cs typeface="+mn-lt"/>
              </a:rPr>
              <a:t>The College, Career, and Military Preparation (CCMP) Division of TEA maintains the following list of Industry Certification exams cross walked to the approved vendors providing the exam: </a:t>
            </a:r>
          </a:p>
          <a:p>
            <a:pPr marL="58738" indent="0">
              <a:lnSpc>
                <a:spcPct val="100000"/>
              </a:lnSpc>
              <a:spcBef>
                <a:spcPts val="0"/>
              </a:spcBef>
              <a:buNone/>
            </a:pPr>
            <a:endParaRPr lang="en-US" sz="2000">
              <a:solidFill>
                <a:schemeClr val="accent1"/>
              </a:solidFill>
              <a:highlight>
                <a:srgbClr val="FFFF00"/>
              </a:highlight>
              <a:ea typeface="+mn-lt"/>
              <a:cs typeface="+mn-lt"/>
            </a:endParaRPr>
          </a:p>
          <a:p>
            <a:pPr marL="58738" indent="0">
              <a:lnSpc>
                <a:spcPct val="100000"/>
              </a:lnSpc>
              <a:spcBef>
                <a:spcPts val="0"/>
              </a:spcBef>
              <a:buNone/>
            </a:pPr>
            <a:r>
              <a:rPr lang="en-US" sz="2000">
                <a:solidFill>
                  <a:schemeClr val="accent1"/>
                </a:solidFill>
                <a:highlight>
                  <a:srgbClr val="FFFF00"/>
                </a:highlight>
                <a:ea typeface="+mn-lt"/>
                <a:cs typeface="+mn-lt"/>
                <a:hlinkClick r:id="rId2"/>
              </a:rPr>
              <a:t>Industry-Based Certification Approved Vendor Crosswalk.</a:t>
            </a:r>
            <a:endParaRPr lang="en-US" sz="1400" b="0" i="0">
              <a:solidFill>
                <a:srgbClr val="000000"/>
              </a:solidFill>
              <a:effectLst/>
              <a:latin typeface="Times New Roman" panose="02020603050405020304" pitchFamily="18" charset="0"/>
            </a:endParaRPr>
          </a:p>
        </p:txBody>
      </p:sp>
      <p:sp>
        <p:nvSpPr>
          <p:cNvPr id="9" name="Title 2">
            <a:extLst>
              <a:ext uri="{FF2B5EF4-FFF2-40B4-BE49-F238E27FC236}">
                <a16:creationId xmlns:a16="http://schemas.microsoft.com/office/drawing/2014/main" id="{AF77957A-5477-41F7-90F4-AF3383A66033}"/>
              </a:ext>
            </a:extLst>
          </p:cNvPr>
          <p:cNvSpPr>
            <a:spLocks noGrp="1"/>
          </p:cNvSpPr>
          <p:nvPr>
            <p:ph type="title"/>
          </p:nvPr>
        </p:nvSpPr>
        <p:spPr>
          <a:xfrm>
            <a:off x="2201841" y="167275"/>
            <a:ext cx="9630770" cy="751350"/>
          </a:xfrm>
        </p:spPr>
        <p:txBody>
          <a:bodyPr>
            <a:normAutofit/>
          </a:bodyPr>
          <a:lstStyle/>
          <a:p>
            <a:r>
              <a:rPr lang="en-US"/>
              <a:t>Industry Based Certification</a:t>
            </a:r>
            <a:r>
              <a:rPr lang="en-US">
                <a:cs typeface="Calibri"/>
              </a:rPr>
              <a:t>: Exam Fee Guidance</a:t>
            </a:r>
            <a:endParaRPr lang="en-US"/>
          </a:p>
        </p:txBody>
      </p:sp>
    </p:spTree>
    <p:extLst>
      <p:ext uri="{BB962C8B-B14F-4D97-AF65-F5344CB8AC3E}">
        <p14:creationId xmlns:p14="http://schemas.microsoft.com/office/powerpoint/2010/main" val="25355483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B7726A92-BC31-4481-93A2-EECFCB56AD22}"/>
              </a:ext>
            </a:extLst>
          </p:cNvPr>
          <p:cNvSpPr>
            <a:spLocks noGrp="1"/>
          </p:cNvSpPr>
          <p:nvPr>
            <p:ph type="title"/>
          </p:nvPr>
        </p:nvSpPr>
        <p:spPr>
          <a:xfrm>
            <a:off x="712380" y="0"/>
            <a:ext cx="11121657" cy="751350"/>
          </a:xfrm>
        </p:spPr>
        <p:txBody>
          <a:bodyPr/>
          <a:lstStyle/>
          <a:p>
            <a:r>
              <a:rPr lang="en-US">
                <a:cs typeface="Calibri"/>
              </a:rPr>
              <a:t>AGENDA</a:t>
            </a:r>
            <a:endParaRPr lang="en-US"/>
          </a:p>
        </p:txBody>
      </p:sp>
      <p:sp>
        <p:nvSpPr>
          <p:cNvPr id="4" name="Content Placeholder 3">
            <a:extLst>
              <a:ext uri="{FF2B5EF4-FFF2-40B4-BE49-F238E27FC236}">
                <a16:creationId xmlns:a16="http://schemas.microsoft.com/office/drawing/2014/main" id="{9F800888-D9B6-49F1-8B90-B7E4BB43ED5B}"/>
              </a:ext>
            </a:extLst>
          </p:cNvPr>
          <p:cNvSpPr>
            <a:spLocks noGrp="1"/>
          </p:cNvSpPr>
          <p:nvPr>
            <p:ph idx="1"/>
          </p:nvPr>
        </p:nvSpPr>
        <p:spPr>
          <a:xfrm>
            <a:off x="712380" y="631595"/>
            <a:ext cx="10623762" cy="5402759"/>
          </a:xfrm>
        </p:spPr>
        <p:txBody>
          <a:bodyPr lIns="91440" tIns="45720" rIns="91440" bIns="45720" anchor="t"/>
          <a:lstStyle/>
          <a:p>
            <a:pPr>
              <a:lnSpc>
                <a:spcPct val="100000"/>
              </a:lnSpc>
              <a:spcBef>
                <a:spcPts val="0"/>
              </a:spcBef>
            </a:pPr>
            <a:r>
              <a:rPr lang="en-US" b="1">
                <a:solidFill>
                  <a:srgbClr val="0D6CB9"/>
                </a:solidFill>
                <a:ea typeface="+mn-lt"/>
                <a:cs typeface="+mn-lt"/>
              </a:rPr>
              <a:t>PEIMS</a:t>
            </a:r>
          </a:p>
          <a:p>
            <a:pPr lvl="1" fontAlgn="base"/>
            <a:r>
              <a:rPr lang="en-US" sz="2000" b="1">
                <a:ea typeface="+mn-lt"/>
                <a:cs typeface="+mn-lt"/>
              </a:rPr>
              <a:t>2020-2021</a:t>
            </a:r>
            <a:r>
              <a:rPr lang="en-US" sz="1200" b="1">
                <a:ea typeface="+mn-lt"/>
                <a:cs typeface="+mn-lt"/>
              </a:rPr>
              <a:t>​</a:t>
            </a:r>
          </a:p>
          <a:p>
            <a:pPr lvl="2" fontAlgn="base">
              <a:spcBef>
                <a:spcPts val="0"/>
              </a:spcBef>
            </a:pPr>
            <a:r>
              <a:rPr lang="en-US" sz="1600" b="1">
                <a:ea typeface="+mn-lt"/>
                <a:cs typeface="+mn-lt"/>
              </a:rPr>
              <a:t>Truancy</a:t>
            </a:r>
          </a:p>
          <a:p>
            <a:pPr lvl="2" fontAlgn="base">
              <a:spcBef>
                <a:spcPts val="0"/>
              </a:spcBef>
            </a:pPr>
            <a:r>
              <a:rPr lang="en-US" sz="1600">
                <a:ea typeface="+mn-lt"/>
                <a:cs typeface="+mn-lt"/>
              </a:rPr>
              <a:t>Additional Days School Year Program</a:t>
            </a:r>
          </a:p>
          <a:p>
            <a:pPr lvl="2" fontAlgn="base">
              <a:spcBef>
                <a:spcPts val="0"/>
              </a:spcBef>
            </a:pPr>
            <a:r>
              <a:rPr lang="en-US" sz="1600">
                <a:ea typeface="+mn-lt"/>
                <a:cs typeface="+mn-lt"/>
              </a:rPr>
              <a:t>Industry Based Certification</a:t>
            </a:r>
          </a:p>
          <a:p>
            <a:pPr lvl="2" fontAlgn="base">
              <a:spcBef>
                <a:spcPts val="0"/>
              </a:spcBef>
            </a:pPr>
            <a:r>
              <a:rPr lang="en-US" sz="1600">
                <a:ea typeface="+mn-lt"/>
                <a:cs typeface="+mn-lt"/>
              </a:rPr>
              <a:t>CTE Auto-Calculation</a:t>
            </a:r>
          </a:p>
          <a:p>
            <a:pPr lvl="2" fontAlgn="base">
              <a:spcBef>
                <a:spcPts val="0"/>
              </a:spcBef>
            </a:pPr>
            <a:r>
              <a:rPr lang="en-US" sz="1600">
                <a:ea typeface="+mn-lt"/>
                <a:cs typeface="+mn-lt"/>
              </a:rPr>
              <a:t>Submission Reminders</a:t>
            </a:r>
          </a:p>
          <a:p>
            <a:pPr lvl="2" fontAlgn="base">
              <a:spcBef>
                <a:spcPts val="0"/>
              </a:spcBef>
            </a:pPr>
            <a:r>
              <a:rPr lang="en-US" sz="1600">
                <a:ea typeface="+mn-lt"/>
                <a:cs typeface="+mn-lt"/>
              </a:rPr>
              <a:t>Submission Updates​</a:t>
            </a:r>
          </a:p>
          <a:p>
            <a:pPr lvl="2" fontAlgn="base">
              <a:spcBef>
                <a:spcPts val="0"/>
              </a:spcBef>
            </a:pPr>
            <a:r>
              <a:rPr lang="en-US" sz="1600">
                <a:ea typeface="+mn-lt"/>
                <a:cs typeface="+mn-lt"/>
              </a:rPr>
              <a:t>Current Known Issues</a:t>
            </a:r>
          </a:p>
          <a:p>
            <a:pPr lvl="1">
              <a:lnSpc>
                <a:spcPct val="107000"/>
              </a:lnSpc>
              <a:spcBef>
                <a:spcPts val="0"/>
              </a:spcBef>
            </a:pPr>
            <a:r>
              <a:rPr lang="en-US" sz="2000">
                <a:ea typeface="+mn-lt"/>
                <a:cs typeface="+mn-lt"/>
              </a:rPr>
              <a:t>2021-2022</a:t>
            </a:r>
          </a:p>
          <a:p>
            <a:pPr lvl="2">
              <a:lnSpc>
                <a:spcPct val="107000"/>
              </a:lnSpc>
              <a:spcBef>
                <a:spcPts val="0"/>
              </a:spcBef>
            </a:pPr>
            <a:r>
              <a:rPr lang="en-US" sz="1600">
                <a:ea typeface="+mn-lt"/>
                <a:cs typeface="+mn-lt"/>
              </a:rPr>
              <a:t>Expanded Learning Opportunities</a:t>
            </a:r>
          </a:p>
          <a:p>
            <a:pPr lvl="2">
              <a:lnSpc>
                <a:spcPct val="107000"/>
              </a:lnSpc>
              <a:spcBef>
                <a:spcPts val="0"/>
              </a:spcBef>
            </a:pPr>
            <a:r>
              <a:rPr lang="en-US" sz="1600">
                <a:ea typeface="+mn-lt"/>
                <a:cs typeface="+mn-lt"/>
              </a:rPr>
              <a:t>Crisis Codes</a:t>
            </a:r>
          </a:p>
          <a:p>
            <a:pPr lvl="2">
              <a:lnSpc>
                <a:spcPct val="107000"/>
              </a:lnSpc>
              <a:spcBef>
                <a:spcPts val="0"/>
              </a:spcBef>
            </a:pPr>
            <a:r>
              <a:rPr lang="en-US" sz="1600">
                <a:ea typeface="+mn-lt"/>
                <a:cs typeface="+mn-lt"/>
              </a:rPr>
              <a:t>Industry Based Certification</a:t>
            </a:r>
          </a:p>
          <a:p>
            <a:pPr lvl="2">
              <a:lnSpc>
                <a:spcPct val="107000"/>
              </a:lnSpc>
              <a:spcBef>
                <a:spcPts val="0"/>
              </a:spcBef>
            </a:pPr>
            <a:r>
              <a:rPr lang="en-US" sz="1600">
                <a:ea typeface="+mn-lt"/>
                <a:cs typeface="+mn-lt"/>
              </a:rPr>
              <a:t>Leaver Definition Update</a:t>
            </a:r>
          </a:p>
          <a:p>
            <a:pPr lvl="1" fontAlgn="base"/>
            <a:r>
              <a:rPr lang="en-US" sz="2000">
                <a:ea typeface="+mn-lt"/>
                <a:cs typeface="+mn-lt"/>
              </a:rPr>
              <a:t>2022-2023</a:t>
            </a:r>
          </a:p>
          <a:p>
            <a:pPr lvl="2" fontAlgn="base"/>
            <a:r>
              <a:rPr lang="en-US" sz="1600">
                <a:ea typeface="+mn-lt"/>
                <a:cs typeface="+mn-lt"/>
              </a:rPr>
              <a:t>Financial Aid Application Early Notice</a:t>
            </a:r>
          </a:p>
          <a:p>
            <a:pPr lvl="1" fontAlgn="base">
              <a:spcBef>
                <a:spcPts val="300"/>
              </a:spcBef>
            </a:pPr>
            <a:r>
              <a:rPr lang="en-US" sz="2000">
                <a:solidFill>
                  <a:srgbClr val="0D6CB9"/>
                </a:solidFill>
                <a:latin typeface="Calibri" panose="020F0502020204030204" pitchFamily="34" charset="0"/>
              </a:rPr>
              <a:t>Timeline​</a:t>
            </a:r>
          </a:p>
          <a:p>
            <a:pPr lvl="1" fontAlgn="base">
              <a:spcBef>
                <a:spcPts val="300"/>
              </a:spcBef>
            </a:pPr>
            <a:r>
              <a:rPr lang="en-US" sz="2000">
                <a:solidFill>
                  <a:srgbClr val="0D6CB9"/>
                </a:solidFill>
                <a:latin typeface="Calibri" panose="020F0502020204030204" pitchFamily="34" charset="0"/>
              </a:rPr>
              <a:t>Technical Resources</a:t>
            </a:r>
            <a:endParaRPr lang="en-US">
              <a:solidFill>
                <a:srgbClr val="0D6CB9"/>
              </a:solidFill>
              <a:latin typeface="Calibri" panose="020F0502020204030204" pitchFamily="34" charset="0"/>
            </a:endParaRPr>
          </a:p>
        </p:txBody>
      </p:sp>
    </p:spTree>
    <p:extLst>
      <p:ext uri="{BB962C8B-B14F-4D97-AF65-F5344CB8AC3E}">
        <p14:creationId xmlns:p14="http://schemas.microsoft.com/office/powerpoint/2010/main" val="224367644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B7726A92-BC31-4481-93A2-EECFCB56AD22}"/>
              </a:ext>
            </a:extLst>
          </p:cNvPr>
          <p:cNvSpPr>
            <a:spLocks noGrp="1"/>
          </p:cNvSpPr>
          <p:nvPr>
            <p:ph type="title"/>
          </p:nvPr>
        </p:nvSpPr>
        <p:spPr>
          <a:xfrm>
            <a:off x="712380" y="0"/>
            <a:ext cx="11121657" cy="751350"/>
          </a:xfrm>
        </p:spPr>
        <p:txBody>
          <a:bodyPr/>
          <a:lstStyle/>
          <a:p>
            <a:r>
              <a:rPr lang="en-US">
                <a:cs typeface="Calibri"/>
              </a:rPr>
              <a:t>AGENDA</a:t>
            </a:r>
            <a:endParaRPr lang="en-US"/>
          </a:p>
        </p:txBody>
      </p:sp>
      <p:sp>
        <p:nvSpPr>
          <p:cNvPr id="4" name="Content Placeholder 3">
            <a:extLst>
              <a:ext uri="{FF2B5EF4-FFF2-40B4-BE49-F238E27FC236}">
                <a16:creationId xmlns:a16="http://schemas.microsoft.com/office/drawing/2014/main" id="{9F800888-D9B6-49F1-8B90-B7E4BB43ED5B}"/>
              </a:ext>
            </a:extLst>
          </p:cNvPr>
          <p:cNvSpPr>
            <a:spLocks noGrp="1"/>
          </p:cNvSpPr>
          <p:nvPr>
            <p:ph idx="1"/>
          </p:nvPr>
        </p:nvSpPr>
        <p:spPr>
          <a:xfrm>
            <a:off x="712380" y="576235"/>
            <a:ext cx="10623762" cy="5458120"/>
          </a:xfrm>
        </p:spPr>
        <p:txBody>
          <a:bodyPr lIns="91440" tIns="45720" rIns="91440" bIns="45720" anchor="t"/>
          <a:lstStyle/>
          <a:p>
            <a:pPr>
              <a:lnSpc>
                <a:spcPct val="100000"/>
              </a:lnSpc>
              <a:spcBef>
                <a:spcPts val="0"/>
              </a:spcBef>
            </a:pPr>
            <a:r>
              <a:rPr lang="en-US">
                <a:solidFill>
                  <a:srgbClr val="0D6CB9"/>
                </a:solidFill>
                <a:ea typeface="+mn-lt"/>
                <a:cs typeface="+mn-lt"/>
              </a:rPr>
              <a:t>PEIMS</a:t>
            </a:r>
          </a:p>
          <a:p>
            <a:pPr lvl="1" fontAlgn="base"/>
            <a:r>
              <a:rPr lang="en-US" sz="2000" b="1">
                <a:ea typeface="+mn-lt"/>
                <a:cs typeface="+mn-lt"/>
              </a:rPr>
              <a:t>2020-2021</a:t>
            </a:r>
            <a:r>
              <a:rPr lang="en-US" sz="1200" b="1">
                <a:ea typeface="+mn-lt"/>
                <a:cs typeface="+mn-lt"/>
              </a:rPr>
              <a:t>​</a:t>
            </a:r>
          </a:p>
          <a:p>
            <a:pPr lvl="2" fontAlgn="base">
              <a:spcBef>
                <a:spcPts val="0"/>
              </a:spcBef>
            </a:pPr>
            <a:r>
              <a:rPr lang="en-US" sz="1600">
                <a:ea typeface="+mn-lt"/>
                <a:cs typeface="+mn-lt"/>
              </a:rPr>
              <a:t>Truancy</a:t>
            </a:r>
          </a:p>
          <a:p>
            <a:pPr lvl="2" fontAlgn="base">
              <a:spcBef>
                <a:spcPts val="0"/>
              </a:spcBef>
            </a:pPr>
            <a:r>
              <a:rPr lang="en-US" sz="1600">
                <a:ea typeface="+mn-lt"/>
                <a:cs typeface="+mn-lt"/>
              </a:rPr>
              <a:t>Additional Days School Year Program</a:t>
            </a:r>
          </a:p>
          <a:p>
            <a:pPr lvl="2" fontAlgn="base">
              <a:spcBef>
                <a:spcPts val="0"/>
              </a:spcBef>
            </a:pPr>
            <a:r>
              <a:rPr lang="en-US" sz="1600">
                <a:ea typeface="+mn-lt"/>
                <a:cs typeface="+mn-lt"/>
              </a:rPr>
              <a:t>Industry Based Certification</a:t>
            </a:r>
          </a:p>
          <a:p>
            <a:pPr lvl="2" fontAlgn="base">
              <a:spcBef>
                <a:spcPts val="0"/>
              </a:spcBef>
            </a:pPr>
            <a:r>
              <a:rPr lang="en-US" sz="1600" b="1">
                <a:ea typeface="+mn-lt"/>
                <a:cs typeface="+mn-lt"/>
              </a:rPr>
              <a:t>CTE Auto-Calculation</a:t>
            </a:r>
          </a:p>
          <a:p>
            <a:pPr lvl="2" fontAlgn="base">
              <a:spcBef>
                <a:spcPts val="0"/>
              </a:spcBef>
            </a:pPr>
            <a:r>
              <a:rPr lang="en-US" sz="1600">
                <a:ea typeface="+mn-lt"/>
                <a:cs typeface="+mn-lt"/>
              </a:rPr>
              <a:t>Submission Reminders</a:t>
            </a:r>
          </a:p>
          <a:p>
            <a:pPr lvl="2" fontAlgn="base">
              <a:spcBef>
                <a:spcPts val="0"/>
              </a:spcBef>
            </a:pPr>
            <a:r>
              <a:rPr lang="en-US" sz="1600">
                <a:ea typeface="+mn-lt"/>
                <a:cs typeface="+mn-lt"/>
              </a:rPr>
              <a:t>Submission Updates​</a:t>
            </a:r>
          </a:p>
          <a:p>
            <a:pPr lvl="2" fontAlgn="base">
              <a:spcBef>
                <a:spcPts val="0"/>
              </a:spcBef>
            </a:pPr>
            <a:r>
              <a:rPr lang="en-US" sz="1600">
                <a:ea typeface="+mn-lt"/>
                <a:cs typeface="+mn-lt"/>
              </a:rPr>
              <a:t>Current Known Issues</a:t>
            </a:r>
          </a:p>
          <a:p>
            <a:pPr lvl="1">
              <a:lnSpc>
                <a:spcPct val="107000"/>
              </a:lnSpc>
              <a:spcBef>
                <a:spcPts val="0"/>
              </a:spcBef>
            </a:pPr>
            <a:r>
              <a:rPr lang="en-US" sz="2000">
                <a:ea typeface="+mn-lt"/>
                <a:cs typeface="+mn-lt"/>
              </a:rPr>
              <a:t>2021-2022</a:t>
            </a:r>
          </a:p>
          <a:p>
            <a:pPr lvl="2">
              <a:lnSpc>
                <a:spcPct val="107000"/>
              </a:lnSpc>
              <a:spcBef>
                <a:spcPts val="0"/>
              </a:spcBef>
            </a:pPr>
            <a:r>
              <a:rPr lang="en-US" sz="1600">
                <a:ea typeface="+mn-lt"/>
                <a:cs typeface="+mn-lt"/>
              </a:rPr>
              <a:t>Expanded Learning Opportunities</a:t>
            </a:r>
          </a:p>
          <a:p>
            <a:pPr lvl="2">
              <a:lnSpc>
                <a:spcPct val="107000"/>
              </a:lnSpc>
              <a:spcBef>
                <a:spcPts val="0"/>
              </a:spcBef>
            </a:pPr>
            <a:r>
              <a:rPr lang="en-US" sz="1600">
                <a:ea typeface="+mn-lt"/>
                <a:cs typeface="+mn-lt"/>
              </a:rPr>
              <a:t>Crisis Codes</a:t>
            </a:r>
          </a:p>
          <a:p>
            <a:pPr lvl="2">
              <a:lnSpc>
                <a:spcPct val="107000"/>
              </a:lnSpc>
              <a:spcBef>
                <a:spcPts val="0"/>
              </a:spcBef>
            </a:pPr>
            <a:r>
              <a:rPr lang="en-US" sz="1600">
                <a:ea typeface="+mn-lt"/>
                <a:cs typeface="+mn-lt"/>
              </a:rPr>
              <a:t>Industry Based Certification</a:t>
            </a:r>
          </a:p>
          <a:p>
            <a:pPr lvl="2">
              <a:lnSpc>
                <a:spcPct val="107000"/>
              </a:lnSpc>
              <a:spcBef>
                <a:spcPts val="0"/>
              </a:spcBef>
            </a:pPr>
            <a:r>
              <a:rPr lang="en-US" sz="1600">
                <a:ea typeface="+mn-lt"/>
                <a:cs typeface="+mn-lt"/>
              </a:rPr>
              <a:t>Leaver Definition Update</a:t>
            </a:r>
          </a:p>
          <a:p>
            <a:pPr lvl="1" fontAlgn="base"/>
            <a:r>
              <a:rPr lang="en-US" sz="2000">
                <a:ea typeface="+mn-lt"/>
                <a:cs typeface="+mn-lt"/>
              </a:rPr>
              <a:t>2022-2023</a:t>
            </a:r>
          </a:p>
          <a:p>
            <a:pPr lvl="2" fontAlgn="base"/>
            <a:r>
              <a:rPr lang="en-US" sz="1600">
                <a:ea typeface="+mn-lt"/>
                <a:cs typeface="+mn-lt"/>
              </a:rPr>
              <a:t>Financial Aid Application Early Notice</a:t>
            </a:r>
          </a:p>
          <a:p>
            <a:pPr lvl="1" fontAlgn="base">
              <a:spcBef>
                <a:spcPts val="300"/>
              </a:spcBef>
            </a:pPr>
            <a:r>
              <a:rPr lang="en-US" sz="2000">
                <a:solidFill>
                  <a:srgbClr val="0D6CB9"/>
                </a:solidFill>
                <a:latin typeface="Calibri" panose="020F0502020204030204" pitchFamily="34" charset="0"/>
              </a:rPr>
              <a:t>Timeline​</a:t>
            </a:r>
          </a:p>
          <a:p>
            <a:pPr lvl="1" fontAlgn="base">
              <a:spcBef>
                <a:spcPts val="300"/>
              </a:spcBef>
            </a:pPr>
            <a:r>
              <a:rPr lang="en-US" sz="2000">
                <a:solidFill>
                  <a:srgbClr val="0D6CB9"/>
                </a:solidFill>
                <a:latin typeface="Calibri" panose="020F0502020204030204" pitchFamily="34" charset="0"/>
              </a:rPr>
              <a:t>Technical Resources</a:t>
            </a:r>
            <a:endParaRPr lang="en-US">
              <a:solidFill>
                <a:srgbClr val="0D6CB9"/>
              </a:solidFill>
              <a:latin typeface="Calibri" panose="020F0502020204030204" pitchFamily="34" charset="0"/>
            </a:endParaRPr>
          </a:p>
        </p:txBody>
      </p:sp>
    </p:spTree>
    <p:extLst>
      <p:ext uri="{BB962C8B-B14F-4D97-AF65-F5344CB8AC3E}">
        <p14:creationId xmlns:p14="http://schemas.microsoft.com/office/powerpoint/2010/main" val="376288556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06942845-BD5A-42C5-A5C4-13339DD507AB}"/>
              </a:ext>
            </a:extLst>
          </p:cNvPr>
          <p:cNvSpPr>
            <a:spLocks noGrp="1"/>
          </p:cNvSpPr>
          <p:nvPr>
            <p:ph type="title"/>
          </p:nvPr>
        </p:nvSpPr>
        <p:spPr>
          <a:xfrm>
            <a:off x="2201841" y="167275"/>
            <a:ext cx="9630770" cy="751350"/>
          </a:xfrm>
        </p:spPr>
        <p:txBody>
          <a:bodyPr>
            <a:normAutofit/>
          </a:bodyPr>
          <a:lstStyle/>
          <a:p>
            <a:r>
              <a:rPr lang="en-US">
                <a:cs typeface="Calibri"/>
              </a:rPr>
              <a:t>CTE Auto-Calculation</a:t>
            </a:r>
            <a:endParaRPr lang="en-US"/>
          </a:p>
        </p:txBody>
      </p:sp>
      <p:sp>
        <p:nvSpPr>
          <p:cNvPr id="4" name="Content Placeholder 3">
            <a:extLst>
              <a:ext uri="{FF2B5EF4-FFF2-40B4-BE49-F238E27FC236}">
                <a16:creationId xmlns:a16="http://schemas.microsoft.com/office/drawing/2014/main" id="{3F6CE2FE-F02B-461B-8C8F-E1DFA26F0ED4}"/>
              </a:ext>
            </a:extLst>
          </p:cNvPr>
          <p:cNvSpPr>
            <a:spLocks noGrp="1"/>
          </p:cNvSpPr>
          <p:nvPr>
            <p:ph idx="1"/>
          </p:nvPr>
        </p:nvSpPr>
        <p:spPr>
          <a:xfrm>
            <a:off x="2201841" y="1066799"/>
            <a:ext cx="9630770" cy="5623925"/>
          </a:xfrm>
        </p:spPr>
        <p:txBody>
          <a:bodyPr lIns="91440" tIns="45720" rIns="91440" bIns="45720" anchor="t"/>
          <a:lstStyle/>
          <a:p>
            <a:r>
              <a:rPr lang="en-US" sz="2000">
                <a:solidFill>
                  <a:schemeClr val="accent1"/>
                </a:solidFill>
                <a:ea typeface="+mn-lt"/>
                <a:cs typeface="+mn-lt"/>
              </a:rPr>
              <a:t>Beginning with the 2020-2021 PEIMS Summer submission, TEA will calculate the appropriate Career and Technical (CTE) Indicator code(s) to assign to each student that does or does not participate in a CTE program.  The data used for this calculation will include:</a:t>
            </a:r>
          </a:p>
          <a:p>
            <a:pPr lvl="1"/>
            <a:r>
              <a:rPr lang="en-US" sz="2000">
                <a:solidFill>
                  <a:schemeClr val="accent1"/>
                </a:solidFill>
                <a:ea typeface="+mn-lt"/>
                <a:cs typeface="+mn-lt"/>
              </a:rPr>
              <a:t>course completion records from the PEIMS Summer submission.</a:t>
            </a:r>
          </a:p>
          <a:p>
            <a:pPr lvl="1"/>
            <a:r>
              <a:rPr lang="en-US" sz="2000">
                <a:solidFill>
                  <a:schemeClr val="accent1"/>
                </a:solidFill>
                <a:ea typeface="+mn-lt"/>
                <a:cs typeface="+mn-lt"/>
              </a:rPr>
              <a:t>where the student’s Course Sequence Code is 0, 2, 5, or 9 and Pass/Fail Indicator is 1 or 0. </a:t>
            </a:r>
          </a:p>
          <a:p>
            <a:endParaRPr lang="en-US" sz="2000">
              <a:solidFill>
                <a:schemeClr val="accent1"/>
              </a:solidFill>
              <a:ea typeface="+mn-lt"/>
              <a:cs typeface="+mn-lt"/>
            </a:endParaRPr>
          </a:p>
          <a:p>
            <a:r>
              <a:rPr lang="en-US" sz="2000">
                <a:solidFill>
                  <a:schemeClr val="accent1"/>
                </a:solidFill>
                <a:ea typeface="+mn-lt"/>
                <a:cs typeface="+mn-lt"/>
              </a:rPr>
              <a:t>The data will be stored to a table in TEA’s main database that includes </a:t>
            </a:r>
          </a:p>
          <a:p>
            <a:pPr lvl="1"/>
            <a:r>
              <a:rPr lang="en-US" sz="2000">
                <a:solidFill>
                  <a:schemeClr val="accent1"/>
                </a:solidFill>
                <a:ea typeface="+mn-lt"/>
                <a:cs typeface="+mn-lt"/>
              </a:rPr>
              <a:t>the calculated CTE Indicator</a:t>
            </a:r>
          </a:p>
          <a:p>
            <a:pPr lvl="1"/>
            <a:r>
              <a:rPr lang="en-US" sz="2000">
                <a:solidFill>
                  <a:schemeClr val="accent1"/>
                </a:solidFill>
                <a:ea typeface="+mn-lt"/>
                <a:cs typeface="+mn-lt"/>
              </a:rPr>
              <a:t>Program of Study Indicator (as defined by CCMP division)</a:t>
            </a:r>
          </a:p>
          <a:p>
            <a:pPr lvl="1"/>
            <a:r>
              <a:rPr lang="en-US" sz="2000">
                <a:solidFill>
                  <a:schemeClr val="accent1"/>
                </a:solidFill>
                <a:ea typeface="+mn-lt"/>
                <a:cs typeface="+mn-lt"/>
              </a:rPr>
              <a:t>Statewide or Regional Program of Study Indicator</a:t>
            </a:r>
          </a:p>
          <a:p>
            <a:pPr lvl="1"/>
            <a:r>
              <a:rPr lang="en-US" sz="2000">
                <a:solidFill>
                  <a:schemeClr val="accent1"/>
                </a:solidFill>
                <a:ea typeface="+mn-lt"/>
                <a:cs typeface="+mn-lt"/>
              </a:rPr>
              <a:t>State Career Cluster ID and </a:t>
            </a:r>
          </a:p>
          <a:p>
            <a:pPr lvl="1"/>
            <a:r>
              <a:rPr lang="en-US" sz="2000">
                <a:solidFill>
                  <a:schemeClr val="accent1"/>
                </a:solidFill>
                <a:ea typeface="+mn-lt"/>
                <a:cs typeface="+mn-lt"/>
              </a:rPr>
              <a:t>Federal Career Cluster ID.</a:t>
            </a:r>
          </a:p>
          <a:p>
            <a:pPr marL="0" indent="0">
              <a:buNone/>
            </a:pPr>
            <a:endParaRPr lang="en-US" sz="2000">
              <a:solidFill>
                <a:schemeClr val="accent1"/>
              </a:solidFill>
              <a:ea typeface="+mn-lt"/>
              <a:cs typeface="+mn-lt"/>
            </a:endParaRPr>
          </a:p>
          <a:p>
            <a:pPr marL="0" indent="0">
              <a:buNone/>
            </a:pPr>
            <a:r>
              <a:rPr lang="en-US" sz="1600">
                <a:solidFill>
                  <a:schemeClr val="accent1"/>
                </a:solidFill>
                <a:ea typeface="+mn-lt"/>
                <a:cs typeface="+mn-lt"/>
              </a:rPr>
              <a:t>**Information regarding Programs of Study or Career cluster can be found on the Career and Technical Education webpage </a:t>
            </a:r>
            <a:r>
              <a:rPr lang="en-US" sz="1600">
                <a:solidFill>
                  <a:schemeClr val="accent1"/>
                </a:solidFill>
                <a:ea typeface="+mn-lt"/>
                <a:cs typeface="+mn-lt"/>
                <a:hlinkClick r:id="rId2">
                  <a:extLst>
                    <a:ext uri="{A12FA001-AC4F-418D-AE19-62706E023703}">
                      <ahyp:hlinkClr xmlns:ahyp="http://schemas.microsoft.com/office/drawing/2018/hyperlinkcolor" val="tx"/>
                    </a:ext>
                  </a:extLst>
                </a:hlinkClick>
              </a:rPr>
              <a:t>https://tea.texas.gov/academics/college-career-and-military-prep/career-and-technical-education</a:t>
            </a:r>
            <a:r>
              <a:rPr lang="en-US" sz="1600">
                <a:solidFill>
                  <a:schemeClr val="accent1"/>
                </a:solidFill>
                <a:ea typeface="+mn-lt"/>
                <a:cs typeface="+mn-lt"/>
              </a:rPr>
              <a:t>.</a:t>
            </a:r>
          </a:p>
          <a:p>
            <a:endParaRPr lang="en-US" b="1" i="0">
              <a:solidFill>
                <a:srgbClr val="242424"/>
              </a:solidFill>
              <a:effectLst/>
              <a:latin typeface="Arial" panose="020B0604020202020204" pitchFamily="34" charset="0"/>
            </a:endParaRPr>
          </a:p>
        </p:txBody>
      </p:sp>
    </p:spTree>
    <p:extLst>
      <p:ext uri="{BB962C8B-B14F-4D97-AF65-F5344CB8AC3E}">
        <p14:creationId xmlns:p14="http://schemas.microsoft.com/office/powerpoint/2010/main" val="354904593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3F6CE2FE-F02B-461B-8C8F-E1DFA26F0ED4}"/>
              </a:ext>
            </a:extLst>
          </p:cNvPr>
          <p:cNvSpPr>
            <a:spLocks noGrp="1"/>
          </p:cNvSpPr>
          <p:nvPr>
            <p:ph idx="1"/>
          </p:nvPr>
        </p:nvSpPr>
        <p:spPr>
          <a:xfrm>
            <a:off x="2201841" y="1066800"/>
            <a:ext cx="9630770" cy="5623925"/>
          </a:xfrm>
        </p:spPr>
        <p:txBody>
          <a:bodyPr lIns="91440" tIns="45720" rIns="91440" bIns="45720" anchor="t"/>
          <a:lstStyle/>
          <a:p>
            <a:pPr marL="0" indent="0">
              <a:buNone/>
            </a:pPr>
            <a:r>
              <a:rPr lang="en-US" sz="1800" b="1">
                <a:solidFill>
                  <a:schemeClr val="accent1"/>
                </a:solidFill>
                <a:ea typeface="+mn-lt"/>
                <a:cs typeface="+mn-lt"/>
              </a:rPr>
              <a:t>StudentProgramExtension Complex Type</a:t>
            </a:r>
          </a:p>
          <a:p>
            <a:pPr marL="0" indent="0">
              <a:buNone/>
            </a:pPr>
            <a:r>
              <a:rPr lang="en-US" sz="1800">
                <a:solidFill>
                  <a:schemeClr val="accent1"/>
                </a:solidFill>
                <a:ea typeface="+mn-lt"/>
                <a:cs typeface="+mn-lt"/>
              </a:rPr>
              <a:t>Data Element Reporting Requirements</a:t>
            </a:r>
          </a:p>
          <a:p>
            <a:pPr marL="0" indent="0">
              <a:buNone/>
            </a:pPr>
            <a:endParaRPr lang="en-US" sz="1800">
              <a:solidFill>
                <a:schemeClr val="accent1"/>
              </a:solidFill>
              <a:ea typeface="+mn-lt"/>
              <a:cs typeface="+mn-lt"/>
            </a:endParaRPr>
          </a:p>
          <a:p>
            <a:pPr marL="0" indent="0">
              <a:spcBef>
                <a:spcPts val="600"/>
              </a:spcBef>
              <a:buNone/>
            </a:pPr>
            <a:r>
              <a:rPr lang="en-US" sz="1800" b="1">
                <a:solidFill>
                  <a:schemeClr val="accent1"/>
                </a:solidFill>
                <a:ea typeface="+mn-lt"/>
                <a:cs typeface="+mn-lt"/>
              </a:rPr>
              <a:t>CAREER-AND-TECHNICAL-ED-IND-CD (E0031) </a:t>
            </a:r>
          </a:p>
          <a:p>
            <a:pPr marL="0" indent="0">
              <a:buNone/>
            </a:pPr>
            <a:r>
              <a:rPr lang="en-US" sz="1800">
                <a:solidFill>
                  <a:schemeClr val="accent1"/>
                </a:solidFill>
                <a:ea typeface="+mn-lt"/>
                <a:cs typeface="+mn-lt"/>
              </a:rPr>
              <a:t>The CAREER-AND-TECHNICAL-ED-IND-CD is a calculated value based on the student’s course completion data for all years in which the student could have taken a CTE course. The CAREER-AND-TECHNICAL-ED-IND-CD will be calculated for all students in grades 06-12.</a:t>
            </a:r>
          </a:p>
          <a:p>
            <a:pPr marL="0" indent="0">
              <a:buNone/>
            </a:pPr>
            <a:r>
              <a:rPr lang="en-US" sz="1800">
                <a:solidFill>
                  <a:schemeClr val="accent1"/>
                </a:solidFill>
                <a:ea typeface="+mn-lt"/>
                <a:cs typeface="+mn-lt"/>
              </a:rPr>
              <a:t> </a:t>
            </a:r>
          </a:p>
          <a:p>
            <a:pPr marL="0" indent="0">
              <a:buNone/>
            </a:pPr>
            <a:r>
              <a:rPr lang="en-US" sz="1800">
                <a:solidFill>
                  <a:schemeClr val="accent1"/>
                </a:solidFill>
                <a:ea typeface="+mn-lt"/>
                <a:cs typeface="+mn-lt"/>
              </a:rPr>
              <a:t>The CAREER-AND-TECHNICAL-ED-IND-CD is calculated once the PEIMS Summer Submission is in the Accepted status for all LEAs. Reports that display the calculated value will be available approximately two weeks after each submission closes. </a:t>
            </a:r>
          </a:p>
          <a:p>
            <a:pPr marL="0" indent="0">
              <a:buNone/>
            </a:pPr>
            <a:r>
              <a:rPr lang="en-US" sz="1800">
                <a:solidFill>
                  <a:schemeClr val="accent1"/>
                </a:solidFill>
                <a:ea typeface="+mn-lt"/>
                <a:cs typeface="+mn-lt"/>
              </a:rPr>
              <a:t>State and Federal Clusters are assigned to each program of study and are used for reporting purposes.</a:t>
            </a:r>
          </a:p>
          <a:p>
            <a:pPr marL="0" indent="0">
              <a:buNone/>
            </a:pPr>
            <a:endParaRPr lang="en-US" sz="1800">
              <a:solidFill>
                <a:schemeClr val="accent1"/>
              </a:solidFill>
              <a:ea typeface="+mn-lt"/>
              <a:cs typeface="+mn-lt"/>
            </a:endParaRPr>
          </a:p>
          <a:p>
            <a:pPr marL="0" indent="0">
              <a:buNone/>
            </a:pPr>
            <a:r>
              <a:rPr lang="en-US" sz="1800" b="1">
                <a:solidFill>
                  <a:schemeClr val="accent1"/>
                </a:solidFill>
                <a:ea typeface="+mn-lt"/>
                <a:cs typeface="+mn-lt"/>
              </a:rPr>
              <a:t>Note</a:t>
            </a:r>
            <a:r>
              <a:rPr lang="en-US" sz="1800">
                <a:solidFill>
                  <a:schemeClr val="accent1"/>
                </a:solidFill>
                <a:ea typeface="+mn-lt"/>
                <a:cs typeface="+mn-lt"/>
              </a:rPr>
              <a:t>: The LEA will no longer report the CAREER-AND-TECHNICAL-ED-IND-CD (E0031)</a:t>
            </a:r>
          </a:p>
          <a:p>
            <a:endParaRPr lang="en-US" b="1" i="0">
              <a:solidFill>
                <a:srgbClr val="242424"/>
              </a:solidFill>
              <a:effectLst/>
              <a:latin typeface="Arial" panose="020B0604020202020204" pitchFamily="34" charset="0"/>
            </a:endParaRPr>
          </a:p>
        </p:txBody>
      </p:sp>
      <p:sp>
        <p:nvSpPr>
          <p:cNvPr id="3" name="Title 2">
            <a:extLst>
              <a:ext uri="{FF2B5EF4-FFF2-40B4-BE49-F238E27FC236}">
                <a16:creationId xmlns:a16="http://schemas.microsoft.com/office/drawing/2014/main" id="{06942845-BD5A-42C5-A5C4-13339DD507AB}"/>
              </a:ext>
            </a:extLst>
          </p:cNvPr>
          <p:cNvSpPr>
            <a:spLocks noGrp="1"/>
          </p:cNvSpPr>
          <p:nvPr>
            <p:ph type="title"/>
          </p:nvPr>
        </p:nvSpPr>
        <p:spPr>
          <a:xfrm>
            <a:off x="2201841" y="167275"/>
            <a:ext cx="9630770" cy="751350"/>
          </a:xfrm>
        </p:spPr>
        <p:txBody>
          <a:bodyPr>
            <a:normAutofit/>
          </a:bodyPr>
          <a:lstStyle/>
          <a:p>
            <a:r>
              <a:rPr lang="en-US">
                <a:cs typeface="Calibri"/>
              </a:rPr>
              <a:t>CTE Auto-Calculation: Data Elements</a:t>
            </a:r>
            <a:endParaRPr lang="en-US"/>
          </a:p>
        </p:txBody>
      </p:sp>
    </p:spTree>
    <p:extLst>
      <p:ext uri="{BB962C8B-B14F-4D97-AF65-F5344CB8AC3E}">
        <p14:creationId xmlns:p14="http://schemas.microsoft.com/office/powerpoint/2010/main" val="810537506"/>
      </p:ext>
    </p:extLst>
  </p:cSld>
  <p:clrMapOvr>
    <a:overrideClrMapping bg1="lt1" tx1="dk1" bg2="lt2" tx2="dk2" accent1="accent1" accent2="accent2" accent3="accent3" accent4="accent4" accent5="accent5" accent6="accent6" hlink="hlink" folHlink="folHlink"/>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06942845-BD5A-42C5-A5C4-13339DD507AB}"/>
              </a:ext>
            </a:extLst>
          </p:cNvPr>
          <p:cNvSpPr>
            <a:spLocks noGrp="1"/>
          </p:cNvSpPr>
          <p:nvPr>
            <p:ph type="title"/>
          </p:nvPr>
        </p:nvSpPr>
        <p:spPr>
          <a:xfrm>
            <a:off x="2201841" y="167275"/>
            <a:ext cx="9630770" cy="751350"/>
          </a:xfrm>
        </p:spPr>
        <p:txBody>
          <a:bodyPr>
            <a:normAutofit/>
          </a:bodyPr>
          <a:lstStyle/>
          <a:p>
            <a:r>
              <a:rPr lang="en-US">
                <a:cs typeface="Calibri"/>
              </a:rPr>
              <a:t>CTE Auto-Calculation: Code Table</a:t>
            </a:r>
            <a:endParaRPr lang="en-US"/>
          </a:p>
        </p:txBody>
      </p:sp>
      <p:sp>
        <p:nvSpPr>
          <p:cNvPr id="4" name="Content Placeholder 3">
            <a:extLst>
              <a:ext uri="{FF2B5EF4-FFF2-40B4-BE49-F238E27FC236}">
                <a16:creationId xmlns:a16="http://schemas.microsoft.com/office/drawing/2014/main" id="{3F6CE2FE-F02B-461B-8C8F-E1DFA26F0ED4}"/>
              </a:ext>
            </a:extLst>
          </p:cNvPr>
          <p:cNvSpPr>
            <a:spLocks noGrp="1"/>
          </p:cNvSpPr>
          <p:nvPr>
            <p:ph idx="1"/>
          </p:nvPr>
        </p:nvSpPr>
        <p:spPr>
          <a:xfrm>
            <a:off x="2201841" y="1066799"/>
            <a:ext cx="9630770" cy="5623925"/>
          </a:xfrm>
        </p:spPr>
        <p:txBody>
          <a:bodyPr lIns="91440" tIns="45720" rIns="91440" bIns="45720" anchor="t"/>
          <a:lstStyle/>
          <a:p>
            <a:pPr marL="0" indent="0">
              <a:buNone/>
            </a:pPr>
            <a:r>
              <a:rPr lang="en-US" sz="2400" b="1" u="sng">
                <a:solidFill>
                  <a:schemeClr val="accent1"/>
                </a:solidFill>
                <a:ea typeface="+mn-lt"/>
                <a:cs typeface="+mn-lt"/>
              </a:rPr>
              <a:t>CTE Codes 6 and 7:</a:t>
            </a:r>
          </a:p>
          <a:p>
            <a:r>
              <a:rPr lang="en-US" sz="1800">
                <a:solidFill>
                  <a:schemeClr val="accent1"/>
                </a:solidFill>
                <a:ea typeface="+mn-lt"/>
                <a:cs typeface="+mn-lt"/>
              </a:rPr>
              <a:t>Course completion records must have a Course Sequence Code of 0, 2, 5, or 9 and a Pass/Fail Indicator of 1 to be considered in the calculation. Additionally, only certain CTE courses are considered when determining Concentrators (Code 6) and Completers (Code 7). The list of valid service ids can be found on the following link: </a:t>
            </a:r>
            <a:r>
              <a:rPr lang="en-US" sz="1800">
                <a:solidFill>
                  <a:schemeClr val="accent1"/>
                </a:solidFill>
                <a:ea typeface="+mn-lt"/>
                <a:cs typeface="+mn-lt"/>
                <a:hlinkClick r:id="rId2">
                  <a:extLst>
                    <a:ext uri="{A12FA001-AC4F-418D-AE19-62706E023703}">
                      <ahyp:hlinkClr xmlns:ahyp="http://schemas.microsoft.com/office/drawing/2018/hyperlinkcolor" val="tx"/>
                    </a:ext>
                  </a:extLst>
                </a:hlinkClick>
              </a:rPr>
              <a:t>https://tea.texas.gov/academics/college-career-and-military-prep/career-and-technical-education/approved-cte-programs-study</a:t>
            </a:r>
            <a:r>
              <a:rPr lang="en-US" sz="1800">
                <a:solidFill>
                  <a:schemeClr val="accent1"/>
                </a:solidFill>
                <a:ea typeface="+mn-lt"/>
                <a:cs typeface="+mn-lt"/>
              </a:rPr>
              <a:t>.. </a:t>
            </a:r>
          </a:p>
          <a:p>
            <a:pPr marL="0" indent="0">
              <a:buNone/>
            </a:pPr>
            <a:endParaRPr lang="en-US" sz="1800">
              <a:solidFill>
                <a:schemeClr val="accent1"/>
              </a:solidFill>
              <a:ea typeface="+mn-lt"/>
              <a:cs typeface="+mn-lt"/>
            </a:endParaRPr>
          </a:p>
          <a:p>
            <a:r>
              <a:rPr lang="en-US" sz="1800" b="1">
                <a:solidFill>
                  <a:schemeClr val="accent1"/>
                </a:solidFill>
                <a:ea typeface="+mn-lt"/>
                <a:cs typeface="+mn-lt"/>
              </a:rPr>
              <a:t>CTE Program Concentrator (Code 6) </a:t>
            </a:r>
            <a:r>
              <a:rPr lang="en-US" sz="1800">
                <a:solidFill>
                  <a:schemeClr val="accent1"/>
                </a:solidFill>
                <a:ea typeface="+mn-lt"/>
                <a:cs typeface="+mn-lt"/>
              </a:rPr>
              <a:t>A student completing and passing two or more 19 TAC Chapter 126 (C), 127 (B) or 130 CTE courses for at least two credits within the same program of study and not a completer. </a:t>
            </a:r>
          </a:p>
          <a:p>
            <a:endParaRPr lang="en-US" sz="1800">
              <a:solidFill>
                <a:schemeClr val="accent1"/>
              </a:solidFill>
              <a:ea typeface="+mn-lt"/>
              <a:cs typeface="+mn-lt"/>
            </a:endParaRPr>
          </a:p>
          <a:p>
            <a:r>
              <a:rPr lang="en-US" sz="1800" b="1">
                <a:solidFill>
                  <a:schemeClr val="accent1"/>
                </a:solidFill>
                <a:ea typeface="+mn-lt"/>
                <a:cs typeface="+mn-lt"/>
              </a:rPr>
              <a:t>CTE Program Completer (Code 7)</a:t>
            </a:r>
            <a:r>
              <a:rPr lang="en-US" sz="1800">
                <a:solidFill>
                  <a:schemeClr val="accent1"/>
                </a:solidFill>
                <a:ea typeface="+mn-lt"/>
                <a:cs typeface="+mn-lt"/>
              </a:rPr>
              <a:t> A student completing and passing three or more 19 TAC Chapter 126 (C), 127 (B) or 130 CTE courses for four or more credits within a program of study, including one level three or level four course from within the same program of study.</a:t>
            </a:r>
          </a:p>
          <a:p>
            <a:endParaRPr lang="en-US" sz="1800">
              <a:solidFill>
                <a:schemeClr val="accent1"/>
              </a:solidFill>
              <a:ea typeface="+mn-lt"/>
              <a:cs typeface="+mn-lt"/>
            </a:endParaRPr>
          </a:p>
          <a:p>
            <a:pPr marL="0" indent="0">
              <a:buNone/>
            </a:pPr>
            <a:r>
              <a:rPr lang="en-US" sz="1800" b="1">
                <a:solidFill>
                  <a:schemeClr val="accent1"/>
                </a:solidFill>
                <a:ea typeface="+mn-lt"/>
                <a:cs typeface="+mn-lt"/>
              </a:rPr>
              <a:t>Note: </a:t>
            </a:r>
            <a:r>
              <a:rPr lang="en-US" sz="1800">
                <a:solidFill>
                  <a:schemeClr val="accent1"/>
                </a:solidFill>
                <a:ea typeface="+mn-lt"/>
                <a:cs typeface="+mn-lt"/>
              </a:rPr>
              <a:t>One student may be a concentrator or completer in more than one program of study. One student may be a concentrator in one or more programs of study and also a completer in one or more programs of study. </a:t>
            </a:r>
          </a:p>
          <a:p>
            <a:endParaRPr lang="en-US" b="1" i="0">
              <a:solidFill>
                <a:srgbClr val="242424"/>
              </a:solidFill>
              <a:effectLst/>
              <a:latin typeface="Arial" panose="020B0604020202020204" pitchFamily="34" charset="0"/>
            </a:endParaRPr>
          </a:p>
        </p:txBody>
      </p:sp>
    </p:spTree>
    <p:extLst>
      <p:ext uri="{BB962C8B-B14F-4D97-AF65-F5344CB8AC3E}">
        <p14:creationId xmlns:p14="http://schemas.microsoft.com/office/powerpoint/2010/main" val="413008603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06942845-BD5A-42C5-A5C4-13339DD507AB}"/>
              </a:ext>
            </a:extLst>
          </p:cNvPr>
          <p:cNvSpPr>
            <a:spLocks noGrp="1"/>
          </p:cNvSpPr>
          <p:nvPr>
            <p:ph type="title"/>
          </p:nvPr>
        </p:nvSpPr>
        <p:spPr>
          <a:xfrm>
            <a:off x="2201841" y="167275"/>
            <a:ext cx="9630770" cy="751350"/>
          </a:xfrm>
        </p:spPr>
        <p:txBody>
          <a:bodyPr>
            <a:normAutofit/>
          </a:bodyPr>
          <a:lstStyle/>
          <a:p>
            <a:r>
              <a:rPr lang="en-US">
                <a:cs typeface="Calibri"/>
              </a:rPr>
              <a:t>CTE Auto-Calculation: Code Table</a:t>
            </a:r>
            <a:endParaRPr lang="en-US"/>
          </a:p>
        </p:txBody>
      </p:sp>
      <p:sp>
        <p:nvSpPr>
          <p:cNvPr id="4" name="Content Placeholder 3">
            <a:extLst>
              <a:ext uri="{FF2B5EF4-FFF2-40B4-BE49-F238E27FC236}">
                <a16:creationId xmlns:a16="http://schemas.microsoft.com/office/drawing/2014/main" id="{3F6CE2FE-F02B-461B-8C8F-E1DFA26F0ED4}"/>
              </a:ext>
            </a:extLst>
          </p:cNvPr>
          <p:cNvSpPr>
            <a:spLocks noGrp="1"/>
          </p:cNvSpPr>
          <p:nvPr>
            <p:ph idx="1"/>
          </p:nvPr>
        </p:nvSpPr>
        <p:spPr>
          <a:xfrm>
            <a:off x="2201841" y="1066799"/>
            <a:ext cx="9630770" cy="5623925"/>
          </a:xfrm>
        </p:spPr>
        <p:txBody>
          <a:bodyPr lIns="91440" tIns="45720" rIns="91440" bIns="45720" anchor="t"/>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sz="2400" b="1" u="sng">
                <a:solidFill>
                  <a:schemeClr val="accent1"/>
                </a:solidFill>
                <a:ea typeface="+mn-lt"/>
                <a:cs typeface="+mn-lt"/>
              </a:rPr>
              <a:t>CTE Codes 5 and E:</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endParaRPr lang="en-US" sz="1800">
              <a:solidFill>
                <a:schemeClr val="accent1"/>
              </a:solidFill>
              <a:ea typeface="+mn-lt"/>
              <a:cs typeface="+mn-lt"/>
            </a:endParaRPr>
          </a:p>
          <a:p>
            <a:pPr>
              <a:buClrTx/>
              <a:buFont typeface="Arial" panose="020B0604020202020204" pitchFamily="34" charset="0"/>
              <a:buChar char="•"/>
              <a:defRPr/>
            </a:pPr>
            <a:r>
              <a:rPr lang="en-US" sz="1800">
                <a:solidFill>
                  <a:schemeClr val="accent1"/>
                </a:solidFill>
                <a:ea typeface="+mn-lt"/>
                <a:cs typeface="+mn-lt"/>
              </a:rPr>
              <a:t>Course completion records must have a Course Sequence Code of 0, 2, 5, or 9 to be considered in the calculation. Pass/Fail Indicators are not considered in the calculation. </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lang="en-US" sz="1800">
              <a:solidFill>
                <a:schemeClr val="accent1"/>
              </a:solidFill>
              <a:ea typeface="+mn-lt"/>
              <a:cs typeface="+mn-lt"/>
            </a:endParaRPr>
          </a:p>
          <a:p>
            <a:pPr>
              <a:buClrTx/>
              <a:buFont typeface="Arial" panose="020B0604020202020204" pitchFamily="34" charset="0"/>
              <a:buChar char="•"/>
              <a:defRPr/>
            </a:pPr>
            <a:r>
              <a:rPr lang="en-US" sz="1800" b="1">
                <a:solidFill>
                  <a:schemeClr val="accent1"/>
                </a:solidFill>
                <a:ea typeface="+mn-lt"/>
                <a:cs typeface="+mn-lt"/>
              </a:rPr>
              <a:t>CTE Program Participant (Code 5) </a:t>
            </a:r>
            <a:r>
              <a:rPr lang="en-US" sz="1800">
                <a:solidFill>
                  <a:schemeClr val="accent1"/>
                </a:solidFill>
                <a:ea typeface="+mn-lt"/>
                <a:cs typeface="+mn-lt"/>
              </a:rPr>
              <a:t>A student completing one or more courses for less than two credits defined by 19 TAC Chapter 126 (C), 127 (B) or 130 (the student does not have to pass or receive credit).</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endParaRPr lang="en-US" sz="1800">
              <a:solidFill>
                <a:schemeClr val="accent1"/>
              </a:solidFill>
              <a:ea typeface="+mn-lt"/>
              <a:cs typeface="+mn-lt"/>
            </a:endParaRP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lang="en-US" sz="1800" b="1">
                <a:solidFill>
                  <a:schemeClr val="accent1"/>
                </a:solidFill>
                <a:ea typeface="+mn-lt"/>
                <a:cs typeface="+mn-lt"/>
              </a:rPr>
              <a:t>CTE Program Explorer (Code E) </a:t>
            </a:r>
            <a:r>
              <a:rPr lang="en-US" sz="1800">
                <a:solidFill>
                  <a:schemeClr val="accent1"/>
                </a:solidFill>
                <a:ea typeface="+mn-lt"/>
                <a:cs typeface="+mn-lt"/>
              </a:rPr>
              <a:t>A student completing two or more high school CTE courses for two or more credits defined by 19 TAC Chapter 126 (C), 127 (B) or 130 and not a participant, concentrator or completer (the student does not have to pass or receive credit).</a:t>
            </a:r>
          </a:p>
          <a:p>
            <a:endParaRPr lang="en-US" b="1" i="0">
              <a:solidFill>
                <a:srgbClr val="242424"/>
              </a:solidFill>
              <a:effectLst/>
              <a:latin typeface="Arial" panose="020B0604020202020204" pitchFamily="34" charset="0"/>
            </a:endParaRPr>
          </a:p>
        </p:txBody>
      </p:sp>
    </p:spTree>
    <p:extLst>
      <p:ext uri="{BB962C8B-B14F-4D97-AF65-F5344CB8AC3E}">
        <p14:creationId xmlns:p14="http://schemas.microsoft.com/office/powerpoint/2010/main" val="371472697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06942845-BD5A-42C5-A5C4-13339DD507AB}"/>
              </a:ext>
            </a:extLst>
          </p:cNvPr>
          <p:cNvSpPr>
            <a:spLocks noGrp="1"/>
          </p:cNvSpPr>
          <p:nvPr>
            <p:ph type="title"/>
          </p:nvPr>
        </p:nvSpPr>
        <p:spPr>
          <a:xfrm>
            <a:off x="2201841" y="167275"/>
            <a:ext cx="9630770" cy="751350"/>
          </a:xfrm>
        </p:spPr>
        <p:txBody>
          <a:bodyPr>
            <a:normAutofit/>
          </a:bodyPr>
          <a:lstStyle/>
          <a:p>
            <a:r>
              <a:rPr lang="en-US">
                <a:cs typeface="Calibri"/>
              </a:rPr>
              <a:t>CTE Auto-Calculation: Code Table</a:t>
            </a:r>
            <a:endParaRPr lang="en-US"/>
          </a:p>
        </p:txBody>
      </p:sp>
      <p:sp>
        <p:nvSpPr>
          <p:cNvPr id="4" name="Content Placeholder 3">
            <a:extLst>
              <a:ext uri="{FF2B5EF4-FFF2-40B4-BE49-F238E27FC236}">
                <a16:creationId xmlns:a16="http://schemas.microsoft.com/office/drawing/2014/main" id="{3F6CE2FE-F02B-461B-8C8F-E1DFA26F0ED4}"/>
              </a:ext>
            </a:extLst>
          </p:cNvPr>
          <p:cNvSpPr>
            <a:spLocks noGrp="1"/>
          </p:cNvSpPr>
          <p:nvPr>
            <p:ph idx="1"/>
          </p:nvPr>
        </p:nvSpPr>
        <p:spPr>
          <a:xfrm>
            <a:off x="2201841" y="1066799"/>
            <a:ext cx="9630770" cy="5623925"/>
          </a:xfrm>
        </p:spPr>
        <p:txBody>
          <a:bodyPr lIns="91440" tIns="45720" rIns="91440" bIns="45720" anchor="t"/>
          <a:lstStyle/>
          <a:p>
            <a:pPr marL="0" indent="0">
              <a:buNone/>
            </a:pPr>
            <a:r>
              <a:rPr lang="en-US" b="1" u="sng">
                <a:solidFill>
                  <a:schemeClr val="accent1"/>
                </a:solidFill>
                <a:ea typeface="+mn-lt"/>
                <a:cs typeface="+mn-lt"/>
              </a:rPr>
              <a:t>CTE Code 4:</a:t>
            </a:r>
          </a:p>
          <a:p>
            <a:endParaRPr lang="en-US" sz="1800">
              <a:solidFill>
                <a:schemeClr val="accent1"/>
              </a:solidFill>
              <a:ea typeface="+mn-lt"/>
              <a:cs typeface="+mn-lt"/>
            </a:endParaRPr>
          </a:p>
          <a:p>
            <a:r>
              <a:rPr lang="en-US" sz="1800">
                <a:solidFill>
                  <a:schemeClr val="accent1"/>
                </a:solidFill>
                <a:ea typeface="+mn-lt"/>
                <a:cs typeface="+mn-lt"/>
              </a:rPr>
              <a:t>All students not coded a 5, E, 6 or 7 will be coded as a 4. This includes students that have never been enrolled in a CTE course, students that take middle-school CTE courses and students that only complete the first parts of multiple part CTE courses. </a:t>
            </a:r>
          </a:p>
          <a:p>
            <a:pPr marL="0" indent="0">
              <a:buNone/>
            </a:pPr>
            <a:endParaRPr lang="en-US" sz="1800">
              <a:solidFill>
                <a:schemeClr val="accent1"/>
              </a:solidFill>
              <a:ea typeface="+mn-lt"/>
              <a:cs typeface="+mn-lt"/>
            </a:endParaRPr>
          </a:p>
          <a:p>
            <a:r>
              <a:rPr lang="en-US" sz="1800" b="1">
                <a:solidFill>
                  <a:schemeClr val="accent1"/>
                </a:solidFill>
                <a:ea typeface="+mn-lt"/>
                <a:cs typeface="+mn-lt"/>
              </a:rPr>
              <a:t>Not CTE (Code 4)</a:t>
            </a:r>
            <a:r>
              <a:rPr lang="en-US" sz="1800">
                <a:solidFill>
                  <a:schemeClr val="accent1"/>
                </a:solidFill>
                <a:ea typeface="+mn-lt"/>
                <a:cs typeface="+mn-lt"/>
              </a:rPr>
              <a:t> A student who never enrolled or who did not complete any high-school CTE course as defined by 19 TAC Chapter 126 (C), 127 (B) or 130.</a:t>
            </a:r>
          </a:p>
          <a:p>
            <a:endParaRPr lang="en-US" b="1" i="0">
              <a:solidFill>
                <a:srgbClr val="242424"/>
              </a:solidFill>
              <a:effectLst/>
              <a:latin typeface="Arial" panose="020B0604020202020204" pitchFamily="34" charset="0"/>
            </a:endParaRPr>
          </a:p>
        </p:txBody>
      </p:sp>
    </p:spTree>
    <p:extLst>
      <p:ext uri="{BB962C8B-B14F-4D97-AF65-F5344CB8AC3E}">
        <p14:creationId xmlns:p14="http://schemas.microsoft.com/office/powerpoint/2010/main" val="139320253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06942845-BD5A-42C5-A5C4-13339DD507AB}"/>
              </a:ext>
            </a:extLst>
          </p:cNvPr>
          <p:cNvSpPr>
            <a:spLocks noGrp="1"/>
          </p:cNvSpPr>
          <p:nvPr>
            <p:ph type="title"/>
          </p:nvPr>
        </p:nvSpPr>
        <p:spPr>
          <a:xfrm>
            <a:off x="1913640" y="0"/>
            <a:ext cx="10278359" cy="953729"/>
          </a:xfrm>
        </p:spPr>
        <p:txBody>
          <a:bodyPr>
            <a:normAutofit/>
          </a:bodyPr>
          <a:lstStyle/>
          <a:p>
            <a:r>
              <a:rPr lang="en-US">
                <a:ea typeface="+mn-lt"/>
                <a:cs typeface="+mn-lt"/>
              </a:rPr>
              <a:t>CTE Auto-Calculation</a:t>
            </a:r>
            <a:r>
              <a:rPr lang="en-US">
                <a:cs typeface="Calibri"/>
              </a:rPr>
              <a:t>: Code Tables</a:t>
            </a:r>
          </a:p>
        </p:txBody>
      </p:sp>
      <p:sp>
        <p:nvSpPr>
          <p:cNvPr id="5" name="Content Placeholder 4">
            <a:extLst>
              <a:ext uri="{FF2B5EF4-FFF2-40B4-BE49-F238E27FC236}">
                <a16:creationId xmlns:a16="http://schemas.microsoft.com/office/drawing/2014/main" id="{99CCEBF0-39D5-4C40-A33A-F38722241062}"/>
              </a:ext>
            </a:extLst>
          </p:cNvPr>
          <p:cNvSpPr>
            <a:spLocks noGrp="1"/>
          </p:cNvSpPr>
          <p:nvPr>
            <p:ph idx="1"/>
          </p:nvPr>
        </p:nvSpPr>
        <p:spPr>
          <a:xfrm>
            <a:off x="1913641" y="1084081"/>
            <a:ext cx="9918970" cy="5606643"/>
          </a:xfrm>
        </p:spPr>
        <p:txBody>
          <a:bodyPr lIns="91440" tIns="45720" rIns="91440" bIns="45720" anchor="t"/>
          <a:lstStyle/>
          <a:p>
            <a:pPr marL="0" indent="0">
              <a:buNone/>
            </a:pPr>
            <a:r>
              <a:rPr lang="en-US" sz="2400" b="1">
                <a:solidFill>
                  <a:schemeClr val="accent1"/>
                </a:solidFill>
                <a:ea typeface="+mn-lt"/>
                <a:cs typeface="+mn-lt"/>
              </a:rPr>
              <a:t>CAREER-AND-TECHNICAL-ED-IND-CD (C142) </a:t>
            </a:r>
          </a:p>
          <a:p>
            <a:pPr marL="0" indent="0">
              <a:buNone/>
            </a:pPr>
            <a:endParaRPr lang="en-US" sz="2400" b="1">
              <a:solidFill>
                <a:schemeClr val="accent1"/>
              </a:solidFill>
              <a:ea typeface="+mn-lt"/>
              <a:cs typeface="+mn-lt"/>
            </a:endParaRPr>
          </a:p>
          <a:p>
            <a:pPr marL="0" indent="0">
              <a:buNone/>
            </a:pPr>
            <a:endParaRPr lang="en-US" sz="2400" b="1">
              <a:solidFill>
                <a:schemeClr val="accent1"/>
              </a:solidFill>
              <a:ea typeface="+mn-lt"/>
              <a:cs typeface="+mn-lt"/>
            </a:endParaRPr>
          </a:p>
          <a:p>
            <a:pPr marL="0" indent="0">
              <a:buNone/>
            </a:pPr>
            <a:endParaRPr lang="en-US" sz="2400" b="1">
              <a:solidFill>
                <a:schemeClr val="accent1"/>
              </a:solidFill>
              <a:ea typeface="+mn-lt"/>
              <a:cs typeface="+mn-lt"/>
            </a:endParaRPr>
          </a:p>
          <a:p>
            <a:pPr marL="0" indent="0">
              <a:buNone/>
            </a:pPr>
            <a:endParaRPr lang="en-US" sz="2400" b="1">
              <a:solidFill>
                <a:schemeClr val="accent1"/>
              </a:solidFill>
              <a:ea typeface="+mn-lt"/>
              <a:cs typeface="+mn-lt"/>
            </a:endParaRPr>
          </a:p>
          <a:p>
            <a:pPr marL="0" indent="0">
              <a:buNone/>
            </a:pPr>
            <a:endParaRPr lang="en-US" sz="2400" b="1">
              <a:solidFill>
                <a:schemeClr val="accent1"/>
              </a:solidFill>
              <a:ea typeface="+mn-lt"/>
              <a:cs typeface="+mn-lt"/>
            </a:endParaRPr>
          </a:p>
          <a:p>
            <a:pPr marL="0" indent="0">
              <a:buNone/>
            </a:pPr>
            <a:endParaRPr lang="en-US" sz="2400" b="1">
              <a:solidFill>
                <a:schemeClr val="accent1"/>
              </a:solidFill>
              <a:ea typeface="+mn-lt"/>
              <a:cs typeface="+mn-lt"/>
            </a:endParaRPr>
          </a:p>
          <a:p>
            <a:pPr marL="0" indent="0">
              <a:buNone/>
            </a:pPr>
            <a:endParaRPr lang="en-US" sz="2400" b="1">
              <a:solidFill>
                <a:schemeClr val="accent1"/>
              </a:solidFill>
              <a:ea typeface="+mn-lt"/>
              <a:cs typeface="+mn-lt"/>
            </a:endParaRPr>
          </a:p>
          <a:p>
            <a:pPr marL="0" indent="0">
              <a:buNone/>
            </a:pPr>
            <a:endParaRPr lang="en-US" sz="2400" b="1">
              <a:solidFill>
                <a:schemeClr val="accent1"/>
              </a:solidFill>
              <a:ea typeface="+mn-lt"/>
              <a:cs typeface="+mn-lt"/>
            </a:endParaRPr>
          </a:p>
          <a:p>
            <a:pPr marL="0" indent="0">
              <a:buNone/>
            </a:pPr>
            <a:endParaRPr lang="en-US" sz="2400" b="1">
              <a:solidFill>
                <a:schemeClr val="accent1"/>
              </a:solidFill>
              <a:ea typeface="+mn-lt"/>
              <a:cs typeface="+mn-lt"/>
            </a:endParaRPr>
          </a:p>
          <a:p>
            <a:pPr marL="0" indent="0">
              <a:buNone/>
            </a:pPr>
            <a:endParaRPr lang="en-US" sz="2400" b="1">
              <a:solidFill>
                <a:schemeClr val="accent1"/>
              </a:solidFill>
              <a:ea typeface="+mn-lt"/>
              <a:cs typeface="+mn-lt"/>
            </a:endParaRPr>
          </a:p>
          <a:p>
            <a:pPr marL="0" indent="0">
              <a:buNone/>
            </a:pPr>
            <a:r>
              <a:rPr lang="en-US" sz="2400" b="1">
                <a:solidFill>
                  <a:schemeClr val="accent1"/>
                </a:solidFill>
                <a:ea typeface="+mn-lt"/>
                <a:cs typeface="+mn-lt"/>
                <a:hlinkClick r:id="rId2">
                  <a:extLst>
                    <a:ext uri="{A12FA001-AC4F-418D-AE19-62706E023703}">
                      <ahyp:hlinkClr xmlns:ahyp="http://schemas.microsoft.com/office/drawing/2018/hyperlinkcolor" val="tx"/>
                    </a:ext>
                  </a:extLst>
                </a:hlinkClick>
              </a:rPr>
              <a:t>CTE Technical Resources</a:t>
            </a:r>
            <a:endParaRPr lang="en-US" sz="2400" b="1">
              <a:solidFill>
                <a:schemeClr val="accent1"/>
              </a:solidFill>
              <a:ea typeface="+mn-lt"/>
              <a:cs typeface="+mn-lt"/>
            </a:endParaRPr>
          </a:p>
        </p:txBody>
      </p:sp>
      <p:pic>
        <p:nvPicPr>
          <p:cNvPr id="2" name="Picture 5" descr="Table&#10;&#10;Description automatically generated">
            <a:extLst>
              <a:ext uri="{FF2B5EF4-FFF2-40B4-BE49-F238E27FC236}">
                <a16:creationId xmlns:a16="http://schemas.microsoft.com/office/drawing/2014/main" id="{79882E37-9B79-4E03-B026-162735C078F1}"/>
              </a:ext>
            </a:extLst>
          </p:cNvPr>
          <p:cNvPicPr>
            <a:picLocks noChangeAspect="1"/>
          </p:cNvPicPr>
          <p:nvPr/>
        </p:nvPicPr>
        <p:blipFill>
          <a:blip r:embed="rId3"/>
          <a:stretch>
            <a:fillRect/>
          </a:stretch>
        </p:blipFill>
        <p:spPr>
          <a:xfrm>
            <a:off x="2910983" y="1611518"/>
            <a:ext cx="7524753" cy="4430124"/>
          </a:xfrm>
          <a:prstGeom prst="rect">
            <a:avLst/>
          </a:prstGeom>
        </p:spPr>
      </p:pic>
    </p:spTree>
    <p:extLst>
      <p:ext uri="{BB962C8B-B14F-4D97-AF65-F5344CB8AC3E}">
        <p14:creationId xmlns:p14="http://schemas.microsoft.com/office/powerpoint/2010/main" val="333626568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06942845-BD5A-42C5-A5C4-13339DD507AB}"/>
              </a:ext>
            </a:extLst>
          </p:cNvPr>
          <p:cNvSpPr>
            <a:spLocks noGrp="1"/>
          </p:cNvSpPr>
          <p:nvPr>
            <p:ph type="title"/>
          </p:nvPr>
        </p:nvSpPr>
        <p:spPr>
          <a:xfrm>
            <a:off x="2201841" y="167275"/>
            <a:ext cx="9630770" cy="751350"/>
          </a:xfrm>
        </p:spPr>
        <p:txBody>
          <a:bodyPr>
            <a:normAutofit/>
          </a:bodyPr>
          <a:lstStyle/>
          <a:p>
            <a:r>
              <a:rPr lang="en-US">
                <a:cs typeface="Calibri"/>
              </a:rPr>
              <a:t>CTE Auto-Calculation: Reports</a:t>
            </a:r>
            <a:endParaRPr lang="en-US"/>
          </a:p>
        </p:txBody>
      </p:sp>
      <p:sp>
        <p:nvSpPr>
          <p:cNvPr id="4" name="Content Placeholder 3">
            <a:extLst>
              <a:ext uri="{FF2B5EF4-FFF2-40B4-BE49-F238E27FC236}">
                <a16:creationId xmlns:a16="http://schemas.microsoft.com/office/drawing/2014/main" id="{3F6CE2FE-F02B-461B-8C8F-E1DFA26F0ED4}"/>
              </a:ext>
            </a:extLst>
          </p:cNvPr>
          <p:cNvSpPr>
            <a:spLocks noGrp="1"/>
          </p:cNvSpPr>
          <p:nvPr>
            <p:ph idx="1"/>
          </p:nvPr>
        </p:nvSpPr>
        <p:spPr>
          <a:xfrm>
            <a:off x="2201841" y="961292"/>
            <a:ext cx="9630770" cy="5896708"/>
          </a:xfrm>
        </p:spPr>
        <p:txBody>
          <a:bodyPr lIns="91440" tIns="45720" rIns="91440" bIns="45720" anchor="t"/>
          <a:lstStyle/>
          <a:p>
            <a:pPr marL="0" indent="0">
              <a:buNone/>
            </a:pPr>
            <a:r>
              <a:rPr lang="en-US" sz="2000" b="1">
                <a:solidFill>
                  <a:srgbClr val="0D6CB9"/>
                </a:solidFill>
              </a:rPr>
              <a:t>New report will be created for the PEIMS Summer submission which includes the following CTE data:</a:t>
            </a:r>
          </a:p>
          <a:p>
            <a:pPr marL="0" indent="0">
              <a:buNone/>
            </a:pPr>
            <a:endParaRPr lang="en-US" sz="2000" b="1">
              <a:solidFill>
                <a:srgbClr val="0D6CB9"/>
              </a:solidFill>
            </a:endParaRPr>
          </a:p>
          <a:p>
            <a:pPr lvl="1"/>
            <a:r>
              <a:rPr lang="en-US" sz="2000">
                <a:solidFill>
                  <a:srgbClr val="0D6CB9"/>
                </a:solidFill>
              </a:rPr>
              <a:t>Student Name</a:t>
            </a:r>
            <a:endParaRPr lang="en-US" sz="2000">
              <a:solidFill>
                <a:srgbClr val="0D6CB9"/>
              </a:solidFill>
              <a:cs typeface="Calibri"/>
            </a:endParaRPr>
          </a:p>
          <a:p>
            <a:pPr lvl="1"/>
            <a:r>
              <a:rPr lang="en-US" sz="2000">
                <a:solidFill>
                  <a:srgbClr val="0D6CB9"/>
                </a:solidFill>
              </a:rPr>
              <a:t>Unique ID</a:t>
            </a:r>
            <a:endParaRPr lang="en-US" sz="2000">
              <a:solidFill>
                <a:srgbClr val="0D6CB9"/>
              </a:solidFill>
              <a:cs typeface="Calibri"/>
            </a:endParaRPr>
          </a:p>
          <a:p>
            <a:pPr lvl="1"/>
            <a:r>
              <a:rPr lang="en-US" sz="2000">
                <a:solidFill>
                  <a:srgbClr val="0D6CB9"/>
                </a:solidFill>
              </a:rPr>
              <a:t>Local ID</a:t>
            </a:r>
            <a:endParaRPr lang="en-US" sz="2000">
              <a:solidFill>
                <a:srgbClr val="0D6CB9"/>
              </a:solidFill>
              <a:cs typeface="Calibri"/>
            </a:endParaRPr>
          </a:p>
          <a:p>
            <a:pPr lvl="1"/>
            <a:r>
              <a:rPr lang="en-US" sz="2000">
                <a:solidFill>
                  <a:srgbClr val="0D6CB9"/>
                </a:solidFill>
              </a:rPr>
              <a:t>Student ID</a:t>
            </a:r>
            <a:endParaRPr lang="en-US" sz="2000">
              <a:solidFill>
                <a:srgbClr val="0D6CB9"/>
              </a:solidFill>
              <a:cs typeface="Calibri"/>
            </a:endParaRPr>
          </a:p>
          <a:p>
            <a:pPr lvl="1"/>
            <a:r>
              <a:rPr lang="en-US" sz="2000">
                <a:solidFill>
                  <a:srgbClr val="0D6CB9"/>
                </a:solidFill>
              </a:rPr>
              <a:t>Program of Study</a:t>
            </a:r>
            <a:endParaRPr lang="en-US" sz="2000">
              <a:solidFill>
                <a:srgbClr val="0D6CB9"/>
              </a:solidFill>
              <a:cs typeface="Calibri"/>
            </a:endParaRPr>
          </a:p>
          <a:p>
            <a:pPr lvl="1"/>
            <a:r>
              <a:rPr lang="en-US" sz="2000">
                <a:solidFill>
                  <a:srgbClr val="0D6CB9"/>
                </a:solidFill>
              </a:rPr>
              <a:t>State or Regional Program</a:t>
            </a:r>
            <a:endParaRPr lang="en-US" sz="2000">
              <a:solidFill>
                <a:srgbClr val="0D6CB9"/>
              </a:solidFill>
              <a:cs typeface="Calibri"/>
            </a:endParaRPr>
          </a:p>
          <a:p>
            <a:pPr lvl="1"/>
            <a:r>
              <a:rPr lang="en-US" sz="2000">
                <a:solidFill>
                  <a:srgbClr val="0D6CB9"/>
                </a:solidFill>
              </a:rPr>
              <a:t>Calculated CTE Indicator</a:t>
            </a:r>
            <a:endParaRPr lang="en-US" sz="2000">
              <a:solidFill>
                <a:srgbClr val="0D6CB9"/>
              </a:solidFill>
              <a:cs typeface="Calibri"/>
            </a:endParaRPr>
          </a:p>
          <a:p>
            <a:pPr lvl="1"/>
            <a:r>
              <a:rPr lang="en-US" sz="2000">
                <a:solidFill>
                  <a:srgbClr val="0D6CB9"/>
                </a:solidFill>
              </a:rPr>
              <a:t>State Cluster</a:t>
            </a:r>
            <a:endParaRPr lang="en-US" sz="2000">
              <a:solidFill>
                <a:srgbClr val="0D6CB9"/>
              </a:solidFill>
              <a:cs typeface="Calibri"/>
            </a:endParaRPr>
          </a:p>
          <a:p>
            <a:pPr lvl="1"/>
            <a:r>
              <a:rPr lang="en-US" sz="2000">
                <a:solidFill>
                  <a:srgbClr val="0D6CB9"/>
                </a:solidFill>
              </a:rPr>
              <a:t>Federal Cluster</a:t>
            </a:r>
            <a:endParaRPr lang="en-US" sz="2000">
              <a:solidFill>
                <a:srgbClr val="0D6CB9"/>
              </a:solidFill>
              <a:cs typeface="Calibri"/>
            </a:endParaRPr>
          </a:p>
          <a:p>
            <a:pPr lvl="1"/>
            <a:r>
              <a:rPr lang="en-US" sz="2000">
                <a:solidFill>
                  <a:srgbClr val="0D6CB9"/>
                </a:solidFill>
              </a:rPr>
              <a:t>This report will be a campus level and LEA level report. </a:t>
            </a:r>
            <a:endParaRPr lang="en-US" sz="2000">
              <a:solidFill>
                <a:srgbClr val="0D6CB9"/>
              </a:solidFill>
              <a:cs typeface="Calibri"/>
            </a:endParaRPr>
          </a:p>
          <a:p>
            <a:pPr lvl="1"/>
            <a:r>
              <a:rPr lang="en-US" sz="2000">
                <a:solidFill>
                  <a:srgbClr val="0D6CB9"/>
                </a:solidFill>
              </a:rPr>
              <a:t>The user will be able to export the output in CSV format</a:t>
            </a:r>
            <a:endParaRPr lang="en-US" sz="2000">
              <a:solidFill>
                <a:srgbClr val="0D6CB9"/>
              </a:solidFill>
              <a:cs typeface="Calibri"/>
            </a:endParaRPr>
          </a:p>
          <a:p>
            <a:pPr marL="0" indent="0">
              <a:buNone/>
            </a:pPr>
            <a:endParaRPr lang="en-US" sz="2000">
              <a:solidFill>
                <a:srgbClr val="0D6CB9"/>
              </a:solidFill>
            </a:endParaRPr>
          </a:p>
          <a:p>
            <a:pPr marL="0" indent="0">
              <a:buNone/>
            </a:pPr>
            <a:r>
              <a:rPr lang="en-US" sz="2000" b="1">
                <a:solidFill>
                  <a:srgbClr val="0D6CB9"/>
                </a:solidFill>
              </a:rPr>
              <a:t>Note: </a:t>
            </a:r>
            <a:r>
              <a:rPr lang="en-US" sz="2000">
                <a:solidFill>
                  <a:srgbClr val="0D6CB9"/>
                </a:solidFill>
              </a:rPr>
              <a:t>Once LEAs are in Accepted status, TEA will process the calculation that will create data for the reports where CTE data is located.</a:t>
            </a:r>
            <a:endParaRPr lang="en-US" sz="2000" b="1" i="0">
              <a:solidFill>
                <a:srgbClr val="0D6CB9"/>
              </a:solidFill>
              <a:effectLst/>
              <a:latin typeface="Arial" panose="020B0604020202020204" pitchFamily="34" charset="0"/>
            </a:endParaRPr>
          </a:p>
        </p:txBody>
      </p:sp>
    </p:spTree>
    <p:extLst>
      <p:ext uri="{BB962C8B-B14F-4D97-AF65-F5344CB8AC3E}">
        <p14:creationId xmlns:p14="http://schemas.microsoft.com/office/powerpoint/2010/main" val="2130588710"/>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06942845-BD5A-42C5-A5C4-13339DD507AB}"/>
              </a:ext>
            </a:extLst>
          </p:cNvPr>
          <p:cNvSpPr>
            <a:spLocks noGrp="1"/>
          </p:cNvSpPr>
          <p:nvPr>
            <p:ph type="title"/>
          </p:nvPr>
        </p:nvSpPr>
        <p:spPr>
          <a:xfrm>
            <a:off x="2201841" y="167275"/>
            <a:ext cx="9630770" cy="751350"/>
          </a:xfrm>
        </p:spPr>
        <p:txBody>
          <a:bodyPr>
            <a:normAutofit/>
          </a:bodyPr>
          <a:lstStyle/>
          <a:p>
            <a:r>
              <a:rPr lang="en-US">
                <a:cs typeface="Calibri"/>
              </a:rPr>
              <a:t>CTE Auto-Calculation: Reports</a:t>
            </a:r>
            <a:endParaRPr lang="en-US"/>
          </a:p>
        </p:txBody>
      </p:sp>
      <p:sp>
        <p:nvSpPr>
          <p:cNvPr id="4" name="Content Placeholder 3">
            <a:extLst>
              <a:ext uri="{FF2B5EF4-FFF2-40B4-BE49-F238E27FC236}">
                <a16:creationId xmlns:a16="http://schemas.microsoft.com/office/drawing/2014/main" id="{3F6CE2FE-F02B-461B-8C8F-E1DFA26F0ED4}"/>
              </a:ext>
            </a:extLst>
          </p:cNvPr>
          <p:cNvSpPr>
            <a:spLocks noGrp="1"/>
          </p:cNvSpPr>
          <p:nvPr>
            <p:ph idx="1"/>
          </p:nvPr>
        </p:nvSpPr>
        <p:spPr>
          <a:xfrm>
            <a:off x="2201841" y="1066799"/>
            <a:ext cx="9630770" cy="5623925"/>
          </a:xfrm>
        </p:spPr>
        <p:txBody>
          <a:bodyPr lIns="91440" tIns="45720" rIns="91440" bIns="45720" anchor="t"/>
          <a:lstStyle/>
          <a:p>
            <a:pPr marL="0" indent="0">
              <a:buNone/>
            </a:pPr>
            <a:r>
              <a:rPr lang="en-US" sz="2600">
                <a:solidFill>
                  <a:srgbClr val="0D6CB9"/>
                </a:solidFill>
              </a:rPr>
              <a:t>The following existing PEIMS Summer reports will display blank CTE Indicator data (including counts) until the calculation process is completed after all LEAs are in Accepted status.</a:t>
            </a:r>
          </a:p>
          <a:p>
            <a:pPr lvl="1"/>
            <a:endParaRPr lang="en-US">
              <a:solidFill>
                <a:srgbClr val="0D6CB9"/>
              </a:solidFill>
            </a:endParaRPr>
          </a:p>
          <a:p>
            <a:pPr lvl="1"/>
            <a:r>
              <a:rPr lang="en-US">
                <a:solidFill>
                  <a:srgbClr val="0D6CB9"/>
                </a:solidFill>
              </a:rPr>
              <a:t>PDM3-120-004 Disaggregation of PEIMS Summer Attendance Data</a:t>
            </a:r>
          </a:p>
          <a:p>
            <a:pPr lvl="1"/>
            <a:endParaRPr lang="en-US">
              <a:solidFill>
                <a:srgbClr val="0D6CB9"/>
              </a:solidFill>
            </a:endParaRPr>
          </a:p>
          <a:p>
            <a:pPr lvl="1"/>
            <a:r>
              <a:rPr lang="en-US">
                <a:solidFill>
                  <a:srgbClr val="0D6CB9"/>
                </a:solidFill>
              </a:rPr>
              <a:t>PDM3-120-007 Student Indicator Report by Grade</a:t>
            </a:r>
          </a:p>
          <a:p>
            <a:endParaRPr lang="en-US" b="1" i="0">
              <a:solidFill>
                <a:srgbClr val="242424"/>
              </a:solidFill>
              <a:effectLst/>
              <a:latin typeface="Arial" panose="020B0604020202020204" pitchFamily="34" charset="0"/>
            </a:endParaRPr>
          </a:p>
        </p:txBody>
      </p:sp>
    </p:spTree>
    <p:extLst>
      <p:ext uri="{BB962C8B-B14F-4D97-AF65-F5344CB8AC3E}">
        <p14:creationId xmlns:p14="http://schemas.microsoft.com/office/powerpoint/2010/main" val="707124119"/>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B7726A92-BC31-4481-93A2-EECFCB56AD22}"/>
              </a:ext>
            </a:extLst>
          </p:cNvPr>
          <p:cNvSpPr>
            <a:spLocks noGrp="1"/>
          </p:cNvSpPr>
          <p:nvPr>
            <p:ph type="title"/>
          </p:nvPr>
        </p:nvSpPr>
        <p:spPr>
          <a:xfrm>
            <a:off x="712380" y="0"/>
            <a:ext cx="11121657" cy="751350"/>
          </a:xfrm>
        </p:spPr>
        <p:txBody>
          <a:bodyPr/>
          <a:lstStyle/>
          <a:p>
            <a:r>
              <a:rPr lang="en-US">
                <a:cs typeface="Calibri"/>
              </a:rPr>
              <a:t>AGENDA</a:t>
            </a:r>
            <a:endParaRPr lang="en-US"/>
          </a:p>
        </p:txBody>
      </p:sp>
      <p:sp>
        <p:nvSpPr>
          <p:cNvPr id="4" name="Content Placeholder 3">
            <a:extLst>
              <a:ext uri="{FF2B5EF4-FFF2-40B4-BE49-F238E27FC236}">
                <a16:creationId xmlns:a16="http://schemas.microsoft.com/office/drawing/2014/main" id="{9F800888-D9B6-49F1-8B90-B7E4BB43ED5B}"/>
              </a:ext>
            </a:extLst>
          </p:cNvPr>
          <p:cNvSpPr>
            <a:spLocks noGrp="1"/>
          </p:cNvSpPr>
          <p:nvPr>
            <p:ph idx="1"/>
          </p:nvPr>
        </p:nvSpPr>
        <p:spPr>
          <a:xfrm>
            <a:off x="712380" y="576235"/>
            <a:ext cx="10623762" cy="5458120"/>
          </a:xfrm>
        </p:spPr>
        <p:txBody>
          <a:bodyPr lIns="91440" tIns="45720" rIns="91440" bIns="45720" anchor="t"/>
          <a:lstStyle/>
          <a:p>
            <a:pPr>
              <a:lnSpc>
                <a:spcPct val="100000"/>
              </a:lnSpc>
              <a:spcBef>
                <a:spcPts val="0"/>
              </a:spcBef>
            </a:pPr>
            <a:r>
              <a:rPr lang="en-US">
                <a:solidFill>
                  <a:srgbClr val="0D6CB9"/>
                </a:solidFill>
                <a:ea typeface="+mn-lt"/>
                <a:cs typeface="+mn-lt"/>
              </a:rPr>
              <a:t>PEIMS</a:t>
            </a:r>
          </a:p>
          <a:p>
            <a:pPr lvl="1" fontAlgn="base"/>
            <a:r>
              <a:rPr lang="en-US" sz="2000" b="1">
                <a:ea typeface="+mn-lt"/>
                <a:cs typeface="+mn-lt"/>
              </a:rPr>
              <a:t>2020-2021</a:t>
            </a:r>
            <a:r>
              <a:rPr lang="en-US" sz="1200" b="1">
                <a:ea typeface="+mn-lt"/>
                <a:cs typeface="+mn-lt"/>
              </a:rPr>
              <a:t>​</a:t>
            </a:r>
          </a:p>
          <a:p>
            <a:pPr lvl="2" fontAlgn="base">
              <a:spcBef>
                <a:spcPts val="0"/>
              </a:spcBef>
            </a:pPr>
            <a:r>
              <a:rPr lang="en-US" sz="1600">
                <a:ea typeface="+mn-lt"/>
                <a:cs typeface="+mn-lt"/>
              </a:rPr>
              <a:t>Truancy</a:t>
            </a:r>
          </a:p>
          <a:p>
            <a:pPr lvl="2" fontAlgn="base">
              <a:spcBef>
                <a:spcPts val="0"/>
              </a:spcBef>
            </a:pPr>
            <a:r>
              <a:rPr lang="en-US" sz="1600">
                <a:ea typeface="+mn-lt"/>
                <a:cs typeface="+mn-lt"/>
              </a:rPr>
              <a:t>Additional Days School Year Program</a:t>
            </a:r>
          </a:p>
          <a:p>
            <a:pPr lvl="2" fontAlgn="base">
              <a:spcBef>
                <a:spcPts val="0"/>
              </a:spcBef>
            </a:pPr>
            <a:r>
              <a:rPr lang="en-US" sz="1600">
                <a:ea typeface="+mn-lt"/>
                <a:cs typeface="+mn-lt"/>
              </a:rPr>
              <a:t>Industry Based Certification</a:t>
            </a:r>
          </a:p>
          <a:p>
            <a:pPr lvl="2" fontAlgn="base">
              <a:spcBef>
                <a:spcPts val="0"/>
              </a:spcBef>
            </a:pPr>
            <a:r>
              <a:rPr lang="en-US" sz="1600">
                <a:ea typeface="+mn-lt"/>
                <a:cs typeface="+mn-lt"/>
              </a:rPr>
              <a:t>CTE Auto-Calculation</a:t>
            </a:r>
          </a:p>
          <a:p>
            <a:pPr lvl="2" fontAlgn="base">
              <a:spcBef>
                <a:spcPts val="0"/>
              </a:spcBef>
            </a:pPr>
            <a:r>
              <a:rPr lang="en-US" sz="1600" b="1">
                <a:ea typeface="+mn-lt"/>
                <a:cs typeface="+mn-lt"/>
              </a:rPr>
              <a:t>Submission Reminders</a:t>
            </a:r>
          </a:p>
          <a:p>
            <a:pPr lvl="2" fontAlgn="base">
              <a:spcBef>
                <a:spcPts val="0"/>
              </a:spcBef>
            </a:pPr>
            <a:r>
              <a:rPr lang="en-US" sz="1600" b="1">
                <a:ea typeface="+mn-lt"/>
                <a:cs typeface="+mn-lt"/>
              </a:rPr>
              <a:t>Submission Updates​</a:t>
            </a:r>
          </a:p>
          <a:p>
            <a:pPr lvl="2" fontAlgn="base">
              <a:spcBef>
                <a:spcPts val="0"/>
              </a:spcBef>
            </a:pPr>
            <a:r>
              <a:rPr lang="en-US" sz="1600" b="1">
                <a:ea typeface="+mn-lt"/>
                <a:cs typeface="+mn-lt"/>
              </a:rPr>
              <a:t>Current Known Issues</a:t>
            </a:r>
          </a:p>
          <a:p>
            <a:pPr lvl="1">
              <a:lnSpc>
                <a:spcPct val="107000"/>
              </a:lnSpc>
              <a:spcBef>
                <a:spcPts val="0"/>
              </a:spcBef>
            </a:pPr>
            <a:r>
              <a:rPr lang="en-US" sz="2000">
                <a:ea typeface="+mn-lt"/>
                <a:cs typeface="+mn-lt"/>
              </a:rPr>
              <a:t>2021-2022</a:t>
            </a:r>
          </a:p>
          <a:p>
            <a:pPr lvl="2">
              <a:lnSpc>
                <a:spcPct val="107000"/>
              </a:lnSpc>
              <a:spcBef>
                <a:spcPts val="0"/>
              </a:spcBef>
            </a:pPr>
            <a:r>
              <a:rPr lang="en-US" sz="1600">
                <a:ea typeface="+mn-lt"/>
                <a:cs typeface="+mn-lt"/>
              </a:rPr>
              <a:t>Expanded Learning Opportunities</a:t>
            </a:r>
          </a:p>
          <a:p>
            <a:pPr lvl="2">
              <a:lnSpc>
                <a:spcPct val="107000"/>
              </a:lnSpc>
              <a:spcBef>
                <a:spcPts val="0"/>
              </a:spcBef>
            </a:pPr>
            <a:r>
              <a:rPr lang="en-US" sz="1600">
                <a:ea typeface="+mn-lt"/>
                <a:cs typeface="+mn-lt"/>
              </a:rPr>
              <a:t>Crisis Codes</a:t>
            </a:r>
          </a:p>
          <a:p>
            <a:pPr lvl="2">
              <a:lnSpc>
                <a:spcPct val="107000"/>
              </a:lnSpc>
              <a:spcBef>
                <a:spcPts val="0"/>
              </a:spcBef>
            </a:pPr>
            <a:r>
              <a:rPr lang="en-US" sz="1600">
                <a:ea typeface="+mn-lt"/>
                <a:cs typeface="+mn-lt"/>
              </a:rPr>
              <a:t>Industry Based Certification</a:t>
            </a:r>
          </a:p>
          <a:p>
            <a:pPr lvl="2">
              <a:lnSpc>
                <a:spcPct val="107000"/>
              </a:lnSpc>
              <a:spcBef>
                <a:spcPts val="0"/>
              </a:spcBef>
            </a:pPr>
            <a:r>
              <a:rPr lang="en-US" sz="1600">
                <a:ea typeface="+mn-lt"/>
                <a:cs typeface="+mn-lt"/>
              </a:rPr>
              <a:t>Leaver Definition Update</a:t>
            </a:r>
          </a:p>
          <a:p>
            <a:pPr lvl="1" fontAlgn="base"/>
            <a:r>
              <a:rPr lang="en-US" sz="2000">
                <a:ea typeface="+mn-lt"/>
                <a:cs typeface="+mn-lt"/>
              </a:rPr>
              <a:t>2022-2023</a:t>
            </a:r>
          </a:p>
          <a:p>
            <a:pPr lvl="2" fontAlgn="base"/>
            <a:r>
              <a:rPr lang="en-US" sz="1600">
                <a:ea typeface="+mn-lt"/>
                <a:cs typeface="+mn-lt"/>
              </a:rPr>
              <a:t>Financial Aid Application Early Notice</a:t>
            </a:r>
          </a:p>
          <a:p>
            <a:pPr lvl="1" fontAlgn="base">
              <a:spcBef>
                <a:spcPts val="300"/>
              </a:spcBef>
            </a:pPr>
            <a:r>
              <a:rPr lang="en-US" sz="2000">
                <a:solidFill>
                  <a:srgbClr val="0D6CB9"/>
                </a:solidFill>
                <a:latin typeface="Calibri" panose="020F0502020204030204" pitchFamily="34" charset="0"/>
              </a:rPr>
              <a:t>Timeline​</a:t>
            </a:r>
          </a:p>
          <a:p>
            <a:pPr lvl="1" fontAlgn="base">
              <a:spcBef>
                <a:spcPts val="300"/>
              </a:spcBef>
            </a:pPr>
            <a:r>
              <a:rPr lang="en-US" sz="2000">
                <a:solidFill>
                  <a:srgbClr val="0D6CB9"/>
                </a:solidFill>
                <a:latin typeface="Calibri" panose="020F0502020204030204" pitchFamily="34" charset="0"/>
              </a:rPr>
              <a:t>Technical Resources</a:t>
            </a:r>
            <a:endParaRPr lang="en-US">
              <a:solidFill>
                <a:srgbClr val="0D6CB9"/>
              </a:solidFill>
              <a:latin typeface="Calibri" panose="020F0502020204030204" pitchFamily="34" charset="0"/>
            </a:endParaRPr>
          </a:p>
        </p:txBody>
      </p:sp>
    </p:spTree>
    <p:extLst>
      <p:ext uri="{BB962C8B-B14F-4D97-AF65-F5344CB8AC3E}">
        <p14:creationId xmlns:p14="http://schemas.microsoft.com/office/powerpoint/2010/main" val="300927037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99CCEBF0-39D5-4C40-A33A-F38722241062}"/>
              </a:ext>
            </a:extLst>
          </p:cNvPr>
          <p:cNvSpPr>
            <a:spLocks noGrp="1"/>
          </p:cNvSpPr>
          <p:nvPr>
            <p:ph idx="1"/>
          </p:nvPr>
        </p:nvSpPr>
        <p:spPr>
          <a:xfrm>
            <a:off x="2347415" y="1121790"/>
            <a:ext cx="8988726" cy="5307290"/>
          </a:xfrm>
        </p:spPr>
        <p:txBody>
          <a:bodyPr/>
          <a:lstStyle/>
          <a:p>
            <a:pPr marL="0" indent="0" fontAlgn="base">
              <a:buNone/>
            </a:pPr>
            <a:r>
              <a:rPr lang="en-US" sz="2000">
                <a:solidFill>
                  <a:schemeClr val="accent1"/>
                </a:solidFill>
                <a:ea typeface="+mn-lt"/>
                <a:cs typeface="+mn-lt"/>
              </a:rPr>
              <a:t>CAMPUS-ID-OF-ENROLLMENT (E0782) </a:t>
            </a:r>
          </a:p>
          <a:p>
            <a:pPr marL="461963" lvl="1" indent="-234950" fontAlgn="base">
              <a:spcBef>
                <a:spcPts val="1000"/>
              </a:spcBef>
              <a:buClr>
                <a:schemeClr val="accent2"/>
              </a:buClr>
              <a:buFont typeface="Wingdings" panose="05000000000000000000" pitchFamily="2" charset="2"/>
              <a:buChar char="§"/>
            </a:pPr>
            <a:r>
              <a:rPr lang="en-US" sz="1800">
                <a:solidFill>
                  <a:schemeClr val="accent1"/>
                </a:solidFill>
                <a:ea typeface="+mn-lt"/>
                <a:cs typeface="+mn-lt"/>
              </a:rPr>
              <a:t>If a student has excessive unexcused absences, the CAMPUS-ID-OF-ENROLLMENT is the campus at which the student was enrolled when the student met the threshold of 10 or more unexcused absences for a day or parts of a day. When calculating the number of unexcused absences, include absences that have accumulated at other campuses within the LEA.   </a:t>
            </a:r>
          </a:p>
          <a:p>
            <a:pPr marL="461963" lvl="1" indent="-234950" fontAlgn="base">
              <a:spcBef>
                <a:spcPts val="1000"/>
              </a:spcBef>
              <a:buClr>
                <a:schemeClr val="accent2"/>
              </a:buClr>
              <a:buFont typeface="Wingdings" panose="05000000000000000000" pitchFamily="2" charset="2"/>
              <a:buChar char="§"/>
            </a:pPr>
            <a:r>
              <a:rPr lang="en-US" sz="1800">
                <a:solidFill>
                  <a:schemeClr val="accent1"/>
                </a:solidFill>
                <a:ea typeface="+mn-lt"/>
                <a:cs typeface="+mn-lt"/>
              </a:rPr>
              <a:t>If a student does not have excessive unexcused absences, but truancy prevention measures have been initiated, the CAMPUS-ID-OF-ENROLLMENT is the campus at which the student was enrolled when the truancy prevention measures were initiated.</a:t>
            </a:r>
          </a:p>
          <a:p>
            <a:pPr marL="0" indent="0" fontAlgn="base">
              <a:buNone/>
            </a:pPr>
            <a:r>
              <a:rPr lang="en-US" sz="2000">
                <a:solidFill>
                  <a:schemeClr val="accent1"/>
                </a:solidFill>
                <a:ea typeface="+mn-lt"/>
                <a:cs typeface="+mn-lt"/>
              </a:rPr>
              <a:t>​</a:t>
            </a:r>
          </a:p>
          <a:p>
            <a:pPr marL="0" indent="0" fontAlgn="base">
              <a:buNone/>
            </a:pPr>
            <a:r>
              <a:rPr lang="en-US" sz="2000">
                <a:solidFill>
                  <a:schemeClr val="accent1"/>
                </a:solidFill>
                <a:ea typeface="+mn-lt"/>
                <a:cs typeface="+mn-lt"/>
              </a:rPr>
              <a:t>GRADE-LEVEL-CODE (E0017)</a:t>
            </a:r>
          </a:p>
          <a:p>
            <a:pPr marL="461963" lvl="1" indent="-234950" fontAlgn="base">
              <a:spcBef>
                <a:spcPts val="1000"/>
              </a:spcBef>
              <a:buClr>
                <a:schemeClr val="accent2"/>
              </a:buClr>
              <a:buFont typeface="Wingdings" panose="05000000000000000000" pitchFamily="2" charset="2"/>
              <a:buChar char="§"/>
            </a:pPr>
            <a:r>
              <a:rPr lang="en-US" sz="1800">
                <a:solidFill>
                  <a:schemeClr val="accent1"/>
                </a:solidFill>
                <a:ea typeface="+mn-lt"/>
                <a:cs typeface="+mn-lt"/>
              </a:rPr>
              <a:t>If a student has excessive unexcused absences, the GRADE-LEVEL-CODE indicates the grade level of the student at the time the student met the threshold of 10 or more unexcused absences for a day or parts of a day. </a:t>
            </a:r>
            <a:r>
              <a:rPr lang="en-US" sz="2000">
                <a:solidFill>
                  <a:schemeClr val="accent1"/>
                </a:solidFill>
                <a:ea typeface="+mn-lt"/>
                <a:cs typeface="+mn-lt"/>
              </a:rPr>
              <a:t>​</a:t>
            </a:r>
          </a:p>
          <a:p>
            <a:pPr marL="461963" lvl="1" indent="-234950" fontAlgn="base">
              <a:spcBef>
                <a:spcPts val="1000"/>
              </a:spcBef>
              <a:buClr>
                <a:schemeClr val="accent2"/>
              </a:buClr>
              <a:buFont typeface="Wingdings" panose="05000000000000000000" pitchFamily="2" charset="2"/>
              <a:buChar char="§"/>
            </a:pPr>
            <a:r>
              <a:rPr lang="en-US" sz="1800">
                <a:solidFill>
                  <a:schemeClr val="accent1"/>
                </a:solidFill>
                <a:ea typeface="+mn-lt"/>
                <a:cs typeface="+mn-lt"/>
              </a:rPr>
              <a:t>If a student does not have excessive unexcused absences, but truancy prevention measures have been initiated, the GRADE-LEVEL-CODE is the grade level of the student when the truancy prevention measures were initiated.</a:t>
            </a:r>
          </a:p>
          <a:p>
            <a:pPr marL="0" indent="0" fontAlgn="base">
              <a:buNone/>
            </a:pPr>
            <a:r>
              <a:rPr lang="en-US" sz="1800">
                <a:solidFill>
                  <a:schemeClr val="accent1"/>
                </a:solidFill>
                <a:ea typeface="+mn-lt"/>
                <a:cs typeface="+mn-lt"/>
              </a:rPr>
              <a:t>​</a:t>
            </a:r>
          </a:p>
          <a:p>
            <a:endParaRPr lang="en-US" sz="2000"/>
          </a:p>
        </p:txBody>
      </p:sp>
      <p:sp>
        <p:nvSpPr>
          <p:cNvPr id="6" name="Title 2">
            <a:extLst>
              <a:ext uri="{FF2B5EF4-FFF2-40B4-BE49-F238E27FC236}">
                <a16:creationId xmlns:a16="http://schemas.microsoft.com/office/drawing/2014/main" id="{BE186766-0C07-402A-A880-1BAE1856BFF3}"/>
              </a:ext>
            </a:extLst>
          </p:cNvPr>
          <p:cNvSpPr>
            <a:spLocks noGrp="1"/>
          </p:cNvSpPr>
          <p:nvPr>
            <p:ph type="title"/>
          </p:nvPr>
        </p:nvSpPr>
        <p:spPr>
          <a:xfrm>
            <a:off x="1913640" y="1"/>
            <a:ext cx="10199701" cy="918624"/>
          </a:xfrm>
        </p:spPr>
        <p:txBody>
          <a:bodyPr>
            <a:normAutofit/>
          </a:bodyPr>
          <a:lstStyle/>
          <a:p>
            <a:r>
              <a:rPr lang="en-US" sz="3600"/>
              <a:t>Truancy</a:t>
            </a:r>
            <a:r>
              <a:rPr lang="en-US">
                <a:cs typeface="Calibri"/>
              </a:rPr>
              <a:t>: Data Elements</a:t>
            </a:r>
            <a:endParaRPr lang="en-US"/>
          </a:p>
        </p:txBody>
      </p:sp>
    </p:spTree>
    <p:extLst>
      <p:ext uri="{BB962C8B-B14F-4D97-AF65-F5344CB8AC3E}">
        <p14:creationId xmlns:p14="http://schemas.microsoft.com/office/powerpoint/2010/main" val="821474437"/>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06942845-BD5A-42C5-A5C4-13339DD507AB}"/>
              </a:ext>
            </a:extLst>
          </p:cNvPr>
          <p:cNvSpPr>
            <a:spLocks noGrp="1"/>
          </p:cNvSpPr>
          <p:nvPr>
            <p:ph type="title"/>
          </p:nvPr>
        </p:nvSpPr>
        <p:spPr>
          <a:xfrm>
            <a:off x="2201841" y="167275"/>
            <a:ext cx="9630770" cy="751350"/>
          </a:xfrm>
        </p:spPr>
        <p:txBody>
          <a:bodyPr>
            <a:normAutofit/>
          </a:bodyPr>
          <a:lstStyle/>
          <a:p>
            <a:r>
              <a:rPr lang="en-US">
                <a:cs typeface="Calibri"/>
              </a:rPr>
              <a:t>PEIMS: 2020-2021 SUBMISSION REMINDERS</a:t>
            </a:r>
            <a:endParaRPr lang="en-US"/>
          </a:p>
        </p:txBody>
      </p:sp>
      <p:sp>
        <p:nvSpPr>
          <p:cNvPr id="4" name="Content Placeholder 3">
            <a:extLst>
              <a:ext uri="{FF2B5EF4-FFF2-40B4-BE49-F238E27FC236}">
                <a16:creationId xmlns:a16="http://schemas.microsoft.com/office/drawing/2014/main" id="{3F6CE2FE-F02B-461B-8C8F-E1DFA26F0ED4}"/>
              </a:ext>
            </a:extLst>
          </p:cNvPr>
          <p:cNvSpPr>
            <a:spLocks noGrp="1"/>
          </p:cNvSpPr>
          <p:nvPr>
            <p:ph idx="1"/>
          </p:nvPr>
        </p:nvSpPr>
        <p:spPr>
          <a:xfrm>
            <a:off x="2347415" y="1495651"/>
            <a:ext cx="9485196" cy="4351338"/>
          </a:xfrm>
        </p:spPr>
        <p:txBody>
          <a:bodyPr lIns="91440" tIns="45720" rIns="91440" bIns="45720" anchor="t"/>
          <a:lstStyle/>
          <a:p>
            <a:r>
              <a:rPr lang="en-US">
                <a:solidFill>
                  <a:srgbClr val="0D6CB9"/>
                </a:solidFill>
                <a:latin typeface="Arial"/>
                <a:cs typeface="Arial"/>
              </a:rPr>
              <a:t>Verify Student’s DYSLEXIA-SERVICES-CODE (E1650)</a:t>
            </a:r>
          </a:p>
          <a:p>
            <a:pPr lvl="1"/>
            <a:r>
              <a:rPr lang="en-US" i="0">
                <a:solidFill>
                  <a:srgbClr val="0D6CB9"/>
                </a:solidFill>
                <a:effectLst/>
                <a:latin typeface="Arial"/>
                <a:cs typeface="Arial"/>
              </a:rPr>
              <a:t>PDM3-120-018 Student Dyslexia or Related Services Roster</a:t>
            </a:r>
          </a:p>
          <a:p>
            <a:pPr lvl="1"/>
            <a:r>
              <a:rPr lang="en-US">
                <a:solidFill>
                  <a:srgbClr val="0D6CB9"/>
                </a:solidFill>
                <a:latin typeface="Arial"/>
                <a:cs typeface="Arial"/>
              </a:rPr>
              <a:t>Data Element Summary</a:t>
            </a:r>
          </a:p>
          <a:p>
            <a:pPr lvl="1"/>
            <a:r>
              <a:rPr lang="en-US">
                <a:solidFill>
                  <a:srgbClr val="0D6CB9"/>
                </a:solidFill>
                <a:latin typeface="Arial"/>
                <a:cs typeface="Arial"/>
              </a:rPr>
              <a:t>Search Submission Data</a:t>
            </a:r>
            <a:endParaRPr lang="en-US" i="0">
              <a:solidFill>
                <a:srgbClr val="0D6CB9"/>
              </a:solidFill>
              <a:effectLst/>
              <a:latin typeface="Arial"/>
              <a:cs typeface="Arial"/>
            </a:endParaRPr>
          </a:p>
          <a:p>
            <a:endParaRPr lang="en-US" b="1" i="0">
              <a:solidFill>
                <a:srgbClr val="242424"/>
              </a:solidFill>
              <a:effectLst/>
              <a:latin typeface="Arial" panose="020B0604020202020204" pitchFamily="34" charset="0"/>
            </a:endParaRPr>
          </a:p>
        </p:txBody>
      </p:sp>
    </p:spTree>
    <p:extLst>
      <p:ext uri="{BB962C8B-B14F-4D97-AF65-F5344CB8AC3E}">
        <p14:creationId xmlns:p14="http://schemas.microsoft.com/office/powerpoint/2010/main" val="1971011443"/>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06942845-BD5A-42C5-A5C4-13339DD507AB}"/>
              </a:ext>
            </a:extLst>
          </p:cNvPr>
          <p:cNvSpPr>
            <a:spLocks noGrp="1"/>
          </p:cNvSpPr>
          <p:nvPr>
            <p:ph type="title"/>
          </p:nvPr>
        </p:nvSpPr>
        <p:spPr>
          <a:xfrm>
            <a:off x="2201841" y="167275"/>
            <a:ext cx="9630770" cy="751350"/>
          </a:xfrm>
        </p:spPr>
        <p:txBody>
          <a:bodyPr>
            <a:normAutofit/>
          </a:bodyPr>
          <a:lstStyle/>
          <a:p>
            <a:r>
              <a:rPr lang="en-US">
                <a:cs typeface="Calibri"/>
              </a:rPr>
              <a:t>PEIMS: 2020-2021 SUBMISSION UPDATES</a:t>
            </a:r>
            <a:endParaRPr lang="en-US"/>
          </a:p>
        </p:txBody>
      </p:sp>
      <p:sp>
        <p:nvSpPr>
          <p:cNvPr id="4" name="Content Placeholder 3">
            <a:extLst>
              <a:ext uri="{FF2B5EF4-FFF2-40B4-BE49-F238E27FC236}">
                <a16:creationId xmlns:a16="http://schemas.microsoft.com/office/drawing/2014/main" id="{3F6CE2FE-F02B-461B-8C8F-E1DFA26F0ED4}"/>
              </a:ext>
            </a:extLst>
          </p:cNvPr>
          <p:cNvSpPr>
            <a:spLocks noGrp="1"/>
          </p:cNvSpPr>
          <p:nvPr>
            <p:ph idx="1"/>
          </p:nvPr>
        </p:nvSpPr>
        <p:spPr>
          <a:xfrm>
            <a:off x="1907063" y="1220602"/>
            <a:ext cx="10220325" cy="5939375"/>
          </a:xfrm>
        </p:spPr>
        <p:txBody>
          <a:bodyPr/>
          <a:lstStyle/>
          <a:p>
            <a:r>
              <a:rPr lang="en-US">
                <a:solidFill>
                  <a:srgbClr val="0D6CB9"/>
                </a:solidFill>
              </a:rPr>
              <a:t>A reports advisory committee was formed to help determine which reports to update with the RS/RA attendance data.  During the meeting, how to update the reports was also discussed.  The following reports were modified based on the feedback which include the updates on each report.</a:t>
            </a:r>
            <a:endParaRPr lang="en-US" b="1">
              <a:solidFill>
                <a:srgbClr val="0D6CB9"/>
              </a:solidFill>
            </a:endParaRPr>
          </a:p>
          <a:p>
            <a:endParaRPr lang="en-US" b="1">
              <a:solidFill>
                <a:srgbClr val="0D6CB9"/>
              </a:solidFill>
            </a:endParaRPr>
          </a:p>
          <a:p>
            <a:r>
              <a:rPr lang="en-US" b="1">
                <a:solidFill>
                  <a:srgbClr val="0D6CB9"/>
                </a:solidFill>
              </a:rPr>
              <a:t>PDM3-120-004 </a:t>
            </a:r>
            <a:r>
              <a:rPr lang="en-US">
                <a:solidFill>
                  <a:srgbClr val="0D6CB9"/>
                </a:solidFill>
              </a:rPr>
              <a:t>Disaggregation of PEIMS Summer Attendance Data</a:t>
            </a:r>
          </a:p>
          <a:p>
            <a:pPr lvl="1"/>
            <a:r>
              <a:rPr lang="en-US">
                <a:solidFill>
                  <a:srgbClr val="0D6CB9"/>
                </a:solidFill>
              </a:rPr>
              <a:t>Aggregated ADA for all instructional methods</a:t>
            </a:r>
          </a:p>
          <a:p>
            <a:pPr lvl="1"/>
            <a:endParaRPr lang="en-US">
              <a:solidFill>
                <a:srgbClr val="0D6CB9"/>
              </a:solidFill>
            </a:endParaRPr>
          </a:p>
          <a:p>
            <a:r>
              <a:rPr lang="en-US" b="1">
                <a:solidFill>
                  <a:srgbClr val="0D6CB9"/>
                </a:solidFill>
              </a:rPr>
              <a:t>PDM3-130-001</a:t>
            </a:r>
            <a:r>
              <a:rPr lang="en-US">
                <a:solidFill>
                  <a:srgbClr val="0D6CB9"/>
                </a:solidFill>
              </a:rPr>
              <a:t> Superintendent’s Report of Student Attendance</a:t>
            </a:r>
          </a:p>
          <a:p>
            <a:pPr lvl="1"/>
            <a:r>
              <a:rPr lang="en-US">
                <a:solidFill>
                  <a:srgbClr val="0D6CB9"/>
                </a:solidFill>
              </a:rPr>
              <a:t>IP, RS and RA calculations includes parameters</a:t>
            </a:r>
          </a:p>
          <a:p>
            <a:pPr lvl="1"/>
            <a:r>
              <a:rPr lang="en-US">
                <a:solidFill>
                  <a:srgbClr val="0D6CB9"/>
                </a:solidFill>
              </a:rPr>
              <a:t>Summary page with aggregated ADA for all instructional methods</a:t>
            </a:r>
          </a:p>
          <a:p>
            <a:endParaRPr lang="en-US"/>
          </a:p>
          <a:p>
            <a:endParaRPr lang="en-US"/>
          </a:p>
          <a:p>
            <a:endParaRPr lang="en-US"/>
          </a:p>
        </p:txBody>
      </p:sp>
    </p:spTree>
    <p:extLst>
      <p:ext uri="{BB962C8B-B14F-4D97-AF65-F5344CB8AC3E}">
        <p14:creationId xmlns:p14="http://schemas.microsoft.com/office/powerpoint/2010/main" val="834409572"/>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06942845-BD5A-42C5-A5C4-13339DD507AB}"/>
              </a:ext>
            </a:extLst>
          </p:cNvPr>
          <p:cNvSpPr>
            <a:spLocks noGrp="1"/>
          </p:cNvSpPr>
          <p:nvPr>
            <p:ph type="title"/>
          </p:nvPr>
        </p:nvSpPr>
        <p:spPr>
          <a:xfrm>
            <a:off x="2201841" y="167275"/>
            <a:ext cx="9630770" cy="751350"/>
          </a:xfrm>
        </p:spPr>
        <p:txBody>
          <a:bodyPr>
            <a:normAutofit/>
          </a:bodyPr>
          <a:lstStyle/>
          <a:p>
            <a:r>
              <a:rPr lang="en-US">
                <a:cs typeface="Calibri"/>
              </a:rPr>
              <a:t>PEIMS: 2020-2021 SUBMISSION UPDATES</a:t>
            </a:r>
            <a:endParaRPr lang="en-US"/>
          </a:p>
        </p:txBody>
      </p:sp>
      <p:sp>
        <p:nvSpPr>
          <p:cNvPr id="4" name="Content Placeholder 3">
            <a:extLst>
              <a:ext uri="{FF2B5EF4-FFF2-40B4-BE49-F238E27FC236}">
                <a16:creationId xmlns:a16="http://schemas.microsoft.com/office/drawing/2014/main" id="{3F6CE2FE-F02B-461B-8C8F-E1DFA26F0ED4}"/>
              </a:ext>
            </a:extLst>
          </p:cNvPr>
          <p:cNvSpPr>
            <a:spLocks noGrp="1"/>
          </p:cNvSpPr>
          <p:nvPr>
            <p:ph idx="1"/>
          </p:nvPr>
        </p:nvSpPr>
        <p:spPr>
          <a:xfrm>
            <a:off x="1885950" y="918625"/>
            <a:ext cx="9946661" cy="5772099"/>
          </a:xfrm>
        </p:spPr>
        <p:txBody>
          <a:bodyPr/>
          <a:lstStyle/>
          <a:p>
            <a:pPr lvl="1">
              <a:spcBef>
                <a:spcPts val="300"/>
              </a:spcBef>
            </a:pPr>
            <a:endParaRPr lang="en-US" dirty="0">
              <a:solidFill>
                <a:srgbClr val="0D6CB9"/>
              </a:solidFill>
            </a:endParaRPr>
          </a:p>
          <a:p>
            <a:pPr>
              <a:spcBef>
                <a:spcPts val="300"/>
              </a:spcBef>
            </a:pPr>
            <a:r>
              <a:rPr lang="en-US" b="1" dirty="0">
                <a:solidFill>
                  <a:srgbClr val="0D6CB9"/>
                </a:solidFill>
              </a:rPr>
              <a:t>PDM3-130-004 </a:t>
            </a:r>
            <a:r>
              <a:rPr lang="en-US" dirty="0">
                <a:solidFill>
                  <a:srgbClr val="0D6CB9"/>
                </a:solidFill>
              </a:rPr>
              <a:t>Superintendent’s Report of Special Education Eligible Days &amp; Excess Hours</a:t>
            </a:r>
          </a:p>
          <a:p>
            <a:pPr lvl="1">
              <a:spcBef>
                <a:spcPts val="300"/>
              </a:spcBef>
            </a:pPr>
            <a:r>
              <a:rPr lang="en-US" dirty="0">
                <a:solidFill>
                  <a:srgbClr val="0D6CB9"/>
                </a:solidFill>
              </a:rPr>
              <a:t>Aggregated ADA for all instructional methods</a:t>
            </a:r>
          </a:p>
          <a:p>
            <a:pPr>
              <a:spcBef>
                <a:spcPts val="300"/>
              </a:spcBef>
            </a:pPr>
            <a:endParaRPr lang="en-US" b="1" dirty="0">
              <a:solidFill>
                <a:srgbClr val="0D6CB9"/>
              </a:solidFill>
            </a:endParaRPr>
          </a:p>
          <a:p>
            <a:pPr>
              <a:spcBef>
                <a:spcPts val="300"/>
              </a:spcBef>
            </a:pPr>
            <a:r>
              <a:rPr lang="en-US" b="1" dirty="0">
                <a:solidFill>
                  <a:srgbClr val="0D6CB9"/>
                </a:solidFill>
              </a:rPr>
              <a:t>PDM3-130-005</a:t>
            </a:r>
            <a:r>
              <a:rPr lang="en-US" dirty="0">
                <a:solidFill>
                  <a:srgbClr val="0D6CB9"/>
                </a:solidFill>
              </a:rPr>
              <a:t> Comparison of Current and Prior Year Attendance</a:t>
            </a:r>
          </a:p>
          <a:p>
            <a:pPr lvl="1">
              <a:spcBef>
                <a:spcPts val="300"/>
              </a:spcBef>
            </a:pPr>
            <a:r>
              <a:rPr lang="en-US" dirty="0">
                <a:solidFill>
                  <a:srgbClr val="0D6CB9"/>
                </a:solidFill>
              </a:rPr>
              <a:t>Aggregated ADA for all instructional methods</a:t>
            </a:r>
          </a:p>
          <a:p>
            <a:pPr lvl="1"/>
            <a:endParaRPr lang="en-US" dirty="0">
              <a:solidFill>
                <a:srgbClr val="0D6CB9"/>
              </a:solidFill>
            </a:endParaRPr>
          </a:p>
          <a:p>
            <a:r>
              <a:rPr lang="en-US" b="1" dirty="0">
                <a:solidFill>
                  <a:srgbClr val="0D6CB9"/>
                </a:solidFill>
              </a:rPr>
              <a:t>PDM3-130-006</a:t>
            </a:r>
            <a:r>
              <a:rPr lang="en-US" dirty="0">
                <a:solidFill>
                  <a:srgbClr val="0D6CB9"/>
                </a:solidFill>
              </a:rPr>
              <a:t> Campus Attendance Diagnostic Messages</a:t>
            </a:r>
          </a:p>
          <a:p>
            <a:pPr lvl="1"/>
            <a:r>
              <a:rPr lang="en-US" dirty="0">
                <a:solidFill>
                  <a:srgbClr val="0D6CB9"/>
                </a:solidFill>
              </a:rPr>
              <a:t>Aggregated ADA for all instructional methods</a:t>
            </a:r>
          </a:p>
          <a:p>
            <a:pPr lvl="1"/>
            <a:endParaRPr lang="en-US" dirty="0"/>
          </a:p>
          <a:p>
            <a:endParaRPr lang="en-US" dirty="0"/>
          </a:p>
          <a:p>
            <a:endParaRPr lang="en-US" dirty="0"/>
          </a:p>
        </p:txBody>
      </p:sp>
    </p:spTree>
    <p:extLst>
      <p:ext uri="{BB962C8B-B14F-4D97-AF65-F5344CB8AC3E}">
        <p14:creationId xmlns:p14="http://schemas.microsoft.com/office/powerpoint/2010/main" val="2917891475"/>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06942845-BD5A-42C5-A5C4-13339DD507AB}"/>
              </a:ext>
            </a:extLst>
          </p:cNvPr>
          <p:cNvSpPr>
            <a:spLocks noGrp="1"/>
          </p:cNvSpPr>
          <p:nvPr>
            <p:ph type="title"/>
          </p:nvPr>
        </p:nvSpPr>
        <p:spPr>
          <a:xfrm>
            <a:off x="2201841" y="167275"/>
            <a:ext cx="9630770" cy="751350"/>
          </a:xfrm>
        </p:spPr>
        <p:txBody>
          <a:bodyPr>
            <a:normAutofit/>
          </a:bodyPr>
          <a:lstStyle/>
          <a:p>
            <a:r>
              <a:rPr lang="en-US">
                <a:cs typeface="Calibri"/>
              </a:rPr>
              <a:t>PEIMS: 2020-2021 SUBMISSION UPDATES</a:t>
            </a:r>
            <a:endParaRPr lang="en-US"/>
          </a:p>
        </p:txBody>
      </p:sp>
      <p:sp>
        <p:nvSpPr>
          <p:cNvPr id="4" name="Content Placeholder 3">
            <a:extLst>
              <a:ext uri="{FF2B5EF4-FFF2-40B4-BE49-F238E27FC236}">
                <a16:creationId xmlns:a16="http://schemas.microsoft.com/office/drawing/2014/main" id="{3F6CE2FE-F02B-461B-8C8F-E1DFA26F0ED4}"/>
              </a:ext>
            </a:extLst>
          </p:cNvPr>
          <p:cNvSpPr>
            <a:spLocks noGrp="1"/>
          </p:cNvSpPr>
          <p:nvPr>
            <p:ph idx="1"/>
          </p:nvPr>
        </p:nvSpPr>
        <p:spPr>
          <a:xfrm>
            <a:off x="1964213" y="1303152"/>
            <a:ext cx="10106025" cy="4529676"/>
          </a:xfrm>
        </p:spPr>
        <p:txBody>
          <a:bodyPr/>
          <a:lstStyle/>
          <a:p>
            <a:r>
              <a:rPr lang="en-US" b="1" dirty="0">
                <a:solidFill>
                  <a:srgbClr val="0D6CB9"/>
                </a:solidFill>
              </a:rPr>
              <a:t>PDM3-130-007</a:t>
            </a:r>
            <a:r>
              <a:rPr lang="en-US" dirty="0">
                <a:solidFill>
                  <a:srgbClr val="0D6CB9"/>
                </a:solidFill>
              </a:rPr>
              <a:t> Student with Zero Days Absent</a:t>
            </a:r>
          </a:p>
          <a:p>
            <a:pPr lvl="1"/>
            <a:r>
              <a:rPr lang="en-US" dirty="0">
                <a:solidFill>
                  <a:srgbClr val="0D6CB9"/>
                </a:solidFill>
              </a:rPr>
              <a:t>Aggregated ADA for all instructional methods</a:t>
            </a:r>
          </a:p>
          <a:p>
            <a:endParaRPr lang="en-US" b="1" dirty="0">
              <a:solidFill>
                <a:srgbClr val="0D6CB9"/>
              </a:solidFill>
            </a:endParaRPr>
          </a:p>
          <a:p>
            <a:r>
              <a:rPr lang="en-US" b="1" dirty="0">
                <a:solidFill>
                  <a:srgbClr val="0D6CB9"/>
                </a:solidFill>
              </a:rPr>
              <a:t>PDM3-130-008 </a:t>
            </a:r>
            <a:r>
              <a:rPr lang="en-US" dirty="0">
                <a:solidFill>
                  <a:srgbClr val="0D6CB9"/>
                </a:solidFill>
              </a:rPr>
              <a:t>Superintendent’s Summary Report of Student Attendance</a:t>
            </a:r>
          </a:p>
          <a:p>
            <a:pPr lvl="1"/>
            <a:r>
              <a:rPr lang="en-US" dirty="0">
                <a:solidFill>
                  <a:srgbClr val="0D6CB9"/>
                </a:solidFill>
              </a:rPr>
              <a:t>IP, RS and RA calculations includes parameters</a:t>
            </a:r>
          </a:p>
          <a:p>
            <a:pPr lvl="1"/>
            <a:r>
              <a:rPr lang="en-US" dirty="0">
                <a:solidFill>
                  <a:srgbClr val="0D6CB9"/>
                </a:solidFill>
              </a:rPr>
              <a:t>Summary page with aggregated ADA for all instructional methods</a:t>
            </a:r>
          </a:p>
          <a:p>
            <a:pPr marL="0" indent="0">
              <a:buNone/>
            </a:pPr>
            <a:endParaRPr lang="en-US" dirty="0"/>
          </a:p>
          <a:p>
            <a:pPr lvl="1"/>
            <a:endParaRPr lang="en-US" dirty="0"/>
          </a:p>
          <a:p>
            <a:endParaRPr lang="en-US" dirty="0"/>
          </a:p>
        </p:txBody>
      </p:sp>
    </p:spTree>
    <p:extLst>
      <p:ext uri="{BB962C8B-B14F-4D97-AF65-F5344CB8AC3E}">
        <p14:creationId xmlns:p14="http://schemas.microsoft.com/office/powerpoint/2010/main" val="4110135196"/>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06942845-BD5A-42C5-A5C4-13339DD507AB}"/>
              </a:ext>
            </a:extLst>
          </p:cNvPr>
          <p:cNvSpPr>
            <a:spLocks noGrp="1"/>
          </p:cNvSpPr>
          <p:nvPr>
            <p:ph type="title"/>
          </p:nvPr>
        </p:nvSpPr>
        <p:spPr>
          <a:xfrm>
            <a:off x="2201841" y="167275"/>
            <a:ext cx="9630770" cy="751350"/>
          </a:xfrm>
        </p:spPr>
        <p:txBody>
          <a:bodyPr>
            <a:normAutofit/>
          </a:bodyPr>
          <a:lstStyle/>
          <a:p>
            <a:r>
              <a:rPr lang="en-US">
                <a:cs typeface="Calibri"/>
              </a:rPr>
              <a:t>PEIMS: 2020-2021 SUBMISSION UPDATES</a:t>
            </a:r>
            <a:endParaRPr lang="en-US"/>
          </a:p>
        </p:txBody>
      </p:sp>
      <p:sp>
        <p:nvSpPr>
          <p:cNvPr id="4" name="Content Placeholder 3">
            <a:extLst>
              <a:ext uri="{FF2B5EF4-FFF2-40B4-BE49-F238E27FC236}">
                <a16:creationId xmlns:a16="http://schemas.microsoft.com/office/drawing/2014/main" id="{3F6CE2FE-F02B-461B-8C8F-E1DFA26F0ED4}"/>
              </a:ext>
            </a:extLst>
          </p:cNvPr>
          <p:cNvSpPr>
            <a:spLocks noGrp="1"/>
          </p:cNvSpPr>
          <p:nvPr>
            <p:ph idx="1"/>
          </p:nvPr>
        </p:nvSpPr>
        <p:spPr>
          <a:xfrm>
            <a:off x="1964213" y="918624"/>
            <a:ext cx="10106025" cy="5411837"/>
          </a:xfrm>
        </p:spPr>
        <p:txBody>
          <a:bodyPr/>
          <a:lstStyle/>
          <a:p>
            <a:r>
              <a:rPr lang="en-US" b="1">
                <a:solidFill>
                  <a:srgbClr val="0D6CB9"/>
                </a:solidFill>
              </a:rPr>
              <a:t>PDM3-130-009</a:t>
            </a:r>
            <a:r>
              <a:rPr lang="en-US">
                <a:solidFill>
                  <a:srgbClr val="0D6CB9"/>
                </a:solidFill>
              </a:rPr>
              <a:t> Attendance by District of Residence </a:t>
            </a:r>
          </a:p>
          <a:p>
            <a:pPr lvl="1"/>
            <a:r>
              <a:rPr lang="en-US">
                <a:solidFill>
                  <a:srgbClr val="0D6CB9"/>
                </a:solidFill>
              </a:rPr>
              <a:t>Aggregated ADA for all instructional methods</a:t>
            </a:r>
          </a:p>
          <a:p>
            <a:endParaRPr lang="en-US">
              <a:solidFill>
                <a:srgbClr val="0D6CB9"/>
              </a:solidFill>
            </a:endParaRPr>
          </a:p>
          <a:p>
            <a:r>
              <a:rPr lang="en-US" b="1">
                <a:solidFill>
                  <a:srgbClr val="0D6CB9"/>
                </a:solidFill>
              </a:rPr>
              <a:t>PDM3-130-010</a:t>
            </a:r>
            <a:r>
              <a:rPr lang="en-US">
                <a:solidFill>
                  <a:srgbClr val="0D6CB9"/>
                </a:solidFill>
              </a:rPr>
              <a:t> Attendance Rates Comparison by Ethnicity, Gender, and Special Population</a:t>
            </a:r>
          </a:p>
          <a:p>
            <a:pPr lvl="1"/>
            <a:r>
              <a:rPr lang="en-US">
                <a:solidFill>
                  <a:srgbClr val="0D6CB9"/>
                </a:solidFill>
              </a:rPr>
              <a:t>IP, RS and RA calculations includes parameters</a:t>
            </a:r>
          </a:p>
          <a:p>
            <a:pPr lvl="1"/>
            <a:r>
              <a:rPr lang="en-US">
                <a:solidFill>
                  <a:srgbClr val="0D6CB9"/>
                </a:solidFill>
              </a:rPr>
              <a:t>Summary page with aggregated ADA for all instructional methods</a:t>
            </a:r>
          </a:p>
          <a:p>
            <a:endParaRPr lang="en-US" b="1">
              <a:solidFill>
                <a:srgbClr val="0D6CB9"/>
              </a:solidFill>
            </a:endParaRPr>
          </a:p>
          <a:p>
            <a:r>
              <a:rPr lang="en-US" b="1">
                <a:solidFill>
                  <a:srgbClr val="0D6CB9"/>
                </a:solidFill>
              </a:rPr>
              <a:t>PDM3-130-020</a:t>
            </a:r>
            <a:r>
              <a:rPr lang="en-US">
                <a:solidFill>
                  <a:srgbClr val="0D6CB9"/>
                </a:solidFill>
              </a:rPr>
              <a:t> Special Education FTEs by District of Residence and Instructional Setting</a:t>
            </a:r>
          </a:p>
          <a:p>
            <a:pPr lvl="1"/>
            <a:r>
              <a:rPr lang="en-US">
                <a:solidFill>
                  <a:srgbClr val="0D6CB9"/>
                </a:solidFill>
              </a:rPr>
              <a:t>Aggregated ADA for all instructional methods</a:t>
            </a:r>
          </a:p>
          <a:p>
            <a:endParaRPr lang="en-US"/>
          </a:p>
          <a:p>
            <a:pPr lvl="1"/>
            <a:endParaRPr lang="en-US"/>
          </a:p>
          <a:p>
            <a:endParaRPr lang="en-US"/>
          </a:p>
        </p:txBody>
      </p:sp>
    </p:spTree>
    <p:extLst>
      <p:ext uri="{BB962C8B-B14F-4D97-AF65-F5344CB8AC3E}">
        <p14:creationId xmlns:p14="http://schemas.microsoft.com/office/powerpoint/2010/main" val="2261075658"/>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06942845-BD5A-42C5-A5C4-13339DD507AB}"/>
              </a:ext>
            </a:extLst>
          </p:cNvPr>
          <p:cNvSpPr>
            <a:spLocks noGrp="1"/>
          </p:cNvSpPr>
          <p:nvPr>
            <p:ph type="title"/>
          </p:nvPr>
        </p:nvSpPr>
        <p:spPr>
          <a:xfrm>
            <a:off x="2201841" y="167275"/>
            <a:ext cx="9630770" cy="751350"/>
          </a:xfrm>
        </p:spPr>
        <p:txBody>
          <a:bodyPr>
            <a:normAutofit/>
          </a:bodyPr>
          <a:lstStyle/>
          <a:p>
            <a:r>
              <a:rPr lang="en-US">
                <a:cs typeface="Calibri"/>
              </a:rPr>
              <a:t>PEIMS: 2020-2021 CURRENT KNOWN ISSUES</a:t>
            </a:r>
            <a:endParaRPr lang="en-US"/>
          </a:p>
        </p:txBody>
      </p:sp>
      <p:sp>
        <p:nvSpPr>
          <p:cNvPr id="4" name="Content Placeholder 3">
            <a:extLst>
              <a:ext uri="{FF2B5EF4-FFF2-40B4-BE49-F238E27FC236}">
                <a16:creationId xmlns:a16="http://schemas.microsoft.com/office/drawing/2014/main" id="{3F6CE2FE-F02B-461B-8C8F-E1DFA26F0ED4}"/>
              </a:ext>
            </a:extLst>
          </p:cNvPr>
          <p:cNvSpPr>
            <a:spLocks noGrp="1"/>
          </p:cNvSpPr>
          <p:nvPr>
            <p:ph idx="1"/>
          </p:nvPr>
        </p:nvSpPr>
        <p:spPr>
          <a:xfrm>
            <a:off x="2201841" y="1086075"/>
            <a:ext cx="8988726" cy="5533799"/>
          </a:xfrm>
        </p:spPr>
        <p:txBody>
          <a:bodyPr lIns="91440" tIns="45720" rIns="91440" bIns="45720" anchor="t"/>
          <a:lstStyle/>
          <a:p>
            <a:r>
              <a:rPr lang="en-US" sz="2400" b="1">
                <a:solidFill>
                  <a:srgbClr val="0D6CB9"/>
                </a:solidFill>
              </a:rPr>
              <a:t>PDM3-120-004 </a:t>
            </a:r>
            <a:r>
              <a:rPr lang="en-US" sz="2400">
                <a:solidFill>
                  <a:srgbClr val="0D6CB9"/>
                </a:solidFill>
              </a:rPr>
              <a:t>Disaggregation of PEIMS Summer Attendance Data</a:t>
            </a:r>
          </a:p>
          <a:p>
            <a:pPr lvl="1"/>
            <a:r>
              <a:rPr lang="en-US" sz="2200">
                <a:solidFill>
                  <a:srgbClr val="0D6CB9"/>
                </a:solidFill>
              </a:rPr>
              <a:t>The report is displaying  incorrect Homeless/Unaccompanied Youth, LEP, and Military Connected counts.</a:t>
            </a:r>
          </a:p>
          <a:p>
            <a:pPr lvl="1"/>
            <a:endParaRPr lang="en-US" sz="2200">
              <a:solidFill>
                <a:srgbClr val="0D6CB9"/>
              </a:solidFill>
            </a:endParaRPr>
          </a:p>
          <a:p>
            <a:r>
              <a:rPr lang="en-US" sz="2400" b="1">
                <a:solidFill>
                  <a:srgbClr val="0D6CB9"/>
                </a:solidFill>
              </a:rPr>
              <a:t>PDM3-120-007</a:t>
            </a:r>
            <a:r>
              <a:rPr lang="en-US" sz="2400">
                <a:solidFill>
                  <a:srgbClr val="0D6CB9"/>
                </a:solidFill>
              </a:rPr>
              <a:t> Student Indicator Report by Grade</a:t>
            </a:r>
          </a:p>
          <a:p>
            <a:pPr lvl="1"/>
            <a:r>
              <a:rPr lang="en-US" sz="2200">
                <a:solidFill>
                  <a:srgbClr val="0D6CB9"/>
                </a:solidFill>
              </a:rPr>
              <a:t>The report is displaying only Dyslexia Risk 02 indicator when selecting parameter 'Dyslexia Risk' for the Student Program Indicator Code.</a:t>
            </a:r>
          </a:p>
          <a:p>
            <a:endParaRPr lang="en-US" sz="2400">
              <a:solidFill>
                <a:srgbClr val="0D6CB9"/>
              </a:solidFill>
            </a:endParaRPr>
          </a:p>
          <a:p>
            <a:r>
              <a:rPr lang="en-US" sz="2400" b="1">
                <a:solidFill>
                  <a:srgbClr val="0D6CB9"/>
                </a:solidFill>
              </a:rPr>
              <a:t>PDM3-131-006</a:t>
            </a:r>
            <a:r>
              <a:rPr lang="en-US" sz="2400">
                <a:solidFill>
                  <a:srgbClr val="0D6CB9"/>
                </a:solidFill>
              </a:rPr>
              <a:t> Roster of Early Education Students with Speech Therapy only or No Special Education</a:t>
            </a:r>
          </a:p>
          <a:p>
            <a:pPr lvl="1"/>
            <a:r>
              <a:rPr lang="en-US" sz="2200">
                <a:solidFill>
                  <a:srgbClr val="0D6CB9"/>
                </a:solidFill>
              </a:rPr>
              <a:t>The report is returning students that are not speech therapy only.</a:t>
            </a:r>
            <a:endParaRPr lang="en-US" sz="2200">
              <a:solidFill>
                <a:srgbClr val="0D6CB9"/>
              </a:solidFill>
              <a:cs typeface="Calibri"/>
            </a:endParaRPr>
          </a:p>
          <a:p>
            <a:pPr lvl="1"/>
            <a:endParaRPr lang="en-US" sz="2200">
              <a:solidFill>
                <a:srgbClr val="0D6CB9"/>
              </a:solidFill>
            </a:endParaRPr>
          </a:p>
        </p:txBody>
      </p:sp>
    </p:spTree>
    <p:extLst>
      <p:ext uri="{BB962C8B-B14F-4D97-AF65-F5344CB8AC3E}">
        <p14:creationId xmlns:p14="http://schemas.microsoft.com/office/powerpoint/2010/main" val="1216054470"/>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B7726A92-BC31-4481-93A2-EECFCB56AD22}"/>
              </a:ext>
            </a:extLst>
          </p:cNvPr>
          <p:cNvSpPr>
            <a:spLocks noGrp="1"/>
          </p:cNvSpPr>
          <p:nvPr>
            <p:ph type="title"/>
          </p:nvPr>
        </p:nvSpPr>
        <p:spPr>
          <a:xfrm>
            <a:off x="712380" y="0"/>
            <a:ext cx="11121657" cy="751350"/>
          </a:xfrm>
        </p:spPr>
        <p:txBody>
          <a:bodyPr/>
          <a:lstStyle/>
          <a:p>
            <a:r>
              <a:rPr lang="en-US">
                <a:cs typeface="Calibri"/>
              </a:rPr>
              <a:t>AGENDA</a:t>
            </a:r>
            <a:endParaRPr lang="en-US"/>
          </a:p>
        </p:txBody>
      </p:sp>
      <p:sp>
        <p:nvSpPr>
          <p:cNvPr id="4" name="Content Placeholder 3">
            <a:extLst>
              <a:ext uri="{FF2B5EF4-FFF2-40B4-BE49-F238E27FC236}">
                <a16:creationId xmlns:a16="http://schemas.microsoft.com/office/drawing/2014/main" id="{9F800888-D9B6-49F1-8B90-B7E4BB43ED5B}"/>
              </a:ext>
            </a:extLst>
          </p:cNvPr>
          <p:cNvSpPr>
            <a:spLocks noGrp="1"/>
          </p:cNvSpPr>
          <p:nvPr>
            <p:ph idx="1"/>
          </p:nvPr>
        </p:nvSpPr>
        <p:spPr>
          <a:xfrm>
            <a:off x="712380" y="576235"/>
            <a:ext cx="10623762" cy="5458120"/>
          </a:xfrm>
        </p:spPr>
        <p:txBody>
          <a:bodyPr lIns="91440" tIns="45720" rIns="91440" bIns="45720" anchor="t"/>
          <a:lstStyle/>
          <a:p>
            <a:pPr>
              <a:lnSpc>
                <a:spcPct val="100000"/>
              </a:lnSpc>
              <a:spcBef>
                <a:spcPts val="0"/>
              </a:spcBef>
            </a:pPr>
            <a:r>
              <a:rPr lang="en-US">
                <a:solidFill>
                  <a:srgbClr val="0D6CB9"/>
                </a:solidFill>
                <a:ea typeface="+mn-lt"/>
                <a:cs typeface="+mn-lt"/>
              </a:rPr>
              <a:t>PEIMS</a:t>
            </a:r>
          </a:p>
          <a:p>
            <a:pPr lvl="1" fontAlgn="base"/>
            <a:r>
              <a:rPr lang="en-US" sz="2000">
                <a:ea typeface="+mn-lt"/>
                <a:cs typeface="+mn-lt"/>
              </a:rPr>
              <a:t>2020-2021</a:t>
            </a:r>
            <a:r>
              <a:rPr lang="en-US" sz="1200">
                <a:ea typeface="+mn-lt"/>
                <a:cs typeface="+mn-lt"/>
              </a:rPr>
              <a:t>​</a:t>
            </a:r>
          </a:p>
          <a:p>
            <a:pPr lvl="2" fontAlgn="base">
              <a:spcBef>
                <a:spcPts val="0"/>
              </a:spcBef>
            </a:pPr>
            <a:r>
              <a:rPr lang="en-US" sz="1600">
                <a:ea typeface="+mn-lt"/>
                <a:cs typeface="+mn-lt"/>
              </a:rPr>
              <a:t>Truancy</a:t>
            </a:r>
          </a:p>
          <a:p>
            <a:pPr lvl="2" fontAlgn="base">
              <a:spcBef>
                <a:spcPts val="0"/>
              </a:spcBef>
            </a:pPr>
            <a:r>
              <a:rPr lang="en-US" sz="1600">
                <a:ea typeface="+mn-lt"/>
                <a:cs typeface="+mn-lt"/>
              </a:rPr>
              <a:t>Additional Days School Year Program</a:t>
            </a:r>
          </a:p>
          <a:p>
            <a:pPr lvl="2" fontAlgn="base">
              <a:spcBef>
                <a:spcPts val="0"/>
              </a:spcBef>
            </a:pPr>
            <a:r>
              <a:rPr lang="en-US" sz="1600">
                <a:ea typeface="+mn-lt"/>
                <a:cs typeface="+mn-lt"/>
              </a:rPr>
              <a:t>Industry Based Certification</a:t>
            </a:r>
          </a:p>
          <a:p>
            <a:pPr lvl="2" fontAlgn="base">
              <a:spcBef>
                <a:spcPts val="0"/>
              </a:spcBef>
            </a:pPr>
            <a:r>
              <a:rPr lang="en-US" sz="1600">
                <a:ea typeface="+mn-lt"/>
                <a:cs typeface="+mn-lt"/>
              </a:rPr>
              <a:t>CTE Auto-Calculation</a:t>
            </a:r>
          </a:p>
          <a:p>
            <a:pPr lvl="2" fontAlgn="base">
              <a:spcBef>
                <a:spcPts val="0"/>
              </a:spcBef>
            </a:pPr>
            <a:r>
              <a:rPr lang="en-US" sz="1600">
                <a:ea typeface="+mn-lt"/>
                <a:cs typeface="+mn-lt"/>
              </a:rPr>
              <a:t>Submission Reminders</a:t>
            </a:r>
          </a:p>
          <a:p>
            <a:pPr lvl="2" fontAlgn="base">
              <a:spcBef>
                <a:spcPts val="0"/>
              </a:spcBef>
            </a:pPr>
            <a:r>
              <a:rPr lang="en-US" sz="1600">
                <a:ea typeface="+mn-lt"/>
                <a:cs typeface="+mn-lt"/>
              </a:rPr>
              <a:t>Submission Updates​</a:t>
            </a:r>
          </a:p>
          <a:p>
            <a:pPr lvl="2" fontAlgn="base">
              <a:spcBef>
                <a:spcPts val="0"/>
              </a:spcBef>
            </a:pPr>
            <a:r>
              <a:rPr lang="en-US" sz="1600">
                <a:ea typeface="+mn-lt"/>
                <a:cs typeface="+mn-lt"/>
              </a:rPr>
              <a:t>Current Known Issues</a:t>
            </a:r>
          </a:p>
          <a:p>
            <a:pPr lvl="1">
              <a:lnSpc>
                <a:spcPct val="107000"/>
              </a:lnSpc>
              <a:spcBef>
                <a:spcPts val="0"/>
              </a:spcBef>
            </a:pPr>
            <a:r>
              <a:rPr lang="en-US" sz="2000" b="1">
                <a:ea typeface="+mn-lt"/>
                <a:cs typeface="+mn-lt"/>
              </a:rPr>
              <a:t>2021-2022</a:t>
            </a:r>
          </a:p>
          <a:p>
            <a:pPr lvl="2">
              <a:lnSpc>
                <a:spcPct val="107000"/>
              </a:lnSpc>
              <a:spcBef>
                <a:spcPts val="0"/>
              </a:spcBef>
            </a:pPr>
            <a:r>
              <a:rPr lang="en-US" sz="1600" b="1">
                <a:ea typeface="+mn-lt"/>
                <a:cs typeface="+mn-lt"/>
              </a:rPr>
              <a:t>Expanded Learning Opportunities</a:t>
            </a:r>
          </a:p>
          <a:p>
            <a:pPr lvl="2">
              <a:lnSpc>
                <a:spcPct val="107000"/>
              </a:lnSpc>
              <a:spcBef>
                <a:spcPts val="0"/>
              </a:spcBef>
            </a:pPr>
            <a:r>
              <a:rPr lang="en-US" sz="1600">
                <a:ea typeface="+mn-lt"/>
                <a:cs typeface="+mn-lt"/>
              </a:rPr>
              <a:t>Crisis Codes</a:t>
            </a:r>
          </a:p>
          <a:p>
            <a:pPr lvl="2">
              <a:lnSpc>
                <a:spcPct val="107000"/>
              </a:lnSpc>
              <a:spcBef>
                <a:spcPts val="0"/>
              </a:spcBef>
            </a:pPr>
            <a:r>
              <a:rPr lang="en-US" sz="1600">
                <a:ea typeface="+mn-lt"/>
                <a:cs typeface="+mn-lt"/>
              </a:rPr>
              <a:t>Industry Based Certification</a:t>
            </a:r>
          </a:p>
          <a:p>
            <a:pPr lvl="2">
              <a:lnSpc>
                <a:spcPct val="107000"/>
              </a:lnSpc>
              <a:spcBef>
                <a:spcPts val="0"/>
              </a:spcBef>
            </a:pPr>
            <a:r>
              <a:rPr lang="en-US" sz="1600">
                <a:ea typeface="+mn-lt"/>
                <a:cs typeface="+mn-lt"/>
              </a:rPr>
              <a:t>Leaver Definition Update</a:t>
            </a:r>
          </a:p>
          <a:p>
            <a:pPr lvl="1" fontAlgn="base"/>
            <a:r>
              <a:rPr lang="en-US" sz="2000">
                <a:ea typeface="+mn-lt"/>
                <a:cs typeface="+mn-lt"/>
              </a:rPr>
              <a:t>2022-2023</a:t>
            </a:r>
          </a:p>
          <a:p>
            <a:pPr lvl="2" fontAlgn="base"/>
            <a:r>
              <a:rPr lang="en-US" sz="1600">
                <a:ea typeface="+mn-lt"/>
                <a:cs typeface="+mn-lt"/>
              </a:rPr>
              <a:t>Financial Aid Application Early Notice</a:t>
            </a:r>
          </a:p>
          <a:p>
            <a:pPr lvl="1" fontAlgn="base">
              <a:spcBef>
                <a:spcPts val="300"/>
              </a:spcBef>
            </a:pPr>
            <a:r>
              <a:rPr lang="en-US" sz="2000">
                <a:solidFill>
                  <a:srgbClr val="0D6CB9"/>
                </a:solidFill>
                <a:latin typeface="Calibri" panose="020F0502020204030204" pitchFamily="34" charset="0"/>
              </a:rPr>
              <a:t>Timeline​</a:t>
            </a:r>
          </a:p>
          <a:p>
            <a:pPr lvl="1" fontAlgn="base">
              <a:spcBef>
                <a:spcPts val="300"/>
              </a:spcBef>
            </a:pPr>
            <a:r>
              <a:rPr lang="en-US" sz="2000">
                <a:solidFill>
                  <a:srgbClr val="0D6CB9"/>
                </a:solidFill>
                <a:latin typeface="Calibri" panose="020F0502020204030204" pitchFamily="34" charset="0"/>
              </a:rPr>
              <a:t>Technical Resources</a:t>
            </a:r>
          </a:p>
        </p:txBody>
      </p:sp>
    </p:spTree>
    <p:extLst>
      <p:ext uri="{BB962C8B-B14F-4D97-AF65-F5344CB8AC3E}">
        <p14:creationId xmlns:p14="http://schemas.microsoft.com/office/powerpoint/2010/main" val="1907803156"/>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3F6CE2FE-F02B-461B-8C8F-E1DFA26F0ED4}"/>
              </a:ext>
            </a:extLst>
          </p:cNvPr>
          <p:cNvSpPr>
            <a:spLocks noGrp="1"/>
          </p:cNvSpPr>
          <p:nvPr>
            <p:ph idx="1"/>
          </p:nvPr>
        </p:nvSpPr>
        <p:spPr>
          <a:xfrm>
            <a:off x="2106783" y="1149142"/>
            <a:ext cx="8988726" cy="4351338"/>
          </a:xfrm>
        </p:spPr>
        <p:txBody>
          <a:bodyPr lIns="91440" tIns="45720" rIns="91440" bIns="45720" anchor="t"/>
          <a:lstStyle/>
          <a:p>
            <a:pPr marL="0" indent="0" algn="l">
              <a:buNone/>
            </a:pPr>
            <a:r>
              <a:rPr lang="en-US" b="1">
                <a:solidFill>
                  <a:schemeClr val="accent1"/>
                </a:solidFill>
                <a:ea typeface="+mn-lt"/>
                <a:cs typeface="+mn-lt"/>
              </a:rPr>
              <a:t>Background:</a:t>
            </a:r>
          </a:p>
          <a:p>
            <a:pPr algn="l">
              <a:lnSpc>
                <a:spcPct val="100000"/>
              </a:lnSpc>
              <a:spcBef>
                <a:spcPts val="0"/>
              </a:spcBef>
            </a:pPr>
            <a:endParaRPr lang="en-US" sz="2000">
              <a:solidFill>
                <a:schemeClr val="accent1"/>
              </a:solidFill>
              <a:ea typeface="+mn-lt"/>
              <a:cs typeface="+mn-lt"/>
            </a:endParaRPr>
          </a:p>
          <a:p>
            <a:pPr algn="l"/>
            <a:r>
              <a:rPr lang="en-US" sz="2400">
                <a:solidFill>
                  <a:schemeClr val="accent1"/>
                </a:solidFill>
                <a:ea typeface="+mn-lt"/>
                <a:cs typeface="+mn-lt"/>
              </a:rPr>
              <a:t>Senate Bill (SB) 1404, passed in the 85</a:t>
            </a:r>
            <a:r>
              <a:rPr lang="en-US" sz="2400" baseline="30000">
                <a:solidFill>
                  <a:schemeClr val="accent1"/>
                </a:solidFill>
                <a:ea typeface="+mn-lt"/>
                <a:cs typeface="+mn-lt"/>
              </a:rPr>
              <a:t>th</a:t>
            </a:r>
            <a:r>
              <a:rPr lang="en-US" sz="2400">
                <a:solidFill>
                  <a:schemeClr val="accent1"/>
                </a:solidFill>
                <a:ea typeface="+mn-lt"/>
                <a:cs typeface="+mn-lt"/>
              </a:rPr>
              <a:t> legislative session, requires that each school district and open-enrollment charter school report through PEIMS the following:</a:t>
            </a:r>
          </a:p>
          <a:p>
            <a:pPr lvl="1"/>
            <a:r>
              <a:rPr lang="en-US" sz="2000">
                <a:solidFill>
                  <a:schemeClr val="accent1"/>
                </a:solidFill>
                <a:ea typeface="+mn-lt"/>
                <a:cs typeface="+mn-lt"/>
              </a:rPr>
              <a:t>Availability of expanded learning opportunities (ELOs) as descripted in TEC §33.252.</a:t>
            </a:r>
          </a:p>
          <a:p>
            <a:pPr lvl="1"/>
            <a:r>
              <a:rPr lang="en-US" sz="2000">
                <a:solidFill>
                  <a:schemeClr val="accent1"/>
                </a:solidFill>
                <a:ea typeface="+mn-lt"/>
                <a:cs typeface="+mn-lt"/>
              </a:rPr>
              <a:t>Number of students participating in each of the categories of expanded learning opportunities listed under TEC §33.252(b).</a:t>
            </a:r>
          </a:p>
          <a:p>
            <a:r>
              <a:rPr lang="en-US" sz="2400">
                <a:solidFill>
                  <a:schemeClr val="accent1"/>
                </a:solidFill>
                <a:ea typeface="+mn-lt"/>
                <a:cs typeface="+mn-lt"/>
              </a:rPr>
              <a:t>ELOs were reported beginning in the 2019-2020 school year.</a:t>
            </a:r>
          </a:p>
          <a:p>
            <a:r>
              <a:rPr lang="en-US" sz="2400">
                <a:solidFill>
                  <a:schemeClr val="accent1"/>
                </a:solidFill>
                <a:ea typeface="+mn-lt"/>
                <a:cs typeface="+mn-lt"/>
              </a:rPr>
              <a:t>Additional data is needed to meet the requirements of SB 1404.</a:t>
            </a:r>
          </a:p>
          <a:p>
            <a:endParaRPr lang="en-US">
              <a:cs typeface="Calibri"/>
            </a:endParaRPr>
          </a:p>
        </p:txBody>
      </p:sp>
      <p:sp>
        <p:nvSpPr>
          <p:cNvPr id="6" name="Title 2">
            <a:extLst>
              <a:ext uri="{FF2B5EF4-FFF2-40B4-BE49-F238E27FC236}">
                <a16:creationId xmlns:a16="http://schemas.microsoft.com/office/drawing/2014/main" id="{9200887B-474A-4886-9F5E-68093E530E1F}"/>
              </a:ext>
            </a:extLst>
          </p:cNvPr>
          <p:cNvSpPr>
            <a:spLocks noGrp="1"/>
          </p:cNvSpPr>
          <p:nvPr>
            <p:ph type="title"/>
          </p:nvPr>
        </p:nvSpPr>
        <p:spPr>
          <a:xfrm>
            <a:off x="1913640" y="0"/>
            <a:ext cx="10278359" cy="953729"/>
          </a:xfrm>
        </p:spPr>
        <p:txBody>
          <a:bodyPr>
            <a:normAutofit/>
          </a:bodyPr>
          <a:lstStyle/>
          <a:p>
            <a:r>
              <a:rPr lang="en-US">
                <a:cs typeface="Calibri"/>
              </a:rPr>
              <a:t>Expanded Learning Opportunities</a:t>
            </a:r>
            <a:endParaRPr lang="en-US"/>
          </a:p>
        </p:txBody>
      </p:sp>
    </p:spTree>
    <p:extLst>
      <p:ext uri="{BB962C8B-B14F-4D97-AF65-F5344CB8AC3E}">
        <p14:creationId xmlns:p14="http://schemas.microsoft.com/office/powerpoint/2010/main" val="690224344"/>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06942845-BD5A-42C5-A5C4-13339DD507AB}"/>
              </a:ext>
            </a:extLst>
          </p:cNvPr>
          <p:cNvSpPr>
            <a:spLocks noGrp="1"/>
          </p:cNvSpPr>
          <p:nvPr>
            <p:ph type="title"/>
          </p:nvPr>
        </p:nvSpPr>
        <p:spPr>
          <a:xfrm>
            <a:off x="1913640" y="0"/>
            <a:ext cx="10278359" cy="953729"/>
          </a:xfrm>
        </p:spPr>
        <p:txBody>
          <a:bodyPr>
            <a:normAutofit/>
          </a:bodyPr>
          <a:lstStyle/>
          <a:p>
            <a:r>
              <a:rPr lang="en-US">
                <a:cs typeface="Calibri"/>
              </a:rPr>
              <a:t>Expanded Learning Opportunities: Data Elements</a:t>
            </a:r>
            <a:endParaRPr lang="en-US"/>
          </a:p>
        </p:txBody>
      </p:sp>
      <p:sp>
        <p:nvSpPr>
          <p:cNvPr id="5" name="Content Placeholder 4">
            <a:extLst>
              <a:ext uri="{FF2B5EF4-FFF2-40B4-BE49-F238E27FC236}">
                <a16:creationId xmlns:a16="http://schemas.microsoft.com/office/drawing/2014/main" id="{99CCEBF0-39D5-4C40-A33A-F38722241062}"/>
              </a:ext>
            </a:extLst>
          </p:cNvPr>
          <p:cNvSpPr>
            <a:spLocks noGrp="1"/>
          </p:cNvSpPr>
          <p:nvPr>
            <p:ph idx="1"/>
          </p:nvPr>
        </p:nvSpPr>
        <p:spPr>
          <a:xfrm>
            <a:off x="1913640" y="1084081"/>
            <a:ext cx="10203351" cy="5606643"/>
          </a:xfrm>
        </p:spPr>
        <p:txBody>
          <a:bodyPr/>
          <a:lstStyle/>
          <a:p>
            <a:pPr marL="0" indent="0">
              <a:buNone/>
            </a:pPr>
            <a:r>
              <a:rPr lang="en-US" sz="2400">
                <a:solidFill>
                  <a:schemeClr val="accent1"/>
                </a:solidFill>
                <a:ea typeface="+mn-lt"/>
                <a:cs typeface="+mn-lt"/>
              </a:rPr>
              <a:t>For the </a:t>
            </a:r>
            <a:r>
              <a:rPr lang="en-US" sz="2400" b="1">
                <a:solidFill>
                  <a:schemeClr val="accent1"/>
                </a:solidFill>
                <a:ea typeface="+mn-lt"/>
                <a:cs typeface="+mn-lt"/>
              </a:rPr>
              <a:t>2021-2022 school year</a:t>
            </a:r>
            <a:r>
              <a:rPr lang="en-US" sz="2400">
                <a:solidFill>
                  <a:schemeClr val="accent1"/>
                </a:solidFill>
                <a:ea typeface="+mn-lt"/>
                <a:cs typeface="+mn-lt"/>
              </a:rPr>
              <a:t>, the following elements were </a:t>
            </a:r>
            <a:r>
              <a:rPr lang="en-US" sz="2400" b="1">
                <a:solidFill>
                  <a:schemeClr val="accent1"/>
                </a:solidFill>
                <a:ea typeface="+mn-lt"/>
                <a:cs typeface="+mn-lt"/>
              </a:rPr>
              <a:t>DELETED</a:t>
            </a:r>
            <a:r>
              <a:rPr lang="en-US" sz="2400">
                <a:solidFill>
                  <a:schemeClr val="accent1"/>
                </a:solidFill>
                <a:ea typeface="+mn-lt"/>
                <a:cs typeface="+mn-lt"/>
              </a:rPr>
              <a:t> from the </a:t>
            </a:r>
            <a:r>
              <a:rPr lang="en-US" sz="2400" b="1">
                <a:solidFill>
                  <a:schemeClr val="accent1"/>
                </a:solidFill>
                <a:ea typeface="+mn-lt"/>
                <a:cs typeface="+mn-lt"/>
              </a:rPr>
              <a:t>TX-SchoolELO</a:t>
            </a:r>
            <a:r>
              <a:rPr lang="en-US" sz="2400">
                <a:solidFill>
                  <a:schemeClr val="accent1"/>
                </a:solidFill>
                <a:ea typeface="+mn-lt"/>
                <a:cs typeface="+mn-lt"/>
              </a:rPr>
              <a:t> sub-complex:</a:t>
            </a:r>
          </a:p>
        </p:txBody>
      </p:sp>
      <p:pic>
        <p:nvPicPr>
          <p:cNvPr id="4" name="Picture 3" descr="Table&#10;&#10;Description automatically generated">
            <a:extLst>
              <a:ext uri="{FF2B5EF4-FFF2-40B4-BE49-F238E27FC236}">
                <a16:creationId xmlns:a16="http://schemas.microsoft.com/office/drawing/2014/main" id="{E5E2669C-CCD6-4877-9E92-1A2A52F98B20}"/>
              </a:ext>
            </a:extLst>
          </p:cNvPr>
          <p:cNvPicPr>
            <a:picLocks noChangeAspect="1"/>
          </p:cNvPicPr>
          <p:nvPr/>
        </p:nvPicPr>
        <p:blipFill>
          <a:blip r:embed="rId2"/>
          <a:stretch>
            <a:fillRect/>
          </a:stretch>
        </p:blipFill>
        <p:spPr>
          <a:xfrm>
            <a:off x="1827517" y="2490671"/>
            <a:ext cx="10375596" cy="3401194"/>
          </a:xfrm>
          <a:prstGeom prst="rect">
            <a:avLst/>
          </a:prstGeom>
        </p:spPr>
      </p:pic>
      <p:sp>
        <p:nvSpPr>
          <p:cNvPr id="2" name="Rectangle 1">
            <a:extLst>
              <a:ext uri="{FF2B5EF4-FFF2-40B4-BE49-F238E27FC236}">
                <a16:creationId xmlns:a16="http://schemas.microsoft.com/office/drawing/2014/main" id="{05616A7A-10EE-4028-99B5-334955A9F1A1}"/>
              </a:ext>
              <a:ext uri="{C183D7F6-B498-43B3-948B-1728B52AA6E4}">
                <adec:decorative xmlns:adec="http://schemas.microsoft.com/office/drawing/2017/decorative" val="1"/>
              </a:ext>
            </a:extLst>
          </p:cNvPr>
          <p:cNvSpPr/>
          <p:nvPr/>
        </p:nvSpPr>
        <p:spPr>
          <a:xfrm>
            <a:off x="1913640" y="4043815"/>
            <a:ext cx="10127564" cy="1848050"/>
          </a:xfrm>
          <a:prstGeom prst="rect">
            <a:avLst/>
          </a:prstGeom>
          <a:noFill/>
          <a:ln w="38100">
            <a:solidFill>
              <a:srgbClr val="F1603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653736704"/>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06942845-BD5A-42C5-A5C4-13339DD507AB}"/>
              </a:ext>
            </a:extLst>
          </p:cNvPr>
          <p:cNvSpPr>
            <a:spLocks noGrp="1"/>
          </p:cNvSpPr>
          <p:nvPr>
            <p:ph type="title"/>
          </p:nvPr>
        </p:nvSpPr>
        <p:spPr>
          <a:xfrm>
            <a:off x="1913640" y="0"/>
            <a:ext cx="10278359" cy="953729"/>
          </a:xfrm>
        </p:spPr>
        <p:txBody>
          <a:bodyPr>
            <a:normAutofit/>
          </a:bodyPr>
          <a:lstStyle/>
          <a:p>
            <a:r>
              <a:rPr lang="en-US">
                <a:cs typeface="Calibri"/>
              </a:rPr>
              <a:t>Expanded Learning Opportunities: Data Elements</a:t>
            </a:r>
            <a:endParaRPr lang="en-US"/>
          </a:p>
        </p:txBody>
      </p:sp>
      <p:sp>
        <p:nvSpPr>
          <p:cNvPr id="5" name="Content Placeholder 4">
            <a:extLst>
              <a:ext uri="{FF2B5EF4-FFF2-40B4-BE49-F238E27FC236}">
                <a16:creationId xmlns:a16="http://schemas.microsoft.com/office/drawing/2014/main" id="{99CCEBF0-39D5-4C40-A33A-F38722241062}"/>
              </a:ext>
            </a:extLst>
          </p:cNvPr>
          <p:cNvSpPr>
            <a:spLocks noGrp="1"/>
          </p:cNvSpPr>
          <p:nvPr>
            <p:ph idx="1"/>
          </p:nvPr>
        </p:nvSpPr>
        <p:spPr>
          <a:xfrm>
            <a:off x="1913640" y="1084081"/>
            <a:ext cx="10203351" cy="5606643"/>
          </a:xfrm>
        </p:spPr>
        <p:txBody>
          <a:bodyPr/>
          <a:lstStyle/>
          <a:p>
            <a:pPr marL="0" indent="0">
              <a:buNone/>
            </a:pPr>
            <a:r>
              <a:rPr lang="en-US" sz="2400">
                <a:solidFill>
                  <a:schemeClr val="accent1"/>
                </a:solidFill>
                <a:ea typeface="+mn-lt"/>
                <a:cs typeface="+mn-lt"/>
              </a:rPr>
              <a:t>For the </a:t>
            </a:r>
            <a:r>
              <a:rPr lang="en-US" sz="2400" b="1">
                <a:solidFill>
                  <a:schemeClr val="accent1"/>
                </a:solidFill>
                <a:ea typeface="+mn-lt"/>
                <a:cs typeface="+mn-lt"/>
              </a:rPr>
              <a:t>2021-2022 school year</a:t>
            </a:r>
            <a:r>
              <a:rPr lang="en-US" sz="2400">
                <a:solidFill>
                  <a:schemeClr val="accent1"/>
                </a:solidFill>
                <a:ea typeface="+mn-lt"/>
                <a:cs typeface="+mn-lt"/>
              </a:rPr>
              <a:t>, the following new elements were </a:t>
            </a:r>
            <a:r>
              <a:rPr lang="en-US" sz="2400" b="1">
                <a:solidFill>
                  <a:schemeClr val="accent1"/>
                </a:solidFill>
                <a:ea typeface="+mn-lt"/>
                <a:cs typeface="+mn-lt"/>
              </a:rPr>
              <a:t>ADDED</a:t>
            </a:r>
            <a:r>
              <a:rPr lang="en-US" sz="2400">
                <a:solidFill>
                  <a:schemeClr val="accent1"/>
                </a:solidFill>
                <a:ea typeface="+mn-lt"/>
                <a:cs typeface="+mn-lt"/>
              </a:rPr>
              <a:t> to the new sub-complex type </a:t>
            </a:r>
            <a:r>
              <a:rPr lang="en-US" sz="2400" b="1">
                <a:solidFill>
                  <a:schemeClr val="accent1"/>
                </a:solidFill>
                <a:ea typeface="+mn-lt"/>
                <a:cs typeface="+mn-lt"/>
              </a:rPr>
              <a:t>TX-SchoolELOActivity</a:t>
            </a:r>
            <a:r>
              <a:rPr lang="en-US" sz="2400">
                <a:solidFill>
                  <a:schemeClr val="accent1"/>
                </a:solidFill>
                <a:ea typeface="+mn-lt"/>
                <a:cs typeface="+mn-lt"/>
              </a:rPr>
              <a:t>: </a:t>
            </a:r>
          </a:p>
          <a:p>
            <a:pPr marL="0" indent="0">
              <a:lnSpc>
                <a:spcPct val="100000"/>
              </a:lnSpc>
              <a:spcBef>
                <a:spcPts val="0"/>
              </a:spcBef>
              <a:buNone/>
            </a:pPr>
            <a:r>
              <a:rPr lang="en-US" sz="2400" b="1">
                <a:solidFill>
                  <a:schemeClr val="accent1"/>
                </a:solidFill>
                <a:ea typeface="+mn-lt"/>
                <a:cs typeface="+mn-lt"/>
              </a:rPr>
              <a:t> </a:t>
            </a:r>
          </a:p>
        </p:txBody>
      </p:sp>
      <p:pic>
        <p:nvPicPr>
          <p:cNvPr id="7" name="Picture 6" descr="Graphical user interface, application&#10;&#10;Description automatically generated with medium confidence">
            <a:extLst>
              <a:ext uri="{FF2B5EF4-FFF2-40B4-BE49-F238E27FC236}">
                <a16:creationId xmlns:a16="http://schemas.microsoft.com/office/drawing/2014/main" id="{0CC04543-4C0E-4AD5-98C5-EA441992693B}"/>
              </a:ext>
            </a:extLst>
          </p:cNvPr>
          <p:cNvPicPr>
            <a:picLocks noChangeAspect="1"/>
          </p:cNvPicPr>
          <p:nvPr/>
        </p:nvPicPr>
        <p:blipFill>
          <a:blip r:embed="rId2"/>
          <a:stretch>
            <a:fillRect/>
          </a:stretch>
        </p:blipFill>
        <p:spPr>
          <a:xfrm>
            <a:off x="1838631" y="2756554"/>
            <a:ext cx="10278360" cy="1864104"/>
          </a:xfrm>
          <a:prstGeom prst="rect">
            <a:avLst/>
          </a:prstGeom>
        </p:spPr>
      </p:pic>
      <p:sp>
        <p:nvSpPr>
          <p:cNvPr id="8" name="Rectangle 7">
            <a:extLst>
              <a:ext uri="{FF2B5EF4-FFF2-40B4-BE49-F238E27FC236}">
                <a16:creationId xmlns:a16="http://schemas.microsoft.com/office/drawing/2014/main" id="{7FA6B775-C863-4FBC-8E98-2568351B5539}"/>
              </a:ext>
              <a:ext uri="{C183D7F6-B498-43B3-948B-1728B52AA6E4}">
                <adec:decorative xmlns:adec="http://schemas.microsoft.com/office/drawing/2017/decorative" val="1"/>
              </a:ext>
            </a:extLst>
          </p:cNvPr>
          <p:cNvSpPr/>
          <p:nvPr/>
        </p:nvSpPr>
        <p:spPr>
          <a:xfrm>
            <a:off x="1951533" y="3876572"/>
            <a:ext cx="10127564" cy="499309"/>
          </a:xfrm>
          <a:prstGeom prst="rect">
            <a:avLst/>
          </a:prstGeom>
          <a:noFill/>
          <a:ln w="38100">
            <a:solidFill>
              <a:srgbClr val="F1603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0690668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99CCEBF0-39D5-4C40-A33A-F38722241062}"/>
              </a:ext>
            </a:extLst>
          </p:cNvPr>
          <p:cNvSpPr>
            <a:spLocks noGrp="1"/>
          </p:cNvSpPr>
          <p:nvPr>
            <p:ph idx="1"/>
          </p:nvPr>
        </p:nvSpPr>
        <p:spPr>
          <a:xfrm>
            <a:off x="2347415" y="1121790"/>
            <a:ext cx="8988726" cy="5307290"/>
          </a:xfrm>
        </p:spPr>
        <p:txBody>
          <a:bodyPr/>
          <a:lstStyle/>
          <a:p>
            <a:pPr marL="0" indent="0" fontAlgn="base">
              <a:buNone/>
            </a:pPr>
            <a:r>
              <a:rPr lang="en-US" sz="2000">
                <a:solidFill>
                  <a:schemeClr val="accent1"/>
                </a:solidFill>
                <a:ea typeface="+mn-lt"/>
                <a:cs typeface="+mn-lt"/>
              </a:rPr>
              <a:t>EXCESSIVE-UNEXCUSED-ABSENCE-INDICATOR-CODE (E1657) </a:t>
            </a:r>
          </a:p>
          <a:p>
            <a:pPr marL="461963" lvl="1" indent="-234950" fontAlgn="base">
              <a:spcBef>
                <a:spcPts val="1000"/>
              </a:spcBef>
              <a:buClr>
                <a:schemeClr val="accent2"/>
              </a:buClr>
              <a:buFont typeface="Wingdings" panose="05000000000000000000" pitchFamily="2" charset="2"/>
              <a:buChar char="§"/>
            </a:pPr>
            <a:r>
              <a:rPr lang="en-US" sz="1800">
                <a:solidFill>
                  <a:schemeClr val="accent1"/>
                </a:solidFill>
                <a:ea typeface="+mn-lt"/>
                <a:cs typeface="+mn-lt"/>
              </a:rPr>
              <a:t>Indicates a student who is required to attend school (age 6 to 18 years under TEC 25.086) but did not attend without excuse for 10 or more days or parts of days within a six-month period of a school year.  An unexcused absence is defined as any absence that is not excused by state law or LEA local policy. A partial day is defined in accordance with LEA local policy.   ​</a:t>
            </a:r>
          </a:p>
          <a:p>
            <a:pPr marL="461963" lvl="1" indent="-234950" fontAlgn="base">
              <a:spcBef>
                <a:spcPts val="1000"/>
              </a:spcBef>
              <a:buClr>
                <a:schemeClr val="accent2"/>
              </a:buClr>
              <a:buFont typeface="Wingdings" panose="05000000000000000000" pitchFamily="2" charset="2"/>
              <a:buChar char="§"/>
            </a:pPr>
            <a:endParaRPr lang="en-US" sz="1800">
              <a:solidFill>
                <a:schemeClr val="accent1"/>
              </a:solidFill>
              <a:ea typeface="+mn-lt"/>
              <a:cs typeface="+mn-lt"/>
            </a:endParaRPr>
          </a:p>
          <a:p>
            <a:pPr marL="0" indent="0" fontAlgn="base">
              <a:buNone/>
            </a:pPr>
            <a:r>
              <a:rPr lang="en-US" sz="2000">
                <a:solidFill>
                  <a:schemeClr val="accent1"/>
                </a:solidFill>
                <a:ea typeface="+mn-lt"/>
                <a:cs typeface="+mn-lt"/>
              </a:rPr>
              <a:t>TRUANCY-PREVENTION-MEASURE-INDICATOR-CODE (E1658) </a:t>
            </a:r>
          </a:p>
          <a:p>
            <a:pPr marL="461963" lvl="1" indent="-234950" fontAlgn="base">
              <a:spcBef>
                <a:spcPts val="1000"/>
              </a:spcBef>
              <a:buClr>
                <a:schemeClr val="accent2"/>
              </a:buClr>
              <a:buFont typeface="Wingdings" panose="05000000000000000000" pitchFamily="2" charset="2"/>
              <a:buChar char="§"/>
            </a:pPr>
            <a:r>
              <a:rPr lang="en-US" sz="1800">
                <a:solidFill>
                  <a:schemeClr val="accent1"/>
                </a:solidFill>
                <a:ea typeface="+mn-lt"/>
                <a:cs typeface="+mn-lt"/>
              </a:rPr>
              <a:t>Indicates the LEA initiated a truancy prevention measure under TEC 25.0915 (a-4) for the student.</a:t>
            </a:r>
          </a:p>
          <a:p>
            <a:pPr marL="461963" lvl="1" indent="-234950" fontAlgn="base">
              <a:spcBef>
                <a:spcPts val="1000"/>
              </a:spcBef>
              <a:buClr>
                <a:schemeClr val="accent2"/>
              </a:buClr>
              <a:buFont typeface="Wingdings" panose="05000000000000000000" pitchFamily="2" charset="2"/>
              <a:buChar char="§"/>
            </a:pPr>
            <a:endParaRPr lang="en-US" sz="1800">
              <a:solidFill>
                <a:schemeClr val="accent1"/>
              </a:solidFill>
              <a:ea typeface="+mn-lt"/>
              <a:cs typeface="+mn-lt"/>
            </a:endParaRPr>
          </a:p>
          <a:p>
            <a:pPr marL="0" lvl="1" indent="0" fontAlgn="base">
              <a:spcBef>
                <a:spcPts val="1000"/>
              </a:spcBef>
              <a:buClr>
                <a:schemeClr val="accent2"/>
              </a:buClr>
              <a:buNone/>
            </a:pPr>
            <a:r>
              <a:rPr lang="en-US" sz="2000">
                <a:solidFill>
                  <a:schemeClr val="accent1"/>
                </a:solidFill>
                <a:ea typeface="+mn-lt"/>
                <a:cs typeface="+mn-lt"/>
              </a:rPr>
              <a:t>TRUANCY-COMPLAINT-FILED-INDICATOR-CODE (E1659) </a:t>
            </a:r>
          </a:p>
          <a:p>
            <a:pPr marL="461963" lvl="1" indent="-234950" fontAlgn="base">
              <a:spcBef>
                <a:spcPts val="1000"/>
              </a:spcBef>
              <a:buClr>
                <a:schemeClr val="accent2"/>
              </a:buClr>
              <a:buFont typeface="Wingdings" panose="05000000000000000000" pitchFamily="2" charset="2"/>
              <a:buChar char="§"/>
            </a:pPr>
            <a:r>
              <a:rPr lang="en-US" sz="1800">
                <a:solidFill>
                  <a:schemeClr val="accent1"/>
                </a:solidFill>
                <a:ea typeface="+mn-lt"/>
                <a:cs typeface="+mn-lt"/>
              </a:rPr>
              <a:t>Indicates whether an attendance officer or other school official has filed a complaint against a student’s parent or legal guardian, under TEC 25.093. </a:t>
            </a:r>
          </a:p>
          <a:p>
            <a:endParaRPr lang="en-US" sz="2000"/>
          </a:p>
        </p:txBody>
      </p:sp>
      <p:sp>
        <p:nvSpPr>
          <p:cNvPr id="6" name="Title 2">
            <a:extLst>
              <a:ext uri="{FF2B5EF4-FFF2-40B4-BE49-F238E27FC236}">
                <a16:creationId xmlns:a16="http://schemas.microsoft.com/office/drawing/2014/main" id="{BE186766-0C07-402A-A880-1BAE1856BFF3}"/>
              </a:ext>
            </a:extLst>
          </p:cNvPr>
          <p:cNvSpPr>
            <a:spLocks noGrp="1"/>
          </p:cNvSpPr>
          <p:nvPr>
            <p:ph type="title"/>
          </p:nvPr>
        </p:nvSpPr>
        <p:spPr>
          <a:xfrm>
            <a:off x="1913640" y="1"/>
            <a:ext cx="10199701" cy="918624"/>
          </a:xfrm>
        </p:spPr>
        <p:txBody>
          <a:bodyPr>
            <a:normAutofit/>
          </a:bodyPr>
          <a:lstStyle/>
          <a:p>
            <a:r>
              <a:rPr lang="en-US" sz="3600"/>
              <a:t>Truancy</a:t>
            </a:r>
            <a:r>
              <a:rPr lang="en-US">
                <a:cs typeface="Calibri"/>
              </a:rPr>
              <a:t>: Data Elements</a:t>
            </a:r>
            <a:endParaRPr lang="en-US"/>
          </a:p>
        </p:txBody>
      </p:sp>
    </p:spTree>
    <p:extLst>
      <p:ext uri="{BB962C8B-B14F-4D97-AF65-F5344CB8AC3E}">
        <p14:creationId xmlns:p14="http://schemas.microsoft.com/office/powerpoint/2010/main" val="656908241"/>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06942845-BD5A-42C5-A5C4-13339DD507AB}"/>
              </a:ext>
            </a:extLst>
          </p:cNvPr>
          <p:cNvSpPr>
            <a:spLocks noGrp="1"/>
          </p:cNvSpPr>
          <p:nvPr>
            <p:ph type="title"/>
          </p:nvPr>
        </p:nvSpPr>
        <p:spPr>
          <a:xfrm>
            <a:off x="1913640" y="1"/>
            <a:ext cx="10199701" cy="918624"/>
          </a:xfrm>
        </p:spPr>
        <p:txBody>
          <a:bodyPr>
            <a:normAutofit/>
          </a:bodyPr>
          <a:lstStyle/>
          <a:p>
            <a:r>
              <a:rPr lang="en-US">
                <a:cs typeface="Calibri"/>
              </a:rPr>
              <a:t>Expanded Learning Opportunities: Code Tables</a:t>
            </a:r>
            <a:endParaRPr lang="en-US"/>
          </a:p>
        </p:txBody>
      </p:sp>
      <p:sp>
        <p:nvSpPr>
          <p:cNvPr id="5" name="Content Placeholder 4">
            <a:extLst>
              <a:ext uri="{FF2B5EF4-FFF2-40B4-BE49-F238E27FC236}">
                <a16:creationId xmlns:a16="http://schemas.microsoft.com/office/drawing/2014/main" id="{99CCEBF0-39D5-4C40-A33A-F38722241062}"/>
              </a:ext>
            </a:extLst>
          </p:cNvPr>
          <p:cNvSpPr>
            <a:spLocks noGrp="1"/>
          </p:cNvSpPr>
          <p:nvPr>
            <p:ph idx="1"/>
          </p:nvPr>
        </p:nvSpPr>
        <p:spPr>
          <a:xfrm>
            <a:off x="1913640" y="918625"/>
            <a:ext cx="9918970" cy="5606643"/>
          </a:xfrm>
        </p:spPr>
        <p:txBody>
          <a:bodyPr/>
          <a:lstStyle/>
          <a:p>
            <a:pPr marL="0" indent="0">
              <a:buNone/>
            </a:pPr>
            <a:r>
              <a:rPr lang="en-US" sz="2400" b="1">
                <a:solidFill>
                  <a:schemeClr val="accent1"/>
                </a:solidFill>
                <a:ea typeface="+mn-lt"/>
                <a:cs typeface="+mn-lt"/>
              </a:rPr>
              <a:t>2020-2021 ELO-TYPE (C218)</a:t>
            </a:r>
          </a:p>
          <a:p>
            <a:pPr marL="0" indent="0">
              <a:buNone/>
            </a:pPr>
            <a:endParaRPr lang="en-US" sz="2400" b="1">
              <a:solidFill>
                <a:schemeClr val="accent1"/>
              </a:solidFill>
              <a:ea typeface="+mn-lt"/>
              <a:cs typeface="+mn-lt"/>
            </a:endParaRPr>
          </a:p>
          <a:p>
            <a:pPr marL="0" indent="0">
              <a:buNone/>
            </a:pPr>
            <a:endParaRPr lang="en-US" sz="2400" b="1">
              <a:solidFill>
                <a:schemeClr val="accent1"/>
              </a:solidFill>
              <a:ea typeface="+mn-lt"/>
              <a:cs typeface="+mn-lt"/>
            </a:endParaRPr>
          </a:p>
          <a:p>
            <a:pPr marL="0" indent="0">
              <a:buNone/>
            </a:pPr>
            <a:endParaRPr lang="en-US" sz="2400" b="1">
              <a:solidFill>
                <a:schemeClr val="accent1"/>
              </a:solidFill>
              <a:ea typeface="+mn-lt"/>
              <a:cs typeface="+mn-lt"/>
            </a:endParaRPr>
          </a:p>
          <a:p>
            <a:pPr marL="0" indent="0">
              <a:buNone/>
            </a:pPr>
            <a:endParaRPr lang="en-US" sz="2400" b="1">
              <a:solidFill>
                <a:schemeClr val="accent1"/>
              </a:solidFill>
              <a:ea typeface="+mn-lt"/>
              <a:cs typeface="+mn-lt"/>
            </a:endParaRPr>
          </a:p>
          <a:p>
            <a:pPr marL="0" indent="0">
              <a:buNone/>
            </a:pPr>
            <a:endParaRPr lang="en-US" sz="2400" b="1">
              <a:solidFill>
                <a:schemeClr val="accent1"/>
              </a:solidFill>
              <a:ea typeface="+mn-lt"/>
              <a:cs typeface="+mn-lt"/>
            </a:endParaRPr>
          </a:p>
          <a:p>
            <a:pPr marL="0" indent="0">
              <a:buNone/>
            </a:pPr>
            <a:r>
              <a:rPr lang="en-US" sz="2400" b="1">
                <a:solidFill>
                  <a:schemeClr val="accent1"/>
                </a:solidFill>
                <a:ea typeface="+mn-lt"/>
                <a:cs typeface="+mn-lt"/>
              </a:rPr>
              <a:t>2021-2022 ELO-TYPE (C218)</a:t>
            </a:r>
            <a:r>
              <a:rPr lang="en-US" b="1">
                <a:solidFill>
                  <a:schemeClr val="accent1"/>
                </a:solidFill>
                <a:ea typeface="+mn-lt"/>
                <a:cs typeface="+mn-lt"/>
              </a:rPr>
              <a:t> </a:t>
            </a:r>
          </a:p>
        </p:txBody>
      </p:sp>
      <p:pic>
        <p:nvPicPr>
          <p:cNvPr id="4" name="Picture 3" descr="Table&#10;&#10;Description automatically generated with medium confidence">
            <a:extLst>
              <a:ext uri="{FF2B5EF4-FFF2-40B4-BE49-F238E27FC236}">
                <a16:creationId xmlns:a16="http://schemas.microsoft.com/office/drawing/2014/main" id="{69D8B75D-7D94-4EF4-8E11-0802FC044EB0}"/>
              </a:ext>
            </a:extLst>
          </p:cNvPr>
          <p:cNvPicPr>
            <a:picLocks noChangeAspect="1"/>
          </p:cNvPicPr>
          <p:nvPr/>
        </p:nvPicPr>
        <p:blipFill>
          <a:blip r:embed="rId2"/>
          <a:stretch>
            <a:fillRect/>
          </a:stretch>
        </p:blipFill>
        <p:spPr>
          <a:xfrm>
            <a:off x="1939174" y="4140418"/>
            <a:ext cx="9867899" cy="2571347"/>
          </a:xfrm>
          <a:prstGeom prst="rect">
            <a:avLst/>
          </a:prstGeom>
        </p:spPr>
      </p:pic>
      <p:pic>
        <p:nvPicPr>
          <p:cNvPr id="7" name="Picture 6" descr="Graphical user interface&#10;&#10;Description automatically generated with medium confidence">
            <a:extLst>
              <a:ext uri="{FF2B5EF4-FFF2-40B4-BE49-F238E27FC236}">
                <a16:creationId xmlns:a16="http://schemas.microsoft.com/office/drawing/2014/main" id="{93A05481-C160-47D9-812C-C410F2435C33}"/>
              </a:ext>
            </a:extLst>
          </p:cNvPr>
          <p:cNvPicPr>
            <a:picLocks noChangeAspect="1"/>
          </p:cNvPicPr>
          <p:nvPr/>
        </p:nvPicPr>
        <p:blipFill>
          <a:blip r:embed="rId3"/>
          <a:stretch>
            <a:fillRect/>
          </a:stretch>
        </p:blipFill>
        <p:spPr>
          <a:xfrm>
            <a:off x="1939175" y="1404636"/>
            <a:ext cx="9867900" cy="2162175"/>
          </a:xfrm>
          <a:prstGeom prst="rect">
            <a:avLst/>
          </a:prstGeom>
        </p:spPr>
      </p:pic>
    </p:spTree>
    <p:extLst>
      <p:ext uri="{BB962C8B-B14F-4D97-AF65-F5344CB8AC3E}">
        <p14:creationId xmlns:p14="http://schemas.microsoft.com/office/powerpoint/2010/main" val="2493370249"/>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06942845-BD5A-42C5-A5C4-13339DD507AB}"/>
              </a:ext>
            </a:extLst>
          </p:cNvPr>
          <p:cNvSpPr>
            <a:spLocks noGrp="1"/>
          </p:cNvSpPr>
          <p:nvPr>
            <p:ph type="title"/>
          </p:nvPr>
        </p:nvSpPr>
        <p:spPr>
          <a:xfrm>
            <a:off x="1913640" y="0"/>
            <a:ext cx="10278359" cy="953729"/>
          </a:xfrm>
        </p:spPr>
        <p:txBody>
          <a:bodyPr>
            <a:normAutofit/>
          </a:bodyPr>
          <a:lstStyle/>
          <a:p>
            <a:r>
              <a:rPr lang="en-US">
                <a:cs typeface="Calibri"/>
              </a:rPr>
              <a:t>Expanded Learning Opportunities: Code Tables</a:t>
            </a:r>
            <a:endParaRPr lang="en-US"/>
          </a:p>
        </p:txBody>
      </p:sp>
      <p:sp>
        <p:nvSpPr>
          <p:cNvPr id="5" name="Content Placeholder 4">
            <a:extLst>
              <a:ext uri="{FF2B5EF4-FFF2-40B4-BE49-F238E27FC236}">
                <a16:creationId xmlns:a16="http://schemas.microsoft.com/office/drawing/2014/main" id="{99CCEBF0-39D5-4C40-A33A-F38722241062}"/>
              </a:ext>
            </a:extLst>
          </p:cNvPr>
          <p:cNvSpPr>
            <a:spLocks noGrp="1"/>
          </p:cNvSpPr>
          <p:nvPr>
            <p:ph idx="1"/>
          </p:nvPr>
        </p:nvSpPr>
        <p:spPr>
          <a:xfrm>
            <a:off x="1913641" y="1084081"/>
            <a:ext cx="9918970" cy="5606643"/>
          </a:xfrm>
        </p:spPr>
        <p:txBody>
          <a:bodyPr/>
          <a:lstStyle/>
          <a:p>
            <a:pPr marL="0" indent="0">
              <a:buNone/>
            </a:pPr>
            <a:r>
              <a:rPr lang="en-US" sz="2400" b="1">
                <a:solidFill>
                  <a:schemeClr val="accent1"/>
                </a:solidFill>
                <a:ea typeface="+mn-lt"/>
                <a:cs typeface="+mn-lt"/>
              </a:rPr>
              <a:t>New: ELO-ACTIVITY-CODE (C229) </a:t>
            </a:r>
          </a:p>
        </p:txBody>
      </p:sp>
      <p:pic>
        <p:nvPicPr>
          <p:cNvPr id="4" name="Picture 3" descr="Timeline&#10;&#10;Description automatically generated with medium confidence">
            <a:extLst>
              <a:ext uri="{FF2B5EF4-FFF2-40B4-BE49-F238E27FC236}">
                <a16:creationId xmlns:a16="http://schemas.microsoft.com/office/drawing/2014/main" id="{5A16EF4C-37FC-4D3E-A8D8-7863EE4765DB}"/>
              </a:ext>
            </a:extLst>
          </p:cNvPr>
          <p:cNvPicPr>
            <a:picLocks noChangeAspect="1"/>
          </p:cNvPicPr>
          <p:nvPr/>
        </p:nvPicPr>
        <p:blipFill>
          <a:blip r:embed="rId2"/>
          <a:stretch>
            <a:fillRect/>
          </a:stretch>
        </p:blipFill>
        <p:spPr>
          <a:xfrm>
            <a:off x="2221030" y="1563220"/>
            <a:ext cx="8876899" cy="5257856"/>
          </a:xfrm>
          <a:prstGeom prst="rect">
            <a:avLst/>
          </a:prstGeom>
        </p:spPr>
      </p:pic>
    </p:spTree>
    <p:extLst>
      <p:ext uri="{BB962C8B-B14F-4D97-AF65-F5344CB8AC3E}">
        <p14:creationId xmlns:p14="http://schemas.microsoft.com/office/powerpoint/2010/main" val="4145656887"/>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99CCEBF0-39D5-4C40-A33A-F38722241062}"/>
              </a:ext>
            </a:extLst>
          </p:cNvPr>
          <p:cNvSpPr>
            <a:spLocks noGrp="1"/>
          </p:cNvSpPr>
          <p:nvPr>
            <p:ph idx="1"/>
          </p:nvPr>
        </p:nvSpPr>
        <p:spPr>
          <a:xfrm>
            <a:off x="1913641" y="1084081"/>
            <a:ext cx="9918970" cy="5606643"/>
          </a:xfrm>
        </p:spPr>
        <p:txBody>
          <a:bodyPr/>
          <a:lstStyle/>
          <a:p>
            <a:pPr marL="0" indent="0">
              <a:lnSpc>
                <a:spcPct val="100000"/>
              </a:lnSpc>
              <a:spcBef>
                <a:spcPts val="0"/>
              </a:spcBef>
              <a:buNone/>
            </a:pPr>
            <a:r>
              <a:rPr lang="en-US" sz="1800" b="1">
                <a:solidFill>
                  <a:schemeClr val="accent1"/>
                </a:solidFill>
                <a:ea typeface="+mn-lt"/>
                <a:cs typeface="+mn-lt"/>
              </a:rPr>
              <a:t>EXPANDED-LEARNING-OPPORTUNITY-INDICATOR-CODE (E1613) </a:t>
            </a:r>
            <a:r>
              <a:rPr lang="en-US" sz="1800" strike="sngStrike">
                <a:solidFill>
                  <a:schemeClr val="accent1"/>
                </a:solidFill>
                <a:highlight>
                  <a:srgbClr val="FFFF00"/>
                </a:highlight>
                <a:ea typeface="+mn-lt"/>
                <a:cs typeface="+mn-lt"/>
              </a:rPr>
              <a:t>indicates the </a:t>
            </a:r>
            <a:r>
              <a:rPr lang="en-US" sz="1800">
                <a:solidFill>
                  <a:schemeClr val="accent1"/>
                </a:solidFill>
                <a:ea typeface="+mn-lt"/>
                <a:cs typeface="+mn-lt"/>
              </a:rPr>
              <a:t>is used to</a:t>
            </a:r>
          </a:p>
          <a:p>
            <a:pPr marL="0" indent="0">
              <a:lnSpc>
                <a:spcPct val="100000"/>
              </a:lnSpc>
              <a:spcBef>
                <a:spcPts val="0"/>
              </a:spcBef>
              <a:buNone/>
            </a:pPr>
            <a:r>
              <a:rPr lang="en-US" sz="1800">
                <a:solidFill>
                  <a:schemeClr val="accent1"/>
                </a:solidFill>
                <a:ea typeface="+mn-lt"/>
                <a:cs typeface="+mn-lt"/>
              </a:rPr>
              <a:t>identify if a campus offers any expanded learning opportunity (ELO) as listed in TEC 33.252.</a:t>
            </a:r>
          </a:p>
          <a:p>
            <a:pPr marL="0" indent="0">
              <a:lnSpc>
                <a:spcPct val="100000"/>
              </a:lnSpc>
              <a:spcBef>
                <a:spcPts val="0"/>
              </a:spcBef>
              <a:buNone/>
            </a:pPr>
            <a:endParaRPr lang="en-US" sz="1800">
              <a:solidFill>
                <a:schemeClr val="accent1"/>
              </a:solidFill>
              <a:ea typeface="+mn-lt"/>
              <a:cs typeface="+mn-lt"/>
            </a:endParaRPr>
          </a:p>
          <a:p>
            <a:pPr marL="0" indent="0">
              <a:lnSpc>
                <a:spcPct val="100000"/>
              </a:lnSpc>
              <a:spcBef>
                <a:spcPts val="0"/>
              </a:spcBef>
              <a:buNone/>
            </a:pPr>
            <a:r>
              <a:rPr lang="en-US" sz="1800" strike="sngStrike">
                <a:solidFill>
                  <a:schemeClr val="accent1"/>
                </a:solidFill>
                <a:highlight>
                  <a:srgbClr val="FFFF00"/>
                </a:highlight>
                <a:ea typeface="+mn-lt"/>
                <a:cs typeface="+mn-lt"/>
              </a:rPr>
              <a:t>In the SchoolExtension Complex Type, the EXPANDED-LEARNING-OPPORTUNITYINDICATOR-CODE data element only refers to the campus offerings of an expanded learning</a:t>
            </a:r>
          </a:p>
          <a:p>
            <a:pPr marL="0" indent="0">
              <a:lnSpc>
                <a:spcPct val="100000"/>
              </a:lnSpc>
              <a:spcBef>
                <a:spcPts val="0"/>
              </a:spcBef>
              <a:buNone/>
            </a:pPr>
            <a:r>
              <a:rPr lang="en-US" sz="1800" strike="sngStrike">
                <a:solidFill>
                  <a:schemeClr val="accent1"/>
                </a:solidFill>
                <a:highlight>
                  <a:srgbClr val="FFFF00"/>
                </a:highlight>
                <a:ea typeface="+mn-lt"/>
                <a:cs typeface="+mn-lt"/>
              </a:rPr>
              <a:t>opportunity. An expanded learning opportunity is an activity that is not required, but is</a:t>
            </a:r>
          </a:p>
          <a:p>
            <a:pPr marL="0" indent="0">
              <a:lnSpc>
                <a:spcPct val="100000"/>
              </a:lnSpc>
              <a:spcBef>
                <a:spcPts val="0"/>
              </a:spcBef>
              <a:buNone/>
            </a:pPr>
            <a:r>
              <a:rPr lang="en-US" sz="1800" strike="sngStrike">
                <a:solidFill>
                  <a:schemeClr val="accent1"/>
                </a:solidFill>
                <a:highlight>
                  <a:srgbClr val="FFFF00"/>
                </a:highlight>
                <a:ea typeface="+mn-lt"/>
                <a:cs typeface="+mn-lt"/>
              </a:rPr>
              <a:t>supplemental.</a:t>
            </a:r>
          </a:p>
          <a:p>
            <a:pPr marL="0" indent="0">
              <a:lnSpc>
                <a:spcPct val="100000"/>
              </a:lnSpc>
              <a:spcBef>
                <a:spcPts val="0"/>
              </a:spcBef>
              <a:buNone/>
            </a:pPr>
            <a:endParaRPr lang="en-US" sz="1800" strike="sngStrike">
              <a:solidFill>
                <a:schemeClr val="accent1"/>
              </a:solidFill>
              <a:ea typeface="+mn-lt"/>
              <a:cs typeface="+mn-lt"/>
            </a:endParaRPr>
          </a:p>
          <a:p>
            <a:pPr marL="0" indent="0">
              <a:lnSpc>
                <a:spcPct val="100000"/>
              </a:lnSpc>
              <a:spcBef>
                <a:spcPts val="0"/>
              </a:spcBef>
              <a:buNone/>
            </a:pPr>
            <a:r>
              <a:rPr lang="en-US" sz="1800">
                <a:solidFill>
                  <a:schemeClr val="accent1"/>
                </a:solidFill>
                <a:ea typeface="+mn-lt"/>
                <a:cs typeface="+mn-lt"/>
              </a:rPr>
              <a:t>The EXPANDED-LEARNING-OPPORTUNITY-INDICATOR-CODE is reported only for PEIMS</a:t>
            </a:r>
          </a:p>
          <a:p>
            <a:pPr marL="0" indent="0">
              <a:lnSpc>
                <a:spcPct val="100000"/>
              </a:lnSpc>
              <a:spcBef>
                <a:spcPts val="0"/>
              </a:spcBef>
              <a:buNone/>
            </a:pPr>
            <a:r>
              <a:rPr lang="en-US" sz="1800">
                <a:solidFill>
                  <a:schemeClr val="accent1"/>
                </a:solidFill>
                <a:ea typeface="+mn-lt"/>
                <a:cs typeface="+mn-lt"/>
              </a:rPr>
              <a:t>Submissions 3 and 4.</a:t>
            </a:r>
          </a:p>
          <a:p>
            <a:pPr marL="0" indent="0">
              <a:lnSpc>
                <a:spcPct val="100000"/>
              </a:lnSpc>
              <a:spcBef>
                <a:spcPts val="0"/>
              </a:spcBef>
              <a:buNone/>
            </a:pPr>
            <a:endParaRPr lang="en-US" sz="1800">
              <a:solidFill>
                <a:schemeClr val="accent1"/>
              </a:solidFill>
              <a:ea typeface="+mn-lt"/>
              <a:cs typeface="+mn-lt"/>
            </a:endParaRPr>
          </a:p>
          <a:p>
            <a:pPr marL="0" indent="0">
              <a:lnSpc>
                <a:spcPct val="100000"/>
              </a:lnSpc>
              <a:spcBef>
                <a:spcPts val="0"/>
              </a:spcBef>
              <a:buNone/>
            </a:pPr>
            <a:r>
              <a:rPr lang="en-US" sz="1800">
                <a:solidFill>
                  <a:schemeClr val="accent1"/>
                </a:solidFill>
                <a:ea typeface="+mn-lt"/>
                <a:cs typeface="+mn-lt"/>
              </a:rPr>
              <a:t>If the school offers an expanded learning opportunity program, then the following elements</a:t>
            </a:r>
          </a:p>
          <a:p>
            <a:pPr marL="0" indent="0">
              <a:lnSpc>
                <a:spcPct val="100000"/>
              </a:lnSpc>
              <a:spcBef>
                <a:spcPts val="0"/>
              </a:spcBef>
              <a:buNone/>
            </a:pPr>
            <a:r>
              <a:rPr lang="en-US" sz="1800" strike="sngStrike">
                <a:solidFill>
                  <a:schemeClr val="accent1"/>
                </a:solidFill>
                <a:highlight>
                  <a:srgbClr val="FFFF00"/>
                </a:highlight>
                <a:ea typeface="+mn-lt"/>
                <a:cs typeface="+mn-lt"/>
              </a:rPr>
              <a:t>(E1615-E1621) </a:t>
            </a:r>
            <a:r>
              <a:rPr lang="en-US" sz="1800">
                <a:solidFill>
                  <a:schemeClr val="accent1"/>
                </a:solidFill>
                <a:ea typeface="+mn-lt"/>
                <a:cs typeface="+mn-lt"/>
              </a:rPr>
              <a:t>must be reported </a:t>
            </a:r>
            <a:r>
              <a:rPr lang="en-US" sz="1800">
                <a:solidFill>
                  <a:schemeClr val="accent1"/>
                </a:solidFill>
                <a:highlight>
                  <a:srgbClr val="FFFF00"/>
                </a:highlight>
                <a:ea typeface="+mn-lt"/>
                <a:cs typeface="+mn-lt"/>
              </a:rPr>
              <a:t>for each ELO activity offered</a:t>
            </a:r>
            <a:r>
              <a:rPr lang="en-US" sz="1800">
                <a:solidFill>
                  <a:schemeClr val="accent1"/>
                </a:solidFill>
                <a:ea typeface="+mn-lt"/>
                <a:cs typeface="+mn-lt"/>
              </a:rPr>
              <a:t>:</a:t>
            </a:r>
          </a:p>
          <a:p>
            <a:pPr marL="914400" indent="-285750">
              <a:lnSpc>
                <a:spcPct val="100000"/>
              </a:lnSpc>
              <a:spcBef>
                <a:spcPts val="0"/>
              </a:spcBef>
            </a:pPr>
            <a:r>
              <a:rPr lang="en-US" sz="2000">
                <a:solidFill>
                  <a:schemeClr val="accent1"/>
                </a:solidFill>
                <a:highlight>
                  <a:srgbClr val="FFFF00"/>
                </a:highlight>
                <a:ea typeface="+mn-lt"/>
                <a:cs typeface="+mn-lt"/>
              </a:rPr>
              <a:t>E1614 ELO-TYPE-CODE</a:t>
            </a:r>
          </a:p>
          <a:p>
            <a:pPr marL="914400" indent="-285750">
              <a:lnSpc>
                <a:spcPct val="100000"/>
              </a:lnSpc>
              <a:spcBef>
                <a:spcPts val="0"/>
              </a:spcBef>
            </a:pPr>
            <a:r>
              <a:rPr lang="en-US" sz="2000">
                <a:solidFill>
                  <a:schemeClr val="accent1"/>
                </a:solidFill>
                <a:highlight>
                  <a:srgbClr val="FFFF00"/>
                </a:highlight>
                <a:ea typeface="+mn-lt"/>
                <a:cs typeface="+mn-lt"/>
              </a:rPr>
              <a:t>E17X1 ELO-ACTIVITY-CODE</a:t>
            </a:r>
          </a:p>
          <a:p>
            <a:pPr marL="914400" indent="-285750">
              <a:lnSpc>
                <a:spcPct val="100000"/>
              </a:lnSpc>
              <a:spcBef>
                <a:spcPts val="0"/>
              </a:spcBef>
            </a:pPr>
            <a:r>
              <a:rPr lang="en-US" sz="2000">
                <a:solidFill>
                  <a:schemeClr val="accent1"/>
                </a:solidFill>
                <a:highlight>
                  <a:srgbClr val="FFFF00"/>
                </a:highlight>
                <a:ea typeface="+mn-lt"/>
                <a:cs typeface="+mn-lt"/>
              </a:rPr>
              <a:t>E17X2 ELO-DAYS-SCHEDULED-PER-YEAR</a:t>
            </a:r>
          </a:p>
          <a:p>
            <a:pPr marL="914400" indent="-285750">
              <a:lnSpc>
                <a:spcPct val="100000"/>
              </a:lnSpc>
              <a:spcBef>
                <a:spcPts val="0"/>
              </a:spcBef>
            </a:pPr>
            <a:r>
              <a:rPr lang="en-US" sz="2000">
                <a:solidFill>
                  <a:schemeClr val="accent1"/>
                </a:solidFill>
                <a:highlight>
                  <a:srgbClr val="FFFF00"/>
                </a:highlight>
                <a:ea typeface="+mn-lt"/>
                <a:cs typeface="+mn-lt"/>
              </a:rPr>
              <a:t>E1621 ELO-MINUTES-SCHEDULED-PER-DAY</a:t>
            </a:r>
          </a:p>
          <a:p>
            <a:pPr marL="0" indent="0">
              <a:buNone/>
            </a:pPr>
            <a:endParaRPr lang="en-US" sz="2400">
              <a:solidFill>
                <a:schemeClr val="accent1"/>
              </a:solidFill>
              <a:ea typeface="+mn-lt"/>
              <a:cs typeface="+mn-lt"/>
            </a:endParaRPr>
          </a:p>
        </p:txBody>
      </p:sp>
      <p:sp>
        <p:nvSpPr>
          <p:cNvPr id="6" name="Title 2">
            <a:extLst>
              <a:ext uri="{FF2B5EF4-FFF2-40B4-BE49-F238E27FC236}">
                <a16:creationId xmlns:a16="http://schemas.microsoft.com/office/drawing/2014/main" id="{937CDE19-3918-435A-8806-6EA4A10774D0}"/>
              </a:ext>
            </a:extLst>
          </p:cNvPr>
          <p:cNvSpPr>
            <a:spLocks noGrp="1"/>
          </p:cNvSpPr>
          <p:nvPr>
            <p:ph type="title"/>
          </p:nvPr>
        </p:nvSpPr>
        <p:spPr>
          <a:xfrm>
            <a:off x="1913640" y="1"/>
            <a:ext cx="10199701" cy="918624"/>
          </a:xfrm>
        </p:spPr>
        <p:txBody>
          <a:bodyPr>
            <a:normAutofit fontScale="90000"/>
          </a:bodyPr>
          <a:lstStyle/>
          <a:p>
            <a:r>
              <a:rPr lang="en-US">
                <a:cs typeface="Calibri"/>
              </a:rPr>
              <a:t>Expanded Learning Opportunities: Reporting Guidance</a:t>
            </a:r>
            <a:endParaRPr lang="en-US"/>
          </a:p>
        </p:txBody>
      </p:sp>
    </p:spTree>
    <p:extLst>
      <p:ext uri="{BB962C8B-B14F-4D97-AF65-F5344CB8AC3E}">
        <p14:creationId xmlns:p14="http://schemas.microsoft.com/office/powerpoint/2010/main" val="1986720948"/>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99CCEBF0-39D5-4C40-A33A-F38722241062}"/>
              </a:ext>
            </a:extLst>
          </p:cNvPr>
          <p:cNvSpPr>
            <a:spLocks noGrp="1"/>
          </p:cNvSpPr>
          <p:nvPr>
            <p:ph idx="1"/>
          </p:nvPr>
        </p:nvSpPr>
        <p:spPr>
          <a:xfrm>
            <a:off x="1913641" y="1084081"/>
            <a:ext cx="9918970" cy="5606643"/>
          </a:xfrm>
        </p:spPr>
        <p:txBody>
          <a:bodyPr/>
          <a:lstStyle/>
          <a:p>
            <a:pPr marL="0" indent="0">
              <a:lnSpc>
                <a:spcPct val="100000"/>
              </a:lnSpc>
              <a:spcBef>
                <a:spcPts val="0"/>
              </a:spcBef>
              <a:buNone/>
            </a:pPr>
            <a:r>
              <a:rPr lang="en-US" sz="2000" b="1">
                <a:solidFill>
                  <a:schemeClr val="accent1"/>
                </a:solidFill>
                <a:ea typeface="+mn-lt"/>
                <a:cs typeface="+mn-lt"/>
              </a:rPr>
              <a:t>** TX-SchoolELOS Complex Type **</a:t>
            </a:r>
          </a:p>
          <a:p>
            <a:pPr marL="0" indent="0">
              <a:lnSpc>
                <a:spcPct val="100000"/>
              </a:lnSpc>
              <a:spcBef>
                <a:spcPts val="0"/>
              </a:spcBef>
              <a:buNone/>
            </a:pPr>
            <a:endParaRPr lang="en-US" sz="2000">
              <a:solidFill>
                <a:schemeClr val="accent1"/>
              </a:solidFill>
              <a:ea typeface="+mn-lt"/>
              <a:cs typeface="+mn-lt"/>
            </a:endParaRPr>
          </a:p>
          <a:p>
            <a:pPr marL="0" indent="0">
              <a:lnSpc>
                <a:spcPct val="100000"/>
              </a:lnSpc>
              <a:spcBef>
                <a:spcPts val="0"/>
              </a:spcBef>
              <a:buNone/>
            </a:pPr>
            <a:r>
              <a:rPr lang="en-US" sz="2000">
                <a:solidFill>
                  <a:schemeClr val="accent1"/>
                </a:solidFill>
                <a:ea typeface="+mn-lt"/>
                <a:cs typeface="+mn-lt"/>
              </a:rPr>
              <a:t>The TX-SchoolELOS Complex Type captures data for school participation in expanded learning</a:t>
            </a:r>
          </a:p>
          <a:p>
            <a:pPr marL="0" indent="0">
              <a:lnSpc>
                <a:spcPct val="100000"/>
              </a:lnSpc>
              <a:spcBef>
                <a:spcPts val="0"/>
              </a:spcBef>
              <a:buNone/>
            </a:pPr>
            <a:r>
              <a:rPr lang="en-US" sz="2000">
                <a:solidFill>
                  <a:schemeClr val="accent1"/>
                </a:solidFill>
                <a:ea typeface="+mn-lt"/>
                <a:cs typeface="+mn-lt"/>
              </a:rPr>
              <a:t>opportunities.</a:t>
            </a:r>
          </a:p>
          <a:p>
            <a:pPr marL="0" indent="0">
              <a:lnSpc>
                <a:spcPct val="100000"/>
              </a:lnSpc>
              <a:spcBef>
                <a:spcPts val="0"/>
              </a:spcBef>
              <a:buNone/>
            </a:pPr>
            <a:endParaRPr lang="en-US" sz="2000">
              <a:solidFill>
                <a:schemeClr val="accent1"/>
              </a:solidFill>
              <a:ea typeface="+mn-lt"/>
              <a:cs typeface="+mn-lt"/>
            </a:endParaRPr>
          </a:p>
          <a:p>
            <a:pPr marL="0" indent="0">
              <a:lnSpc>
                <a:spcPct val="100000"/>
              </a:lnSpc>
              <a:spcBef>
                <a:spcPts val="0"/>
              </a:spcBef>
              <a:buNone/>
            </a:pPr>
            <a:r>
              <a:rPr lang="en-US" sz="2000">
                <a:solidFill>
                  <a:schemeClr val="accent1"/>
                </a:solidFill>
                <a:ea typeface="+mn-lt"/>
                <a:cs typeface="+mn-lt"/>
              </a:rPr>
              <a:t>The TX-SchoolELOS Complex Type is reported only for PEIMS Submissions 3 and 4.</a:t>
            </a:r>
          </a:p>
          <a:p>
            <a:pPr marL="571500" lvl="1" indent="0">
              <a:lnSpc>
                <a:spcPct val="100000"/>
              </a:lnSpc>
              <a:spcBef>
                <a:spcPts val="0"/>
              </a:spcBef>
              <a:buNone/>
            </a:pPr>
            <a:endParaRPr lang="en-US" sz="1800">
              <a:solidFill>
                <a:schemeClr val="accent1"/>
              </a:solidFill>
              <a:ea typeface="+mn-lt"/>
              <a:cs typeface="+mn-lt"/>
            </a:endParaRPr>
          </a:p>
          <a:p>
            <a:pPr marL="571500" lvl="1" indent="0">
              <a:lnSpc>
                <a:spcPct val="100000"/>
              </a:lnSpc>
              <a:spcBef>
                <a:spcPts val="0"/>
              </a:spcBef>
              <a:buNone/>
            </a:pPr>
            <a:r>
              <a:rPr lang="en-US" sz="1800" b="1">
                <a:solidFill>
                  <a:schemeClr val="accent1"/>
                </a:solidFill>
                <a:ea typeface="+mn-lt"/>
                <a:cs typeface="+mn-lt"/>
              </a:rPr>
              <a:t>** TX-SchoolELO Complex Type **</a:t>
            </a:r>
          </a:p>
          <a:p>
            <a:pPr marL="571500" lvl="1" indent="0">
              <a:lnSpc>
                <a:spcPct val="100000"/>
              </a:lnSpc>
              <a:spcBef>
                <a:spcPts val="0"/>
              </a:spcBef>
              <a:buNone/>
            </a:pPr>
            <a:r>
              <a:rPr lang="en-US" sz="1800">
                <a:solidFill>
                  <a:schemeClr val="accent1"/>
                </a:solidFill>
                <a:ea typeface="+mn-lt"/>
                <a:cs typeface="+mn-lt"/>
              </a:rPr>
              <a:t>TX-SchoolELO Complex Type represents a single expanded learning opportunity a school</a:t>
            </a:r>
          </a:p>
          <a:p>
            <a:pPr marL="571500" lvl="1" indent="0">
              <a:lnSpc>
                <a:spcPct val="100000"/>
              </a:lnSpc>
              <a:spcBef>
                <a:spcPts val="0"/>
              </a:spcBef>
              <a:buNone/>
            </a:pPr>
            <a:r>
              <a:rPr lang="en-US" sz="1800">
                <a:solidFill>
                  <a:schemeClr val="accent1"/>
                </a:solidFill>
                <a:ea typeface="+mn-lt"/>
                <a:cs typeface="+mn-lt"/>
              </a:rPr>
              <a:t>offers.</a:t>
            </a:r>
          </a:p>
          <a:p>
            <a:pPr marL="571500" lvl="1" indent="0">
              <a:lnSpc>
                <a:spcPct val="100000"/>
              </a:lnSpc>
              <a:spcBef>
                <a:spcPts val="0"/>
              </a:spcBef>
              <a:buNone/>
            </a:pPr>
            <a:endParaRPr lang="en-US" sz="1800">
              <a:solidFill>
                <a:schemeClr val="accent1"/>
              </a:solidFill>
              <a:ea typeface="+mn-lt"/>
              <a:cs typeface="+mn-lt"/>
            </a:endParaRPr>
          </a:p>
          <a:p>
            <a:pPr marL="571500" lvl="1" indent="0">
              <a:lnSpc>
                <a:spcPct val="100000"/>
              </a:lnSpc>
              <a:spcBef>
                <a:spcPts val="0"/>
              </a:spcBef>
              <a:buNone/>
            </a:pPr>
            <a:r>
              <a:rPr lang="en-US" sz="1800">
                <a:solidFill>
                  <a:schemeClr val="accent1"/>
                </a:solidFill>
                <a:ea typeface="+mn-lt"/>
                <a:cs typeface="+mn-lt"/>
              </a:rPr>
              <a:t>For each expanded learning opportunity type offered by a school, the entire complex type</a:t>
            </a:r>
          </a:p>
          <a:p>
            <a:pPr marL="571500" lvl="1" indent="0">
              <a:lnSpc>
                <a:spcPct val="100000"/>
              </a:lnSpc>
              <a:spcBef>
                <a:spcPts val="0"/>
              </a:spcBef>
              <a:buNone/>
            </a:pPr>
            <a:r>
              <a:rPr lang="en-US" sz="1800">
                <a:solidFill>
                  <a:schemeClr val="accent1"/>
                </a:solidFill>
                <a:ea typeface="+mn-lt"/>
                <a:cs typeface="+mn-lt"/>
              </a:rPr>
              <a:t>TX-SchoolELO will be reported. In the XML reporting, this is known as “unbounded” and</a:t>
            </a:r>
          </a:p>
          <a:p>
            <a:pPr marL="571500" lvl="1" indent="0">
              <a:lnSpc>
                <a:spcPct val="100000"/>
              </a:lnSpc>
              <a:spcBef>
                <a:spcPts val="0"/>
              </a:spcBef>
              <a:buNone/>
            </a:pPr>
            <a:r>
              <a:rPr lang="en-US" sz="1800">
                <a:solidFill>
                  <a:schemeClr val="accent1"/>
                </a:solidFill>
                <a:ea typeface="+mn-lt"/>
                <a:cs typeface="+mn-lt"/>
              </a:rPr>
              <a:t>allows an XML item or set of items to be repeated as many times as needed. Therefore there</a:t>
            </a:r>
          </a:p>
          <a:p>
            <a:pPr marL="571500" lvl="1" indent="0">
              <a:lnSpc>
                <a:spcPct val="100000"/>
              </a:lnSpc>
              <a:spcBef>
                <a:spcPts val="0"/>
              </a:spcBef>
              <a:buNone/>
            </a:pPr>
            <a:r>
              <a:rPr lang="en-US" sz="1800">
                <a:solidFill>
                  <a:schemeClr val="accent1"/>
                </a:solidFill>
                <a:ea typeface="+mn-lt"/>
                <a:cs typeface="+mn-lt"/>
              </a:rPr>
              <a:t>can be more than one TX-SchoolELO within TX-SchoolELOS.</a:t>
            </a:r>
          </a:p>
          <a:p>
            <a:pPr marL="571500" lvl="1" indent="0">
              <a:lnSpc>
                <a:spcPct val="100000"/>
              </a:lnSpc>
              <a:spcBef>
                <a:spcPts val="0"/>
              </a:spcBef>
              <a:buNone/>
            </a:pPr>
            <a:endParaRPr lang="en-US" sz="1800">
              <a:solidFill>
                <a:schemeClr val="accent1"/>
              </a:solidFill>
              <a:ea typeface="+mn-lt"/>
              <a:cs typeface="+mn-lt"/>
            </a:endParaRPr>
          </a:p>
          <a:p>
            <a:pPr marL="571500" lvl="1" indent="0">
              <a:lnSpc>
                <a:spcPct val="100000"/>
              </a:lnSpc>
              <a:spcBef>
                <a:spcPts val="0"/>
              </a:spcBef>
              <a:buNone/>
            </a:pPr>
            <a:r>
              <a:rPr lang="en-US" sz="1800">
                <a:solidFill>
                  <a:schemeClr val="accent1"/>
                </a:solidFill>
                <a:ea typeface="+mn-lt"/>
                <a:cs typeface="+mn-lt"/>
              </a:rPr>
              <a:t>For example, if a school offers both a Non-Voluntary Extended School Year and a Voluntary</a:t>
            </a:r>
          </a:p>
          <a:p>
            <a:pPr marL="571500" lvl="1" indent="0">
              <a:lnSpc>
                <a:spcPct val="100000"/>
              </a:lnSpc>
              <a:spcBef>
                <a:spcPts val="0"/>
              </a:spcBef>
              <a:buNone/>
            </a:pPr>
            <a:r>
              <a:rPr lang="en-US" sz="1800">
                <a:solidFill>
                  <a:schemeClr val="accent1"/>
                </a:solidFill>
                <a:ea typeface="+mn-lt"/>
                <a:cs typeface="+mn-lt"/>
              </a:rPr>
              <a:t>Expanded Learning – Before School </a:t>
            </a:r>
            <a:r>
              <a:rPr lang="en-US" sz="1800" strike="sngStrike">
                <a:solidFill>
                  <a:schemeClr val="accent1"/>
                </a:solidFill>
                <a:highlight>
                  <a:srgbClr val="FFFF00"/>
                </a:highlight>
                <a:ea typeface="+mn-lt"/>
                <a:cs typeface="+mn-lt"/>
              </a:rPr>
              <a:t>and After School</a:t>
            </a:r>
            <a:r>
              <a:rPr lang="en-US" sz="1800">
                <a:solidFill>
                  <a:schemeClr val="accent1"/>
                </a:solidFill>
                <a:ea typeface="+mn-lt"/>
                <a:cs typeface="+mn-lt"/>
              </a:rPr>
              <a:t>, two sets of data will be reported in the</a:t>
            </a:r>
          </a:p>
          <a:p>
            <a:pPr marL="571500" lvl="1" indent="0">
              <a:lnSpc>
                <a:spcPct val="100000"/>
              </a:lnSpc>
              <a:spcBef>
                <a:spcPts val="0"/>
              </a:spcBef>
              <a:buNone/>
            </a:pPr>
            <a:r>
              <a:rPr lang="en-US" sz="1800">
                <a:solidFill>
                  <a:schemeClr val="accent1"/>
                </a:solidFill>
                <a:ea typeface="+mn-lt"/>
                <a:cs typeface="+mn-lt"/>
              </a:rPr>
              <a:t>TX-SchoolELO complex type instance.</a:t>
            </a:r>
            <a:endParaRPr lang="en-US">
              <a:solidFill>
                <a:schemeClr val="accent1"/>
              </a:solidFill>
              <a:ea typeface="+mn-lt"/>
              <a:cs typeface="+mn-lt"/>
            </a:endParaRPr>
          </a:p>
        </p:txBody>
      </p:sp>
      <p:sp>
        <p:nvSpPr>
          <p:cNvPr id="6" name="Title 2">
            <a:extLst>
              <a:ext uri="{FF2B5EF4-FFF2-40B4-BE49-F238E27FC236}">
                <a16:creationId xmlns:a16="http://schemas.microsoft.com/office/drawing/2014/main" id="{51263602-8B15-4FDF-B33A-AFE76E70A6BB}"/>
              </a:ext>
            </a:extLst>
          </p:cNvPr>
          <p:cNvSpPr>
            <a:spLocks noGrp="1"/>
          </p:cNvSpPr>
          <p:nvPr>
            <p:ph type="title"/>
          </p:nvPr>
        </p:nvSpPr>
        <p:spPr>
          <a:xfrm>
            <a:off x="1913640" y="1"/>
            <a:ext cx="10199701" cy="918624"/>
          </a:xfrm>
        </p:spPr>
        <p:txBody>
          <a:bodyPr>
            <a:normAutofit fontScale="90000"/>
          </a:bodyPr>
          <a:lstStyle/>
          <a:p>
            <a:r>
              <a:rPr lang="en-US">
                <a:cs typeface="Calibri"/>
              </a:rPr>
              <a:t>Expanded Learning Opportunities: Reporting Guidance</a:t>
            </a:r>
            <a:endParaRPr lang="en-US"/>
          </a:p>
        </p:txBody>
      </p:sp>
    </p:spTree>
    <p:extLst>
      <p:ext uri="{BB962C8B-B14F-4D97-AF65-F5344CB8AC3E}">
        <p14:creationId xmlns:p14="http://schemas.microsoft.com/office/powerpoint/2010/main" val="2390418478"/>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99CCEBF0-39D5-4C40-A33A-F38722241062}"/>
              </a:ext>
            </a:extLst>
          </p:cNvPr>
          <p:cNvSpPr>
            <a:spLocks noGrp="1"/>
          </p:cNvSpPr>
          <p:nvPr>
            <p:ph idx="1"/>
          </p:nvPr>
        </p:nvSpPr>
        <p:spPr>
          <a:xfrm>
            <a:off x="1913641" y="943897"/>
            <a:ext cx="10199700" cy="5746827"/>
          </a:xfrm>
        </p:spPr>
        <p:txBody>
          <a:bodyPr/>
          <a:lstStyle/>
          <a:p>
            <a:pPr marL="0" indent="0">
              <a:lnSpc>
                <a:spcPct val="100000"/>
              </a:lnSpc>
              <a:spcBef>
                <a:spcPts val="0"/>
              </a:spcBef>
              <a:buNone/>
            </a:pPr>
            <a:r>
              <a:rPr lang="en-US" sz="1800" b="1">
                <a:solidFill>
                  <a:schemeClr val="accent1"/>
                </a:solidFill>
                <a:ea typeface="+mn-lt"/>
                <a:cs typeface="+mn-lt"/>
              </a:rPr>
              <a:t>ELO-TYPE-CODE (E1614) </a:t>
            </a:r>
            <a:r>
              <a:rPr lang="en-US" sz="1800">
                <a:solidFill>
                  <a:schemeClr val="accent1"/>
                </a:solidFill>
                <a:ea typeface="+mn-lt"/>
                <a:cs typeface="+mn-lt"/>
              </a:rPr>
              <a:t>indicates the type of expanded learning opportunity (ELO)</a:t>
            </a:r>
          </a:p>
          <a:p>
            <a:pPr marL="0" indent="0">
              <a:lnSpc>
                <a:spcPct val="100000"/>
              </a:lnSpc>
              <a:spcBef>
                <a:spcPts val="0"/>
              </a:spcBef>
              <a:spcAft>
                <a:spcPts val="600"/>
              </a:spcAft>
              <a:buNone/>
            </a:pPr>
            <a:r>
              <a:rPr lang="en-US" sz="1800">
                <a:solidFill>
                  <a:schemeClr val="accent1"/>
                </a:solidFill>
                <a:ea typeface="+mn-lt"/>
                <a:cs typeface="+mn-lt"/>
              </a:rPr>
              <a:t>program offered at the campus.</a:t>
            </a:r>
          </a:p>
          <a:p>
            <a:pPr marL="0" indent="0">
              <a:lnSpc>
                <a:spcPct val="100000"/>
              </a:lnSpc>
              <a:spcBef>
                <a:spcPts val="0"/>
              </a:spcBef>
              <a:buNone/>
            </a:pPr>
            <a:r>
              <a:rPr lang="en-US" sz="1800">
                <a:solidFill>
                  <a:schemeClr val="accent1"/>
                </a:solidFill>
                <a:ea typeface="+mn-lt"/>
                <a:cs typeface="+mn-lt"/>
              </a:rPr>
              <a:t>In the TX-SchoolELOS Complex Type the ELO-TYPE-CODE data element only refers to the campus offerings of an expanded learning opportunity program.</a:t>
            </a:r>
          </a:p>
          <a:p>
            <a:pPr marL="0" indent="0">
              <a:lnSpc>
                <a:spcPct val="100000"/>
              </a:lnSpc>
              <a:spcBef>
                <a:spcPts val="0"/>
              </a:spcBef>
              <a:buNone/>
            </a:pPr>
            <a:endParaRPr lang="en-US" sz="2200">
              <a:solidFill>
                <a:schemeClr val="accent1"/>
              </a:solidFill>
              <a:ea typeface="+mn-lt"/>
              <a:cs typeface="+mn-lt"/>
            </a:endParaRPr>
          </a:p>
          <a:p>
            <a:pPr marL="0" indent="0">
              <a:lnSpc>
                <a:spcPct val="100000"/>
              </a:lnSpc>
              <a:spcBef>
                <a:spcPts val="0"/>
              </a:spcBef>
              <a:buNone/>
            </a:pPr>
            <a:r>
              <a:rPr lang="en-US" sz="2200" b="1">
                <a:solidFill>
                  <a:schemeClr val="accent1"/>
                </a:solidFill>
                <a:ea typeface="+mn-lt"/>
                <a:cs typeface="+mn-lt"/>
              </a:rPr>
              <a:t>** TX-SchoolELOActivity Complex Type **</a:t>
            </a:r>
          </a:p>
          <a:p>
            <a:pPr marL="0" indent="0">
              <a:lnSpc>
                <a:spcPct val="100000"/>
              </a:lnSpc>
              <a:spcBef>
                <a:spcPts val="0"/>
              </a:spcBef>
              <a:buNone/>
            </a:pPr>
            <a:endParaRPr lang="en-US" sz="1800">
              <a:solidFill>
                <a:schemeClr val="accent1"/>
              </a:solidFill>
              <a:ea typeface="+mn-lt"/>
              <a:cs typeface="+mn-lt"/>
            </a:endParaRPr>
          </a:p>
          <a:p>
            <a:pPr marL="0" indent="0">
              <a:lnSpc>
                <a:spcPct val="100000"/>
              </a:lnSpc>
              <a:spcBef>
                <a:spcPts val="0"/>
              </a:spcBef>
              <a:buNone/>
            </a:pPr>
            <a:r>
              <a:rPr lang="en-US" sz="1800">
                <a:solidFill>
                  <a:schemeClr val="accent1"/>
                </a:solidFill>
                <a:highlight>
                  <a:srgbClr val="FFFF00"/>
                </a:highlight>
                <a:ea typeface="+mn-lt"/>
                <a:cs typeface="+mn-lt"/>
              </a:rPr>
              <a:t>For each expanded learning opportunity offered by a school, more than one ELO act. For each expanded learning opportunity offered by a school, more than one ELO activity can be reported. In the XML reporting, this is known as “unbounded” and allows an XML item or set of items to be repeated as many times as needed. Therefore, there can be more than one TX-SchoolELOActivity within TX-SchoolELO complex type.</a:t>
            </a:r>
          </a:p>
          <a:p>
            <a:pPr marL="0" indent="0">
              <a:lnSpc>
                <a:spcPct val="100000"/>
              </a:lnSpc>
              <a:spcBef>
                <a:spcPts val="0"/>
              </a:spcBef>
              <a:buNone/>
            </a:pPr>
            <a:endParaRPr lang="en-US" sz="1800">
              <a:solidFill>
                <a:schemeClr val="accent1"/>
              </a:solidFill>
              <a:highlight>
                <a:srgbClr val="FFFF00"/>
              </a:highlight>
              <a:ea typeface="+mn-lt"/>
              <a:cs typeface="+mn-lt"/>
            </a:endParaRPr>
          </a:p>
          <a:p>
            <a:pPr marL="0" indent="0">
              <a:lnSpc>
                <a:spcPct val="100000"/>
              </a:lnSpc>
              <a:spcBef>
                <a:spcPts val="0"/>
              </a:spcBef>
              <a:buNone/>
            </a:pPr>
            <a:r>
              <a:rPr lang="en-US" sz="1800">
                <a:solidFill>
                  <a:schemeClr val="accent1"/>
                </a:solidFill>
                <a:highlight>
                  <a:srgbClr val="FFFF00"/>
                </a:highlight>
                <a:ea typeface="+mn-lt"/>
                <a:cs typeface="+mn-lt"/>
              </a:rPr>
              <a:t>For example, if a school offers both Physical Activity and Tutoring after school, report two sets of data in their own TX-SchoolELOActivity complex type instance. </a:t>
            </a:r>
          </a:p>
        </p:txBody>
      </p:sp>
      <p:sp>
        <p:nvSpPr>
          <p:cNvPr id="6" name="Title 2">
            <a:extLst>
              <a:ext uri="{FF2B5EF4-FFF2-40B4-BE49-F238E27FC236}">
                <a16:creationId xmlns:a16="http://schemas.microsoft.com/office/drawing/2014/main" id="{3A5925DC-50E2-4E58-A1EB-FB722C00C7D1}"/>
              </a:ext>
            </a:extLst>
          </p:cNvPr>
          <p:cNvSpPr>
            <a:spLocks noGrp="1"/>
          </p:cNvSpPr>
          <p:nvPr>
            <p:ph type="title"/>
          </p:nvPr>
        </p:nvSpPr>
        <p:spPr>
          <a:xfrm>
            <a:off x="1913640" y="1"/>
            <a:ext cx="10199701" cy="918624"/>
          </a:xfrm>
        </p:spPr>
        <p:txBody>
          <a:bodyPr>
            <a:normAutofit fontScale="90000"/>
          </a:bodyPr>
          <a:lstStyle/>
          <a:p>
            <a:r>
              <a:rPr lang="en-US">
                <a:cs typeface="Calibri"/>
              </a:rPr>
              <a:t>Expanded Learning Opportunities: Reporting Guidance</a:t>
            </a:r>
            <a:endParaRPr lang="en-US"/>
          </a:p>
        </p:txBody>
      </p:sp>
    </p:spTree>
    <p:extLst>
      <p:ext uri="{BB962C8B-B14F-4D97-AF65-F5344CB8AC3E}">
        <p14:creationId xmlns:p14="http://schemas.microsoft.com/office/powerpoint/2010/main" val="3521917554"/>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99CCEBF0-39D5-4C40-A33A-F38722241062}"/>
              </a:ext>
            </a:extLst>
          </p:cNvPr>
          <p:cNvSpPr>
            <a:spLocks noGrp="1"/>
          </p:cNvSpPr>
          <p:nvPr>
            <p:ph idx="1"/>
          </p:nvPr>
        </p:nvSpPr>
        <p:spPr>
          <a:xfrm>
            <a:off x="1913641" y="943897"/>
            <a:ext cx="10199700" cy="5746827"/>
          </a:xfrm>
        </p:spPr>
        <p:txBody>
          <a:bodyPr/>
          <a:lstStyle/>
          <a:p>
            <a:pPr marL="0" indent="0">
              <a:lnSpc>
                <a:spcPct val="100000"/>
              </a:lnSpc>
              <a:spcBef>
                <a:spcPts val="0"/>
              </a:spcBef>
              <a:buNone/>
            </a:pPr>
            <a:r>
              <a:rPr lang="en-US" sz="1800" b="1">
                <a:solidFill>
                  <a:schemeClr val="accent1"/>
                </a:solidFill>
                <a:highlight>
                  <a:srgbClr val="FFFF00"/>
                </a:highlight>
                <a:ea typeface="+mn-lt"/>
                <a:cs typeface="+mn-lt"/>
              </a:rPr>
              <a:t>ELO-ACTIVITY-CODE (E17X1) </a:t>
            </a:r>
            <a:r>
              <a:rPr lang="en-US" sz="1800">
                <a:solidFill>
                  <a:schemeClr val="accent1"/>
                </a:solidFill>
                <a:highlight>
                  <a:srgbClr val="FFFF00"/>
                </a:highlight>
                <a:ea typeface="+mn-lt"/>
                <a:cs typeface="+mn-lt"/>
              </a:rPr>
              <a:t>indicates the specific Expanded Learning Opportunity</a:t>
            </a:r>
          </a:p>
          <a:p>
            <a:pPr marL="0" indent="0">
              <a:lnSpc>
                <a:spcPct val="100000"/>
              </a:lnSpc>
              <a:spcBef>
                <a:spcPts val="0"/>
              </a:spcBef>
              <a:buNone/>
            </a:pPr>
            <a:r>
              <a:rPr lang="en-US" sz="1800">
                <a:solidFill>
                  <a:schemeClr val="accent1"/>
                </a:solidFill>
                <a:highlight>
                  <a:srgbClr val="FFFF00"/>
                </a:highlight>
                <a:ea typeface="+mn-lt"/>
                <a:cs typeface="+mn-lt"/>
              </a:rPr>
              <a:t>(ELO) activity offered at the campus.</a:t>
            </a:r>
          </a:p>
          <a:p>
            <a:pPr marL="0" indent="0">
              <a:lnSpc>
                <a:spcPct val="100000"/>
              </a:lnSpc>
              <a:spcBef>
                <a:spcPts val="0"/>
              </a:spcBef>
              <a:buNone/>
            </a:pPr>
            <a:endParaRPr lang="en-US" sz="1600">
              <a:solidFill>
                <a:schemeClr val="accent1"/>
              </a:solidFill>
              <a:highlight>
                <a:srgbClr val="FFFF00"/>
              </a:highlight>
              <a:ea typeface="+mn-lt"/>
              <a:cs typeface="+mn-lt"/>
            </a:endParaRPr>
          </a:p>
          <a:p>
            <a:pPr marL="0" indent="0">
              <a:lnSpc>
                <a:spcPct val="100000"/>
              </a:lnSpc>
              <a:spcBef>
                <a:spcPts val="0"/>
              </a:spcBef>
              <a:buNone/>
            </a:pPr>
            <a:r>
              <a:rPr lang="en-US" sz="1600">
                <a:solidFill>
                  <a:schemeClr val="accent1"/>
                </a:solidFill>
                <a:highlight>
                  <a:srgbClr val="FFFF00"/>
                </a:highlight>
                <a:ea typeface="+mn-lt"/>
                <a:cs typeface="+mn-lt"/>
              </a:rPr>
              <a:t>• RIGOROUS-COURSEWORK</a:t>
            </a:r>
          </a:p>
          <a:p>
            <a:pPr marL="0" indent="0">
              <a:lnSpc>
                <a:spcPct val="100000"/>
              </a:lnSpc>
              <a:spcBef>
                <a:spcPts val="0"/>
              </a:spcBef>
              <a:buNone/>
            </a:pPr>
            <a:r>
              <a:rPr lang="en-US" sz="1400">
                <a:solidFill>
                  <a:schemeClr val="accent1"/>
                </a:solidFill>
                <a:highlight>
                  <a:srgbClr val="FFFF00"/>
                </a:highlight>
                <a:ea typeface="+mn-lt"/>
                <a:cs typeface="+mn-lt"/>
              </a:rPr>
              <a:t>Rigorous coursework is defined as a TEKS-aligned and credit-earning course, including dual credit and credit recovery activities.</a:t>
            </a:r>
          </a:p>
          <a:p>
            <a:pPr marL="0" indent="0">
              <a:lnSpc>
                <a:spcPct val="100000"/>
              </a:lnSpc>
              <a:spcBef>
                <a:spcPts val="0"/>
              </a:spcBef>
              <a:buNone/>
            </a:pPr>
            <a:r>
              <a:rPr lang="en-US" sz="1600">
                <a:solidFill>
                  <a:schemeClr val="accent1"/>
                </a:solidFill>
                <a:highlight>
                  <a:srgbClr val="FFFF00"/>
                </a:highlight>
                <a:ea typeface="+mn-lt"/>
                <a:cs typeface="+mn-lt"/>
              </a:rPr>
              <a:t>• MENTORING</a:t>
            </a:r>
          </a:p>
          <a:p>
            <a:pPr marL="0" indent="0">
              <a:lnSpc>
                <a:spcPct val="100000"/>
              </a:lnSpc>
              <a:spcBef>
                <a:spcPts val="0"/>
              </a:spcBef>
              <a:buNone/>
            </a:pPr>
            <a:r>
              <a:rPr lang="en-US" sz="1400">
                <a:solidFill>
                  <a:schemeClr val="accent1"/>
                </a:solidFill>
                <a:highlight>
                  <a:srgbClr val="FFFF00"/>
                </a:highlight>
                <a:ea typeface="+mn-lt"/>
                <a:cs typeface="+mn-lt"/>
              </a:rPr>
              <a:t>Mentoring is defined as scheduled interaction between a trained adult and a specific student in which the adult provides support and life skills to help the student’s personal and academic development.</a:t>
            </a:r>
          </a:p>
          <a:p>
            <a:pPr marL="0" indent="0">
              <a:lnSpc>
                <a:spcPct val="100000"/>
              </a:lnSpc>
              <a:spcBef>
                <a:spcPts val="0"/>
              </a:spcBef>
              <a:buNone/>
            </a:pPr>
            <a:r>
              <a:rPr lang="en-US" sz="1600">
                <a:solidFill>
                  <a:schemeClr val="accent1"/>
                </a:solidFill>
                <a:highlight>
                  <a:srgbClr val="FFFF00"/>
                </a:highlight>
                <a:ea typeface="+mn-lt"/>
                <a:cs typeface="+mn-lt"/>
              </a:rPr>
              <a:t>• TUTORING</a:t>
            </a:r>
          </a:p>
          <a:p>
            <a:pPr marL="0" indent="0">
              <a:lnSpc>
                <a:spcPct val="100000"/>
              </a:lnSpc>
              <a:spcBef>
                <a:spcPts val="0"/>
              </a:spcBef>
              <a:buNone/>
            </a:pPr>
            <a:r>
              <a:rPr lang="en-US" sz="1400">
                <a:solidFill>
                  <a:schemeClr val="accent1"/>
                </a:solidFill>
                <a:highlight>
                  <a:srgbClr val="FFFF00"/>
                </a:highlight>
                <a:ea typeface="+mn-lt"/>
                <a:cs typeface="+mn-lt"/>
              </a:rPr>
              <a:t>Tutoring is defined as one-on-one or small group, led by a certified teacher that provides content instruction or homework help. Tutoring does not include academic skill building activities.</a:t>
            </a:r>
          </a:p>
          <a:p>
            <a:pPr marL="0" indent="0">
              <a:lnSpc>
                <a:spcPct val="100000"/>
              </a:lnSpc>
              <a:spcBef>
                <a:spcPts val="0"/>
              </a:spcBef>
              <a:buNone/>
            </a:pPr>
            <a:r>
              <a:rPr lang="en-US" sz="1600">
                <a:solidFill>
                  <a:schemeClr val="accent1"/>
                </a:solidFill>
                <a:highlight>
                  <a:srgbClr val="FFFF00"/>
                </a:highlight>
                <a:ea typeface="+mn-lt"/>
                <a:cs typeface="+mn-lt"/>
              </a:rPr>
              <a:t>• PHYSICAL ACTIVITY</a:t>
            </a:r>
          </a:p>
          <a:p>
            <a:pPr marL="0" indent="0">
              <a:lnSpc>
                <a:spcPct val="100000"/>
              </a:lnSpc>
              <a:spcBef>
                <a:spcPts val="0"/>
              </a:spcBef>
              <a:buNone/>
            </a:pPr>
            <a:r>
              <a:rPr lang="en-US" sz="1400">
                <a:solidFill>
                  <a:schemeClr val="accent1"/>
                </a:solidFill>
                <a:highlight>
                  <a:srgbClr val="FFFF00"/>
                </a:highlight>
                <a:ea typeface="+mn-lt"/>
                <a:cs typeface="+mn-lt"/>
              </a:rPr>
              <a:t>Physical activity is defined as activities designed to provide students with supplemental non-UIL opportunities for individual or group exercise, or related knowledge and skills that encourage regular physical activity.</a:t>
            </a:r>
          </a:p>
          <a:p>
            <a:pPr marL="0" indent="0">
              <a:lnSpc>
                <a:spcPct val="100000"/>
              </a:lnSpc>
              <a:spcBef>
                <a:spcPts val="0"/>
              </a:spcBef>
              <a:buNone/>
            </a:pPr>
            <a:r>
              <a:rPr lang="en-US" sz="1600">
                <a:solidFill>
                  <a:schemeClr val="accent1"/>
                </a:solidFill>
                <a:highlight>
                  <a:srgbClr val="FFFF00"/>
                </a:highlight>
                <a:ea typeface="+mn-lt"/>
                <a:cs typeface="+mn-lt"/>
              </a:rPr>
              <a:t>• ACADEMIC SUPPORT</a:t>
            </a:r>
          </a:p>
          <a:p>
            <a:pPr marL="0" indent="0">
              <a:lnSpc>
                <a:spcPct val="100000"/>
              </a:lnSpc>
              <a:spcBef>
                <a:spcPts val="0"/>
              </a:spcBef>
              <a:buNone/>
            </a:pPr>
            <a:r>
              <a:rPr lang="en-US" sz="1400">
                <a:solidFill>
                  <a:schemeClr val="accent1"/>
                </a:solidFill>
                <a:highlight>
                  <a:srgbClr val="FFFF00"/>
                </a:highlight>
                <a:ea typeface="+mn-lt"/>
                <a:cs typeface="+mn-lt"/>
              </a:rPr>
              <a:t>Academic support is defined as supplemental support related to student academic skill development and may include compensatory education, test-taking skills, and related academic skill-building. Tutoring and homework help are not considered academic support.</a:t>
            </a:r>
          </a:p>
          <a:p>
            <a:pPr marL="0" indent="0">
              <a:lnSpc>
                <a:spcPct val="100000"/>
              </a:lnSpc>
              <a:spcBef>
                <a:spcPts val="0"/>
              </a:spcBef>
              <a:buNone/>
            </a:pPr>
            <a:r>
              <a:rPr lang="en-US" sz="1600">
                <a:solidFill>
                  <a:schemeClr val="accent1"/>
                </a:solidFill>
                <a:highlight>
                  <a:srgbClr val="FFFF00"/>
                </a:highlight>
                <a:ea typeface="+mn-lt"/>
                <a:cs typeface="+mn-lt"/>
              </a:rPr>
              <a:t>• EDUCATIONAL ENRICHMENT</a:t>
            </a:r>
          </a:p>
          <a:p>
            <a:pPr marL="0" indent="0">
              <a:lnSpc>
                <a:spcPct val="100000"/>
              </a:lnSpc>
              <a:spcBef>
                <a:spcPts val="0"/>
              </a:spcBef>
              <a:buNone/>
            </a:pPr>
            <a:r>
              <a:rPr lang="en-US" sz="1400">
                <a:solidFill>
                  <a:schemeClr val="accent1"/>
                </a:solidFill>
                <a:highlight>
                  <a:srgbClr val="FFFF00"/>
                </a:highlight>
                <a:ea typeface="+mn-lt"/>
                <a:cs typeface="+mn-lt"/>
              </a:rPr>
              <a:t>Educational enrichment includes activities that engage students in actively exploring academic content and activities introduced during the regular school day. It consists of  Expand ELO Data Elements activities that are intentionally designed to align with but not replicate the instruction in a core course to increase the academic success of students in any subject, including fine arts, civic engagement, science, technology, engineering, and mathematics.</a:t>
            </a:r>
          </a:p>
          <a:p>
            <a:pPr marL="0" indent="0">
              <a:lnSpc>
                <a:spcPct val="100000"/>
              </a:lnSpc>
              <a:spcBef>
                <a:spcPts val="0"/>
              </a:spcBef>
              <a:buNone/>
            </a:pPr>
            <a:endParaRPr lang="en-US" sz="1200">
              <a:solidFill>
                <a:schemeClr val="accent1"/>
              </a:solidFill>
              <a:highlight>
                <a:srgbClr val="FFFF00"/>
              </a:highlight>
              <a:ea typeface="+mn-lt"/>
              <a:cs typeface="+mn-lt"/>
            </a:endParaRPr>
          </a:p>
        </p:txBody>
      </p:sp>
      <p:sp>
        <p:nvSpPr>
          <p:cNvPr id="6" name="Title 2">
            <a:extLst>
              <a:ext uri="{FF2B5EF4-FFF2-40B4-BE49-F238E27FC236}">
                <a16:creationId xmlns:a16="http://schemas.microsoft.com/office/drawing/2014/main" id="{86FCFD80-41FF-44F4-9AE7-27BA233F829A}"/>
              </a:ext>
            </a:extLst>
          </p:cNvPr>
          <p:cNvSpPr>
            <a:spLocks noGrp="1"/>
          </p:cNvSpPr>
          <p:nvPr>
            <p:ph type="title"/>
          </p:nvPr>
        </p:nvSpPr>
        <p:spPr>
          <a:xfrm>
            <a:off x="1913640" y="1"/>
            <a:ext cx="10199701" cy="918624"/>
          </a:xfrm>
        </p:spPr>
        <p:txBody>
          <a:bodyPr>
            <a:normAutofit fontScale="90000"/>
          </a:bodyPr>
          <a:lstStyle/>
          <a:p>
            <a:r>
              <a:rPr lang="en-US">
                <a:cs typeface="Calibri"/>
              </a:rPr>
              <a:t>Expanded Learning Opportunities: Reporting Guidance</a:t>
            </a:r>
            <a:endParaRPr lang="en-US"/>
          </a:p>
        </p:txBody>
      </p:sp>
    </p:spTree>
    <p:extLst>
      <p:ext uri="{BB962C8B-B14F-4D97-AF65-F5344CB8AC3E}">
        <p14:creationId xmlns:p14="http://schemas.microsoft.com/office/powerpoint/2010/main" val="4097419373"/>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99CCEBF0-39D5-4C40-A33A-F38722241062}"/>
              </a:ext>
            </a:extLst>
          </p:cNvPr>
          <p:cNvSpPr>
            <a:spLocks noGrp="1"/>
          </p:cNvSpPr>
          <p:nvPr>
            <p:ph idx="1"/>
          </p:nvPr>
        </p:nvSpPr>
        <p:spPr>
          <a:xfrm>
            <a:off x="1913641" y="943897"/>
            <a:ext cx="10199700" cy="5746827"/>
          </a:xfrm>
        </p:spPr>
        <p:txBody>
          <a:bodyPr/>
          <a:lstStyle/>
          <a:p>
            <a:pPr marL="0" indent="0">
              <a:lnSpc>
                <a:spcPct val="100000"/>
              </a:lnSpc>
              <a:spcBef>
                <a:spcPts val="0"/>
              </a:spcBef>
              <a:buNone/>
            </a:pPr>
            <a:r>
              <a:rPr lang="en-US" sz="1800" b="1">
                <a:solidFill>
                  <a:schemeClr val="accent1"/>
                </a:solidFill>
                <a:highlight>
                  <a:srgbClr val="FFFF00"/>
                </a:highlight>
                <a:ea typeface="+mn-lt"/>
                <a:cs typeface="+mn-lt"/>
              </a:rPr>
              <a:t>ELO-DAYS-SCHEDULED-PER-YEAR (E17X2) </a:t>
            </a:r>
            <a:r>
              <a:rPr lang="en-US" sz="1600">
                <a:solidFill>
                  <a:schemeClr val="accent1"/>
                </a:solidFill>
                <a:highlight>
                  <a:srgbClr val="FFFF00"/>
                </a:highlight>
                <a:ea typeface="+mn-lt"/>
                <a:cs typeface="+mn-lt"/>
              </a:rPr>
              <a:t>indicates the number of days the Expanded Learning Opportunity (ELO) activity is offered during the school year.</a:t>
            </a:r>
          </a:p>
          <a:p>
            <a:pPr marL="0" indent="0">
              <a:lnSpc>
                <a:spcPct val="100000"/>
              </a:lnSpc>
              <a:spcBef>
                <a:spcPts val="0"/>
              </a:spcBef>
              <a:buNone/>
            </a:pPr>
            <a:endParaRPr lang="en-US" sz="1800">
              <a:solidFill>
                <a:schemeClr val="accent1"/>
              </a:solidFill>
              <a:highlight>
                <a:srgbClr val="FFFF00"/>
              </a:highlight>
              <a:ea typeface="+mn-lt"/>
              <a:cs typeface="+mn-lt"/>
            </a:endParaRPr>
          </a:p>
          <a:p>
            <a:pPr marL="0" lvl="1" indent="0">
              <a:lnSpc>
                <a:spcPct val="100000"/>
              </a:lnSpc>
              <a:spcBef>
                <a:spcPts val="0"/>
              </a:spcBef>
              <a:buNone/>
            </a:pPr>
            <a:r>
              <a:rPr lang="en-US" sz="1600" strike="sngStrike">
                <a:solidFill>
                  <a:schemeClr val="accent1"/>
                </a:solidFill>
                <a:highlight>
                  <a:srgbClr val="FFFF00"/>
                </a:highlight>
                <a:ea typeface="+mn-lt"/>
                <a:cs typeface="+mn-lt"/>
              </a:rPr>
              <a:t>To compute the ELO-DAYS-SCHEDULED-PER-YEAR, the school should consider the beginning point in time of the ELO-ACTIVITY-CODE to the ending point in time for the ELO-ACTIVITY-CODE.</a:t>
            </a:r>
          </a:p>
          <a:p>
            <a:pPr marL="0" lvl="1" indent="0">
              <a:lnSpc>
                <a:spcPct val="100000"/>
              </a:lnSpc>
              <a:spcBef>
                <a:spcPts val="0"/>
              </a:spcBef>
              <a:buNone/>
            </a:pPr>
            <a:endParaRPr lang="en-US" sz="1600">
              <a:solidFill>
                <a:schemeClr val="accent1"/>
              </a:solidFill>
              <a:highlight>
                <a:srgbClr val="FFFF00"/>
              </a:highlight>
              <a:ea typeface="+mn-lt"/>
              <a:cs typeface="+mn-lt"/>
            </a:endParaRPr>
          </a:p>
          <a:p>
            <a:pPr marL="0" indent="0">
              <a:lnSpc>
                <a:spcPct val="100000"/>
              </a:lnSpc>
              <a:spcBef>
                <a:spcPts val="0"/>
              </a:spcBef>
              <a:buNone/>
            </a:pPr>
            <a:r>
              <a:rPr lang="en-US" sz="1800" b="1">
                <a:solidFill>
                  <a:schemeClr val="accent1"/>
                </a:solidFill>
                <a:highlight>
                  <a:srgbClr val="FFFF00"/>
                </a:highlight>
                <a:ea typeface="+mn-lt"/>
                <a:cs typeface="+mn-lt"/>
              </a:rPr>
              <a:t>ELO-MINUTES-SCHEDULED-PER-DAY (E1621)</a:t>
            </a:r>
            <a:r>
              <a:rPr lang="en-US" sz="1600">
                <a:solidFill>
                  <a:schemeClr val="accent1"/>
                </a:solidFill>
                <a:highlight>
                  <a:srgbClr val="FFFF00"/>
                </a:highlight>
                <a:ea typeface="+mn-lt"/>
                <a:cs typeface="+mn-lt"/>
              </a:rPr>
              <a:t> indicates the number of minutes scheduled each day for a given ELO-ACTIVITY-CODE.</a:t>
            </a:r>
          </a:p>
          <a:p>
            <a:pPr marL="0" indent="0">
              <a:lnSpc>
                <a:spcPct val="100000"/>
              </a:lnSpc>
              <a:spcBef>
                <a:spcPts val="0"/>
              </a:spcBef>
              <a:buNone/>
            </a:pPr>
            <a:endParaRPr lang="en-US" sz="1600">
              <a:solidFill>
                <a:schemeClr val="accent1"/>
              </a:solidFill>
              <a:highlight>
                <a:srgbClr val="FFFF00"/>
              </a:highlight>
              <a:ea typeface="+mn-lt"/>
              <a:cs typeface="+mn-lt"/>
            </a:endParaRPr>
          </a:p>
          <a:p>
            <a:pPr marL="0" indent="0">
              <a:lnSpc>
                <a:spcPct val="100000"/>
              </a:lnSpc>
              <a:spcBef>
                <a:spcPts val="0"/>
              </a:spcBef>
              <a:buNone/>
            </a:pPr>
            <a:r>
              <a:rPr lang="en-US" sz="1600">
                <a:solidFill>
                  <a:schemeClr val="accent1"/>
                </a:solidFill>
                <a:highlight>
                  <a:srgbClr val="FFFF00"/>
                </a:highlight>
                <a:ea typeface="+mn-lt"/>
                <a:cs typeface="+mn-lt"/>
              </a:rPr>
              <a:t>If a school offers two instances of the same ELO program, such as Tutoring, for English and Math, both before school, the minutes will need to be added together and reported as one total for both subjects since they are the same ELO Activity Code and are offered under the same ELO-TYPE.</a:t>
            </a:r>
          </a:p>
          <a:p>
            <a:pPr marL="0" indent="0">
              <a:lnSpc>
                <a:spcPct val="100000"/>
              </a:lnSpc>
              <a:spcBef>
                <a:spcPts val="0"/>
              </a:spcBef>
              <a:buNone/>
            </a:pPr>
            <a:endParaRPr lang="en-US" sz="1800">
              <a:solidFill>
                <a:schemeClr val="accent1"/>
              </a:solidFill>
              <a:highlight>
                <a:srgbClr val="FFFF00"/>
              </a:highlight>
              <a:ea typeface="+mn-lt"/>
              <a:cs typeface="+mn-lt"/>
            </a:endParaRPr>
          </a:p>
          <a:p>
            <a:pPr marL="0" indent="0">
              <a:lnSpc>
                <a:spcPct val="100000"/>
              </a:lnSpc>
              <a:spcBef>
                <a:spcPts val="0"/>
              </a:spcBef>
              <a:buNone/>
            </a:pPr>
            <a:r>
              <a:rPr lang="en-US" sz="1600">
                <a:solidFill>
                  <a:schemeClr val="accent1"/>
                </a:solidFill>
                <a:highlight>
                  <a:srgbClr val="FFFF00"/>
                </a:highlight>
                <a:ea typeface="+mn-lt"/>
                <a:cs typeface="+mn-lt"/>
              </a:rPr>
              <a:t>Additionally, if a school offers the same ELO program throughout the year, but changes the length of minutes scheduled per day, the minutes will need to be averaged.</a:t>
            </a:r>
          </a:p>
          <a:p>
            <a:pPr marL="0" indent="0">
              <a:lnSpc>
                <a:spcPct val="100000"/>
              </a:lnSpc>
              <a:spcBef>
                <a:spcPts val="0"/>
              </a:spcBef>
              <a:buNone/>
            </a:pPr>
            <a:endParaRPr lang="en-US" sz="1800">
              <a:solidFill>
                <a:schemeClr val="accent1"/>
              </a:solidFill>
              <a:highlight>
                <a:srgbClr val="FFFF00"/>
              </a:highlight>
              <a:ea typeface="+mn-lt"/>
              <a:cs typeface="+mn-lt"/>
            </a:endParaRPr>
          </a:p>
          <a:p>
            <a:pPr marL="0" indent="0">
              <a:lnSpc>
                <a:spcPct val="100000"/>
              </a:lnSpc>
              <a:spcBef>
                <a:spcPts val="0"/>
              </a:spcBef>
              <a:buNone/>
            </a:pPr>
            <a:r>
              <a:rPr lang="en-US" sz="1600">
                <a:solidFill>
                  <a:schemeClr val="accent1"/>
                </a:solidFill>
                <a:highlight>
                  <a:srgbClr val="FFFF00"/>
                </a:highlight>
                <a:ea typeface="+mn-lt"/>
                <a:cs typeface="+mn-lt"/>
              </a:rPr>
              <a:t>For example, a school offers Academic Support (ELO Activity Code ‘05’) for 60 minutes on Mondays and 90 minutes on Wednesdays, the minutes will need to be averaged to 75 minutes/day for reporting.</a:t>
            </a:r>
          </a:p>
          <a:p>
            <a:pPr marL="0" indent="0">
              <a:lnSpc>
                <a:spcPct val="100000"/>
              </a:lnSpc>
              <a:spcBef>
                <a:spcPts val="0"/>
              </a:spcBef>
              <a:buNone/>
            </a:pPr>
            <a:endParaRPr lang="en-US" sz="1600">
              <a:solidFill>
                <a:schemeClr val="accent1"/>
              </a:solidFill>
              <a:highlight>
                <a:srgbClr val="FFFF00"/>
              </a:highlight>
              <a:ea typeface="+mn-lt"/>
              <a:cs typeface="+mn-lt"/>
            </a:endParaRPr>
          </a:p>
          <a:p>
            <a:pPr marL="0" indent="0">
              <a:lnSpc>
                <a:spcPct val="100000"/>
              </a:lnSpc>
              <a:spcBef>
                <a:spcPts val="0"/>
              </a:spcBef>
              <a:buNone/>
            </a:pPr>
            <a:r>
              <a:rPr lang="en-US" sz="1600" strike="sngStrike">
                <a:solidFill>
                  <a:schemeClr val="accent1"/>
                </a:solidFill>
                <a:highlight>
                  <a:srgbClr val="FFFF00"/>
                </a:highlight>
                <a:ea typeface="+mn-lt"/>
                <a:cs typeface="+mn-lt"/>
              </a:rPr>
              <a:t>To compute the ELO-MINUTES-SCHEDULED-PER-DAY, the school should consider the beginning point in time of the ELO-ACTVITIY-CODE program to the ending point in time for the ELO-ACTIVITY-CODE program.</a:t>
            </a:r>
          </a:p>
        </p:txBody>
      </p:sp>
      <p:sp>
        <p:nvSpPr>
          <p:cNvPr id="6" name="Title 2">
            <a:extLst>
              <a:ext uri="{FF2B5EF4-FFF2-40B4-BE49-F238E27FC236}">
                <a16:creationId xmlns:a16="http://schemas.microsoft.com/office/drawing/2014/main" id="{29D7AEDD-64B9-407F-BD86-6BBFFD04FBA2}"/>
              </a:ext>
            </a:extLst>
          </p:cNvPr>
          <p:cNvSpPr>
            <a:spLocks noGrp="1"/>
          </p:cNvSpPr>
          <p:nvPr>
            <p:ph type="title"/>
          </p:nvPr>
        </p:nvSpPr>
        <p:spPr>
          <a:xfrm>
            <a:off x="1913640" y="1"/>
            <a:ext cx="10199701" cy="918624"/>
          </a:xfrm>
        </p:spPr>
        <p:txBody>
          <a:bodyPr>
            <a:normAutofit fontScale="90000"/>
          </a:bodyPr>
          <a:lstStyle/>
          <a:p>
            <a:r>
              <a:rPr lang="en-US">
                <a:cs typeface="Calibri"/>
              </a:rPr>
              <a:t>Expanded Learning Opportunities: Reporting Guidance</a:t>
            </a:r>
            <a:endParaRPr lang="en-US"/>
          </a:p>
        </p:txBody>
      </p:sp>
    </p:spTree>
    <p:extLst>
      <p:ext uri="{BB962C8B-B14F-4D97-AF65-F5344CB8AC3E}">
        <p14:creationId xmlns:p14="http://schemas.microsoft.com/office/powerpoint/2010/main" val="316937179"/>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99CCEBF0-39D5-4C40-A33A-F38722241062}"/>
              </a:ext>
            </a:extLst>
          </p:cNvPr>
          <p:cNvSpPr>
            <a:spLocks noGrp="1"/>
          </p:cNvSpPr>
          <p:nvPr>
            <p:ph idx="1"/>
          </p:nvPr>
        </p:nvSpPr>
        <p:spPr>
          <a:xfrm>
            <a:off x="1913641" y="943897"/>
            <a:ext cx="10199700" cy="5746827"/>
          </a:xfrm>
        </p:spPr>
        <p:txBody>
          <a:bodyPr/>
          <a:lstStyle/>
          <a:p>
            <a:pPr marL="0" indent="0">
              <a:lnSpc>
                <a:spcPct val="100000"/>
              </a:lnSpc>
              <a:spcBef>
                <a:spcPts val="0"/>
              </a:spcBef>
              <a:buNone/>
            </a:pPr>
            <a:r>
              <a:rPr lang="en-US" sz="1600" strike="sngStrike">
                <a:solidFill>
                  <a:schemeClr val="accent1"/>
                </a:solidFill>
                <a:highlight>
                  <a:srgbClr val="FFFF00"/>
                </a:highlight>
                <a:ea typeface="+mn-lt"/>
                <a:cs typeface="+mn-lt"/>
              </a:rPr>
              <a:t>Refer to Example #N in the examples section below.</a:t>
            </a:r>
          </a:p>
          <a:p>
            <a:pPr marL="0" indent="0">
              <a:lnSpc>
                <a:spcPct val="100000"/>
              </a:lnSpc>
              <a:spcBef>
                <a:spcPts val="0"/>
              </a:spcBef>
              <a:buNone/>
            </a:pPr>
            <a:endParaRPr lang="en-US" sz="1600" strike="sngStrike">
              <a:solidFill>
                <a:schemeClr val="accent1"/>
              </a:solidFill>
              <a:highlight>
                <a:srgbClr val="FFFF00"/>
              </a:highlight>
              <a:ea typeface="+mn-lt"/>
              <a:cs typeface="+mn-lt"/>
            </a:endParaRPr>
          </a:p>
          <a:p>
            <a:pPr marL="0" indent="0">
              <a:lnSpc>
                <a:spcPct val="100000"/>
              </a:lnSpc>
              <a:spcBef>
                <a:spcPts val="0"/>
              </a:spcBef>
              <a:buNone/>
            </a:pPr>
            <a:r>
              <a:rPr lang="en-US" sz="1600" strike="sngStrike">
                <a:solidFill>
                  <a:schemeClr val="accent1"/>
                </a:solidFill>
                <a:highlight>
                  <a:srgbClr val="FFFF00"/>
                </a:highlight>
                <a:ea typeface="+mn-lt"/>
                <a:cs typeface="+mn-lt"/>
              </a:rPr>
              <a:t>ELO-RIGOROUS-COURSEWORK-INDICATOR-CODE (E1615) indicates the campus offers an expanded learning opportunity (ELO) identified as rigorous coursework. Rigorous coursework is defined as a TEKS-aligned and credit-earning course, including dual credit and credit recovery activities. </a:t>
            </a:r>
          </a:p>
          <a:p>
            <a:pPr marL="0" indent="0">
              <a:lnSpc>
                <a:spcPct val="100000"/>
              </a:lnSpc>
              <a:spcBef>
                <a:spcPts val="0"/>
              </a:spcBef>
              <a:buNone/>
            </a:pPr>
            <a:r>
              <a:rPr lang="en-US" sz="1600" strike="sngStrike">
                <a:solidFill>
                  <a:schemeClr val="accent1"/>
                </a:solidFill>
                <a:highlight>
                  <a:srgbClr val="FFFF00"/>
                </a:highlight>
                <a:ea typeface="+mn-lt"/>
                <a:cs typeface="+mn-lt"/>
              </a:rPr>
              <a:t>In the TX-SchoolELOS Complex Type the ELO-RIGOROUS-COURSEWORK-INDICATORCODE data element only refers to the campus offerings of an expanded learning opportunity program.</a:t>
            </a:r>
          </a:p>
          <a:p>
            <a:pPr marL="0" indent="0">
              <a:lnSpc>
                <a:spcPct val="100000"/>
              </a:lnSpc>
              <a:spcBef>
                <a:spcPts val="0"/>
              </a:spcBef>
              <a:buNone/>
            </a:pPr>
            <a:endParaRPr lang="en-US" sz="1600" strike="sngStrike">
              <a:solidFill>
                <a:schemeClr val="accent1"/>
              </a:solidFill>
              <a:highlight>
                <a:srgbClr val="FFFF00"/>
              </a:highlight>
              <a:ea typeface="+mn-lt"/>
              <a:cs typeface="+mn-lt"/>
            </a:endParaRPr>
          </a:p>
          <a:p>
            <a:pPr marL="0" indent="0">
              <a:lnSpc>
                <a:spcPct val="100000"/>
              </a:lnSpc>
              <a:spcBef>
                <a:spcPts val="0"/>
              </a:spcBef>
              <a:buNone/>
            </a:pPr>
            <a:r>
              <a:rPr lang="en-US" sz="1600" strike="sngStrike">
                <a:solidFill>
                  <a:schemeClr val="accent1"/>
                </a:solidFill>
                <a:highlight>
                  <a:srgbClr val="FFFF00"/>
                </a:highlight>
                <a:ea typeface="+mn-lt"/>
                <a:cs typeface="+mn-lt"/>
              </a:rPr>
              <a:t>ELO-MENTORING-INDICATOR-CODE (E1616) indicates the campus offers an expanded learning opportunity (ELO) identified as mentoring. Mentoring is defined as scheduled interaction between a trained adult and a specific student in which the adult provides support and life skills to help the student’s personal and academic development. </a:t>
            </a:r>
          </a:p>
          <a:p>
            <a:pPr marL="0" indent="0">
              <a:lnSpc>
                <a:spcPct val="100000"/>
              </a:lnSpc>
              <a:spcBef>
                <a:spcPts val="0"/>
              </a:spcBef>
              <a:buNone/>
            </a:pPr>
            <a:r>
              <a:rPr lang="en-US" sz="1600" strike="sngStrike">
                <a:solidFill>
                  <a:schemeClr val="accent1"/>
                </a:solidFill>
                <a:highlight>
                  <a:srgbClr val="FFFF00"/>
                </a:highlight>
                <a:ea typeface="+mn-lt"/>
                <a:cs typeface="+mn-lt"/>
              </a:rPr>
              <a:t>In the TX-SchoolELOS Complex Type the ELO-MENTORING-INDICATOR-CODE data element only refers to the campus offerings of an expanded learning opportunity program.</a:t>
            </a:r>
          </a:p>
          <a:p>
            <a:pPr marL="0" indent="0">
              <a:lnSpc>
                <a:spcPct val="100000"/>
              </a:lnSpc>
              <a:spcBef>
                <a:spcPts val="0"/>
              </a:spcBef>
              <a:buNone/>
            </a:pPr>
            <a:endParaRPr lang="en-US" sz="1600" strike="sngStrike">
              <a:solidFill>
                <a:schemeClr val="accent1"/>
              </a:solidFill>
              <a:highlight>
                <a:srgbClr val="FFFF00"/>
              </a:highlight>
              <a:ea typeface="+mn-lt"/>
              <a:cs typeface="+mn-lt"/>
            </a:endParaRPr>
          </a:p>
          <a:p>
            <a:pPr marL="0" indent="0">
              <a:lnSpc>
                <a:spcPct val="100000"/>
              </a:lnSpc>
              <a:spcBef>
                <a:spcPts val="0"/>
              </a:spcBef>
              <a:buNone/>
            </a:pPr>
            <a:r>
              <a:rPr lang="en-US" sz="1600" strike="sngStrike">
                <a:solidFill>
                  <a:schemeClr val="accent1"/>
                </a:solidFill>
                <a:highlight>
                  <a:srgbClr val="FFFF00"/>
                </a:highlight>
                <a:ea typeface="+mn-lt"/>
                <a:cs typeface="+mn-lt"/>
              </a:rPr>
              <a:t>ELO-TUTORING-INDICATOR-CODE (E1617) indicates the campus offers an expanded learning opportunity (ELO) identified as tutoring. “Tutoring” is defined as one-on-one or small group, led by a certified teacher that provides content instruction or homework help. Tutoring  does not include academic skill building activities. </a:t>
            </a:r>
          </a:p>
          <a:p>
            <a:pPr marL="0" indent="0">
              <a:lnSpc>
                <a:spcPct val="100000"/>
              </a:lnSpc>
              <a:spcBef>
                <a:spcPts val="0"/>
              </a:spcBef>
              <a:buNone/>
            </a:pPr>
            <a:r>
              <a:rPr lang="en-US" sz="1600" strike="sngStrike">
                <a:solidFill>
                  <a:schemeClr val="accent1"/>
                </a:solidFill>
                <a:highlight>
                  <a:srgbClr val="FFFF00"/>
                </a:highlight>
                <a:ea typeface="+mn-lt"/>
                <a:cs typeface="+mn-lt"/>
              </a:rPr>
              <a:t>In the TX-SchoolELOS Complex Type the ELO-TUTORING-INDICATOR-CODE data element only refers to the campus offerings of an expanded learning opportunity program. </a:t>
            </a:r>
          </a:p>
          <a:p>
            <a:pPr marL="0" indent="0">
              <a:lnSpc>
                <a:spcPct val="100000"/>
              </a:lnSpc>
              <a:spcBef>
                <a:spcPts val="0"/>
              </a:spcBef>
              <a:buNone/>
            </a:pPr>
            <a:endParaRPr lang="en-US" sz="1600" strike="sngStrike">
              <a:solidFill>
                <a:schemeClr val="accent1"/>
              </a:solidFill>
              <a:highlight>
                <a:srgbClr val="FFFF00"/>
              </a:highlight>
              <a:ea typeface="+mn-lt"/>
              <a:cs typeface="+mn-lt"/>
            </a:endParaRPr>
          </a:p>
          <a:p>
            <a:pPr marL="0" indent="0">
              <a:lnSpc>
                <a:spcPct val="100000"/>
              </a:lnSpc>
              <a:spcBef>
                <a:spcPts val="0"/>
              </a:spcBef>
              <a:buNone/>
            </a:pPr>
            <a:endParaRPr lang="en-US" sz="1600" strike="sngStrike">
              <a:solidFill>
                <a:schemeClr val="accent1"/>
              </a:solidFill>
              <a:highlight>
                <a:srgbClr val="FFFF00"/>
              </a:highlight>
              <a:ea typeface="+mn-lt"/>
              <a:cs typeface="+mn-lt"/>
            </a:endParaRPr>
          </a:p>
        </p:txBody>
      </p:sp>
      <p:sp>
        <p:nvSpPr>
          <p:cNvPr id="6" name="Title 2">
            <a:extLst>
              <a:ext uri="{FF2B5EF4-FFF2-40B4-BE49-F238E27FC236}">
                <a16:creationId xmlns:a16="http://schemas.microsoft.com/office/drawing/2014/main" id="{86E55529-2035-4236-B5A8-2E581E443D5E}"/>
              </a:ext>
            </a:extLst>
          </p:cNvPr>
          <p:cNvSpPr>
            <a:spLocks noGrp="1"/>
          </p:cNvSpPr>
          <p:nvPr>
            <p:ph type="title"/>
          </p:nvPr>
        </p:nvSpPr>
        <p:spPr>
          <a:xfrm>
            <a:off x="1913640" y="1"/>
            <a:ext cx="10199701" cy="918624"/>
          </a:xfrm>
        </p:spPr>
        <p:txBody>
          <a:bodyPr>
            <a:normAutofit fontScale="90000"/>
          </a:bodyPr>
          <a:lstStyle/>
          <a:p>
            <a:r>
              <a:rPr lang="en-US">
                <a:cs typeface="Calibri"/>
              </a:rPr>
              <a:t>Expanded Learning Opportunities: Reporting Guidance</a:t>
            </a:r>
            <a:endParaRPr lang="en-US"/>
          </a:p>
        </p:txBody>
      </p:sp>
    </p:spTree>
    <p:extLst>
      <p:ext uri="{BB962C8B-B14F-4D97-AF65-F5344CB8AC3E}">
        <p14:creationId xmlns:p14="http://schemas.microsoft.com/office/powerpoint/2010/main" val="962994724"/>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99CCEBF0-39D5-4C40-A33A-F38722241062}"/>
              </a:ext>
            </a:extLst>
          </p:cNvPr>
          <p:cNvSpPr>
            <a:spLocks noGrp="1"/>
          </p:cNvSpPr>
          <p:nvPr>
            <p:ph idx="1"/>
          </p:nvPr>
        </p:nvSpPr>
        <p:spPr>
          <a:xfrm>
            <a:off x="1913641" y="943897"/>
            <a:ext cx="10199700" cy="5746827"/>
          </a:xfrm>
        </p:spPr>
        <p:txBody>
          <a:bodyPr/>
          <a:lstStyle/>
          <a:p>
            <a:pPr marL="0" indent="0">
              <a:lnSpc>
                <a:spcPct val="100000"/>
              </a:lnSpc>
              <a:spcBef>
                <a:spcPts val="0"/>
              </a:spcBef>
              <a:buNone/>
            </a:pPr>
            <a:r>
              <a:rPr lang="en-US" sz="1600" strike="sngStrike">
                <a:solidFill>
                  <a:schemeClr val="accent1"/>
                </a:solidFill>
                <a:highlight>
                  <a:srgbClr val="FFFF00"/>
                </a:highlight>
                <a:ea typeface="+mn-lt"/>
                <a:cs typeface="+mn-lt"/>
              </a:rPr>
              <a:t>ELO-PHYSICAL-ACTIVITY-INDICATOR-CODE (E1618) indicates the campus offers an expanded learning opportunity (ELO) identified as physical activity. “Physical activity” is defined as activities designed to provide students with supplemental non-UIL opportunities for individual or group exercise, or related knowledge and skills that encourage regular physical activity.  </a:t>
            </a:r>
          </a:p>
          <a:p>
            <a:pPr marL="0" indent="0">
              <a:lnSpc>
                <a:spcPct val="100000"/>
              </a:lnSpc>
              <a:spcBef>
                <a:spcPts val="0"/>
              </a:spcBef>
              <a:buNone/>
            </a:pPr>
            <a:r>
              <a:rPr lang="en-US" sz="1600" strike="sngStrike">
                <a:solidFill>
                  <a:schemeClr val="accent1"/>
                </a:solidFill>
                <a:highlight>
                  <a:srgbClr val="FFFF00"/>
                </a:highlight>
                <a:ea typeface="+mn-lt"/>
                <a:cs typeface="+mn-lt"/>
              </a:rPr>
              <a:t>In the TX-SchoolELOS Complex Type the ELO-PHYSICAL-ACTIVITY-INDICATOR-CODE data element only refers to the campus offerings of an expanded learning opportunity program.</a:t>
            </a:r>
          </a:p>
          <a:p>
            <a:pPr marL="0" indent="0">
              <a:lnSpc>
                <a:spcPct val="100000"/>
              </a:lnSpc>
              <a:spcBef>
                <a:spcPts val="0"/>
              </a:spcBef>
              <a:buNone/>
            </a:pPr>
            <a:endParaRPr lang="en-US" sz="1600" strike="sngStrike">
              <a:solidFill>
                <a:schemeClr val="accent1"/>
              </a:solidFill>
              <a:highlight>
                <a:srgbClr val="FFFF00"/>
              </a:highlight>
              <a:ea typeface="+mn-lt"/>
              <a:cs typeface="+mn-lt"/>
            </a:endParaRPr>
          </a:p>
          <a:p>
            <a:pPr marL="0" indent="0">
              <a:lnSpc>
                <a:spcPct val="100000"/>
              </a:lnSpc>
              <a:spcBef>
                <a:spcPts val="0"/>
              </a:spcBef>
              <a:buNone/>
            </a:pPr>
            <a:r>
              <a:rPr lang="en-US" sz="1600" strike="sngStrike">
                <a:solidFill>
                  <a:schemeClr val="accent1"/>
                </a:solidFill>
                <a:highlight>
                  <a:srgbClr val="FFFF00"/>
                </a:highlight>
                <a:ea typeface="+mn-lt"/>
                <a:cs typeface="+mn-lt"/>
              </a:rPr>
              <a:t>ELO-ACADEMIC-SUPPORT-INDICATOR-CODE (E1619) indicates the campus offers an expanded learning opportunity (ELO) identified as academic support. “Academic” support is defined as supplemental support related to student academic skill development and may include compensatory education, test-taking skills, and related academic skill-building. Tutoring and homework help are not considered academic support. </a:t>
            </a:r>
          </a:p>
          <a:p>
            <a:pPr marL="0" indent="0">
              <a:lnSpc>
                <a:spcPct val="100000"/>
              </a:lnSpc>
              <a:spcBef>
                <a:spcPts val="0"/>
              </a:spcBef>
              <a:buNone/>
            </a:pPr>
            <a:r>
              <a:rPr lang="en-US" sz="1600" strike="sngStrike">
                <a:solidFill>
                  <a:schemeClr val="accent1"/>
                </a:solidFill>
                <a:highlight>
                  <a:srgbClr val="FFFF00"/>
                </a:highlight>
                <a:ea typeface="+mn-lt"/>
                <a:cs typeface="+mn-lt"/>
              </a:rPr>
              <a:t>In the TX-SchoolELOS Complex Type the ELO-ACADEMIC-SUPPORT-INDICATOR-CODE data element only refers to the campus offerings of an expanded learning opportunity program.</a:t>
            </a:r>
          </a:p>
          <a:p>
            <a:pPr marL="0" indent="0">
              <a:lnSpc>
                <a:spcPct val="100000"/>
              </a:lnSpc>
              <a:spcBef>
                <a:spcPts val="0"/>
              </a:spcBef>
              <a:buNone/>
            </a:pPr>
            <a:endParaRPr lang="en-US" sz="1600" strike="sngStrike">
              <a:solidFill>
                <a:schemeClr val="accent1"/>
              </a:solidFill>
              <a:highlight>
                <a:srgbClr val="FFFF00"/>
              </a:highlight>
              <a:ea typeface="+mn-lt"/>
              <a:cs typeface="+mn-lt"/>
            </a:endParaRPr>
          </a:p>
          <a:p>
            <a:pPr marL="0" indent="0">
              <a:lnSpc>
                <a:spcPct val="100000"/>
              </a:lnSpc>
              <a:spcBef>
                <a:spcPts val="0"/>
              </a:spcBef>
              <a:buNone/>
            </a:pPr>
            <a:r>
              <a:rPr lang="en-US" sz="1600" strike="sngStrike">
                <a:solidFill>
                  <a:schemeClr val="accent1"/>
                </a:solidFill>
                <a:highlight>
                  <a:srgbClr val="FFFF00"/>
                </a:highlight>
                <a:ea typeface="+mn-lt"/>
                <a:cs typeface="+mn-lt"/>
              </a:rPr>
              <a:t>ELO-EDUCATIONAL-ENRICHMENT-INDICATOR-CODE (E1620) indicates the campus offers an expanded learning opportunity (ELO) identified as educational enrichment. Educational enrichment includes activities that engage students in actively exploring academic content and activities introduced during the regular school day. It consists of activities that are intentionally designed to align with but not replicate the instruction in a core course to increase the academic</a:t>
            </a:r>
          </a:p>
          <a:p>
            <a:pPr marL="0" indent="0">
              <a:lnSpc>
                <a:spcPct val="100000"/>
              </a:lnSpc>
              <a:spcBef>
                <a:spcPts val="0"/>
              </a:spcBef>
              <a:buNone/>
            </a:pPr>
            <a:r>
              <a:rPr lang="en-US" sz="1600" strike="sngStrike">
                <a:solidFill>
                  <a:schemeClr val="accent1"/>
                </a:solidFill>
                <a:highlight>
                  <a:srgbClr val="FFFF00"/>
                </a:highlight>
                <a:ea typeface="+mn-lt"/>
                <a:cs typeface="+mn-lt"/>
              </a:rPr>
              <a:t>success of students in any subject, including fine arts, civic engagement, science, technology, engineering, and mathematics. </a:t>
            </a:r>
          </a:p>
          <a:p>
            <a:pPr marL="0" indent="0">
              <a:lnSpc>
                <a:spcPct val="100000"/>
              </a:lnSpc>
              <a:spcBef>
                <a:spcPts val="0"/>
              </a:spcBef>
              <a:buNone/>
            </a:pPr>
            <a:r>
              <a:rPr lang="en-US" sz="1600" strike="sngStrike">
                <a:solidFill>
                  <a:schemeClr val="accent1"/>
                </a:solidFill>
                <a:highlight>
                  <a:srgbClr val="FFFF00"/>
                </a:highlight>
                <a:ea typeface="+mn-lt"/>
                <a:cs typeface="+mn-lt"/>
              </a:rPr>
              <a:t>In the TX-SchoolELOS Complex Type the ELO-EDUCATIONAL-ENRICHMENT-INDICATORCODE data element only refers to the campus offerings of an expanded learning opportunity program.</a:t>
            </a:r>
          </a:p>
        </p:txBody>
      </p:sp>
      <p:sp>
        <p:nvSpPr>
          <p:cNvPr id="6" name="Title 2">
            <a:extLst>
              <a:ext uri="{FF2B5EF4-FFF2-40B4-BE49-F238E27FC236}">
                <a16:creationId xmlns:a16="http://schemas.microsoft.com/office/drawing/2014/main" id="{63135B55-716F-4740-A43A-7EDEBC175041}"/>
              </a:ext>
            </a:extLst>
          </p:cNvPr>
          <p:cNvSpPr>
            <a:spLocks noGrp="1"/>
          </p:cNvSpPr>
          <p:nvPr>
            <p:ph type="title"/>
          </p:nvPr>
        </p:nvSpPr>
        <p:spPr>
          <a:xfrm>
            <a:off x="1913640" y="1"/>
            <a:ext cx="10199701" cy="918624"/>
          </a:xfrm>
        </p:spPr>
        <p:txBody>
          <a:bodyPr>
            <a:normAutofit fontScale="90000"/>
          </a:bodyPr>
          <a:lstStyle/>
          <a:p>
            <a:r>
              <a:rPr lang="en-US">
                <a:cs typeface="Calibri"/>
              </a:rPr>
              <a:t>Expanded Learning Opportunities: Reporting Guidance</a:t>
            </a:r>
            <a:endParaRPr lang="en-US"/>
          </a:p>
        </p:txBody>
      </p:sp>
    </p:spTree>
    <p:extLst>
      <p:ext uri="{BB962C8B-B14F-4D97-AF65-F5344CB8AC3E}">
        <p14:creationId xmlns:p14="http://schemas.microsoft.com/office/powerpoint/2010/main" val="1070861385"/>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99CCEBF0-39D5-4C40-A33A-F38722241062}"/>
              </a:ext>
            </a:extLst>
          </p:cNvPr>
          <p:cNvSpPr>
            <a:spLocks noGrp="1"/>
          </p:cNvSpPr>
          <p:nvPr>
            <p:ph idx="1"/>
          </p:nvPr>
        </p:nvSpPr>
        <p:spPr>
          <a:xfrm>
            <a:off x="1913641" y="1084081"/>
            <a:ext cx="9918970" cy="5606643"/>
          </a:xfrm>
        </p:spPr>
        <p:txBody>
          <a:bodyPr/>
          <a:lstStyle/>
          <a:p>
            <a:pPr marL="0" indent="0">
              <a:buNone/>
            </a:pPr>
            <a:r>
              <a:rPr lang="en-US">
                <a:solidFill>
                  <a:schemeClr val="accent1"/>
                </a:solidFill>
                <a:ea typeface="+mn-lt"/>
                <a:cs typeface="+mn-lt"/>
              </a:rPr>
              <a:t>2021-2022 Deleted Rule:</a:t>
            </a:r>
          </a:p>
          <a:p>
            <a:pPr marL="0" indent="0">
              <a:buNone/>
            </a:pPr>
            <a:endParaRPr lang="en-US">
              <a:solidFill>
                <a:schemeClr val="accent1"/>
              </a:solidFill>
              <a:ea typeface="+mn-lt"/>
              <a:cs typeface="+mn-lt"/>
            </a:endParaRPr>
          </a:p>
          <a:p>
            <a:pPr marL="0" indent="0">
              <a:buNone/>
            </a:pPr>
            <a:endParaRPr lang="en-US">
              <a:solidFill>
                <a:schemeClr val="accent1"/>
              </a:solidFill>
              <a:ea typeface="+mn-lt"/>
              <a:cs typeface="+mn-lt"/>
            </a:endParaRPr>
          </a:p>
          <a:p>
            <a:pPr marL="0" indent="0">
              <a:buNone/>
            </a:pPr>
            <a:endParaRPr lang="en-US">
              <a:solidFill>
                <a:schemeClr val="accent1"/>
              </a:solidFill>
              <a:ea typeface="+mn-lt"/>
              <a:cs typeface="+mn-lt"/>
            </a:endParaRPr>
          </a:p>
          <a:p>
            <a:pPr marL="0" indent="0">
              <a:buNone/>
            </a:pPr>
            <a:endParaRPr lang="en-US">
              <a:solidFill>
                <a:schemeClr val="accent1"/>
              </a:solidFill>
              <a:ea typeface="+mn-lt"/>
              <a:cs typeface="+mn-lt"/>
            </a:endParaRPr>
          </a:p>
          <a:p>
            <a:pPr marL="0" indent="0">
              <a:buNone/>
            </a:pPr>
            <a:r>
              <a:rPr lang="en-US">
                <a:solidFill>
                  <a:schemeClr val="accent1"/>
                </a:solidFill>
                <a:ea typeface="+mn-lt"/>
                <a:cs typeface="+mn-lt"/>
              </a:rPr>
              <a:t>2021-2022 New Rule:</a:t>
            </a:r>
          </a:p>
          <a:p>
            <a:pPr marL="0" indent="0">
              <a:buNone/>
            </a:pPr>
            <a:endParaRPr lang="en-US" sz="1800">
              <a:solidFill>
                <a:schemeClr val="accent1"/>
              </a:solidFill>
              <a:ea typeface="+mn-lt"/>
              <a:cs typeface="+mn-lt"/>
            </a:endParaRPr>
          </a:p>
        </p:txBody>
      </p:sp>
      <p:sp>
        <p:nvSpPr>
          <p:cNvPr id="6" name="Title 2">
            <a:extLst>
              <a:ext uri="{FF2B5EF4-FFF2-40B4-BE49-F238E27FC236}">
                <a16:creationId xmlns:a16="http://schemas.microsoft.com/office/drawing/2014/main" id="{E8ED5D6D-C575-4D98-B37D-206E4A4CD2DD}"/>
              </a:ext>
            </a:extLst>
          </p:cNvPr>
          <p:cNvSpPr>
            <a:spLocks noGrp="1"/>
          </p:cNvSpPr>
          <p:nvPr>
            <p:ph type="title"/>
          </p:nvPr>
        </p:nvSpPr>
        <p:spPr>
          <a:xfrm>
            <a:off x="1913640" y="1"/>
            <a:ext cx="10199701" cy="918624"/>
          </a:xfrm>
        </p:spPr>
        <p:txBody>
          <a:bodyPr>
            <a:normAutofit/>
          </a:bodyPr>
          <a:lstStyle/>
          <a:p>
            <a:r>
              <a:rPr lang="en-US">
                <a:cs typeface="Calibri"/>
              </a:rPr>
              <a:t>Expanded Learning Opportunities: Rules</a:t>
            </a:r>
            <a:endParaRPr lang="en-US"/>
          </a:p>
        </p:txBody>
      </p:sp>
      <p:pic>
        <p:nvPicPr>
          <p:cNvPr id="3" name="Picture 2" descr="A picture containing timeline&#10;&#10;Description automatically generated">
            <a:extLst>
              <a:ext uri="{FF2B5EF4-FFF2-40B4-BE49-F238E27FC236}">
                <a16:creationId xmlns:a16="http://schemas.microsoft.com/office/drawing/2014/main" id="{B286FF50-C6D3-486A-9DDF-047AEFDF9872}"/>
              </a:ext>
            </a:extLst>
          </p:cNvPr>
          <p:cNvPicPr>
            <a:picLocks noChangeAspect="1"/>
          </p:cNvPicPr>
          <p:nvPr/>
        </p:nvPicPr>
        <p:blipFill>
          <a:blip r:embed="rId2"/>
          <a:stretch>
            <a:fillRect/>
          </a:stretch>
        </p:blipFill>
        <p:spPr>
          <a:xfrm>
            <a:off x="1913640" y="1420891"/>
            <a:ext cx="10199701" cy="1694164"/>
          </a:xfrm>
          <a:prstGeom prst="rect">
            <a:avLst/>
          </a:prstGeom>
        </p:spPr>
      </p:pic>
      <p:pic>
        <p:nvPicPr>
          <p:cNvPr id="7" name="Picture 6" descr="Table">
            <a:extLst>
              <a:ext uri="{FF2B5EF4-FFF2-40B4-BE49-F238E27FC236}">
                <a16:creationId xmlns:a16="http://schemas.microsoft.com/office/drawing/2014/main" id="{05642E59-8A59-44A8-9659-1BA20B458D59}"/>
              </a:ext>
            </a:extLst>
          </p:cNvPr>
          <p:cNvPicPr>
            <a:picLocks noChangeAspect="1"/>
          </p:cNvPicPr>
          <p:nvPr/>
        </p:nvPicPr>
        <p:blipFill>
          <a:blip r:embed="rId3"/>
          <a:stretch>
            <a:fillRect/>
          </a:stretch>
        </p:blipFill>
        <p:spPr>
          <a:xfrm>
            <a:off x="1913640" y="4370897"/>
            <a:ext cx="10111286" cy="1063985"/>
          </a:xfrm>
          <a:prstGeom prst="rect">
            <a:avLst/>
          </a:prstGeom>
        </p:spPr>
      </p:pic>
    </p:spTree>
    <p:extLst>
      <p:ext uri="{BB962C8B-B14F-4D97-AF65-F5344CB8AC3E}">
        <p14:creationId xmlns:p14="http://schemas.microsoft.com/office/powerpoint/2010/main" val="353938342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99CCEBF0-39D5-4C40-A33A-F38722241062}"/>
              </a:ext>
            </a:extLst>
          </p:cNvPr>
          <p:cNvSpPr>
            <a:spLocks noGrp="1"/>
          </p:cNvSpPr>
          <p:nvPr>
            <p:ph idx="1"/>
          </p:nvPr>
        </p:nvSpPr>
        <p:spPr>
          <a:xfrm>
            <a:off x="2177733" y="1112363"/>
            <a:ext cx="8988726" cy="5307290"/>
          </a:xfrm>
        </p:spPr>
        <p:txBody>
          <a:bodyPr/>
          <a:lstStyle/>
          <a:p>
            <a:pPr marL="0" lvl="1" indent="0" fontAlgn="base">
              <a:spcBef>
                <a:spcPts val="1000"/>
              </a:spcBef>
              <a:buClr>
                <a:schemeClr val="accent2"/>
              </a:buClr>
              <a:buNone/>
            </a:pPr>
            <a:r>
              <a:rPr lang="en-US" b="1">
                <a:solidFill>
                  <a:schemeClr val="accent1"/>
                </a:solidFill>
                <a:ea typeface="+mn-lt"/>
                <a:cs typeface="+mn-lt"/>
              </a:rPr>
              <a:t>Are open-enrollment charter schools required to report truancy data?</a:t>
            </a:r>
          </a:p>
          <a:p>
            <a:pPr marL="0" lvl="1" indent="0" fontAlgn="base">
              <a:spcBef>
                <a:spcPts val="1000"/>
              </a:spcBef>
              <a:buClr>
                <a:schemeClr val="accent2"/>
              </a:buClr>
              <a:buNone/>
            </a:pPr>
            <a:r>
              <a:rPr lang="en-US" b="1">
                <a:solidFill>
                  <a:schemeClr val="accent1"/>
                </a:solidFill>
                <a:ea typeface="+mn-lt"/>
                <a:cs typeface="+mn-lt"/>
              </a:rPr>
              <a:t>​</a:t>
            </a:r>
          </a:p>
          <a:p>
            <a:pPr marL="571500" lvl="1" indent="0">
              <a:buNone/>
            </a:pPr>
            <a:r>
              <a:rPr lang="en-US" sz="2000">
                <a:solidFill>
                  <a:schemeClr val="accent1"/>
                </a:solidFill>
                <a:ea typeface="+mn-lt"/>
                <a:cs typeface="+mn-lt"/>
              </a:rPr>
              <a:t>Yes, open-enrollment charter schools are required to report truancy data.</a:t>
            </a:r>
          </a:p>
          <a:p>
            <a:pPr marL="571500" lvl="1" indent="0">
              <a:buNone/>
            </a:pPr>
            <a:endParaRPr lang="en-US" sz="1600">
              <a:solidFill>
                <a:schemeClr val="accent1"/>
              </a:solidFill>
              <a:ea typeface="+mn-lt"/>
              <a:cs typeface="+mn-lt"/>
            </a:endParaRPr>
          </a:p>
          <a:p>
            <a:pPr marL="571500" lvl="1" indent="0">
              <a:buNone/>
            </a:pPr>
            <a:endParaRPr lang="en-US" sz="1600">
              <a:solidFill>
                <a:schemeClr val="accent1"/>
              </a:solidFill>
              <a:ea typeface="+mn-lt"/>
              <a:cs typeface="+mn-lt"/>
            </a:endParaRPr>
          </a:p>
          <a:p>
            <a:pPr marL="0" lvl="1" indent="0" fontAlgn="base">
              <a:spcBef>
                <a:spcPts val="1000"/>
              </a:spcBef>
              <a:buClr>
                <a:schemeClr val="accent2"/>
              </a:buClr>
              <a:buNone/>
            </a:pPr>
            <a:r>
              <a:rPr lang="en-US" b="1">
                <a:solidFill>
                  <a:schemeClr val="accent1"/>
                </a:solidFill>
                <a:ea typeface="+mn-lt"/>
                <a:cs typeface="+mn-lt"/>
              </a:rPr>
              <a:t>If the truancy prevention measure is reported, is the measure applied before the student meets the 10-absence threshold?</a:t>
            </a:r>
          </a:p>
          <a:p>
            <a:pPr marL="0" lvl="1" indent="0" fontAlgn="base">
              <a:spcBef>
                <a:spcPts val="1000"/>
              </a:spcBef>
              <a:buClr>
                <a:schemeClr val="accent2"/>
              </a:buClr>
              <a:buNone/>
            </a:pPr>
            <a:endParaRPr lang="en-US" b="1">
              <a:solidFill>
                <a:schemeClr val="accent1"/>
              </a:solidFill>
              <a:ea typeface="+mn-lt"/>
              <a:cs typeface="+mn-lt"/>
            </a:endParaRPr>
          </a:p>
          <a:p>
            <a:pPr marL="571500" lvl="1" indent="0" fontAlgn="base">
              <a:buNone/>
            </a:pPr>
            <a:r>
              <a:rPr lang="en-US" sz="2000">
                <a:solidFill>
                  <a:schemeClr val="accent1"/>
                </a:solidFill>
                <a:ea typeface="+mn-lt"/>
                <a:cs typeface="+mn-lt"/>
              </a:rPr>
              <a:t>An LEA may implement a prevention measure before the student fails to attend school without excuse on 10 or more days or parts of days within a six-month period in the same school year. The LEA would report the data for (E1658) TRUANCY-PREVENTION-MEASURE-INDICATOR-CODE for the student.</a:t>
            </a:r>
          </a:p>
          <a:p>
            <a:pPr marL="0" lvl="1" indent="0" fontAlgn="base">
              <a:spcBef>
                <a:spcPts val="1000"/>
              </a:spcBef>
              <a:buClr>
                <a:schemeClr val="accent2"/>
              </a:buClr>
              <a:buNone/>
            </a:pPr>
            <a:endParaRPr lang="en-US" b="1">
              <a:solidFill>
                <a:schemeClr val="accent1"/>
              </a:solidFill>
              <a:ea typeface="+mn-lt"/>
              <a:cs typeface="+mn-lt"/>
            </a:endParaRPr>
          </a:p>
        </p:txBody>
      </p:sp>
      <p:sp>
        <p:nvSpPr>
          <p:cNvPr id="6" name="Title 2">
            <a:extLst>
              <a:ext uri="{FF2B5EF4-FFF2-40B4-BE49-F238E27FC236}">
                <a16:creationId xmlns:a16="http://schemas.microsoft.com/office/drawing/2014/main" id="{BE186766-0C07-402A-A880-1BAE1856BFF3}"/>
              </a:ext>
            </a:extLst>
          </p:cNvPr>
          <p:cNvSpPr>
            <a:spLocks noGrp="1"/>
          </p:cNvSpPr>
          <p:nvPr>
            <p:ph type="title"/>
          </p:nvPr>
        </p:nvSpPr>
        <p:spPr>
          <a:xfrm>
            <a:off x="1913640" y="1"/>
            <a:ext cx="10199701" cy="918624"/>
          </a:xfrm>
        </p:spPr>
        <p:txBody>
          <a:bodyPr>
            <a:normAutofit/>
          </a:bodyPr>
          <a:lstStyle/>
          <a:p>
            <a:r>
              <a:rPr lang="en-US" sz="3600"/>
              <a:t>Truancy</a:t>
            </a:r>
            <a:r>
              <a:rPr lang="en-US">
                <a:cs typeface="Calibri"/>
              </a:rPr>
              <a:t>: Frequently Asked Questions</a:t>
            </a:r>
            <a:endParaRPr lang="en-US"/>
          </a:p>
        </p:txBody>
      </p:sp>
    </p:spTree>
    <p:extLst>
      <p:ext uri="{BB962C8B-B14F-4D97-AF65-F5344CB8AC3E}">
        <p14:creationId xmlns:p14="http://schemas.microsoft.com/office/powerpoint/2010/main" val="2744197436"/>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99CCEBF0-39D5-4C40-A33A-F38722241062}"/>
              </a:ext>
            </a:extLst>
          </p:cNvPr>
          <p:cNvSpPr>
            <a:spLocks noGrp="1"/>
          </p:cNvSpPr>
          <p:nvPr>
            <p:ph idx="1"/>
          </p:nvPr>
        </p:nvSpPr>
        <p:spPr>
          <a:xfrm>
            <a:off x="1913641" y="1084081"/>
            <a:ext cx="9918970" cy="5606643"/>
          </a:xfrm>
        </p:spPr>
        <p:txBody>
          <a:bodyPr/>
          <a:lstStyle/>
          <a:p>
            <a:pPr marL="0" indent="0">
              <a:buNone/>
            </a:pPr>
            <a:r>
              <a:rPr lang="en-US">
                <a:solidFill>
                  <a:schemeClr val="accent1"/>
                </a:solidFill>
                <a:ea typeface="+mn-lt"/>
                <a:cs typeface="+mn-lt"/>
              </a:rPr>
              <a:t>2021-2022 Revised Rules:</a:t>
            </a:r>
          </a:p>
          <a:p>
            <a:pPr marL="0" indent="0">
              <a:buNone/>
            </a:pPr>
            <a:endParaRPr lang="en-US" sz="1800">
              <a:solidFill>
                <a:schemeClr val="accent1"/>
              </a:solidFill>
              <a:ea typeface="+mn-lt"/>
              <a:cs typeface="+mn-lt"/>
            </a:endParaRPr>
          </a:p>
        </p:txBody>
      </p:sp>
      <p:sp>
        <p:nvSpPr>
          <p:cNvPr id="6" name="Title 2">
            <a:extLst>
              <a:ext uri="{FF2B5EF4-FFF2-40B4-BE49-F238E27FC236}">
                <a16:creationId xmlns:a16="http://schemas.microsoft.com/office/drawing/2014/main" id="{E8ED5D6D-C575-4D98-B37D-206E4A4CD2DD}"/>
              </a:ext>
            </a:extLst>
          </p:cNvPr>
          <p:cNvSpPr>
            <a:spLocks noGrp="1"/>
          </p:cNvSpPr>
          <p:nvPr>
            <p:ph type="title"/>
          </p:nvPr>
        </p:nvSpPr>
        <p:spPr>
          <a:xfrm>
            <a:off x="1913640" y="1"/>
            <a:ext cx="10199701" cy="918624"/>
          </a:xfrm>
        </p:spPr>
        <p:txBody>
          <a:bodyPr>
            <a:normAutofit/>
          </a:bodyPr>
          <a:lstStyle/>
          <a:p>
            <a:r>
              <a:rPr lang="en-US">
                <a:cs typeface="Calibri"/>
              </a:rPr>
              <a:t>Expanded Learning Opportunities: Rules</a:t>
            </a:r>
            <a:endParaRPr lang="en-US"/>
          </a:p>
        </p:txBody>
      </p:sp>
      <p:pic>
        <p:nvPicPr>
          <p:cNvPr id="4" name="Picture 3" descr="Table">
            <a:extLst>
              <a:ext uri="{FF2B5EF4-FFF2-40B4-BE49-F238E27FC236}">
                <a16:creationId xmlns:a16="http://schemas.microsoft.com/office/drawing/2014/main" id="{34BF3099-72E9-4951-9BC6-A4B238288C7D}"/>
              </a:ext>
            </a:extLst>
          </p:cNvPr>
          <p:cNvPicPr>
            <a:picLocks noChangeAspect="1"/>
          </p:cNvPicPr>
          <p:nvPr/>
        </p:nvPicPr>
        <p:blipFill>
          <a:blip r:embed="rId2"/>
          <a:stretch>
            <a:fillRect/>
          </a:stretch>
        </p:blipFill>
        <p:spPr>
          <a:xfrm>
            <a:off x="1913640" y="1784514"/>
            <a:ext cx="10122568" cy="1020531"/>
          </a:xfrm>
          <a:prstGeom prst="rect">
            <a:avLst/>
          </a:prstGeom>
        </p:spPr>
      </p:pic>
      <p:pic>
        <p:nvPicPr>
          <p:cNvPr id="8" name="Picture 7" descr="Table">
            <a:extLst>
              <a:ext uri="{FF2B5EF4-FFF2-40B4-BE49-F238E27FC236}">
                <a16:creationId xmlns:a16="http://schemas.microsoft.com/office/drawing/2014/main" id="{C4C7629D-083C-4A39-AC93-19331A0FFA2F}"/>
              </a:ext>
            </a:extLst>
          </p:cNvPr>
          <p:cNvPicPr>
            <a:picLocks noChangeAspect="1"/>
          </p:cNvPicPr>
          <p:nvPr/>
        </p:nvPicPr>
        <p:blipFill>
          <a:blip r:embed="rId3"/>
          <a:stretch>
            <a:fillRect/>
          </a:stretch>
        </p:blipFill>
        <p:spPr>
          <a:xfrm>
            <a:off x="1913640" y="3961164"/>
            <a:ext cx="10122568" cy="1194120"/>
          </a:xfrm>
          <a:prstGeom prst="rect">
            <a:avLst/>
          </a:prstGeom>
        </p:spPr>
      </p:pic>
    </p:spTree>
    <p:extLst>
      <p:ext uri="{BB962C8B-B14F-4D97-AF65-F5344CB8AC3E}">
        <p14:creationId xmlns:p14="http://schemas.microsoft.com/office/powerpoint/2010/main" val="3462321135"/>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3F6CE2FE-F02B-461B-8C8F-E1DFA26F0ED4}"/>
              </a:ext>
            </a:extLst>
          </p:cNvPr>
          <p:cNvSpPr>
            <a:spLocks noGrp="1"/>
          </p:cNvSpPr>
          <p:nvPr>
            <p:ph idx="1"/>
          </p:nvPr>
        </p:nvSpPr>
        <p:spPr>
          <a:xfrm>
            <a:off x="2111441" y="1446490"/>
            <a:ext cx="8988726" cy="4351338"/>
          </a:xfrm>
        </p:spPr>
        <p:txBody>
          <a:bodyPr lIns="91440" tIns="45720" rIns="91440" bIns="45720" anchor="t"/>
          <a:lstStyle/>
          <a:p>
            <a:pPr marL="0" indent="0">
              <a:buNone/>
            </a:pPr>
            <a:r>
              <a:rPr lang="en-US" b="1">
                <a:solidFill>
                  <a:schemeClr val="accent1"/>
                </a:solidFill>
                <a:ea typeface="+mn-lt"/>
                <a:cs typeface="+mn-lt"/>
              </a:rPr>
              <a:t>TSDS PEIMS Reports Updates: </a:t>
            </a:r>
          </a:p>
          <a:p>
            <a:pPr marL="0" indent="0">
              <a:buNone/>
            </a:pPr>
            <a:endParaRPr lang="en-US" sz="2000">
              <a:solidFill>
                <a:schemeClr val="accent1"/>
              </a:solidFill>
              <a:ea typeface="+mn-lt"/>
              <a:cs typeface="+mn-lt"/>
            </a:endParaRPr>
          </a:p>
          <a:p>
            <a:pPr marL="461963"/>
            <a:r>
              <a:rPr lang="en-US" sz="2400">
                <a:solidFill>
                  <a:schemeClr val="accent1"/>
                </a:solidFill>
                <a:ea typeface="+mn-lt"/>
                <a:cs typeface="+mn-lt"/>
              </a:rPr>
              <a:t>PDM3-116-008 – Organization Expanded Learning Opportunities</a:t>
            </a:r>
          </a:p>
          <a:p>
            <a:pPr marL="461963"/>
            <a:r>
              <a:rPr lang="en-US" sz="2400">
                <a:solidFill>
                  <a:schemeClr val="accent1"/>
                </a:solidFill>
                <a:ea typeface="+mn-lt"/>
                <a:cs typeface="+mn-lt"/>
              </a:rPr>
              <a:t>PDM4-116-008 – Organization Expanded Learning Opportunities</a:t>
            </a:r>
          </a:p>
          <a:p>
            <a:pPr marL="461963"/>
            <a:endParaRPr lang="en-US" sz="2400">
              <a:solidFill>
                <a:schemeClr val="accent1"/>
              </a:solidFill>
              <a:ea typeface="+mn-lt"/>
              <a:cs typeface="+mn-lt"/>
            </a:endParaRPr>
          </a:p>
        </p:txBody>
      </p:sp>
      <p:sp>
        <p:nvSpPr>
          <p:cNvPr id="6" name="Title 2">
            <a:extLst>
              <a:ext uri="{FF2B5EF4-FFF2-40B4-BE49-F238E27FC236}">
                <a16:creationId xmlns:a16="http://schemas.microsoft.com/office/drawing/2014/main" id="{17EBCF3F-DED5-4DE2-B8F1-058BE66E21AE}"/>
              </a:ext>
            </a:extLst>
          </p:cNvPr>
          <p:cNvSpPr>
            <a:spLocks noGrp="1"/>
          </p:cNvSpPr>
          <p:nvPr>
            <p:ph type="title"/>
          </p:nvPr>
        </p:nvSpPr>
        <p:spPr>
          <a:xfrm>
            <a:off x="1913640" y="1"/>
            <a:ext cx="10199701" cy="918624"/>
          </a:xfrm>
        </p:spPr>
        <p:txBody>
          <a:bodyPr>
            <a:normAutofit/>
          </a:bodyPr>
          <a:lstStyle/>
          <a:p>
            <a:r>
              <a:rPr lang="en-US">
                <a:cs typeface="Calibri"/>
              </a:rPr>
              <a:t>Expanded Learning Opportunities: Reports</a:t>
            </a:r>
            <a:endParaRPr lang="en-US"/>
          </a:p>
        </p:txBody>
      </p:sp>
    </p:spTree>
    <p:extLst>
      <p:ext uri="{BB962C8B-B14F-4D97-AF65-F5344CB8AC3E}">
        <p14:creationId xmlns:p14="http://schemas.microsoft.com/office/powerpoint/2010/main" val="3005192398"/>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B7726A92-BC31-4481-93A2-EECFCB56AD22}"/>
              </a:ext>
            </a:extLst>
          </p:cNvPr>
          <p:cNvSpPr>
            <a:spLocks noGrp="1"/>
          </p:cNvSpPr>
          <p:nvPr>
            <p:ph type="title"/>
          </p:nvPr>
        </p:nvSpPr>
        <p:spPr>
          <a:xfrm>
            <a:off x="712380" y="0"/>
            <a:ext cx="11121657" cy="751350"/>
          </a:xfrm>
        </p:spPr>
        <p:txBody>
          <a:bodyPr/>
          <a:lstStyle/>
          <a:p>
            <a:r>
              <a:rPr lang="en-US">
                <a:cs typeface="Calibri"/>
              </a:rPr>
              <a:t>AGENDA</a:t>
            </a:r>
            <a:endParaRPr lang="en-US"/>
          </a:p>
        </p:txBody>
      </p:sp>
      <p:sp>
        <p:nvSpPr>
          <p:cNvPr id="4" name="Content Placeholder 3">
            <a:extLst>
              <a:ext uri="{FF2B5EF4-FFF2-40B4-BE49-F238E27FC236}">
                <a16:creationId xmlns:a16="http://schemas.microsoft.com/office/drawing/2014/main" id="{9F800888-D9B6-49F1-8B90-B7E4BB43ED5B}"/>
              </a:ext>
            </a:extLst>
          </p:cNvPr>
          <p:cNvSpPr>
            <a:spLocks noGrp="1"/>
          </p:cNvSpPr>
          <p:nvPr>
            <p:ph idx="1"/>
          </p:nvPr>
        </p:nvSpPr>
        <p:spPr>
          <a:xfrm>
            <a:off x="712380" y="576235"/>
            <a:ext cx="10623762" cy="5458120"/>
          </a:xfrm>
        </p:spPr>
        <p:txBody>
          <a:bodyPr lIns="91440" tIns="45720" rIns="91440" bIns="45720" anchor="t"/>
          <a:lstStyle/>
          <a:p>
            <a:pPr>
              <a:lnSpc>
                <a:spcPct val="100000"/>
              </a:lnSpc>
              <a:spcBef>
                <a:spcPts val="0"/>
              </a:spcBef>
            </a:pPr>
            <a:r>
              <a:rPr lang="en-US">
                <a:solidFill>
                  <a:srgbClr val="0D6CB9"/>
                </a:solidFill>
                <a:ea typeface="+mn-lt"/>
                <a:cs typeface="+mn-lt"/>
              </a:rPr>
              <a:t>PEIMS</a:t>
            </a:r>
          </a:p>
          <a:p>
            <a:pPr lvl="1" fontAlgn="base"/>
            <a:r>
              <a:rPr lang="en-US" sz="2000">
                <a:ea typeface="+mn-lt"/>
                <a:cs typeface="+mn-lt"/>
              </a:rPr>
              <a:t>2020-2021</a:t>
            </a:r>
            <a:r>
              <a:rPr lang="en-US" sz="1200">
                <a:ea typeface="+mn-lt"/>
                <a:cs typeface="+mn-lt"/>
              </a:rPr>
              <a:t>​</a:t>
            </a:r>
          </a:p>
          <a:p>
            <a:pPr lvl="2" fontAlgn="base">
              <a:spcBef>
                <a:spcPts val="0"/>
              </a:spcBef>
            </a:pPr>
            <a:r>
              <a:rPr lang="en-US" sz="1600">
                <a:ea typeface="+mn-lt"/>
                <a:cs typeface="+mn-lt"/>
              </a:rPr>
              <a:t>Truancy</a:t>
            </a:r>
          </a:p>
          <a:p>
            <a:pPr lvl="2" fontAlgn="base">
              <a:spcBef>
                <a:spcPts val="0"/>
              </a:spcBef>
            </a:pPr>
            <a:r>
              <a:rPr lang="en-US" sz="1600">
                <a:ea typeface="+mn-lt"/>
                <a:cs typeface="+mn-lt"/>
              </a:rPr>
              <a:t>Additional Days School Year Program</a:t>
            </a:r>
          </a:p>
          <a:p>
            <a:pPr lvl="2" fontAlgn="base">
              <a:spcBef>
                <a:spcPts val="0"/>
              </a:spcBef>
            </a:pPr>
            <a:r>
              <a:rPr lang="en-US" sz="1600">
                <a:ea typeface="+mn-lt"/>
                <a:cs typeface="+mn-lt"/>
              </a:rPr>
              <a:t>Industry Based Certification</a:t>
            </a:r>
          </a:p>
          <a:p>
            <a:pPr lvl="2" fontAlgn="base">
              <a:spcBef>
                <a:spcPts val="0"/>
              </a:spcBef>
            </a:pPr>
            <a:r>
              <a:rPr lang="en-US" sz="1600">
                <a:ea typeface="+mn-lt"/>
                <a:cs typeface="+mn-lt"/>
              </a:rPr>
              <a:t>CTE Auto-Calculation</a:t>
            </a:r>
          </a:p>
          <a:p>
            <a:pPr lvl="2" fontAlgn="base">
              <a:spcBef>
                <a:spcPts val="0"/>
              </a:spcBef>
            </a:pPr>
            <a:r>
              <a:rPr lang="en-US" sz="1600">
                <a:ea typeface="+mn-lt"/>
                <a:cs typeface="+mn-lt"/>
              </a:rPr>
              <a:t>Submission Reminders</a:t>
            </a:r>
          </a:p>
          <a:p>
            <a:pPr lvl="2" fontAlgn="base">
              <a:spcBef>
                <a:spcPts val="0"/>
              </a:spcBef>
            </a:pPr>
            <a:r>
              <a:rPr lang="en-US" sz="1600">
                <a:ea typeface="+mn-lt"/>
                <a:cs typeface="+mn-lt"/>
              </a:rPr>
              <a:t>Submission Updates​</a:t>
            </a:r>
          </a:p>
          <a:p>
            <a:pPr lvl="2" fontAlgn="base">
              <a:spcBef>
                <a:spcPts val="0"/>
              </a:spcBef>
            </a:pPr>
            <a:r>
              <a:rPr lang="en-US" sz="1600">
                <a:ea typeface="+mn-lt"/>
                <a:cs typeface="+mn-lt"/>
              </a:rPr>
              <a:t>Current Known Issues</a:t>
            </a:r>
          </a:p>
          <a:p>
            <a:pPr lvl="1">
              <a:lnSpc>
                <a:spcPct val="107000"/>
              </a:lnSpc>
              <a:spcBef>
                <a:spcPts val="0"/>
              </a:spcBef>
            </a:pPr>
            <a:r>
              <a:rPr lang="en-US" sz="2000" b="1">
                <a:ea typeface="+mn-lt"/>
                <a:cs typeface="+mn-lt"/>
              </a:rPr>
              <a:t>2021-2022</a:t>
            </a:r>
          </a:p>
          <a:p>
            <a:pPr lvl="2">
              <a:lnSpc>
                <a:spcPct val="107000"/>
              </a:lnSpc>
              <a:spcBef>
                <a:spcPts val="0"/>
              </a:spcBef>
            </a:pPr>
            <a:r>
              <a:rPr lang="en-US" sz="1600">
                <a:ea typeface="+mn-lt"/>
                <a:cs typeface="+mn-lt"/>
              </a:rPr>
              <a:t>Expanded Learning Opportunities</a:t>
            </a:r>
          </a:p>
          <a:p>
            <a:pPr lvl="2">
              <a:lnSpc>
                <a:spcPct val="107000"/>
              </a:lnSpc>
              <a:spcBef>
                <a:spcPts val="0"/>
              </a:spcBef>
            </a:pPr>
            <a:r>
              <a:rPr lang="en-US" sz="1600" b="1">
                <a:ea typeface="+mn-lt"/>
                <a:cs typeface="+mn-lt"/>
              </a:rPr>
              <a:t>Crisis Codes</a:t>
            </a:r>
          </a:p>
          <a:p>
            <a:pPr lvl="2">
              <a:lnSpc>
                <a:spcPct val="107000"/>
              </a:lnSpc>
              <a:spcBef>
                <a:spcPts val="0"/>
              </a:spcBef>
            </a:pPr>
            <a:r>
              <a:rPr lang="en-US" sz="1600">
                <a:ea typeface="+mn-lt"/>
                <a:cs typeface="+mn-lt"/>
              </a:rPr>
              <a:t>Industry Based Certification</a:t>
            </a:r>
          </a:p>
          <a:p>
            <a:pPr lvl="2">
              <a:lnSpc>
                <a:spcPct val="107000"/>
              </a:lnSpc>
              <a:spcBef>
                <a:spcPts val="0"/>
              </a:spcBef>
            </a:pPr>
            <a:r>
              <a:rPr lang="en-US" sz="1600">
                <a:ea typeface="+mn-lt"/>
                <a:cs typeface="+mn-lt"/>
              </a:rPr>
              <a:t>Leaver Definition Update</a:t>
            </a:r>
          </a:p>
          <a:p>
            <a:pPr lvl="1" fontAlgn="base"/>
            <a:r>
              <a:rPr lang="en-US" sz="2000">
                <a:ea typeface="+mn-lt"/>
                <a:cs typeface="+mn-lt"/>
              </a:rPr>
              <a:t>2022-2023</a:t>
            </a:r>
          </a:p>
          <a:p>
            <a:pPr lvl="2" fontAlgn="base"/>
            <a:r>
              <a:rPr lang="en-US" sz="1600">
                <a:ea typeface="+mn-lt"/>
                <a:cs typeface="+mn-lt"/>
              </a:rPr>
              <a:t>Financial Aid Application Early Notice</a:t>
            </a:r>
          </a:p>
          <a:p>
            <a:pPr lvl="1" fontAlgn="base">
              <a:spcBef>
                <a:spcPts val="300"/>
              </a:spcBef>
            </a:pPr>
            <a:r>
              <a:rPr lang="en-US" sz="2000">
                <a:solidFill>
                  <a:srgbClr val="0D6CB9"/>
                </a:solidFill>
                <a:latin typeface="Calibri" panose="020F0502020204030204" pitchFamily="34" charset="0"/>
              </a:rPr>
              <a:t>Timeline​</a:t>
            </a:r>
          </a:p>
          <a:p>
            <a:pPr lvl="1" fontAlgn="base">
              <a:spcBef>
                <a:spcPts val="300"/>
              </a:spcBef>
            </a:pPr>
            <a:r>
              <a:rPr lang="en-US" sz="2000">
                <a:solidFill>
                  <a:srgbClr val="0D6CB9"/>
                </a:solidFill>
                <a:latin typeface="Calibri" panose="020F0502020204030204" pitchFamily="34" charset="0"/>
              </a:rPr>
              <a:t>Technical Resources</a:t>
            </a:r>
            <a:endParaRPr lang="en-US">
              <a:solidFill>
                <a:srgbClr val="0D6CB9"/>
              </a:solidFill>
              <a:latin typeface="Calibri" panose="020F0502020204030204" pitchFamily="34" charset="0"/>
            </a:endParaRPr>
          </a:p>
        </p:txBody>
      </p:sp>
    </p:spTree>
    <p:extLst>
      <p:ext uri="{BB962C8B-B14F-4D97-AF65-F5344CB8AC3E}">
        <p14:creationId xmlns:p14="http://schemas.microsoft.com/office/powerpoint/2010/main" val="211501705"/>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ABAF73E2-C648-4EFB-97E4-3C5AE033BBD4}"/>
              </a:ext>
            </a:extLst>
          </p:cNvPr>
          <p:cNvSpPr txBox="1"/>
          <p:nvPr/>
        </p:nvSpPr>
        <p:spPr>
          <a:xfrm>
            <a:off x="2543175" y="1181100"/>
            <a:ext cx="7800000" cy="707886"/>
          </a:xfrm>
          <a:prstGeom prst="rect">
            <a:avLst/>
          </a:prstGeom>
          <a:noFill/>
        </p:spPr>
        <p:txBody>
          <a:bodyPr wrap="square" rtlCol="0">
            <a:spAutoFit/>
          </a:bodyPr>
          <a:lstStyle/>
          <a:p>
            <a:r>
              <a:rPr lang="en-US" sz="2000">
                <a:solidFill>
                  <a:schemeClr val="accent1"/>
                </a:solidFill>
                <a:ea typeface="+mn-lt"/>
                <a:cs typeface="+mn-lt"/>
              </a:rPr>
              <a:t>Expand the length of CRISIS-CODE element (E1054) from two to three in the Texas Education Data Standards.</a:t>
            </a:r>
          </a:p>
        </p:txBody>
      </p:sp>
      <p:pic>
        <p:nvPicPr>
          <p:cNvPr id="10" name="Picture 9" descr="Graphical user interface&#10;&#10;Description automatically generated">
            <a:extLst>
              <a:ext uri="{FF2B5EF4-FFF2-40B4-BE49-F238E27FC236}">
                <a16:creationId xmlns:a16="http://schemas.microsoft.com/office/drawing/2014/main" id="{50293923-B5F1-44D4-8C00-A646FC4857EA}"/>
              </a:ext>
            </a:extLst>
          </p:cNvPr>
          <p:cNvPicPr>
            <a:picLocks noChangeAspect="1"/>
          </p:cNvPicPr>
          <p:nvPr/>
        </p:nvPicPr>
        <p:blipFill>
          <a:blip r:embed="rId2"/>
          <a:stretch>
            <a:fillRect/>
          </a:stretch>
        </p:blipFill>
        <p:spPr>
          <a:xfrm>
            <a:off x="2510325" y="2038615"/>
            <a:ext cx="7800000" cy="4247619"/>
          </a:xfrm>
          <a:prstGeom prst="rect">
            <a:avLst/>
          </a:prstGeom>
        </p:spPr>
      </p:pic>
      <p:sp>
        <p:nvSpPr>
          <p:cNvPr id="9" name="Title 2">
            <a:extLst>
              <a:ext uri="{FF2B5EF4-FFF2-40B4-BE49-F238E27FC236}">
                <a16:creationId xmlns:a16="http://schemas.microsoft.com/office/drawing/2014/main" id="{9CF8A75C-A40C-41C1-8313-A821519B2974}"/>
              </a:ext>
            </a:extLst>
          </p:cNvPr>
          <p:cNvSpPr>
            <a:spLocks noGrp="1"/>
          </p:cNvSpPr>
          <p:nvPr>
            <p:ph type="title"/>
          </p:nvPr>
        </p:nvSpPr>
        <p:spPr>
          <a:xfrm>
            <a:off x="2201841" y="167275"/>
            <a:ext cx="9630770" cy="751350"/>
          </a:xfrm>
        </p:spPr>
        <p:txBody>
          <a:bodyPr>
            <a:normAutofit/>
          </a:bodyPr>
          <a:lstStyle/>
          <a:p>
            <a:r>
              <a:rPr lang="en-US"/>
              <a:t>Crisis Codes: Data Elements</a:t>
            </a:r>
          </a:p>
        </p:txBody>
      </p:sp>
    </p:spTree>
    <p:extLst>
      <p:ext uri="{BB962C8B-B14F-4D97-AF65-F5344CB8AC3E}">
        <p14:creationId xmlns:p14="http://schemas.microsoft.com/office/powerpoint/2010/main" val="737135523"/>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99CCEBF0-39D5-4C40-A33A-F38722241062}"/>
              </a:ext>
            </a:extLst>
          </p:cNvPr>
          <p:cNvSpPr>
            <a:spLocks noGrp="1"/>
          </p:cNvSpPr>
          <p:nvPr>
            <p:ph idx="1"/>
          </p:nvPr>
        </p:nvSpPr>
        <p:spPr>
          <a:xfrm>
            <a:off x="2166936" y="970959"/>
            <a:ext cx="9946406" cy="5764138"/>
          </a:xfrm>
        </p:spPr>
        <p:txBody>
          <a:bodyPr/>
          <a:lstStyle/>
          <a:p>
            <a:pPr marL="0" indent="0" algn="l">
              <a:buNone/>
            </a:pPr>
            <a:r>
              <a:rPr lang="en-US" b="1">
                <a:solidFill>
                  <a:schemeClr val="accent1"/>
                </a:solidFill>
                <a:ea typeface="+mn-lt"/>
                <a:cs typeface="+mn-lt"/>
              </a:rPr>
              <a:t>Updating the following TSDS PEIMS reports:</a:t>
            </a:r>
          </a:p>
          <a:p>
            <a:pPr marL="0" indent="0" algn="l">
              <a:buNone/>
            </a:pPr>
            <a:endParaRPr lang="en-US" sz="300">
              <a:solidFill>
                <a:schemeClr val="accent1"/>
              </a:solidFill>
              <a:ea typeface="+mn-lt"/>
              <a:cs typeface="+mn-lt"/>
            </a:endParaRPr>
          </a:p>
          <a:p>
            <a:pPr marL="461963" algn="l">
              <a:buNone/>
            </a:pPr>
            <a:r>
              <a:rPr lang="en-US" sz="2400">
                <a:solidFill>
                  <a:schemeClr val="accent1"/>
                </a:solidFill>
                <a:ea typeface="+mn-lt"/>
                <a:cs typeface="+mn-lt"/>
              </a:rPr>
              <a:t>PEIMS Fall Reports:</a:t>
            </a:r>
          </a:p>
          <a:p>
            <a:pPr marL="688975" algn="l"/>
            <a:r>
              <a:rPr lang="en-US" sz="2000">
                <a:solidFill>
                  <a:schemeClr val="accent1"/>
                </a:solidFill>
                <a:ea typeface="+mn-lt"/>
                <a:cs typeface="+mn-lt"/>
              </a:rPr>
              <a:t>PDM1-120-011 – Student Crisis Code Roster</a:t>
            </a:r>
          </a:p>
          <a:p>
            <a:pPr marL="1260475" lvl="1"/>
            <a:r>
              <a:rPr lang="en-US" sz="1600">
                <a:solidFill>
                  <a:schemeClr val="accent1"/>
                </a:solidFill>
                <a:ea typeface="+mn-lt"/>
                <a:cs typeface="+mn-lt"/>
              </a:rPr>
              <a:t>Expanded crisis code column to allow up to 3 characters.</a:t>
            </a:r>
          </a:p>
          <a:p>
            <a:pPr marL="688975" algn="l"/>
            <a:r>
              <a:rPr lang="en-US" sz="2000">
                <a:solidFill>
                  <a:schemeClr val="accent1"/>
                </a:solidFill>
                <a:ea typeface="+mn-lt"/>
                <a:cs typeface="+mn-lt"/>
              </a:rPr>
              <a:t>PDM1-123-001 – STAAR Precoding Report</a:t>
            </a:r>
          </a:p>
          <a:p>
            <a:pPr marL="1260475" lvl="1"/>
            <a:r>
              <a:rPr lang="en-US" sz="1600">
                <a:solidFill>
                  <a:schemeClr val="accent1"/>
                </a:solidFill>
                <a:ea typeface="+mn-lt"/>
                <a:cs typeface="+mn-lt"/>
              </a:rPr>
              <a:t>Expanded crisis code column to allow up to 3 characters.</a:t>
            </a:r>
          </a:p>
          <a:p>
            <a:pPr marL="461963" algn="l">
              <a:buNone/>
            </a:pPr>
            <a:endParaRPr lang="en-US" sz="500">
              <a:solidFill>
                <a:schemeClr val="accent1"/>
              </a:solidFill>
              <a:ea typeface="+mn-lt"/>
              <a:cs typeface="+mn-lt"/>
            </a:endParaRPr>
          </a:p>
          <a:p>
            <a:pPr marL="461963" algn="l">
              <a:buNone/>
            </a:pPr>
            <a:r>
              <a:rPr lang="en-US" sz="2400">
                <a:solidFill>
                  <a:schemeClr val="accent1"/>
                </a:solidFill>
                <a:ea typeface="+mn-lt"/>
                <a:cs typeface="+mn-lt"/>
              </a:rPr>
              <a:t>PEIMS Summer Reports:</a:t>
            </a:r>
          </a:p>
          <a:p>
            <a:pPr marL="688975" algn="l"/>
            <a:r>
              <a:rPr lang="en-US" sz="2000">
                <a:solidFill>
                  <a:schemeClr val="accent1"/>
                </a:solidFill>
                <a:ea typeface="+mn-lt"/>
                <a:cs typeface="+mn-lt"/>
              </a:rPr>
              <a:t>PDM3-120-005 – Student Crisis Code Roster</a:t>
            </a:r>
          </a:p>
          <a:p>
            <a:pPr marL="1260475" lvl="1"/>
            <a:r>
              <a:rPr lang="en-US" sz="1600">
                <a:solidFill>
                  <a:schemeClr val="accent1"/>
                </a:solidFill>
                <a:ea typeface="+mn-lt"/>
                <a:cs typeface="+mn-lt"/>
              </a:rPr>
              <a:t>Expanded crisis code column to allow up to 3 characters.</a:t>
            </a:r>
          </a:p>
          <a:p>
            <a:pPr marL="688975" algn="l"/>
            <a:r>
              <a:rPr lang="en-US" sz="2000">
                <a:solidFill>
                  <a:schemeClr val="accent1"/>
                </a:solidFill>
                <a:ea typeface="+mn-lt"/>
                <a:cs typeface="+mn-lt"/>
              </a:rPr>
              <a:t>PDM3-120-012 – Attendance Data</a:t>
            </a:r>
          </a:p>
          <a:p>
            <a:pPr marL="1260475" lvl="1"/>
            <a:r>
              <a:rPr lang="en-US" sz="1600">
                <a:solidFill>
                  <a:schemeClr val="accent1"/>
                </a:solidFill>
                <a:ea typeface="+mn-lt"/>
                <a:cs typeface="+mn-lt"/>
              </a:rPr>
              <a:t>Expanded crisis code column to allow up to 3 characters.</a:t>
            </a:r>
          </a:p>
          <a:p>
            <a:pPr marL="688975" algn="l"/>
            <a:r>
              <a:rPr lang="en-US" sz="2000">
                <a:solidFill>
                  <a:schemeClr val="accent1"/>
                </a:solidFill>
                <a:ea typeface="+mn-lt"/>
                <a:cs typeface="+mn-lt"/>
              </a:rPr>
              <a:t>PDM3-120-014 – Flexible Attendance Data</a:t>
            </a:r>
          </a:p>
          <a:p>
            <a:pPr marL="1260475" lvl="1"/>
            <a:r>
              <a:rPr lang="en-US" sz="1600">
                <a:solidFill>
                  <a:schemeClr val="accent1"/>
                </a:solidFill>
                <a:ea typeface="+mn-lt"/>
                <a:cs typeface="+mn-lt"/>
              </a:rPr>
              <a:t>Expanded crisis code column to allow up to 3 characters.</a:t>
            </a:r>
          </a:p>
          <a:p>
            <a:pPr marL="0" indent="0" algn="l">
              <a:buNone/>
            </a:pPr>
            <a:endParaRPr lang="en-US" sz="1400" b="0" i="0">
              <a:solidFill>
                <a:srgbClr val="000000"/>
              </a:solidFill>
              <a:effectLst/>
              <a:latin typeface="Times New Roman" panose="02020603050405020304" pitchFamily="18" charset="0"/>
            </a:endParaRPr>
          </a:p>
        </p:txBody>
      </p:sp>
      <p:sp>
        <p:nvSpPr>
          <p:cNvPr id="6" name="Title 2">
            <a:extLst>
              <a:ext uri="{FF2B5EF4-FFF2-40B4-BE49-F238E27FC236}">
                <a16:creationId xmlns:a16="http://schemas.microsoft.com/office/drawing/2014/main" id="{298CE079-4792-4EF1-A937-3BE401255C5A}"/>
              </a:ext>
            </a:extLst>
          </p:cNvPr>
          <p:cNvSpPr>
            <a:spLocks noGrp="1"/>
          </p:cNvSpPr>
          <p:nvPr>
            <p:ph type="title"/>
          </p:nvPr>
        </p:nvSpPr>
        <p:spPr>
          <a:xfrm>
            <a:off x="2201841" y="167275"/>
            <a:ext cx="9630770" cy="751350"/>
          </a:xfrm>
        </p:spPr>
        <p:txBody>
          <a:bodyPr>
            <a:normAutofit/>
          </a:bodyPr>
          <a:lstStyle/>
          <a:p>
            <a:r>
              <a:rPr lang="en-US"/>
              <a:t>Crisis Codes: Reports</a:t>
            </a:r>
          </a:p>
        </p:txBody>
      </p:sp>
    </p:spTree>
    <p:extLst>
      <p:ext uri="{BB962C8B-B14F-4D97-AF65-F5344CB8AC3E}">
        <p14:creationId xmlns:p14="http://schemas.microsoft.com/office/powerpoint/2010/main" val="1619519714"/>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99CCEBF0-39D5-4C40-A33A-F38722241062}"/>
              </a:ext>
            </a:extLst>
          </p:cNvPr>
          <p:cNvSpPr>
            <a:spLocks noGrp="1"/>
          </p:cNvSpPr>
          <p:nvPr>
            <p:ph idx="1"/>
          </p:nvPr>
        </p:nvSpPr>
        <p:spPr>
          <a:xfrm>
            <a:off x="2166936" y="970959"/>
            <a:ext cx="9946406" cy="5764138"/>
          </a:xfrm>
        </p:spPr>
        <p:txBody>
          <a:bodyPr/>
          <a:lstStyle/>
          <a:p>
            <a:pPr marL="0" indent="0" algn="l">
              <a:buNone/>
            </a:pPr>
            <a:r>
              <a:rPr lang="en-US" b="1">
                <a:solidFill>
                  <a:schemeClr val="accent1"/>
                </a:solidFill>
                <a:ea typeface="+mn-lt"/>
                <a:cs typeface="+mn-lt"/>
              </a:rPr>
              <a:t>Updating the following TSDS PEIMS reports:</a:t>
            </a:r>
          </a:p>
          <a:p>
            <a:pPr marL="0" indent="0" algn="l">
              <a:buNone/>
            </a:pPr>
            <a:endParaRPr lang="en-US" sz="300">
              <a:solidFill>
                <a:schemeClr val="accent1"/>
              </a:solidFill>
              <a:ea typeface="+mn-lt"/>
              <a:cs typeface="+mn-lt"/>
            </a:endParaRPr>
          </a:p>
          <a:p>
            <a:pPr marL="461963" algn="l">
              <a:buNone/>
            </a:pPr>
            <a:r>
              <a:rPr lang="en-US" sz="2400">
                <a:solidFill>
                  <a:schemeClr val="accent1"/>
                </a:solidFill>
                <a:ea typeface="+mn-lt"/>
                <a:cs typeface="+mn-lt"/>
              </a:rPr>
              <a:t>PEIMS Extended Year Reports:</a:t>
            </a:r>
          </a:p>
          <a:p>
            <a:pPr marL="688975" algn="l"/>
            <a:r>
              <a:rPr lang="en-US" sz="2000">
                <a:solidFill>
                  <a:schemeClr val="accent1"/>
                </a:solidFill>
                <a:ea typeface="+mn-lt"/>
                <a:cs typeface="+mn-lt"/>
              </a:rPr>
              <a:t>PDM4-120-002 – Student Crisis Code Roster</a:t>
            </a:r>
          </a:p>
          <a:p>
            <a:pPr marL="1260475" lvl="1"/>
            <a:r>
              <a:rPr lang="en-US" sz="1600">
                <a:solidFill>
                  <a:schemeClr val="accent1"/>
                </a:solidFill>
                <a:ea typeface="+mn-lt"/>
                <a:cs typeface="+mn-lt"/>
              </a:rPr>
              <a:t>Expanded crisis code column to allow up to 3 characters.</a:t>
            </a:r>
          </a:p>
          <a:p>
            <a:pPr marL="688975" algn="l"/>
            <a:r>
              <a:rPr lang="en-US" sz="2000">
                <a:solidFill>
                  <a:schemeClr val="accent1"/>
                </a:solidFill>
                <a:ea typeface="+mn-lt"/>
                <a:cs typeface="+mn-lt"/>
              </a:rPr>
              <a:t> PDM4-130-002 – Flexible Attendance Data</a:t>
            </a:r>
          </a:p>
          <a:p>
            <a:pPr marL="1260475" lvl="1"/>
            <a:r>
              <a:rPr lang="en-US" sz="1600">
                <a:solidFill>
                  <a:schemeClr val="accent1"/>
                </a:solidFill>
                <a:ea typeface="+mn-lt"/>
                <a:cs typeface="+mn-lt"/>
              </a:rPr>
              <a:t>Expanded crisis code column to allow up to 3 characters</a:t>
            </a:r>
          </a:p>
          <a:p>
            <a:pPr marL="0" indent="0" algn="l">
              <a:buNone/>
            </a:pPr>
            <a:endParaRPr lang="en-US" sz="1400" b="0" i="0">
              <a:solidFill>
                <a:srgbClr val="000000"/>
              </a:solidFill>
              <a:effectLst/>
              <a:latin typeface="Times New Roman" panose="02020603050405020304" pitchFamily="18" charset="0"/>
            </a:endParaRPr>
          </a:p>
        </p:txBody>
      </p:sp>
      <p:sp>
        <p:nvSpPr>
          <p:cNvPr id="6" name="Title 2">
            <a:extLst>
              <a:ext uri="{FF2B5EF4-FFF2-40B4-BE49-F238E27FC236}">
                <a16:creationId xmlns:a16="http://schemas.microsoft.com/office/drawing/2014/main" id="{298CE079-4792-4EF1-A937-3BE401255C5A}"/>
              </a:ext>
            </a:extLst>
          </p:cNvPr>
          <p:cNvSpPr>
            <a:spLocks noGrp="1"/>
          </p:cNvSpPr>
          <p:nvPr>
            <p:ph type="title"/>
          </p:nvPr>
        </p:nvSpPr>
        <p:spPr>
          <a:xfrm>
            <a:off x="2201841" y="167275"/>
            <a:ext cx="9630770" cy="751350"/>
          </a:xfrm>
        </p:spPr>
        <p:txBody>
          <a:bodyPr>
            <a:normAutofit/>
          </a:bodyPr>
          <a:lstStyle/>
          <a:p>
            <a:r>
              <a:rPr lang="en-US"/>
              <a:t>Crisis Codes: Reports</a:t>
            </a:r>
          </a:p>
        </p:txBody>
      </p:sp>
    </p:spTree>
    <p:extLst>
      <p:ext uri="{BB962C8B-B14F-4D97-AF65-F5344CB8AC3E}">
        <p14:creationId xmlns:p14="http://schemas.microsoft.com/office/powerpoint/2010/main" val="2116326854"/>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B7726A92-BC31-4481-93A2-EECFCB56AD22}"/>
              </a:ext>
            </a:extLst>
          </p:cNvPr>
          <p:cNvSpPr>
            <a:spLocks noGrp="1"/>
          </p:cNvSpPr>
          <p:nvPr>
            <p:ph type="title"/>
          </p:nvPr>
        </p:nvSpPr>
        <p:spPr>
          <a:xfrm>
            <a:off x="712380" y="0"/>
            <a:ext cx="11121657" cy="751350"/>
          </a:xfrm>
        </p:spPr>
        <p:txBody>
          <a:bodyPr/>
          <a:lstStyle/>
          <a:p>
            <a:r>
              <a:rPr lang="en-US">
                <a:cs typeface="Calibri"/>
              </a:rPr>
              <a:t>AGENDA</a:t>
            </a:r>
            <a:endParaRPr lang="en-US"/>
          </a:p>
        </p:txBody>
      </p:sp>
      <p:sp>
        <p:nvSpPr>
          <p:cNvPr id="4" name="Content Placeholder 3">
            <a:extLst>
              <a:ext uri="{FF2B5EF4-FFF2-40B4-BE49-F238E27FC236}">
                <a16:creationId xmlns:a16="http://schemas.microsoft.com/office/drawing/2014/main" id="{9F800888-D9B6-49F1-8B90-B7E4BB43ED5B}"/>
              </a:ext>
            </a:extLst>
          </p:cNvPr>
          <p:cNvSpPr>
            <a:spLocks noGrp="1"/>
          </p:cNvSpPr>
          <p:nvPr>
            <p:ph idx="1"/>
          </p:nvPr>
        </p:nvSpPr>
        <p:spPr>
          <a:xfrm>
            <a:off x="712380" y="576235"/>
            <a:ext cx="10623762" cy="5458120"/>
          </a:xfrm>
        </p:spPr>
        <p:txBody>
          <a:bodyPr lIns="91440" tIns="45720" rIns="91440" bIns="45720" anchor="t"/>
          <a:lstStyle/>
          <a:p>
            <a:pPr>
              <a:lnSpc>
                <a:spcPct val="100000"/>
              </a:lnSpc>
              <a:spcBef>
                <a:spcPts val="0"/>
              </a:spcBef>
            </a:pPr>
            <a:r>
              <a:rPr lang="en-US">
                <a:solidFill>
                  <a:srgbClr val="0D6CB9"/>
                </a:solidFill>
                <a:ea typeface="+mn-lt"/>
                <a:cs typeface="+mn-lt"/>
              </a:rPr>
              <a:t>PEIMS</a:t>
            </a:r>
          </a:p>
          <a:p>
            <a:pPr lvl="1" fontAlgn="base"/>
            <a:r>
              <a:rPr lang="en-US" sz="2000">
                <a:ea typeface="+mn-lt"/>
                <a:cs typeface="+mn-lt"/>
              </a:rPr>
              <a:t>2020-2021</a:t>
            </a:r>
            <a:r>
              <a:rPr lang="en-US" sz="1200">
                <a:ea typeface="+mn-lt"/>
                <a:cs typeface="+mn-lt"/>
              </a:rPr>
              <a:t>​</a:t>
            </a:r>
          </a:p>
          <a:p>
            <a:pPr lvl="2" fontAlgn="base">
              <a:spcBef>
                <a:spcPts val="0"/>
              </a:spcBef>
            </a:pPr>
            <a:r>
              <a:rPr lang="en-US" sz="1600">
                <a:ea typeface="+mn-lt"/>
                <a:cs typeface="+mn-lt"/>
              </a:rPr>
              <a:t>Truancy</a:t>
            </a:r>
          </a:p>
          <a:p>
            <a:pPr lvl="2" fontAlgn="base">
              <a:spcBef>
                <a:spcPts val="0"/>
              </a:spcBef>
            </a:pPr>
            <a:r>
              <a:rPr lang="en-US" sz="1600">
                <a:ea typeface="+mn-lt"/>
                <a:cs typeface="+mn-lt"/>
              </a:rPr>
              <a:t>Additional Days School Year Program</a:t>
            </a:r>
          </a:p>
          <a:p>
            <a:pPr lvl="2" fontAlgn="base">
              <a:spcBef>
                <a:spcPts val="0"/>
              </a:spcBef>
            </a:pPr>
            <a:r>
              <a:rPr lang="en-US" sz="1600">
                <a:ea typeface="+mn-lt"/>
                <a:cs typeface="+mn-lt"/>
              </a:rPr>
              <a:t>Industry Based Certification</a:t>
            </a:r>
          </a:p>
          <a:p>
            <a:pPr lvl="2" fontAlgn="base">
              <a:spcBef>
                <a:spcPts val="0"/>
              </a:spcBef>
            </a:pPr>
            <a:r>
              <a:rPr lang="en-US" sz="1600">
                <a:ea typeface="+mn-lt"/>
                <a:cs typeface="+mn-lt"/>
              </a:rPr>
              <a:t>CTE Auto-Calculation</a:t>
            </a:r>
          </a:p>
          <a:p>
            <a:pPr lvl="2" fontAlgn="base">
              <a:spcBef>
                <a:spcPts val="0"/>
              </a:spcBef>
            </a:pPr>
            <a:r>
              <a:rPr lang="en-US" sz="1600">
                <a:ea typeface="+mn-lt"/>
                <a:cs typeface="+mn-lt"/>
              </a:rPr>
              <a:t>Submission Reminders</a:t>
            </a:r>
          </a:p>
          <a:p>
            <a:pPr lvl="2" fontAlgn="base">
              <a:spcBef>
                <a:spcPts val="0"/>
              </a:spcBef>
            </a:pPr>
            <a:r>
              <a:rPr lang="en-US" sz="1600">
                <a:ea typeface="+mn-lt"/>
                <a:cs typeface="+mn-lt"/>
              </a:rPr>
              <a:t>Submission Updates​</a:t>
            </a:r>
          </a:p>
          <a:p>
            <a:pPr lvl="2" fontAlgn="base">
              <a:spcBef>
                <a:spcPts val="0"/>
              </a:spcBef>
            </a:pPr>
            <a:r>
              <a:rPr lang="en-US" sz="1600">
                <a:ea typeface="+mn-lt"/>
                <a:cs typeface="+mn-lt"/>
              </a:rPr>
              <a:t>Current Known Issues</a:t>
            </a:r>
          </a:p>
          <a:p>
            <a:pPr lvl="1">
              <a:lnSpc>
                <a:spcPct val="107000"/>
              </a:lnSpc>
              <a:spcBef>
                <a:spcPts val="0"/>
              </a:spcBef>
            </a:pPr>
            <a:r>
              <a:rPr lang="en-US" sz="2000" b="1">
                <a:ea typeface="+mn-lt"/>
                <a:cs typeface="+mn-lt"/>
              </a:rPr>
              <a:t>2021-2022</a:t>
            </a:r>
          </a:p>
          <a:p>
            <a:pPr lvl="2">
              <a:lnSpc>
                <a:spcPct val="107000"/>
              </a:lnSpc>
              <a:spcBef>
                <a:spcPts val="0"/>
              </a:spcBef>
            </a:pPr>
            <a:r>
              <a:rPr lang="en-US" sz="1600">
                <a:ea typeface="+mn-lt"/>
                <a:cs typeface="+mn-lt"/>
              </a:rPr>
              <a:t>Expanded Learning Opportunities</a:t>
            </a:r>
          </a:p>
          <a:p>
            <a:pPr lvl="2">
              <a:lnSpc>
                <a:spcPct val="107000"/>
              </a:lnSpc>
              <a:spcBef>
                <a:spcPts val="0"/>
              </a:spcBef>
            </a:pPr>
            <a:r>
              <a:rPr lang="en-US" sz="1600">
                <a:ea typeface="+mn-lt"/>
                <a:cs typeface="+mn-lt"/>
              </a:rPr>
              <a:t>Crisis Codes</a:t>
            </a:r>
          </a:p>
          <a:p>
            <a:pPr lvl="2">
              <a:lnSpc>
                <a:spcPct val="107000"/>
              </a:lnSpc>
              <a:spcBef>
                <a:spcPts val="0"/>
              </a:spcBef>
            </a:pPr>
            <a:r>
              <a:rPr lang="en-US" sz="1600" b="1">
                <a:ea typeface="+mn-lt"/>
                <a:cs typeface="+mn-lt"/>
              </a:rPr>
              <a:t>Industry Based Certification</a:t>
            </a:r>
          </a:p>
          <a:p>
            <a:pPr lvl="2">
              <a:lnSpc>
                <a:spcPct val="107000"/>
              </a:lnSpc>
              <a:spcBef>
                <a:spcPts val="0"/>
              </a:spcBef>
            </a:pPr>
            <a:r>
              <a:rPr lang="en-US" sz="1600">
                <a:ea typeface="+mn-lt"/>
                <a:cs typeface="+mn-lt"/>
              </a:rPr>
              <a:t>Leaver Definition Update</a:t>
            </a:r>
          </a:p>
          <a:p>
            <a:pPr lvl="1" fontAlgn="base"/>
            <a:r>
              <a:rPr lang="en-US" sz="2000">
                <a:ea typeface="+mn-lt"/>
                <a:cs typeface="+mn-lt"/>
              </a:rPr>
              <a:t>2022-2023</a:t>
            </a:r>
          </a:p>
          <a:p>
            <a:pPr lvl="2" fontAlgn="base"/>
            <a:r>
              <a:rPr lang="en-US" sz="1600">
                <a:ea typeface="+mn-lt"/>
                <a:cs typeface="+mn-lt"/>
              </a:rPr>
              <a:t>Financial Aid Application Early Notice</a:t>
            </a:r>
          </a:p>
          <a:p>
            <a:pPr lvl="1" fontAlgn="base">
              <a:spcBef>
                <a:spcPts val="300"/>
              </a:spcBef>
            </a:pPr>
            <a:r>
              <a:rPr lang="en-US" sz="2000">
                <a:solidFill>
                  <a:srgbClr val="0D6CB9"/>
                </a:solidFill>
                <a:latin typeface="Calibri" panose="020F0502020204030204" pitchFamily="34" charset="0"/>
              </a:rPr>
              <a:t>Timeline​</a:t>
            </a:r>
          </a:p>
          <a:p>
            <a:pPr lvl="1" fontAlgn="base">
              <a:spcBef>
                <a:spcPts val="300"/>
              </a:spcBef>
            </a:pPr>
            <a:r>
              <a:rPr lang="en-US" sz="2000">
                <a:solidFill>
                  <a:srgbClr val="0D6CB9"/>
                </a:solidFill>
                <a:latin typeface="Calibri" panose="020F0502020204030204" pitchFamily="34" charset="0"/>
              </a:rPr>
              <a:t>Technical Resources</a:t>
            </a:r>
            <a:endParaRPr lang="en-US">
              <a:solidFill>
                <a:srgbClr val="0D6CB9"/>
              </a:solidFill>
              <a:latin typeface="Calibri" panose="020F0502020204030204" pitchFamily="34" charset="0"/>
            </a:endParaRPr>
          </a:p>
        </p:txBody>
      </p:sp>
    </p:spTree>
    <p:extLst>
      <p:ext uri="{BB962C8B-B14F-4D97-AF65-F5344CB8AC3E}">
        <p14:creationId xmlns:p14="http://schemas.microsoft.com/office/powerpoint/2010/main" val="47652382"/>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2">
            <a:extLst>
              <a:ext uri="{FF2B5EF4-FFF2-40B4-BE49-F238E27FC236}">
                <a16:creationId xmlns:a16="http://schemas.microsoft.com/office/drawing/2014/main" id="{A6807F36-B7FE-4F3D-B16E-856A7EAFCA86}"/>
              </a:ext>
            </a:extLst>
          </p:cNvPr>
          <p:cNvSpPr>
            <a:spLocks noGrp="1"/>
          </p:cNvSpPr>
          <p:nvPr>
            <p:ph type="title"/>
          </p:nvPr>
        </p:nvSpPr>
        <p:spPr>
          <a:xfrm>
            <a:off x="2201841" y="167275"/>
            <a:ext cx="9630770" cy="751350"/>
          </a:xfrm>
        </p:spPr>
        <p:txBody>
          <a:bodyPr>
            <a:normAutofit/>
          </a:bodyPr>
          <a:lstStyle/>
          <a:p>
            <a:r>
              <a:rPr lang="en-US"/>
              <a:t>Industry Based Certification</a:t>
            </a:r>
            <a:r>
              <a:rPr lang="en-US">
                <a:cs typeface="Calibri"/>
              </a:rPr>
              <a:t>: Data Elements</a:t>
            </a:r>
            <a:endParaRPr lang="en-US"/>
          </a:p>
        </p:txBody>
      </p:sp>
      <p:sp>
        <p:nvSpPr>
          <p:cNvPr id="2" name="TextBox 1">
            <a:extLst>
              <a:ext uri="{FF2B5EF4-FFF2-40B4-BE49-F238E27FC236}">
                <a16:creationId xmlns:a16="http://schemas.microsoft.com/office/drawing/2014/main" id="{47843B9C-1D95-4CC7-A673-792DC2DA4C9B}"/>
              </a:ext>
            </a:extLst>
          </p:cNvPr>
          <p:cNvSpPr txBox="1"/>
          <p:nvPr/>
        </p:nvSpPr>
        <p:spPr>
          <a:xfrm>
            <a:off x="2230416" y="1200150"/>
            <a:ext cx="8705850" cy="3139321"/>
          </a:xfrm>
          <a:prstGeom prst="rect">
            <a:avLst/>
          </a:prstGeom>
          <a:noFill/>
        </p:spPr>
        <p:txBody>
          <a:bodyPr wrap="square" rtlCol="0">
            <a:spAutoFit/>
          </a:bodyPr>
          <a:lstStyle/>
          <a:p>
            <a:pPr marL="457200" indent="-457200">
              <a:buFont typeface="+mj-lt"/>
              <a:buAutoNum type="arabicPeriod"/>
            </a:pPr>
            <a:r>
              <a:rPr lang="en-US" sz="2000">
                <a:solidFill>
                  <a:schemeClr val="accent1"/>
                </a:solidFill>
                <a:ea typeface="+mn-lt"/>
                <a:cs typeface="+mn-lt"/>
              </a:rPr>
              <a:t>Modify TX-</a:t>
            </a:r>
            <a:r>
              <a:rPr lang="en-US" sz="2000" err="1">
                <a:solidFill>
                  <a:schemeClr val="accent1"/>
                </a:solidFill>
                <a:ea typeface="+mn-lt"/>
                <a:cs typeface="+mn-lt"/>
              </a:rPr>
              <a:t>IndustryCertifications</a:t>
            </a:r>
            <a:r>
              <a:rPr lang="en-US" sz="2000">
                <a:solidFill>
                  <a:schemeClr val="accent1"/>
                </a:solidFill>
                <a:ea typeface="+mn-lt"/>
                <a:cs typeface="+mn-lt"/>
              </a:rPr>
              <a:t> sub-complex type reported with </a:t>
            </a:r>
            <a:r>
              <a:rPr lang="en-US" sz="2000" err="1">
                <a:solidFill>
                  <a:schemeClr val="accent1"/>
                </a:solidFill>
                <a:ea typeface="+mn-lt"/>
                <a:cs typeface="+mn-lt"/>
              </a:rPr>
              <a:t>StudentExtension</a:t>
            </a:r>
            <a:r>
              <a:rPr lang="en-US" sz="2000">
                <a:solidFill>
                  <a:schemeClr val="accent1"/>
                </a:solidFill>
                <a:ea typeface="+mn-lt"/>
                <a:cs typeface="+mn-lt"/>
              </a:rPr>
              <a:t> complex type in the PEIMS Fall and Summer Submissions</a:t>
            </a:r>
          </a:p>
          <a:p>
            <a:pPr marL="914400" lvl="1" indent="-457200">
              <a:spcBef>
                <a:spcPts val="1200"/>
              </a:spcBef>
              <a:buFont typeface="+mj-lt"/>
              <a:buAutoNum type="alphaLcPeriod"/>
            </a:pPr>
            <a:r>
              <a:rPr lang="en-US" sz="2000">
                <a:solidFill>
                  <a:schemeClr val="accent1"/>
                </a:solidFill>
                <a:ea typeface="+mn-lt"/>
                <a:cs typeface="+mn-lt"/>
              </a:rPr>
              <a:t>Change IBC-EXAM-FEE-AMOUNT from Conditionally Mandatory (C) to Optional (Y)</a:t>
            </a:r>
          </a:p>
          <a:p>
            <a:pPr marL="342900" indent="-342900" algn="l">
              <a:buAutoNum type="alphaLcPeriod"/>
            </a:pPr>
            <a:endParaRPr lang="en-US">
              <a:solidFill>
                <a:srgbClr val="000000"/>
              </a:solidFill>
              <a:latin typeface="Times New Roman" panose="02020603050405020304" pitchFamily="18" charset="0"/>
            </a:endParaRPr>
          </a:p>
          <a:p>
            <a:pPr marL="342900" indent="-342900" algn="l">
              <a:buAutoNum type="alphaLcPeriod"/>
            </a:pPr>
            <a:endParaRPr lang="en-US" b="0" i="0">
              <a:solidFill>
                <a:srgbClr val="000000"/>
              </a:solidFill>
              <a:effectLst/>
              <a:latin typeface="Times New Roman" panose="02020603050405020304" pitchFamily="18" charset="0"/>
            </a:endParaRPr>
          </a:p>
          <a:p>
            <a:pPr marL="342900" indent="-342900" algn="l">
              <a:buAutoNum type="alphaLcPeriod"/>
            </a:pPr>
            <a:endParaRPr lang="en-US">
              <a:solidFill>
                <a:srgbClr val="000000"/>
              </a:solidFill>
              <a:latin typeface="Times New Roman" panose="02020603050405020304" pitchFamily="18" charset="0"/>
            </a:endParaRPr>
          </a:p>
          <a:p>
            <a:pPr marL="342900" indent="-342900" algn="l">
              <a:buAutoNum type="alphaLcPeriod"/>
            </a:pPr>
            <a:endParaRPr lang="en-US" b="0" i="0">
              <a:solidFill>
                <a:srgbClr val="000000"/>
              </a:solidFill>
              <a:effectLst/>
              <a:latin typeface="Times New Roman" panose="02020603050405020304" pitchFamily="18" charset="0"/>
            </a:endParaRPr>
          </a:p>
          <a:p>
            <a:pPr marL="342900" indent="-342900" algn="l">
              <a:buAutoNum type="alphaLcPeriod"/>
            </a:pPr>
            <a:endParaRPr lang="en-US">
              <a:solidFill>
                <a:srgbClr val="000000"/>
              </a:solidFill>
              <a:latin typeface="Times New Roman" panose="02020603050405020304" pitchFamily="18" charset="0"/>
            </a:endParaRPr>
          </a:p>
          <a:p>
            <a:pPr marL="342900" indent="-342900" algn="l">
              <a:buAutoNum type="alphaLcPeriod"/>
            </a:pPr>
            <a:endParaRPr lang="en-US" b="0" i="0">
              <a:solidFill>
                <a:srgbClr val="000000"/>
              </a:solidFill>
              <a:effectLst/>
              <a:latin typeface="Times New Roman" panose="02020603050405020304" pitchFamily="18" charset="0"/>
            </a:endParaRPr>
          </a:p>
        </p:txBody>
      </p:sp>
      <p:pic>
        <p:nvPicPr>
          <p:cNvPr id="6" name="Picture 5" descr="Application&#10;&#10;Description automatically generated with medium confidence">
            <a:extLst>
              <a:ext uri="{FF2B5EF4-FFF2-40B4-BE49-F238E27FC236}">
                <a16:creationId xmlns:a16="http://schemas.microsoft.com/office/drawing/2014/main" id="{128B7448-1CF6-4410-934A-0C2D52E9930A}"/>
              </a:ext>
            </a:extLst>
          </p:cNvPr>
          <p:cNvPicPr>
            <a:picLocks noChangeAspect="1"/>
          </p:cNvPicPr>
          <p:nvPr/>
        </p:nvPicPr>
        <p:blipFill>
          <a:blip r:embed="rId2"/>
          <a:stretch>
            <a:fillRect/>
          </a:stretch>
        </p:blipFill>
        <p:spPr>
          <a:xfrm>
            <a:off x="2163335" y="2921620"/>
            <a:ext cx="9250677" cy="1487823"/>
          </a:xfrm>
          <a:prstGeom prst="rect">
            <a:avLst/>
          </a:prstGeom>
        </p:spPr>
      </p:pic>
    </p:spTree>
    <p:extLst>
      <p:ext uri="{BB962C8B-B14F-4D97-AF65-F5344CB8AC3E}">
        <p14:creationId xmlns:p14="http://schemas.microsoft.com/office/powerpoint/2010/main" val="2841546275"/>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2">
            <a:extLst>
              <a:ext uri="{FF2B5EF4-FFF2-40B4-BE49-F238E27FC236}">
                <a16:creationId xmlns:a16="http://schemas.microsoft.com/office/drawing/2014/main" id="{A6807F36-B7FE-4F3D-B16E-856A7EAFCA86}"/>
              </a:ext>
            </a:extLst>
          </p:cNvPr>
          <p:cNvSpPr>
            <a:spLocks noGrp="1"/>
          </p:cNvSpPr>
          <p:nvPr>
            <p:ph type="title"/>
          </p:nvPr>
        </p:nvSpPr>
        <p:spPr>
          <a:xfrm>
            <a:off x="2201841" y="167275"/>
            <a:ext cx="9630770" cy="751350"/>
          </a:xfrm>
        </p:spPr>
        <p:txBody>
          <a:bodyPr>
            <a:normAutofit/>
          </a:bodyPr>
          <a:lstStyle/>
          <a:p>
            <a:r>
              <a:rPr lang="en-US"/>
              <a:t>Industry Based Certification</a:t>
            </a:r>
            <a:r>
              <a:rPr lang="en-US">
                <a:cs typeface="Calibri"/>
              </a:rPr>
              <a:t>: Data Elements</a:t>
            </a:r>
            <a:endParaRPr lang="en-US"/>
          </a:p>
        </p:txBody>
      </p:sp>
      <p:sp>
        <p:nvSpPr>
          <p:cNvPr id="2" name="TextBox 1">
            <a:extLst>
              <a:ext uri="{FF2B5EF4-FFF2-40B4-BE49-F238E27FC236}">
                <a16:creationId xmlns:a16="http://schemas.microsoft.com/office/drawing/2014/main" id="{E348103E-2970-42E5-8D80-80ADBE9BDF9B}"/>
              </a:ext>
            </a:extLst>
          </p:cNvPr>
          <p:cNvSpPr txBox="1"/>
          <p:nvPr/>
        </p:nvSpPr>
        <p:spPr>
          <a:xfrm>
            <a:off x="2381250" y="1023822"/>
            <a:ext cx="7429500" cy="1477328"/>
          </a:xfrm>
          <a:prstGeom prst="rect">
            <a:avLst/>
          </a:prstGeom>
          <a:noFill/>
        </p:spPr>
        <p:txBody>
          <a:bodyPr wrap="square" rtlCol="0">
            <a:spAutoFit/>
          </a:bodyPr>
          <a:lstStyle/>
          <a:p>
            <a:pPr marL="457200" indent="-457200" algn="l">
              <a:buFont typeface="+mj-lt"/>
              <a:buAutoNum type="arabicPeriod"/>
            </a:pPr>
            <a:r>
              <a:rPr lang="en-US" sz="2000">
                <a:solidFill>
                  <a:schemeClr val="accent1"/>
                </a:solidFill>
                <a:ea typeface="+mn-lt"/>
                <a:cs typeface="+mn-lt"/>
              </a:rPr>
              <a:t>Modify Data Element IBC-EXAM-FEE-AMOUNT (E1654) definition, length, pattern, and domain of values.</a:t>
            </a:r>
          </a:p>
          <a:p>
            <a:pPr marL="914400" lvl="1" indent="-457200">
              <a:spcBef>
                <a:spcPts val="1200"/>
              </a:spcBef>
              <a:buFont typeface="+mj-lt"/>
              <a:buAutoNum type="alphaLcPeriod"/>
            </a:pPr>
            <a:r>
              <a:rPr lang="en-US" sz="2000">
                <a:solidFill>
                  <a:schemeClr val="accent1"/>
                </a:solidFill>
                <a:ea typeface="+mn-lt"/>
                <a:cs typeface="+mn-lt"/>
              </a:rPr>
              <a:t>The adjustments to length, pattern, and domain of values will allow for the reporting of fees with cents.</a:t>
            </a:r>
          </a:p>
        </p:txBody>
      </p:sp>
      <p:pic>
        <p:nvPicPr>
          <p:cNvPr id="5" name="Picture 4" descr="Graphical user interface, website&#10;&#10;Description automatically generated">
            <a:extLst>
              <a:ext uri="{FF2B5EF4-FFF2-40B4-BE49-F238E27FC236}">
                <a16:creationId xmlns:a16="http://schemas.microsoft.com/office/drawing/2014/main" id="{897EDA2A-57C6-433A-B587-E698EC8901D0}"/>
              </a:ext>
            </a:extLst>
          </p:cNvPr>
          <p:cNvPicPr>
            <a:picLocks noChangeAspect="1"/>
          </p:cNvPicPr>
          <p:nvPr/>
        </p:nvPicPr>
        <p:blipFill>
          <a:blip r:embed="rId2"/>
          <a:stretch>
            <a:fillRect/>
          </a:stretch>
        </p:blipFill>
        <p:spPr>
          <a:xfrm>
            <a:off x="2381250" y="2873661"/>
            <a:ext cx="8497415" cy="3598288"/>
          </a:xfrm>
          <a:prstGeom prst="rect">
            <a:avLst/>
          </a:prstGeom>
        </p:spPr>
      </p:pic>
    </p:spTree>
    <p:extLst>
      <p:ext uri="{BB962C8B-B14F-4D97-AF65-F5344CB8AC3E}">
        <p14:creationId xmlns:p14="http://schemas.microsoft.com/office/powerpoint/2010/main" val="1942981165"/>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2">
            <a:extLst>
              <a:ext uri="{FF2B5EF4-FFF2-40B4-BE49-F238E27FC236}">
                <a16:creationId xmlns:a16="http://schemas.microsoft.com/office/drawing/2014/main" id="{A6807F36-B7FE-4F3D-B16E-856A7EAFCA86}"/>
              </a:ext>
            </a:extLst>
          </p:cNvPr>
          <p:cNvSpPr>
            <a:spLocks noGrp="1"/>
          </p:cNvSpPr>
          <p:nvPr>
            <p:ph type="title"/>
          </p:nvPr>
        </p:nvSpPr>
        <p:spPr>
          <a:xfrm>
            <a:off x="2201841" y="167275"/>
            <a:ext cx="9630770" cy="751350"/>
          </a:xfrm>
        </p:spPr>
        <p:txBody>
          <a:bodyPr>
            <a:normAutofit/>
          </a:bodyPr>
          <a:lstStyle/>
          <a:p>
            <a:r>
              <a:rPr lang="en-US"/>
              <a:t>Industry Based Certifications</a:t>
            </a:r>
            <a:r>
              <a:rPr lang="en-US">
                <a:cs typeface="Calibri"/>
              </a:rPr>
              <a:t>: Reporting Guidance</a:t>
            </a:r>
            <a:endParaRPr lang="en-US"/>
          </a:p>
        </p:txBody>
      </p:sp>
      <p:sp>
        <p:nvSpPr>
          <p:cNvPr id="4" name="Content Placeholder 4">
            <a:extLst>
              <a:ext uri="{FF2B5EF4-FFF2-40B4-BE49-F238E27FC236}">
                <a16:creationId xmlns:a16="http://schemas.microsoft.com/office/drawing/2014/main" id="{E8223F7C-1E1A-42A6-88E5-9A84B779A68C}"/>
              </a:ext>
            </a:extLst>
          </p:cNvPr>
          <p:cNvSpPr>
            <a:spLocks noGrp="1"/>
          </p:cNvSpPr>
          <p:nvPr>
            <p:ph idx="1"/>
          </p:nvPr>
        </p:nvSpPr>
        <p:spPr>
          <a:xfrm>
            <a:off x="2166936" y="970959"/>
            <a:ext cx="9946406" cy="5764138"/>
          </a:xfrm>
        </p:spPr>
        <p:txBody>
          <a:bodyPr/>
          <a:lstStyle/>
          <a:p>
            <a:pPr marL="0" indent="0" algn="l">
              <a:buNone/>
            </a:pPr>
            <a:r>
              <a:rPr lang="en-US" b="1">
                <a:solidFill>
                  <a:schemeClr val="accent1"/>
                </a:solidFill>
                <a:ea typeface="+mn-lt"/>
                <a:cs typeface="+mn-lt"/>
              </a:rPr>
              <a:t>Update Data Element reporting guidance</a:t>
            </a:r>
          </a:p>
          <a:p>
            <a:pPr marL="0" indent="0" algn="l">
              <a:buNone/>
            </a:pPr>
            <a:endParaRPr lang="en-US" b="1">
              <a:solidFill>
                <a:schemeClr val="accent1"/>
              </a:solidFill>
              <a:ea typeface="+mn-lt"/>
              <a:cs typeface="+mn-lt"/>
            </a:endParaRPr>
          </a:p>
          <a:p>
            <a:pPr marL="571500" lvl="1" indent="0">
              <a:buNone/>
            </a:pPr>
            <a:r>
              <a:rPr lang="en-US" sz="1600" b="1">
                <a:solidFill>
                  <a:schemeClr val="accent1"/>
                </a:solidFill>
                <a:ea typeface="+mn-lt"/>
                <a:cs typeface="+mn-lt"/>
              </a:rPr>
              <a:t>IBC-EXAM-FEE-AMOUNT (E1654) </a:t>
            </a:r>
            <a:r>
              <a:rPr lang="en-US" sz="1600">
                <a:solidFill>
                  <a:schemeClr val="accent1"/>
                </a:solidFill>
                <a:ea typeface="+mn-lt"/>
                <a:cs typeface="+mn-lt"/>
              </a:rPr>
              <a:t>identifies the amount of money that was paid for a student’s industry certification exam by the local education agency </a:t>
            </a:r>
            <a:r>
              <a:rPr lang="en-US" sz="1600">
                <a:solidFill>
                  <a:schemeClr val="accent1"/>
                </a:solidFill>
                <a:highlight>
                  <a:srgbClr val="FFFF00"/>
                </a:highlight>
                <a:ea typeface="+mn-lt"/>
                <a:cs typeface="+mn-lt"/>
              </a:rPr>
              <a:t>for which the local education agency is requesting reimbursement from TEA.</a:t>
            </a:r>
          </a:p>
          <a:p>
            <a:pPr marL="571500" lvl="1" indent="0">
              <a:spcBef>
                <a:spcPts val="1200"/>
              </a:spcBef>
              <a:buNone/>
            </a:pPr>
            <a:r>
              <a:rPr lang="en-US" sz="1600">
                <a:solidFill>
                  <a:schemeClr val="accent1"/>
                </a:solidFill>
                <a:ea typeface="+mn-lt"/>
                <a:cs typeface="+mn-lt"/>
              </a:rPr>
              <a:t>Each student is entitled to one passed certification examination at state cost in grades 9-12, of which the LEA is entitled to a reimbursement from TEA for up to $700.</a:t>
            </a:r>
          </a:p>
          <a:p>
            <a:pPr marL="571500" lvl="1" indent="0">
              <a:spcBef>
                <a:spcPts val="1200"/>
              </a:spcBef>
              <a:buNone/>
            </a:pPr>
            <a:r>
              <a:rPr lang="en-US" sz="1600">
                <a:solidFill>
                  <a:schemeClr val="accent1"/>
                </a:solidFill>
                <a:ea typeface="+mn-lt"/>
                <a:cs typeface="+mn-lt"/>
              </a:rPr>
              <a:t>TEA will reimburse the first reported IBC exam in PEIMS with an associated cost greater than $0. Since only one reimbursement per student in grades 9-12 will be provided, LEAs should only report an IBC-EXAM-FEE-AMOUNT greater than $0.00 for the certification for which they wish to be reimbursed. </a:t>
            </a:r>
            <a:r>
              <a:rPr lang="en-US" sz="1600">
                <a:solidFill>
                  <a:schemeClr val="accent1"/>
                </a:solidFill>
                <a:highlight>
                  <a:srgbClr val="FFFF00"/>
                </a:highlight>
                <a:ea typeface="+mn-lt"/>
                <a:cs typeface="+mn-lt"/>
              </a:rPr>
              <a:t>For any certification for which an LEA is not requesting reimbursement (for example, if they have already requested a reimbursement for this student), the IBC-EXAM-FEE-AMOUNT either does not need to be reported or may be reported as $0.00.</a:t>
            </a:r>
          </a:p>
          <a:p>
            <a:pPr marL="571500" lvl="1" indent="0">
              <a:spcBef>
                <a:spcPts val="1200"/>
              </a:spcBef>
              <a:buNone/>
            </a:pPr>
            <a:r>
              <a:rPr lang="en-US" sz="1600">
                <a:solidFill>
                  <a:schemeClr val="accent1"/>
                </a:solidFill>
                <a:ea typeface="+mn-lt"/>
                <a:cs typeface="+mn-lt"/>
              </a:rPr>
              <a:t>If an LEA reports more than one IBC-EXAM-FEE-AMOUNT for a student, the first certification earned with an amount greater than $0.00 will be reimbursed. If there is more than one certification earned on the same day that is reported with an amount greater than $0.00, the higher amount will be reimbursed.</a:t>
            </a:r>
          </a:p>
          <a:p>
            <a:pPr marL="571500" lvl="1" indent="0">
              <a:spcBef>
                <a:spcPts val="1200"/>
              </a:spcBef>
              <a:buNone/>
            </a:pPr>
            <a:r>
              <a:rPr lang="en-US" sz="1600">
                <a:solidFill>
                  <a:schemeClr val="accent1"/>
                </a:solidFill>
                <a:ea typeface="+mn-lt"/>
                <a:cs typeface="+mn-lt"/>
              </a:rPr>
              <a:t>If multiple LEAs report an IBC-EXAM-FEE-AMOUNT for the same student, the first LEA will be considered for reimbursement (the LEA in which the student was enrolled at the time of examination and the LEA that paid for the certification examination). LEAs should utilize the TREx platform to minimize duplicate reporting.</a:t>
            </a:r>
          </a:p>
          <a:p>
            <a:pPr marL="0" indent="0" algn="l">
              <a:buNone/>
            </a:pPr>
            <a:endParaRPr lang="en-US" sz="1400" b="0" i="0">
              <a:solidFill>
                <a:srgbClr val="000000"/>
              </a:solidFill>
              <a:effectLst/>
              <a:latin typeface="Times New Roman" panose="02020603050405020304" pitchFamily="18" charset="0"/>
            </a:endParaRPr>
          </a:p>
        </p:txBody>
      </p:sp>
    </p:spTree>
    <p:extLst>
      <p:ext uri="{BB962C8B-B14F-4D97-AF65-F5344CB8AC3E}">
        <p14:creationId xmlns:p14="http://schemas.microsoft.com/office/powerpoint/2010/main" val="289449310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99CCEBF0-39D5-4C40-A33A-F38722241062}"/>
              </a:ext>
            </a:extLst>
          </p:cNvPr>
          <p:cNvSpPr>
            <a:spLocks noGrp="1"/>
          </p:cNvSpPr>
          <p:nvPr>
            <p:ph idx="1"/>
          </p:nvPr>
        </p:nvSpPr>
        <p:spPr>
          <a:xfrm>
            <a:off x="2347415" y="1121790"/>
            <a:ext cx="8988726" cy="5307290"/>
          </a:xfrm>
        </p:spPr>
        <p:txBody>
          <a:bodyPr lIns="91440" tIns="45720" rIns="91440" bIns="45720" anchor="t"/>
          <a:lstStyle/>
          <a:p>
            <a:pPr marL="0" lvl="1" indent="0" fontAlgn="base">
              <a:spcBef>
                <a:spcPts val="1000"/>
              </a:spcBef>
              <a:buClr>
                <a:schemeClr val="accent2"/>
              </a:buClr>
              <a:buNone/>
            </a:pPr>
            <a:r>
              <a:rPr lang="en-US" b="1">
                <a:solidFill>
                  <a:schemeClr val="accent1"/>
                </a:solidFill>
                <a:ea typeface="+mn-lt"/>
                <a:cs typeface="+mn-lt"/>
              </a:rPr>
              <a:t>If an LEA filed a complaint on a parent for a student, but did not file a complaint related to the siblings of the student, is the TRUANCY-COMPLAINT-FILED-INDICATOR-CODE or TRUANCY-PREVENTION-MEASURE-INDICATOR-CODE reported for the siblings even though the LEA didn't formally file on them?​</a:t>
            </a:r>
          </a:p>
          <a:p>
            <a:pPr marL="0" lvl="1" indent="0" fontAlgn="base">
              <a:spcBef>
                <a:spcPts val="1000"/>
              </a:spcBef>
              <a:buClr>
                <a:schemeClr val="accent2"/>
              </a:buClr>
              <a:buNone/>
            </a:pPr>
            <a:endParaRPr lang="en-US" b="1">
              <a:solidFill>
                <a:schemeClr val="accent1"/>
              </a:solidFill>
              <a:ea typeface="+mn-lt"/>
              <a:cs typeface="+mn-lt"/>
            </a:endParaRPr>
          </a:p>
          <a:p>
            <a:pPr marL="571500" lvl="1" indent="0">
              <a:buNone/>
            </a:pPr>
            <a:r>
              <a:rPr lang="en-US" sz="2000">
                <a:solidFill>
                  <a:schemeClr val="accent1"/>
                </a:solidFill>
                <a:ea typeface="+mn-lt"/>
                <a:cs typeface="+mn-lt"/>
              </a:rPr>
              <a:t>Each student and their associated data is reported separately. If a complaint or truancy prevention measure only relates to one student, it should only be reported for that student.  </a:t>
            </a:r>
          </a:p>
          <a:p>
            <a:pPr marL="571500" lvl="1" indent="0">
              <a:buNone/>
            </a:pPr>
            <a:endParaRPr lang="en-US" sz="2000">
              <a:solidFill>
                <a:schemeClr val="accent1"/>
              </a:solidFill>
              <a:cs typeface="Calibri"/>
            </a:endParaRPr>
          </a:p>
          <a:p>
            <a:pPr marL="571500" lvl="1" indent="0">
              <a:buNone/>
            </a:pPr>
            <a:r>
              <a:rPr lang="en-US" sz="2000">
                <a:solidFill>
                  <a:schemeClr val="accent1"/>
                </a:solidFill>
                <a:cs typeface="Calibri"/>
              </a:rPr>
              <a:t>Truancy prevention measures should be reported for a student regardless if a complaint is filed or a student has 10 or more unexcused absences.</a:t>
            </a:r>
          </a:p>
          <a:p>
            <a:endParaRPr lang="en-US" sz="2000">
              <a:cs typeface="Calibri" panose="020F0502020204030204"/>
            </a:endParaRPr>
          </a:p>
        </p:txBody>
      </p:sp>
      <p:sp>
        <p:nvSpPr>
          <p:cNvPr id="6" name="Title 2">
            <a:extLst>
              <a:ext uri="{FF2B5EF4-FFF2-40B4-BE49-F238E27FC236}">
                <a16:creationId xmlns:a16="http://schemas.microsoft.com/office/drawing/2014/main" id="{BE186766-0C07-402A-A880-1BAE1856BFF3}"/>
              </a:ext>
            </a:extLst>
          </p:cNvPr>
          <p:cNvSpPr>
            <a:spLocks noGrp="1"/>
          </p:cNvSpPr>
          <p:nvPr>
            <p:ph type="title"/>
          </p:nvPr>
        </p:nvSpPr>
        <p:spPr>
          <a:xfrm>
            <a:off x="1913640" y="1"/>
            <a:ext cx="10199701" cy="918624"/>
          </a:xfrm>
        </p:spPr>
        <p:txBody>
          <a:bodyPr>
            <a:normAutofit/>
          </a:bodyPr>
          <a:lstStyle/>
          <a:p>
            <a:r>
              <a:rPr lang="en-US" sz="3600"/>
              <a:t>Truancy</a:t>
            </a:r>
            <a:r>
              <a:rPr lang="en-US">
                <a:cs typeface="Calibri"/>
              </a:rPr>
              <a:t>: Frequently Asked Questions</a:t>
            </a:r>
            <a:endParaRPr lang="en-US"/>
          </a:p>
        </p:txBody>
      </p:sp>
    </p:spTree>
    <p:extLst>
      <p:ext uri="{BB962C8B-B14F-4D97-AF65-F5344CB8AC3E}">
        <p14:creationId xmlns:p14="http://schemas.microsoft.com/office/powerpoint/2010/main" val="4109505204"/>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2">
            <a:extLst>
              <a:ext uri="{FF2B5EF4-FFF2-40B4-BE49-F238E27FC236}">
                <a16:creationId xmlns:a16="http://schemas.microsoft.com/office/drawing/2014/main" id="{A6807F36-B7FE-4F3D-B16E-856A7EAFCA86}"/>
              </a:ext>
            </a:extLst>
          </p:cNvPr>
          <p:cNvSpPr>
            <a:spLocks noGrp="1"/>
          </p:cNvSpPr>
          <p:nvPr>
            <p:ph type="title"/>
          </p:nvPr>
        </p:nvSpPr>
        <p:spPr>
          <a:xfrm>
            <a:off x="2201841" y="167275"/>
            <a:ext cx="9630770" cy="751350"/>
          </a:xfrm>
        </p:spPr>
        <p:txBody>
          <a:bodyPr>
            <a:normAutofit/>
          </a:bodyPr>
          <a:lstStyle/>
          <a:p>
            <a:r>
              <a:rPr lang="en-US"/>
              <a:t>Industry Based Certification</a:t>
            </a:r>
            <a:r>
              <a:rPr lang="en-US">
                <a:cs typeface="Calibri"/>
              </a:rPr>
              <a:t>: Reports</a:t>
            </a:r>
            <a:endParaRPr lang="en-US"/>
          </a:p>
        </p:txBody>
      </p:sp>
      <p:sp>
        <p:nvSpPr>
          <p:cNvPr id="5" name="Content Placeholder 4">
            <a:extLst>
              <a:ext uri="{FF2B5EF4-FFF2-40B4-BE49-F238E27FC236}">
                <a16:creationId xmlns:a16="http://schemas.microsoft.com/office/drawing/2014/main" id="{34300B19-48C7-4295-976F-5C88B00D49CA}"/>
              </a:ext>
            </a:extLst>
          </p:cNvPr>
          <p:cNvSpPr>
            <a:spLocks noGrp="1"/>
          </p:cNvSpPr>
          <p:nvPr>
            <p:ph idx="1"/>
          </p:nvPr>
        </p:nvSpPr>
        <p:spPr>
          <a:xfrm>
            <a:off x="2166936" y="970959"/>
            <a:ext cx="9946406" cy="5764138"/>
          </a:xfrm>
        </p:spPr>
        <p:txBody>
          <a:bodyPr/>
          <a:lstStyle/>
          <a:p>
            <a:pPr marL="0" indent="0" algn="l">
              <a:buNone/>
            </a:pPr>
            <a:r>
              <a:rPr lang="en-US" b="1">
                <a:solidFill>
                  <a:schemeClr val="accent1"/>
                </a:solidFill>
                <a:ea typeface="+mn-lt"/>
                <a:cs typeface="+mn-lt"/>
              </a:rPr>
              <a:t>Updating the following TSDS PEIMS report:</a:t>
            </a:r>
          </a:p>
          <a:p>
            <a:pPr marL="0" indent="0" algn="l">
              <a:buNone/>
            </a:pPr>
            <a:endParaRPr lang="en-US" sz="300">
              <a:solidFill>
                <a:schemeClr val="accent1"/>
              </a:solidFill>
              <a:ea typeface="+mn-lt"/>
              <a:cs typeface="+mn-lt"/>
            </a:endParaRPr>
          </a:p>
          <a:p>
            <a:pPr marL="461963" algn="l">
              <a:buNone/>
            </a:pPr>
            <a:r>
              <a:rPr lang="en-US" sz="2400">
                <a:solidFill>
                  <a:schemeClr val="accent1"/>
                </a:solidFill>
                <a:ea typeface="+mn-lt"/>
                <a:cs typeface="+mn-lt"/>
              </a:rPr>
              <a:t>PEIMS Fall Reports:</a:t>
            </a:r>
          </a:p>
          <a:p>
            <a:pPr marL="688975" algn="l"/>
            <a:r>
              <a:rPr lang="en-US" sz="2000">
                <a:solidFill>
                  <a:schemeClr val="accent1"/>
                </a:solidFill>
                <a:ea typeface="+mn-lt"/>
                <a:cs typeface="+mn-lt"/>
              </a:rPr>
              <a:t>PDM1-120-021 – Industry Based Certification Roster</a:t>
            </a:r>
          </a:p>
          <a:p>
            <a:pPr marL="1260475" lvl="1"/>
            <a:r>
              <a:rPr lang="en-US" sz="1600">
                <a:solidFill>
                  <a:schemeClr val="accent1"/>
                </a:solidFill>
                <a:ea typeface="+mn-lt"/>
                <a:cs typeface="+mn-lt"/>
              </a:rPr>
              <a:t>Allow Exam Fee column to display 6 characters in the numerical format, “</a:t>
            </a:r>
            <a:r>
              <a:rPr lang="en-US" sz="1600" err="1">
                <a:solidFill>
                  <a:schemeClr val="accent1"/>
                </a:solidFill>
                <a:ea typeface="+mn-lt"/>
                <a:cs typeface="+mn-lt"/>
              </a:rPr>
              <a:t>nnn.nn</a:t>
            </a:r>
            <a:r>
              <a:rPr lang="en-US" sz="1600">
                <a:solidFill>
                  <a:schemeClr val="accent1"/>
                </a:solidFill>
                <a:ea typeface="+mn-lt"/>
                <a:cs typeface="+mn-lt"/>
              </a:rPr>
              <a:t>”.</a:t>
            </a:r>
          </a:p>
          <a:p>
            <a:pPr marL="461963" algn="l">
              <a:buNone/>
            </a:pPr>
            <a:r>
              <a:rPr lang="en-US" sz="2400">
                <a:solidFill>
                  <a:schemeClr val="accent1"/>
                </a:solidFill>
                <a:ea typeface="+mn-lt"/>
                <a:cs typeface="+mn-lt"/>
              </a:rPr>
              <a:t>PEIMS Summer Reports:</a:t>
            </a:r>
          </a:p>
          <a:p>
            <a:pPr marL="688975" algn="l"/>
            <a:r>
              <a:rPr lang="en-US" sz="2000">
                <a:solidFill>
                  <a:schemeClr val="accent1"/>
                </a:solidFill>
                <a:ea typeface="+mn-lt"/>
                <a:cs typeface="+mn-lt"/>
              </a:rPr>
              <a:t>PDM3-120-XXX – Industry Based Certification Roster</a:t>
            </a:r>
          </a:p>
          <a:p>
            <a:pPr marL="1260475" lvl="1"/>
            <a:r>
              <a:rPr lang="en-US" sz="1600">
                <a:solidFill>
                  <a:schemeClr val="accent1"/>
                </a:solidFill>
                <a:ea typeface="+mn-lt"/>
                <a:cs typeface="+mn-lt"/>
              </a:rPr>
              <a:t>New report</a:t>
            </a:r>
          </a:p>
          <a:p>
            <a:pPr marL="0" indent="0" algn="l">
              <a:buNone/>
            </a:pPr>
            <a:endParaRPr lang="en-US" sz="1400" b="0" i="0">
              <a:solidFill>
                <a:srgbClr val="000000"/>
              </a:solidFill>
              <a:effectLst/>
              <a:latin typeface="Times New Roman" panose="02020603050405020304" pitchFamily="18" charset="0"/>
            </a:endParaRPr>
          </a:p>
        </p:txBody>
      </p:sp>
    </p:spTree>
    <p:extLst>
      <p:ext uri="{BB962C8B-B14F-4D97-AF65-F5344CB8AC3E}">
        <p14:creationId xmlns:p14="http://schemas.microsoft.com/office/powerpoint/2010/main" val="2456131167"/>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B7726A92-BC31-4481-93A2-EECFCB56AD22}"/>
              </a:ext>
            </a:extLst>
          </p:cNvPr>
          <p:cNvSpPr>
            <a:spLocks noGrp="1"/>
          </p:cNvSpPr>
          <p:nvPr>
            <p:ph type="title"/>
          </p:nvPr>
        </p:nvSpPr>
        <p:spPr>
          <a:xfrm>
            <a:off x="712380" y="0"/>
            <a:ext cx="11121657" cy="751350"/>
          </a:xfrm>
        </p:spPr>
        <p:txBody>
          <a:bodyPr/>
          <a:lstStyle/>
          <a:p>
            <a:r>
              <a:rPr lang="en-US">
                <a:cs typeface="Calibri"/>
              </a:rPr>
              <a:t>AGENDA</a:t>
            </a:r>
            <a:endParaRPr lang="en-US"/>
          </a:p>
        </p:txBody>
      </p:sp>
      <p:sp>
        <p:nvSpPr>
          <p:cNvPr id="4" name="Content Placeholder 3">
            <a:extLst>
              <a:ext uri="{FF2B5EF4-FFF2-40B4-BE49-F238E27FC236}">
                <a16:creationId xmlns:a16="http://schemas.microsoft.com/office/drawing/2014/main" id="{9F800888-D9B6-49F1-8B90-B7E4BB43ED5B}"/>
              </a:ext>
            </a:extLst>
          </p:cNvPr>
          <p:cNvSpPr>
            <a:spLocks noGrp="1"/>
          </p:cNvSpPr>
          <p:nvPr>
            <p:ph idx="1"/>
          </p:nvPr>
        </p:nvSpPr>
        <p:spPr>
          <a:xfrm>
            <a:off x="712380" y="576235"/>
            <a:ext cx="10623762" cy="5458120"/>
          </a:xfrm>
        </p:spPr>
        <p:txBody>
          <a:bodyPr lIns="91440" tIns="45720" rIns="91440" bIns="45720" anchor="t"/>
          <a:lstStyle/>
          <a:p>
            <a:pPr>
              <a:lnSpc>
                <a:spcPct val="100000"/>
              </a:lnSpc>
              <a:spcBef>
                <a:spcPts val="0"/>
              </a:spcBef>
            </a:pPr>
            <a:r>
              <a:rPr lang="en-US">
                <a:solidFill>
                  <a:srgbClr val="0D6CB9"/>
                </a:solidFill>
                <a:ea typeface="+mn-lt"/>
                <a:cs typeface="+mn-lt"/>
              </a:rPr>
              <a:t>PEIMS</a:t>
            </a:r>
          </a:p>
          <a:p>
            <a:pPr lvl="1" fontAlgn="base"/>
            <a:r>
              <a:rPr lang="en-US" sz="2000">
                <a:ea typeface="+mn-lt"/>
                <a:cs typeface="+mn-lt"/>
              </a:rPr>
              <a:t>2020-2021</a:t>
            </a:r>
            <a:r>
              <a:rPr lang="en-US" sz="1200">
                <a:ea typeface="+mn-lt"/>
                <a:cs typeface="+mn-lt"/>
              </a:rPr>
              <a:t>​</a:t>
            </a:r>
          </a:p>
          <a:p>
            <a:pPr lvl="2" fontAlgn="base">
              <a:spcBef>
                <a:spcPts val="0"/>
              </a:spcBef>
            </a:pPr>
            <a:r>
              <a:rPr lang="en-US" sz="1600">
                <a:ea typeface="+mn-lt"/>
                <a:cs typeface="+mn-lt"/>
              </a:rPr>
              <a:t>Truancy</a:t>
            </a:r>
          </a:p>
          <a:p>
            <a:pPr lvl="2" fontAlgn="base">
              <a:spcBef>
                <a:spcPts val="0"/>
              </a:spcBef>
            </a:pPr>
            <a:r>
              <a:rPr lang="en-US" sz="1600">
                <a:ea typeface="+mn-lt"/>
                <a:cs typeface="+mn-lt"/>
              </a:rPr>
              <a:t>Additional Days School Year Program</a:t>
            </a:r>
          </a:p>
          <a:p>
            <a:pPr lvl="2" fontAlgn="base">
              <a:spcBef>
                <a:spcPts val="0"/>
              </a:spcBef>
            </a:pPr>
            <a:r>
              <a:rPr lang="en-US" sz="1600">
                <a:ea typeface="+mn-lt"/>
                <a:cs typeface="+mn-lt"/>
              </a:rPr>
              <a:t>Industry Based Certification</a:t>
            </a:r>
          </a:p>
          <a:p>
            <a:pPr lvl="2" fontAlgn="base">
              <a:spcBef>
                <a:spcPts val="0"/>
              </a:spcBef>
            </a:pPr>
            <a:r>
              <a:rPr lang="en-US" sz="1600">
                <a:ea typeface="+mn-lt"/>
                <a:cs typeface="+mn-lt"/>
              </a:rPr>
              <a:t>CTE Auto-Calculation</a:t>
            </a:r>
          </a:p>
          <a:p>
            <a:pPr lvl="2" fontAlgn="base">
              <a:spcBef>
                <a:spcPts val="0"/>
              </a:spcBef>
            </a:pPr>
            <a:r>
              <a:rPr lang="en-US" sz="1600">
                <a:ea typeface="+mn-lt"/>
                <a:cs typeface="+mn-lt"/>
              </a:rPr>
              <a:t>Submission Reminders</a:t>
            </a:r>
          </a:p>
          <a:p>
            <a:pPr lvl="2" fontAlgn="base">
              <a:spcBef>
                <a:spcPts val="0"/>
              </a:spcBef>
            </a:pPr>
            <a:r>
              <a:rPr lang="en-US" sz="1600">
                <a:ea typeface="+mn-lt"/>
                <a:cs typeface="+mn-lt"/>
              </a:rPr>
              <a:t>Submission Updates​</a:t>
            </a:r>
          </a:p>
          <a:p>
            <a:pPr lvl="2" fontAlgn="base">
              <a:spcBef>
                <a:spcPts val="0"/>
              </a:spcBef>
            </a:pPr>
            <a:r>
              <a:rPr lang="en-US" sz="1600">
                <a:ea typeface="+mn-lt"/>
                <a:cs typeface="+mn-lt"/>
              </a:rPr>
              <a:t>Current Known Issues</a:t>
            </a:r>
          </a:p>
          <a:p>
            <a:pPr lvl="1">
              <a:lnSpc>
                <a:spcPct val="107000"/>
              </a:lnSpc>
              <a:spcBef>
                <a:spcPts val="0"/>
              </a:spcBef>
            </a:pPr>
            <a:r>
              <a:rPr lang="en-US" sz="2000" b="1">
                <a:ea typeface="+mn-lt"/>
                <a:cs typeface="+mn-lt"/>
              </a:rPr>
              <a:t>2021-2022</a:t>
            </a:r>
          </a:p>
          <a:p>
            <a:pPr lvl="2">
              <a:lnSpc>
                <a:spcPct val="107000"/>
              </a:lnSpc>
              <a:spcBef>
                <a:spcPts val="0"/>
              </a:spcBef>
            </a:pPr>
            <a:r>
              <a:rPr lang="en-US" sz="1600">
                <a:ea typeface="+mn-lt"/>
                <a:cs typeface="+mn-lt"/>
              </a:rPr>
              <a:t>Expanded Learning Opportunities</a:t>
            </a:r>
          </a:p>
          <a:p>
            <a:pPr lvl="2">
              <a:lnSpc>
                <a:spcPct val="107000"/>
              </a:lnSpc>
              <a:spcBef>
                <a:spcPts val="0"/>
              </a:spcBef>
            </a:pPr>
            <a:r>
              <a:rPr lang="en-US" sz="1600">
                <a:ea typeface="+mn-lt"/>
                <a:cs typeface="+mn-lt"/>
              </a:rPr>
              <a:t>Crisis Codes</a:t>
            </a:r>
          </a:p>
          <a:p>
            <a:pPr lvl="2">
              <a:lnSpc>
                <a:spcPct val="107000"/>
              </a:lnSpc>
              <a:spcBef>
                <a:spcPts val="0"/>
              </a:spcBef>
            </a:pPr>
            <a:r>
              <a:rPr lang="en-US" sz="1600">
                <a:ea typeface="+mn-lt"/>
                <a:cs typeface="+mn-lt"/>
              </a:rPr>
              <a:t>Industry Based Certification</a:t>
            </a:r>
          </a:p>
          <a:p>
            <a:pPr lvl="2">
              <a:lnSpc>
                <a:spcPct val="107000"/>
              </a:lnSpc>
              <a:spcBef>
                <a:spcPts val="0"/>
              </a:spcBef>
            </a:pPr>
            <a:r>
              <a:rPr lang="en-US" sz="1600" b="1">
                <a:ea typeface="+mn-lt"/>
                <a:cs typeface="+mn-lt"/>
              </a:rPr>
              <a:t>Leaver Definition Update</a:t>
            </a:r>
          </a:p>
          <a:p>
            <a:pPr lvl="1" fontAlgn="base"/>
            <a:r>
              <a:rPr lang="en-US" sz="2000">
                <a:ea typeface="+mn-lt"/>
                <a:cs typeface="+mn-lt"/>
              </a:rPr>
              <a:t>2022-2023</a:t>
            </a:r>
          </a:p>
          <a:p>
            <a:pPr lvl="2" fontAlgn="base"/>
            <a:r>
              <a:rPr lang="en-US" sz="1600">
                <a:ea typeface="+mn-lt"/>
                <a:cs typeface="+mn-lt"/>
              </a:rPr>
              <a:t>Financial Aid Application Early Notice</a:t>
            </a:r>
          </a:p>
          <a:p>
            <a:pPr lvl="1" fontAlgn="base">
              <a:spcBef>
                <a:spcPts val="300"/>
              </a:spcBef>
            </a:pPr>
            <a:r>
              <a:rPr lang="en-US" sz="2000">
                <a:solidFill>
                  <a:srgbClr val="0D6CB9"/>
                </a:solidFill>
                <a:latin typeface="Calibri" panose="020F0502020204030204" pitchFamily="34" charset="0"/>
              </a:rPr>
              <a:t>Timeline​</a:t>
            </a:r>
          </a:p>
          <a:p>
            <a:pPr lvl="1" fontAlgn="base">
              <a:spcBef>
                <a:spcPts val="300"/>
              </a:spcBef>
            </a:pPr>
            <a:r>
              <a:rPr lang="en-US" sz="2000">
                <a:solidFill>
                  <a:srgbClr val="0D6CB9"/>
                </a:solidFill>
                <a:latin typeface="Calibri" panose="020F0502020204030204" pitchFamily="34" charset="0"/>
              </a:rPr>
              <a:t>Technical Resources</a:t>
            </a:r>
            <a:endParaRPr lang="en-US">
              <a:solidFill>
                <a:srgbClr val="0D6CB9"/>
              </a:solidFill>
              <a:latin typeface="Calibri" panose="020F0502020204030204" pitchFamily="34" charset="0"/>
            </a:endParaRPr>
          </a:p>
        </p:txBody>
      </p:sp>
    </p:spTree>
    <p:extLst>
      <p:ext uri="{BB962C8B-B14F-4D97-AF65-F5344CB8AC3E}">
        <p14:creationId xmlns:p14="http://schemas.microsoft.com/office/powerpoint/2010/main" val="4125695718"/>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06942845-BD5A-42C5-A5C4-13339DD507AB}"/>
              </a:ext>
            </a:extLst>
          </p:cNvPr>
          <p:cNvSpPr>
            <a:spLocks noGrp="1"/>
          </p:cNvSpPr>
          <p:nvPr>
            <p:ph type="title"/>
          </p:nvPr>
        </p:nvSpPr>
        <p:spPr>
          <a:xfrm>
            <a:off x="1913640" y="1"/>
            <a:ext cx="10199701" cy="918624"/>
          </a:xfrm>
        </p:spPr>
        <p:txBody>
          <a:bodyPr>
            <a:normAutofit/>
          </a:bodyPr>
          <a:lstStyle/>
          <a:p>
            <a:r>
              <a:rPr lang="en-US"/>
              <a:t>Leaver Definition Update</a:t>
            </a:r>
            <a:r>
              <a:rPr lang="en-US">
                <a:cs typeface="Calibri"/>
              </a:rPr>
              <a:t>: Code Tables</a:t>
            </a:r>
            <a:endParaRPr lang="en-US"/>
          </a:p>
        </p:txBody>
      </p:sp>
      <p:sp>
        <p:nvSpPr>
          <p:cNvPr id="5" name="Content Placeholder 4">
            <a:extLst>
              <a:ext uri="{FF2B5EF4-FFF2-40B4-BE49-F238E27FC236}">
                <a16:creationId xmlns:a16="http://schemas.microsoft.com/office/drawing/2014/main" id="{99CCEBF0-39D5-4C40-A33A-F38722241062}"/>
              </a:ext>
            </a:extLst>
          </p:cNvPr>
          <p:cNvSpPr>
            <a:spLocks noGrp="1"/>
          </p:cNvSpPr>
          <p:nvPr>
            <p:ph idx="1"/>
          </p:nvPr>
        </p:nvSpPr>
        <p:spPr>
          <a:xfrm>
            <a:off x="1913640" y="918625"/>
            <a:ext cx="9918970" cy="5606643"/>
          </a:xfrm>
        </p:spPr>
        <p:txBody>
          <a:bodyPr lIns="91440" tIns="45720" rIns="91440" bIns="45720" anchor="t"/>
          <a:lstStyle/>
          <a:p>
            <a:pPr marL="0" indent="0">
              <a:buNone/>
            </a:pPr>
            <a:r>
              <a:rPr lang="en-US" sz="1800">
                <a:solidFill>
                  <a:schemeClr val="accent1"/>
                </a:solidFill>
                <a:ea typeface="+mn-lt"/>
                <a:cs typeface="+mn-lt"/>
              </a:rPr>
              <a:t>The Research and Analysis Division requested a modification to the wording on LEAVER-REASON-CODE 16: </a:t>
            </a:r>
            <a:endParaRPr lang="en-US">
              <a:solidFill>
                <a:schemeClr val="accent1"/>
              </a:solidFill>
              <a:ea typeface="+mn-lt"/>
              <a:cs typeface="+mn-lt"/>
            </a:endParaRPr>
          </a:p>
          <a:p>
            <a:pPr marL="0" indent="0">
              <a:spcBef>
                <a:spcPts val="0"/>
              </a:spcBef>
              <a:buNone/>
            </a:pPr>
            <a:r>
              <a:rPr lang="en-US" sz="2000" b="1">
                <a:solidFill>
                  <a:schemeClr val="accent1"/>
                </a:solidFill>
                <a:ea typeface="+mn-lt"/>
                <a:cs typeface="+mn-lt"/>
              </a:rPr>
              <a:t>2020-2021 LEAVER-REASON-CODE (C162)</a:t>
            </a:r>
            <a:endParaRPr lang="en-US" sz="2000">
              <a:solidFill>
                <a:schemeClr val="accent1"/>
              </a:solidFill>
              <a:cs typeface="Calibri"/>
            </a:endParaRPr>
          </a:p>
          <a:p>
            <a:pPr marL="0" indent="0">
              <a:buNone/>
            </a:pPr>
            <a:endParaRPr lang="en-US" sz="2000" b="1">
              <a:solidFill>
                <a:schemeClr val="accent1"/>
              </a:solidFill>
              <a:ea typeface="+mn-lt"/>
              <a:cs typeface="+mn-lt"/>
            </a:endParaRPr>
          </a:p>
          <a:p>
            <a:pPr marL="0" indent="0">
              <a:buNone/>
            </a:pPr>
            <a:endParaRPr lang="en-US" sz="2000" b="1">
              <a:solidFill>
                <a:schemeClr val="accent1"/>
              </a:solidFill>
              <a:ea typeface="+mn-lt"/>
              <a:cs typeface="+mn-lt"/>
            </a:endParaRPr>
          </a:p>
          <a:p>
            <a:pPr marL="0" indent="0">
              <a:buNone/>
            </a:pPr>
            <a:endParaRPr lang="en-US" sz="2000" b="1">
              <a:solidFill>
                <a:schemeClr val="accent1"/>
              </a:solidFill>
              <a:ea typeface="+mn-lt"/>
              <a:cs typeface="+mn-lt"/>
            </a:endParaRPr>
          </a:p>
          <a:p>
            <a:pPr marL="0" indent="0">
              <a:buNone/>
            </a:pPr>
            <a:endParaRPr lang="en-US" sz="2000" b="1">
              <a:solidFill>
                <a:schemeClr val="accent1"/>
              </a:solidFill>
              <a:ea typeface="+mn-lt"/>
              <a:cs typeface="+mn-lt"/>
            </a:endParaRPr>
          </a:p>
          <a:p>
            <a:pPr marL="0" indent="0">
              <a:buNone/>
            </a:pPr>
            <a:endParaRPr lang="en-US" sz="2000" b="1">
              <a:solidFill>
                <a:schemeClr val="accent1"/>
              </a:solidFill>
              <a:ea typeface="+mn-lt"/>
              <a:cs typeface="+mn-lt"/>
            </a:endParaRPr>
          </a:p>
          <a:p>
            <a:pPr marL="0" indent="0">
              <a:buNone/>
            </a:pPr>
            <a:endParaRPr lang="en-US" sz="2000" b="1">
              <a:solidFill>
                <a:schemeClr val="accent1"/>
              </a:solidFill>
              <a:ea typeface="+mn-lt"/>
              <a:cs typeface="+mn-lt"/>
            </a:endParaRPr>
          </a:p>
          <a:p>
            <a:pPr marL="0" indent="0">
              <a:spcBef>
                <a:spcPts val="0"/>
              </a:spcBef>
              <a:buNone/>
            </a:pPr>
            <a:r>
              <a:rPr lang="en-US" sz="2000" b="1">
                <a:solidFill>
                  <a:schemeClr val="accent1"/>
                </a:solidFill>
                <a:ea typeface="+mn-lt"/>
                <a:cs typeface="+mn-lt"/>
              </a:rPr>
              <a:t>2021-2022 LEAVER-REASON-CODE (C162)</a:t>
            </a:r>
          </a:p>
        </p:txBody>
      </p:sp>
      <p:pic>
        <p:nvPicPr>
          <p:cNvPr id="9" name="Picture 8" descr="Text&#10;&#10;Description automatically generated with low confidence">
            <a:extLst>
              <a:ext uri="{FF2B5EF4-FFF2-40B4-BE49-F238E27FC236}">
                <a16:creationId xmlns:a16="http://schemas.microsoft.com/office/drawing/2014/main" id="{F71B28A0-4FD2-46F1-B622-8E8C9F0712BE}"/>
              </a:ext>
            </a:extLst>
          </p:cNvPr>
          <p:cNvPicPr>
            <a:picLocks noChangeAspect="1"/>
          </p:cNvPicPr>
          <p:nvPr/>
        </p:nvPicPr>
        <p:blipFill>
          <a:blip r:embed="rId2"/>
          <a:stretch>
            <a:fillRect/>
          </a:stretch>
        </p:blipFill>
        <p:spPr>
          <a:xfrm>
            <a:off x="3310973" y="1696278"/>
            <a:ext cx="6967387" cy="2335734"/>
          </a:xfrm>
          <a:prstGeom prst="rect">
            <a:avLst/>
          </a:prstGeom>
        </p:spPr>
      </p:pic>
      <p:pic>
        <p:nvPicPr>
          <p:cNvPr id="11" name="Picture 10" descr="Graphical user interface, text, application&#10;&#10;Description automatically generated">
            <a:extLst>
              <a:ext uri="{FF2B5EF4-FFF2-40B4-BE49-F238E27FC236}">
                <a16:creationId xmlns:a16="http://schemas.microsoft.com/office/drawing/2014/main" id="{D6DD0216-6566-416E-91F5-5AEE4E2F8DED}"/>
              </a:ext>
            </a:extLst>
          </p:cNvPr>
          <p:cNvPicPr>
            <a:picLocks noChangeAspect="1"/>
          </p:cNvPicPr>
          <p:nvPr/>
        </p:nvPicPr>
        <p:blipFill>
          <a:blip r:embed="rId3"/>
          <a:stretch>
            <a:fillRect/>
          </a:stretch>
        </p:blipFill>
        <p:spPr>
          <a:xfrm>
            <a:off x="2861268" y="4438041"/>
            <a:ext cx="6907381" cy="2335733"/>
          </a:xfrm>
          <a:prstGeom prst="rect">
            <a:avLst/>
          </a:prstGeom>
        </p:spPr>
      </p:pic>
    </p:spTree>
    <p:extLst>
      <p:ext uri="{BB962C8B-B14F-4D97-AF65-F5344CB8AC3E}">
        <p14:creationId xmlns:p14="http://schemas.microsoft.com/office/powerpoint/2010/main" val="1377510343"/>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B7726A92-BC31-4481-93A2-EECFCB56AD22}"/>
              </a:ext>
            </a:extLst>
          </p:cNvPr>
          <p:cNvSpPr>
            <a:spLocks noGrp="1"/>
          </p:cNvSpPr>
          <p:nvPr>
            <p:ph type="title"/>
          </p:nvPr>
        </p:nvSpPr>
        <p:spPr>
          <a:xfrm>
            <a:off x="712380" y="0"/>
            <a:ext cx="11121657" cy="751350"/>
          </a:xfrm>
        </p:spPr>
        <p:txBody>
          <a:bodyPr/>
          <a:lstStyle/>
          <a:p>
            <a:r>
              <a:rPr lang="en-US">
                <a:cs typeface="Calibri"/>
              </a:rPr>
              <a:t>AGENDA</a:t>
            </a:r>
            <a:endParaRPr lang="en-US"/>
          </a:p>
        </p:txBody>
      </p:sp>
      <p:sp>
        <p:nvSpPr>
          <p:cNvPr id="4" name="Content Placeholder 3">
            <a:extLst>
              <a:ext uri="{FF2B5EF4-FFF2-40B4-BE49-F238E27FC236}">
                <a16:creationId xmlns:a16="http://schemas.microsoft.com/office/drawing/2014/main" id="{9F800888-D9B6-49F1-8B90-B7E4BB43ED5B}"/>
              </a:ext>
            </a:extLst>
          </p:cNvPr>
          <p:cNvSpPr>
            <a:spLocks noGrp="1"/>
          </p:cNvSpPr>
          <p:nvPr>
            <p:ph idx="1"/>
          </p:nvPr>
        </p:nvSpPr>
        <p:spPr>
          <a:xfrm>
            <a:off x="712380" y="576235"/>
            <a:ext cx="10623762" cy="5458120"/>
          </a:xfrm>
        </p:spPr>
        <p:txBody>
          <a:bodyPr lIns="91440" tIns="45720" rIns="91440" bIns="45720" anchor="t"/>
          <a:lstStyle/>
          <a:p>
            <a:pPr>
              <a:lnSpc>
                <a:spcPct val="100000"/>
              </a:lnSpc>
              <a:spcBef>
                <a:spcPts val="0"/>
              </a:spcBef>
            </a:pPr>
            <a:r>
              <a:rPr lang="en-US">
                <a:solidFill>
                  <a:srgbClr val="0D6CB9"/>
                </a:solidFill>
                <a:ea typeface="+mn-lt"/>
                <a:cs typeface="+mn-lt"/>
              </a:rPr>
              <a:t>PEIMS</a:t>
            </a:r>
          </a:p>
          <a:p>
            <a:pPr lvl="1" fontAlgn="base"/>
            <a:r>
              <a:rPr lang="en-US" sz="2000">
                <a:ea typeface="+mn-lt"/>
                <a:cs typeface="+mn-lt"/>
              </a:rPr>
              <a:t>2020-2021</a:t>
            </a:r>
            <a:r>
              <a:rPr lang="en-US" sz="1200">
                <a:ea typeface="+mn-lt"/>
                <a:cs typeface="+mn-lt"/>
              </a:rPr>
              <a:t>​</a:t>
            </a:r>
          </a:p>
          <a:p>
            <a:pPr lvl="2" fontAlgn="base">
              <a:spcBef>
                <a:spcPts val="0"/>
              </a:spcBef>
            </a:pPr>
            <a:r>
              <a:rPr lang="en-US" sz="1600">
                <a:ea typeface="+mn-lt"/>
                <a:cs typeface="+mn-lt"/>
              </a:rPr>
              <a:t>Truancy</a:t>
            </a:r>
          </a:p>
          <a:p>
            <a:pPr lvl="2" fontAlgn="base">
              <a:spcBef>
                <a:spcPts val="0"/>
              </a:spcBef>
            </a:pPr>
            <a:r>
              <a:rPr lang="en-US" sz="1600">
                <a:ea typeface="+mn-lt"/>
                <a:cs typeface="+mn-lt"/>
              </a:rPr>
              <a:t>Additional Days School Year Program</a:t>
            </a:r>
          </a:p>
          <a:p>
            <a:pPr lvl="2" fontAlgn="base">
              <a:spcBef>
                <a:spcPts val="0"/>
              </a:spcBef>
            </a:pPr>
            <a:r>
              <a:rPr lang="en-US" sz="1600">
                <a:ea typeface="+mn-lt"/>
                <a:cs typeface="+mn-lt"/>
              </a:rPr>
              <a:t>Industry Based Certification</a:t>
            </a:r>
          </a:p>
          <a:p>
            <a:pPr lvl="2" fontAlgn="base">
              <a:spcBef>
                <a:spcPts val="0"/>
              </a:spcBef>
            </a:pPr>
            <a:r>
              <a:rPr lang="en-US" sz="1600">
                <a:ea typeface="+mn-lt"/>
                <a:cs typeface="+mn-lt"/>
              </a:rPr>
              <a:t>CTE Auto-Calculation</a:t>
            </a:r>
          </a:p>
          <a:p>
            <a:pPr lvl="2" fontAlgn="base">
              <a:spcBef>
                <a:spcPts val="0"/>
              </a:spcBef>
            </a:pPr>
            <a:r>
              <a:rPr lang="en-US" sz="1600">
                <a:ea typeface="+mn-lt"/>
                <a:cs typeface="+mn-lt"/>
              </a:rPr>
              <a:t>Submission Reminders</a:t>
            </a:r>
          </a:p>
          <a:p>
            <a:pPr lvl="2" fontAlgn="base">
              <a:spcBef>
                <a:spcPts val="0"/>
              </a:spcBef>
            </a:pPr>
            <a:r>
              <a:rPr lang="en-US" sz="1600">
                <a:ea typeface="+mn-lt"/>
                <a:cs typeface="+mn-lt"/>
              </a:rPr>
              <a:t>Submission Updates​</a:t>
            </a:r>
          </a:p>
          <a:p>
            <a:pPr lvl="2" fontAlgn="base">
              <a:spcBef>
                <a:spcPts val="0"/>
              </a:spcBef>
            </a:pPr>
            <a:r>
              <a:rPr lang="en-US" sz="1600">
                <a:ea typeface="+mn-lt"/>
                <a:cs typeface="+mn-lt"/>
              </a:rPr>
              <a:t>Current Known Issues</a:t>
            </a:r>
          </a:p>
          <a:p>
            <a:pPr lvl="1">
              <a:lnSpc>
                <a:spcPct val="107000"/>
              </a:lnSpc>
              <a:spcBef>
                <a:spcPts val="0"/>
              </a:spcBef>
            </a:pPr>
            <a:r>
              <a:rPr lang="en-US" sz="2000">
                <a:ea typeface="+mn-lt"/>
                <a:cs typeface="+mn-lt"/>
              </a:rPr>
              <a:t>2021-2022</a:t>
            </a:r>
          </a:p>
          <a:p>
            <a:pPr lvl="2">
              <a:lnSpc>
                <a:spcPct val="107000"/>
              </a:lnSpc>
              <a:spcBef>
                <a:spcPts val="0"/>
              </a:spcBef>
            </a:pPr>
            <a:r>
              <a:rPr lang="en-US" sz="1600">
                <a:ea typeface="+mn-lt"/>
                <a:cs typeface="+mn-lt"/>
              </a:rPr>
              <a:t>Expanded Learning Opportunities</a:t>
            </a:r>
          </a:p>
          <a:p>
            <a:pPr lvl="2">
              <a:lnSpc>
                <a:spcPct val="107000"/>
              </a:lnSpc>
              <a:spcBef>
                <a:spcPts val="0"/>
              </a:spcBef>
            </a:pPr>
            <a:r>
              <a:rPr lang="en-US" sz="1600">
                <a:ea typeface="+mn-lt"/>
                <a:cs typeface="+mn-lt"/>
              </a:rPr>
              <a:t>Crisis Codes</a:t>
            </a:r>
          </a:p>
          <a:p>
            <a:pPr lvl="2">
              <a:lnSpc>
                <a:spcPct val="107000"/>
              </a:lnSpc>
              <a:spcBef>
                <a:spcPts val="0"/>
              </a:spcBef>
            </a:pPr>
            <a:r>
              <a:rPr lang="en-US" sz="1600">
                <a:ea typeface="+mn-lt"/>
                <a:cs typeface="+mn-lt"/>
              </a:rPr>
              <a:t>Industry Based Certification</a:t>
            </a:r>
          </a:p>
          <a:p>
            <a:pPr lvl="2">
              <a:lnSpc>
                <a:spcPct val="107000"/>
              </a:lnSpc>
              <a:spcBef>
                <a:spcPts val="0"/>
              </a:spcBef>
            </a:pPr>
            <a:r>
              <a:rPr lang="en-US" sz="1600">
                <a:ea typeface="+mn-lt"/>
                <a:cs typeface="+mn-lt"/>
              </a:rPr>
              <a:t>Leaver Definition Update</a:t>
            </a:r>
          </a:p>
          <a:p>
            <a:pPr lvl="1" fontAlgn="base"/>
            <a:r>
              <a:rPr lang="en-US" sz="2000" b="1">
                <a:ea typeface="+mn-lt"/>
                <a:cs typeface="+mn-lt"/>
              </a:rPr>
              <a:t>2022-2023</a:t>
            </a:r>
          </a:p>
          <a:p>
            <a:pPr lvl="2" fontAlgn="base"/>
            <a:r>
              <a:rPr lang="en-US" sz="1600" b="1">
                <a:ea typeface="+mn-lt"/>
                <a:cs typeface="+mn-lt"/>
              </a:rPr>
              <a:t>Financial Aid Application Early Notice</a:t>
            </a:r>
          </a:p>
          <a:p>
            <a:pPr lvl="1" fontAlgn="base">
              <a:spcBef>
                <a:spcPts val="300"/>
              </a:spcBef>
            </a:pPr>
            <a:r>
              <a:rPr lang="en-US" sz="2000">
                <a:solidFill>
                  <a:srgbClr val="0D6CB9"/>
                </a:solidFill>
                <a:latin typeface="Calibri" panose="020F0502020204030204" pitchFamily="34" charset="0"/>
              </a:rPr>
              <a:t>Timeline​</a:t>
            </a:r>
          </a:p>
          <a:p>
            <a:pPr lvl="1" fontAlgn="base">
              <a:spcBef>
                <a:spcPts val="300"/>
              </a:spcBef>
            </a:pPr>
            <a:r>
              <a:rPr lang="en-US" sz="2000">
                <a:solidFill>
                  <a:srgbClr val="0D6CB9"/>
                </a:solidFill>
                <a:latin typeface="Calibri" panose="020F0502020204030204" pitchFamily="34" charset="0"/>
              </a:rPr>
              <a:t>Technical Resources</a:t>
            </a:r>
            <a:endParaRPr lang="en-US">
              <a:solidFill>
                <a:srgbClr val="0D6CB9"/>
              </a:solidFill>
              <a:latin typeface="Calibri" panose="020F0502020204030204" pitchFamily="34" charset="0"/>
            </a:endParaRPr>
          </a:p>
        </p:txBody>
      </p:sp>
    </p:spTree>
    <p:extLst>
      <p:ext uri="{BB962C8B-B14F-4D97-AF65-F5344CB8AC3E}">
        <p14:creationId xmlns:p14="http://schemas.microsoft.com/office/powerpoint/2010/main" val="2908026960"/>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3F6CE2FE-F02B-461B-8C8F-E1DFA26F0ED4}"/>
              </a:ext>
            </a:extLst>
          </p:cNvPr>
          <p:cNvSpPr>
            <a:spLocks noGrp="1"/>
          </p:cNvSpPr>
          <p:nvPr>
            <p:ph idx="1"/>
          </p:nvPr>
        </p:nvSpPr>
        <p:spPr>
          <a:xfrm>
            <a:off x="2347415" y="1168924"/>
            <a:ext cx="8988726" cy="5288437"/>
          </a:xfrm>
        </p:spPr>
        <p:txBody>
          <a:bodyPr lIns="91440" tIns="45720" rIns="91440" bIns="45720" anchor="t"/>
          <a:lstStyle/>
          <a:p>
            <a:pPr marL="0" indent="0" algn="l">
              <a:buNone/>
            </a:pPr>
            <a:r>
              <a:rPr lang="en-US" b="1">
                <a:solidFill>
                  <a:schemeClr val="accent1"/>
                </a:solidFill>
                <a:ea typeface="+mn-lt"/>
                <a:cs typeface="+mn-lt"/>
              </a:rPr>
              <a:t>Background</a:t>
            </a:r>
            <a:r>
              <a:rPr lang="en-US" sz="2400" b="1">
                <a:solidFill>
                  <a:schemeClr val="accent1"/>
                </a:solidFill>
                <a:ea typeface="+mn-lt"/>
                <a:cs typeface="+mn-lt"/>
              </a:rPr>
              <a:t>:</a:t>
            </a:r>
          </a:p>
          <a:p>
            <a:pPr marL="0" indent="0" algn="l">
              <a:buNone/>
            </a:pPr>
            <a:endParaRPr lang="en-US" sz="2400" b="1">
              <a:solidFill>
                <a:schemeClr val="accent1"/>
              </a:solidFill>
              <a:ea typeface="+mn-lt"/>
              <a:cs typeface="+mn-lt"/>
            </a:endParaRPr>
          </a:p>
          <a:p>
            <a:pPr algn="l"/>
            <a:r>
              <a:rPr lang="en-US" sz="2000">
                <a:solidFill>
                  <a:schemeClr val="accent1"/>
                </a:solidFill>
                <a:ea typeface="+mn-lt"/>
                <a:cs typeface="+mn-lt"/>
              </a:rPr>
              <a:t>The Texas Commission on Public School Finance identified that many Texas students are not applying for financial aid and as a result there has been a drop in college enrollment. House Bill 3 (HB3) added to Texas Education Code (TEC §28.0256) the requirement that prior to graduating from high school, all students must complete and submit either a free application for federal student aid (FAFSA), a Texas application for state financial aid (TASFA) or opt out of the requirement.</a:t>
            </a:r>
          </a:p>
          <a:p>
            <a:pPr algn="l"/>
            <a:r>
              <a:rPr lang="en-US" sz="2000">
                <a:solidFill>
                  <a:schemeClr val="accent1"/>
                </a:solidFill>
                <a:ea typeface="+mn-lt"/>
                <a:cs typeface="+mn-lt"/>
              </a:rPr>
              <a:t>To align with this legislative mandate, the Standards and Support Division in collaboration with the Curriculum Division and Beyond Grad Support team requested the addition of new data elements and code tables in both the PEIMS Fall submission and the Texas Records Exchange (TREx) to support this reporting requirement.</a:t>
            </a:r>
          </a:p>
          <a:p>
            <a:r>
              <a:rPr lang="en-US" sz="2000">
                <a:solidFill>
                  <a:schemeClr val="accent1"/>
                </a:solidFill>
                <a:ea typeface="+mn-lt"/>
                <a:cs typeface="+mn-lt"/>
              </a:rPr>
              <a:t>Beginning in the 2022-2023 school year, TSDS PEIMS will collect a new mandatory data element labeled FINANCIAL-AID-APPLICATION-CODE on all 2021-2022 graduates.</a:t>
            </a:r>
          </a:p>
          <a:p>
            <a:endParaRPr lang="en-US">
              <a:cs typeface="Calibri"/>
            </a:endParaRPr>
          </a:p>
        </p:txBody>
      </p:sp>
      <p:sp>
        <p:nvSpPr>
          <p:cNvPr id="8" name="Title 2">
            <a:extLst>
              <a:ext uri="{FF2B5EF4-FFF2-40B4-BE49-F238E27FC236}">
                <a16:creationId xmlns:a16="http://schemas.microsoft.com/office/drawing/2014/main" id="{A01124EC-E8C9-46AB-84FC-8032648E4308}"/>
              </a:ext>
            </a:extLst>
          </p:cNvPr>
          <p:cNvSpPr>
            <a:spLocks noGrp="1"/>
          </p:cNvSpPr>
          <p:nvPr>
            <p:ph type="title"/>
          </p:nvPr>
        </p:nvSpPr>
        <p:spPr>
          <a:xfrm>
            <a:off x="2201841" y="167275"/>
            <a:ext cx="9839738" cy="751350"/>
          </a:xfrm>
        </p:spPr>
        <p:txBody>
          <a:bodyPr>
            <a:noAutofit/>
          </a:bodyPr>
          <a:lstStyle/>
          <a:p>
            <a:r>
              <a:rPr lang="en-US" sz="3000">
                <a:cs typeface="Calibri"/>
              </a:rPr>
              <a:t>Graduate Financial Aid Application: 2022-2023 Early Notice</a:t>
            </a:r>
            <a:endParaRPr lang="en-US" sz="3000"/>
          </a:p>
        </p:txBody>
      </p:sp>
    </p:spTree>
    <p:extLst>
      <p:ext uri="{BB962C8B-B14F-4D97-AF65-F5344CB8AC3E}">
        <p14:creationId xmlns:p14="http://schemas.microsoft.com/office/powerpoint/2010/main" val="3055683919"/>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3F6CE2FE-F02B-461B-8C8F-E1DFA26F0ED4}"/>
              </a:ext>
            </a:extLst>
          </p:cNvPr>
          <p:cNvSpPr>
            <a:spLocks noGrp="1"/>
          </p:cNvSpPr>
          <p:nvPr>
            <p:ph idx="1"/>
          </p:nvPr>
        </p:nvSpPr>
        <p:spPr>
          <a:xfrm>
            <a:off x="2178685" y="1253331"/>
            <a:ext cx="8988726" cy="4351338"/>
          </a:xfrm>
        </p:spPr>
        <p:txBody>
          <a:bodyPr lIns="91440" tIns="45720" rIns="91440" bIns="45720" anchor="t"/>
          <a:lstStyle/>
          <a:p>
            <a:pPr marL="0" indent="0">
              <a:buNone/>
            </a:pPr>
            <a:r>
              <a:rPr lang="en-US" sz="2400">
                <a:solidFill>
                  <a:schemeClr val="accent1"/>
                </a:solidFill>
                <a:ea typeface="+mn-lt"/>
                <a:cs typeface="+mn-lt"/>
              </a:rPr>
              <a:t>2022-2023 Student Graduate Data Collection: </a:t>
            </a:r>
          </a:p>
          <a:p>
            <a:r>
              <a:rPr lang="en-US" sz="2400">
                <a:solidFill>
                  <a:schemeClr val="accent1"/>
                </a:solidFill>
                <a:ea typeface="+mn-lt"/>
                <a:cs typeface="+mn-lt"/>
              </a:rPr>
              <a:t>FINANCIAL-AID-APPLICATION-CODE (E17XX) </a:t>
            </a:r>
          </a:p>
          <a:p>
            <a:pPr marL="0" indent="0">
              <a:buNone/>
            </a:pPr>
            <a:endParaRPr lang="en-US" sz="2400">
              <a:solidFill>
                <a:schemeClr val="accent1"/>
              </a:solidFill>
              <a:ea typeface="+mn-lt"/>
              <a:cs typeface="+mn-lt"/>
            </a:endParaRPr>
          </a:p>
        </p:txBody>
      </p:sp>
      <p:sp>
        <p:nvSpPr>
          <p:cNvPr id="3" name="Title 2">
            <a:extLst>
              <a:ext uri="{FF2B5EF4-FFF2-40B4-BE49-F238E27FC236}">
                <a16:creationId xmlns:a16="http://schemas.microsoft.com/office/drawing/2014/main" id="{06942845-BD5A-42C5-A5C4-13339DD507AB}"/>
              </a:ext>
            </a:extLst>
          </p:cNvPr>
          <p:cNvSpPr>
            <a:spLocks noGrp="1"/>
          </p:cNvSpPr>
          <p:nvPr>
            <p:ph type="title"/>
          </p:nvPr>
        </p:nvSpPr>
        <p:spPr>
          <a:xfrm>
            <a:off x="2201841" y="167275"/>
            <a:ext cx="9839738" cy="751350"/>
          </a:xfrm>
        </p:spPr>
        <p:txBody>
          <a:bodyPr>
            <a:noAutofit/>
          </a:bodyPr>
          <a:lstStyle/>
          <a:p>
            <a:r>
              <a:rPr lang="en-US">
                <a:cs typeface="Calibri"/>
              </a:rPr>
              <a:t>Graduate Financial Aid Application: Data Elements</a:t>
            </a:r>
            <a:endParaRPr lang="en-US"/>
          </a:p>
        </p:txBody>
      </p:sp>
      <p:pic>
        <p:nvPicPr>
          <p:cNvPr id="5" name="Picture 4" descr="Table&#10;&#10;Description automatically generated">
            <a:extLst>
              <a:ext uri="{FF2B5EF4-FFF2-40B4-BE49-F238E27FC236}">
                <a16:creationId xmlns:a16="http://schemas.microsoft.com/office/drawing/2014/main" id="{04348F28-31F7-4D4C-A556-F07B56CF9A7F}"/>
              </a:ext>
            </a:extLst>
          </p:cNvPr>
          <p:cNvPicPr>
            <a:picLocks noChangeAspect="1"/>
          </p:cNvPicPr>
          <p:nvPr/>
        </p:nvPicPr>
        <p:blipFill>
          <a:blip r:embed="rId2"/>
          <a:stretch>
            <a:fillRect/>
          </a:stretch>
        </p:blipFill>
        <p:spPr>
          <a:xfrm>
            <a:off x="2201841" y="2347125"/>
            <a:ext cx="8733962" cy="3371400"/>
          </a:xfrm>
          <a:prstGeom prst="rect">
            <a:avLst/>
          </a:prstGeom>
        </p:spPr>
      </p:pic>
    </p:spTree>
    <p:extLst>
      <p:ext uri="{BB962C8B-B14F-4D97-AF65-F5344CB8AC3E}">
        <p14:creationId xmlns:p14="http://schemas.microsoft.com/office/powerpoint/2010/main" val="409530907"/>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3F6CE2FE-F02B-461B-8C8F-E1DFA26F0ED4}"/>
              </a:ext>
            </a:extLst>
          </p:cNvPr>
          <p:cNvSpPr>
            <a:spLocks noGrp="1"/>
          </p:cNvSpPr>
          <p:nvPr>
            <p:ph idx="1"/>
          </p:nvPr>
        </p:nvSpPr>
        <p:spPr>
          <a:xfrm>
            <a:off x="2178685" y="1253331"/>
            <a:ext cx="8988726" cy="4351338"/>
          </a:xfrm>
        </p:spPr>
        <p:txBody>
          <a:bodyPr lIns="91440" tIns="45720" rIns="91440" bIns="45720" anchor="t"/>
          <a:lstStyle/>
          <a:p>
            <a:pPr marL="0" indent="0">
              <a:buNone/>
            </a:pPr>
            <a:r>
              <a:rPr lang="en-US" sz="2400">
                <a:solidFill>
                  <a:schemeClr val="accent1"/>
                </a:solidFill>
                <a:ea typeface="+mn-lt"/>
                <a:cs typeface="+mn-lt"/>
              </a:rPr>
              <a:t>2022-2023 Student Graduate Data Collection: </a:t>
            </a:r>
          </a:p>
          <a:p>
            <a:r>
              <a:rPr lang="en-US" sz="2400">
                <a:solidFill>
                  <a:schemeClr val="accent1"/>
                </a:solidFill>
                <a:ea typeface="+mn-lt"/>
                <a:cs typeface="+mn-lt"/>
              </a:rPr>
              <a:t>StudentGraduationProgramExtension complex type: </a:t>
            </a:r>
          </a:p>
          <a:p>
            <a:pPr marL="0" indent="0">
              <a:buNone/>
            </a:pPr>
            <a:endParaRPr lang="en-US" sz="2400">
              <a:solidFill>
                <a:schemeClr val="accent1"/>
              </a:solidFill>
              <a:ea typeface="+mn-lt"/>
              <a:cs typeface="+mn-lt"/>
            </a:endParaRPr>
          </a:p>
        </p:txBody>
      </p:sp>
      <p:sp>
        <p:nvSpPr>
          <p:cNvPr id="3" name="Title 2">
            <a:extLst>
              <a:ext uri="{FF2B5EF4-FFF2-40B4-BE49-F238E27FC236}">
                <a16:creationId xmlns:a16="http://schemas.microsoft.com/office/drawing/2014/main" id="{06942845-BD5A-42C5-A5C4-13339DD507AB}"/>
              </a:ext>
            </a:extLst>
          </p:cNvPr>
          <p:cNvSpPr>
            <a:spLocks noGrp="1"/>
          </p:cNvSpPr>
          <p:nvPr>
            <p:ph type="title"/>
          </p:nvPr>
        </p:nvSpPr>
        <p:spPr>
          <a:xfrm>
            <a:off x="2201841" y="167275"/>
            <a:ext cx="9839738" cy="751350"/>
          </a:xfrm>
        </p:spPr>
        <p:txBody>
          <a:bodyPr>
            <a:noAutofit/>
          </a:bodyPr>
          <a:lstStyle/>
          <a:p>
            <a:r>
              <a:rPr lang="en-US">
                <a:cs typeface="Calibri"/>
              </a:rPr>
              <a:t>Graduate Financial Aid Application: Data Elements</a:t>
            </a:r>
            <a:endParaRPr lang="en-US"/>
          </a:p>
        </p:txBody>
      </p:sp>
      <p:pic>
        <p:nvPicPr>
          <p:cNvPr id="5" name="Picture 4" descr="Table&#10;&#10;Description automatically generated">
            <a:extLst>
              <a:ext uri="{FF2B5EF4-FFF2-40B4-BE49-F238E27FC236}">
                <a16:creationId xmlns:a16="http://schemas.microsoft.com/office/drawing/2014/main" id="{212A10BC-F094-4D4B-83E4-98711B8A76F8}"/>
              </a:ext>
            </a:extLst>
          </p:cNvPr>
          <p:cNvPicPr>
            <a:picLocks noChangeAspect="1"/>
          </p:cNvPicPr>
          <p:nvPr/>
        </p:nvPicPr>
        <p:blipFill>
          <a:blip r:embed="rId2"/>
          <a:stretch>
            <a:fillRect/>
          </a:stretch>
        </p:blipFill>
        <p:spPr>
          <a:xfrm>
            <a:off x="2405524" y="2176439"/>
            <a:ext cx="7380952" cy="4514286"/>
          </a:xfrm>
          <a:prstGeom prst="rect">
            <a:avLst/>
          </a:prstGeom>
        </p:spPr>
      </p:pic>
    </p:spTree>
    <p:extLst>
      <p:ext uri="{BB962C8B-B14F-4D97-AF65-F5344CB8AC3E}">
        <p14:creationId xmlns:p14="http://schemas.microsoft.com/office/powerpoint/2010/main" val="197626977"/>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3F6CE2FE-F02B-461B-8C8F-E1DFA26F0ED4}"/>
              </a:ext>
            </a:extLst>
          </p:cNvPr>
          <p:cNvSpPr>
            <a:spLocks noGrp="1"/>
          </p:cNvSpPr>
          <p:nvPr>
            <p:ph idx="1"/>
          </p:nvPr>
        </p:nvSpPr>
        <p:spPr>
          <a:xfrm>
            <a:off x="2178685" y="1253331"/>
            <a:ext cx="8988726" cy="4351338"/>
          </a:xfrm>
        </p:spPr>
        <p:txBody>
          <a:bodyPr lIns="91440" tIns="45720" rIns="91440" bIns="45720" anchor="t"/>
          <a:lstStyle/>
          <a:p>
            <a:pPr marL="0" indent="0">
              <a:buNone/>
            </a:pPr>
            <a:r>
              <a:rPr lang="en-US" sz="2400">
                <a:solidFill>
                  <a:schemeClr val="accent1"/>
                </a:solidFill>
                <a:ea typeface="+mn-lt"/>
                <a:cs typeface="+mn-lt"/>
              </a:rPr>
              <a:t>2022-2023 Student Graduate Data Collection: </a:t>
            </a:r>
          </a:p>
          <a:p>
            <a:r>
              <a:rPr lang="en-US" sz="2400">
                <a:solidFill>
                  <a:schemeClr val="accent1"/>
                </a:solidFill>
                <a:ea typeface="+mn-lt"/>
                <a:cs typeface="+mn-lt"/>
              </a:rPr>
              <a:t>FINANCIAL-AID-APPLICATION-CODE table: </a:t>
            </a:r>
          </a:p>
          <a:p>
            <a:pPr marL="0" indent="0">
              <a:buNone/>
            </a:pPr>
            <a:endParaRPr lang="en-US" sz="2400">
              <a:solidFill>
                <a:schemeClr val="accent1"/>
              </a:solidFill>
              <a:ea typeface="+mn-lt"/>
              <a:cs typeface="+mn-lt"/>
            </a:endParaRPr>
          </a:p>
        </p:txBody>
      </p:sp>
      <p:sp>
        <p:nvSpPr>
          <p:cNvPr id="3" name="Title 2">
            <a:extLst>
              <a:ext uri="{FF2B5EF4-FFF2-40B4-BE49-F238E27FC236}">
                <a16:creationId xmlns:a16="http://schemas.microsoft.com/office/drawing/2014/main" id="{06942845-BD5A-42C5-A5C4-13339DD507AB}"/>
              </a:ext>
            </a:extLst>
          </p:cNvPr>
          <p:cNvSpPr>
            <a:spLocks noGrp="1"/>
          </p:cNvSpPr>
          <p:nvPr>
            <p:ph type="title"/>
          </p:nvPr>
        </p:nvSpPr>
        <p:spPr>
          <a:xfrm>
            <a:off x="2201841" y="167275"/>
            <a:ext cx="9839738" cy="751350"/>
          </a:xfrm>
        </p:spPr>
        <p:txBody>
          <a:bodyPr>
            <a:noAutofit/>
          </a:bodyPr>
          <a:lstStyle/>
          <a:p>
            <a:r>
              <a:rPr lang="en-US">
                <a:cs typeface="Calibri"/>
              </a:rPr>
              <a:t>Graduate Financial Aid Application: Data Elements</a:t>
            </a:r>
            <a:endParaRPr lang="en-US"/>
          </a:p>
        </p:txBody>
      </p:sp>
      <p:pic>
        <p:nvPicPr>
          <p:cNvPr id="5" name="Picture 4" descr="Table&#10;&#10;Description automatically generated">
            <a:extLst>
              <a:ext uri="{FF2B5EF4-FFF2-40B4-BE49-F238E27FC236}">
                <a16:creationId xmlns:a16="http://schemas.microsoft.com/office/drawing/2014/main" id="{93124AE6-A66B-4F9B-B846-8FE3D6F73EBA}"/>
              </a:ext>
            </a:extLst>
          </p:cNvPr>
          <p:cNvPicPr>
            <a:picLocks noChangeAspect="1"/>
          </p:cNvPicPr>
          <p:nvPr/>
        </p:nvPicPr>
        <p:blipFill>
          <a:blip r:embed="rId2"/>
          <a:stretch>
            <a:fillRect/>
          </a:stretch>
        </p:blipFill>
        <p:spPr>
          <a:xfrm>
            <a:off x="1980548" y="2831552"/>
            <a:ext cx="9748599" cy="1765131"/>
          </a:xfrm>
          <a:prstGeom prst="rect">
            <a:avLst/>
          </a:prstGeom>
        </p:spPr>
      </p:pic>
    </p:spTree>
    <p:extLst>
      <p:ext uri="{BB962C8B-B14F-4D97-AF65-F5344CB8AC3E}">
        <p14:creationId xmlns:p14="http://schemas.microsoft.com/office/powerpoint/2010/main" val="942563031"/>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3F6CE2FE-F02B-461B-8C8F-E1DFA26F0ED4}"/>
              </a:ext>
            </a:extLst>
          </p:cNvPr>
          <p:cNvSpPr>
            <a:spLocks noGrp="1"/>
          </p:cNvSpPr>
          <p:nvPr>
            <p:ph idx="1"/>
          </p:nvPr>
        </p:nvSpPr>
        <p:spPr>
          <a:xfrm>
            <a:off x="1967062" y="1090355"/>
            <a:ext cx="8988726" cy="4351338"/>
          </a:xfrm>
        </p:spPr>
        <p:txBody>
          <a:bodyPr lIns="91440" tIns="45720" rIns="91440" bIns="45720" anchor="t"/>
          <a:lstStyle/>
          <a:p>
            <a:pPr marL="0" indent="0">
              <a:buNone/>
            </a:pPr>
            <a:r>
              <a:rPr lang="en-US" b="1">
                <a:solidFill>
                  <a:schemeClr val="accent1"/>
                </a:solidFill>
                <a:ea typeface="+mn-lt"/>
                <a:cs typeface="+mn-lt"/>
              </a:rPr>
              <a:t>TSDS PEIMS Reports Updates: </a:t>
            </a:r>
          </a:p>
          <a:p>
            <a:pPr marL="461963"/>
            <a:r>
              <a:rPr lang="en-US" sz="2400">
                <a:solidFill>
                  <a:schemeClr val="accent1"/>
                </a:solidFill>
                <a:ea typeface="+mn-lt"/>
                <a:cs typeface="+mn-lt"/>
              </a:rPr>
              <a:t>PDM1-120-018 - Foundation High School Program Graduate Roster</a:t>
            </a:r>
          </a:p>
        </p:txBody>
      </p:sp>
      <p:sp>
        <p:nvSpPr>
          <p:cNvPr id="7" name="Title 2">
            <a:extLst>
              <a:ext uri="{FF2B5EF4-FFF2-40B4-BE49-F238E27FC236}">
                <a16:creationId xmlns:a16="http://schemas.microsoft.com/office/drawing/2014/main" id="{1D4B7C1D-FFEA-4BDF-BAE5-432705B82B7D}"/>
              </a:ext>
            </a:extLst>
          </p:cNvPr>
          <p:cNvSpPr>
            <a:spLocks noGrp="1"/>
          </p:cNvSpPr>
          <p:nvPr>
            <p:ph type="title"/>
          </p:nvPr>
        </p:nvSpPr>
        <p:spPr>
          <a:xfrm>
            <a:off x="2201841" y="167275"/>
            <a:ext cx="9630770" cy="751350"/>
          </a:xfrm>
        </p:spPr>
        <p:txBody>
          <a:bodyPr/>
          <a:lstStyle/>
          <a:p>
            <a:r>
              <a:rPr lang="en-US">
                <a:cs typeface="Calibri"/>
              </a:rPr>
              <a:t>Graduate Financial Aid Application: Reports</a:t>
            </a:r>
            <a:endParaRPr lang="en-US"/>
          </a:p>
        </p:txBody>
      </p:sp>
      <p:pic>
        <p:nvPicPr>
          <p:cNvPr id="3" name="Picture 2" descr="Graphical user interface&#10;&#10;Description automatically generated">
            <a:extLst>
              <a:ext uri="{FF2B5EF4-FFF2-40B4-BE49-F238E27FC236}">
                <a16:creationId xmlns:a16="http://schemas.microsoft.com/office/drawing/2014/main" id="{4E626C9D-3C7A-4BD4-A220-9E8F637F8F7F}"/>
              </a:ext>
            </a:extLst>
          </p:cNvPr>
          <p:cNvPicPr>
            <a:picLocks noChangeAspect="1"/>
          </p:cNvPicPr>
          <p:nvPr/>
        </p:nvPicPr>
        <p:blipFill>
          <a:blip r:embed="rId2"/>
          <a:stretch>
            <a:fillRect/>
          </a:stretch>
        </p:blipFill>
        <p:spPr>
          <a:xfrm>
            <a:off x="2229871" y="2329314"/>
            <a:ext cx="9097594" cy="3284109"/>
          </a:xfrm>
          <a:prstGeom prst="rect">
            <a:avLst/>
          </a:prstGeom>
        </p:spPr>
      </p:pic>
      <p:sp>
        <p:nvSpPr>
          <p:cNvPr id="5" name="Rectangle 4">
            <a:extLst>
              <a:ext uri="{FF2B5EF4-FFF2-40B4-BE49-F238E27FC236}">
                <a16:creationId xmlns:a16="http://schemas.microsoft.com/office/drawing/2014/main" id="{6A5E4320-BC58-4CD0-902A-02EF5AB7A1A5}"/>
              </a:ext>
              <a:ext uri="{C183D7F6-B498-43B3-948B-1728B52AA6E4}">
                <adec:decorative xmlns:adec="http://schemas.microsoft.com/office/drawing/2017/decorative" val="1"/>
              </a:ext>
            </a:extLst>
          </p:cNvPr>
          <p:cNvSpPr/>
          <p:nvPr/>
        </p:nvSpPr>
        <p:spPr>
          <a:xfrm>
            <a:off x="10549288" y="3609474"/>
            <a:ext cx="490889" cy="1126155"/>
          </a:xfrm>
          <a:prstGeom prst="rect">
            <a:avLst/>
          </a:prstGeom>
          <a:noFill/>
          <a:ln w="28575">
            <a:solidFill>
              <a:srgbClr val="F1603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056447781"/>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3F6CE2FE-F02B-461B-8C8F-E1DFA26F0ED4}"/>
              </a:ext>
            </a:extLst>
          </p:cNvPr>
          <p:cNvSpPr>
            <a:spLocks noGrp="1"/>
          </p:cNvSpPr>
          <p:nvPr>
            <p:ph idx="1"/>
          </p:nvPr>
        </p:nvSpPr>
        <p:spPr>
          <a:xfrm>
            <a:off x="1967062" y="1128856"/>
            <a:ext cx="8988726" cy="4351338"/>
          </a:xfrm>
        </p:spPr>
        <p:txBody>
          <a:bodyPr lIns="91440" tIns="45720" rIns="91440" bIns="45720" anchor="t"/>
          <a:lstStyle/>
          <a:p>
            <a:pPr marL="0" indent="0">
              <a:buNone/>
            </a:pPr>
            <a:r>
              <a:rPr lang="en-US" b="1">
                <a:solidFill>
                  <a:schemeClr val="accent1"/>
                </a:solidFill>
                <a:ea typeface="+mn-lt"/>
                <a:cs typeface="+mn-lt"/>
              </a:rPr>
              <a:t>TSDS PEIMS Reports Updates: </a:t>
            </a:r>
          </a:p>
          <a:p>
            <a:pPr marL="461963"/>
            <a:r>
              <a:rPr lang="en-US" sz="2400">
                <a:solidFill>
                  <a:schemeClr val="accent1"/>
                </a:solidFill>
                <a:ea typeface="+mn-lt"/>
                <a:cs typeface="+mn-lt"/>
              </a:rPr>
              <a:t>PDM1-124-007 - Graduate Roster by Graduation Type</a:t>
            </a:r>
            <a:endParaRPr lang="en-US" sz="3200">
              <a:cs typeface="Calibri"/>
            </a:endParaRPr>
          </a:p>
        </p:txBody>
      </p:sp>
      <p:sp>
        <p:nvSpPr>
          <p:cNvPr id="7" name="Title 2">
            <a:extLst>
              <a:ext uri="{FF2B5EF4-FFF2-40B4-BE49-F238E27FC236}">
                <a16:creationId xmlns:a16="http://schemas.microsoft.com/office/drawing/2014/main" id="{1D4B7C1D-FFEA-4BDF-BAE5-432705B82B7D}"/>
              </a:ext>
            </a:extLst>
          </p:cNvPr>
          <p:cNvSpPr>
            <a:spLocks noGrp="1"/>
          </p:cNvSpPr>
          <p:nvPr>
            <p:ph type="title"/>
          </p:nvPr>
        </p:nvSpPr>
        <p:spPr>
          <a:xfrm>
            <a:off x="2201841" y="167275"/>
            <a:ext cx="9630770" cy="751350"/>
          </a:xfrm>
        </p:spPr>
        <p:txBody>
          <a:bodyPr/>
          <a:lstStyle/>
          <a:p>
            <a:r>
              <a:rPr lang="en-US">
                <a:cs typeface="Calibri"/>
              </a:rPr>
              <a:t>Graduate Financial Aid Application: Reports</a:t>
            </a:r>
            <a:endParaRPr lang="en-US"/>
          </a:p>
        </p:txBody>
      </p:sp>
      <p:pic>
        <p:nvPicPr>
          <p:cNvPr id="3" name="Picture 2" descr="A picture containing graphical user interface&#10;&#10;Description automatically generated">
            <a:extLst>
              <a:ext uri="{FF2B5EF4-FFF2-40B4-BE49-F238E27FC236}">
                <a16:creationId xmlns:a16="http://schemas.microsoft.com/office/drawing/2014/main" id="{2D893DAD-96B3-41B8-969B-94D38E4FC94F}"/>
              </a:ext>
            </a:extLst>
          </p:cNvPr>
          <p:cNvPicPr>
            <a:picLocks noChangeAspect="1"/>
          </p:cNvPicPr>
          <p:nvPr/>
        </p:nvPicPr>
        <p:blipFill>
          <a:blip r:embed="rId2"/>
          <a:stretch>
            <a:fillRect/>
          </a:stretch>
        </p:blipFill>
        <p:spPr>
          <a:xfrm>
            <a:off x="2345638" y="2481310"/>
            <a:ext cx="9329958" cy="3247834"/>
          </a:xfrm>
          <a:prstGeom prst="rect">
            <a:avLst/>
          </a:prstGeom>
        </p:spPr>
      </p:pic>
      <p:sp>
        <p:nvSpPr>
          <p:cNvPr id="6" name="Rectangle 5">
            <a:extLst>
              <a:ext uri="{FF2B5EF4-FFF2-40B4-BE49-F238E27FC236}">
                <a16:creationId xmlns:a16="http://schemas.microsoft.com/office/drawing/2014/main" id="{1A04076C-D690-4DCA-A26C-EF22DA050C5F}"/>
              </a:ext>
              <a:ext uri="{C183D7F6-B498-43B3-948B-1728B52AA6E4}">
                <adec:decorative xmlns:adec="http://schemas.microsoft.com/office/drawing/2017/decorative" val="1"/>
              </a:ext>
            </a:extLst>
          </p:cNvPr>
          <p:cNvSpPr/>
          <p:nvPr/>
        </p:nvSpPr>
        <p:spPr>
          <a:xfrm>
            <a:off x="10710343" y="3686476"/>
            <a:ext cx="490889" cy="1126155"/>
          </a:xfrm>
          <a:prstGeom prst="rect">
            <a:avLst/>
          </a:prstGeom>
          <a:noFill/>
          <a:ln w="28575">
            <a:solidFill>
              <a:srgbClr val="F1603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57812804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99CCEBF0-39D5-4C40-A33A-F38722241062}"/>
              </a:ext>
            </a:extLst>
          </p:cNvPr>
          <p:cNvSpPr>
            <a:spLocks noGrp="1"/>
          </p:cNvSpPr>
          <p:nvPr>
            <p:ph idx="1"/>
          </p:nvPr>
        </p:nvSpPr>
        <p:spPr>
          <a:xfrm>
            <a:off x="2347415" y="1121790"/>
            <a:ext cx="8988726" cy="5307290"/>
          </a:xfrm>
        </p:spPr>
        <p:txBody>
          <a:bodyPr lIns="91440" tIns="45720" rIns="91440" bIns="45720" anchor="t"/>
          <a:lstStyle/>
          <a:p>
            <a:pPr marL="0" lvl="1" indent="0" fontAlgn="base">
              <a:spcBef>
                <a:spcPts val="1000"/>
              </a:spcBef>
              <a:buClr>
                <a:schemeClr val="accent2"/>
              </a:buClr>
              <a:buNone/>
            </a:pPr>
            <a:r>
              <a:rPr lang="en-US" b="1">
                <a:solidFill>
                  <a:schemeClr val="accent1"/>
                </a:solidFill>
                <a:ea typeface="+mn-lt"/>
                <a:cs typeface="+mn-lt"/>
              </a:rPr>
              <a:t>TRUANCY-COMPLAINT-FILED-INDICATOR-CODE (E1659) is reported if the LEA files against a parent or legal guardian. What does the LEA report if a complaint is filed against only the student?</a:t>
            </a:r>
          </a:p>
          <a:p>
            <a:pPr marL="571500" lvl="1" indent="0">
              <a:buNone/>
            </a:pPr>
            <a:endParaRPr lang="en-US" sz="2000">
              <a:solidFill>
                <a:schemeClr val="accent1"/>
              </a:solidFill>
              <a:ea typeface="+mn-lt"/>
              <a:cs typeface="+mn-lt"/>
            </a:endParaRPr>
          </a:p>
          <a:p>
            <a:pPr marL="571500" lvl="1" indent="0">
              <a:buNone/>
            </a:pPr>
            <a:r>
              <a:rPr lang="en-US" sz="2000">
                <a:solidFill>
                  <a:schemeClr val="accent1"/>
                </a:solidFill>
                <a:ea typeface="+mn-lt"/>
                <a:cs typeface="+mn-lt"/>
              </a:rPr>
              <a:t>If the complaint is filed against the student, this does not need to be reported in E1659 TRUANCY-COMPLAINT-FILED-INDICATOR-CODE. The intent of this data element is to get the number of truancy complaints filed against parents/legal guardians.</a:t>
            </a:r>
          </a:p>
          <a:p>
            <a:pPr marL="571500" lvl="1" indent="0">
              <a:buNone/>
            </a:pPr>
            <a:endParaRPr lang="en-US" sz="2000">
              <a:solidFill>
                <a:schemeClr val="accent1"/>
              </a:solidFill>
              <a:ea typeface="+mn-lt"/>
              <a:cs typeface="+mn-lt"/>
            </a:endParaRPr>
          </a:p>
          <a:p>
            <a:pPr marL="0" lvl="1" indent="0" fontAlgn="base">
              <a:spcBef>
                <a:spcPts val="1000"/>
              </a:spcBef>
              <a:buClr>
                <a:schemeClr val="accent2"/>
              </a:buClr>
              <a:buNone/>
            </a:pPr>
            <a:r>
              <a:rPr lang="en-US" b="1">
                <a:solidFill>
                  <a:schemeClr val="accent1"/>
                </a:solidFill>
                <a:ea typeface="+mn-lt"/>
                <a:cs typeface="+mn-lt"/>
              </a:rPr>
              <a:t>Do you report the </a:t>
            </a:r>
            <a:r>
              <a:rPr lang="en-US" b="1" err="1">
                <a:solidFill>
                  <a:schemeClr val="accent1"/>
                </a:solidFill>
                <a:ea typeface="+mn-lt"/>
                <a:cs typeface="+mn-lt"/>
              </a:rPr>
              <a:t>StudentTruancyExtension</a:t>
            </a:r>
            <a:r>
              <a:rPr lang="en-US" b="1">
                <a:solidFill>
                  <a:schemeClr val="accent1"/>
                </a:solidFill>
                <a:ea typeface="+mn-lt"/>
                <a:cs typeface="+mn-lt"/>
              </a:rPr>
              <a:t> when the school official files, regardless of what the court does?</a:t>
            </a:r>
          </a:p>
          <a:p>
            <a:pPr marL="0" lvl="1" indent="0" fontAlgn="base">
              <a:spcBef>
                <a:spcPts val="1000"/>
              </a:spcBef>
              <a:buClr>
                <a:schemeClr val="accent2"/>
              </a:buClr>
              <a:buNone/>
            </a:pPr>
            <a:endParaRPr lang="en-US">
              <a:solidFill>
                <a:schemeClr val="accent1"/>
              </a:solidFill>
              <a:ea typeface="+mn-lt"/>
              <a:cs typeface="+mn-lt"/>
            </a:endParaRPr>
          </a:p>
          <a:p>
            <a:pPr marL="571500" lvl="1" indent="0" fontAlgn="base">
              <a:buNone/>
            </a:pPr>
            <a:r>
              <a:rPr lang="en-US" sz="2000">
                <a:solidFill>
                  <a:schemeClr val="accent1"/>
                </a:solidFill>
                <a:ea typeface="+mn-lt"/>
                <a:cs typeface="+mn-lt"/>
              </a:rPr>
              <a:t>If your school official files a complaint against the parent, regardless of the outcome of the filing, it should be reported.</a:t>
            </a:r>
          </a:p>
          <a:p>
            <a:pPr marL="0" lvl="1" indent="0" fontAlgn="base">
              <a:spcBef>
                <a:spcPts val="1000"/>
              </a:spcBef>
              <a:buClr>
                <a:schemeClr val="accent2"/>
              </a:buClr>
              <a:buNone/>
            </a:pPr>
            <a:endParaRPr lang="en-US">
              <a:solidFill>
                <a:schemeClr val="accent1"/>
              </a:solidFill>
              <a:ea typeface="+mn-lt"/>
              <a:cs typeface="+mn-lt"/>
            </a:endParaRPr>
          </a:p>
        </p:txBody>
      </p:sp>
      <p:sp>
        <p:nvSpPr>
          <p:cNvPr id="6" name="Title 2">
            <a:extLst>
              <a:ext uri="{FF2B5EF4-FFF2-40B4-BE49-F238E27FC236}">
                <a16:creationId xmlns:a16="http://schemas.microsoft.com/office/drawing/2014/main" id="{BE186766-0C07-402A-A880-1BAE1856BFF3}"/>
              </a:ext>
            </a:extLst>
          </p:cNvPr>
          <p:cNvSpPr>
            <a:spLocks noGrp="1"/>
          </p:cNvSpPr>
          <p:nvPr>
            <p:ph type="title"/>
          </p:nvPr>
        </p:nvSpPr>
        <p:spPr>
          <a:xfrm>
            <a:off x="1913640" y="1"/>
            <a:ext cx="10199701" cy="918624"/>
          </a:xfrm>
        </p:spPr>
        <p:txBody>
          <a:bodyPr>
            <a:normAutofit/>
          </a:bodyPr>
          <a:lstStyle/>
          <a:p>
            <a:r>
              <a:rPr lang="en-US" sz="3600"/>
              <a:t>Truancy</a:t>
            </a:r>
            <a:r>
              <a:rPr lang="en-US">
                <a:cs typeface="Calibri"/>
              </a:rPr>
              <a:t>: Frequently Asked Questions</a:t>
            </a:r>
            <a:endParaRPr lang="en-US"/>
          </a:p>
        </p:txBody>
      </p:sp>
    </p:spTree>
    <p:extLst>
      <p:ext uri="{BB962C8B-B14F-4D97-AF65-F5344CB8AC3E}">
        <p14:creationId xmlns:p14="http://schemas.microsoft.com/office/powerpoint/2010/main" val="2706721895"/>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B7726A92-BC31-4481-93A2-EECFCB56AD22}"/>
              </a:ext>
            </a:extLst>
          </p:cNvPr>
          <p:cNvSpPr>
            <a:spLocks noGrp="1"/>
          </p:cNvSpPr>
          <p:nvPr>
            <p:ph type="title"/>
          </p:nvPr>
        </p:nvSpPr>
        <p:spPr>
          <a:xfrm>
            <a:off x="712380" y="0"/>
            <a:ext cx="11121657" cy="751350"/>
          </a:xfrm>
        </p:spPr>
        <p:txBody>
          <a:bodyPr/>
          <a:lstStyle/>
          <a:p>
            <a:r>
              <a:rPr lang="en-US">
                <a:cs typeface="Calibri"/>
              </a:rPr>
              <a:t>AGENDA</a:t>
            </a:r>
            <a:endParaRPr lang="en-US"/>
          </a:p>
        </p:txBody>
      </p:sp>
      <p:sp>
        <p:nvSpPr>
          <p:cNvPr id="4" name="Content Placeholder 3">
            <a:extLst>
              <a:ext uri="{FF2B5EF4-FFF2-40B4-BE49-F238E27FC236}">
                <a16:creationId xmlns:a16="http://schemas.microsoft.com/office/drawing/2014/main" id="{9F800888-D9B6-49F1-8B90-B7E4BB43ED5B}"/>
              </a:ext>
            </a:extLst>
          </p:cNvPr>
          <p:cNvSpPr>
            <a:spLocks noGrp="1"/>
          </p:cNvSpPr>
          <p:nvPr>
            <p:ph idx="1"/>
          </p:nvPr>
        </p:nvSpPr>
        <p:spPr>
          <a:xfrm>
            <a:off x="712380" y="576235"/>
            <a:ext cx="10623762" cy="5458120"/>
          </a:xfrm>
        </p:spPr>
        <p:txBody>
          <a:bodyPr lIns="91440" tIns="45720" rIns="91440" bIns="45720" anchor="t"/>
          <a:lstStyle/>
          <a:p>
            <a:pPr>
              <a:lnSpc>
                <a:spcPct val="100000"/>
              </a:lnSpc>
              <a:spcBef>
                <a:spcPts val="0"/>
              </a:spcBef>
            </a:pPr>
            <a:r>
              <a:rPr lang="en-US">
                <a:solidFill>
                  <a:srgbClr val="0D6CB9"/>
                </a:solidFill>
                <a:ea typeface="+mn-lt"/>
                <a:cs typeface="+mn-lt"/>
              </a:rPr>
              <a:t>PEIMS</a:t>
            </a:r>
          </a:p>
          <a:p>
            <a:pPr lvl="1" fontAlgn="base"/>
            <a:r>
              <a:rPr lang="en-US" sz="2000">
                <a:ea typeface="+mn-lt"/>
                <a:cs typeface="+mn-lt"/>
              </a:rPr>
              <a:t>2020-2021</a:t>
            </a:r>
            <a:r>
              <a:rPr lang="en-US" sz="1200">
                <a:ea typeface="+mn-lt"/>
                <a:cs typeface="+mn-lt"/>
              </a:rPr>
              <a:t>​</a:t>
            </a:r>
          </a:p>
          <a:p>
            <a:pPr lvl="2" fontAlgn="base">
              <a:spcBef>
                <a:spcPts val="0"/>
              </a:spcBef>
            </a:pPr>
            <a:r>
              <a:rPr lang="en-US" sz="1600">
                <a:ea typeface="+mn-lt"/>
                <a:cs typeface="+mn-lt"/>
              </a:rPr>
              <a:t>Truancy</a:t>
            </a:r>
          </a:p>
          <a:p>
            <a:pPr lvl="2" fontAlgn="base">
              <a:spcBef>
                <a:spcPts val="0"/>
              </a:spcBef>
            </a:pPr>
            <a:r>
              <a:rPr lang="en-US" sz="1600">
                <a:ea typeface="+mn-lt"/>
                <a:cs typeface="+mn-lt"/>
              </a:rPr>
              <a:t>Additional Days School Year Program</a:t>
            </a:r>
          </a:p>
          <a:p>
            <a:pPr lvl="2" fontAlgn="base">
              <a:spcBef>
                <a:spcPts val="0"/>
              </a:spcBef>
            </a:pPr>
            <a:r>
              <a:rPr lang="en-US" sz="1600">
                <a:ea typeface="+mn-lt"/>
                <a:cs typeface="+mn-lt"/>
              </a:rPr>
              <a:t>Industry Based Certification</a:t>
            </a:r>
          </a:p>
          <a:p>
            <a:pPr lvl="2" fontAlgn="base">
              <a:spcBef>
                <a:spcPts val="0"/>
              </a:spcBef>
            </a:pPr>
            <a:r>
              <a:rPr lang="en-US" sz="1600">
                <a:ea typeface="+mn-lt"/>
                <a:cs typeface="+mn-lt"/>
              </a:rPr>
              <a:t>CTE Auto-Calculation</a:t>
            </a:r>
          </a:p>
          <a:p>
            <a:pPr lvl="2" fontAlgn="base">
              <a:spcBef>
                <a:spcPts val="0"/>
              </a:spcBef>
            </a:pPr>
            <a:r>
              <a:rPr lang="en-US" sz="1600">
                <a:ea typeface="+mn-lt"/>
                <a:cs typeface="+mn-lt"/>
              </a:rPr>
              <a:t>Submission Reminders</a:t>
            </a:r>
          </a:p>
          <a:p>
            <a:pPr lvl="2" fontAlgn="base">
              <a:spcBef>
                <a:spcPts val="0"/>
              </a:spcBef>
            </a:pPr>
            <a:r>
              <a:rPr lang="en-US" sz="1600">
                <a:ea typeface="+mn-lt"/>
                <a:cs typeface="+mn-lt"/>
              </a:rPr>
              <a:t>Submission Updates​</a:t>
            </a:r>
          </a:p>
          <a:p>
            <a:pPr lvl="2" fontAlgn="base">
              <a:spcBef>
                <a:spcPts val="0"/>
              </a:spcBef>
            </a:pPr>
            <a:r>
              <a:rPr lang="en-US" sz="1600">
                <a:ea typeface="+mn-lt"/>
                <a:cs typeface="+mn-lt"/>
              </a:rPr>
              <a:t>Current Known Issues</a:t>
            </a:r>
          </a:p>
          <a:p>
            <a:pPr lvl="1">
              <a:lnSpc>
                <a:spcPct val="107000"/>
              </a:lnSpc>
              <a:spcBef>
                <a:spcPts val="0"/>
              </a:spcBef>
            </a:pPr>
            <a:r>
              <a:rPr lang="en-US" sz="2000">
                <a:ea typeface="+mn-lt"/>
                <a:cs typeface="+mn-lt"/>
              </a:rPr>
              <a:t>2021-2022</a:t>
            </a:r>
          </a:p>
          <a:p>
            <a:pPr lvl="2">
              <a:lnSpc>
                <a:spcPct val="107000"/>
              </a:lnSpc>
              <a:spcBef>
                <a:spcPts val="0"/>
              </a:spcBef>
            </a:pPr>
            <a:r>
              <a:rPr lang="en-US" sz="1600">
                <a:ea typeface="+mn-lt"/>
                <a:cs typeface="+mn-lt"/>
              </a:rPr>
              <a:t>Expanded Learning Opportunities</a:t>
            </a:r>
          </a:p>
          <a:p>
            <a:pPr lvl="2">
              <a:lnSpc>
                <a:spcPct val="107000"/>
              </a:lnSpc>
              <a:spcBef>
                <a:spcPts val="0"/>
              </a:spcBef>
            </a:pPr>
            <a:r>
              <a:rPr lang="en-US" sz="1600">
                <a:ea typeface="+mn-lt"/>
                <a:cs typeface="+mn-lt"/>
              </a:rPr>
              <a:t>Crisis Codes</a:t>
            </a:r>
          </a:p>
          <a:p>
            <a:pPr lvl="2">
              <a:lnSpc>
                <a:spcPct val="107000"/>
              </a:lnSpc>
              <a:spcBef>
                <a:spcPts val="0"/>
              </a:spcBef>
            </a:pPr>
            <a:r>
              <a:rPr lang="en-US" sz="1600">
                <a:ea typeface="+mn-lt"/>
                <a:cs typeface="+mn-lt"/>
              </a:rPr>
              <a:t>Industry Based Certification</a:t>
            </a:r>
          </a:p>
          <a:p>
            <a:pPr lvl="2">
              <a:lnSpc>
                <a:spcPct val="107000"/>
              </a:lnSpc>
              <a:spcBef>
                <a:spcPts val="0"/>
              </a:spcBef>
            </a:pPr>
            <a:r>
              <a:rPr lang="en-US" sz="1600">
                <a:ea typeface="+mn-lt"/>
                <a:cs typeface="+mn-lt"/>
              </a:rPr>
              <a:t>Leaver Definition Update</a:t>
            </a:r>
          </a:p>
          <a:p>
            <a:pPr lvl="1" fontAlgn="base"/>
            <a:r>
              <a:rPr lang="en-US" sz="2000">
                <a:ea typeface="+mn-lt"/>
                <a:cs typeface="+mn-lt"/>
              </a:rPr>
              <a:t>2022-2023</a:t>
            </a:r>
          </a:p>
          <a:p>
            <a:pPr lvl="2" fontAlgn="base"/>
            <a:r>
              <a:rPr lang="en-US" sz="1600">
                <a:ea typeface="+mn-lt"/>
                <a:cs typeface="+mn-lt"/>
              </a:rPr>
              <a:t>Financial Aid Application Early Notice</a:t>
            </a:r>
          </a:p>
          <a:p>
            <a:pPr lvl="1" fontAlgn="base">
              <a:spcBef>
                <a:spcPts val="300"/>
              </a:spcBef>
            </a:pPr>
            <a:r>
              <a:rPr lang="en-US" sz="2000" b="1">
                <a:solidFill>
                  <a:srgbClr val="0D6CB9"/>
                </a:solidFill>
                <a:latin typeface="Calibri" panose="020F0502020204030204" pitchFamily="34" charset="0"/>
              </a:rPr>
              <a:t>Timeline</a:t>
            </a:r>
            <a:r>
              <a:rPr lang="en-US" sz="2000">
                <a:solidFill>
                  <a:srgbClr val="0D6CB9"/>
                </a:solidFill>
                <a:latin typeface="Calibri" panose="020F0502020204030204" pitchFamily="34" charset="0"/>
              </a:rPr>
              <a:t>​</a:t>
            </a:r>
          </a:p>
          <a:p>
            <a:pPr lvl="1" fontAlgn="base">
              <a:spcBef>
                <a:spcPts val="300"/>
              </a:spcBef>
            </a:pPr>
            <a:r>
              <a:rPr lang="en-US" sz="2000">
                <a:solidFill>
                  <a:srgbClr val="0D6CB9"/>
                </a:solidFill>
                <a:latin typeface="Calibri" panose="020F0502020204030204" pitchFamily="34" charset="0"/>
              </a:rPr>
              <a:t>Technical Resources</a:t>
            </a:r>
            <a:endParaRPr lang="en-US">
              <a:solidFill>
                <a:srgbClr val="0D6CB9"/>
              </a:solidFill>
              <a:latin typeface="Calibri" panose="020F0502020204030204" pitchFamily="34" charset="0"/>
            </a:endParaRPr>
          </a:p>
        </p:txBody>
      </p:sp>
    </p:spTree>
    <p:extLst>
      <p:ext uri="{BB962C8B-B14F-4D97-AF65-F5344CB8AC3E}">
        <p14:creationId xmlns:p14="http://schemas.microsoft.com/office/powerpoint/2010/main" val="559650302"/>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06942845-BD5A-42C5-A5C4-13339DD507AB}"/>
              </a:ext>
            </a:extLst>
          </p:cNvPr>
          <p:cNvSpPr>
            <a:spLocks noGrp="1"/>
          </p:cNvSpPr>
          <p:nvPr>
            <p:ph type="title"/>
          </p:nvPr>
        </p:nvSpPr>
        <p:spPr>
          <a:xfrm>
            <a:off x="2201841" y="167275"/>
            <a:ext cx="9630770" cy="751350"/>
          </a:xfrm>
        </p:spPr>
        <p:txBody>
          <a:bodyPr>
            <a:normAutofit/>
          </a:bodyPr>
          <a:lstStyle/>
          <a:p>
            <a:r>
              <a:rPr lang="en-US">
                <a:cs typeface="Calibri"/>
              </a:rPr>
              <a:t>TIMELINE: 2020-2021 PEIMS SUMMER</a:t>
            </a:r>
          </a:p>
        </p:txBody>
      </p:sp>
      <p:sp>
        <p:nvSpPr>
          <p:cNvPr id="4" name="Content Placeholder 3" descr="Table">
            <a:extLst>
              <a:ext uri="{FF2B5EF4-FFF2-40B4-BE49-F238E27FC236}">
                <a16:creationId xmlns:a16="http://schemas.microsoft.com/office/drawing/2014/main" id="{3F6CE2FE-F02B-461B-8C8F-E1DFA26F0ED4}"/>
              </a:ext>
            </a:extLst>
          </p:cNvPr>
          <p:cNvSpPr>
            <a:spLocks noGrp="1"/>
          </p:cNvSpPr>
          <p:nvPr>
            <p:ph idx="1"/>
          </p:nvPr>
        </p:nvSpPr>
        <p:spPr>
          <a:xfrm>
            <a:off x="2110932" y="970134"/>
            <a:ext cx="10079174" cy="4351338"/>
          </a:xfrm>
        </p:spPr>
        <p:txBody>
          <a:bodyPr lIns="91440" tIns="45720" rIns="91440" bIns="45720" anchor="t"/>
          <a:lstStyle/>
          <a:p>
            <a:pPr marL="0" indent="0">
              <a:buNone/>
            </a:pPr>
            <a:endParaRPr lang="en-US">
              <a:cs typeface="Calibri"/>
            </a:endParaRPr>
          </a:p>
          <a:p>
            <a:pPr marL="0" indent="0">
              <a:buNone/>
            </a:pPr>
            <a:endParaRPr lang="en-US">
              <a:cs typeface="Calibri"/>
            </a:endParaRPr>
          </a:p>
          <a:p>
            <a:endParaRPr lang="en-US">
              <a:cs typeface="Calibri"/>
            </a:endParaRPr>
          </a:p>
        </p:txBody>
      </p:sp>
      <p:graphicFrame>
        <p:nvGraphicFramePr>
          <p:cNvPr id="5" name="Table 4">
            <a:extLst>
              <a:ext uri="{FF2B5EF4-FFF2-40B4-BE49-F238E27FC236}">
                <a16:creationId xmlns:a16="http://schemas.microsoft.com/office/drawing/2014/main" id="{557D000B-F323-4AEF-8058-4E0D6CC491DE}"/>
              </a:ext>
            </a:extLst>
          </p:cNvPr>
          <p:cNvGraphicFramePr>
            <a:graphicFrameLocks noGrp="1"/>
          </p:cNvGraphicFramePr>
          <p:nvPr>
            <p:extLst>
              <p:ext uri="{D42A27DB-BD31-4B8C-83A1-F6EECF244321}">
                <p14:modId xmlns:p14="http://schemas.microsoft.com/office/powerpoint/2010/main" val="436917051"/>
              </p:ext>
            </p:extLst>
          </p:nvPr>
        </p:nvGraphicFramePr>
        <p:xfrm>
          <a:off x="2207172" y="1441080"/>
          <a:ext cx="9783138" cy="4440170"/>
        </p:xfrm>
        <a:graphic>
          <a:graphicData uri="http://schemas.openxmlformats.org/drawingml/2006/table">
            <a:tbl>
              <a:tblPr firstRow="1" bandRow="1">
                <a:tableStyleId>{5C22544A-7EE6-4342-B048-85BDC9FD1C3A}</a:tableStyleId>
              </a:tblPr>
              <a:tblGrid>
                <a:gridCol w="6976241">
                  <a:extLst>
                    <a:ext uri="{9D8B030D-6E8A-4147-A177-3AD203B41FA5}">
                      <a16:colId xmlns:a16="http://schemas.microsoft.com/office/drawing/2014/main" val="3617173912"/>
                    </a:ext>
                  </a:extLst>
                </a:gridCol>
                <a:gridCol w="2806897">
                  <a:extLst>
                    <a:ext uri="{9D8B030D-6E8A-4147-A177-3AD203B41FA5}">
                      <a16:colId xmlns:a16="http://schemas.microsoft.com/office/drawing/2014/main" val="2463953754"/>
                    </a:ext>
                  </a:extLst>
                </a:gridCol>
              </a:tblGrid>
              <a:tr h="618109">
                <a:tc gridSpan="2">
                  <a:txBody>
                    <a:bodyPr/>
                    <a:lstStyle/>
                    <a:p>
                      <a:pPr marL="0" lvl="0">
                        <a:spcBef>
                          <a:spcPts val="0"/>
                        </a:spcBef>
                        <a:spcAft>
                          <a:spcPts val="0"/>
                        </a:spcAft>
                        <a:buNone/>
                      </a:pPr>
                      <a:r>
                        <a:rPr lang="en-US" sz="2400" kern="1200">
                          <a:effectLst/>
                        </a:rPr>
                        <a:t>PEIMS Summer Submission (Sub 3)</a:t>
                      </a:r>
                      <a:endParaRPr lang="en-US"/>
                    </a:p>
                  </a:txBody>
                  <a:tcPr marL="0" marR="0" marT="0" marB="0" anchor="ctr"/>
                </a:tc>
                <a:tc hMerge="1">
                  <a:txBody>
                    <a:bodyPr/>
                    <a:lstStyle/>
                    <a:p>
                      <a:endParaRPr lang="en-US"/>
                    </a:p>
                  </a:txBody>
                  <a:tcPr/>
                </a:tc>
                <a:extLst>
                  <a:ext uri="{0D108BD9-81ED-4DB2-BD59-A6C34878D82A}">
                    <a16:rowId xmlns:a16="http://schemas.microsoft.com/office/drawing/2014/main" val="1956164357"/>
                  </a:ext>
                </a:extLst>
              </a:tr>
              <a:tr h="618108">
                <a:tc>
                  <a:txBody>
                    <a:bodyPr/>
                    <a:lstStyle/>
                    <a:p>
                      <a:pPr lvl="0" algn="l">
                        <a:lnSpc>
                          <a:spcPct val="100000"/>
                        </a:lnSpc>
                        <a:spcBef>
                          <a:spcPts val="0"/>
                        </a:spcBef>
                        <a:spcAft>
                          <a:spcPts val="0"/>
                        </a:spcAft>
                        <a:buNone/>
                      </a:pPr>
                      <a:r>
                        <a:rPr lang="en-US" sz="2400" b="0" i="0" u="none" strike="noStrike" kern="1200" noProof="0">
                          <a:effectLst/>
                          <a:latin typeface="Calibri"/>
                        </a:rPr>
                        <a:t>TSDS PEIMS ready for users to complete, approve, and accept submissions</a:t>
                      </a:r>
                      <a:endParaRPr lang="en-US"/>
                    </a:p>
                  </a:txBody>
                  <a:tcPr marL="0" marR="0" marT="0" marB="0" anchor="ctr"/>
                </a:tc>
                <a:tc>
                  <a:txBody>
                    <a:bodyPr/>
                    <a:lstStyle/>
                    <a:p>
                      <a:pPr marL="0" lvl="0">
                        <a:spcBef>
                          <a:spcPts val="0"/>
                        </a:spcBef>
                        <a:spcAft>
                          <a:spcPts val="0"/>
                        </a:spcAft>
                        <a:buNone/>
                      </a:pPr>
                      <a:r>
                        <a:rPr lang="en-US" sz="2400" kern="1200">
                          <a:effectLst/>
                        </a:rPr>
                        <a:t>  May 17, 2021</a:t>
                      </a:r>
                    </a:p>
                  </a:txBody>
                  <a:tcPr marL="0" marR="0" marT="0" marB="0" anchor="ctr"/>
                </a:tc>
                <a:extLst>
                  <a:ext uri="{0D108BD9-81ED-4DB2-BD59-A6C34878D82A}">
                    <a16:rowId xmlns:a16="http://schemas.microsoft.com/office/drawing/2014/main" val="2711317518"/>
                  </a:ext>
                </a:extLst>
              </a:tr>
              <a:tr h="618108">
                <a:tc>
                  <a:txBody>
                    <a:bodyPr/>
                    <a:lstStyle/>
                    <a:p>
                      <a:pPr marL="0" lvl="0">
                        <a:spcBef>
                          <a:spcPts val="0"/>
                        </a:spcBef>
                        <a:spcAft>
                          <a:spcPts val="0"/>
                        </a:spcAft>
                        <a:buNone/>
                      </a:pPr>
                      <a:r>
                        <a:rPr lang="en-US" sz="2400" b="0" i="0" u="none" strike="noStrike" kern="1200" noProof="0">
                          <a:effectLst/>
                        </a:rPr>
                        <a:t>Requests to retire Unique IDs due at TEA</a:t>
                      </a:r>
                      <a:endParaRPr lang="en-US"/>
                    </a:p>
                  </a:txBody>
                  <a:tcPr marL="0" marR="0" marT="0" marB="0" anchor="ctr"/>
                </a:tc>
                <a:tc>
                  <a:txBody>
                    <a:bodyPr/>
                    <a:lstStyle/>
                    <a:p>
                      <a:pPr lvl="0" algn="l">
                        <a:lnSpc>
                          <a:spcPct val="100000"/>
                        </a:lnSpc>
                        <a:spcBef>
                          <a:spcPts val="0"/>
                        </a:spcBef>
                        <a:spcAft>
                          <a:spcPts val="0"/>
                        </a:spcAft>
                        <a:buNone/>
                      </a:pPr>
                      <a:r>
                        <a:rPr lang="en-US" sz="2400" b="0" i="0" u="none" strike="noStrike" kern="1200" noProof="0">
                          <a:effectLst/>
                          <a:latin typeface="Calibri"/>
                        </a:rPr>
                        <a:t>  June 11, 2021</a:t>
                      </a:r>
                    </a:p>
                  </a:txBody>
                  <a:tcPr marL="0" marR="0" marT="0" marB="0" anchor="ctr"/>
                </a:tc>
                <a:extLst>
                  <a:ext uri="{0D108BD9-81ED-4DB2-BD59-A6C34878D82A}">
                    <a16:rowId xmlns:a16="http://schemas.microsoft.com/office/drawing/2014/main" val="2083334711"/>
                  </a:ext>
                </a:extLst>
              </a:tr>
              <a:tr h="618109">
                <a:tc>
                  <a:txBody>
                    <a:bodyPr/>
                    <a:lstStyle/>
                    <a:p>
                      <a:pPr lvl="0" algn="l">
                        <a:lnSpc>
                          <a:spcPct val="100000"/>
                        </a:lnSpc>
                        <a:spcBef>
                          <a:spcPts val="0"/>
                        </a:spcBef>
                        <a:spcAft>
                          <a:spcPts val="0"/>
                        </a:spcAft>
                        <a:buNone/>
                      </a:pPr>
                      <a:r>
                        <a:rPr lang="en-US" sz="2400" b="0" i="0" u="none" strike="noStrike" kern="1200" noProof="0">
                          <a:effectLst/>
                          <a:latin typeface="Calibri"/>
                        </a:rPr>
                        <a:t>PEIMS Summer first </a:t>
                      </a:r>
                      <a:r>
                        <a:rPr lang="en-US" sz="2400" b="0" i="0" u="none" strike="noStrike" kern="1200" noProof="0">
                          <a:effectLst/>
                        </a:rPr>
                        <a:t>s</a:t>
                      </a:r>
                      <a:r>
                        <a:rPr lang="en-US" sz="2400" b="0" i="0" u="none" strike="noStrike" kern="1200" noProof="0">
                          <a:effectLst/>
                          <a:latin typeface="Calibri"/>
                        </a:rPr>
                        <a:t>ubmission due date for LEAs</a:t>
                      </a:r>
                      <a:endParaRPr lang="en-US"/>
                    </a:p>
                  </a:txBody>
                  <a:tcPr marL="0" marR="0" marT="0" marB="0" anchor="ctr"/>
                </a:tc>
                <a:tc>
                  <a:txBody>
                    <a:bodyPr/>
                    <a:lstStyle/>
                    <a:p>
                      <a:pPr marL="0" lvl="0">
                        <a:spcBef>
                          <a:spcPts val="0"/>
                        </a:spcBef>
                        <a:spcAft>
                          <a:spcPts val="0"/>
                        </a:spcAft>
                        <a:buNone/>
                      </a:pPr>
                      <a:r>
                        <a:rPr lang="en-US" sz="2400" b="0" i="0" u="none" strike="noStrike" kern="1200" noProof="0">
                          <a:effectLst/>
                          <a:latin typeface="Calibri"/>
                        </a:rPr>
                        <a:t>  June 17</a:t>
                      </a:r>
                      <a:r>
                        <a:rPr lang="en-US" sz="2400" kern="1200">
                          <a:effectLst/>
                        </a:rPr>
                        <a:t>, 2021</a:t>
                      </a:r>
                      <a:endParaRPr lang="en-US" sz="2400">
                        <a:effectLst/>
                      </a:endParaRPr>
                    </a:p>
                  </a:txBody>
                  <a:tcPr marL="0" marR="0" marT="0" marB="0" anchor="ctr"/>
                </a:tc>
                <a:extLst>
                  <a:ext uri="{0D108BD9-81ED-4DB2-BD59-A6C34878D82A}">
                    <a16:rowId xmlns:a16="http://schemas.microsoft.com/office/drawing/2014/main" val="2587501731"/>
                  </a:ext>
                </a:extLst>
              </a:tr>
              <a:tr h="618108">
                <a:tc>
                  <a:txBody>
                    <a:bodyPr/>
                    <a:lstStyle/>
                    <a:p>
                      <a:pPr lvl="0" algn="l">
                        <a:lnSpc>
                          <a:spcPct val="100000"/>
                        </a:lnSpc>
                        <a:spcBef>
                          <a:spcPts val="0"/>
                        </a:spcBef>
                        <a:spcAft>
                          <a:spcPts val="0"/>
                        </a:spcAft>
                        <a:buNone/>
                      </a:pPr>
                      <a:r>
                        <a:rPr lang="en-US" sz="2400" b="0" i="0" u="none" strike="noStrike" kern="1200" noProof="0">
                          <a:effectLst/>
                          <a:latin typeface="Calibri"/>
                        </a:rPr>
                        <a:t>Requests to retire Unique IDs due at TEA</a:t>
                      </a:r>
                    </a:p>
                  </a:txBody>
                  <a:tcPr marL="0" marR="0" marT="0" marB="0" anchor="ctr"/>
                </a:tc>
                <a:tc>
                  <a:txBody>
                    <a:bodyPr/>
                    <a:lstStyle/>
                    <a:p>
                      <a:pPr marL="0" lvl="0">
                        <a:spcBef>
                          <a:spcPts val="0"/>
                        </a:spcBef>
                        <a:spcAft>
                          <a:spcPts val="0"/>
                        </a:spcAft>
                        <a:buNone/>
                      </a:pPr>
                      <a:r>
                        <a:rPr lang="en-US" sz="2400" b="0" i="0" u="none" strike="noStrike" kern="1200" noProof="0">
                          <a:effectLst/>
                          <a:latin typeface="Calibri"/>
                        </a:rPr>
                        <a:t>  July 9</a:t>
                      </a:r>
                      <a:r>
                        <a:rPr lang="en-US" sz="2400" kern="1200">
                          <a:effectLst/>
                        </a:rPr>
                        <a:t>, 2021</a:t>
                      </a:r>
                      <a:endParaRPr lang="en-US" sz="2400">
                        <a:effectLst/>
                      </a:endParaRPr>
                    </a:p>
                  </a:txBody>
                  <a:tcPr marL="0" marR="0" marT="0" marB="0" anchor="ctr"/>
                </a:tc>
                <a:extLst>
                  <a:ext uri="{0D108BD9-81ED-4DB2-BD59-A6C34878D82A}">
                    <a16:rowId xmlns:a16="http://schemas.microsoft.com/office/drawing/2014/main" val="2975325728"/>
                  </a:ext>
                </a:extLst>
              </a:tr>
              <a:tr h="618108">
                <a:tc>
                  <a:txBody>
                    <a:bodyPr/>
                    <a:lstStyle/>
                    <a:p>
                      <a:pPr lvl="0" algn="l">
                        <a:lnSpc>
                          <a:spcPct val="100000"/>
                        </a:lnSpc>
                        <a:spcBef>
                          <a:spcPts val="0"/>
                        </a:spcBef>
                        <a:spcAft>
                          <a:spcPts val="0"/>
                        </a:spcAft>
                        <a:buNone/>
                      </a:pPr>
                      <a:r>
                        <a:rPr lang="en-US" sz="2400" b="0" i="0" u="none" strike="noStrike" kern="1200" noProof="0">
                          <a:effectLst/>
                          <a:latin typeface="Calibri"/>
                        </a:rPr>
                        <a:t>PEIMS Summer resubmission due date for LEAs</a:t>
                      </a:r>
                    </a:p>
                  </a:txBody>
                  <a:tcPr marL="0" marR="0" marT="0" marB="0" anchor="ctr"/>
                </a:tc>
                <a:tc>
                  <a:txBody>
                    <a:bodyPr/>
                    <a:lstStyle/>
                    <a:p>
                      <a:pPr marL="0" lvl="0">
                        <a:spcBef>
                          <a:spcPts val="0"/>
                        </a:spcBef>
                        <a:spcAft>
                          <a:spcPts val="0"/>
                        </a:spcAft>
                        <a:buNone/>
                      </a:pPr>
                      <a:r>
                        <a:rPr lang="en-US" sz="2400" kern="1200">
                          <a:effectLst/>
                        </a:rPr>
                        <a:t>  July 15, 2021</a:t>
                      </a:r>
                    </a:p>
                  </a:txBody>
                  <a:tcPr marL="0" marR="0" marT="0" marB="0" anchor="ctr"/>
                </a:tc>
                <a:extLst>
                  <a:ext uri="{0D108BD9-81ED-4DB2-BD59-A6C34878D82A}">
                    <a16:rowId xmlns:a16="http://schemas.microsoft.com/office/drawing/2014/main" val="2988085403"/>
                  </a:ext>
                </a:extLst>
              </a:tr>
              <a:tr h="618108">
                <a:tc>
                  <a:txBody>
                    <a:bodyPr/>
                    <a:lstStyle/>
                    <a:p>
                      <a:pPr lvl="0" algn="l">
                        <a:lnSpc>
                          <a:spcPct val="100000"/>
                        </a:lnSpc>
                        <a:spcBef>
                          <a:spcPts val="0"/>
                        </a:spcBef>
                        <a:spcAft>
                          <a:spcPts val="0"/>
                        </a:spcAft>
                        <a:buNone/>
                      </a:pPr>
                      <a:r>
                        <a:rPr lang="en-US" sz="2400" b="0" i="0" u="none" strike="noStrike" kern="1200" noProof="0">
                          <a:effectLst/>
                          <a:latin typeface="Calibri"/>
                        </a:rPr>
                        <a:t>PEIMS Summer data available to customers</a:t>
                      </a:r>
                    </a:p>
                  </a:txBody>
                  <a:tcPr marL="0" marR="0" marT="0" marB="0" anchor="ctr"/>
                </a:tc>
                <a:tc>
                  <a:txBody>
                    <a:bodyPr/>
                    <a:lstStyle/>
                    <a:p>
                      <a:pPr marL="0" lvl="0">
                        <a:spcBef>
                          <a:spcPts val="0"/>
                        </a:spcBef>
                        <a:spcAft>
                          <a:spcPts val="0"/>
                        </a:spcAft>
                        <a:buNone/>
                      </a:pPr>
                      <a:r>
                        <a:rPr lang="en-US" sz="2400" kern="1200">
                          <a:effectLst/>
                        </a:rPr>
                        <a:t>  September 16, 2021</a:t>
                      </a:r>
                    </a:p>
                  </a:txBody>
                  <a:tcPr marL="0" marR="0" marT="0" marB="0" anchor="ctr"/>
                </a:tc>
                <a:extLst>
                  <a:ext uri="{0D108BD9-81ED-4DB2-BD59-A6C34878D82A}">
                    <a16:rowId xmlns:a16="http://schemas.microsoft.com/office/drawing/2014/main" val="3337453938"/>
                  </a:ext>
                </a:extLst>
              </a:tr>
            </a:tbl>
          </a:graphicData>
        </a:graphic>
      </p:graphicFrame>
      <p:sp>
        <p:nvSpPr>
          <p:cNvPr id="2" name="TextBox 1">
            <a:extLst>
              <a:ext uri="{FF2B5EF4-FFF2-40B4-BE49-F238E27FC236}">
                <a16:creationId xmlns:a16="http://schemas.microsoft.com/office/drawing/2014/main" id="{E22D102D-2F1B-413F-9732-DF9D2BFED829}"/>
              </a:ext>
            </a:extLst>
          </p:cNvPr>
          <p:cNvSpPr txBox="1"/>
          <p:nvPr/>
        </p:nvSpPr>
        <p:spPr>
          <a:xfrm>
            <a:off x="2201841" y="6248400"/>
            <a:ext cx="9368836" cy="369332"/>
          </a:xfrm>
          <a:prstGeom prst="rect">
            <a:avLst/>
          </a:prstGeom>
          <a:noFill/>
        </p:spPr>
        <p:txBody>
          <a:bodyPr wrap="square" rtlCol="0">
            <a:spAutoFit/>
          </a:bodyPr>
          <a:lstStyle/>
          <a:p>
            <a:r>
              <a:rPr lang="en-US"/>
              <a:t>**Refer to Release Schedule presentation for the 2021-2022 timeline</a:t>
            </a:r>
          </a:p>
        </p:txBody>
      </p:sp>
    </p:spTree>
    <p:extLst>
      <p:ext uri="{BB962C8B-B14F-4D97-AF65-F5344CB8AC3E}">
        <p14:creationId xmlns:p14="http://schemas.microsoft.com/office/powerpoint/2010/main" val="3529641639"/>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06942845-BD5A-42C5-A5C4-13339DD507AB}"/>
              </a:ext>
            </a:extLst>
          </p:cNvPr>
          <p:cNvSpPr>
            <a:spLocks noGrp="1"/>
          </p:cNvSpPr>
          <p:nvPr>
            <p:ph type="title"/>
          </p:nvPr>
        </p:nvSpPr>
        <p:spPr>
          <a:xfrm>
            <a:off x="2201841" y="167275"/>
            <a:ext cx="9630770" cy="751350"/>
          </a:xfrm>
        </p:spPr>
        <p:txBody>
          <a:bodyPr>
            <a:normAutofit/>
          </a:bodyPr>
          <a:lstStyle/>
          <a:p>
            <a:r>
              <a:rPr lang="en-US">
                <a:cs typeface="Calibri"/>
              </a:rPr>
              <a:t>TIMELINE: 2020-2021 PEIMS EXTENDED YEAR </a:t>
            </a:r>
          </a:p>
        </p:txBody>
      </p:sp>
      <p:sp>
        <p:nvSpPr>
          <p:cNvPr id="4" name="Content Placeholder 3" descr="Table">
            <a:extLst>
              <a:ext uri="{FF2B5EF4-FFF2-40B4-BE49-F238E27FC236}">
                <a16:creationId xmlns:a16="http://schemas.microsoft.com/office/drawing/2014/main" id="{3F6CE2FE-F02B-461B-8C8F-E1DFA26F0ED4}"/>
              </a:ext>
            </a:extLst>
          </p:cNvPr>
          <p:cNvSpPr>
            <a:spLocks noGrp="1"/>
          </p:cNvSpPr>
          <p:nvPr>
            <p:ph idx="1"/>
          </p:nvPr>
        </p:nvSpPr>
        <p:spPr>
          <a:xfrm>
            <a:off x="2110932" y="970134"/>
            <a:ext cx="10079174" cy="4351338"/>
          </a:xfrm>
        </p:spPr>
        <p:txBody>
          <a:bodyPr lIns="91440" tIns="45720" rIns="91440" bIns="45720" anchor="t"/>
          <a:lstStyle/>
          <a:p>
            <a:pPr marL="0" indent="0">
              <a:buNone/>
            </a:pPr>
            <a:endParaRPr lang="en-US">
              <a:cs typeface="Calibri"/>
            </a:endParaRPr>
          </a:p>
          <a:p>
            <a:endParaRPr lang="en-US">
              <a:cs typeface="Calibri"/>
            </a:endParaRPr>
          </a:p>
        </p:txBody>
      </p:sp>
      <p:graphicFrame>
        <p:nvGraphicFramePr>
          <p:cNvPr id="5" name="Table 4">
            <a:extLst>
              <a:ext uri="{FF2B5EF4-FFF2-40B4-BE49-F238E27FC236}">
                <a16:creationId xmlns:a16="http://schemas.microsoft.com/office/drawing/2014/main" id="{557D000B-F323-4AEF-8058-4E0D6CC491DE}"/>
              </a:ext>
            </a:extLst>
          </p:cNvPr>
          <p:cNvGraphicFramePr>
            <a:graphicFrameLocks noGrp="1"/>
          </p:cNvGraphicFramePr>
          <p:nvPr>
            <p:extLst>
              <p:ext uri="{D42A27DB-BD31-4B8C-83A1-F6EECF244321}">
                <p14:modId xmlns:p14="http://schemas.microsoft.com/office/powerpoint/2010/main" val="628602751"/>
              </p:ext>
            </p:extLst>
          </p:nvPr>
        </p:nvGraphicFramePr>
        <p:xfrm>
          <a:off x="2207172" y="1498735"/>
          <a:ext cx="9783138" cy="4440170"/>
        </p:xfrm>
        <a:graphic>
          <a:graphicData uri="http://schemas.openxmlformats.org/drawingml/2006/table">
            <a:tbl>
              <a:tblPr firstRow="1" bandRow="1">
                <a:tableStyleId>{5C22544A-7EE6-4342-B048-85BDC9FD1C3A}</a:tableStyleId>
              </a:tblPr>
              <a:tblGrid>
                <a:gridCol w="6976241">
                  <a:extLst>
                    <a:ext uri="{9D8B030D-6E8A-4147-A177-3AD203B41FA5}">
                      <a16:colId xmlns:a16="http://schemas.microsoft.com/office/drawing/2014/main" val="3617173912"/>
                    </a:ext>
                  </a:extLst>
                </a:gridCol>
                <a:gridCol w="2806897">
                  <a:extLst>
                    <a:ext uri="{9D8B030D-6E8A-4147-A177-3AD203B41FA5}">
                      <a16:colId xmlns:a16="http://schemas.microsoft.com/office/drawing/2014/main" val="2463953754"/>
                    </a:ext>
                  </a:extLst>
                </a:gridCol>
              </a:tblGrid>
              <a:tr h="618109">
                <a:tc gridSpan="2">
                  <a:txBody>
                    <a:bodyPr/>
                    <a:lstStyle/>
                    <a:p>
                      <a:pPr marL="0" lvl="0">
                        <a:spcBef>
                          <a:spcPts val="0"/>
                        </a:spcBef>
                        <a:spcAft>
                          <a:spcPts val="0"/>
                        </a:spcAft>
                        <a:buNone/>
                      </a:pPr>
                      <a:r>
                        <a:rPr lang="en-US" sz="2400" kern="1200">
                          <a:effectLst/>
                        </a:rPr>
                        <a:t>PEIMS Extended Year Submission (Sub 4)</a:t>
                      </a:r>
                      <a:endParaRPr lang="en-US"/>
                    </a:p>
                  </a:txBody>
                  <a:tcPr marL="0" marR="0" marT="0" marB="0" anchor="ctr"/>
                </a:tc>
                <a:tc hMerge="1">
                  <a:txBody>
                    <a:bodyPr/>
                    <a:lstStyle/>
                    <a:p>
                      <a:endParaRPr lang="en-US"/>
                    </a:p>
                  </a:txBody>
                  <a:tcPr/>
                </a:tc>
                <a:extLst>
                  <a:ext uri="{0D108BD9-81ED-4DB2-BD59-A6C34878D82A}">
                    <a16:rowId xmlns:a16="http://schemas.microsoft.com/office/drawing/2014/main" val="1956164357"/>
                  </a:ext>
                </a:extLst>
              </a:tr>
              <a:tr h="618108">
                <a:tc>
                  <a:txBody>
                    <a:bodyPr/>
                    <a:lstStyle/>
                    <a:p>
                      <a:pPr lvl="0" algn="l">
                        <a:lnSpc>
                          <a:spcPct val="100000"/>
                        </a:lnSpc>
                        <a:spcBef>
                          <a:spcPts val="0"/>
                        </a:spcBef>
                        <a:spcAft>
                          <a:spcPts val="0"/>
                        </a:spcAft>
                        <a:buNone/>
                      </a:pPr>
                      <a:r>
                        <a:rPr lang="en-US" sz="2400" b="0" i="0" u="none" strike="noStrike" kern="1200" noProof="0">
                          <a:effectLst/>
                          <a:latin typeface="Calibri"/>
                        </a:rPr>
                        <a:t>TSDS PEIMS ready for users to complete, approve, and accept submissions</a:t>
                      </a:r>
                      <a:endParaRPr lang="en-US"/>
                    </a:p>
                  </a:txBody>
                  <a:tcPr marL="0" marR="0" marT="0" marB="0" anchor="ctr"/>
                </a:tc>
                <a:tc>
                  <a:txBody>
                    <a:bodyPr/>
                    <a:lstStyle/>
                    <a:p>
                      <a:pPr marL="0" lvl="0">
                        <a:spcBef>
                          <a:spcPts val="0"/>
                        </a:spcBef>
                        <a:spcAft>
                          <a:spcPts val="0"/>
                        </a:spcAft>
                        <a:buNone/>
                      </a:pPr>
                      <a:r>
                        <a:rPr lang="en-US" sz="2400" kern="1200">
                          <a:effectLst/>
                        </a:rPr>
                        <a:t>  July 26, 2021</a:t>
                      </a:r>
                    </a:p>
                  </a:txBody>
                  <a:tcPr marL="0" marR="0" marT="0" marB="0" anchor="ctr"/>
                </a:tc>
                <a:extLst>
                  <a:ext uri="{0D108BD9-81ED-4DB2-BD59-A6C34878D82A}">
                    <a16:rowId xmlns:a16="http://schemas.microsoft.com/office/drawing/2014/main" val="2711317518"/>
                  </a:ext>
                </a:extLst>
              </a:tr>
              <a:tr h="618108">
                <a:tc>
                  <a:txBody>
                    <a:bodyPr/>
                    <a:lstStyle/>
                    <a:p>
                      <a:pPr marL="0" lvl="0">
                        <a:spcBef>
                          <a:spcPts val="0"/>
                        </a:spcBef>
                        <a:spcAft>
                          <a:spcPts val="0"/>
                        </a:spcAft>
                        <a:buNone/>
                      </a:pPr>
                      <a:r>
                        <a:rPr lang="en-US" sz="2400" b="0" i="0" u="none" strike="noStrike" kern="1200" noProof="0">
                          <a:effectLst/>
                        </a:rPr>
                        <a:t>Requests to retire Unique IDs due at TEA</a:t>
                      </a:r>
                      <a:endParaRPr lang="en-US"/>
                    </a:p>
                  </a:txBody>
                  <a:tcPr marL="0" marR="0" marT="0" marB="0" anchor="ctr"/>
                </a:tc>
                <a:tc>
                  <a:txBody>
                    <a:bodyPr/>
                    <a:lstStyle/>
                    <a:p>
                      <a:pPr lvl="0" algn="l">
                        <a:lnSpc>
                          <a:spcPct val="100000"/>
                        </a:lnSpc>
                        <a:spcBef>
                          <a:spcPts val="0"/>
                        </a:spcBef>
                        <a:spcAft>
                          <a:spcPts val="0"/>
                        </a:spcAft>
                        <a:buNone/>
                      </a:pPr>
                      <a:r>
                        <a:rPr lang="en-US" sz="2400" b="0" i="0" u="none" strike="noStrike" kern="1200" noProof="0">
                          <a:effectLst/>
                          <a:latin typeface="Calibri"/>
                        </a:rPr>
                        <a:t>  August 20, 2021</a:t>
                      </a:r>
                    </a:p>
                  </a:txBody>
                  <a:tcPr marL="0" marR="0" marT="0" marB="0" anchor="ctr"/>
                </a:tc>
                <a:extLst>
                  <a:ext uri="{0D108BD9-81ED-4DB2-BD59-A6C34878D82A}">
                    <a16:rowId xmlns:a16="http://schemas.microsoft.com/office/drawing/2014/main" val="2083334711"/>
                  </a:ext>
                </a:extLst>
              </a:tr>
              <a:tr h="618109">
                <a:tc>
                  <a:txBody>
                    <a:bodyPr/>
                    <a:lstStyle/>
                    <a:p>
                      <a:pPr lvl="0" algn="l">
                        <a:lnSpc>
                          <a:spcPct val="100000"/>
                        </a:lnSpc>
                        <a:spcBef>
                          <a:spcPts val="0"/>
                        </a:spcBef>
                        <a:spcAft>
                          <a:spcPts val="0"/>
                        </a:spcAft>
                        <a:buNone/>
                      </a:pPr>
                      <a:r>
                        <a:rPr lang="en-US" sz="2400" b="0" i="0" u="none" strike="noStrike" kern="1200" noProof="0">
                          <a:effectLst/>
                          <a:latin typeface="Calibri"/>
                        </a:rPr>
                        <a:t>PEIMS </a:t>
                      </a:r>
                      <a:r>
                        <a:rPr lang="en-US" sz="2400" kern="1200">
                          <a:effectLst/>
                        </a:rPr>
                        <a:t>Extended Year </a:t>
                      </a:r>
                      <a:r>
                        <a:rPr lang="en-US" sz="2400" b="0" i="0" u="none" strike="noStrike" kern="1200" noProof="0">
                          <a:effectLst/>
                          <a:latin typeface="Calibri"/>
                        </a:rPr>
                        <a:t>first </a:t>
                      </a:r>
                      <a:r>
                        <a:rPr lang="en-US" sz="2400" b="0" i="0" u="none" strike="noStrike" kern="1200" noProof="0">
                          <a:effectLst/>
                        </a:rPr>
                        <a:t>s</a:t>
                      </a:r>
                      <a:r>
                        <a:rPr lang="en-US" sz="2400" b="0" i="0" u="none" strike="noStrike" kern="1200" noProof="0">
                          <a:effectLst/>
                          <a:latin typeface="Calibri"/>
                        </a:rPr>
                        <a:t>ubmission due date for LEAs</a:t>
                      </a:r>
                      <a:endParaRPr lang="en-US"/>
                    </a:p>
                  </a:txBody>
                  <a:tcPr marL="0" marR="0" marT="0" marB="0" anchor="ctr"/>
                </a:tc>
                <a:tc>
                  <a:txBody>
                    <a:bodyPr/>
                    <a:lstStyle/>
                    <a:p>
                      <a:pPr marL="0" lvl="0">
                        <a:spcBef>
                          <a:spcPts val="0"/>
                        </a:spcBef>
                        <a:spcAft>
                          <a:spcPts val="0"/>
                        </a:spcAft>
                        <a:buNone/>
                      </a:pPr>
                      <a:r>
                        <a:rPr lang="en-US" sz="2400" b="0" i="0" u="none" strike="noStrike" kern="1200" noProof="0">
                          <a:effectLst/>
                          <a:latin typeface="Calibri"/>
                        </a:rPr>
                        <a:t>  </a:t>
                      </a:r>
                      <a:r>
                        <a:rPr lang="en-US" sz="2400" b="0" i="0" u="none" strike="noStrike" kern="1200" noProof="0">
                          <a:effectLst/>
                          <a:latin typeface="+mn-lt"/>
                        </a:rPr>
                        <a:t>August </a:t>
                      </a:r>
                      <a:r>
                        <a:rPr lang="en-US" sz="2400" b="0" i="0" u="none" strike="noStrike" kern="1200" noProof="0">
                          <a:effectLst/>
                          <a:latin typeface="Calibri"/>
                        </a:rPr>
                        <a:t>26</a:t>
                      </a:r>
                      <a:r>
                        <a:rPr lang="en-US" sz="2400" kern="1200">
                          <a:effectLst/>
                        </a:rPr>
                        <a:t>, 2021</a:t>
                      </a:r>
                      <a:endParaRPr lang="en-US" sz="2400">
                        <a:effectLst/>
                      </a:endParaRPr>
                    </a:p>
                  </a:txBody>
                  <a:tcPr marL="0" marR="0" marT="0" marB="0" anchor="ctr"/>
                </a:tc>
                <a:extLst>
                  <a:ext uri="{0D108BD9-81ED-4DB2-BD59-A6C34878D82A}">
                    <a16:rowId xmlns:a16="http://schemas.microsoft.com/office/drawing/2014/main" val="2587501731"/>
                  </a:ext>
                </a:extLst>
              </a:tr>
              <a:tr h="618108">
                <a:tc>
                  <a:txBody>
                    <a:bodyPr/>
                    <a:lstStyle/>
                    <a:p>
                      <a:pPr lvl="0" algn="l">
                        <a:lnSpc>
                          <a:spcPct val="100000"/>
                        </a:lnSpc>
                        <a:spcBef>
                          <a:spcPts val="0"/>
                        </a:spcBef>
                        <a:spcAft>
                          <a:spcPts val="0"/>
                        </a:spcAft>
                        <a:buNone/>
                      </a:pPr>
                      <a:r>
                        <a:rPr lang="en-US" sz="2400" b="0" i="0" u="none" strike="noStrike" kern="1200" noProof="0">
                          <a:effectLst/>
                          <a:latin typeface="Calibri"/>
                        </a:rPr>
                        <a:t>Requests to retire Unique IDs due at TEA</a:t>
                      </a:r>
                    </a:p>
                  </a:txBody>
                  <a:tcPr marL="0" marR="0" marT="0" marB="0" anchor="ctr"/>
                </a:tc>
                <a:tc>
                  <a:txBody>
                    <a:bodyPr/>
                    <a:lstStyle/>
                    <a:p>
                      <a:pPr marL="0" lvl="0">
                        <a:spcBef>
                          <a:spcPts val="0"/>
                        </a:spcBef>
                        <a:spcAft>
                          <a:spcPts val="0"/>
                        </a:spcAft>
                        <a:buNone/>
                      </a:pPr>
                      <a:r>
                        <a:rPr lang="en-US" sz="2400" b="0" i="0" u="none" strike="noStrike" kern="1200" noProof="0">
                          <a:effectLst/>
                          <a:latin typeface="Calibri"/>
                        </a:rPr>
                        <a:t>  September 10</a:t>
                      </a:r>
                      <a:r>
                        <a:rPr lang="en-US" sz="2400" kern="1200">
                          <a:effectLst/>
                        </a:rPr>
                        <a:t>, 2021</a:t>
                      </a:r>
                      <a:endParaRPr lang="en-US" sz="2400">
                        <a:effectLst/>
                      </a:endParaRPr>
                    </a:p>
                  </a:txBody>
                  <a:tcPr marL="0" marR="0" marT="0" marB="0" anchor="ctr"/>
                </a:tc>
                <a:extLst>
                  <a:ext uri="{0D108BD9-81ED-4DB2-BD59-A6C34878D82A}">
                    <a16:rowId xmlns:a16="http://schemas.microsoft.com/office/drawing/2014/main" val="2975325728"/>
                  </a:ext>
                </a:extLst>
              </a:tr>
              <a:tr h="618108">
                <a:tc>
                  <a:txBody>
                    <a:bodyPr/>
                    <a:lstStyle/>
                    <a:p>
                      <a:pPr lvl="0" algn="l">
                        <a:lnSpc>
                          <a:spcPct val="100000"/>
                        </a:lnSpc>
                        <a:spcBef>
                          <a:spcPts val="0"/>
                        </a:spcBef>
                        <a:spcAft>
                          <a:spcPts val="0"/>
                        </a:spcAft>
                        <a:buNone/>
                      </a:pPr>
                      <a:r>
                        <a:rPr lang="en-US" sz="2400" b="0" i="0" u="none" strike="noStrike" kern="1200" noProof="0">
                          <a:effectLst/>
                          <a:latin typeface="Calibri"/>
                        </a:rPr>
                        <a:t>PEIMS </a:t>
                      </a:r>
                      <a:r>
                        <a:rPr lang="en-US" sz="2400" kern="1200">
                          <a:effectLst/>
                        </a:rPr>
                        <a:t>Extended Year </a:t>
                      </a:r>
                      <a:r>
                        <a:rPr lang="en-US" sz="2400" b="0" i="0" u="none" strike="noStrike" kern="1200" noProof="0">
                          <a:effectLst/>
                          <a:latin typeface="Calibri"/>
                        </a:rPr>
                        <a:t>resubmission due date for LEAs</a:t>
                      </a:r>
                    </a:p>
                  </a:txBody>
                  <a:tcPr marL="0" marR="0" marT="0" marB="0" anchor="ctr"/>
                </a:tc>
                <a:tc>
                  <a:txBody>
                    <a:bodyPr/>
                    <a:lstStyle/>
                    <a:p>
                      <a:pPr marL="0" lvl="0">
                        <a:spcBef>
                          <a:spcPts val="0"/>
                        </a:spcBef>
                        <a:spcAft>
                          <a:spcPts val="0"/>
                        </a:spcAft>
                        <a:buNone/>
                      </a:pPr>
                      <a:r>
                        <a:rPr lang="en-US" sz="2400" kern="1200">
                          <a:effectLst/>
                        </a:rPr>
                        <a:t>  </a:t>
                      </a:r>
                      <a:r>
                        <a:rPr lang="en-US" sz="2400" b="0" i="0" u="none" strike="noStrike" kern="1200" noProof="0">
                          <a:effectLst/>
                          <a:latin typeface="+mn-lt"/>
                        </a:rPr>
                        <a:t>September</a:t>
                      </a:r>
                      <a:r>
                        <a:rPr lang="en-US" sz="2400" kern="1200">
                          <a:effectLst/>
                        </a:rPr>
                        <a:t> 16, 2021</a:t>
                      </a:r>
                    </a:p>
                  </a:txBody>
                  <a:tcPr marL="0" marR="0" marT="0" marB="0" anchor="ctr"/>
                </a:tc>
                <a:extLst>
                  <a:ext uri="{0D108BD9-81ED-4DB2-BD59-A6C34878D82A}">
                    <a16:rowId xmlns:a16="http://schemas.microsoft.com/office/drawing/2014/main" val="2988085403"/>
                  </a:ext>
                </a:extLst>
              </a:tr>
              <a:tr h="618108">
                <a:tc>
                  <a:txBody>
                    <a:bodyPr/>
                    <a:lstStyle/>
                    <a:p>
                      <a:pPr lvl="0" algn="l">
                        <a:lnSpc>
                          <a:spcPct val="100000"/>
                        </a:lnSpc>
                        <a:spcBef>
                          <a:spcPts val="0"/>
                        </a:spcBef>
                        <a:spcAft>
                          <a:spcPts val="0"/>
                        </a:spcAft>
                        <a:buNone/>
                      </a:pPr>
                      <a:r>
                        <a:rPr lang="en-US" sz="2400" b="0" i="0" u="none" strike="noStrike" kern="1200" noProof="0">
                          <a:effectLst/>
                          <a:latin typeface="Calibri"/>
                        </a:rPr>
                        <a:t>PEIMS </a:t>
                      </a:r>
                      <a:r>
                        <a:rPr lang="en-US" sz="2400" kern="1200">
                          <a:effectLst/>
                        </a:rPr>
                        <a:t>Extended Year </a:t>
                      </a:r>
                      <a:r>
                        <a:rPr lang="en-US" sz="2400" b="0" i="0" u="none" strike="noStrike" kern="1200" noProof="0">
                          <a:effectLst/>
                          <a:latin typeface="Calibri"/>
                        </a:rPr>
                        <a:t>data available to customers</a:t>
                      </a:r>
                    </a:p>
                  </a:txBody>
                  <a:tcPr marL="0" marR="0" marT="0" marB="0" anchor="ctr"/>
                </a:tc>
                <a:tc>
                  <a:txBody>
                    <a:bodyPr/>
                    <a:lstStyle/>
                    <a:p>
                      <a:pPr marL="0" lvl="0">
                        <a:spcBef>
                          <a:spcPts val="0"/>
                        </a:spcBef>
                        <a:spcAft>
                          <a:spcPts val="0"/>
                        </a:spcAft>
                        <a:buNone/>
                      </a:pPr>
                      <a:r>
                        <a:rPr lang="en-US" sz="2400" kern="1200">
                          <a:effectLst/>
                        </a:rPr>
                        <a:t>  October 14, 2021</a:t>
                      </a:r>
                    </a:p>
                  </a:txBody>
                  <a:tcPr marL="0" marR="0" marT="0" marB="0" anchor="ctr"/>
                </a:tc>
                <a:extLst>
                  <a:ext uri="{0D108BD9-81ED-4DB2-BD59-A6C34878D82A}">
                    <a16:rowId xmlns:a16="http://schemas.microsoft.com/office/drawing/2014/main" val="3337453938"/>
                  </a:ext>
                </a:extLst>
              </a:tr>
            </a:tbl>
          </a:graphicData>
        </a:graphic>
      </p:graphicFrame>
      <p:sp>
        <p:nvSpPr>
          <p:cNvPr id="6" name="TextBox 5">
            <a:extLst>
              <a:ext uri="{FF2B5EF4-FFF2-40B4-BE49-F238E27FC236}">
                <a16:creationId xmlns:a16="http://schemas.microsoft.com/office/drawing/2014/main" id="{B4D8D627-90B0-447A-89A4-5DC3C9B2B1DC}"/>
              </a:ext>
            </a:extLst>
          </p:cNvPr>
          <p:cNvSpPr txBox="1"/>
          <p:nvPr/>
        </p:nvSpPr>
        <p:spPr>
          <a:xfrm>
            <a:off x="2201841" y="6248400"/>
            <a:ext cx="9368836" cy="369332"/>
          </a:xfrm>
          <a:prstGeom prst="rect">
            <a:avLst/>
          </a:prstGeom>
          <a:noFill/>
        </p:spPr>
        <p:txBody>
          <a:bodyPr wrap="square" rtlCol="0">
            <a:spAutoFit/>
          </a:bodyPr>
          <a:lstStyle/>
          <a:p>
            <a:r>
              <a:rPr lang="en-US"/>
              <a:t>**Refer to Release Schedule presentation for the 2021-2022 timeline</a:t>
            </a:r>
          </a:p>
        </p:txBody>
      </p:sp>
    </p:spTree>
    <p:extLst>
      <p:ext uri="{BB962C8B-B14F-4D97-AF65-F5344CB8AC3E}">
        <p14:creationId xmlns:p14="http://schemas.microsoft.com/office/powerpoint/2010/main" val="2743685347"/>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B7726A92-BC31-4481-93A2-EECFCB56AD22}"/>
              </a:ext>
            </a:extLst>
          </p:cNvPr>
          <p:cNvSpPr>
            <a:spLocks noGrp="1"/>
          </p:cNvSpPr>
          <p:nvPr>
            <p:ph type="title"/>
          </p:nvPr>
        </p:nvSpPr>
        <p:spPr>
          <a:xfrm>
            <a:off x="712380" y="0"/>
            <a:ext cx="11121657" cy="751350"/>
          </a:xfrm>
        </p:spPr>
        <p:txBody>
          <a:bodyPr/>
          <a:lstStyle/>
          <a:p>
            <a:r>
              <a:rPr lang="en-US">
                <a:cs typeface="Calibri"/>
              </a:rPr>
              <a:t>AGENDA</a:t>
            </a:r>
            <a:endParaRPr lang="en-US"/>
          </a:p>
        </p:txBody>
      </p:sp>
      <p:sp>
        <p:nvSpPr>
          <p:cNvPr id="4" name="Content Placeholder 3">
            <a:extLst>
              <a:ext uri="{FF2B5EF4-FFF2-40B4-BE49-F238E27FC236}">
                <a16:creationId xmlns:a16="http://schemas.microsoft.com/office/drawing/2014/main" id="{9F800888-D9B6-49F1-8B90-B7E4BB43ED5B}"/>
              </a:ext>
            </a:extLst>
          </p:cNvPr>
          <p:cNvSpPr>
            <a:spLocks noGrp="1"/>
          </p:cNvSpPr>
          <p:nvPr>
            <p:ph idx="1"/>
          </p:nvPr>
        </p:nvSpPr>
        <p:spPr>
          <a:xfrm>
            <a:off x="712380" y="576235"/>
            <a:ext cx="10623762" cy="5458120"/>
          </a:xfrm>
        </p:spPr>
        <p:txBody>
          <a:bodyPr lIns="91440" tIns="45720" rIns="91440" bIns="45720" anchor="t"/>
          <a:lstStyle/>
          <a:p>
            <a:pPr>
              <a:lnSpc>
                <a:spcPct val="100000"/>
              </a:lnSpc>
              <a:spcBef>
                <a:spcPts val="0"/>
              </a:spcBef>
            </a:pPr>
            <a:r>
              <a:rPr lang="en-US">
                <a:solidFill>
                  <a:srgbClr val="0D6CB9"/>
                </a:solidFill>
                <a:ea typeface="+mn-lt"/>
                <a:cs typeface="+mn-lt"/>
              </a:rPr>
              <a:t>PEIMS</a:t>
            </a:r>
          </a:p>
          <a:p>
            <a:pPr lvl="1" fontAlgn="base"/>
            <a:r>
              <a:rPr lang="en-US" sz="2000">
                <a:ea typeface="+mn-lt"/>
                <a:cs typeface="+mn-lt"/>
              </a:rPr>
              <a:t>2020-2021</a:t>
            </a:r>
            <a:r>
              <a:rPr lang="en-US" sz="1200">
                <a:ea typeface="+mn-lt"/>
                <a:cs typeface="+mn-lt"/>
              </a:rPr>
              <a:t>​</a:t>
            </a:r>
          </a:p>
          <a:p>
            <a:pPr lvl="2" fontAlgn="base">
              <a:spcBef>
                <a:spcPts val="0"/>
              </a:spcBef>
            </a:pPr>
            <a:r>
              <a:rPr lang="en-US" sz="1600">
                <a:ea typeface="+mn-lt"/>
                <a:cs typeface="+mn-lt"/>
              </a:rPr>
              <a:t>Truancy</a:t>
            </a:r>
          </a:p>
          <a:p>
            <a:pPr lvl="2" fontAlgn="base">
              <a:spcBef>
                <a:spcPts val="0"/>
              </a:spcBef>
            </a:pPr>
            <a:r>
              <a:rPr lang="en-US" sz="1600">
                <a:ea typeface="+mn-lt"/>
                <a:cs typeface="+mn-lt"/>
              </a:rPr>
              <a:t>Additional Days School Year Program</a:t>
            </a:r>
          </a:p>
          <a:p>
            <a:pPr lvl="2" fontAlgn="base">
              <a:spcBef>
                <a:spcPts val="0"/>
              </a:spcBef>
            </a:pPr>
            <a:r>
              <a:rPr lang="en-US" sz="1600">
                <a:ea typeface="+mn-lt"/>
                <a:cs typeface="+mn-lt"/>
              </a:rPr>
              <a:t>Industry Based Certification</a:t>
            </a:r>
          </a:p>
          <a:p>
            <a:pPr lvl="2" fontAlgn="base">
              <a:spcBef>
                <a:spcPts val="0"/>
              </a:spcBef>
            </a:pPr>
            <a:r>
              <a:rPr lang="en-US" sz="1600">
                <a:ea typeface="+mn-lt"/>
                <a:cs typeface="+mn-lt"/>
              </a:rPr>
              <a:t>CTE Auto-Calculation</a:t>
            </a:r>
          </a:p>
          <a:p>
            <a:pPr lvl="2" fontAlgn="base">
              <a:spcBef>
                <a:spcPts val="0"/>
              </a:spcBef>
            </a:pPr>
            <a:r>
              <a:rPr lang="en-US" sz="1600">
                <a:ea typeface="+mn-lt"/>
                <a:cs typeface="+mn-lt"/>
              </a:rPr>
              <a:t>Submission Reminders</a:t>
            </a:r>
          </a:p>
          <a:p>
            <a:pPr lvl="2" fontAlgn="base">
              <a:spcBef>
                <a:spcPts val="0"/>
              </a:spcBef>
            </a:pPr>
            <a:r>
              <a:rPr lang="en-US" sz="1600">
                <a:ea typeface="+mn-lt"/>
                <a:cs typeface="+mn-lt"/>
              </a:rPr>
              <a:t>Submission Updates​</a:t>
            </a:r>
          </a:p>
          <a:p>
            <a:pPr lvl="2" fontAlgn="base">
              <a:spcBef>
                <a:spcPts val="0"/>
              </a:spcBef>
            </a:pPr>
            <a:r>
              <a:rPr lang="en-US" sz="1600">
                <a:ea typeface="+mn-lt"/>
                <a:cs typeface="+mn-lt"/>
              </a:rPr>
              <a:t>Current Known Issues</a:t>
            </a:r>
          </a:p>
          <a:p>
            <a:pPr lvl="1">
              <a:lnSpc>
                <a:spcPct val="107000"/>
              </a:lnSpc>
              <a:spcBef>
                <a:spcPts val="0"/>
              </a:spcBef>
            </a:pPr>
            <a:r>
              <a:rPr lang="en-US" sz="2000">
                <a:ea typeface="+mn-lt"/>
                <a:cs typeface="+mn-lt"/>
              </a:rPr>
              <a:t>2021-2022</a:t>
            </a:r>
          </a:p>
          <a:p>
            <a:pPr lvl="2">
              <a:lnSpc>
                <a:spcPct val="107000"/>
              </a:lnSpc>
              <a:spcBef>
                <a:spcPts val="0"/>
              </a:spcBef>
            </a:pPr>
            <a:r>
              <a:rPr lang="en-US" sz="1600">
                <a:ea typeface="+mn-lt"/>
                <a:cs typeface="+mn-lt"/>
              </a:rPr>
              <a:t>Expanded Learning Opportunities</a:t>
            </a:r>
          </a:p>
          <a:p>
            <a:pPr lvl="2">
              <a:lnSpc>
                <a:spcPct val="107000"/>
              </a:lnSpc>
              <a:spcBef>
                <a:spcPts val="0"/>
              </a:spcBef>
            </a:pPr>
            <a:r>
              <a:rPr lang="en-US" sz="1600">
                <a:ea typeface="+mn-lt"/>
                <a:cs typeface="+mn-lt"/>
              </a:rPr>
              <a:t>Crisis Codes</a:t>
            </a:r>
          </a:p>
          <a:p>
            <a:pPr lvl="2">
              <a:lnSpc>
                <a:spcPct val="107000"/>
              </a:lnSpc>
              <a:spcBef>
                <a:spcPts val="0"/>
              </a:spcBef>
            </a:pPr>
            <a:r>
              <a:rPr lang="en-US" sz="1600">
                <a:ea typeface="+mn-lt"/>
                <a:cs typeface="+mn-lt"/>
              </a:rPr>
              <a:t>Industry Based Certification</a:t>
            </a:r>
          </a:p>
          <a:p>
            <a:pPr lvl="2">
              <a:lnSpc>
                <a:spcPct val="107000"/>
              </a:lnSpc>
              <a:spcBef>
                <a:spcPts val="0"/>
              </a:spcBef>
            </a:pPr>
            <a:r>
              <a:rPr lang="en-US" sz="1600">
                <a:ea typeface="+mn-lt"/>
                <a:cs typeface="+mn-lt"/>
              </a:rPr>
              <a:t>Leaver Definition Update</a:t>
            </a:r>
          </a:p>
          <a:p>
            <a:pPr lvl="1" fontAlgn="base"/>
            <a:r>
              <a:rPr lang="en-US" sz="2000">
                <a:ea typeface="+mn-lt"/>
                <a:cs typeface="+mn-lt"/>
              </a:rPr>
              <a:t>2022-2023</a:t>
            </a:r>
          </a:p>
          <a:p>
            <a:pPr lvl="2" fontAlgn="base"/>
            <a:r>
              <a:rPr lang="en-US" sz="1600">
                <a:ea typeface="+mn-lt"/>
                <a:cs typeface="+mn-lt"/>
              </a:rPr>
              <a:t>Financial Aid Application Early Notice</a:t>
            </a:r>
          </a:p>
          <a:p>
            <a:pPr lvl="1" fontAlgn="base">
              <a:spcBef>
                <a:spcPts val="300"/>
              </a:spcBef>
            </a:pPr>
            <a:r>
              <a:rPr lang="en-US" sz="2000">
                <a:solidFill>
                  <a:srgbClr val="0D6CB9"/>
                </a:solidFill>
                <a:latin typeface="Calibri" panose="020F0502020204030204" pitchFamily="34" charset="0"/>
              </a:rPr>
              <a:t>Timeline​</a:t>
            </a:r>
          </a:p>
          <a:p>
            <a:pPr lvl="1" fontAlgn="base">
              <a:spcBef>
                <a:spcPts val="300"/>
              </a:spcBef>
            </a:pPr>
            <a:r>
              <a:rPr lang="en-US" sz="2000" b="1">
                <a:solidFill>
                  <a:srgbClr val="0D6CB9"/>
                </a:solidFill>
                <a:latin typeface="Calibri" panose="020F0502020204030204" pitchFamily="34" charset="0"/>
              </a:rPr>
              <a:t>Technical Resources</a:t>
            </a:r>
            <a:endParaRPr lang="en-US" b="1">
              <a:solidFill>
                <a:srgbClr val="0D6CB9"/>
              </a:solidFill>
              <a:latin typeface="Calibri" panose="020F0502020204030204" pitchFamily="34" charset="0"/>
            </a:endParaRPr>
          </a:p>
        </p:txBody>
      </p:sp>
    </p:spTree>
    <p:extLst>
      <p:ext uri="{BB962C8B-B14F-4D97-AF65-F5344CB8AC3E}">
        <p14:creationId xmlns:p14="http://schemas.microsoft.com/office/powerpoint/2010/main" val="3938354102"/>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06942845-BD5A-42C5-A5C4-13339DD507AB}"/>
              </a:ext>
            </a:extLst>
          </p:cNvPr>
          <p:cNvSpPr>
            <a:spLocks noGrp="1"/>
          </p:cNvSpPr>
          <p:nvPr>
            <p:ph type="title"/>
          </p:nvPr>
        </p:nvSpPr>
        <p:spPr>
          <a:xfrm>
            <a:off x="2201841" y="167275"/>
            <a:ext cx="9630770" cy="751350"/>
          </a:xfrm>
        </p:spPr>
        <p:txBody>
          <a:bodyPr/>
          <a:lstStyle/>
          <a:p>
            <a:r>
              <a:rPr lang="en-US">
                <a:cs typeface="Calibri"/>
              </a:rPr>
              <a:t>PEIMS: TECHNICAL RESOURCES</a:t>
            </a:r>
            <a:endParaRPr lang="en-US"/>
          </a:p>
        </p:txBody>
      </p:sp>
      <p:sp>
        <p:nvSpPr>
          <p:cNvPr id="4" name="Content Placeholder 3">
            <a:extLst>
              <a:ext uri="{FF2B5EF4-FFF2-40B4-BE49-F238E27FC236}">
                <a16:creationId xmlns:a16="http://schemas.microsoft.com/office/drawing/2014/main" id="{3F6CE2FE-F02B-461B-8C8F-E1DFA26F0ED4}"/>
              </a:ext>
            </a:extLst>
          </p:cNvPr>
          <p:cNvSpPr>
            <a:spLocks noGrp="1"/>
          </p:cNvSpPr>
          <p:nvPr>
            <p:ph idx="1"/>
          </p:nvPr>
        </p:nvSpPr>
        <p:spPr>
          <a:xfrm>
            <a:off x="2360553" y="996410"/>
            <a:ext cx="8988726" cy="5494338"/>
          </a:xfrm>
        </p:spPr>
        <p:txBody>
          <a:bodyPr lIns="91440" tIns="45720" rIns="91440" bIns="45720" anchor="t"/>
          <a:lstStyle/>
          <a:p>
            <a:r>
              <a:rPr lang="en-US" b="1">
                <a:ea typeface="+mn-lt"/>
                <a:cs typeface="+mn-lt"/>
              </a:rPr>
              <a:t>Technical Specifications: </a:t>
            </a:r>
            <a:endParaRPr lang="en-US">
              <a:cs typeface="Calibri" panose="020F0502020204030204"/>
            </a:endParaRPr>
          </a:p>
          <a:p>
            <a:pPr lvl="1"/>
            <a:r>
              <a:rPr lang="en-US" b="1" u="sng">
                <a:ea typeface="+mn-lt"/>
                <a:cs typeface="+mn-lt"/>
                <a:hlinkClick r:id="rId2"/>
              </a:rPr>
              <a:t>Texas Education Data Standards (TEDS)</a:t>
            </a:r>
            <a:endParaRPr lang="en-US">
              <a:cs typeface="Calibri"/>
            </a:endParaRPr>
          </a:p>
          <a:p>
            <a:pPr marL="457200" lvl="1" indent="0">
              <a:buNone/>
            </a:pPr>
            <a:endParaRPr lang="en-US" b="1" u="sng">
              <a:ea typeface="+mn-lt"/>
              <a:cs typeface="+mn-lt"/>
            </a:endParaRPr>
          </a:p>
          <a:p>
            <a:r>
              <a:rPr lang="en-US" b="1">
                <a:ea typeface="+mn-lt"/>
                <a:cs typeface="+mn-lt"/>
              </a:rPr>
              <a:t>Technical Support:</a:t>
            </a:r>
            <a:endParaRPr lang="en-US">
              <a:ea typeface="+mn-lt"/>
              <a:cs typeface="+mn-lt"/>
            </a:endParaRPr>
          </a:p>
          <a:p>
            <a:pPr lvl="1"/>
            <a:r>
              <a:rPr lang="en-US" b="1">
                <a:ea typeface="+mn-lt"/>
                <a:cs typeface="+mn-lt"/>
                <a:hlinkClick r:id="rId3"/>
              </a:rPr>
              <a:t>TSDSCustomerSupport@tea.texas.gov</a:t>
            </a:r>
            <a:r>
              <a:rPr lang="en-US" b="1">
                <a:ea typeface="+mn-lt"/>
                <a:cs typeface="+mn-lt"/>
              </a:rPr>
              <a:t> </a:t>
            </a:r>
            <a:endParaRPr lang="en-US">
              <a:ea typeface="+mn-lt"/>
              <a:cs typeface="+mn-lt"/>
            </a:endParaRPr>
          </a:p>
          <a:p>
            <a:pPr marL="457200" lvl="1" indent="0">
              <a:buNone/>
            </a:pPr>
            <a:endParaRPr lang="en-US" i="1">
              <a:highlight>
                <a:srgbClr val="FFFF00"/>
              </a:highlight>
              <a:cs typeface="Calibri"/>
            </a:endParaRPr>
          </a:p>
          <a:p>
            <a:pPr>
              <a:buClr>
                <a:srgbClr val="F16038"/>
              </a:buClr>
            </a:pPr>
            <a:endParaRPr lang="en-US" b="1">
              <a:ea typeface="+mn-lt"/>
              <a:cs typeface="+mn-lt"/>
            </a:endParaRPr>
          </a:p>
        </p:txBody>
      </p:sp>
    </p:spTree>
    <p:extLst>
      <p:ext uri="{BB962C8B-B14F-4D97-AF65-F5344CB8AC3E}">
        <p14:creationId xmlns:p14="http://schemas.microsoft.com/office/powerpoint/2010/main" val="2618998537"/>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5AE0E511-8808-46F4-8573-BB38D117974C}"/>
              </a:ext>
            </a:extLst>
          </p:cNvPr>
          <p:cNvSpPr>
            <a:spLocks noGrp="1"/>
          </p:cNvSpPr>
          <p:nvPr>
            <p:ph type="ctrTitle"/>
          </p:nvPr>
        </p:nvSpPr>
        <p:spPr/>
        <p:txBody>
          <a:bodyPr vert="horz" lIns="91440" tIns="45720" rIns="91440" bIns="45720" rtlCol="0" anchor="ctr">
            <a:noAutofit/>
          </a:bodyPr>
          <a:lstStyle/>
          <a:p>
            <a:r>
              <a:rPr lang="en-US">
                <a:cs typeface="Calibri"/>
              </a:rPr>
              <a:t>Questions</a:t>
            </a:r>
          </a:p>
        </p:txBody>
      </p:sp>
    </p:spTree>
    <p:extLst>
      <p:ext uri="{BB962C8B-B14F-4D97-AF65-F5344CB8AC3E}">
        <p14:creationId xmlns:p14="http://schemas.microsoft.com/office/powerpoint/2010/main" val="297255304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B7726A92-BC31-4481-93A2-EECFCB56AD22}"/>
              </a:ext>
            </a:extLst>
          </p:cNvPr>
          <p:cNvSpPr>
            <a:spLocks noGrp="1"/>
          </p:cNvSpPr>
          <p:nvPr>
            <p:ph type="title"/>
          </p:nvPr>
        </p:nvSpPr>
        <p:spPr>
          <a:xfrm>
            <a:off x="712380" y="0"/>
            <a:ext cx="11121657" cy="751350"/>
          </a:xfrm>
        </p:spPr>
        <p:txBody>
          <a:bodyPr/>
          <a:lstStyle/>
          <a:p>
            <a:r>
              <a:rPr lang="en-US">
                <a:cs typeface="Calibri"/>
              </a:rPr>
              <a:t>AGENDA</a:t>
            </a:r>
            <a:endParaRPr lang="en-US"/>
          </a:p>
        </p:txBody>
      </p:sp>
      <p:sp>
        <p:nvSpPr>
          <p:cNvPr id="4" name="Content Placeholder 3">
            <a:extLst>
              <a:ext uri="{FF2B5EF4-FFF2-40B4-BE49-F238E27FC236}">
                <a16:creationId xmlns:a16="http://schemas.microsoft.com/office/drawing/2014/main" id="{9F800888-D9B6-49F1-8B90-B7E4BB43ED5B}"/>
              </a:ext>
            </a:extLst>
          </p:cNvPr>
          <p:cNvSpPr>
            <a:spLocks noGrp="1"/>
          </p:cNvSpPr>
          <p:nvPr>
            <p:ph idx="1"/>
          </p:nvPr>
        </p:nvSpPr>
        <p:spPr>
          <a:xfrm>
            <a:off x="712380" y="614335"/>
            <a:ext cx="10623762" cy="5458120"/>
          </a:xfrm>
        </p:spPr>
        <p:txBody>
          <a:bodyPr lIns="91440" tIns="45720" rIns="91440" bIns="45720" anchor="t"/>
          <a:lstStyle/>
          <a:p>
            <a:pPr>
              <a:lnSpc>
                <a:spcPct val="100000"/>
              </a:lnSpc>
              <a:spcBef>
                <a:spcPts val="0"/>
              </a:spcBef>
            </a:pPr>
            <a:r>
              <a:rPr lang="en-US">
                <a:solidFill>
                  <a:srgbClr val="0D6CB9"/>
                </a:solidFill>
                <a:ea typeface="+mn-lt"/>
                <a:cs typeface="+mn-lt"/>
              </a:rPr>
              <a:t>PEIMS</a:t>
            </a:r>
          </a:p>
          <a:p>
            <a:pPr lvl="1" fontAlgn="base"/>
            <a:r>
              <a:rPr lang="en-US" sz="2000" b="1">
                <a:ea typeface="+mn-lt"/>
                <a:cs typeface="+mn-lt"/>
              </a:rPr>
              <a:t>2020-2021</a:t>
            </a:r>
            <a:r>
              <a:rPr lang="en-US" sz="1200" b="1">
                <a:ea typeface="+mn-lt"/>
                <a:cs typeface="+mn-lt"/>
              </a:rPr>
              <a:t>​</a:t>
            </a:r>
          </a:p>
          <a:p>
            <a:pPr lvl="2" fontAlgn="base">
              <a:spcBef>
                <a:spcPts val="0"/>
              </a:spcBef>
            </a:pPr>
            <a:r>
              <a:rPr lang="en-US" sz="1600">
                <a:ea typeface="+mn-lt"/>
                <a:cs typeface="+mn-lt"/>
              </a:rPr>
              <a:t>Truancy</a:t>
            </a:r>
          </a:p>
          <a:p>
            <a:pPr lvl="2" fontAlgn="base">
              <a:spcBef>
                <a:spcPts val="0"/>
              </a:spcBef>
            </a:pPr>
            <a:r>
              <a:rPr lang="en-US" sz="1600" b="1">
                <a:ea typeface="+mn-lt"/>
                <a:cs typeface="+mn-lt"/>
              </a:rPr>
              <a:t>Additional Days School Year Program</a:t>
            </a:r>
          </a:p>
          <a:p>
            <a:pPr lvl="2" fontAlgn="base">
              <a:spcBef>
                <a:spcPts val="0"/>
              </a:spcBef>
            </a:pPr>
            <a:r>
              <a:rPr lang="en-US" sz="1600">
                <a:ea typeface="+mn-lt"/>
                <a:cs typeface="+mn-lt"/>
              </a:rPr>
              <a:t>Industry Based Certification</a:t>
            </a:r>
          </a:p>
          <a:p>
            <a:pPr lvl="2" fontAlgn="base">
              <a:spcBef>
                <a:spcPts val="0"/>
              </a:spcBef>
            </a:pPr>
            <a:r>
              <a:rPr lang="en-US" sz="1600">
                <a:ea typeface="+mn-lt"/>
                <a:cs typeface="+mn-lt"/>
              </a:rPr>
              <a:t>CTE Auto-Calculation</a:t>
            </a:r>
          </a:p>
          <a:p>
            <a:pPr lvl="2" fontAlgn="base">
              <a:spcBef>
                <a:spcPts val="0"/>
              </a:spcBef>
            </a:pPr>
            <a:r>
              <a:rPr lang="en-US" sz="1600">
                <a:ea typeface="+mn-lt"/>
                <a:cs typeface="+mn-lt"/>
              </a:rPr>
              <a:t>Submission Reminders</a:t>
            </a:r>
          </a:p>
          <a:p>
            <a:pPr lvl="2" fontAlgn="base">
              <a:spcBef>
                <a:spcPts val="0"/>
              </a:spcBef>
            </a:pPr>
            <a:r>
              <a:rPr lang="en-US" sz="1600">
                <a:ea typeface="+mn-lt"/>
                <a:cs typeface="+mn-lt"/>
              </a:rPr>
              <a:t>Submission Updates​</a:t>
            </a:r>
          </a:p>
          <a:p>
            <a:pPr lvl="2" fontAlgn="base">
              <a:spcBef>
                <a:spcPts val="0"/>
              </a:spcBef>
            </a:pPr>
            <a:r>
              <a:rPr lang="en-US" sz="1600">
                <a:ea typeface="+mn-lt"/>
                <a:cs typeface="+mn-lt"/>
              </a:rPr>
              <a:t>Current Known Issues</a:t>
            </a:r>
          </a:p>
          <a:p>
            <a:pPr lvl="1">
              <a:lnSpc>
                <a:spcPct val="107000"/>
              </a:lnSpc>
              <a:spcBef>
                <a:spcPts val="0"/>
              </a:spcBef>
            </a:pPr>
            <a:r>
              <a:rPr lang="en-US" sz="2000">
                <a:ea typeface="+mn-lt"/>
                <a:cs typeface="+mn-lt"/>
              </a:rPr>
              <a:t>2021-2022</a:t>
            </a:r>
          </a:p>
          <a:p>
            <a:pPr lvl="2">
              <a:lnSpc>
                <a:spcPct val="107000"/>
              </a:lnSpc>
              <a:spcBef>
                <a:spcPts val="0"/>
              </a:spcBef>
            </a:pPr>
            <a:r>
              <a:rPr lang="en-US" sz="1600">
                <a:ea typeface="+mn-lt"/>
                <a:cs typeface="+mn-lt"/>
              </a:rPr>
              <a:t>Expanded Learning Opportunities</a:t>
            </a:r>
          </a:p>
          <a:p>
            <a:pPr lvl="2">
              <a:lnSpc>
                <a:spcPct val="107000"/>
              </a:lnSpc>
              <a:spcBef>
                <a:spcPts val="0"/>
              </a:spcBef>
            </a:pPr>
            <a:r>
              <a:rPr lang="en-US" sz="1600">
                <a:ea typeface="+mn-lt"/>
                <a:cs typeface="+mn-lt"/>
              </a:rPr>
              <a:t>Crisis Codes</a:t>
            </a:r>
          </a:p>
          <a:p>
            <a:pPr lvl="2">
              <a:lnSpc>
                <a:spcPct val="107000"/>
              </a:lnSpc>
              <a:spcBef>
                <a:spcPts val="0"/>
              </a:spcBef>
            </a:pPr>
            <a:r>
              <a:rPr lang="en-US" sz="1600">
                <a:ea typeface="+mn-lt"/>
                <a:cs typeface="+mn-lt"/>
              </a:rPr>
              <a:t>Industry Based Certification</a:t>
            </a:r>
          </a:p>
          <a:p>
            <a:pPr lvl="2">
              <a:lnSpc>
                <a:spcPct val="107000"/>
              </a:lnSpc>
              <a:spcBef>
                <a:spcPts val="0"/>
              </a:spcBef>
            </a:pPr>
            <a:r>
              <a:rPr lang="en-US" sz="1600">
                <a:ea typeface="+mn-lt"/>
                <a:cs typeface="+mn-lt"/>
              </a:rPr>
              <a:t>Leaver Definition Update</a:t>
            </a:r>
          </a:p>
          <a:p>
            <a:pPr lvl="1" fontAlgn="base"/>
            <a:r>
              <a:rPr lang="en-US" sz="2000">
                <a:ea typeface="+mn-lt"/>
                <a:cs typeface="+mn-lt"/>
              </a:rPr>
              <a:t>2022-2023</a:t>
            </a:r>
          </a:p>
          <a:p>
            <a:pPr lvl="2" fontAlgn="base"/>
            <a:r>
              <a:rPr lang="en-US" sz="1600">
                <a:ea typeface="+mn-lt"/>
                <a:cs typeface="+mn-lt"/>
              </a:rPr>
              <a:t>Financial Aid Application Early Notice</a:t>
            </a:r>
          </a:p>
          <a:p>
            <a:pPr lvl="1" fontAlgn="base">
              <a:spcBef>
                <a:spcPts val="300"/>
              </a:spcBef>
            </a:pPr>
            <a:r>
              <a:rPr lang="en-US" sz="2000">
                <a:solidFill>
                  <a:srgbClr val="0D6CB9"/>
                </a:solidFill>
                <a:latin typeface="Calibri" panose="020F0502020204030204" pitchFamily="34" charset="0"/>
              </a:rPr>
              <a:t>Timeline​</a:t>
            </a:r>
          </a:p>
          <a:p>
            <a:pPr lvl="1" fontAlgn="base">
              <a:spcBef>
                <a:spcPts val="300"/>
              </a:spcBef>
            </a:pPr>
            <a:r>
              <a:rPr lang="en-US" sz="2000">
                <a:solidFill>
                  <a:srgbClr val="0D6CB9"/>
                </a:solidFill>
                <a:latin typeface="Calibri" panose="020F0502020204030204" pitchFamily="34" charset="0"/>
              </a:rPr>
              <a:t>Technical Resources</a:t>
            </a:r>
          </a:p>
        </p:txBody>
      </p:sp>
    </p:spTree>
    <p:extLst>
      <p:ext uri="{BB962C8B-B14F-4D97-AF65-F5344CB8AC3E}">
        <p14:creationId xmlns:p14="http://schemas.microsoft.com/office/powerpoint/2010/main" val="2211355991"/>
      </p:ext>
    </p:extLst>
  </p:cSld>
  <p:clrMapOvr>
    <a:masterClrMapping/>
  </p:clrMapOvr>
</p:sld>
</file>

<file path=ppt/theme/theme1.xml><?xml version="1.0" encoding="utf-8"?>
<a:theme xmlns:a="http://schemas.openxmlformats.org/drawingml/2006/main" name="2_Office Theme">
  <a:themeElements>
    <a:clrScheme name="TEA New">
      <a:dk1>
        <a:sysClr val="windowText" lastClr="000000"/>
      </a:dk1>
      <a:lt1>
        <a:sysClr val="window" lastClr="FFFFFF"/>
      </a:lt1>
      <a:dk2>
        <a:srgbClr val="005786"/>
      </a:dk2>
      <a:lt2>
        <a:srgbClr val="D8D8D8"/>
      </a:lt2>
      <a:accent1>
        <a:srgbClr val="0D6CB9"/>
      </a:accent1>
      <a:accent2>
        <a:srgbClr val="F16038"/>
      </a:accent2>
      <a:accent3>
        <a:srgbClr val="DA3E26"/>
      </a:accent3>
      <a:accent4>
        <a:srgbClr val="70417F"/>
      </a:accent4>
      <a:accent5>
        <a:srgbClr val="363534"/>
      </a:accent5>
      <a:accent6>
        <a:srgbClr val="00486E"/>
      </a:accent6>
      <a:hlink>
        <a:srgbClr val="1682C5"/>
      </a:hlink>
      <a:folHlink>
        <a:srgbClr val="F06039"/>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emplate_Light_final" id="{712AB9BE-00F5-7D4D-8B53-79204D405D6C}" vid="{9E252461-6384-0041-871F-3A45EC6C6164}"/>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TEA New">
    <a:dk1>
      <a:sysClr val="windowText" lastClr="000000"/>
    </a:dk1>
    <a:lt1>
      <a:sysClr val="window" lastClr="FFFFFF"/>
    </a:lt1>
    <a:dk2>
      <a:srgbClr val="005786"/>
    </a:dk2>
    <a:lt2>
      <a:srgbClr val="D8D8D8"/>
    </a:lt2>
    <a:accent1>
      <a:srgbClr val="0D6CB9"/>
    </a:accent1>
    <a:accent2>
      <a:srgbClr val="F16038"/>
    </a:accent2>
    <a:accent3>
      <a:srgbClr val="DA3E26"/>
    </a:accent3>
    <a:accent4>
      <a:srgbClr val="70417F"/>
    </a:accent4>
    <a:accent5>
      <a:srgbClr val="363534"/>
    </a:accent5>
    <a:accent6>
      <a:srgbClr val="00486E"/>
    </a:accent6>
    <a:hlink>
      <a:srgbClr val="1682C5"/>
    </a:hlink>
    <a:folHlink>
      <a:srgbClr val="F06039"/>
    </a:folHlink>
  </a:clr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E7BE4C68E97640479F3D791B3E26A918" ma:contentTypeVersion="7" ma:contentTypeDescription="Create a new document." ma:contentTypeScope="" ma:versionID="7de3192d16c819340f45b281ca353a7c">
  <xsd:schema xmlns:xsd="http://www.w3.org/2001/XMLSchema" xmlns:xs="http://www.w3.org/2001/XMLSchema" xmlns:p="http://schemas.microsoft.com/office/2006/metadata/properties" xmlns:ns2="963efe96-9f3c-464d-8c8b-c76864a22ed0" xmlns:ns3="533e3360-6378-4210-ada2-16ccdb17d2cd" targetNamespace="http://schemas.microsoft.com/office/2006/metadata/properties" ma:root="true" ma:fieldsID="ebcaee18db97e509784438efe961dfaa" ns2:_="" ns3:_="">
    <xsd:import namespace="963efe96-9f3c-464d-8c8b-c76864a22ed0"/>
    <xsd:import namespace="533e3360-6378-4210-ada2-16ccdb17d2cd"/>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MediaServiceAutoTags" minOccurs="0"/>
                <xsd:element ref="ns2:MediaServiceGenerationTime" minOccurs="0"/>
                <xsd:element ref="ns2:MediaServiceEventHashCod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963efe96-9f3c-464d-8c8b-c76864a22ed0"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2" nillable="true" ma:displayName="Tags" ma:internalName="MediaServiceAutoTags"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533e3360-6378-4210-ada2-16ccdb17d2cd"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C5114B90-FC73-41DD-9463-DDD7853C979D}">
  <ds:schemaRefs>
    <ds:schemaRef ds:uri="533e3360-6378-4210-ada2-16ccdb17d2cd"/>
    <ds:schemaRef ds:uri="963efe96-9f3c-464d-8c8b-c76864a22ed0"/>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2.xml><?xml version="1.0" encoding="utf-8"?>
<ds:datastoreItem xmlns:ds="http://schemas.openxmlformats.org/officeDocument/2006/customXml" ds:itemID="{D438415F-CA52-4AC6-B74C-FE95CEB90D10}">
  <ds:schemaRefs>
    <ds:schemaRef ds:uri="http://schemas.microsoft.com/sharepoint/v3/contenttype/forms"/>
  </ds:schemaRefs>
</ds:datastoreItem>
</file>

<file path=customXml/itemProps3.xml><?xml version="1.0" encoding="utf-8"?>
<ds:datastoreItem xmlns:ds="http://schemas.openxmlformats.org/officeDocument/2006/customXml" ds:itemID="{A19692CD-7339-4E15-8B85-65EB8EAE7D52}">
  <ds:schemaRefs>
    <ds:schemaRef ds:uri="http://schemas.microsoft.com/office/2006/documentManagement/types"/>
    <ds:schemaRef ds:uri="http://purl.org/dc/dcmitype/"/>
    <ds:schemaRef ds:uri="http://schemas.microsoft.com/office/infopath/2007/PartnerControls"/>
    <ds:schemaRef ds:uri="http://purl.org/dc/elements/1.1/"/>
    <ds:schemaRef ds:uri="http://schemas.microsoft.com/office/2006/metadata/properties"/>
    <ds:schemaRef ds:uri="533e3360-6378-4210-ada2-16ccdb17d2cd"/>
    <ds:schemaRef ds:uri="http://purl.org/dc/terms/"/>
    <ds:schemaRef ds:uri="http://schemas.openxmlformats.org/package/2006/metadata/core-properties"/>
    <ds:schemaRef ds:uri="963efe96-9f3c-464d-8c8b-c76864a22ed0"/>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emplate/>
  <TotalTime>5</TotalTime>
  <Words>7375</Words>
  <Application>Microsoft Office PowerPoint</Application>
  <PresentationFormat>Widescreen</PresentationFormat>
  <Paragraphs>901</Paragraphs>
  <Slides>85</Slides>
  <Notes>3</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85</vt:i4>
      </vt:variant>
    </vt:vector>
  </HeadingPairs>
  <TitlesOfParts>
    <vt:vector size="92" baseType="lpstr">
      <vt:lpstr>Arial</vt:lpstr>
      <vt:lpstr>Calibri</vt:lpstr>
      <vt:lpstr>Courier New</vt:lpstr>
      <vt:lpstr>Times New Roman</vt:lpstr>
      <vt:lpstr>Tw Cen MT</vt:lpstr>
      <vt:lpstr>Wingdings</vt:lpstr>
      <vt:lpstr>2_Office Theme</vt:lpstr>
      <vt:lpstr>PEIMS</vt:lpstr>
      <vt:lpstr>AGENDA</vt:lpstr>
      <vt:lpstr>AGENDA</vt:lpstr>
      <vt:lpstr>Truancy: Data Elements</vt:lpstr>
      <vt:lpstr>Truancy: Data Elements</vt:lpstr>
      <vt:lpstr>Truancy: Frequently Asked Questions</vt:lpstr>
      <vt:lpstr>Truancy: Frequently Asked Questions</vt:lpstr>
      <vt:lpstr>Truancy: Frequently Asked Questions</vt:lpstr>
      <vt:lpstr>AGENDA</vt:lpstr>
      <vt:lpstr>Additional Days School Year Program: Data Elements</vt:lpstr>
      <vt:lpstr>Additional Days School Year Program: Data Elements</vt:lpstr>
      <vt:lpstr>Additional Days School Year Program: Data Elements</vt:lpstr>
      <vt:lpstr>Additional Days School Year Program: Data Elements</vt:lpstr>
      <vt:lpstr>Additional Days School Year Program: Data Elements</vt:lpstr>
      <vt:lpstr>Additional Days School Year Program: Data Elements</vt:lpstr>
      <vt:lpstr>Additional Days School Year Program: Code Tables</vt:lpstr>
      <vt:lpstr>Additional Days School Year Program: Reporting Guidance</vt:lpstr>
      <vt:lpstr>Additional Days School Year Program: Reporting Guidance</vt:lpstr>
      <vt:lpstr>Additional Days School Year Program: Reporting Guidance</vt:lpstr>
      <vt:lpstr>Additional Days School Year Program: Reporting Guidance</vt:lpstr>
      <vt:lpstr>Additional Days School Year Program: Reporting Guidance</vt:lpstr>
      <vt:lpstr>Additional Days School Year Program: Reports</vt:lpstr>
      <vt:lpstr>AGENDA</vt:lpstr>
      <vt:lpstr>Industry Based Certification: Exam Fee Guidance</vt:lpstr>
      <vt:lpstr>Industry Based Certification: Exam Fee Guidance</vt:lpstr>
      <vt:lpstr>Industry Based Certification: Exam Fee Guidance</vt:lpstr>
      <vt:lpstr>Industry Based Certification: Exam Fee Guidance</vt:lpstr>
      <vt:lpstr>Industry Based Certification: Exam Fee Guidance</vt:lpstr>
      <vt:lpstr>Industry Based Certification: Exam Fee Guidance</vt:lpstr>
      <vt:lpstr>AGENDA</vt:lpstr>
      <vt:lpstr>CTE Auto-Calculation</vt:lpstr>
      <vt:lpstr>CTE Auto-Calculation: Data Elements</vt:lpstr>
      <vt:lpstr>CTE Auto-Calculation: Code Table</vt:lpstr>
      <vt:lpstr>CTE Auto-Calculation: Code Table</vt:lpstr>
      <vt:lpstr>CTE Auto-Calculation: Code Table</vt:lpstr>
      <vt:lpstr>CTE Auto-Calculation: Code Tables</vt:lpstr>
      <vt:lpstr>CTE Auto-Calculation: Reports</vt:lpstr>
      <vt:lpstr>CTE Auto-Calculation: Reports</vt:lpstr>
      <vt:lpstr>AGENDA</vt:lpstr>
      <vt:lpstr>PEIMS: 2020-2021 SUBMISSION REMINDERS</vt:lpstr>
      <vt:lpstr>PEIMS: 2020-2021 SUBMISSION UPDATES</vt:lpstr>
      <vt:lpstr>PEIMS: 2020-2021 SUBMISSION UPDATES</vt:lpstr>
      <vt:lpstr>PEIMS: 2020-2021 SUBMISSION UPDATES</vt:lpstr>
      <vt:lpstr>PEIMS: 2020-2021 SUBMISSION UPDATES</vt:lpstr>
      <vt:lpstr>PEIMS: 2020-2021 CURRENT KNOWN ISSUES</vt:lpstr>
      <vt:lpstr>AGENDA</vt:lpstr>
      <vt:lpstr>Expanded Learning Opportunities</vt:lpstr>
      <vt:lpstr>Expanded Learning Opportunities: Data Elements</vt:lpstr>
      <vt:lpstr>Expanded Learning Opportunities: Data Elements</vt:lpstr>
      <vt:lpstr>Expanded Learning Opportunities: Code Tables</vt:lpstr>
      <vt:lpstr>Expanded Learning Opportunities: Code Tables</vt:lpstr>
      <vt:lpstr>Expanded Learning Opportunities: Reporting Guidance</vt:lpstr>
      <vt:lpstr>Expanded Learning Opportunities: Reporting Guidance</vt:lpstr>
      <vt:lpstr>Expanded Learning Opportunities: Reporting Guidance</vt:lpstr>
      <vt:lpstr>Expanded Learning Opportunities: Reporting Guidance</vt:lpstr>
      <vt:lpstr>Expanded Learning Opportunities: Reporting Guidance</vt:lpstr>
      <vt:lpstr>Expanded Learning Opportunities: Reporting Guidance</vt:lpstr>
      <vt:lpstr>Expanded Learning Opportunities: Reporting Guidance</vt:lpstr>
      <vt:lpstr>Expanded Learning Opportunities: Rules</vt:lpstr>
      <vt:lpstr>Expanded Learning Opportunities: Rules</vt:lpstr>
      <vt:lpstr>Expanded Learning Opportunities: Reports</vt:lpstr>
      <vt:lpstr>AGENDA</vt:lpstr>
      <vt:lpstr>Crisis Codes: Data Elements</vt:lpstr>
      <vt:lpstr>Crisis Codes: Reports</vt:lpstr>
      <vt:lpstr>Crisis Codes: Reports</vt:lpstr>
      <vt:lpstr>AGENDA</vt:lpstr>
      <vt:lpstr>Industry Based Certification: Data Elements</vt:lpstr>
      <vt:lpstr>Industry Based Certification: Data Elements</vt:lpstr>
      <vt:lpstr>Industry Based Certifications: Reporting Guidance</vt:lpstr>
      <vt:lpstr>Industry Based Certification: Reports</vt:lpstr>
      <vt:lpstr>AGENDA</vt:lpstr>
      <vt:lpstr>Leaver Definition Update: Code Tables</vt:lpstr>
      <vt:lpstr>AGENDA</vt:lpstr>
      <vt:lpstr>Graduate Financial Aid Application: 2022-2023 Early Notice</vt:lpstr>
      <vt:lpstr>Graduate Financial Aid Application: Data Elements</vt:lpstr>
      <vt:lpstr>Graduate Financial Aid Application: Data Elements</vt:lpstr>
      <vt:lpstr>Graduate Financial Aid Application: Data Elements</vt:lpstr>
      <vt:lpstr>Graduate Financial Aid Application: Reports</vt:lpstr>
      <vt:lpstr>Graduate Financial Aid Application: Reports</vt:lpstr>
      <vt:lpstr>AGENDA</vt:lpstr>
      <vt:lpstr>TIMELINE: 2020-2021 PEIMS SUMMER</vt:lpstr>
      <vt:lpstr>TIMELINE: 2020-2021 PEIMS EXTENDED YEAR </vt:lpstr>
      <vt:lpstr>AGENDA</vt:lpstr>
      <vt:lpstr>PEIMS: TECHNICAL RESOURCES</vt:lpstr>
      <vt:lpstr>Questions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2020 Grad Toolkit Kickoff Meeting</dc:title>
  <dc:creator>Ulrich, Melanie</dc:creator>
  <cp:lastModifiedBy>Muffoletto, Jamie</cp:lastModifiedBy>
  <cp:revision>1</cp:revision>
  <dcterms:created xsi:type="dcterms:W3CDTF">2020-11-05T16:39:19Z</dcterms:created>
  <dcterms:modified xsi:type="dcterms:W3CDTF">2021-03-31T12:03:23Z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0x010100E7BE4C68E97640479F3D791B3E26A918</vt:lpwstr>
  </property>
</Properties>
</file>