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25"/>
  </p:notesMasterIdLst>
  <p:sldIdLst>
    <p:sldId id="258" r:id="rId5"/>
    <p:sldId id="306" r:id="rId6"/>
    <p:sldId id="394" r:id="rId7"/>
    <p:sldId id="295" r:id="rId8"/>
    <p:sldId id="391" r:id="rId9"/>
    <p:sldId id="393" r:id="rId10"/>
    <p:sldId id="395" r:id="rId11"/>
    <p:sldId id="351" r:id="rId12"/>
    <p:sldId id="402" r:id="rId13"/>
    <p:sldId id="368" r:id="rId14"/>
    <p:sldId id="369" r:id="rId15"/>
    <p:sldId id="398" r:id="rId16"/>
    <p:sldId id="290" r:id="rId17"/>
    <p:sldId id="401" r:id="rId18"/>
    <p:sldId id="399" r:id="rId19"/>
    <p:sldId id="343" r:id="rId20"/>
    <p:sldId id="376" r:id="rId21"/>
    <p:sldId id="400" r:id="rId22"/>
    <p:sldId id="338"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 Scott" initials="JS" lastIdx="7" clrIdx="0">
    <p:extLst>
      <p:ext uri="{19B8F6BF-5375-455C-9EA6-DF929625EA0E}">
        <p15:presenceInfo xmlns:p15="http://schemas.microsoft.com/office/powerpoint/2012/main" userId="S::Scott.Johnson@tea.texas.gov::bec97677-f0c6-4bfb-b610-83dc74061801" providerId="AD"/>
      </p:ext>
    </p:extLst>
  </p:cmAuthor>
  <p:cmAuthor id="2" name="Adaky, Kathy" initials="AK" lastIdx="10" clrIdx="1">
    <p:extLst>
      <p:ext uri="{19B8F6BF-5375-455C-9EA6-DF929625EA0E}">
        <p15:presenceInfo xmlns:p15="http://schemas.microsoft.com/office/powerpoint/2012/main" userId="S::Kathy.Adaky@tea.texas.gov::8c2da59b-9e4a-4960-a749-115f3818b707" providerId="AD"/>
      </p:ext>
    </p:extLst>
  </p:cmAuthor>
  <p:cmAuthor id="3" name="Hanson, Terri" initials="HT" lastIdx="6" clrIdx="2">
    <p:extLst>
      <p:ext uri="{19B8F6BF-5375-455C-9EA6-DF929625EA0E}">
        <p15:presenceInfo xmlns:p15="http://schemas.microsoft.com/office/powerpoint/2012/main" userId="S::Terri.Hanson@tea.texas.gov::a02fd813-d4f3-43fd-83dd-7393041517de" providerId="AD"/>
      </p:ext>
    </p:extLst>
  </p:cmAuthor>
  <p:cmAuthor id="4" name="Briggs, Connor" initials="BC" lastIdx="6" clrIdx="3">
    <p:extLst>
      <p:ext uri="{19B8F6BF-5375-455C-9EA6-DF929625EA0E}">
        <p15:presenceInfo xmlns:p15="http://schemas.microsoft.com/office/powerpoint/2012/main" userId="S::connor.briggs@tea.texas.gov::885b7513-d3fa-4947-add1-efc2b24f04bd" providerId="AD"/>
      </p:ext>
    </p:extLst>
  </p:cmAuthor>
  <p:cmAuthor id="5" name="Connor Briggs" initials="CB" lastIdx="3" clrIdx="4">
    <p:extLst>
      <p:ext uri="{19B8F6BF-5375-455C-9EA6-DF929625EA0E}">
        <p15:presenceInfo xmlns:p15="http://schemas.microsoft.com/office/powerpoint/2012/main" userId="Connor Briggs" providerId="None"/>
      </p:ext>
    </p:extLst>
  </p:cmAuthor>
  <p:cmAuthor id="6" name="Simons, Leanne" initials="SL" lastIdx="1" clrIdx="5">
    <p:extLst>
      <p:ext uri="{19B8F6BF-5375-455C-9EA6-DF929625EA0E}">
        <p15:presenceInfo xmlns:p15="http://schemas.microsoft.com/office/powerpoint/2012/main" userId="S::leanne.simons@tea.texas.gov::f0b41770-584b-4844-b5c5-b29dec9987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6CB9"/>
    <a:srgbClr val="0A518B"/>
    <a:srgbClr val="F16038"/>
    <a:srgbClr val="D93C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98B49F-5044-0000-A2CF-D0605F88E637}" v="5" dt="2021-03-15T19:19:37.450"/>
    <p1510:client id="{24A3B39F-60FC-0000-A411-F7E9DEC8E99A}" v="5" dt="2021-03-12T20:00:49.163"/>
    <p1510:client id="{6039B39F-A0A4-0000-A4C4-F762516EA5EE}" v="23" dt="2021-03-11T13:23:45.464"/>
    <p1510:client id="{70505DAB-5332-8AF0-F8FB-F44F6112D863}" v="7" dt="2021-03-12T20:18:30.606"/>
    <p1510:client id="{7443B39F-10D3-0000-A411-F136E401001D}" v="1" dt="2021-03-11T16:10:52.144"/>
    <p1510:client id="{9E992DCE-093E-4F75-B2F6-0CC99CCC5C17}" v="17" dt="2021-03-11T16:46:45.377"/>
    <p1510:client id="{C0621A4C-3C84-D7A6-5607-6A886112FC04}" v="2" dt="2021-03-12T18:54:47.067"/>
    <p1510:client id="{C444B39F-60D1-0000-8EF4-A365193DDED4}" v="7" dt="2021-03-11T16:33:46.941"/>
    <p1510:client id="{DF45B39F-0081-0000-A406-12783067731B}" v="31" dt="2021-03-11T16:54:22.072"/>
    <p1510:client id="{DF893DD7-C475-41C1-B9C4-89795EC0B6F4}" v="11" dt="2021-03-11T13:30:43.2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ky, Kathy" userId="8c2da59b-9e4a-4960-a749-115f3818b707" providerId="ADAL" clId="{DA2FCD3D-40AA-4D45-BAE5-537F6F714139}"/>
    <pc:docChg chg="undo custSel addSld delSld modSld sldOrd">
      <pc:chgData name="Adaky, Kathy" userId="8c2da59b-9e4a-4960-a749-115f3818b707" providerId="ADAL" clId="{DA2FCD3D-40AA-4D45-BAE5-537F6F714139}" dt="2021-03-03T23:03:56.010" v="581" actId="12"/>
      <pc:docMkLst>
        <pc:docMk/>
      </pc:docMkLst>
      <pc:sldChg chg="modSp mod">
        <pc:chgData name="Adaky, Kathy" userId="8c2da59b-9e4a-4960-a749-115f3818b707" providerId="ADAL" clId="{DA2FCD3D-40AA-4D45-BAE5-537F6F714139}" dt="2021-03-03T21:19:35.801" v="33" actId="20577"/>
        <pc:sldMkLst>
          <pc:docMk/>
          <pc:sldMk cId="367918000" sldId="258"/>
        </pc:sldMkLst>
        <pc:spChg chg="mod">
          <ac:chgData name="Adaky, Kathy" userId="8c2da59b-9e4a-4960-a749-115f3818b707" providerId="ADAL" clId="{DA2FCD3D-40AA-4D45-BAE5-537F6F714139}" dt="2021-03-03T21:19:35.801" v="33" actId="20577"/>
          <ac:spMkLst>
            <pc:docMk/>
            <pc:sldMk cId="367918000" sldId="258"/>
            <ac:spMk id="4" creationId="{D2D7CA18-B5E7-4D73-A8AF-3444E0331ADF}"/>
          </ac:spMkLst>
        </pc:spChg>
      </pc:sldChg>
      <pc:sldChg chg="modSp mod">
        <pc:chgData name="Adaky, Kathy" userId="8c2da59b-9e4a-4960-a749-115f3818b707" providerId="ADAL" clId="{DA2FCD3D-40AA-4D45-BAE5-537F6F714139}" dt="2021-03-03T22:47:23.281" v="506" actId="207"/>
        <pc:sldMkLst>
          <pc:docMk/>
          <pc:sldMk cId="963601259" sldId="284"/>
        </pc:sldMkLst>
        <pc:spChg chg="mod">
          <ac:chgData name="Adaky, Kathy" userId="8c2da59b-9e4a-4960-a749-115f3818b707" providerId="ADAL" clId="{DA2FCD3D-40AA-4D45-BAE5-537F6F714139}" dt="2021-03-03T21:44:26.114" v="138" actId="20577"/>
          <ac:spMkLst>
            <pc:docMk/>
            <pc:sldMk cId="963601259" sldId="284"/>
            <ac:spMk id="3" creationId="{06942845-BD5A-42C5-A5C4-13339DD507AB}"/>
          </ac:spMkLst>
        </pc:spChg>
        <pc:spChg chg="mod">
          <ac:chgData name="Adaky, Kathy" userId="8c2da59b-9e4a-4960-a749-115f3818b707" providerId="ADAL" clId="{DA2FCD3D-40AA-4D45-BAE5-537F6F714139}" dt="2021-03-03T22:47:23.281" v="506" actId="207"/>
          <ac:spMkLst>
            <pc:docMk/>
            <pc:sldMk cId="963601259" sldId="284"/>
            <ac:spMk id="4" creationId="{3F6CE2FE-F02B-461B-8C8F-E1DFA26F0ED4}"/>
          </ac:spMkLst>
        </pc:spChg>
      </pc:sldChg>
      <pc:sldChg chg="modSp mod">
        <pc:chgData name="Adaky, Kathy" userId="8c2da59b-9e4a-4960-a749-115f3818b707" providerId="ADAL" clId="{DA2FCD3D-40AA-4D45-BAE5-537F6F714139}" dt="2021-03-03T22:48:52.160" v="521" actId="20577"/>
        <pc:sldMkLst>
          <pc:docMk/>
          <pc:sldMk cId="1987078512" sldId="286"/>
        </pc:sldMkLst>
        <pc:spChg chg="mod">
          <ac:chgData name="Adaky, Kathy" userId="8c2da59b-9e4a-4960-a749-115f3818b707" providerId="ADAL" clId="{DA2FCD3D-40AA-4D45-BAE5-537F6F714139}" dt="2021-03-03T22:48:52.160" v="521" actId="20577"/>
          <ac:spMkLst>
            <pc:docMk/>
            <pc:sldMk cId="1987078512" sldId="286"/>
            <ac:spMk id="4" creationId="{3F6CE2FE-F02B-461B-8C8F-E1DFA26F0ED4}"/>
          </ac:spMkLst>
        </pc:spChg>
      </pc:sldChg>
      <pc:sldChg chg="del">
        <pc:chgData name="Adaky, Kathy" userId="8c2da59b-9e4a-4960-a749-115f3818b707" providerId="ADAL" clId="{DA2FCD3D-40AA-4D45-BAE5-537F6F714139}" dt="2021-03-03T21:21:34.532" v="85" actId="2696"/>
        <pc:sldMkLst>
          <pc:docMk/>
          <pc:sldMk cId="713327329" sldId="287"/>
        </pc:sldMkLst>
      </pc:sldChg>
      <pc:sldChg chg="addSp delSp modSp mod">
        <pc:chgData name="Adaky, Kathy" userId="8c2da59b-9e4a-4960-a749-115f3818b707" providerId="ADAL" clId="{DA2FCD3D-40AA-4D45-BAE5-537F6F714139}" dt="2021-03-03T22:42:00.614" v="468" actId="14100"/>
        <pc:sldMkLst>
          <pc:docMk/>
          <pc:sldMk cId="831019871" sldId="290"/>
        </pc:sldMkLst>
        <pc:spChg chg="mod">
          <ac:chgData name="Adaky, Kathy" userId="8c2da59b-9e4a-4960-a749-115f3818b707" providerId="ADAL" clId="{DA2FCD3D-40AA-4D45-BAE5-537F6F714139}" dt="2021-03-03T22:41:11.840" v="463" actId="13926"/>
          <ac:spMkLst>
            <pc:docMk/>
            <pc:sldMk cId="831019871" sldId="290"/>
            <ac:spMk id="4" creationId="{3F6CE2FE-F02B-461B-8C8F-E1DFA26F0ED4}"/>
          </ac:spMkLst>
        </pc:spChg>
        <pc:graphicFrameChg chg="add del mod">
          <ac:chgData name="Adaky, Kathy" userId="8c2da59b-9e4a-4960-a749-115f3818b707" providerId="ADAL" clId="{DA2FCD3D-40AA-4D45-BAE5-537F6F714139}" dt="2021-03-03T22:40:39.475" v="460"/>
          <ac:graphicFrameMkLst>
            <pc:docMk/>
            <pc:sldMk cId="831019871" sldId="290"/>
            <ac:graphicFrameMk id="2" creationId="{902A7821-DC33-44A5-8534-FE27C93F3BF5}"/>
          </ac:graphicFrameMkLst>
        </pc:graphicFrameChg>
        <pc:graphicFrameChg chg="del">
          <ac:chgData name="Adaky, Kathy" userId="8c2da59b-9e4a-4960-a749-115f3818b707" providerId="ADAL" clId="{DA2FCD3D-40AA-4D45-BAE5-537F6F714139}" dt="2021-03-03T22:39:57.054" v="427" actId="478"/>
          <ac:graphicFrameMkLst>
            <pc:docMk/>
            <pc:sldMk cId="831019871" sldId="290"/>
            <ac:graphicFrameMk id="5" creationId="{557D000B-F323-4AEF-8058-4E0D6CC491DE}"/>
          </ac:graphicFrameMkLst>
        </pc:graphicFrameChg>
        <pc:graphicFrameChg chg="add mod modGraphic">
          <ac:chgData name="Adaky, Kathy" userId="8c2da59b-9e4a-4960-a749-115f3818b707" providerId="ADAL" clId="{DA2FCD3D-40AA-4D45-BAE5-537F6F714139}" dt="2021-03-03T22:42:00.614" v="468" actId="14100"/>
          <ac:graphicFrameMkLst>
            <pc:docMk/>
            <pc:sldMk cId="831019871" sldId="290"/>
            <ac:graphicFrameMk id="6" creationId="{8D6CBE32-48CD-491D-8298-5C699BBE9FD6}"/>
          </ac:graphicFrameMkLst>
        </pc:graphicFrameChg>
      </pc:sldChg>
      <pc:sldChg chg="modSp mod">
        <pc:chgData name="Adaky, Kathy" userId="8c2da59b-9e4a-4960-a749-115f3818b707" providerId="ADAL" clId="{DA2FCD3D-40AA-4D45-BAE5-537F6F714139}" dt="2021-03-03T22:37:37.611" v="375"/>
        <pc:sldMkLst>
          <pc:docMk/>
          <pc:sldMk cId="125990626" sldId="295"/>
        </pc:sldMkLst>
        <pc:spChg chg="mod">
          <ac:chgData name="Adaky, Kathy" userId="8c2da59b-9e4a-4960-a749-115f3818b707" providerId="ADAL" clId="{DA2FCD3D-40AA-4D45-BAE5-537F6F714139}" dt="2021-03-03T22:37:37.611" v="375"/>
          <ac:spMkLst>
            <pc:docMk/>
            <pc:sldMk cId="125990626" sldId="295"/>
            <ac:spMk id="4" creationId="{3F6CE2FE-F02B-461B-8C8F-E1DFA26F0ED4}"/>
          </ac:spMkLst>
        </pc:spChg>
      </pc:sldChg>
      <pc:sldChg chg="modSp mod">
        <pc:chgData name="Adaky, Kathy" userId="8c2da59b-9e4a-4960-a749-115f3818b707" providerId="ADAL" clId="{DA2FCD3D-40AA-4D45-BAE5-537F6F714139}" dt="2021-03-03T22:53:57.827" v="541" actId="6549"/>
        <pc:sldMkLst>
          <pc:docMk/>
          <pc:sldMk cId="2295506554" sldId="306"/>
        </pc:sldMkLst>
        <pc:spChg chg="mod">
          <ac:chgData name="Adaky, Kathy" userId="8c2da59b-9e4a-4960-a749-115f3818b707" providerId="ADAL" clId="{DA2FCD3D-40AA-4D45-BAE5-537F6F714139}" dt="2021-03-03T22:53:57.827" v="541" actId="6549"/>
          <ac:spMkLst>
            <pc:docMk/>
            <pc:sldMk cId="2295506554" sldId="306"/>
            <ac:spMk id="4" creationId="{9F800888-D9B6-49F1-8B90-B7E4BB43ED5B}"/>
          </ac:spMkLst>
        </pc:spChg>
      </pc:sldChg>
      <pc:sldChg chg="modSp mod">
        <pc:chgData name="Adaky, Kathy" userId="8c2da59b-9e4a-4960-a749-115f3818b707" providerId="ADAL" clId="{DA2FCD3D-40AA-4D45-BAE5-537F6F714139}" dt="2021-03-03T23:03:12.819" v="577" actId="12"/>
        <pc:sldMkLst>
          <pc:docMk/>
          <pc:sldMk cId="149976220" sldId="338"/>
        </pc:sldMkLst>
        <pc:spChg chg="mod">
          <ac:chgData name="Adaky, Kathy" userId="8c2da59b-9e4a-4960-a749-115f3818b707" providerId="ADAL" clId="{DA2FCD3D-40AA-4D45-BAE5-537F6F714139}" dt="2021-03-03T23:03:12.819" v="577" actId="12"/>
          <ac:spMkLst>
            <pc:docMk/>
            <pc:sldMk cId="149976220" sldId="338"/>
            <ac:spMk id="4" creationId="{3F6CE2FE-F02B-461B-8C8F-E1DFA26F0ED4}"/>
          </ac:spMkLst>
        </pc:spChg>
      </pc:sldChg>
      <pc:sldChg chg="modSp mod">
        <pc:chgData name="Adaky, Kathy" userId="8c2da59b-9e4a-4960-a749-115f3818b707" providerId="ADAL" clId="{DA2FCD3D-40AA-4D45-BAE5-537F6F714139}" dt="2021-03-03T22:44:11.745" v="488" actId="13926"/>
        <pc:sldMkLst>
          <pc:docMk/>
          <pc:sldMk cId="232901559" sldId="343"/>
        </pc:sldMkLst>
        <pc:spChg chg="mod">
          <ac:chgData name="Adaky, Kathy" userId="8c2da59b-9e4a-4960-a749-115f3818b707" providerId="ADAL" clId="{DA2FCD3D-40AA-4D45-BAE5-537F6F714139}" dt="2021-03-03T22:44:11.745" v="488" actId="13926"/>
          <ac:spMkLst>
            <pc:docMk/>
            <pc:sldMk cId="232901559" sldId="343"/>
            <ac:spMk id="4" creationId="{3F6CE2FE-F02B-461B-8C8F-E1DFA26F0ED4}"/>
          </ac:spMkLst>
        </pc:spChg>
      </pc:sldChg>
      <pc:sldChg chg="modSp mod">
        <pc:chgData name="Adaky, Kathy" userId="8c2da59b-9e4a-4960-a749-115f3818b707" providerId="ADAL" clId="{DA2FCD3D-40AA-4D45-BAE5-537F6F714139}" dt="2021-03-03T23:01:48.809" v="571" actId="12"/>
        <pc:sldMkLst>
          <pc:docMk/>
          <pc:sldMk cId="483102373" sldId="376"/>
        </pc:sldMkLst>
        <pc:spChg chg="mod">
          <ac:chgData name="Adaky, Kathy" userId="8c2da59b-9e4a-4960-a749-115f3818b707" providerId="ADAL" clId="{DA2FCD3D-40AA-4D45-BAE5-537F6F714139}" dt="2021-03-03T23:01:48.809" v="571" actId="12"/>
          <ac:spMkLst>
            <pc:docMk/>
            <pc:sldMk cId="483102373" sldId="376"/>
            <ac:spMk id="4" creationId="{3F6CE2FE-F02B-461B-8C8F-E1DFA26F0ED4}"/>
          </ac:spMkLst>
        </pc:spChg>
      </pc:sldChg>
      <pc:sldChg chg="modSp mod">
        <pc:chgData name="Adaky, Kathy" userId="8c2da59b-9e4a-4960-a749-115f3818b707" providerId="ADAL" clId="{DA2FCD3D-40AA-4D45-BAE5-537F6F714139}" dt="2021-03-03T22:54:31.414" v="542"/>
        <pc:sldMkLst>
          <pc:docMk/>
          <pc:sldMk cId="3902223924" sldId="384"/>
        </pc:sldMkLst>
        <pc:spChg chg="mod">
          <ac:chgData name="Adaky, Kathy" userId="8c2da59b-9e4a-4960-a749-115f3818b707" providerId="ADAL" clId="{DA2FCD3D-40AA-4D45-BAE5-537F6F714139}" dt="2021-03-03T22:54:31.414" v="542"/>
          <ac:spMkLst>
            <pc:docMk/>
            <pc:sldMk cId="3902223924" sldId="384"/>
            <ac:spMk id="4" creationId="{9F800888-D9B6-49F1-8B90-B7E4BB43ED5B}"/>
          </ac:spMkLst>
        </pc:spChg>
      </pc:sldChg>
      <pc:sldChg chg="del">
        <pc:chgData name="Adaky, Kathy" userId="8c2da59b-9e4a-4960-a749-115f3818b707" providerId="ADAL" clId="{DA2FCD3D-40AA-4D45-BAE5-537F6F714139}" dt="2021-03-03T21:21:39.304" v="86" actId="2696"/>
        <pc:sldMkLst>
          <pc:docMk/>
          <pc:sldMk cId="3901618453" sldId="385"/>
        </pc:sldMkLst>
      </pc:sldChg>
      <pc:sldChg chg="modSp mod">
        <pc:chgData name="Adaky, Kathy" userId="8c2da59b-9e4a-4960-a749-115f3818b707" providerId="ADAL" clId="{DA2FCD3D-40AA-4D45-BAE5-537F6F714139}" dt="2021-03-03T22:54:42.433" v="544" actId="113"/>
        <pc:sldMkLst>
          <pc:docMk/>
          <pc:sldMk cId="4214613868" sldId="386"/>
        </pc:sldMkLst>
        <pc:spChg chg="mod">
          <ac:chgData name="Adaky, Kathy" userId="8c2da59b-9e4a-4960-a749-115f3818b707" providerId="ADAL" clId="{DA2FCD3D-40AA-4D45-BAE5-537F6F714139}" dt="2021-03-03T22:54:42.433" v="544" actId="113"/>
          <ac:spMkLst>
            <pc:docMk/>
            <pc:sldMk cId="4214613868" sldId="386"/>
            <ac:spMk id="4" creationId="{9F800888-D9B6-49F1-8B90-B7E4BB43ED5B}"/>
          </ac:spMkLst>
        </pc:spChg>
      </pc:sldChg>
      <pc:sldChg chg="modSp mod">
        <pc:chgData name="Adaky, Kathy" userId="8c2da59b-9e4a-4960-a749-115f3818b707" providerId="ADAL" clId="{DA2FCD3D-40AA-4D45-BAE5-537F6F714139}" dt="2021-03-03T22:55:10.469" v="548" actId="113"/>
        <pc:sldMkLst>
          <pc:docMk/>
          <pc:sldMk cId="4147122593" sldId="387"/>
        </pc:sldMkLst>
        <pc:spChg chg="mod">
          <ac:chgData name="Adaky, Kathy" userId="8c2da59b-9e4a-4960-a749-115f3818b707" providerId="ADAL" clId="{DA2FCD3D-40AA-4D45-BAE5-537F6F714139}" dt="2021-03-03T22:55:10.469" v="548" actId="113"/>
          <ac:spMkLst>
            <pc:docMk/>
            <pc:sldMk cId="4147122593" sldId="387"/>
            <ac:spMk id="4" creationId="{9F800888-D9B6-49F1-8B90-B7E4BB43ED5B}"/>
          </ac:spMkLst>
        </pc:spChg>
      </pc:sldChg>
      <pc:sldChg chg="modSp mod">
        <pc:chgData name="Adaky, Kathy" userId="8c2da59b-9e4a-4960-a749-115f3818b707" providerId="ADAL" clId="{DA2FCD3D-40AA-4D45-BAE5-537F6F714139}" dt="2021-03-03T22:55:20.141" v="550" actId="113"/>
        <pc:sldMkLst>
          <pc:docMk/>
          <pc:sldMk cId="3156293176" sldId="388"/>
        </pc:sldMkLst>
        <pc:spChg chg="mod">
          <ac:chgData name="Adaky, Kathy" userId="8c2da59b-9e4a-4960-a749-115f3818b707" providerId="ADAL" clId="{DA2FCD3D-40AA-4D45-BAE5-537F6F714139}" dt="2021-03-03T22:55:20.141" v="550" actId="113"/>
          <ac:spMkLst>
            <pc:docMk/>
            <pc:sldMk cId="3156293176" sldId="388"/>
            <ac:spMk id="4" creationId="{9F800888-D9B6-49F1-8B90-B7E4BB43ED5B}"/>
          </ac:spMkLst>
        </pc:spChg>
      </pc:sldChg>
      <pc:sldChg chg="modSp mod">
        <pc:chgData name="Adaky, Kathy" userId="8c2da59b-9e4a-4960-a749-115f3818b707" providerId="ADAL" clId="{DA2FCD3D-40AA-4D45-BAE5-537F6F714139}" dt="2021-03-03T22:55:34.046" v="552" actId="113"/>
        <pc:sldMkLst>
          <pc:docMk/>
          <pc:sldMk cId="758617002" sldId="389"/>
        </pc:sldMkLst>
        <pc:spChg chg="mod">
          <ac:chgData name="Adaky, Kathy" userId="8c2da59b-9e4a-4960-a749-115f3818b707" providerId="ADAL" clId="{DA2FCD3D-40AA-4D45-BAE5-537F6F714139}" dt="2021-03-03T22:55:34.046" v="552" actId="113"/>
          <ac:spMkLst>
            <pc:docMk/>
            <pc:sldMk cId="758617002" sldId="389"/>
            <ac:spMk id="4" creationId="{9F800888-D9B6-49F1-8B90-B7E4BB43ED5B}"/>
          </ac:spMkLst>
        </pc:spChg>
      </pc:sldChg>
      <pc:sldChg chg="modSp mod">
        <pc:chgData name="Adaky, Kathy" userId="8c2da59b-9e4a-4960-a749-115f3818b707" providerId="ADAL" clId="{DA2FCD3D-40AA-4D45-BAE5-537F6F714139}" dt="2021-03-03T22:55:45.417" v="554" actId="113"/>
        <pc:sldMkLst>
          <pc:docMk/>
          <pc:sldMk cId="142524541" sldId="390"/>
        </pc:sldMkLst>
        <pc:spChg chg="mod">
          <ac:chgData name="Adaky, Kathy" userId="8c2da59b-9e4a-4960-a749-115f3818b707" providerId="ADAL" clId="{DA2FCD3D-40AA-4D45-BAE5-537F6F714139}" dt="2021-03-03T22:55:45.417" v="554" actId="113"/>
          <ac:spMkLst>
            <pc:docMk/>
            <pc:sldMk cId="142524541" sldId="390"/>
            <ac:spMk id="4" creationId="{9F800888-D9B6-49F1-8B90-B7E4BB43ED5B}"/>
          </ac:spMkLst>
        </pc:spChg>
      </pc:sldChg>
      <pc:sldChg chg="modSp add mod ord">
        <pc:chgData name="Adaky, Kathy" userId="8c2da59b-9e4a-4960-a749-115f3818b707" providerId="ADAL" clId="{DA2FCD3D-40AA-4D45-BAE5-537F6F714139}" dt="2021-03-03T23:03:40.296" v="579" actId="12"/>
        <pc:sldMkLst>
          <pc:docMk/>
          <pc:sldMk cId="3532254776" sldId="391"/>
        </pc:sldMkLst>
        <pc:spChg chg="mod">
          <ac:chgData name="Adaky, Kathy" userId="8c2da59b-9e4a-4960-a749-115f3818b707" providerId="ADAL" clId="{DA2FCD3D-40AA-4D45-BAE5-537F6F714139}" dt="2021-03-03T23:03:40.296" v="579" actId="12"/>
          <ac:spMkLst>
            <pc:docMk/>
            <pc:sldMk cId="3532254776" sldId="391"/>
            <ac:spMk id="4" creationId="{3F6CE2FE-F02B-461B-8C8F-E1DFA26F0ED4}"/>
          </ac:spMkLst>
        </pc:spChg>
      </pc:sldChg>
      <pc:sldChg chg="modSp add mod ord">
        <pc:chgData name="Adaky, Kathy" userId="8c2da59b-9e4a-4960-a749-115f3818b707" providerId="ADAL" clId="{DA2FCD3D-40AA-4D45-BAE5-537F6F714139}" dt="2021-03-03T22:54:55.144" v="546" actId="113"/>
        <pc:sldMkLst>
          <pc:docMk/>
          <pc:sldMk cId="102866136" sldId="392"/>
        </pc:sldMkLst>
        <pc:spChg chg="mod">
          <ac:chgData name="Adaky, Kathy" userId="8c2da59b-9e4a-4960-a749-115f3818b707" providerId="ADAL" clId="{DA2FCD3D-40AA-4D45-BAE5-537F6F714139}" dt="2021-03-03T22:54:55.144" v="546" actId="113"/>
          <ac:spMkLst>
            <pc:docMk/>
            <pc:sldMk cId="102866136" sldId="392"/>
            <ac:spMk id="4" creationId="{9F800888-D9B6-49F1-8B90-B7E4BB43ED5B}"/>
          </ac:spMkLst>
        </pc:spChg>
      </pc:sldChg>
      <pc:sldChg chg="modSp add mod ord">
        <pc:chgData name="Adaky, Kathy" userId="8c2da59b-9e4a-4960-a749-115f3818b707" providerId="ADAL" clId="{DA2FCD3D-40AA-4D45-BAE5-537F6F714139}" dt="2021-03-03T23:03:56.010" v="581" actId="12"/>
        <pc:sldMkLst>
          <pc:docMk/>
          <pc:sldMk cId="2226166312" sldId="393"/>
        </pc:sldMkLst>
        <pc:spChg chg="mod">
          <ac:chgData name="Adaky, Kathy" userId="8c2da59b-9e4a-4960-a749-115f3818b707" providerId="ADAL" clId="{DA2FCD3D-40AA-4D45-BAE5-537F6F714139}" dt="2021-03-03T23:03:56.010" v="581" actId="12"/>
          <ac:spMkLst>
            <pc:docMk/>
            <pc:sldMk cId="2226166312" sldId="393"/>
            <ac:spMk id="4" creationId="{3F6CE2FE-F02B-461B-8C8F-E1DFA26F0ED4}"/>
          </ac:spMkLst>
        </pc:spChg>
      </pc:sldChg>
    </pc:docChg>
  </pc:docChgLst>
  <pc:docChgLst>
    <pc:chgData name="Adaky, Kathy" userId="S::kathy.adaky@tea.texas.gov::8c2da59b-9e4a-4960-a749-115f3818b707" providerId="AD" clId="Web-{E7E79C3A-B764-41C4-9BED-98926A70FFE8}"/>
    <pc:docChg chg="modSld">
      <pc:chgData name="Adaky, Kathy" userId="S::kathy.adaky@tea.texas.gov::8c2da59b-9e4a-4960-a749-115f3818b707" providerId="AD" clId="Web-{E7E79C3A-B764-41C4-9BED-98926A70FFE8}" dt="2021-03-04T14:46:31.704" v="9" actId="20577"/>
      <pc:docMkLst>
        <pc:docMk/>
      </pc:docMkLst>
      <pc:sldChg chg="modSp">
        <pc:chgData name="Adaky, Kathy" userId="S::kathy.adaky@tea.texas.gov::8c2da59b-9e4a-4960-a749-115f3818b707" providerId="AD" clId="Web-{E7E79C3A-B764-41C4-9BED-98926A70FFE8}" dt="2021-03-04T14:46:31.704" v="9" actId="20577"/>
        <pc:sldMkLst>
          <pc:docMk/>
          <pc:sldMk cId="2295506554" sldId="306"/>
        </pc:sldMkLst>
        <pc:spChg chg="mod">
          <ac:chgData name="Adaky, Kathy" userId="S::kathy.adaky@tea.texas.gov::8c2da59b-9e4a-4960-a749-115f3818b707" providerId="AD" clId="Web-{E7E79C3A-B764-41C4-9BED-98926A70FFE8}" dt="2021-03-04T14:46:31.704" v="9" actId="20577"/>
          <ac:spMkLst>
            <pc:docMk/>
            <pc:sldMk cId="2295506554" sldId="306"/>
            <ac:spMk id="4" creationId="{9F800888-D9B6-49F1-8B90-B7E4BB43ED5B}"/>
          </ac:spMkLst>
        </pc:spChg>
      </pc:sldChg>
    </pc:docChg>
  </pc:docChgLst>
  <pc:docChgLst>
    <pc:chgData name="Adaky, Kathy" userId="S::kathy.adaky@tea.texas.gov::8c2da59b-9e4a-4960-a749-115f3818b707" providerId="AD" clId="Web-{7443B39F-10D3-0000-A411-F136E401001D}"/>
    <pc:docChg chg="">
      <pc:chgData name="Adaky, Kathy" userId="S::kathy.adaky@tea.texas.gov::8c2da59b-9e4a-4960-a749-115f3818b707" providerId="AD" clId="Web-{7443B39F-10D3-0000-A411-F136E401001D}" dt="2021-03-11T16:10:52.144" v="0"/>
      <pc:docMkLst>
        <pc:docMk/>
      </pc:docMkLst>
      <pc:sldChg chg="addCm">
        <pc:chgData name="Adaky, Kathy" userId="S::kathy.adaky@tea.texas.gov::8c2da59b-9e4a-4960-a749-115f3818b707" providerId="AD" clId="Web-{7443B39F-10D3-0000-A411-F136E401001D}" dt="2021-03-11T16:10:52.144" v="0"/>
        <pc:sldMkLst>
          <pc:docMk/>
          <pc:sldMk cId="232901559" sldId="343"/>
        </pc:sldMkLst>
      </pc:sldChg>
    </pc:docChg>
  </pc:docChgLst>
  <pc:docChgLst>
    <pc:chgData name="Adaky, Kathy" userId="S::kathy.adaky@tea.texas.gov::8c2da59b-9e4a-4960-a749-115f3818b707" providerId="AD" clId="Web-{E33CB88E-271B-4467-A4A0-20A46ED76011}"/>
    <pc:docChg chg="modSld">
      <pc:chgData name="Adaky, Kathy" userId="S::kathy.adaky@tea.texas.gov::8c2da59b-9e4a-4960-a749-115f3818b707" providerId="AD" clId="Web-{E33CB88E-271B-4467-A4A0-20A46ED76011}" dt="2021-03-04T22:41:05.384" v="3"/>
      <pc:docMkLst>
        <pc:docMk/>
      </pc:docMkLst>
      <pc:sldChg chg="modSp">
        <pc:chgData name="Adaky, Kathy" userId="S::kathy.adaky@tea.texas.gov::8c2da59b-9e4a-4960-a749-115f3818b707" providerId="AD" clId="Web-{E33CB88E-271B-4467-A4A0-20A46ED76011}" dt="2021-03-04T22:41:05.384" v="3"/>
        <pc:sldMkLst>
          <pc:docMk/>
          <pc:sldMk cId="831019871" sldId="290"/>
        </pc:sldMkLst>
        <pc:graphicFrameChg chg="mod modGraphic">
          <ac:chgData name="Adaky, Kathy" userId="S::kathy.adaky@tea.texas.gov::8c2da59b-9e4a-4960-a749-115f3818b707" providerId="AD" clId="Web-{E33CB88E-271B-4467-A4A0-20A46ED76011}" dt="2021-03-04T22:41:05.384" v="3"/>
          <ac:graphicFrameMkLst>
            <pc:docMk/>
            <pc:sldMk cId="831019871" sldId="290"/>
            <ac:graphicFrameMk id="6" creationId="{8D6CBE32-48CD-491D-8298-5C699BBE9FD6}"/>
          </ac:graphicFrameMkLst>
        </pc:graphicFrameChg>
      </pc:sldChg>
    </pc:docChg>
  </pc:docChgLst>
  <pc:docChgLst>
    <pc:chgData name="Adaky, Kathy" userId="8c2da59b-9e4a-4960-a749-115f3818b707" providerId="ADAL" clId="{BE4B97C0-7111-49E4-B1E8-9F95913E1764}"/>
    <pc:docChg chg="undo custSel addSld modSld">
      <pc:chgData name="Adaky, Kathy" userId="8c2da59b-9e4a-4960-a749-115f3818b707" providerId="ADAL" clId="{BE4B97C0-7111-49E4-B1E8-9F95913E1764}" dt="2021-03-11T14:08:29.151" v="152" actId="2711"/>
      <pc:docMkLst>
        <pc:docMk/>
      </pc:docMkLst>
      <pc:sldChg chg="modSp mod">
        <pc:chgData name="Adaky, Kathy" userId="8c2da59b-9e4a-4960-a749-115f3818b707" providerId="ADAL" clId="{BE4B97C0-7111-49E4-B1E8-9F95913E1764}" dt="2021-03-11T14:08:29.151" v="152" actId="2711"/>
        <pc:sldMkLst>
          <pc:docMk/>
          <pc:sldMk cId="1987078512" sldId="286"/>
        </pc:sldMkLst>
        <pc:spChg chg="mod">
          <ac:chgData name="Adaky, Kathy" userId="8c2da59b-9e4a-4960-a749-115f3818b707" providerId="ADAL" clId="{BE4B97C0-7111-49E4-B1E8-9F95913E1764}" dt="2021-03-11T14:06:07.641" v="109" actId="20577"/>
          <ac:spMkLst>
            <pc:docMk/>
            <pc:sldMk cId="1987078512" sldId="286"/>
            <ac:spMk id="3" creationId="{06942845-BD5A-42C5-A5C4-13339DD507AB}"/>
          </ac:spMkLst>
        </pc:spChg>
        <pc:spChg chg="mod">
          <ac:chgData name="Adaky, Kathy" userId="8c2da59b-9e4a-4960-a749-115f3818b707" providerId="ADAL" clId="{BE4B97C0-7111-49E4-B1E8-9F95913E1764}" dt="2021-03-11T14:08:29.151" v="152" actId="2711"/>
          <ac:spMkLst>
            <pc:docMk/>
            <pc:sldMk cId="1987078512" sldId="286"/>
            <ac:spMk id="4" creationId="{3F6CE2FE-F02B-461B-8C8F-E1DFA26F0ED4}"/>
          </ac:spMkLst>
        </pc:spChg>
      </pc:sldChg>
      <pc:sldChg chg="modSp mod">
        <pc:chgData name="Adaky, Kathy" userId="8c2da59b-9e4a-4960-a749-115f3818b707" providerId="ADAL" clId="{BE4B97C0-7111-49E4-B1E8-9F95913E1764}" dt="2021-03-11T14:07:21.325" v="146"/>
        <pc:sldMkLst>
          <pc:docMk/>
          <pc:sldMk cId="2295506554" sldId="306"/>
        </pc:sldMkLst>
        <pc:spChg chg="mod">
          <ac:chgData name="Adaky, Kathy" userId="8c2da59b-9e4a-4960-a749-115f3818b707" providerId="ADAL" clId="{BE4B97C0-7111-49E4-B1E8-9F95913E1764}" dt="2021-03-11T14:07:21.325" v="146"/>
          <ac:spMkLst>
            <pc:docMk/>
            <pc:sldMk cId="2295506554" sldId="306"/>
            <ac:spMk id="4" creationId="{9F800888-D9B6-49F1-8B90-B7E4BB43ED5B}"/>
          </ac:spMkLst>
        </pc:spChg>
      </pc:sldChg>
      <pc:sldChg chg="modSp mod">
        <pc:chgData name="Adaky, Kathy" userId="8c2da59b-9e4a-4960-a749-115f3818b707" providerId="ADAL" clId="{BE4B97C0-7111-49E4-B1E8-9F95913E1764}" dt="2021-03-11T14:07:29.684" v="147"/>
        <pc:sldMkLst>
          <pc:docMk/>
          <pc:sldMk cId="3342011726" sldId="394"/>
        </pc:sldMkLst>
        <pc:spChg chg="mod">
          <ac:chgData name="Adaky, Kathy" userId="8c2da59b-9e4a-4960-a749-115f3818b707" providerId="ADAL" clId="{BE4B97C0-7111-49E4-B1E8-9F95913E1764}" dt="2021-03-11T14:07:29.684" v="147"/>
          <ac:spMkLst>
            <pc:docMk/>
            <pc:sldMk cId="3342011726" sldId="394"/>
            <ac:spMk id="4" creationId="{9F800888-D9B6-49F1-8B90-B7E4BB43ED5B}"/>
          </ac:spMkLst>
        </pc:spChg>
      </pc:sldChg>
      <pc:sldChg chg="modSp mod">
        <pc:chgData name="Adaky, Kathy" userId="8c2da59b-9e4a-4960-a749-115f3818b707" providerId="ADAL" clId="{BE4B97C0-7111-49E4-B1E8-9F95913E1764}" dt="2021-03-11T14:07:07.928" v="145" actId="20577"/>
        <pc:sldMkLst>
          <pc:docMk/>
          <pc:sldMk cId="3457352425" sldId="395"/>
        </pc:sldMkLst>
        <pc:spChg chg="mod">
          <ac:chgData name="Adaky, Kathy" userId="8c2da59b-9e4a-4960-a749-115f3818b707" providerId="ADAL" clId="{BE4B97C0-7111-49E4-B1E8-9F95913E1764}" dt="2021-03-11T14:07:07.928" v="145" actId="20577"/>
          <ac:spMkLst>
            <pc:docMk/>
            <pc:sldMk cId="3457352425" sldId="395"/>
            <ac:spMk id="4" creationId="{9F800888-D9B6-49F1-8B90-B7E4BB43ED5B}"/>
          </ac:spMkLst>
        </pc:spChg>
      </pc:sldChg>
      <pc:sldChg chg="modSp mod">
        <pc:chgData name="Adaky, Kathy" userId="8c2da59b-9e4a-4960-a749-115f3818b707" providerId="ADAL" clId="{BE4B97C0-7111-49E4-B1E8-9F95913E1764}" dt="2021-03-11T14:07:45.097" v="148"/>
        <pc:sldMkLst>
          <pc:docMk/>
          <pc:sldMk cId="560806516" sldId="398"/>
        </pc:sldMkLst>
        <pc:spChg chg="mod">
          <ac:chgData name="Adaky, Kathy" userId="8c2da59b-9e4a-4960-a749-115f3818b707" providerId="ADAL" clId="{BE4B97C0-7111-49E4-B1E8-9F95913E1764}" dt="2021-03-11T14:07:45.097" v="148"/>
          <ac:spMkLst>
            <pc:docMk/>
            <pc:sldMk cId="560806516" sldId="398"/>
            <ac:spMk id="4" creationId="{9F800888-D9B6-49F1-8B90-B7E4BB43ED5B}"/>
          </ac:spMkLst>
        </pc:spChg>
      </pc:sldChg>
      <pc:sldChg chg="modSp mod">
        <pc:chgData name="Adaky, Kathy" userId="8c2da59b-9e4a-4960-a749-115f3818b707" providerId="ADAL" clId="{BE4B97C0-7111-49E4-B1E8-9F95913E1764}" dt="2021-03-11T14:07:52.258" v="149"/>
        <pc:sldMkLst>
          <pc:docMk/>
          <pc:sldMk cId="2409280337" sldId="399"/>
        </pc:sldMkLst>
        <pc:spChg chg="mod">
          <ac:chgData name="Adaky, Kathy" userId="8c2da59b-9e4a-4960-a749-115f3818b707" providerId="ADAL" clId="{BE4B97C0-7111-49E4-B1E8-9F95913E1764}" dt="2021-03-11T14:07:52.258" v="149"/>
          <ac:spMkLst>
            <pc:docMk/>
            <pc:sldMk cId="2409280337" sldId="399"/>
            <ac:spMk id="4" creationId="{9F800888-D9B6-49F1-8B90-B7E4BB43ED5B}"/>
          </ac:spMkLst>
        </pc:spChg>
      </pc:sldChg>
      <pc:sldChg chg="modSp mod">
        <pc:chgData name="Adaky, Kathy" userId="8c2da59b-9e4a-4960-a749-115f3818b707" providerId="ADAL" clId="{BE4B97C0-7111-49E4-B1E8-9F95913E1764}" dt="2021-03-11T14:08:01.916" v="150"/>
        <pc:sldMkLst>
          <pc:docMk/>
          <pc:sldMk cId="1942664321" sldId="400"/>
        </pc:sldMkLst>
        <pc:spChg chg="mod">
          <ac:chgData name="Adaky, Kathy" userId="8c2da59b-9e4a-4960-a749-115f3818b707" providerId="ADAL" clId="{BE4B97C0-7111-49E4-B1E8-9F95913E1764}" dt="2021-03-11T14:08:01.916" v="150"/>
          <ac:spMkLst>
            <pc:docMk/>
            <pc:sldMk cId="1942664321" sldId="400"/>
            <ac:spMk id="4" creationId="{9F800888-D9B6-49F1-8B90-B7E4BB43ED5B}"/>
          </ac:spMkLst>
        </pc:spChg>
      </pc:sldChg>
      <pc:sldChg chg="modSp add mod">
        <pc:chgData name="Adaky, Kathy" userId="8c2da59b-9e4a-4960-a749-115f3818b707" providerId="ADAL" clId="{BE4B97C0-7111-49E4-B1E8-9F95913E1764}" dt="2021-03-11T14:06:39.231" v="111" actId="20577"/>
        <pc:sldMkLst>
          <pc:docMk/>
          <pc:sldMk cId="2584845622" sldId="402"/>
        </pc:sldMkLst>
        <pc:spChg chg="mod">
          <ac:chgData name="Adaky, Kathy" userId="8c2da59b-9e4a-4960-a749-115f3818b707" providerId="ADAL" clId="{BE4B97C0-7111-49E4-B1E8-9F95913E1764}" dt="2021-03-11T14:06:39.231" v="111" actId="20577"/>
          <ac:spMkLst>
            <pc:docMk/>
            <pc:sldMk cId="2584845622" sldId="402"/>
            <ac:spMk id="4" creationId="{3F6CE2FE-F02B-461B-8C8F-E1DFA26F0ED4}"/>
          </ac:spMkLst>
        </pc:spChg>
      </pc:sldChg>
    </pc:docChg>
  </pc:docChgLst>
  <pc:docChgLst>
    <pc:chgData name="Johnson, Scott" userId="bec97677-f0c6-4bfb-b610-83dc74061801" providerId="ADAL" clId="{30B6419F-BDD3-442B-9560-8A6D33A570C7}"/>
    <pc:docChg chg="custSel addSld delSld modSld sldOrd">
      <pc:chgData name="Johnson, Scott" userId="bec97677-f0c6-4bfb-b610-83dc74061801" providerId="ADAL" clId="{30B6419F-BDD3-442B-9560-8A6D33A570C7}" dt="2021-03-08T16:22:09.876" v="352" actId="20577"/>
      <pc:docMkLst>
        <pc:docMk/>
      </pc:docMkLst>
      <pc:sldChg chg="modSp del mod ord modShow addCm modCm">
        <pc:chgData name="Johnson, Scott" userId="bec97677-f0c6-4bfb-b610-83dc74061801" providerId="ADAL" clId="{30B6419F-BDD3-442B-9560-8A6D33A570C7}" dt="2021-03-08T16:03:55.642" v="235" actId="2696"/>
        <pc:sldMkLst>
          <pc:docMk/>
          <pc:sldMk cId="963601259" sldId="284"/>
        </pc:sldMkLst>
        <pc:spChg chg="mod">
          <ac:chgData name="Johnson, Scott" userId="bec97677-f0c6-4bfb-b610-83dc74061801" providerId="ADAL" clId="{30B6419F-BDD3-442B-9560-8A6D33A570C7}" dt="2021-03-05T19:34:01.573" v="4"/>
          <ac:spMkLst>
            <pc:docMk/>
            <pc:sldMk cId="963601259" sldId="284"/>
            <ac:spMk id="3" creationId="{06942845-BD5A-42C5-A5C4-13339DD507AB}"/>
          </ac:spMkLst>
        </pc:spChg>
      </pc:sldChg>
      <pc:sldChg chg="modSp mod">
        <pc:chgData name="Johnson, Scott" userId="bec97677-f0c6-4bfb-b610-83dc74061801" providerId="ADAL" clId="{30B6419F-BDD3-442B-9560-8A6D33A570C7}" dt="2021-03-05T19:39:41.030" v="107" actId="20577"/>
        <pc:sldMkLst>
          <pc:docMk/>
          <pc:sldMk cId="1987078512" sldId="286"/>
        </pc:sldMkLst>
        <pc:spChg chg="mod">
          <ac:chgData name="Johnson, Scott" userId="bec97677-f0c6-4bfb-b610-83dc74061801" providerId="ADAL" clId="{30B6419F-BDD3-442B-9560-8A6D33A570C7}" dt="2021-03-05T19:39:41.030" v="107" actId="20577"/>
          <ac:spMkLst>
            <pc:docMk/>
            <pc:sldMk cId="1987078512" sldId="286"/>
            <ac:spMk id="3" creationId="{06942845-BD5A-42C5-A5C4-13339DD507AB}"/>
          </ac:spMkLst>
        </pc:spChg>
      </pc:sldChg>
      <pc:sldChg chg="modSp mod addCm delCm modCm">
        <pc:chgData name="Johnson, Scott" userId="bec97677-f0c6-4bfb-b610-83dc74061801" providerId="ADAL" clId="{30B6419F-BDD3-442B-9560-8A6D33A570C7}" dt="2021-03-08T16:21:23.350" v="332" actId="20577"/>
        <pc:sldMkLst>
          <pc:docMk/>
          <pc:sldMk cId="831019871" sldId="290"/>
        </pc:sldMkLst>
        <pc:spChg chg="mod">
          <ac:chgData name="Johnson, Scott" userId="bec97677-f0c6-4bfb-b610-83dc74061801" providerId="ADAL" clId="{30B6419F-BDD3-442B-9560-8A6D33A570C7}" dt="2021-03-05T19:40:54.520" v="115"/>
          <ac:spMkLst>
            <pc:docMk/>
            <pc:sldMk cId="831019871" sldId="290"/>
            <ac:spMk id="3" creationId="{06942845-BD5A-42C5-A5C4-13339DD507AB}"/>
          </ac:spMkLst>
        </pc:spChg>
        <pc:spChg chg="mod">
          <ac:chgData name="Johnson, Scott" userId="bec97677-f0c6-4bfb-b610-83dc74061801" providerId="ADAL" clId="{30B6419F-BDD3-442B-9560-8A6D33A570C7}" dt="2021-03-08T16:21:15.326" v="331" actId="20577"/>
          <ac:spMkLst>
            <pc:docMk/>
            <pc:sldMk cId="831019871" sldId="290"/>
            <ac:spMk id="4" creationId="{3F6CE2FE-F02B-461B-8C8F-E1DFA26F0ED4}"/>
          </ac:spMkLst>
        </pc:spChg>
        <pc:graphicFrameChg chg="modGraphic">
          <ac:chgData name="Johnson, Scott" userId="bec97677-f0c6-4bfb-b610-83dc74061801" providerId="ADAL" clId="{30B6419F-BDD3-442B-9560-8A6D33A570C7}" dt="2021-03-08T16:21:23.350" v="332" actId="20577"/>
          <ac:graphicFrameMkLst>
            <pc:docMk/>
            <pc:sldMk cId="831019871" sldId="290"/>
            <ac:graphicFrameMk id="6" creationId="{8D6CBE32-48CD-491D-8298-5C699BBE9FD6}"/>
          </ac:graphicFrameMkLst>
        </pc:graphicFrameChg>
      </pc:sldChg>
      <pc:sldChg chg="modSp mod ord">
        <pc:chgData name="Johnson, Scott" userId="bec97677-f0c6-4bfb-b610-83dc74061801" providerId="ADAL" clId="{30B6419F-BDD3-442B-9560-8A6D33A570C7}" dt="2021-03-05T19:34:59.827" v="20"/>
        <pc:sldMkLst>
          <pc:docMk/>
          <pc:sldMk cId="125990626" sldId="295"/>
        </pc:sldMkLst>
        <pc:spChg chg="mod">
          <ac:chgData name="Johnson, Scott" userId="bec97677-f0c6-4bfb-b610-83dc74061801" providerId="ADAL" clId="{30B6419F-BDD3-442B-9560-8A6D33A570C7}" dt="2021-03-05T19:34:16.111" v="5"/>
          <ac:spMkLst>
            <pc:docMk/>
            <pc:sldMk cId="125990626" sldId="295"/>
            <ac:spMk id="3" creationId="{06942845-BD5A-42C5-A5C4-13339DD507AB}"/>
          </ac:spMkLst>
        </pc:spChg>
      </pc:sldChg>
      <pc:sldChg chg="modSp mod">
        <pc:chgData name="Johnson, Scott" userId="bec97677-f0c6-4bfb-b610-83dc74061801" providerId="ADAL" clId="{30B6419F-BDD3-442B-9560-8A6D33A570C7}" dt="2021-03-08T16:19:21.733" v="274" actId="20577"/>
        <pc:sldMkLst>
          <pc:docMk/>
          <pc:sldMk cId="2295506554" sldId="306"/>
        </pc:sldMkLst>
        <pc:spChg chg="mod">
          <ac:chgData name="Johnson, Scott" userId="bec97677-f0c6-4bfb-b610-83dc74061801" providerId="ADAL" clId="{30B6419F-BDD3-442B-9560-8A6D33A570C7}" dt="2021-03-08T16:19:21.733" v="274" actId="20577"/>
          <ac:spMkLst>
            <pc:docMk/>
            <pc:sldMk cId="2295506554" sldId="306"/>
            <ac:spMk id="4" creationId="{9F800888-D9B6-49F1-8B90-B7E4BB43ED5B}"/>
          </ac:spMkLst>
        </pc:spChg>
      </pc:sldChg>
      <pc:sldChg chg="modSp mod">
        <pc:chgData name="Johnson, Scott" userId="bec97677-f0c6-4bfb-b610-83dc74061801" providerId="ADAL" clId="{30B6419F-BDD3-442B-9560-8A6D33A570C7}" dt="2021-03-05T19:55:53.706" v="234" actId="14100"/>
        <pc:sldMkLst>
          <pc:docMk/>
          <pc:sldMk cId="149976220" sldId="338"/>
        </pc:sldMkLst>
        <pc:spChg chg="mod">
          <ac:chgData name="Johnson, Scott" userId="bec97677-f0c6-4bfb-b610-83dc74061801" providerId="ADAL" clId="{30B6419F-BDD3-442B-9560-8A6D33A570C7}" dt="2021-03-05T19:55:53.706" v="234" actId="14100"/>
          <ac:spMkLst>
            <pc:docMk/>
            <pc:sldMk cId="149976220" sldId="338"/>
            <ac:spMk id="4" creationId="{3F6CE2FE-F02B-461B-8C8F-E1DFA26F0ED4}"/>
          </ac:spMkLst>
        </pc:spChg>
      </pc:sldChg>
      <pc:sldChg chg="modSp mod">
        <pc:chgData name="Johnson, Scott" userId="bec97677-f0c6-4bfb-b610-83dc74061801" providerId="ADAL" clId="{30B6419F-BDD3-442B-9560-8A6D33A570C7}" dt="2021-03-05T19:55:41.610" v="233" actId="1076"/>
        <pc:sldMkLst>
          <pc:docMk/>
          <pc:sldMk cId="232901559" sldId="343"/>
        </pc:sldMkLst>
        <pc:spChg chg="mod">
          <ac:chgData name="Johnson, Scott" userId="bec97677-f0c6-4bfb-b610-83dc74061801" providerId="ADAL" clId="{30B6419F-BDD3-442B-9560-8A6D33A570C7}" dt="2021-03-05T19:55:41.610" v="233" actId="1076"/>
          <ac:spMkLst>
            <pc:docMk/>
            <pc:sldMk cId="232901559" sldId="343"/>
            <ac:spMk id="4" creationId="{3F6CE2FE-F02B-461B-8C8F-E1DFA26F0ED4}"/>
          </ac:spMkLst>
        </pc:spChg>
      </pc:sldChg>
      <pc:sldChg chg="modSp mod">
        <pc:chgData name="Johnson, Scott" userId="bec97677-f0c6-4bfb-b610-83dc74061801" providerId="ADAL" clId="{30B6419F-BDD3-442B-9560-8A6D33A570C7}" dt="2021-03-08T16:20:18.906" v="304" actId="27636"/>
        <pc:sldMkLst>
          <pc:docMk/>
          <pc:sldMk cId="3420607355" sldId="368"/>
        </pc:sldMkLst>
        <pc:spChg chg="mod">
          <ac:chgData name="Johnson, Scott" userId="bec97677-f0c6-4bfb-b610-83dc74061801" providerId="ADAL" clId="{30B6419F-BDD3-442B-9560-8A6D33A570C7}" dt="2021-03-08T16:20:18.906" v="304" actId="27636"/>
          <ac:spMkLst>
            <pc:docMk/>
            <pc:sldMk cId="3420607355" sldId="368"/>
            <ac:spMk id="3" creationId="{06942845-BD5A-42C5-A5C4-13339DD507AB}"/>
          </ac:spMkLst>
        </pc:spChg>
      </pc:sldChg>
      <pc:sldChg chg="modSp mod">
        <pc:chgData name="Johnson, Scott" userId="bec97677-f0c6-4bfb-b610-83dc74061801" providerId="ADAL" clId="{30B6419F-BDD3-442B-9560-8A6D33A570C7}" dt="2021-03-08T16:20:26.115" v="305" actId="6549"/>
        <pc:sldMkLst>
          <pc:docMk/>
          <pc:sldMk cId="2530557789" sldId="369"/>
        </pc:sldMkLst>
        <pc:spChg chg="mod">
          <ac:chgData name="Johnson, Scott" userId="bec97677-f0c6-4bfb-b610-83dc74061801" providerId="ADAL" clId="{30B6419F-BDD3-442B-9560-8A6D33A570C7}" dt="2021-03-08T16:20:26.115" v="305" actId="6549"/>
          <ac:spMkLst>
            <pc:docMk/>
            <pc:sldMk cId="2530557789" sldId="369"/>
            <ac:spMk id="3" creationId="{06942845-BD5A-42C5-A5C4-13339DD507AB}"/>
          </ac:spMkLst>
        </pc:spChg>
      </pc:sldChg>
      <pc:sldChg chg="modSp mod">
        <pc:chgData name="Johnson, Scott" userId="bec97677-f0c6-4bfb-b610-83dc74061801" providerId="ADAL" clId="{30B6419F-BDD3-442B-9560-8A6D33A570C7}" dt="2021-03-05T19:55:36.587" v="232" actId="20577"/>
        <pc:sldMkLst>
          <pc:docMk/>
          <pc:sldMk cId="483102373" sldId="376"/>
        </pc:sldMkLst>
        <pc:spChg chg="mod">
          <ac:chgData name="Johnson, Scott" userId="bec97677-f0c6-4bfb-b610-83dc74061801" providerId="ADAL" clId="{30B6419F-BDD3-442B-9560-8A6D33A570C7}" dt="2021-03-05T19:55:36.587" v="232" actId="20577"/>
          <ac:spMkLst>
            <pc:docMk/>
            <pc:sldMk cId="483102373" sldId="376"/>
            <ac:spMk id="4" creationId="{3F6CE2FE-F02B-461B-8C8F-E1DFA26F0ED4}"/>
          </ac:spMkLst>
        </pc:spChg>
      </pc:sldChg>
      <pc:sldChg chg="modSp del mod">
        <pc:chgData name="Johnson, Scott" userId="bec97677-f0c6-4bfb-b610-83dc74061801" providerId="ADAL" clId="{30B6419F-BDD3-442B-9560-8A6D33A570C7}" dt="2021-03-05T19:38:56.851" v="77" actId="47"/>
        <pc:sldMkLst>
          <pc:docMk/>
          <pc:sldMk cId="3902223924" sldId="384"/>
        </pc:sldMkLst>
        <pc:spChg chg="mod">
          <ac:chgData name="Johnson, Scott" userId="bec97677-f0c6-4bfb-b610-83dc74061801" providerId="ADAL" clId="{30B6419F-BDD3-442B-9560-8A6D33A570C7}" dt="2021-03-05T19:30:12.433" v="1" actId="6549"/>
          <ac:spMkLst>
            <pc:docMk/>
            <pc:sldMk cId="3902223924" sldId="384"/>
            <ac:spMk id="4" creationId="{9F800888-D9B6-49F1-8B90-B7E4BB43ED5B}"/>
          </ac:spMkLst>
        </pc:spChg>
      </pc:sldChg>
      <pc:sldChg chg="del ord">
        <pc:chgData name="Johnson, Scott" userId="bec97677-f0c6-4bfb-b610-83dc74061801" providerId="ADAL" clId="{30B6419F-BDD3-442B-9560-8A6D33A570C7}" dt="2021-03-05T19:39:00.488" v="78" actId="47"/>
        <pc:sldMkLst>
          <pc:docMk/>
          <pc:sldMk cId="4214613868" sldId="386"/>
        </pc:sldMkLst>
      </pc:sldChg>
      <pc:sldChg chg="del">
        <pc:chgData name="Johnson, Scott" userId="bec97677-f0c6-4bfb-b610-83dc74061801" providerId="ADAL" clId="{30B6419F-BDD3-442B-9560-8A6D33A570C7}" dt="2021-03-05T19:39:24.151" v="84" actId="47"/>
        <pc:sldMkLst>
          <pc:docMk/>
          <pc:sldMk cId="4147122593" sldId="387"/>
        </pc:sldMkLst>
      </pc:sldChg>
      <pc:sldChg chg="modSp del mod">
        <pc:chgData name="Johnson, Scott" userId="bec97677-f0c6-4bfb-b610-83dc74061801" providerId="ADAL" clId="{30B6419F-BDD3-442B-9560-8A6D33A570C7}" dt="2021-03-05T19:42:30.756" v="156" actId="47"/>
        <pc:sldMkLst>
          <pc:docMk/>
          <pc:sldMk cId="3156293176" sldId="388"/>
        </pc:sldMkLst>
        <pc:spChg chg="mod">
          <ac:chgData name="Johnson, Scott" userId="bec97677-f0c6-4bfb-b610-83dc74061801" providerId="ADAL" clId="{30B6419F-BDD3-442B-9560-8A6D33A570C7}" dt="2021-03-05T19:40:21.818" v="111" actId="6549"/>
          <ac:spMkLst>
            <pc:docMk/>
            <pc:sldMk cId="3156293176" sldId="388"/>
            <ac:spMk id="4" creationId="{9F800888-D9B6-49F1-8B90-B7E4BB43ED5B}"/>
          </ac:spMkLst>
        </pc:spChg>
      </pc:sldChg>
      <pc:sldChg chg="del">
        <pc:chgData name="Johnson, Scott" userId="bec97677-f0c6-4bfb-b610-83dc74061801" providerId="ADAL" clId="{30B6419F-BDD3-442B-9560-8A6D33A570C7}" dt="2021-03-05T19:42:45.455" v="160" actId="47"/>
        <pc:sldMkLst>
          <pc:docMk/>
          <pc:sldMk cId="758617002" sldId="389"/>
        </pc:sldMkLst>
      </pc:sldChg>
      <pc:sldChg chg="del">
        <pc:chgData name="Johnson, Scott" userId="bec97677-f0c6-4bfb-b610-83dc74061801" providerId="ADAL" clId="{30B6419F-BDD3-442B-9560-8A6D33A570C7}" dt="2021-03-05T19:43:00.079" v="164" actId="47"/>
        <pc:sldMkLst>
          <pc:docMk/>
          <pc:sldMk cId="142524541" sldId="390"/>
        </pc:sldMkLst>
      </pc:sldChg>
      <pc:sldChg chg="modSp mod">
        <pc:chgData name="Johnson, Scott" userId="bec97677-f0c6-4bfb-b610-83dc74061801" providerId="ADAL" clId="{30B6419F-BDD3-442B-9560-8A6D33A570C7}" dt="2021-03-05T19:52:30.169" v="219" actId="20577"/>
        <pc:sldMkLst>
          <pc:docMk/>
          <pc:sldMk cId="3532254776" sldId="391"/>
        </pc:sldMkLst>
        <pc:spChg chg="mod">
          <ac:chgData name="Johnson, Scott" userId="bec97677-f0c6-4bfb-b610-83dc74061801" providerId="ADAL" clId="{30B6419F-BDD3-442B-9560-8A6D33A570C7}" dt="2021-03-05T19:52:30.169" v="219" actId="20577"/>
          <ac:spMkLst>
            <pc:docMk/>
            <pc:sldMk cId="3532254776" sldId="391"/>
            <ac:spMk id="4" creationId="{3F6CE2FE-F02B-461B-8C8F-E1DFA26F0ED4}"/>
          </ac:spMkLst>
        </pc:spChg>
      </pc:sldChg>
      <pc:sldChg chg="del">
        <pc:chgData name="Johnson, Scott" userId="bec97677-f0c6-4bfb-b610-83dc74061801" providerId="ADAL" clId="{30B6419F-BDD3-442B-9560-8A6D33A570C7}" dt="2021-03-05T19:39:15.294" v="82" actId="47"/>
        <pc:sldMkLst>
          <pc:docMk/>
          <pc:sldMk cId="102866136" sldId="392"/>
        </pc:sldMkLst>
      </pc:sldChg>
      <pc:sldChg chg="modSp mod">
        <pc:chgData name="Johnson, Scott" userId="bec97677-f0c6-4bfb-b610-83dc74061801" providerId="ADAL" clId="{30B6419F-BDD3-442B-9560-8A6D33A570C7}" dt="2021-03-05T19:52:41.210" v="220" actId="255"/>
        <pc:sldMkLst>
          <pc:docMk/>
          <pc:sldMk cId="2226166312" sldId="393"/>
        </pc:sldMkLst>
        <pc:spChg chg="mod">
          <ac:chgData name="Johnson, Scott" userId="bec97677-f0c6-4bfb-b610-83dc74061801" providerId="ADAL" clId="{30B6419F-BDD3-442B-9560-8A6D33A570C7}" dt="2021-03-05T19:52:41.210" v="220" actId="255"/>
          <ac:spMkLst>
            <pc:docMk/>
            <pc:sldMk cId="2226166312" sldId="393"/>
            <ac:spMk id="4" creationId="{3F6CE2FE-F02B-461B-8C8F-E1DFA26F0ED4}"/>
          </ac:spMkLst>
        </pc:spChg>
      </pc:sldChg>
      <pc:sldChg chg="modSp add mod">
        <pc:chgData name="Johnson, Scott" userId="bec97677-f0c6-4bfb-b610-83dc74061801" providerId="ADAL" clId="{30B6419F-BDD3-442B-9560-8A6D33A570C7}" dt="2021-03-08T16:19:31.124" v="292" actId="20577"/>
        <pc:sldMkLst>
          <pc:docMk/>
          <pc:sldMk cId="3342011726" sldId="394"/>
        </pc:sldMkLst>
        <pc:spChg chg="mod">
          <ac:chgData name="Johnson, Scott" userId="bec97677-f0c6-4bfb-b610-83dc74061801" providerId="ADAL" clId="{30B6419F-BDD3-442B-9560-8A6D33A570C7}" dt="2021-03-08T16:19:31.124" v="292" actId="20577"/>
          <ac:spMkLst>
            <pc:docMk/>
            <pc:sldMk cId="3342011726" sldId="394"/>
            <ac:spMk id="4" creationId="{9F800888-D9B6-49F1-8B90-B7E4BB43ED5B}"/>
          </ac:spMkLst>
        </pc:spChg>
      </pc:sldChg>
      <pc:sldChg chg="modSp add mod">
        <pc:chgData name="Johnson, Scott" userId="bec97677-f0c6-4bfb-b610-83dc74061801" providerId="ADAL" clId="{30B6419F-BDD3-442B-9560-8A6D33A570C7}" dt="2021-03-08T16:20:04.928" v="302" actId="20577"/>
        <pc:sldMkLst>
          <pc:docMk/>
          <pc:sldMk cId="3457352425" sldId="395"/>
        </pc:sldMkLst>
        <pc:spChg chg="mod">
          <ac:chgData name="Johnson, Scott" userId="bec97677-f0c6-4bfb-b610-83dc74061801" providerId="ADAL" clId="{30B6419F-BDD3-442B-9560-8A6D33A570C7}" dt="2021-03-08T16:20:04.928" v="302" actId="20577"/>
          <ac:spMkLst>
            <pc:docMk/>
            <pc:sldMk cId="3457352425" sldId="395"/>
            <ac:spMk id="4" creationId="{9F800888-D9B6-49F1-8B90-B7E4BB43ED5B}"/>
          </ac:spMkLst>
        </pc:spChg>
      </pc:sldChg>
      <pc:sldChg chg="modSp add mod">
        <pc:chgData name="Johnson, Scott" userId="bec97677-f0c6-4bfb-b610-83dc74061801" providerId="ADAL" clId="{30B6419F-BDD3-442B-9560-8A6D33A570C7}" dt="2021-03-05T19:42:11.335" v="154" actId="6549"/>
        <pc:sldMkLst>
          <pc:docMk/>
          <pc:sldMk cId="26948471" sldId="396"/>
        </pc:sldMkLst>
        <pc:spChg chg="mod">
          <ac:chgData name="Johnson, Scott" userId="bec97677-f0c6-4bfb-b610-83dc74061801" providerId="ADAL" clId="{30B6419F-BDD3-442B-9560-8A6D33A570C7}" dt="2021-03-05T19:42:00.163" v="141" actId="20577"/>
          <ac:spMkLst>
            <pc:docMk/>
            <pc:sldMk cId="26948471" sldId="396"/>
            <ac:spMk id="3" creationId="{06942845-BD5A-42C5-A5C4-13339DD507AB}"/>
          </ac:spMkLst>
        </pc:spChg>
        <pc:spChg chg="mod">
          <ac:chgData name="Johnson, Scott" userId="bec97677-f0c6-4bfb-b610-83dc74061801" providerId="ADAL" clId="{30B6419F-BDD3-442B-9560-8A6D33A570C7}" dt="2021-03-05T19:42:11.335" v="154" actId="6549"/>
          <ac:spMkLst>
            <pc:docMk/>
            <pc:sldMk cId="26948471" sldId="396"/>
            <ac:spMk id="4" creationId="{3F6CE2FE-F02B-461B-8C8F-E1DFA26F0ED4}"/>
          </ac:spMkLst>
        </pc:spChg>
      </pc:sldChg>
      <pc:sldChg chg="modSp add mod">
        <pc:chgData name="Johnson, Scott" userId="bec97677-f0c6-4bfb-b610-83dc74061801" providerId="ADAL" clId="{30B6419F-BDD3-442B-9560-8A6D33A570C7}" dt="2021-03-05T19:42:08.704" v="153" actId="6549"/>
        <pc:sldMkLst>
          <pc:docMk/>
          <pc:sldMk cId="3357299013" sldId="397"/>
        </pc:sldMkLst>
        <pc:spChg chg="mod">
          <ac:chgData name="Johnson, Scott" userId="bec97677-f0c6-4bfb-b610-83dc74061801" providerId="ADAL" clId="{30B6419F-BDD3-442B-9560-8A6D33A570C7}" dt="2021-03-05T19:42:06.363" v="152" actId="20577"/>
          <ac:spMkLst>
            <pc:docMk/>
            <pc:sldMk cId="3357299013" sldId="397"/>
            <ac:spMk id="3" creationId="{06942845-BD5A-42C5-A5C4-13339DD507AB}"/>
          </ac:spMkLst>
        </pc:spChg>
        <pc:spChg chg="mod">
          <ac:chgData name="Johnson, Scott" userId="bec97677-f0c6-4bfb-b610-83dc74061801" providerId="ADAL" clId="{30B6419F-BDD3-442B-9560-8A6D33A570C7}" dt="2021-03-05T19:42:08.704" v="153" actId="6549"/>
          <ac:spMkLst>
            <pc:docMk/>
            <pc:sldMk cId="3357299013" sldId="397"/>
            <ac:spMk id="4" creationId="{3F6CE2FE-F02B-461B-8C8F-E1DFA26F0ED4}"/>
          </ac:spMkLst>
        </pc:spChg>
      </pc:sldChg>
      <pc:sldChg chg="modSp add mod">
        <pc:chgData name="Johnson, Scott" userId="bec97677-f0c6-4bfb-b610-83dc74061801" providerId="ADAL" clId="{30B6419F-BDD3-442B-9560-8A6D33A570C7}" dt="2021-03-08T16:20:38.241" v="315" actId="20577"/>
        <pc:sldMkLst>
          <pc:docMk/>
          <pc:sldMk cId="560806516" sldId="398"/>
        </pc:sldMkLst>
        <pc:spChg chg="mod">
          <ac:chgData name="Johnson, Scott" userId="bec97677-f0c6-4bfb-b610-83dc74061801" providerId="ADAL" clId="{30B6419F-BDD3-442B-9560-8A6D33A570C7}" dt="2021-03-08T16:20:38.241" v="315" actId="20577"/>
          <ac:spMkLst>
            <pc:docMk/>
            <pc:sldMk cId="560806516" sldId="398"/>
            <ac:spMk id="4" creationId="{9F800888-D9B6-49F1-8B90-B7E4BB43ED5B}"/>
          </ac:spMkLst>
        </pc:spChg>
      </pc:sldChg>
      <pc:sldChg chg="modSp add mod">
        <pc:chgData name="Johnson, Scott" userId="bec97677-f0c6-4bfb-b610-83dc74061801" providerId="ADAL" clId="{30B6419F-BDD3-442B-9560-8A6D33A570C7}" dt="2021-03-08T16:21:47.149" v="342" actId="20577"/>
        <pc:sldMkLst>
          <pc:docMk/>
          <pc:sldMk cId="2409280337" sldId="399"/>
        </pc:sldMkLst>
        <pc:spChg chg="mod">
          <ac:chgData name="Johnson, Scott" userId="bec97677-f0c6-4bfb-b610-83dc74061801" providerId="ADAL" clId="{30B6419F-BDD3-442B-9560-8A6D33A570C7}" dt="2021-03-08T16:21:47.149" v="342" actId="20577"/>
          <ac:spMkLst>
            <pc:docMk/>
            <pc:sldMk cId="2409280337" sldId="399"/>
            <ac:spMk id="4" creationId="{9F800888-D9B6-49F1-8B90-B7E4BB43ED5B}"/>
          </ac:spMkLst>
        </pc:spChg>
      </pc:sldChg>
      <pc:sldChg chg="modSp add mod">
        <pc:chgData name="Johnson, Scott" userId="bec97677-f0c6-4bfb-b610-83dc74061801" providerId="ADAL" clId="{30B6419F-BDD3-442B-9560-8A6D33A570C7}" dt="2021-03-08T16:22:09.876" v="352" actId="20577"/>
        <pc:sldMkLst>
          <pc:docMk/>
          <pc:sldMk cId="1942664321" sldId="400"/>
        </pc:sldMkLst>
        <pc:spChg chg="mod">
          <ac:chgData name="Johnson, Scott" userId="bec97677-f0c6-4bfb-b610-83dc74061801" providerId="ADAL" clId="{30B6419F-BDD3-442B-9560-8A6D33A570C7}" dt="2021-03-08T16:22:09.876" v="352" actId="20577"/>
          <ac:spMkLst>
            <pc:docMk/>
            <pc:sldMk cId="1942664321" sldId="400"/>
            <ac:spMk id="4" creationId="{9F800888-D9B6-49F1-8B90-B7E4BB43ED5B}"/>
          </ac:spMkLst>
        </pc:spChg>
      </pc:sldChg>
      <pc:sldChg chg="modSp mod">
        <pc:chgData name="Johnson, Scott" userId="bec97677-f0c6-4bfb-b610-83dc74061801" providerId="ADAL" clId="{30B6419F-BDD3-442B-9560-8A6D33A570C7}" dt="2021-03-08T16:21:13.209" v="330" actId="113"/>
        <pc:sldMkLst>
          <pc:docMk/>
          <pc:sldMk cId="1252159607" sldId="401"/>
        </pc:sldMkLst>
        <pc:spChg chg="mod">
          <ac:chgData name="Johnson, Scott" userId="bec97677-f0c6-4bfb-b610-83dc74061801" providerId="ADAL" clId="{30B6419F-BDD3-442B-9560-8A6D33A570C7}" dt="2021-03-08T16:21:13.209" v="330" actId="113"/>
          <ac:spMkLst>
            <pc:docMk/>
            <pc:sldMk cId="1252159607" sldId="401"/>
            <ac:spMk id="4" creationId="{3F6CE2FE-F02B-461B-8C8F-E1DFA26F0ED4}"/>
          </ac:spMkLst>
        </pc:spChg>
      </pc:sldChg>
    </pc:docChg>
  </pc:docChgLst>
  <pc:docChgLst>
    <pc:chgData name="Adaky, Kathy" userId="S::kathy.adaky@tea.texas.gov::8c2da59b-9e4a-4960-a749-115f3818b707" providerId="AD" clId="Web-{88E19D6A-9624-46BE-9D78-0FFE40D71C0F}"/>
    <pc:docChg chg="modSld">
      <pc:chgData name="Adaky, Kathy" userId="S::kathy.adaky@tea.texas.gov::8c2da59b-9e4a-4960-a749-115f3818b707" providerId="AD" clId="Web-{88E19D6A-9624-46BE-9D78-0FFE40D71C0F}" dt="2021-03-04T22:42:23.386" v="27"/>
      <pc:docMkLst>
        <pc:docMk/>
      </pc:docMkLst>
      <pc:sldChg chg="modSp">
        <pc:chgData name="Adaky, Kathy" userId="S::kathy.adaky@tea.texas.gov::8c2da59b-9e4a-4960-a749-115f3818b707" providerId="AD" clId="Web-{88E19D6A-9624-46BE-9D78-0FFE40D71C0F}" dt="2021-03-04T22:42:23.386" v="27"/>
        <pc:sldMkLst>
          <pc:docMk/>
          <pc:sldMk cId="831019871" sldId="290"/>
        </pc:sldMkLst>
        <pc:graphicFrameChg chg="mod modGraphic">
          <ac:chgData name="Adaky, Kathy" userId="S::kathy.adaky@tea.texas.gov::8c2da59b-9e4a-4960-a749-115f3818b707" providerId="AD" clId="Web-{88E19D6A-9624-46BE-9D78-0FFE40D71C0F}" dt="2021-03-04T22:42:23.386" v="27"/>
          <ac:graphicFrameMkLst>
            <pc:docMk/>
            <pc:sldMk cId="831019871" sldId="290"/>
            <ac:graphicFrameMk id="6" creationId="{8D6CBE32-48CD-491D-8298-5C699BBE9FD6}"/>
          </ac:graphicFrameMkLst>
        </pc:graphicFrameChg>
      </pc:sldChg>
    </pc:docChg>
  </pc:docChgLst>
  <pc:docChgLst>
    <pc:chgData name="Hanson, Terri" userId="a02fd813-d4f3-43fd-83dd-7393041517de" providerId="ADAL" clId="{DF893DD7-C475-41C1-B9C4-89795EC0B6F4}"/>
    <pc:docChg chg="custSel modSld">
      <pc:chgData name="Hanson, Terri" userId="a02fd813-d4f3-43fd-83dd-7393041517de" providerId="ADAL" clId="{DF893DD7-C475-41C1-B9C4-89795EC0B6F4}" dt="2021-03-11T13:30:43.259" v="10"/>
      <pc:docMkLst>
        <pc:docMk/>
      </pc:docMkLst>
      <pc:sldChg chg="addCm modCm">
        <pc:chgData name="Hanson, Terri" userId="a02fd813-d4f3-43fd-83dd-7393041517de" providerId="ADAL" clId="{DF893DD7-C475-41C1-B9C4-89795EC0B6F4}" dt="2021-03-10T22:58:03.822" v="6"/>
        <pc:sldMkLst>
          <pc:docMk/>
          <pc:sldMk cId="831019871" sldId="290"/>
        </pc:sldMkLst>
      </pc:sldChg>
      <pc:sldChg chg="addCm modCm">
        <pc:chgData name="Hanson, Terri" userId="a02fd813-d4f3-43fd-83dd-7393041517de" providerId="ADAL" clId="{DF893DD7-C475-41C1-B9C4-89795EC0B6F4}" dt="2021-03-11T13:30:43.259" v="10"/>
        <pc:sldMkLst>
          <pc:docMk/>
          <pc:sldMk cId="232901559" sldId="343"/>
        </pc:sldMkLst>
      </pc:sldChg>
      <pc:sldChg chg="addCm delCm modCm">
        <pc:chgData name="Hanson, Terri" userId="a02fd813-d4f3-43fd-83dd-7393041517de" providerId="ADAL" clId="{DF893DD7-C475-41C1-B9C4-89795EC0B6F4}" dt="2021-03-10T22:56:07.052" v="4" actId="1589"/>
        <pc:sldMkLst>
          <pc:docMk/>
          <pc:sldMk cId="3532254776" sldId="391"/>
        </pc:sldMkLst>
      </pc:sldChg>
    </pc:docChg>
  </pc:docChgLst>
  <pc:docChgLst>
    <pc:chgData name="Adaky, Kathy" userId="S::kathy.adaky@tea.texas.gov::8c2da59b-9e4a-4960-a749-115f3818b707" providerId="AD" clId="Web-{24A3B39F-60FC-0000-A411-F7E9DEC8E99A}"/>
    <pc:docChg chg="modSld">
      <pc:chgData name="Adaky, Kathy" userId="S::kathy.adaky@tea.texas.gov::8c2da59b-9e4a-4960-a749-115f3818b707" providerId="AD" clId="Web-{24A3B39F-60FC-0000-A411-F7E9DEC8E99A}" dt="2021-03-12T20:00:49.163" v="4" actId="20577"/>
      <pc:docMkLst>
        <pc:docMk/>
      </pc:docMkLst>
      <pc:sldChg chg="modSp">
        <pc:chgData name="Adaky, Kathy" userId="S::kathy.adaky@tea.texas.gov::8c2da59b-9e4a-4960-a749-115f3818b707" providerId="AD" clId="Web-{24A3B39F-60FC-0000-A411-F7E9DEC8E99A}" dt="2021-03-12T20:00:49.163" v="4" actId="20577"/>
        <pc:sldMkLst>
          <pc:docMk/>
          <pc:sldMk cId="2683950763" sldId="351"/>
        </pc:sldMkLst>
        <pc:spChg chg="mod">
          <ac:chgData name="Adaky, Kathy" userId="S::kathy.adaky@tea.texas.gov::8c2da59b-9e4a-4960-a749-115f3818b707" providerId="AD" clId="Web-{24A3B39F-60FC-0000-A411-F7E9DEC8E99A}" dt="2021-03-12T20:00:49.163" v="4" actId="20577"/>
          <ac:spMkLst>
            <pc:docMk/>
            <pc:sldMk cId="2683950763" sldId="351"/>
            <ac:spMk id="4" creationId="{3F6CE2FE-F02B-461B-8C8F-E1DFA26F0ED4}"/>
          </ac:spMkLst>
        </pc:spChg>
      </pc:sldChg>
    </pc:docChg>
  </pc:docChgLst>
  <pc:docChgLst>
    <pc:chgData name="Adaky, Kathy" userId="S::kathy.adaky@tea.texas.gov::8c2da59b-9e4a-4960-a749-115f3818b707" providerId="AD" clId="Web-{6039B39F-A0A4-0000-A4C4-F762516EA5EE}"/>
    <pc:docChg chg="modSld">
      <pc:chgData name="Adaky, Kathy" userId="S::kathy.adaky@tea.texas.gov::8c2da59b-9e4a-4960-a749-115f3818b707" providerId="AD" clId="Web-{6039B39F-A0A4-0000-A4C4-F762516EA5EE}" dt="2021-03-11T13:23:45.464" v="20"/>
      <pc:docMkLst>
        <pc:docMk/>
      </pc:docMkLst>
      <pc:sldChg chg="modSp addCm">
        <pc:chgData name="Adaky, Kathy" userId="S::kathy.adaky@tea.texas.gov::8c2da59b-9e4a-4960-a749-115f3818b707" providerId="AD" clId="Web-{6039B39F-A0A4-0000-A4C4-F762516EA5EE}" dt="2021-03-11T13:15:29.424" v="19"/>
        <pc:sldMkLst>
          <pc:docMk/>
          <pc:sldMk cId="831019871" sldId="290"/>
        </pc:sldMkLst>
        <pc:graphicFrameChg chg="mod modGraphic">
          <ac:chgData name="Adaky, Kathy" userId="S::kathy.adaky@tea.texas.gov::8c2da59b-9e4a-4960-a749-115f3818b707" providerId="AD" clId="Web-{6039B39F-A0A4-0000-A4C4-F762516EA5EE}" dt="2021-03-11T13:15:11.158" v="18"/>
          <ac:graphicFrameMkLst>
            <pc:docMk/>
            <pc:sldMk cId="831019871" sldId="290"/>
            <ac:graphicFrameMk id="6" creationId="{8D6CBE32-48CD-491D-8298-5C699BBE9FD6}"/>
          </ac:graphicFrameMkLst>
        </pc:graphicFrameChg>
      </pc:sldChg>
      <pc:sldChg chg="addCm">
        <pc:chgData name="Adaky, Kathy" userId="S::kathy.adaky@tea.texas.gov::8c2da59b-9e4a-4960-a749-115f3818b707" providerId="AD" clId="Web-{6039B39F-A0A4-0000-A4C4-F762516EA5EE}" dt="2021-03-11T13:23:45.464" v="20"/>
        <pc:sldMkLst>
          <pc:docMk/>
          <pc:sldMk cId="232901559" sldId="343"/>
        </pc:sldMkLst>
      </pc:sldChg>
      <pc:sldChg chg="modSp addCm">
        <pc:chgData name="Adaky, Kathy" userId="S::kathy.adaky@tea.texas.gov::8c2da59b-9e4a-4960-a749-115f3818b707" providerId="AD" clId="Web-{6039B39F-A0A4-0000-A4C4-F762516EA5EE}" dt="2021-03-11T13:14:43.486" v="12" actId="20577"/>
        <pc:sldMkLst>
          <pc:docMk/>
          <pc:sldMk cId="3532254776" sldId="391"/>
        </pc:sldMkLst>
        <pc:spChg chg="mod">
          <ac:chgData name="Adaky, Kathy" userId="S::kathy.adaky@tea.texas.gov::8c2da59b-9e4a-4960-a749-115f3818b707" providerId="AD" clId="Web-{6039B39F-A0A4-0000-A4C4-F762516EA5EE}" dt="2021-03-11T13:14:43.486" v="12" actId="20577"/>
          <ac:spMkLst>
            <pc:docMk/>
            <pc:sldMk cId="3532254776" sldId="391"/>
            <ac:spMk id="4" creationId="{3F6CE2FE-F02B-461B-8C8F-E1DFA26F0ED4}"/>
          </ac:spMkLst>
        </pc:spChg>
      </pc:sldChg>
    </pc:docChg>
  </pc:docChgLst>
  <pc:docChgLst>
    <pc:chgData name="Johnson, Scott" userId="bec97677-f0c6-4bfb-b610-83dc74061801" providerId="ADAL" clId="{9E992DCE-093E-4F75-B2F6-0CC99CCC5C17}"/>
    <pc:docChg chg="custSel addSld delSld modSld">
      <pc:chgData name="Johnson, Scott" userId="bec97677-f0c6-4bfb-b610-83dc74061801" providerId="ADAL" clId="{9E992DCE-093E-4F75-B2F6-0CC99CCC5C17}" dt="2021-03-11T16:46:45.377" v="231" actId="1589"/>
      <pc:docMkLst>
        <pc:docMk/>
      </pc:docMkLst>
      <pc:sldChg chg="modSp del mod">
        <pc:chgData name="Johnson, Scott" userId="bec97677-f0c6-4bfb-b610-83dc74061801" providerId="ADAL" clId="{9E992DCE-093E-4F75-B2F6-0CC99CCC5C17}" dt="2021-03-11T16:45:45.323" v="230" actId="2696"/>
        <pc:sldMkLst>
          <pc:docMk/>
          <pc:sldMk cId="1987078512" sldId="286"/>
        </pc:sldMkLst>
        <pc:spChg chg="mod">
          <ac:chgData name="Johnson, Scott" userId="bec97677-f0c6-4bfb-b610-83dc74061801" providerId="ADAL" clId="{9E992DCE-093E-4F75-B2F6-0CC99CCC5C17}" dt="2021-03-11T16:44:07.378" v="228" actId="20577"/>
          <ac:spMkLst>
            <pc:docMk/>
            <pc:sldMk cId="1987078512" sldId="286"/>
            <ac:spMk id="4" creationId="{3F6CE2FE-F02B-461B-8C8F-E1DFA26F0ED4}"/>
          </ac:spMkLst>
        </pc:spChg>
      </pc:sldChg>
      <pc:sldChg chg="modSp mod addCm modCm">
        <pc:chgData name="Johnson, Scott" userId="bec97677-f0c6-4bfb-b610-83dc74061801" providerId="ADAL" clId="{9E992DCE-093E-4F75-B2F6-0CC99CCC5C17}" dt="2021-03-11T16:17:17.841" v="193" actId="1076"/>
        <pc:sldMkLst>
          <pc:docMk/>
          <pc:sldMk cId="232901559" sldId="343"/>
        </pc:sldMkLst>
        <pc:spChg chg="mod">
          <ac:chgData name="Johnson, Scott" userId="bec97677-f0c6-4bfb-b610-83dc74061801" providerId="ADAL" clId="{9E992DCE-093E-4F75-B2F6-0CC99CCC5C17}" dt="2021-03-11T16:17:17.841" v="193" actId="1076"/>
          <ac:spMkLst>
            <pc:docMk/>
            <pc:sldMk cId="232901559" sldId="343"/>
            <ac:spMk id="4" creationId="{3F6CE2FE-F02B-461B-8C8F-E1DFA26F0ED4}"/>
          </ac:spMkLst>
        </pc:spChg>
      </pc:sldChg>
      <pc:sldChg chg="modSp add mod addCm delCm modCm">
        <pc:chgData name="Johnson, Scott" userId="bec97677-f0c6-4bfb-b610-83dc74061801" providerId="ADAL" clId="{9E992DCE-093E-4F75-B2F6-0CC99CCC5C17}" dt="2021-03-11T16:46:45.377" v="231" actId="1589"/>
        <pc:sldMkLst>
          <pc:docMk/>
          <pc:sldMk cId="2683950763" sldId="351"/>
        </pc:sldMkLst>
        <pc:spChg chg="mod">
          <ac:chgData name="Johnson, Scott" userId="bec97677-f0c6-4bfb-b610-83dc74061801" providerId="ADAL" clId="{9E992DCE-093E-4F75-B2F6-0CC99CCC5C17}" dt="2021-03-11T16:44:17.885" v="229" actId="20577"/>
          <ac:spMkLst>
            <pc:docMk/>
            <pc:sldMk cId="2683950763" sldId="351"/>
            <ac:spMk id="4" creationId="{3F6CE2FE-F02B-461B-8C8F-E1DFA26F0ED4}"/>
          </ac:spMkLst>
        </pc:spChg>
      </pc:sldChg>
      <pc:sldChg chg="modSp mod">
        <pc:chgData name="Johnson, Scott" userId="bec97677-f0c6-4bfb-b610-83dc74061801" providerId="ADAL" clId="{9E992DCE-093E-4F75-B2F6-0CC99CCC5C17}" dt="2021-03-11T16:37:42.317" v="227" actId="20577"/>
        <pc:sldMkLst>
          <pc:docMk/>
          <pc:sldMk cId="3532254776" sldId="391"/>
        </pc:sldMkLst>
        <pc:spChg chg="mod">
          <ac:chgData name="Johnson, Scott" userId="bec97677-f0c6-4bfb-b610-83dc74061801" providerId="ADAL" clId="{9E992DCE-093E-4F75-B2F6-0CC99CCC5C17}" dt="2021-03-11T16:37:42.317" v="227" actId="20577"/>
          <ac:spMkLst>
            <pc:docMk/>
            <pc:sldMk cId="3532254776" sldId="391"/>
            <ac:spMk id="4" creationId="{3F6CE2FE-F02B-461B-8C8F-E1DFA26F0ED4}"/>
          </ac:spMkLst>
        </pc:spChg>
      </pc:sldChg>
      <pc:sldChg chg="add mod modShow">
        <pc:chgData name="Johnson, Scott" userId="bec97677-f0c6-4bfb-b610-83dc74061801" providerId="ADAL" clId="{9E992DCE-093E-4F75-B2F6-0CC99CCC5C17}" dt="2021-03-11T16:18:35.153" v="222" actId="729"/>
        <pc:sldMkLst>
          <pc:docMk/>
          <pc:sldMk cId="2689785934" sldId="403"/>
        </pc:sldMkLst>
      </pc:sldChg>
    </pc:docChg>
  </pc:docChgLst>
  <pc:docChgLst>
    <pc:chgData name="Simons, Leanne" userId="S::leanne.simons@tea.texas.gov::f0b41770-584b-4844-b5c5-b29dec998724" providerId="AD" clId="Web-{C0621A4C-3C84-D7A6-5607-6A886112FC04}"/>
    <pc:docChg chg="">
      <pc:chgData name="Simons, Leanne" userId="S::leanne.simons@tea.texas.gov::f0b41770-584b-4844-b5c5-b29dec998724" providerId="AD" clId="Web-{C0621A4C-3C84-D7A6-5607-6A886112FC04}" dt="2021-03-12T18:54:47.067" v="1"/>
      <pc:docMkLst>
        <pc:docMk/>
      </pc:docMkLst>
      <pc:sldChg chg="addCm modCm">
        <pc:chgData name="Simons, Leanne" userId="S::leanne.simons@tea.texas.gov::f0b41770-584b-4844-b5c5-b29dec998724" providerId="AD" clId="Web-{C0621A4C-3C84-D7A6-5607-6A886112FC04}" dt="2021-03-12T18:54:47.067" v="1"/>
        <pc:sldMkLst>
          <pc:docMk/>
          <pc:sldMk cId="2683950763" sldId="351"/>
        </pc:sldMkLst>
      </pc:sldChg>
    </pc:docChg>
  </pc:docChgLst>
  <pc:docChgLst>
    <pc:chgData name="Adaky, Kathy" userId="S::kathy.adaky@tea.texas.gov::8c2da59b-9e4a-4960-a749-115f3818b707" providerId="AD" clId="Web-{70505DAB-5332-8AF0-F8FB-F44F6112D863}"/>
    <pc:docChg chg="modSld">
      <pc:chgData name="Adaky, Kathy" userId="S::kathy.adaky@tea.texas.gov::8c2da59b-9e4a-4960-a749-115f3818b707" providerId="AD" clId="Web-{70505DAB-5332-8AF0-F8FB-F44F6112D863}" dt="2021-03-12T20:18:30.606" v="6"/>
      <pc:docMkLst>
        <pc:docMk/>
      </pc:docMkLst>
      <pc:sldChg chg="modSp addCm">
        <pc:chgData name="Adaky, Kathy" userId="S::kathy.adaky@tea.texas.gov::8c2da59b-9e4a-4960-a749-115f3818b707" providerId="AD" clId="Web-{70505DAB-5332-8AF0-F8FB-F44F6112D863}" dt="2021-03-12T20:18:30.606" v="6"/>
        <pc:sldMkLst>
          <pc:docMk/>
          <pc:sldMk cId="2683950763" sldId="351"/>
        </pc:sldMkLst>
        <pc:spChg chg="mod">
          <ac:chgData name="Adaky, Kathy" userId="S::kathy.adaky@tea.texas.gov::8c2da59b-9e4a-4960-a749-115f3818b707" providerId="AD" clId="Web-{70505DAB-5332-8AF0-F8FB-F44F6112D863}" dt="2021-03-12T20:17:34.446" v="5" actId="20577"/>
          <ac:spMkLst>
            <pc:docMk/>
            <pc:sldMk cId="2683950763" sldId="351"/>
            <ac:spMk id="4" creationId="{3F6CE2FE-F02B-461B-8C8F-E1DFA26F0ED4}"/>
          </ac:spMkLst>
        </pc:spChg>
      </pc:sldChg>
    </pc:docChg>
  </pc:docChgLst>
  <pc:docChgLst>
    <pc:chgData name="Muffoletto, Jamie" userId="S::jamie.muffoletto@tea.texas.gov::daf1e3c6-8137-448a-b141-d23049d419b5" providerId="AD" clId="Web-{0598B49F-5044-0000-A2CF-D0605F88E637}"/>
    <pc:docChg chg="">
      <pc:chgData name="Muffoletto, Jamie" userId="S::jamie.muffoletto@tea.texas.gov::daf1e3c6-8137-448a-b141-d23049d419b5" providerId="AD" clId="Web-{0598B49F-5044-0000-A2CF-D0605F88E637}" dt="2021-03-15T19:19:37.450" v="4"/>
      <pc:docMkLst>
        <pc:docMk/>
      </pc:docMkLst>
      <pc:sldChg chg="delCm">
        <pc:chgData name="Muffoletto, Jamie" userId="S::jamie.muffoletto@tea.texas.gov::daf1e3c6-8137-448a-b141-d23049d419b5" providerId="AD" clId="Web-{0598B49F-5044-0000-A2CF-D0605F88E637}" dt="2021-03-15T19:19:27.777" v="3"/>
        <pc:sldMkLst>
          <pc:docMk/>
          <pc:sldMk cId="831019871" sldId="290"/>
        </pc:sldMkLst>
      </pc:sldChg>
      <pc:sldChg chg="delCm">
        <pc:chgData name="Muffoletto, Jamie" userId="S::jamie.muffoletto@tea.texas.gov::daf1e3c6-8137-448a-b141-d23049d419b5" providerId="AD" clId="Web-{0598B49F-5044-0000-A2CF-D0605F88E637}" dt="2021-03-15T19:19:37.450" v="4"/>
        <pc:sldMkLst>
          <pc:docMk/>
          <pc:sldMk cId="232901559" sldId="343"/>
        </pc:sldMkLst>
      </pc:sldChg>
      <pc:sldChg chg="delCm">
        <pc:chgData name="Muffoletto, Jamie" userId="S::jamie.muffoletto@tea.texas.gov::daf1e3c6-8137-448a-b141-d23049d419b5" providerId="AD" clId="Web-{0598B49F-5044-0000-A2CF-D0605F88E637}" dt="2021-03-15T19:19:16.918" v="2"/>
        <pc:sldMkLst>
          <pc:docMk/>
          <pc:sldMk cId="2683950763" sldId="351"/>
        </pc:sldMkLst>
      </pc:sldChg>
      <pc:sldChg chg="delCm">
        <pc:chgData name="Muffoletto, Jamie" userId="S::jamie.muffoletto@tea.texas.gov::daf1e3c6-8137-448a-b141-d23049d419b5" providerId="AD" clId="Web-{0598B49F-5044-0000-A2CF-D0605F88E637}" dt="2021-03-15T19:19:07.449" v="0"/>
        <pc:sldMkLst>
          <pc:docMk/>
          <pc:sldMk cId="3532254776" sldId="391"/>
        </pc:sldMkLst>
      </pc:sldChg>
    </pc:docChg>
  </pc:docChgLst>
  <pc:docChgLst>
    <pc:chgData name="Jamie Muffoletto" userId="daf1e3c6-8137-448a-b141-d23049d419b5" providerId="ADAL" clId="{89917599-1334-4683-AD5C-F77AF6CDB6EB}"/>
    <pc:docChg chg="custSel addSld delSld modSld">
      <pc:chgData name="Jamie Muffoletto" userId="daf1e3c6-8137-448a-b141-d23049d419b5" providerId="ADAL" clId="{89917599-1334-4683-AD5C-F77AF6CDB6EB}" dt="2021-03-07T03:21:48.206" v="61" actId="13926"/>
      <pc:docMkLst>
        <pc:docMk/>
      </pc:docMkLst>
      <pc:sldChg chg="modSp add mod">
        <pc:chgData name="Jamie Muffoletto" userId="daf1e3c6-8137-448a-b141-d23049d419b5" providerId="ADAL" clId="{89917599-1334-4683-AD5C-F77AF6CDB6EB}" dt="2021-03-07T03:21:27.202" v="32" actId="13926"/>
        <pc:sldMkLst>
          <pc:docMk/>
          <pc:sldMk cId="3420607355" sldId="368"/>
        </pc:sldMkLst>
        <pc:spChg chg="mod">
          <ac:chgData name="Jamie Muffoletto" userId="daf1e3c6-8137-448a-b141-d23049d419b5" providerId="ADAL" clId="{89917599-1334-4683-AD5C-F77AF6CDB6EB}" dt="2021-03-07T03:21:27.202" v="32" actId="13926"/>
          <ac:spMkLst>
            <pc:docMk/>
            <pc:sldMk cId="3420607355" sldId="368"/>
            <ac:spMk id="3" creationId="{06942845-BD5A-42C5-A5C4-13339DD507AB}"/>
          </ac:spMkLst>
        </pc:spChg>
      </pc:sldChg>
      <pc:sldChg chg="modSp add mod">
        <pc:chgData name="Jamie Muffoletto" userId="daf1e3c6-8137-448a-b141-d23049d419b5" providerId="ADAL" clId="{89917599-1334-4683-AD5C-F77AF6CDB6EB}" dt="2021-03-07T03:21:48.206" v="61" actId="13926"/>
        <pc:sldMkLst>
          <pc:docMk/>
          <pc:sldMk cId="2530557789" sldId="369"/>
        </pc:sldMkLst>
        <pc:spChg chg="mod">
          <ac:chgData name="Jamie Muffoletto" userId="daf1e3c6-8137-448a-b141-d23049d419b5" providerId="ADAL" clId="{89917599-1334-4683-AD5C-F77AF6CDB6EB}" dt="2021-03-07T03:21:48.206" v="61" actId="13926"/>
          <ac:spMkLst>
            <pc:docMk/>
            <pc:sldMk cId="2530557789" sldId="369"/>
            <ac:spMk id="3" creationId="{06942845-BD5A-42C5-A5C4-13339DD507AB}"/>
          </ac:spMkLst>
        </pc:spChg>
      </pc:sldChg>
      <pc:sldChg chg="del">
        <pc:chgData name="Jamie Muffoletto" userId="daf1e3c6-8137-448a-b141-d23049d419b5" providerId="ADAL" clId="{89917599-1334-4683-AD5C-F77AF6CDB6EB}" dt="2021-03-07T03:21:01.946" v="1" actId="47"/>
        <pc:sldMkLst>
          <pc:docMk/>
          <pc:sldMk cId="26948471" sldId="396"/>
        </pc:sldMkLst>
      </pc:sldChg>
      <pc:sldChg chg="del">
        <pc:chgData name="Jamie Muffoletto" userId="daf1e3c6-8137-448a-b141-d23049d419b5" providerId="ADAL" clId="{89917599-1334-4683-AD5C-F77AF6CDB6EB}" dt="2021-03-07T03:21:07.298" v="2" actId="47"/>
        <pc:sldMkLst>
          <pc:docMk/>
          <pc:sldMk cId="3357299013" sldId="397"/>
        </pc:sldMkLst>
      </pc:sldChg>
    </pc:docChg>
  </pc:docChgLst>
  <pc:docChgLst>
    <pc:chgData name="Adaky, Kathy" userId="8c2da59b-9e4a-4960-a749-115f3818b707" providerId="ADAL" clId="{D0409552-4664-4D71-8D43-0AB1FA53CE87}"/>
    <pc:docChg chg="custSel addSld modSld">
      <pc:chgData name="Adaky, Kathy" userId="8c2da59b-9e4a-4960-a749-115f3818b707" providerId="ADAL" clId="{D0409552-4664-4D71-8D43-0AB1FA53CE87}" dt="2021-03-05T21:26:42.156" v="51" actId="1589"/>
      <pc:docMkLst>
        <pc:docMk/>
      </pc:docMkLst>
      <pc:sldChg chg="addCm">
        <pc:chgData name="Adaky, Kathy" userId="8c2da59b-9e4a-4960-a749-115f3818b707" providerId="ADAL" clId="{D0409552-4664-4D71-8D43-0AB1FA53CE87}" dt="2021-03-05T21:26:42.156" v="51" actId="1589"/>
        <pc:sldMkLst>
          <pc:docMk/>
          <pc:sldMk cId="963601259" sldId="284"/>
        </pc:sldMkLst>
      </pc:sldChg>
      <pc:sldChg chg="modSp mod addCm">
        <pc:chgData name="Adaky, Kathy" userId="8c2da59b-9e4a-4960-a749-115f3818b707" providerId="ADAL" clId="{D0409552-4664-4D71-8D43-0AB1FA53CE87}" dt="2021-03-05T21:23:53.676" v="50" actId="1589"/>
        <pc:sldMkLst>
          <pc:docMk/>
          <pc:sldMk cId="831019871" sldId="290"/>
        </pc:sldMkLst>
        <pc:spChg chg="mod">
          <ac:chgData name="Adaky, Kathy" userId="8c2da59b-9e4a-4960-a749-115f3818b707" providerId="ADAL" clId="{D0409552-4664-4D71-8D43-0AB1FA53CE87}" dt="2021-03-05T21:19:31.260" v="4" actId="20577"/>
          <ac:spMkLst>
            <pc:docMk/>
            <pc:sldMk cId="831019871" sldId="290"/>
            <ac:spMk id="3" creationId="{06942845-BD5A-42C5-A5C4-13339DD507AB}"/>
          </ac:spMkLst>
        </pc:spChg>
        <pc:spChg chg="mod">
          <ac:chgData name="Adaky, Kathy" userId="8c2da59b-9e4a-4960-a749-115f3818b707" providerId="ADAL" clId="{D0409552-4664-4D71-8D43-0AB1FA53CE87}" dt="2021-03-05T21:20:26.283" v="10" actId="20577"/>
          <ac:spMkLst>
            <pc:docMk/>
            <pc:sldMk cId="831019871" sldId="290"/>
            <ac:spMk id="4" creationId="{3F6CE2FE-F02B-461B-8C8F-E1DFA26F0ED4}"/>
          </ac:spMkLst>
        </pc:spChg>
        <pc:graphicFrameChg chg="modGraphic">
          <ac:chgData name="Adaky, Kathy" userId="8c2da59b-9e4a-4960-a749-115f3818b707" providerId="ADAL" clId="{D0409552-4664-4D71-8D43-0AB1FA53CE87}" dt="2021-03-05T21:23:39.938" v="49" actId="6549"/>
          <ac:graphicFrameMkLst>
            <pc:docMk/>
            <pc:sldMk cId="831019871" sldId="290"/>
            <ac:graphicFrameMk id="6" creationId="{8D6CBE32-48CD-491D-8298-5C699BBE9FD6}"/>
          </ac:graphicFrameMkLst>
        </pc:graphicFrameChg>
      </pc:sldChg>
      <pc:sldChg chg="add">
        <pc:chgData name="Adaky, Kathy" userId="8c2da59b-9e4a-4960-a749-115f3818b707" providerId="ADAL" clId="{D0409552-4664-4D71-8D43-0AB1FA53CE87}" dt="2021-03-05T21:19:23.111" v="0" actId="2890"/>
        <pc:sldMkLst>
          <pc:docMk/>
          <pc:sldMk cId="1252159607" sldId="401"/>
        </pc:sldMkLst>
      </pc:sldChg>
    </pc:docChg>
  </pc:docChgLst>
  <pc:docChgLst>
    <pc:chgData name="Adaky, Kathy" userId="S::kathy.adaky@tea.texas.gov::8c2da59b-9e4a-4960-a749-115f3818b707" providerId="AD" clId="Web-{C444B39F-60D1-0000-8EF4-A365193DDED4}"/>
    <pc:docChg chg="delSld modSld">
      <pc:chgData name="Adaky, Kathy" userId="S::kathy.adaky@tea.texas.gov::8c2da59b-9e4a-4960-a749-115f3818b707" providerId="AD" clId="Web-{C444B39F-60D1-0000-8EF4-A365193DDED4}" dt="2021-03-11T16:33:46.941" v="6"/>
      <pc:docMkLst>
        <pc:docMk/>
      </pc:docMkLst>
      <pc:sldChg chg="addCm">
        <pc:chgData name="Adaky, Kathy" userId="S::kathy.adaky@tea.texas.gov::8c2da59b-9e4a-4960-a749-115f3818b707" providerId="AD" clId="Web-{C444B39F-60D1-0000-8EF4-A365193DDED4}" dt="2021-03-11T16:32:06.251" v="4"/>
        <pc:sldMkLst>
          <pc:docMk/>
          <pc:sldMk cId="232901559" sldId="343"/>
        </pc:sldMkLst>
      </pc:sldChg>
      <pc:sldChg chg="modSp addCm">
        <pc:chgData name="Adaky, Kathy" userId="S::kathy.adaky@tea.texas.gov::8c2da59b-9e4a-4960-a749-115f3818b707" providerId="AD" clId="Web-{C444B39F-60D1-0000-8EF4-A365193DDED4}" dt="2021-03-11T16:32:58.315" v="5"/>
        <pc:sldMkLst>
          <pc:docMk/>
          <pc:sldMk cId="2683950763" sldId="351"/>
        </pc:sldMkLst>
        <pc:spChg chg="mod">
          <ac:chgData name="Adaky, Kathy" userId="S::kathy.adaky@tea.texas.gov::8c2da59b-9e4a-4960-a749-115f3818b707" providerId="AD" clId="Web-{C444B39F-60D1-0000-8EF4-A365193DDED4}" dt="2021-03-11T16:31:40.219" v="3" actId="20577"/>
          <ac:spMkLst>
            <pc:docMk/>
            <pc:sldMk cId="2683950763" sldId="351"/>
            <ac:spMk id="4" creationId="{3F6CE2FE-F02B-461B-8C8F-E1DFA26F0ED4}"/>
          </ac:spMkLst>
        </pc:spChg>
      </pc:sldChg>
      <pc:sldChg chg="del">
        <pc:chgData name="Adaky, Kathy" userId="S::kathy.adaky@tea.texas.gov::8c2da59b-9e4a-4960-a749-115f3818b707" providerId="AD" clId="Web-{C444B39F-60D1-0000-8EF4-A365193DDED4}" dt="2021-03-11T16:33:46.941" v="6"/>
        <pc:sldMkLst>
          <pc:docMk/>
          <pc:sldMk cId="2689785934" sldId="403"/>
        </pc:sldMkLst>
      </pc:sldChg>
    </pc:docChg>
  </pc:docChgLst>
  <pc:docChgLst>
    <pc:chgData name="Adaky, Kathy" userId="S::kathy.adaky@tea.texas.gov::8c2da59b-9e4a-4960-a749-115f3818b707" providerId="AD" clId="Web-{DF45B39F-0081-0000-A406-12783067731B}"/>
    <pc:docChg chg="modSld">
      <pc:chgData name="Adaky, Kathy" userId="S::kathy.adaky@tea.texas.gov::8c2da59b-9e4a-4960-a749-115f3818b707" providerId="AD" clId="Web-{DF45B39F-0081-0000-A406-12783067731B}" dt="2021-03-11T16:54:22.072" v="30"/>
      <pc:docMkLst>
        <pc:docMk/>
      </pc:docMkLst>
      <pc:sldChg chg="modSp addCm">
        <pc:chgData name="Adaky, Kathy" userId="S::kathy.adaky@tea.texas.gov::8c2da59b-9e4a-4960-a749-115f3818b707" providerId="AD" clId="Web-{DF45B39F-0081-0000-A406-12783067731B}" dt="2021-03-11T16:54:22.072" v="30"/>
        <pc:sldMkLst>
          <pc:docMk/>
          <pc:sldMk cId="2683950763" sldId="351"/>
        </pc:sldMkLst>
        <pc:spChg chg="mod">
          <ac:chgData name="Adaky, Kathy" userId="S::kathy.adaky@tea.texas.gov::8c2da59b-9e4a-4960-a749-115f3818b707" providerId="AD" clId="Web-{DF45B39F-0081-0000-A406-12783067731B}" dt="2021-03-11T16:53:42.727" v="29" actId="20577"/>
          <ac:spMkLst>
            <pc:docMk/>
            <pc:sldMk cId="2683950763" sldId="351"/>
            <ac:spMk id="4" creationId="{3F6CE2FE-F02B-461B-8C8F-E1DFA26F0ED4}"/>
          </ac:spMkLst>
        </pc:spChg>
      </pc:sldChg>
    </pc:docChg>
  </pc:docChgLst>
  <pc:docChgLst>
    <pc:chgData name="Kathy" userId="8c2da59b-9e4a-4960-a749-115f3818b707" providerId="ADAL" clId="{DA2FCD3D-40AA-4D45-BAE5-537F6F714139}"/>
    <pc:docChg chg="modSld">
      <pc:chgData name="Kathy" userId="8c2da59b-9e4a-4960-a749-115f3818b707" providerId="ADAL" clId="{DA2FCD3D-40AA-4D45-BAE5-537F6F714139}" dt="2021-03-04T17:08:23.918" v="329" actId="20577"/>
      <pc:docMkLst>
        <pc:docMk/>
      </pc:docMkLst>
      <pc:sldChg chg="modSp mod">
        <pc:chgData name="Kathy" userId="8c2da59b-9e4a-4960-a749-115f3818b707" providerId="ADAL" clId="{DA2FCD3D-40AA-4D45-BAE5-537F6F714139}" dt="2021-03-04T16:02:48.782" v="8" actId="13926"/>
        <pc:sldMkLst>
          <pc:docMk/>
          <pc:sldMk cId="831019871" sldId="290"/>
        </pc:sldMkLst>
        <pc:spChg chg="mod">
          <ac:chgData name="Kathy" userId="8c2da59b-9e4a-4960-a749-115f3818b707" providerId="ADAL" clId="{DA2FCD3D-40AA-4D45-BAE5-537F6F714139}" dt="2021-03-04T16:02:40.666" v="6" actId="13926"/>
          <ac:spMkLst>
            <pc:docMk/>
            <pc:sldMk cId="831019871" sldId="290"/>
            <ac:spMk id="4" creationId="{3F6CE2FE-F02B-461B-8C8F-E1DFA26F0ED4}"/>
          </ac:spMkLst>
        </pc:spChg>
        <pc:graphicFrameChg chg="modGraphic">
          <ac:chgData name="Kathy" userId="8c2da59b-9e4a-4960-a749-115f3818b707" providerId="ADAL" clId="{DA2FCD3D-40AA-4D45-BAE5-537F6F714139}" dt="2021-03-04T16:02:48.782" v="8" actId="13926"/>
          <ac:graphicFrameMkLst>
            <pc:docMk/>
            <pc:sldMk cId="831019871" sldId="290"/>
            <ac:graphicFrameMk id="6" creationId="{8D6CBE32-48CD-491D-8298-5C699BBE9FD6}"/>
          </ac:graphicFrameMkLst>
        </pc:graphicFrameChg>
      </pc:sldChg>
      <pc:sldChg chg="modSp mod">
        <pc:chgData name="Kathy" userId="8c2da59b-9e4a-4960-a749-115f3818b707" providerId="ADAL" clId="{DA2FCD3D-40AA-4D45-BAE5-537F6F714139}" dt="2021-03-04T17:08:23.918" v="329" actId="20577"/>
        <pc:sldMkLst>
          <pc:docMk/>
          <pc:sldMk cId="232901559" sldId="343"/>
        </pc:sldMkLst>
        <pc:spChg chg="mod">
          <ac:chgData name="Kathy" userId="8c2da59b-9e4a-4960-a749-115f3818b707" providerId="ADAL" clId="{DA2FCD3D-40AA-4D45-BAE5-537F6F714139}" dt="2021-03-04T17:08:23.918" v="329" actId="20577"/>
          <ac:spMkLst>
            <pc:docMk/>
            <pc:sldMk cId="232901559" sldId="343"/>
            <ac:spMk id="4" creationId="{3F6CE2FE-F02B-461B-8C8F-E1DFA26F0ED4}"/>
          </ac:spMkLst>
        </pc:spChg>
      </pc:sldChg>
      <pc:sldChg chg="modSp mod">
        <pc:chgData name="Kathy" userId="8c2da59b-9e4a-4960-a749-115f3818b707" providerId="ADAL" clId="{DA2FCD3D-40AA-4D45-BAE5-537F6F714139}" dt="2021-03-04T15:29:44.430" v="0" actId="20577"/>
        <pc:sldMkLst>
          <pc:docMk/>
          <pc:sldMk cId="4214613868" sldId="386"/>
        </pc:sldMkLst>
        <pc:spChg chg="mod">
          <ac:chgData name="Kathy" userId="8c2da59b-9e4a-4960-a749-115f3818b707" providerId="ADAL" clId="{DA2FCD3D-40AA-4D45-BAE5-537F6F714139}" dt="2021-03-04T15:29:44.430" v="0" actId="20577"/>
          <ac:spMkLst>
            <pc:docMk/>
            <pc:sldMk cId="4214613868" sldId="386"/>
            <ac:spMk id="4" creationId="{9F800888-D9B6-49F1-8B90-B7E4BB43ED5B}"/>
          </ac:spMkLst>
        </pc:spChg>
      </pc:sldChg>
      <pc:sldChg chg="modSp mod">
        <pc:chgData name="Kathy" userId="8c2da59b-9e4a-4960-a749-115f3818b707" providerId="ADAL" clId="{DA2FCD3D-40AA-4D45-BAE5-537F6F714139}" dt="2021-03-04T15:31:26.993" v="2" actId="20577"/>
        <pc:sldMkLst>
          <pc:docMk/>
          <pc:sldMk cId="4147122593" sldId="387"/>
        </pc:sldMkLst>
        <pc:spChg chg="mod">
          <ac:chgData name="Kathy" userId="8c2da59b-9e4a-4960-a749-115f3818b707" providerId="ADAL" clId="{DA2FCD3D-40AA-4D45-BAE5-537F6F714139}" dt="2021-03-04T15:31:26.993" v="2" actId="20577"/>
          <ac:spMkLst>
            <pc:docMk/>
            <pc:sldMk cId="4147122593" sldId="387"/>
            <ac:spMk id="4" creationId="{9F800888-D9B6-49F1-8B90-B7E4BB43ED5B}"/>
          </ac:spMkLst>
        </pc:spChg>
      </pc:sldChg>
      <pc:sldChg chg="modSp mod">
        <pc:chgData name="Kathy" userId="8c2da59b-9e4a-4960-a749-115f3818b707" providerId="ADAL" clId="{DA2FCD3D-40AA-4D45-BAE5-537F6F714139}" dt="2021-03-04T15:31:40.967" v="3" actId="20577"/>
        <pc:sldMkLst>
          <pc:docMk/>
          <pc:sldMk cId="3156293176" sldId="388"/>
        </pc:sldMkLst>
        <pc:spChg chg="mod">
          <ac:chgData name="Kathy" userId="8c2da59b-9e4a-4960-a749-115f3818b707" providerId="ADAL" clId="{DA2FCD3D-40AA-4D45-BAE5-537F6F714139}" dt="2021-03-04T15:31:40.967" v="3" actId="20577"/>
          <ac:spMkLst>
            <pc:docMk/>
            <pc:sldMk cId="3156293176" sldId="388"/>
            <ac:spMk id="4" creationId="{9F800888-D9B6-49F1-8B90-B7E4BB43ED5B}"/>
          </ac:spMkLst>
        </pc:spChg>
      </pc:sldChg>
      <pc:sldChg chg="modSp mod">
        <pc:chgData name="Kathy" userId="8c2da59b-9e4a-4960-a749-115f3818b707" providerId="ADAL" clId="{DA2FCD3D-40AA-4D45-BAE5-537F6F714139}" dt="2021-03-04T16:02:59.885" v="9" actId="20577"/>
        <pc:sldMkLst>
          <pc:docMk/>
          <pc:sldMk cId="758617002" sldId="389"/>
        </pc:sldMkLst>
        <pc:spChg chg="mod">
          <ac:chgData name="Kathy" userId="8c2da59b-9e4a-4960-a749-115f3818b707" providerId="ADAL" clId="{DA2FCD3D-40AA-4D45-BAE5-537F6F714139}" dt="2021-03-04T16:02:59.885" v="9" actId="20577"/>
          <ac:spMkLst>
            <pc:docMk/>
            <pc:sldMk cId="758617002" sldId="389"/>
            <ac:spMk id="4" creationId="{9F800888-D9B6-49F1-8B90-B7E4BB43ED5B}"/>
          </ac:spMkLst>
        </pc:spChg>
      </pc:sldChg>
      <pc:sldChg chg="modSp mod">
        <pc:chgData name="Kathy" userId="8c2da59b-9e4a-4960-a749-115f3818b707" providerId="ADAL" clId="{DA2FCD3D-40AA-4D45-BAE5-537F6F714139}" dt="2021-03-04T16:08:16.879" v="10" actId="20577"/>
        <pc:sldMkLst>
          <pc:docMk/>
          <pc:sldMk cId="142524541" sldId="390"/>
        </pc:sldMkLst>
        <pc:spChg chg="mod">
          <ac:chgData name="Kathy" userId="8c2da59b-9e4a-4960-a749-115f3818b707" providerId="ADAL" clId="{DA2FCD3D-40AA-4D45-BAE5-537F6F714139}" dt="2021-03-04T16:08:16.879" v="10" actId="20577"/>
          <ac:spMkLst>
            <pc:docMk/>
            <pc:sldMk cId="142524541" sldId="390"/>
            <ac:spMk id="4" creationId="{9F800888-D9B6-49F1-8B90-B7E4BB43ED5B}"/>
          </ac:spMkLst>
        </pc:spChg>
      </pc:sldChg>
      <pc:sldChg chg="modSp mod">
        <pc:chgData name="Kathy" userId="8c2da59b-9e4a-4960-a749-115f3818b707" providerId="ADAL" clId="{DA2FCD3D-40AA-4D45-BAE5-537F6F714139}" dt="2021-03-04T15:30:17.043" v="1" actId="20577"/>
        <pc:sldMkLst>
          <pc:docMk/>
          <pc:sldMk cId="102866136" sldId="392"/>
        </pc:sldMkLst>
        <pc:spChg chg="mod">
          <ac:chgData name="Kathy" userId="8c2da59b-9e4a-4960-a749-115f3818b707" providerId="ADAL" clId="{DA2FCD3D-40AA-4D45-BAE5-537F6F714139}" dt="2021-03-04T15:30:17.043" v="1" actId="20577"/>
          <ac:spMkLst>
            <pc:docMk/>
            <pc:sldMk cId="102866136" sldId="392"/>
            <ac:spMk id="4" creationId="{9F800888-D9B6-49F1-8B90-B7E4BB43ED5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D5E38-04D7-4CC0-AF82-3E5D8CB519DD}" type="datetimeFigureOut">
              <a:rPr lang="en-US" smtClean="0"/>
              <a:t>3/15/2021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D9ABE-7AB9-4D3A-BEA5-45E799BD6C0E}" type="slidenum">
              <a:rPr lang="en-US" smtClean="0"/>
              <a:t>‹#›</a:t>
            </a:fld>
            <a:endParaRPr lang="en-US"/>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a:t>
            </a:fld>
            <a:endParaRPr lang="en-US"/>
          </a:p>
        </p:txBody>
      </p:sp>
    </p:spTree>
    <p:extLst>
      <p:ext uri="{BB962C8B-B14F-4D97-AF65-F5344CB8AC3E}">
        <p14:creationId xmlns:p14="http://schemas.microsoft.com/office/powerpoint/2010/main" val="3070856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a:t>
            </a:fld>
            <a:endParaRPr lang="en-US"/>
          </a:p>
        </p:txBody>
      </p:sp>
    </p:spTree>
    <p:extLst>
      <p:ext uri="{BB962C8B-B14F-4D97-AF65-F5344CB8AC3E}">
        <p14:creationId xmlns:p14="http://schemas.microsoft.com/office/powerpoint/2010/main" val="2907665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7</a:t>
            </a:fld>
            <a:endParaRPr lang="en-US"/>
          </a:p>
        </p:txBody>
      </p:sp>
    </p:spTree>
    <p:extLst>
      <p:ext uri="{BB962C8B-B14F-4D97-AF65-F5344CB8AC3E}">
        <p14:creationId xmlns:p14="http://schemas.microsoft.com/office/powerpoint/2010/main" val="246562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12</a:t>
            </a:fld>
            <a:endParaRPr lang="en-US"/>
          </a:p>
        </p:txBody>
      </p:sp>
    </p:spTree>
    <p:extLst>
      <p:ext uri="{BB962C8B-B14F-4D97-AF65-F5344CB8AC3E}">
        <p14:creationId xmlns:p14="http://schemas.microsoft.com/office/powerpoint/2010/main" val="1671858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15</a:t>
            </a:fld>
            <a:endParaRPr lang="en-US"/>
          </a:p>
        </p:txBody>
      </p:sp>
    </p:spTree>
    <p:extLst>
      <p:ext uri="{BB962C8B-B14F-4D97-AF65-F5344CB8AC3E}">
        <p14:creationId xmlns:p14="http://schemas.microsoft.com/office/powerpoint/2010/main" val="2357354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18</a:t>
            </a:fld>
            <a:endParaRPr lang="en-US"/>
          </a:p>
        </p:txBody>
      </p:sp>
    </p:spTree>
    <p:extLst>
      <p:ext uri="{BB962C8B-B14F-4D97-AF65-F5344CB8AC3E}">
        <p14:creationId xmlns:p14="http://schemas.microsoft.com/office/powerpoint/2010/main" val="2715518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19</a:t>
            </a:fld>
            <a:endParaRPr lang="en-US"/>
          </a:p>
        </p:txBody>
      </p:sp>
    </p:spTree>
    <p:extLst>
      <p:ext uri="{BB962C8B-B14F-4D97-AF65-F5344CB8AC3E}">
        <p14:creationId xmlns:p14="http://schemas.microsoft.com/office/powerpoint/2010/main" val="2017081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3/15/2021</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3/15/2021</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3/15/2021</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3/15/2021</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3/15/2021</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3/15/2021</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3/15/2021</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3/15/2021</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3/15/2021</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3/15/2021</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3/15/2021</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3/15/2021</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3/15/2021</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3/15/2021</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3/15/2021</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3/15/2021</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3/15/2021</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3/15/2021</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3/15/2021</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3/15/2021</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3/15/2021</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3/15/2021</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3/15/2021</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3/15/2021</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43" r:id="rId1"/>
    <p:sldLayoutId id="2147483721" r:id="rId2"/>
    <p:sldLayoutId id="2147483742" r:id="rId3"/>
    <p:sldLayoutId id="2147483748" r:id="rId4"/>
    <p:sldLayoutId id="2147483746" r:id="rId5"/>
    <p:sldLayoutId id="2147483747" r:id="rId6"/>
    <p:sldLayoutId id="2147483744" r:id="rId7"/>
    <p:sldLayoutId id="2147483745" r:id="rId8"/>
    <p:sldLayoutId id="2147483725" r:id="rId9"/>
    <p:sldLayoutId id="2147483756" r:id="rId10"/>
    <p:sldLayoutId id="2147483749" r:id="rId11"/>
    <p:sldLayoutId id="2147483750" r:id="rId12"/>
    <p:sldLayoutId id="2147483751" r:id="rId13"/>
    <p:sldLayoutId id="2147483753" r:id="rId14"/>
    <p:sldLayoutId id="2147483752" r:id="rId15"/>
    <p:sldLayoutId id="2147483720" r:id="rId16"/>
    <p:sldLayoutId id="2147483754" r:id="rId17"/>
    <p:sldLayoutId id="2147483757" r:id="rId18"/>
    <p:sldLayoutId id="2147483758"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55" r:id="rId29"/>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www.texasstudentdatasystem.org/TSDS/TEDS/TEDS_Latest_Release/"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hyperlink" Target="https://tealprod.tea.state.tx.us/tims/browse/TSDSKB-589?jql=project%20%3D%20TSDSKB%20AND%20status%20%3D%20Posted%20AND%20Subsystem%20%3D%20%22RF%20Tracker%22%20ORDER%20BY%20createdDate%20DESC" TargetMode="External"/><Relationship Id="rId5" Type="http://schemas.openxmlformats.org/officeDocument/2006/relationships/hyperlink" Target="https://tealprod.tea.state.tx.us/tims/browse/TSDSKB-586?jql=project%20%3D%20TSDSKB%20AND%20status%20%3D%20Posted%20AND%20Subsystem%20%3D%20%22RF%20Tracker%22%20ORDER%20BY%20createdDate%20DESC" TargetMode="External"/><Relationship Id="rId4" Type="http://schemas.openxmlformats.org/officeDocument/2006/relationships/hyperlink" Target="mailto:TSDSCustomerSupport@tea.texas.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7CA18-B5E7-4D73-A8AF-3444E0331ADF}"/>
              </a:ext>
            </a:extLst>
          </p:cNvPr>
          <p:cNvSpPr>
            <a:spLocks noGrp="1"/>
          </p:cNvSpPr>
          <p:nvPr>
            <p:ph type="ctrTitle"/>
          </p:nvPr>
        </p:nvSpPr>
        <p:spPr>
          <a:xfrm>
            <a:off x="2030818" y="3875964"/>
            <a:ext cx="9687049" cy="2389625"/>
          </a:xfrm>
        </p:spPr>
        <p:txBody>
          <a:bodyPr/>
          <a:lstStyle/>
          <a:p>
            <a:r>
              <a:rPr lang="en-US" sz="5000"/>
              <a:t>Residential Facility Tracker</a:t>
            </a:r>
          </a:p>
        </p:txBody>
      </p:sp>
    </p:spTree>
    <p:extLst>
      <p:ext uri="{BB962C8B-B14F-4D97-AF65-F5344CB8AC3E}">
        <p14:creationId xmlns:p14="http://schemas.microsoft.com/office/powerpoint/2010/main" val="36791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Business Rule Updates</a:t>
            </a:r>
            <a:endParaRPr lang="en-US"/>
          </a:p>
        </p:txBody>
      </p:sp>
      <p:sp>
        <p:nvSpPr>
          <p:cNvPr id="5" name="Content Placeholder 3">
            <a:extLst>
              <a:ext uri="{FF2B5EF4-FFF2-40B4-BE49-F238E27FC236}">
                <a16:creationId xmlns:a16="http://schemas.microsoft.com/office/drawing/2014/main" id="{F8513085-28C6-4399-96AC-792AE5AE530E}"/>
              </a:ext>
            </a:extLst>
          </p:cNvPr>
          <p:cNvSpPr>
            <a:spLocks noGrp="1"/>
          </p:cNvSpPr>
          <p:nvPr>
            <p:ph idx="1"/>
          </p:nvPr>
        </p:nvSpPr>
        <p:spPr>
          <a:xfrm>
            <a:off x="2347913" y="1495425"/>
            <a:ext cx="8988425" cy="4351338"/>
          </a:xfrm>
        </p:spPr>
        <p:txBody>
          <a:bodyPr/>
          <a:lstStyle/>
          <a:p>
            <a:r>
              <a:rPr lang="en-US" sz="3600"/>
              <a:t>2021-2022 </a:t>
            </a:r>
          </a:p>
          <a:p>
            <a:pPr lvl="1"/>
            <a:r>
              <a:rPr lang="en-US" sz="3200"/>
              <a:t>No New Business Rules</a:t>
            </a:r>
          </a:p>
          <a:p>
            <a:pPr lvl="1"/>
            <a:r>
              <a:rPr lang="en-US" sz="3200"/>
              <a:t>No Updated Business Rules</a:t>
            </a:r>
          </a:p>
          <a:p>
            <a:pPr lvl="1"/>
            <a:r>
              <a:rPr lang="en-US" sz="3200"/>
              <a:t>No Deleted Business Rules</a:t>
            </a:r>
          </a:p>
        </p:txBody>
      </p:sp>
    </p:spTree>
    <p:extLst>
      <p:ext uri="{BB962C8B-B14F-4D97-AF65-F5344CB8AC3E}">
        <p14:creationId xmlns:p14="http://schemas.microsoft.com/office/powerpoint/2010/main" val="3420607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Code Table Updates</a:t>
            </a:r>
            <a:endParaRPr lang="en-US"/>
          </a:p>
        </p:txBody>
      </p:sp>
      <p:sp>
        <p:nvSpPr>
          <p:cNvPr id="5" name="Content Placeholder 3">
            <a:extLst>
              <a:ext uri="{FF2B5EF4-FFF2-40B4-BE49-F238E27FC236}">
                <a16:creationId xmlns:a16="http://schemas.microsoft.com/office/drawing/2014/main" id="{F8513085-28C6-4399-96AC-792AE5AE530E}"/>
              </a:ext>
            </a:extLst>
          </p:cNvPr>
          <p:cNvSpPr>
            <a:spLocks noGrp="1"/>
          </p:cNvSpPr>
          <p:nvPr>
            <p:ph idx="1"/>
          </p:nvPr>
        </p:nvSpPr>
        <p:spPr>
          <a:xfrm>
            <a:off x="2347913" y="1495425"/>
            <a:ext cx="8988425" cy="4351338"/>
          </a:xfrm>
        </p:spPr>
        <p:txBody>
          <a:bodyPr/>
          <a:lstStyle/>
          <a:p>
            <a:r>
              <a:rPr lang="en-US" sz="3600"/>
              <a:t>2021-2022 </a:t>
            </a:r>
          </a:p>
          <a:p>
            <a:pPr lvl="1"/>
            <a:r>
              <a:rPr lang="en-US" sz="3200"/>
              <a:t>No New Code Tables</a:t>
            </a:r>
          </a:p>
          <a:p>
            <a:pPr lvl="1"/>
            <a:r>
              <a:rPr lang="en-US" sz="3200"/>
              <a:t>No Updated Code Tables</a:t>
            </a:r>
          </a:p>
          <a:p>
            <a:pPr lvl="1"/>
            <a:r>
              <a:rPr lang="en-US" sz="3200"/>
              <a:t>No Deleted Code Tables</a:t>
            </a:r>
          </a:p>
        </p:txBody>
      </p:sp>
    </p:spTree>
    <p:extLst>
      <p:ext uri="{BB962C8B-B14F-4D97-AF65-F5344CB8AC3E}">
        <p14:creationId xmlns:p14="http://schemas.microsoft.com/office/powerpoint/2010/main" val="2530557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956996"/>
            <a:ext cx="10623762" cy="4903131"/>
          </a:xfrm>
        </p:spPr>
        <p:txBody>
          <a:bodyPr lIns="91440" tIns="45720" rIns="91440" bIns="45720" anchor="t"/>
          <a:lstStyle/>
          <a:p>
            <a:r>
              <a:rPr lang="en-US" sz="3200">
                <a:solidFill>
                  <a:srgbClr val="0D6CB9"/>
                </a:solidFill>
                <a:ea typeface="+mn-lt"/>
                <a:cs typeface="+mn-lt"/>
              </a:rPr>
              <a:t>Residential Facility (RF) Tracker</a:t>
            </a:r>
            <a:endParaRPr lang="en-US" sz="1800" i="1">
              <a:solidFill>
                <a:srgbClr val="0D6CB9"/>
              </a:solidFill>
              <a:ea typeface="+mn-lt"/>
              <a:cs typeface="+mn-lt"/>
            </a:endParaRPr>
          </a:p>
          <a:p>
            <a:pPr lvl="1"/>
            <a:r>
              <a:rPr lang="en-US" sz="2200">
                <a:ea typeface="+mn-lt"/>
                <a:cs typeface="+mn-lt"/>
              </a:rPr>
              <a:t>2020-2021</a:t>
            </a:r>
          </a:p>
          <a:p>
            <a:pPr lvl="2"/>
            <a:r>
              <a:rPr lang="en-US" sz="1800">
                <a:ea typeface="+mn-lt"/>
                <a:cs typeface="+mn-lt"/>
              </a:rPr>
              <a:t>Submission Updates</a:t>
            </a:r>
          </a:p>
          <a:p>
            <a:pPr lvl="2"/>
            <a:r>
              <a:rPr lang="en-US" sz="1800">
                <a:ea typeface="+mn-lt"/>
                <a:cs typeface="+mn-lt"/>
              </a:rPr>
              <a:t>Current Known Issues</a:t>
            </a:r>
          </a:p>
          <a:p>
            <a:pPr lvl="1"/>
            <a:r>
              <a:rPr lang="en-US" sz="2200">
                <a:ea typeface="+mn-lt"/>
                <a:cs typeface="+mn-lt"/>
              </a:rPr>
              <a:t>2021-2022</a:t>
            </a:r>
          </a:p>
          <a:p>
            <a:pPr lvl="2"/>
            <a:r>
              <a:rPr lang="en-US" sz="1800">
                <a:ea typeface="+mn-lt"/>
                <a:cs typeface="+mn-lt"/>
              </a:rPr>
              <a:t>Application Updates</a:t>
            </a:r>
          </a:p>
          <a:p>
            <a:pPr lvl="2"/>
            <a:r>
              <a:rPr lang="en-US" sz="1800">
                <a:ea typeface="+mn-lt"/>
                <a:cs typeface="+mn-lt"/>
              </a:rPr>
              <a:t>Report Updates</a:t>
            </a:r>
          </a:p>
          <a:p>
            <a:pPr lvl="2"/>
            <a:r>
              <a:rPr lang="en-US" sz="1800">
                <a:ea typeface="+mn-lt"/>
                <a:cs typeface="+mn-lt"/>
              </a:rPr>
              <a:t>Business Rule Updates</a:t>
            </a:r>
          </a:p>
          <a:p>
            <a:pPr lvl="2"/>
            <a:r>
              <a:rPr lang="en-US" sz="1800">
                <a:ea typeface="+mn-lt"/>
                <a:cs typeface="+mn-lt"/>
              </a:rPr>
              <a:t>Code Table Updates</a:t>
            </a:r>
          </a:p>
          <a:p>
            <a:pPr lvl="1"/>
            <a:r>
              <a:rPr lang="en-US" sz="2200" b="1">
                <a:ea typeface="+mn-lt"/>
                <a:cs typeface="+mn-lt"/>
              </a:rPr>
              <a:t>Timeline</a:t>
            </a:r>
          </a:p>
          <a:p>
            <a:pPr lvl="1"/>
            <a:r>
              <a:rPr lang="en-US" sz="2200">
                <a:ea typeface="+mn-lt"/>
                <a:cs typeface="+mn-lt"/>
              </a:rPr>
              <a:t>Frequently Asked Questions</a:t>
            </a:r>
          </a:p>
          <a:p>
            <a:pPr lvl="1"/>
            <a:r>
              <a:rPr lang="en-US" sz="2200">
                <a:ea typeface="+mn-lt"/>
                <a:cs typeface="+mn-lt"/>
              </a:rPr>
              <a:t>Technical Resources</a:t>
            </a:r>
            <a:endParaRPr lang="en-US"/>
          </a:p>
          <a:p>
            <a:endParaRPr lang="en-US">
              <a:cs typeface="Calibri"/>
            </a:endParaRPr>
          </a:p>
        </p:txBody>
      </p:sp>
    </p:spTree>
    <p:extLst>
      <p:ext uri="{BB962C8B-B14F-4D97-AF65-F5344CB8AC3E}">
        <p14:creationId xmlns:p14="http://schemas.microsoft.com/office/powerpoint/2010/main" val="560806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TIMELINE: 2020-2021 </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2898" y="1482513"/>
            <a:ext cx="8988726" cy="4351338"/>
          </a:xfrm>
        </p:spPr>
        <p:txBody>
          <a:bodyPr lIns="91440" tIns="45720" rIns="91440" bIns="45720" anchor="t"/>
          <a:lstStyle/>
          <a:p>
            <a:pPr marL="0" indent="0">
              <a:buNone/>
            </a:pPr>
            <a:r>
              <a:rPr lang="en-US" b="1">
                <a:cs typeface="Calibri"/>
              </a:rPr>
              <a:t>    Submission Due</a:t>
            </a:r>
            <a:r>
              <a:rPr lang="en-US">
                <a:cs typeface="Calibri"/>
              </a:rPr>
              <a:t>:  July 15, 2021</a:t>
            </a:r>
          </a:p>
          <a:p>
            <a:endParaRPr lang="en-US">
              <a:cs typeface="Calibri"/>
            </a:endParaRPr>
          </a:p>
        </p:txBody>
      </p:sp>
      <p:graphicFrame>
        <p:nvGraphicFramePr>
          <p:cNvPr id="6" name="Table 5">
            <a:extLst>
              <a:ext uri="{FF2B5EF4-FFF2-40B4-BE49-F238E27FC236}">
                <a16:creationId xmlns:a16="http://schemas.microsoft.com/office/drawing/2014/main" id="{8D6CBE32-48CD-491D-8298-5C699BBE9FD6}"/>
              </a:ext>
            </a:extLst>
          </p:cNvPr>
          <p:cNvGraphicFramePr>
            <a:graphicFrameLocks noGrp="1"/>
          </p:cNvGraphicFramePr>
          <p:nvPr>
            <p:extLst>
              <p:ext uri="{D42A27DB-BD31-4B8C-83A1-F6EECF244321}">
                <p14:modId xmlns:p14="http://schemas.microsoft.com/office/powerpoint/2010/main" val="1394112625"/>
              </p:ext>
            </p:extLst>
          </p:nvPr>
        </p:nvGraphicFramePr>
        <p:xfrm>
          <a:off x="2574070" y="2069443"/>
          <a:ext cx="7848314" cy="3858934"/>
        </p:xfrm>
        <a:graphic>
          <a:graphicData uri="http://schemas.openxmlformats.org/drawingml/2006/table">
            <a:tbl>
              <a:tblPr/>
              <a:tblGrid>
                <a:gridCol w="5596537">
                  <a:extLst>
                    <a:ext uri="{9D8B030D-6E8A-4147-A177-3AD203B41FA5}">
                      <a16:colId xmlns:a16="http://schemas.microsoft.com/office/drawing/2014/main" val="511610264"/>
                    </a:ext>
                  </a:extLst>
                </a:gridCol>
                <a:gridCol w="2251777">
                  <a:extLst>
                    <a:ext uri="{9D8B030D-6E8A-4147-A177-3AD203B41FA5}">
                      <a16:colId xmlns:a16="http://schemas.microsoft.com/office/drawing/2014/main" val="2392069308"/>
                    </a:ext>
                  </a:extLst>
                </a:gridCol>
              </a:tblGrid>
              <a:tr h="445038">
                <a:tc gridSpan="2">
                  <a:txBody>
                    <a:bodyPr/>
                    <a:lstStyle/>
                    <a:p>
                      <a:pPr algn="l" rtl="0" fontAlgn="base"/>
                      <a:r>
                        <a:rPr lang="en-US" b="1" i="0">
                          <a:solidFill>
                            <a:srgbClr val="FFFFFF"/>
                          </a:solidFill>
                          <a:effectLst/>
                          <a:latin typeface="Calibri"/>
                        </a:rPr>
                        <a:t>Residential Facility Tracker (RF Tracker) Collection​</a:t>
                      </a:r>
                    </a:p>
                  </a:txBody>
                  <a:tcPr anchor="ctr">
                    <a:lnL w="9144" cap="flat" cmpd="sng" algn="ctr">
                      <a:solidFill>
                        <a:srgbClr val="FFFFFF"/>
                      </a:solidFill>
                      <a:prstDash val="solid"/>
                      <a:round/>
                      <a:headEnd type="none" w="med" len="med"/>
                      <a:tailEnd type="none" w="med" len="med"/>
                    </a:lnL>
                    <a:lnR w="9144" cap="flat" cmpd="sng" algn="ctr">
                      <a:solidFill>
                        <a:srgbClr val="FFFFFF"/>
                      </a:solidFill>
                      <a:prstDash val="solid"/>
                      <a:round/>
                      <a:headEnd type="none" w="med" len="med"/>
                      <a:tailEnd type="none" w="med" len="med"/>
                    </a:lnR>
                    <a:lnT w="9144" cap="flat" cmpd="sng" algn="ctr">
                      <a:solidFill>
                        <a:srgbClr val="FFFFFF"/>
                      </a:solidFill>
                      <a:prstDash val="solid"/>
                      <a:round/>
                      <a:headEnd type="none" w="med" len="med"/>
                      <a:tailEnd type="none" w="med" len="med"/>
                    </a:lnT>
                    <a:lnB w="27432" cap="flat" cmpd="sng" algn="ctr">
                      <a:solidFill>
                        <a:srgbClr val="FFFFFF"/>
                      </a:solidFill>
                      <a:prstDash val="solid"/>
                      <a:round/>
                      <a:headEnd type="none" w="med" len="med"/>
                      <a:tailEnd type="none" w="med" len="med"/>
                    </a:lnB>
                    <a:solidFill>
                      <a:srgbClr val="0D6CB9"/>
                    </a:solidFill>
                  </a:tcPr>
                </a:tc>
                <a:tc hMerge="1">
                  <a:txBody>
                    <a:bodyPr/>
                    <a:lstStyle/>
                    <a:p>
                      <a:endParaRPr lang="en-US"/>
                    </a:p>
                  </a:txBody>
                  <a:tcPr/>
                </a:tc>
                <a:extLst>
                  <a:ext uri="{0D108BD9-81ED-4DB2-BD59-A6C34878D82A}">
                    <a16:rowId xmlns:a16="http://schemas.microsoft.com/office/drawing/2014/main" val="737480614"/>
                  </a:ext>
                </a:extLst>
              </a:tr>
              <a:tr h="445038">
                <a:tc>
                  <a:txBody>
                    <a:bodyPr/>
                    <a:lstStyle/>
                    <a:p>
                      <a:pPr algn="l" rtl="0" fontAlgn="base"/>
                      <a:r>
                        <a:rPr lang="en-US" b="0" i="0">
                          <a:solidFill>
                            <a:srgbClr val="000000"/>
                          </a:solidFill>
                          <a:effectLst/>
                          <a:latin typeface="Calibri"/>
                        </a:rPr>
                        <a:t>TSDS ready to load data to eDM​</a:t>
                      </a:r>
                    </a:p>
                  </a:txBody>
                  <a:tcPr anchor="ctr">
                    <a:lnL w="9144" cap="flat" cmpd="sng" algn="ctr">
                      <a:solidFill>
                        <a:srgbClr val="FFFFFF"/>
                      </a:solidFill>
                      <a:prstDash val="solid"/>
                      <a:round/>
                      <a:headEnd type="none" w="med" len="med"/>
                      <a:tailEnd type="none" w="med" len="med"/>
                    </a:lnL>
                    <a:lnR w="9144" cap="flat" cmpd="sng" algn="ctr">
                      <a:solidFill>
                        <a:srgbClr val="FFFFFF"/>
                      </a:solidFill>
                      <a:prstDash val="solid"/>
                      <a:round/>
                      <a:headEnd type="none" w="med" len="med"/>
                      <a:tailEnd type="none" w="med" len="med"/>
                    </a:lnR>
                    <a:lnT w="27432" cap="flat" cmpd="sng" algn="ctr">
                      <a:solidFill>
                        <a:srgbClr val="FFFFFF"/>
                      </a:solidFill>
                      <a:prstDash val="solid"/>
                      <a:round/>
                      <a:headEnd type="none" w="med" len="med"/>
                      <a:tailEnd type="none" w="med" len="med"/>
                    </a:lnT>
                    <a:lnB w="9144" cap="flat" cmpd="sng" algn="ctr">
                      <a:solidFill>
                        <a:srgbClr val="FFFFFF"/>
                      </a:solidFill>
                      <a:prstDash val="solid"/>
                      <a:round/>
                      <a:headEnd type="none" w="med" len="med"/>
                      <a:tailEnd type="none" w="med" len="med"/>
                    </a:lnB>
                    <a:solidFill>
                      <a:srgbClr val="CCD4E6"/>
                    </a:solidFill>
                  </a:tcPr>
                </a:tc>
                <a:tc>
                  <a:txBody>
                    <a:bodyPr/>
                    <a:lstStyle/>
                    <a:p>
                      <a:pPr algn="l" rtl="0" fontAlgn="base"/>
                      <a:r>
                        <a:rPr lang="en-US" b="0" i="0">
                          <a:solidFill>
                            <a:srgbClr val="000000"/>
                          </a:solidFill>
                          <a:effectLst/>
                          <a:latin typeface="Calibri"/>
                        </a:rPr>
                        <a:t>  August 3, 2020</a:t>
                      </a:r>
                    </a:p>
                  </a:txBody>
                  <a:tcPr anchor="ctr">
                    <a:lnL w="9144" cap="flat" cmpd="sng" algn="ctr">
                      <a:solidFill>
                        <a:srgbClr val="FFFFFF"/>
                      </a:solidFill>
                      <a:prstDash val="solid"/>
                      <a:round/>
                      <a:headEnd type="none" w="med" len="med"/>
                      <a:tailEnd type="none" w="med" len="med"/>
                    </a:lnL>
                    <a:lnR w="9144" cap="flat" cmpd="sng" algn="ctr">
                      <a:solidFill>
                        <a:srgbClr val="FFFFFF"/>
                      </a:solidFill>
                      <a:prstDash val="solid"/>
                      <a:round/>
                      <a:headEnd type="none" w="med" len="med"/>
                      <a:tailEnd type="none" w="med" len="med"/>
                    </a:lnR>
                    <a:lnT w="27432" cap="flat" cmpd="sng" algn="ctr">
                      <a:solidFill>
                        <a:srgbClr val="FFFFFF"/>
                      </a:solidFill>
                      <a:prstDash val="solid"/>
                      <a:round/>
                      <a:headEnd type="none" w="med" len="med"/>
                      <a:tailEnd type="none" w="med" len="med"/>
                    </a:lnT>
                    <a:lnB w="9144" cap="flat" cmpd="sng" algn="ctr">
                      <a:solidFill>
                        <a:srgbClr val="FFFFFF"/>
                      </a:solidFill>
                      <a:prstDash val="solid"/>
                      <a:round/>
                      <a:headEnd type="none" w="med" len="med"/>
                      <a:tailEnd type="none" w="med" len="med"/>
                    </a:lnB>
                    <a:solidFill>
                      <a:srgbClr val="CCD4E6"/>
                    </a:solidFill>
                  </a:tcPr>
                </a:tc>
                <a:extLst>
                  <a:ext uri="{0D108BD9-81ED-4DB2-BD59-A6C34878D82A}">
                    <a16:rowId xmlns:a16="http://schemas.microsoft.com/office/drawing/2014/main" val="4062996770"/>
                  </a:ext>
                </a:extLst>
              </a:tr>
              <a:tr h="445038">
                <a:tc>
                  <a:txBody>
                    <a:bodyPr/>
                    <a:lstStyle/>
                    <a:p>
                      <a:pPr algn="l" rtl="0" fontAlgn="base"/>
                      <a:r>
                        <a:rPr lang="en-US" b="0" i="0">
                          <a:solidFill>
                            <a:srgbClr val="000000"/>
                          </a:solidFill>
                          <a:effectLst/>
                          <a:latin typeface="Calibri"/>
                        </a:rPr>
                        <a:t>RF Tracker ready for users to promote data​</a:t>
                      </a:r>
                    </a:p>
                  </a:txBody>
                  <a:tcPr anchor="ctr">
                    <a:lnL w="9144" cap="flat" cmpd="sng" algn="ctr">
                      <a:solidFill>
                        <a:srgbClr val="FFFFFF"/>
                      </a:solidFill>
                      <a:prstDash val="solid"/>
                      <a:round/>
                      <a:headEnd type="none" w="med" len="med"/>
                      <a:tailEnd type="none" w="med" len="med"/>
                    </a:lnL>
                    <a:lnR w="9144" cap="flat" cmpd="sng" algn="ctr">
                      <a:solidFill>
                        <a:srgbClr val="FFFFFF"/>
                      </a:solidFill>
                      <a:prstDash val="solid"/>
                      <a:round/>
                      <a:headEnd type="none" w="med" len="med"/>
                      <a:tailEnd type="none" w="med" len="med"/>
                    </a:lnR>
                    <a:lnT w="9144" cap="flat" cmpd="sng" algn="ctr">
                      <a:solidFill>
                        <a:srgbClr val="FFFFFF"/>
                      </a:solidFill>
                      <a:prstDash val="solid"/>
                      <a:round/>
                      <a:headEnd type="none" w="med" len="med"/>
                      <a:tailEnd type="none" w="med" len="med"/>
                    </a:lnT>
                    <a:lnB w="9144" cap="flat" cmpd="sng" algn="ctr">
                      <a:solidFill>
                        <a:srgbClr val="FFFFFF"/>
                      </a:solidFill>
                      <a:prstDash val="solid"/>
                      <a:round/>
                      <a:headEnd type="none" w="med" len="med"/>
                      <a:tailEnd type="none" w="med" len="med"/>
                    </a:lnB>
                    <a:solidFill>
                      <a:srgbClr val="E7EBF3"/>
                    </a:solidFill>
                  </a:tcPr>
                </a:tc>
                <a:tc>
                  <a:txBody>
                    <a:bodyPr/>
                    <a:lstStyle/>
                    <a:p>
                      <a:pPr algn="l" rtl="0" fontAlgn="base"/>
                      <a:r>
                        <a:rPr lang="en-US" b="0" i="0">
                          <a:solidFill>
                            <a:srgbClr val="000000"/>
                          </a:solidFill>
                          <a:effectLst/>
                          <a:latin typeface="Calibri"/>
                        </a:rPr>
                        <a:t>  September 14, 2020</a:t>
                      </a:r>
                    </a:p>
                  </a:txBody>
                  <a:tcPr anchor="ctr">
                    <a:lnL w="9144" cap="flat" cmpd="sng" algn="ctr">
                      <a:solidFill>
                        <a:srgbClr val="FFFFFF"/>
                      </a:solidFill>
                      <a:prstDash val="solid"/>
                      <a:round/>
                      <a:headEnd type="none" w="med" len="med"/>
                      <a:tailEnd type="none" w="med" len="med"/>
                    </a:lnL>
                    <a:lnR w="9144" cap="flat" cmpd="sng" algn="ctr">
                      <a:solidFill>
                        <a:srgbClr val="FFFFFF"/>
                      </a:solidFill>
                      <a:prstDash val="solid"/>
                      <a:round/>
                      <a:headEnd type="none" w="med" len="med"/>
                      <a:tailEnd type="none" w="med" len="med"/>
                    </a:lnR>
                    <a:lnT w="9144" cap="flat" cmpd="sng" algn="ctr">
                      <a:solidFill>
                        <a:srgbClr val="FFFFFF"/>
                      </a:solidFill>
                      <a:prstDash val="solid"/>
                      <a:round/>
                      <a:headEnd type="none" w="med" len="med"/>
                      <a:tailEnd type="none" w="med" len="med"/>
                    </a:lnT>
                    <a:lnB w="9144" cap="flat" cmpd="sng" algn="ctr">
                      <a:solidFill>
                        <a:srgbClr val="FFFFFF"/>
                      </a:solidFill>
                      <a:prstDash val="solid"/>
                      <a:round/>
                      <a:headEnd type="none" w="med" len="med"/>
                      <a:tailEnd type="none" w="med" len="med"/>
                    </a:lnB>
                    <a:solidFill>
                      <a:srgbClr val="E7EBF3"/>
                    </a:solidFill>
                  </a:tcPr>
                </a:tc>
                <a:extLst>
                  <a:ext uri="{0D108BD9-81ED-4DB2-BD59-A6C34878D82A}">
                    <a16:rowId xmlns:a16="http://schemas.microsoft.com/office/drawing/2014/main" val="692576306"/>
                  </a:ext>
                </a:extLst>
              </a:tr>
              <a:tr h="445031">
                <a:tc>
                  <a:txBody>
                    <a:bodyPr/>
                    <a:lstStyle/>
                    <a:p>
                      <a:pPr algn="l" rtl="0" fontAlgn="base"/>
                      <a:r>
                        <a:rPr lang="en-US" b="0" i="0" u="none" strike="noStrike">
                          <a:solidFill>
                            <a:srgbClr val="000000"/>
                          </a:solidFill>
                          <a:effectLst/>
                          <a:latin typeface="Calibri"/>
                        </a:rPr>
                        <a:t>All RF Tracker data up to this point must be promoted and validated. LEA will continue to report RF Tracker data as students enter and exit residential facilities or on a monthly basis throughout the school year</a:t>
                      </a:r>
                      <a:r>
                        <a:rPr lang="en-US" b="0" i="0">
                          <a:solidFill>
                            <a:srgbClr val="000000"/>
                          </a:solidFill>
                          <a:effectLst/>
                          <a:latin typeface="Calibri"/>
                        </a:rPr>
                        <a:t>​</a:t>
                      </a:r>
                    </a:p>
                  </a:txBody>
                  <a:tcPr anchor="ctr">
                    <a:lnL w="9144" cap="flat" cmpd="sng" algn="ctr">
                      <a:solidFill>
                        <a:srgbClr val="FFFFFF"/>
                      </a:solidFill>
                      <a:prstDash val="solid"/>
                      <a:round/>
                      <a:headEnd type="none" w="med" len="med"/>
                      <a:tailEnd type="none" w="med" len="med"/>
                    </a:lnL>
                    <a:lnR w="9144" cap="flat" cmpd="sng" algn="ctr">
                      <a:solidFill>
                        <a:srgbClr val="FFFFFF"/>
                      </a:solidFill>
                      <a:prstDash val="solid"/>
                      <a:round/>
                      <a:headEnd type="none" w="med" len="med"/>
                      <a:tailEnd type="none" w="med" len="med"/>
                    </a:lnR>
                    <a:lnT w="9144" cap="flat" cmpd="sng" algn="ctr">
                      <a:solidFill>
                        <a:srgbClr val="FFFFFF"/>
                      </a:solidFill>
                      <a:prstDash val="solid"/>
                      <a:round/>
                      <a:headEnd type="none" w="med" len="med"/>
                      <a:tailEnd type="none" w="med" len="med"/>
                    </a:lnT>
                    <a:lnB w="9144" cap="flat" cmpd="sng" algn="ctr">
                      <a:solidFill>
                        <a:srgbClr val="FFFFFF"/>
                      </a:solidFill>
                      <a:prstDash val="solid"/>
                      <a:round/>
                      <a:headEnd type="none" w="med" len="med"/>
                      <a:tailEnd type="none" w="med" len="med"/>
                    </a:lnB>
                    <a:solidFill>
                      <a:srgbClr val="CCD4E6"/>
                    </a:solidFill>
                  </a:tcPr>
                </a:tc>
                <a:tc>
                  <a:txBody>
                    <a:bodyPr/>
                    <a:lstStyle/>
                    <a:p>
                      <a:pPr algn="l" rtl="0" fontAlgn="base"/>
                      <a:r>
                        <a:rPr lang="en-US" b="0" i="0">
                          <a:solidFill>
                            <a:srgbClr val="000000"/>
                          </a:solidFill>
                          <a:effectLst/>
                          <a:latin typeface="Calibri"/>
                        </a:rPr>
                        <a:t>  December 4, 2020​</a:t>
                      </a:r>
                    </a:p>
                  </a:txBody>
                  <a:tcPr anchor="ctr">
                    <a:lnL w="9144" cap="flat" cmpd="sng" algn="ctr">
                      <a:solidFill>
                        <a:srgbClr val="FFFFFF"/>
                      </a:solidFill>
                      <a:prstDash val="solid"/>
                      <a:round/>
                      <a:headEnd type="none" w="med" len="med"/>
                      <a:tailEnd type="none" w="med" len="med"/>
                    </a:lnL>
                    <a:lnR w="9144" cap="flat" cmpd="sng" algn="ctr">
                      <a:solidFill>
                        <a:srgbClr val="FFFFFF"/>
                      </a:solidFill>
                      <a:prstDash val="solid"/>
                      <a:round/>
                      <a:headEnd type="none" w="med" len="med"/>
                      <a:tailEnd type="none" w="med" len="med"/>
                    </a:lnR>
                    <a:lnT w="9144" cap="flat" cmpd="sng" algn="ctr">
                      <a:solidFill>
                        <a:srgbClr val="FFFFFF"/>
                      </a:solidFill>
                      <a:prstDash val="solid"/>
                      <a:round/>
                      <a:headEnd type="none" w="med" len="med"/>
                      <a:tailEnd type="none" w="med" len="med"/>
                    </a:lnT>
                    <a:lnB w="9144" cap="flat" cmpd="sng" algn="ctr">
                      <a:solidFill>
                        <a:srgbClr val="FFFFFF"/>
                      </a:solidFill>
                      <a:prstDash val="solid"/>
                      <a:round/>
                      <a:headEnd type="none" w="med" len="med"/>
                      <a:tailEnd type="none" w="med" len="med"/>
                    </a:lnB>
                    <a:solidFill>
                      <a:srgbClr val="CCD4E6"/>
                    </a:solidFill>
                  </a:tcPr>
                </a:tc>
                <a:extLst>
                  <a:ext uri="{0D108BD9-81ED-4DB2-BD59-A6C34878D82A}">
                    <a16:rowId xmlns:a16="http://schemas.microsoft.com/office/drawing/2014/main" val="3200633405"/>
                  </a:ext>
                </a:extLst>
              </a:tr>
              <a:tr h="445031">
                <a:tc>
                  <a:txBody>
                    <a:bodyPr/>
                    <a:lstStyle/>
                    <a:p>
                      <a:pPr algn="l" rtl="0" fontAlgn="base"/>
                      <a:r>
                        <a:rPr lang="en-US" b="0" i="0" u="none" strike="noStrike">
                          <a:solidFill>
                            <a:srgbClr val="000000"/>
                          </a:solidFill>
                          <a:effectLst/>
                          <a:latin typeface="Calibri"/>
                        </a:rPr>
                        <a:t>RF Tracker ready for users to complete</a:t>
                      </a:r>
                      <a:r>
                        <a:rPr lang="en-US" b="0" i="0">
                          <a:solidFill>
                            <a:srgbClr val="000000"/>
                          </a:solidFill>
                          <a:effectLst/>
                          <a:latin typeface="Calibri"/>
                        </a:rPr>
                        <a:t>​</a:t>
                      </a:r>
                    </a:p>
                  </a:txBody>
                  <a:tcPr anchor="ctr">
                    <a:lnL w="9144" cap="flat" cmpd="sng" algn="ctr">
                      <a:solidFill>
                        <a:srgbClr val="FFFFFF"/>
                      </a:solidFill>
                      <a:prstDash val="solid"/>
                      <a:round/>
                      <a:headEnd type="none" w="med" len="med"/>
                      <a:tailEnd type="none" w="med" len="med"/>
                    </a:lnL>
                    <a:lnR w="9144" cap="flat" cmpd="sng" algn="ctr">
                      <a:solidFill>
                        <a:srgbClr val="FFFFFF"/>
                      </a:solidFill>
                      <a:prstDash val="solid"/>
                      <a:round/>
                      <a:headEnd type="none" w="med" len="med"/>
                      <a:tailEnd type="none" w="med" len="med"/>
                    </a:lnR>
                    <a:lnT w="9144" cap="flat" cmpd="sng" algn="ctr">
                      <a:solidFill>
                        <a:srgbClr val="FFFFFF"/>
                      </a:solidFill>
                      <a:prstDash val="solid"/>
                      <a:round/>
                      <a:headEnd type="none" w="med" len="med"/>
                      <a:tailEnd type="none" w="med" len="med"/>
                    </a:lnT>
                    <a:lnB w="9144" cap="flat" cmpd="sng" algn="ctr">
                      <a:solidFill>
                        <a:srgbClr val="FFFFFF"/>
                      </a:solidFill>
                      <a:prstDash val="solid"/>
                      <a:round/>
                      <a:headEnd type="none" w="med" len="med"/>
                      <a:tailEnd type="none" w="med" len="med"/>
                    </a:lnB>
                    <a:solidFill>
                      <a:srgbClr val="E7EBF3"/>
                    </a:solidFill>
                  </a:tcPr>
                </a:tc>
                <a:tc>
                  <a:txBody>
                    <a:bodyPr/>
                    <a:lstStyle/>
                    <a:p>
                      <a:pPr algn="l" rtl="0" fontAlgn="base"/>
                      <a:r>
                        <a:rPr lang="en-US" b="0" i="0">
                          <a:solidFill>
                            <a:srgbClr val="000000"/>
                          </a:solidFill>
                          <a:effectLst/>
                          <a:latin typeface="Calibri"/>
                        </a:rPr>
                        <a:t>  May 17, 2021</a:t>
                      </a:r>
                    </a:p>
                  </a:txBody>
                  <a:tcPr anchor="ctr">
                    <a:lnL w="9144" cap="flat" cmpd="sng" algn="ctr">
                      <a:solidFill>
                        <a:srgbClr val="FFFFFF"/>
                      </a:solidFill>
                      <a:prstDash val="solid"/>
                      <a:round/>
                      <a:headEnd type="none" w="med" len="med"/>
                      <a:tailEnd type="none" w="med" len="med"/>
                    </a:lnL>
                    <a:lnR w="9144" cap="flat" cmpd="sng" algn="ctr">
                      <a:solidFill>
                        <a:srgbClr val="FFFFFF"/>
                      </a:solidFill>
                      <a:prstDash val="solid"/>
                      <a:round/>
                      <a:headEnd type="none" w="med" len="med"/>
                      <a:tailEnd type="none" w="med" len="med"/>
                    </a:lnR>
                    <a:lnT w="9144" cap="flat" cmpd="sng" algn="ctr">
                      <a:solidFill>
                        <a:srgbClr val="FFFFFF"/>
                      </a:solidFill>
                      <a:prstDash val="solid"/>
                      <a:round/>
                      <a:headEnd type="none" w="med" len="med"/>
                      <a:tailEnd type="none" w="med" len="med"/>
                    </a:lnT>
                    <a:lnB w="9144" cap="flat" cmpd="sng" algn="ctr">
                      <a:solidFill>
                        <a:srgbClr val="FFFFFF"/>
                      </a:solidFill>
                      <a:prstDash val="solid"/>
                      <a:round/>
                      <a:headEnd type="none" w="med" len="med"/>
                      <a:tailEnd type="none" w="med" len="med"/>
                    </a:lnB>
                    <a:solidFill>
                      <a:srgbClr val="E7EBF3"/>
                    </a:solidFill>
                  </a:tcPr>
                </a:tc>
                <a:extLst>
                  <a:ext uri="{0D108BD9-81ED-4DB2-BD59-A6C34878D82A}">
                    <a16:rowId xmlns:a16="http://schemas.microsoft.com/office/drawing/2014/main" val="475075107"/>
                  </a:ext>
                </a:extLst>
              </a:tr>
              <a:tr h="445038">
                <a:tc>
                  <a:txBody>
                    <a:bodyPr/>
                    <a:lstStyle/>
                    <a:p>
                      <a:pPr algn="l" rtl="0" fontAlgn="base"/>
                      <a:r>
                        <a:rPr lang="en-US" b="0" i="0" u="none" strike="noStrike">
                          <a:solidFill>
                            <a:srgbClr val="000000"/>
                          </a:solidFill>
                          <a:effectLst/>
                          <a:latin typeface="Calibri"/>
                        </a:rPr>
                        <a:t>RF Tracker submission due date for LEAs</a:t>
                      </a:r>
                      <a:r>
                        <a:rPr lang="en-US" b="0" i="0">
                          <a:solidFill>
                            <a:srgbClr val="000000"/>
                          </a:solidFill>
                          <a:effectLst/>
                          <a:latin typeface="Calibri"/>
                        </a:rPr>
                        <a:t>​</a:t>
                      </a:r>
                    </a:p>
                  </a:txBody>
                  <a:tcPr anchor="ctr">
                    <a:lnL w="9144" cap="flat" cmpd="sng" algn="ctr">
                      <a:solidFill>
                        <a:srgbClr val="FFFFFF"/>
                      </a:solidFill>
                      <a:prstDash val="solid"/>
                      <a:round/>
                      <a:headEnd type="none" w="med" len="med"/>
                      <a:tailEnd type="none" w="med" len="med"/>
                    </a:lnL>
                    <a:lnR w="9144" cap="flat" cmpd="sng" algn="ctr">
                      <a:solidFill>
                        <a:srgbClr val="FFFFFF"/>
                      </a:solidFill>
                      <a:prstDash val="solid"/>
                      <a:round/>
                      <a:headEnd type="none" w="med" len="med"/>
                      <a:tailEnd type="none" w="med" len="med"/>
                    </a:lnR>
                    <a:lnT w="9144" cap="flat" cmpd="sng" algn="ctr">
                      <a:solidFill>
                        <a:srgbClr val="FFFFFF"/>
                      </a:solidFill>
                      <a:prstDash val="solid"/>
                      <a:round/>
                      <a:headEnd type="none" w="med" len="med"/>
                      <a:tailEnd type="none" w="med" len="med"/>
                    </a:lnT>
                    <a:lnB w="9144" cap="flat" cmpd="sng" algn="ctr">
                      <a:solidFill>
                        <a:srgbClr val="FFFFFF"/>
                      </a:solidFill>
                      <a:prstDash val="solid"/>
                      <a:round/>
                      <a:headEnd type="none" w="med" len="med"/>
                      <a:tailEnd type="none" w="med" len="med"/>
                    </a:lnB>
                    <a:solidFill>
                      <a:srgbClr val="CCD4E6"/>
                    </a:solidFill>
                  </a:tcPr>
                </a:tc>
                <a:tc>
                  <a:txBody>
                    <a:bodyPr/>
                    <a:lstStyle/>
                    <a:p>
                      <a:pPr algn="l" rtl="0" fontAlgn="base"/>
                      <a:r>
                        <a:rPr lang="en-US" b="0" i="0" u="none" strike="noStrike">
                          <a:solidFill>
                            <a:srgbClr val="000000"/>
                          </a:solidFill>
                          <a:effectLst/>
                          <a:latin typeface="Calibri"/>
                        </a:rPr>
                        <a:t>  July 15</a:t>
                      </a:r>
                      <a:r>
                        <a:rPr lang="en-US" b="0" i="0">
                          <a:solidFill>
                            <a:srgbClr val="000000"/>
                          </a:solidFill>
                          <a:effectLst/>
                          <a:latin typeface="Calibri"/>
                        </a:rPr>
                        <a:t>, 2021</a:t>
                      </a:r>
                      <a:endParaRPr lang="en-US" b="0" i="0">
                        <a:solidFill>
                          <a:srgbClr val="000000"/>
                        </a:solidFill>
                        <a:effectLst/>
                      </a:endParaRPr>
                    </a:p>
                  </a:txBody>
                  <a:tcPr anchor="ctr">
                    <a:lnL w="9144" cap="flat" cmpd="sng" algn="ctr">
                      <a:solidFill>
                        <a:srgbClr val="FFFFFF"/>
                      </a:solidFill>
                      <a:prstDash val="solid"/>
                      <a:round/>
                      <a:headEnd type="none" w="med" len="med"/>
                      <a:tailEnd type="none" w="med" len="med"/>
                    </a:lnL>
                    <a:lnR w="9144" cap="flat" cmpd="sng" algn="ctr">
                      <a:solidFill>
                        <a:srgbClr val="FFFFFF"/>
                      </a:solidFill>
                      <a:prstDash val="solid"/>
                      <a:round/>
                      <a:headEnd type="none" w="med" len="med"/>
                      <a:tailEnd type="none" w="med" len="med"/>
                    </a:lnR>
                    <a:lnT w="9144" cap="flat" cmpd="sng" algn="ctr">
                      <a:solidFill>
                        <a:srgbClr val="FFFFFF"/>
                      </a:solidFill>
                      <a:prstDash val="solid"/>
                      <a:round/>
                      <a:headEnd type="none" w="med" len="med"/>
                      <a:tailEnd type="none" w="med" len="med"/>
                    </a:lnT>
                    <a:lnB w="9144" cap="flat" cmpd="sng" algn="ctr">
                      <a:solidFill>
                        <a:srgbClr val="FFFFFF"/>
                      </a:solidFill>
                      <a:prstDash val="solid"/>
                      <a:round/>
                      <a:headEnd type="none" w="med" len="med"/>
                      <a:tailEnd type="none" w="med" len="med"/>
                    </a:lnB>
                    <a:solidFill>
                      <a:srgbClr val="CCD4E6"/>
                    </a:solidFill>
                  </a:tcPr>
                </a:tc>
                <a:extLst>
                  <a:ext uri="{0D108BD9-81ED-4DB2-BD59-A6C34878D82A}">
                    <a16:rowId xmlns:a16="http://schemas.microsoft.com/office/drawing/2014/main" val="4216439461"/>
                  </a:ext>
                </a:extLst>
              </a:tr>
              <a:tr h="445031">
                <a:tc>
                  <a:txBody>
                    <a:bodyPr/>
                    <a:lstStyle/>
                    <a:p>
                      <a:pPr algn="l" rtl="0" fontAlgn="base"/>
                      <a:r>
                        <a:rPr lang="en-US" b="0" i="0" u="none" strike="noStrike">
                          <a:solidFill>
                            <a:srgbClr val="000000"/>
                          </a:solidFill>
                          <a:effectLst/>
                          <a:latin typeface="Calibri"/>
                        </a:rPr>
                        <a:t>RF Tracker data available to customers</a:t>
                      </a:r>
                      <a:r>
                        <a:rPr lang="en-US" b="0" i="0">
                          <a:solidFill>
                            <a:srgbClr val="000000"/>
                          </a:solidFill>
                          <a:effectLst/>
                          <a:latin typeface="Calibri"/>
                        </a:rPr>
                        <a:t>​</a:t>
                      </a:r>
                    </a:p>
                  </a:txBody>
                  <a:tcPr anchor="ctr">
                    <a:lnL w="9144" cap="flat" cmpd="sng" algn="ctr">
                      <a:solidFill>
                        <a:srgbClr val="FFFFFF"/>
                      </a:solidFill>
                      <a:prstDash val="solid"/>
                      <a:round/>
                      <a:headEnd type="none" w="med" len="med"/>
                      <a:tailEnd type="none" w="med" len="med"/>
                    </a:lnL>
                    <a:lnR w="9144" cap="flat" cmpd="sng" algn="ctr">
                      <a:solidFill>
                        <a:srgbClr val="FFFFFF"/>
                      </a:solidFill>
                      <a:prstDash val="solid"/>
                      <a:round/>
                      <a:headEnd type="none" w="med" len="med"/>
                      <a:tailEnd type="none" w="med" len="med"/>
                    </a:lnR>
                    <a:lnT w="9144" cap="flat" cmpd="sng" algn="ctr">
                      <a:solidFill>
                        <a:srgbClr val="FFFFFF"/>
                      </a:solidFill>
                      <a:prstDash val="solid"/>
                      <a:round/>
                      <a:headEnd type="none" w="med" len="med"/>
                      <a:tailEnd type="none" w="med" len="med"/>
                    </a:lnT>
                    <a:lnB w="9144" cap="flat" cmpd="sng" algn="ctr">
                      <a:solidFill>
                        <a:srgbClr val="FFFFFF"/>
                      </a:solidFill>
                      <a:prstDash val="solid"/>
                      <a:round/>
                      <a:headEnd type="none" w="med" len="med"/>
                      <a:tailEnd type="none" w="med" len="med"/>
                    </a:lnB>
                    <a:solidFill>
                      <a:srgbClr val="E7EBF3"/>
                    </a:solidFill>
                  </a:tcPr>
                </a:tc>
                <a:tc>
                  <a:txBody>
                    <a:bodyPr/>
                    <a:lstStyle/>
                    <a:p>
                      <a:pPr algn="l" rtl="0" fontAlgn="base"/>
                      <a:r>
                        <a:rPr lang="en-US" b="0" i="0" u="none" strike="noStrike">
                          <a:solidFill>
                            <a:srgbClr val="000000"/>
                          </a:solidFill>
                          <a:effectLst/>
                          <a:latin typeface="Calibri"/>
                        </a:rPr>
                        <a:t>  July 29</a:t>
                      </a:r>
                      <a:r>
                        <a:rPr lang="en-US" b="0" i="0">
                          <a:solidFill>
                            <a:srgbClr val="000000"/>
                          </a:solidFill>
                          <a:effectLst/>
                          <a:latin typeface="Calibri"/>
                        </a:rPr>
                        <a:t>, 2021​</a:t>
                      </a:r>
                    </a:p>
                  </a:txBody>
                  <a:tcPr anchor="ctr">
                    <a:lnL w="9144" cap="flat" cmpd="sng" algn="ctr">
                      <a:solidFill>
                        <a:srgbClr val="FFFFFF"/>
                      </a:solidFill>
                      <a:prstDash val="solid"/>
                      <a:round/>
                      <a:headEnd type="none" w="med" len="med"/>
                      <a:tailEnd type="none" w="med" len="med"/>
                    </a:lnL>
                    <a:lnR w="9144" cap="flat" cmpd="sng" algn="ctr">
                      <a:solidFill>
                        <a:srgbClr val="FFFFFF"/>
                      </a:solidFill>
                      <a:prstDash val="solid"/>
                      <a:round/>
                      <a:headEnd type="none" w="med" len="med"/>
                      <a:tailEnd type="none" w="med" len="med"/>
                    </a:lnR>
                    <a:lnT w="9144" cap="flat" cmpd="sng" algn="ctr">
                      <a:solidFill>
                        <a:srgbClr val="FFFFFF"/>
                      </a:solidFill>
                      <a:prstDash val="solid"/>
                      <a:round/>
                      <a:headEnd type="none" w="med" len="med"/>
                      <a:tailEnd type="none" w="med" len="med"/>
                    </a:lnT>
                    <a:lnB w="9144" cap="flat" cmpd="sng" algn="ctr">
                      <a:solidFill>
                        <a:srgbClr val="FFFFFF"/>
                      </a:solidFill>
                      <a:prstDash val="solid"/>
                      <a:round/>
                      <a:headEnd type="none" w="med" len="med"/>
                      <a:tailEnd type="none" w="med" len="med"/>
                    </a:lnB>
                    <a:solidFill>
                      <a:srgbClr val="E7EBF3"/>
                    </a:solidFill>
                  </a:tcPr>
                </a:tc>
                <a:extLst>
                  <a:ext uri="{0D108BD9-81ED-4DB2-BD59-A6C34878D82A}">
                    <a16:rowId xmlns:a16="http://schemas.microsoft.com/office/drawing/2014/main" val="1837739292"/>
                  </a:ext>
                </a:extLst>
              </a:tr>
            </a:tbl>
          </a:graphicData>
        </a:graphic>
      </p:graphicFrame>
    </p:spTree>
    <p:extLst>
      <p:ext uri="{BB962C8B-B14F-4D97-AF65-F5344CB8AC3E}">
        <p14:creationId xmlns:p14="http://schemas.microsoft.com/office/powerpoint/2010/main" val="831019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TIMELINE: 2021-2022 </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2898" y="1482513"/>
            <a:ext cx="8988726" cy="4351338"/>
          </a:xfrm>
        </p:spPr>
        <p:txBody>
          <a:bodyPr lIns="91440" tIns="45720" rIns="91440" bIns="45720" anchor="t"/>
          <a:lstStyle/>
          <a:p>
            <a:pPr marL="0" indent="0">
              <a:buNone/>
            </a:pPr>
            <a:r>
              <a:rPr lang="en-US">
                <a:cs typeface="Calibri"/>
              </a:rPr>
              <a:t>    </a:t>
            </a:r>
            <a:r>
              <a:rPr lang="en-US" b="1">
                <a:cs typeface="Calibri"/>
              </a:rPr>
              <a:t>Submission Due</a:t>
            </a:r>
            <a:r>
              <a:rPr lang="en-US">
                <a:cs typeface="Calibri"/>
              </a:rPr>
              <a:t>:  July 21, 2022</a:t>
            </a:r>
          </a:p>
          <a:p>
            <a:endParaRPr lang="en-US">
              <a:cs typeface="Calibri"/>
            </a:endParaRPr>
          </a:p>
        </p:txBody>
      </p:sp>
      <p:graphicFrame>
        <p:nvGraphicFramePr>
          <p:cNvPr id="6" name="Table 5">
            <a:extLst>
              <a:ext uri="{FF2B5EF4-FFF2-40B4-BE49-F238E27FC236}">
                <a16:creationId xmlns:a16="http://schemas.microsoft.com/office/drawing/2014/main" id="{8D6CBE32-48CD-491D-8298-5C699BBE9FD6}"/>
              </a:ext>
            </a:extLst>
          </p:cNvPr>
          <p:cNvGraphicFramePr>
            <a:graphicFrameLocks noGrp="1"/>
          </p:cNvGraphicFramePr>
          <p:nvPr/>
        </p:nvGraphicFramePr>
        <p:xfrm>
          <a:off x="2574070" y="2069443"/>
          <a:ext cx="7848314" cy="3858934"/>
        </p:xfrm>
        <a:graphic>
          <a:graphicData uri="http://schemas.openxmlformats.org/drawingml/2006/table">
            <a:tbl>
              <a:tblPr/>
              <a:tblGrid>
                <a:gridCol w="5596537">
                  <a:extLst>
                    <a:ext uri="{9D8B030D-6E8A-4147-A177-3AD203B41FA5}">
                      <a16:colId xmlns:a16="http://schemas.microsoft.com/office/drawing/2014/main" val="511610264"/>
                    </a:ext>
                  </a:extLst>
                </a:gridCol>
                <a:gridCol w="2251777">
                  <a:extLst>
                    <a:ext uri="{9D8B030D-6E8A-4147-A177-3AD203B41FA5}">
                      <a16:colId xmlns:a16="http://schemas.microsoft.com/office/drawing/2014/main" val="2392069308"/>
                    </a:ext>
                  </a:extLst>
                </a:gridCol>
              </a:tblGrid>
              <a:tr h="445038">
                <a:tc gridSpan="2">
                  <a:txBody>
                    <a:bodyPr/>
                    <a:lstStyle/>
                    <a:p>
                      <a:pPr algn="l" rtl="0" fontAlgn="base"/>
                      <a:r>
                        <a:rPr lang="en-US" b="1" i="0">
                          <a:solidFill>
                            <a:srgbClr val="FFFFFF"/>
                          </a:solidFill>
                          <a:effectLst/>
                          <a:latin typeface="Calibri"/>
                        </a:rPr>
                        <a:t>Residential Facility Tracker (RF Tracker) Collection​</a:t>
                      </a:r>
                    </a:p>
                  </a:txBody>
                  <a:tcPr anchor="ctr">
                    <a:lnL w="9144" cap="flat" cmpd="sng" algn="ctr">
                      <a:solidFill>
                        <a:srgbClr val="FFFFFF"/>
                      </a:solidFill>
                      <a:prstDash val="solid"/>
                      <a:round/>
                      <a:headEnd type="none" w="med" len="med"/>
                      <a:tailEnd type="none" w="med" len="med"/>
                    </a:lnL>
                    <a:lnR w="9144" cap="flat" cmpd="sng" algn="ctr">
                      <a:solidFill>
                        <a:srgbClr val="FFFFFF"/>
                      </a:solidFill>
                      <a:prstDash val="solid"/>
                      <a:round/>
                      <a:headEnd type="none" w="med" len="med"/>
                      <a:tailEnd type="none" w="med" len="med"/>
                    </a:lnR>
                    <a:lnT w="9144" cap="flat" cmpd="sng" algn="ctr">
                      <a:solidFill>
                        <a:srgbClr val="FFFFFF"/>
                      </a:solidFill>
                      <a:prstDash val="solid"/>
                      <a:round/>
                      <a:headEnd type="none" w="med" len="med"/>
                      <a:tailEnd type="none" w="med" len="med"/>
                    </a:lnT>
                    <a:lnB w="27432" cap="flat" cmpd="sng" algn="ctr">
                      <a:solidFill>
                        <a:srgbClr val="FFFFFF"/>
                      </a:solidFill>
                      <a:prstDash val="solid"/>
                      <a:round/>
                      <a:headEnd type="none" w="med" len="med"/>
                      <a:tailEnd type="none" w="med" len="med"/>
                    </a:lnB>
                    <a:solidFill>
                      <a:srgbClr val="0D6CB9"/>
                    </a:solidFill>
                  </a:tcPr>
                </a:tc>
                <a:tc hMerge="1">
                  <a:txBody>
                    <a:bodyPr/>
                    <a:lstStyle/>
                    <a:p>
                      <a:endParaRPr lang="en-US"/>
                    </a:p>
                  </a:txBody>
                  <a:tcPr/>
                </a:tc>
                <a:extLst>
                  <a:ext uri="{0D108BD9-81ED-4DB2-BD59-A6C34878D82A}">
                    <a16:rowId xmlns:a16="http://schemas.microsoft.com/office/drawing/2014/main" val="737480614"/>
                  </a:ext>
                </a:extLst>
              </a:tr>
              <a:tr h="445038">
                <a:tc>
                  <a:txBody>
                    <a:bodyPr/>
                    <a:lstStyle/>
                    <a:p>
                      <a:pPr algn="l" rtl="0" fontAlgn="base"/>
                      <a:r>
                        <a:rPr lang="en-US" b="0" i="0">
                          <a:solidFill>
                            <a:srgbClr val="000000"/>
                          </a:solidFill>
                          <a:effectLst/>
                          <a:latin typeface="Calibri"/>
                        </a:rPr>
                        <a:t>TSDS ready to load data to eDM​</a:t>
                      </a:r>
                    </a:p>
                  </a:txBody>
                  <a:tcPr anchor="ctr">
                    <a:lnL w="9144" cap="flat" cmpd="sng" algn="ctr">
                      <a:solidFill>
                        <a:srgbClr val="FFFFFF"/>
                      </a:solidFill>
                      <a:prstDash val="solid"/>
                      <a:round/>
                      <a:headEnd type="none" w="med" len="med"/>
                      <a:tailEnd type="none" w="med" len="med"/>
                    </a:lnL>
                    <a:lnR w="9144" cap="flat" cmpd="sng" algn="ctr">
                      <a:solidFill>
                        <a:srgbClr val="FFFFFF"/>
                      </a:solidFill>
                      <a:prstDash val="solid"/>
                      <a:round/>
                      <a:headEnd type="none" w="med" len="med"/>
                      <a:tailEnd type="none" w="med" len="med"/>
                    </a:lnR>
                    <a:lnT w="27432" cap="flat" cmpd="sng" algn="ctr">
                      <a:solidFill>
                        <a:srgbClr val="FFFFFF"/>
                      </a:solidFill>
                      <a:prstDash val="solid"/>
                      <a:round/>
                      <a:headEnd type="none" w="med" len="med"/>
                      <a:tailEnd type="none" w="med" len="med"/>
                    </a:lnT>
                    <a:lnB w="9144" cap="flat" cmpd="sng" algn="ctr">
                      <a:solidFill>
                        <a:srgbClr val="FFFFFF"/>
                      </a:solidFill>
                      <a:prstDash val="solid"/>
                      <a:round/>
                      <a:headEnd type="none" w="med" len="med"/>
                      <a:tailEnd type="none" w="med" len="med"/>
                    </a:lnB>
                    <a:solidFill>
                      <a:srgbClr val="CCD4E6"/>
                    </a:solidFill>
                  </a:tcPr>
                </a:tc>
                <a:tc>
                  <a:txBody>
                    <a:bodyPr/>
                    <a:lstStyle/>
                    <a:p>
                      <a:pPr algn="l" rtl="0" fontAlgn="base"/>
                      <a:r>
                        <a:rPr lang="en-US" b="0" i="0">
                          <a:solidFill>
                            <a:srgbClr val="000000"/>
                          </a:solidFill>
                          <a:effectLst/>
                          <a:latin typeface="Calibri"/>
                        </a:rPr>
                        <a:t>  August 2, 2021​</a:t>
                      </a:r>
                    </a:p>
                  </a:txBody>
                  <a:tcPr anchor="ctr">
                    <a:lnL w="9144" cap="flat" cmpd="sng" algn="ctr">
                      <a:solidFill>
                        <a:srgbClr val="FFFFFF"/>
                      </a:solidFill>
                      <a:prstDash val="solid"/>
                      <a:round/>
                      <a:headEnd type="none" w="med" len="med"/>
                      <a:tailEnd type="none" w="med" len="med"/>
                    </a:lnL>
                    <a:lnR w="9144" cap="flat" cmpd="sng" algn="ctr">
                      <a:solidFill>
                        <a:srgbClr val="FFFFFF"/>
                      </a:solidFill>
                      <a:prstDash val="solid"/>
                      <a:round/>
                      <a:headEnd type="none" w="med" len="med"/>
                      <a:tailEnd type="none" w="med" len="med"/>
                    </a:lnR>
                    <a:lnT w="27432" cap="flat" cmpd="sng" algn="ctr">
                      <a:solidFill>
                        <a:srgbClr val="FFFFFF"/>
                      </a:solidFill>
                      <a:prstDash val="solid"/>
                      <a:round/>
                      <a:headEnd type="none" w="med" len="med"/>
                      <a:tailEnd type="none" w="med" len="med"/>
                    </a:lnT>
                    <a:lnB w="9144" cap="flat" cmpd="sng" algn="ctr">
                      <a:solidFill>
                        <a:srgbClr val="FFFFFF"/>
                      </a:solidFill>
                      <a:prstDash val="solid"/>
                      <a:round/>
                      <a:headEnd type="none" w="med" len="med"/>
                      <a:tailEnd type="none" w="med" len="med"/>
                    </a:lnB>
                    <a:solidFill>
                      <a:srgbClr val="CCD4E6"/>
                    </a:solidFill>
                  </a:tcPr>
                </a:tc>
                <a:extLst>
                  <a:ext uri="{0D108BD9-81ED-4DB2-BD59-A6C34878D82A}">
                    <a16:rowId xmlns:a16="http://schemas.microsoft.com/office/drawing/2014/main" val="4062996770"/>
                  </a:ext>
                </a:extLst>
              </a:tr>
              <a:tr h="445038">
                <a:tc>
                  <a:txBody>
                    <a:bodyPr/>
                    <a:lstStyle/>
                    <a:p>
                      <a:pPr algn="l" rtl="0" fontAlgn="base"/>
                      <a:r>
                        <a:rPr lang="en-US" b="0" i="0">
                          <a:solidFill>
                            <a:srgbClr val="000000"/>
                          </a:solidFill>
                          <a:effectLst/>
                          <a:latin typeface="Calibri"/>
                        </a:rPr>
                        <a:t>RF Tracker ready for users to promote data​</a:t>
                      </a:r>
                    </a:p>
                  </a:txBody>
                  <a:tcPr anchor="ctr">
                    <a:lnL w="9144" cap="flat" cmpd="sng" algn="ctr">
                      <a:solidFill>
                        <a:srgbClr val="FFFFFF"/>
                      </a:solidFill>
                      <a:prstDash val="solid"/>
                      <a:round/>
                      <a:headEnd type="none" w="med" len="med"/>
                      <a:tailEnd type="none" w="med" len="med"/>
                    </a:lnL>
                    <a:lnR w="9144" cap="flat" cmpd="sng" algn="ctr">
                      <a:solidFill>
                        <a:srgbClr val="FFFFFF"/>
                      </a:solidFill>
                      <a:prstDash val="solid"/>
                      <a:round/>
                      <a:headEnd type="none" w="med" len="med"/>
                      <a:tailEnd type="none" w="med" len="med"/>
                    </a:lnR>
                    <a:lnT w="9144" cap="flat" cmpd="sng" algn="ctr">
                      <a:solidFill>
                        <a:srgbClr val="FFFFFF"/>
                      </a:solidFill>
                      <a:prstDash val="solid"/>
                      <a:round/>
                      <a:headEnd type="none" w="med" len="med"/>
                      <a:tailEnd type="none" w="med" len="med"/>
                    </a:lnT>
                    <a:lnB w="9144" cap="flat" cmpd="sng" algn="ctr">
                      <a:solidFill>
                        <a:srgbClr val="FFFFFF"/>
                      </a:solidFill>
                      <a:prstDash val="solid"/>
                      <a:round/>
                      <a:headEnd type="none" w="med" len="med"/>
                      <a:tailEnd type="none" w="med" len="med"/>
                    </a:lnB>
                    <a:solidFill>
                      <a:srgbClr val="E7EBF3"/>
                    </a:solidFill>
                  </a:tcPr>
                </a:tc>
                <a:tc>
                  <a:txBody>
                    <a:bodyPr/>
                    <a:lstStyle/>
                    <a:p>
                      <a:pPr algn="l" rtl="0" fontAlgn="base"/>
                      <a:r>
                        <a:rPr lang="en-US" b="0" i="0">
                          <a:solidFill>
                            <a:srgbClr val="000000"/>
                          </a:solidFill>
                          <a:effectLst/>
                          <a:latin typeface="Calibri"/>
                        </a:rPr>
                        <a:t>  September 13, 2021​</a:t>
                      </a:r>
                    </a:p>
                  </a:txBody>
                  <a:tcPr anchor="ctr">
                    <a:lnL w="9144" cap="flat" cmpd="sng" algn="ctr">
                      <a:solidFill>
                        <a:srgbClr val="FFFFFF"/>
                      </a:solidFill>
                      <a:prstDash val="solid"/>
                      <a:round/>
                      <a:headEnd type="none" w="med" len="med"/>
                      <a:tailEnd type="none" w="med" len="med"/>
                    </a:lnL>
                    <a:lnR w="9144" cap="flat" cmpd="sng" algn="ctr">
                      <a:solidFill>
                        <a:srgbClr val="FFFFFF"/>
                      </a:solidFill>
                      <a:prstDash val="solid"/>
                      <a:round/>
                      <a:headEnd type="none" w="med" len="med"/>
                      <a:tailEnd type="none" w="med" len="med"/>
                    </a:lnR>
                    <a:lnT w="9144" cap="flat" cmpd="sng" algn="ctr">
                      <a:solidFill>
                        <a:srgbClr val="FFFFFF"/>
                      </a:solidFill>
                      <a:prstDash val="solid"/>
                      <a:round/>
                      <a:headEnd type="none" w="med" len="med"/>
                      <a:tailEnd type="none" w="med" len="med"/>
                    </a:lnT>
                    <a:lnB w="9144" cap="flat" cmpd="sng" algn="ctr">
                      <a:solidFill>
                        <a:srgbClr val="FFFFFF"/>
                      </a:solidFill>
                      <a:prstDash val="solid"/>
                      <a:round/>
                      <a:headEnd type="none" w="med" len="med"/>
                      <a:tailEnd type="none" w="med" len="med"/>
                    </a:lnB>
                    <a:solidFill>
                      <a:srgbClr val="E7EBF3"/>
                    </a:solidFill>
                  </a:tcPr>
                </a:tc>
                <a:extLst>
                  <a:ext uri="{0D108BD9-81ED-4DB2-BD59-A6C34878D82A}">
                    <a16:rowId xmlns:a16="http://schemas.microsoft.com/office/drawing/2014/main" val="692576306"/>
                  </a:ext>
                </a:extLst>
              </a:tr>
              <a:tr h="445031">
                <a:tc>
                  <a:txBody>
                    <a:bodyPr/>
                    <a:lstStyle/>
                    <a:p>
                      <a:pPr algn="l" rtl="0" fontAlgn="base"/>
                      <a:r>
                        <a:rPr lang="en-US" b="0" i="0" u="none" strike="noStrike">
                          <a:solidFill>
                            <a:srgbClr val="000000"/>
                          </a:solidFill>
                          <a:effectLst/>
                          <a:latin typeface="Calibri"/>
                        </a:rPr>
                        <a:t>All RF Tracker data up to this point must be promoted and validated. LEA will continue to report RF Tracker data as students enter and exit residential facilities or on a monthly basis throughout the school year</a:t>
                      </a:r>
                      <a:r>
                        <a:rPr lang="en-US" b="0" i="0">
                          <a:solidFill>
                            <a:srgbClr val="000000"/>
                          </a:solidFill>
                          <a:effectLst/>
                          <a:latin typeface="Calibri"/>
                        </a:rPr>
                        <a:t>​</a:t>
                      </a:r>
                    </a:p>
                  </a:txBody>
                  <a:tcPr anchor="ctr">
                    <a:lnL w="9144" cap="flat" cmpd="sng" algn="ctr">
                      <a:solidFill>
                        <a:srgbClr val="FFFFFF"/>
                      </a:solidFill>
                      <a:prstDash val="solid"/>
                      <a:round/>
                      <a:headEnd type="none" w="med" len="med"/>
                      <a:tailEnd type="none" w="med" len="med"/>
                    </a:lnL>
                    <a:lnR w="9144" cap="flat" cmpd="sng" algn="ctr">
                      <a:solidFill>
                        <a:srgbClr val="FFFFFF"/>
                      </a:solidFill>
                      <a:prstDash val="solid"/>
                      <a:round/>
                      <a:headEnd type="none" w="med" len="med"/>
                      <a:tailEnd type="none" w="med" len="med"/>
                    </a:lnR>
                    <a:lnT w="9144" cap="flat" cmpd="sng" algn="ctr">
                      <a:solidFill>
                        <a:srgbClr val="FFFFFF"/>
                      </a:solidFill>
                      <a:prstDash val="solid"/>
                      <a:round/>
                      <a:headEnd type="none" w="med" len="med"/>
                      <a:tailEnd type="none" w="med" len="med"/>
                    </a:lnT>
                    <a:lnB w="9144" cap="flat" cmpd="sng" algn="ctr">
                      <a:solidFill>
                        <a:srgbClr val="FFFFFF"/>
                      </a:solidFill>
                      <a:prstDash val="solid"/>
                      <a:round/>
                      <a:headEnd type="none" w="med" len="med"/>
                      <a:tailEnd type="none" w="med" len="med"/>
                    </a:lnB>
                    <a:solidFill>
                      <a:srgbClr val="CCD4E6"/>
                    </a:solidFill>
                  </a:tcPr>
                </a:tc>
                <a:tc>
                  <a:txBody>
                    <a:bodyPr/>
                    <a:lstStyle/>
                    <a:p>
                      <a:pPr algn="l" rtl="0" fontAlgn="base"/>
                      <a:r>
                        <a:rPr lang="en-US" b="0" i="0">
                          <a:solidFill>
                            <a:srgbClr val="000000"/>
                          </a:solidFill>
                          <a:effectLst/>
                          <a:latin typeface="Calibri"/>
                        </a:rPr>
                        <a:t>  December 3, 2021​</a:t>
                      </a:r>
                    </a:p>
                  </a:txBody>
                  <a:tcPr anchor="ctr">
                    <a:lnL w="9144" cap="flat" cmpd="sng" algn="ctr">
                      <a:solidFill>
                        <a:srgbClr val="FFFFFF"/>
                      </a:solidFill>
                      <a:prstDash val="solid"/>
                      <a:round/>
                      <a:headEnd type="none" w="med" len="med"/>
                      <a:tailEnd type="none" w="med" len="med"/>
                    </a:lnL>
                    <a:lnR w="9144" cap="flat" cmpd="sng" algn="ctr">
                      <a:solidFill>
                        <a:srgbClr val="FFFFFF"/>
                      </a:solidFill>
                      <a:prstDash val="solid"/>
                      <a:round/>
                      <a:headEnd type="none" w="med" len="med"/>
                      <a:tailEnd type="none" w="med" len="med"/>
                    </a:lnR>
                    <a:lnT w="9144" cap="flat" cmpd="sng" algn="ctr">
                      <a:solidFill>
                        <a:srgbClr val="FFFFFF"/>
                      </a:solidFill>
                      <a:prstDash val="solid"/>
                      <a:round/>
                      <a:headEnd type="none" w="med" len="med"/>
                      <a:tailEnd type="none" w="med" len="med"/>
                    </a:lnT>
                    <a:lnB w="9144" cap="flat" cmpd="sng" algn="ctr">
                      <a:solidFill>
                        <a:srgbClr val="FFFFFF"/>
                      </a:solidFill>
                      <a:prstDash val="solid"/>
                      <a:round/>
                      <a:headEnd type="none" w="med" len="med"/>
                      <a:tailEnd type="none" w="med" len="med"/>
                    </a:lnB>
                    <a:solidFill>
                      <a:srgbClr val="CCD4E6"/>
                    </a:solidFill>
                  </a:tcPr>
                </a:tc>
                <a:extLst>
                  <a:ext uri="{0D108BD9-81ED-4DB2-BD59-A6C34878D82A}">
                    <a16:rowId xmlns:a16="http://schemas.microsoft.com/office/drawing/2014/main" val="3200633405"/>
                  </a:ext>
                </a:extLst>
              </a:tr>
              <a:tr h="445031">
                <a:tc>
                  <a:txBody>
                    <a:bodyPr/>
                    <a:lstStyle/>
                    <a:p>
                      <a:pPr algn="l" rtl="0" fontAlgn="base"/>
                      <a:r>
                        <a:rPr lang="en-US" b="0" i="0" u="none" strike="noStrike">
                          <a:solidFill>
                            <a:srgbClr val="000000"/>
                          </a:solidFill>
                          <a:effectLst/>
                          <a:latin typeface="Calibri"/>
                        </a:rPr>
                        <a:t>RF Tracker ready for users to complete</a:t>
                      </a:r>
                      <a:r>
                        <a:rPr lang="en-US" b="0" i="0">
                          <a:solidFill>
                            <a:srgbClr val="000000"/>
                          </a:solidFill>
                          <a:effectLst/>
                          <a:latin typeface="Calibri"/>
                        </a:rPr>
                        <a:t>​</a:t>
                      </a:r>
                    </a:p>
                  </a:txBody>
                  <a:tcPr anchor="ctr">
                    <a:lnL w="9144" cap="flat" cmpd="sng" algn="ctr">
                      <a:solidFill>
                        <a:srgbClr val="FFFFFF"/>
                      </a:solidFill>
                      <a:prstDash val="solid"/>
                      <a:round/>
                      <a:headEnd type="none" w="med" len="med"/>
                      <a:tailEnd type="none" w="med" len="med"/>
                    </a:lnL>
                    <a:lnR w="9144" cap="flat" cmpd="sng" algn="ctr">
                      <a:solidFill>
                        <a:srgbClr val="FFFFFF"/>
                      </a:solidFill>
                      <a:prstDash val="solid"/>
                      <a:round/>
                      <a:headEnd type="none" w="med" len="med"/>
                      <a:tailEnd type="none" w="med" len="med"/>
                    </a:lnR>
                    <a:lnT w="9144" cap="flat" cmpd="sng" algn="ctr">
                      <a:solidFill>
                        <a:srgbClr val="FFFFFF"/>
                      </a:solidFill>
                      <a:prstDash val="solid"/>
                      <a:round/>
                      <a:headEnd type="none" w="med" len="med"/>
                      <a:tailEnd type="none" w="med" len="med"/>
                    </a:lnT>
                    <a:lnB w="9144" cap="flat" cmpd="sng" algn="ctr">
                      <a:solidFill>
                        <a:srgbClr val="FFFFFF"/>
                      </a:solidFill>
                      <a:prstDash val="solid"/>
                      <a:round/>
                      <a:headEnd type="none" w="med" len="med"/>
                      <a:tailEnd type="none" w="med" len="med"/>
                    </a:lnB>
                    <a:solidFill>
                      <a:srgbClr val="E7EBF3"/>
                    </a:solidFill>
                  </a:tcPr>
                </a:tc>
                <a:tc>
                  <a:txBody>
                    <a:bodyPr/>
                    <a:lstStyle/>
                    <a:p>
                      <a:pPr algn="l" rtl="0" fontAlgn="base"/>
                      <a:r>
                        <a:rPr lang="en-US" b="0" i="0">
                          <a:solidFill>
                            <a:srgbClr val="000000"/>
                          </a:solidFill>
                          <a:effectLst/>
                          <a:latin typeface="Calibri"/>
                        </a:rPr>
                        <a:t>  May 16, 2022​</a:t>
                      </a:r>
                    </a:p>
                  </a:txBody>
                  <a:tcPr anchor="ctr">
                    <a:lnL w="9144" cap="flat" cmpd="sng" algn="ctr">
                      <a:solidFill>
                        <a:srgbClr val="FFFFFF"/>
                      </a:solidFill>
                      <a:prstDash val="solid"/>
                      <a:round/>
                      <a:headEnd type="none" w="med" len="med"/>
                      <a:tailEnd type="none" w="med" len="med"/>
                    </a:lnL>
                    <a:lnR w="9144" cap="flat" cmpd="sng" algn="ctr">
                      <a:solidFill>
                        <a:srgbClr val="FFFFFF"/>
                      </a:solidFill>
                      <a:prstDash val="solid"/>
                      <a:round/>
                      <a:headEnd type="none" w="med" len="med"/>
                      <a:tailEnd type="none" w="med" len="med"/>
                    </a:lnR>
                    <a:lnT w="9144" cap="flat" cmpd="sng" algn="ctr">
                      <a:solidFill>
                        <a:srgbClr val="FFFFFF"/>
                      </a:solidFill>
                      <a:prstDash val="solid"/>
                      <a:round/>
                      <a:headEnd type="none" w="med" len="med"/>
                      <a:tailEnd type="none" w="med" len="med"/>
                    </a:lnT>
                    <a:lnB w="9144" cap="flat" cmpd="sng" algn="ctr">
                      <a:solidFill>
                        <a:srgbClr val="FFFFFF"/>
                      </a:solidFill>
                      <a:prstDash val="solid"/>
                      <a:round/>
                      <a:headEnd type="none" w="med" len="med"/>
                      <a:tailEnd type="none" w="med" len="med"/>
                    </a:lnB>
                    <a:solidFill>
                      <a:srgbClr val="E7EBF3"/>
                    </a:solidFill>
                  </a:tcPr>
                </a:tc>
                <a:extLst>
                  <a:ext uri="{0D108BD9-81ED-4DB2-BD59-A6C34878D82A}">
                    <a16:rowId xmlns:a16="http://schemas.microsoft.com/office/drawing/2014/main" val="475075107"/>
                  </a:ext>
                </a:extLst>
              </a:tr>
              <a:tr h="445038">
                <a:tc>
                  <a:txBody>
                    <a:bodyPr/>
                    <a:lstStyle/>
                    <a:p>
                      <a:pPr algn="l" rtl="0" fontAlgn="base"/>
                      <a:r>
                        <a:rPr lang="en-US" b="0" i="0" u="none" strike="noStrike">
                          <a:solidFill>
                            <a:srgbClr val="000000"/>
                          </a:solidFill>
                          <a:effectLst/>
                          <a:latin typeface="Calibri"/>
                        </a:rPr>
                        <a:t>RF Tracker submission due date for LEAs</a:t>
                      </a:r>
                      <a:r>
                        <a:rPr lang="en-US" b="0" i="0">
                          <a:solidFill>
                            <a:srgbClr val="000000"/>
                          </a:solidFill>
                          <a:effectLst/>
                          <a:latin typeface="Calibri"/>
                        </a:rPr>
                        <a:t>​</a:t>
                      </a:r>
                    </a:p>
                  </a:txBody>
                  <a:tcPr anchor="ctr">
                    <a:lnL w="9144" cap="flat" cmpd="sng" algn="ctr">
                      <a:solidFill>
                        <a:srgbClr val="FFFFFF"/>
                      </a:solidFill>
                      <a:prstDash val="solid"/>
                      <a:round/>
                      <a:headEnd type="none" w="med" len="med"/>
                      <a:tailEnd type="none" w="med" len="med"/>
                    </a:lnL>
                    <a:lnR w="9144" cap="flat" cmpd="sng" algn="ctr">
                      <a:solidFill>
                        <a:srgbClr val="FFFFFF"/>
                      </a:solidFill>
                      <a:prstDash val="solid"/>
                      <a:round/>
                      <a:headEnd type="none" w="med" len="med"/>
                      <a:tailEnd type="none" w="med" len="med"/>
                    </a:lnR>
                    <a:lnT w="9144" cap="flat" cmpd="sng" algn="ctr">
                      <a:solidFill>
                        <a:srgbClr val="FFFFFF"/>
                      </a:solidFill>
                      <a:prstDash val="solid"/>
                      <a:round/>
                      <a:headEnd type="none" w="med" len="med"/>
                      <a:tailEnd type="none" w="med" len="med"/>
                    </a:lnT>
                    <a:lnB w="9144" cap="flat" cmpd="sng" algn="ctr">
                      <a:solidFill>
                        <a:srgbClr val="FFFFFF"/>
                      </a:solidFill>
                      <a:prstDash val="solid"/>
                      <a:round/>
                      <a:headEnd type="none" w="med" len="med"/>
                      <a:tailEnd type="none" w="med" len="med"/>
                    </a:lnB>
                    <a:solidFill>
                      <a:srgbClr val="CCD4E6"/>
                    </a:solidFill>
                  </a:tcPr>
                </a:tc>
                <a:tc>
                  <a:txBody>
                    <a:bodyPr/>
                    <a:lstStyle/>
                    <a:p>
                      <a:pPr algn="l" rtl="0" fontAlgn="base"/>
                      <a:r>
                        <a:rPr lang="en-US" b="0" i="0" u="none" strike="noStrike">
                          <a:solidFill>
                            <a:srgbClr val="000000"/>
                          </a:solidFill>
                          <a:effectLst/>
                          <a:latin typeface="Calibri" panose="020F0502020204030204" pitchFamily="34" charset="0"/>
                        </a:rPr>
                        <a:t>  July 21</a:t>
                      </a:r>
                      <a:r>
                        <a:rPr lang="en-US" b="0" i="0">
                          <a:solidFill>
                            <a:srgbClr val="000000"/>
                          </a:solidFill>
                          <a:effectLst/>
                          <a:latin typeface="Calibri" panose="020F0502020204030204" pitchFamily="34" charset="0"/>
                        </a:rPr>
                        <a:t>, 2022​</a:t>
                      </a:r>
                      <a:endParaRPr lang="en-US" b="0" i="0">
                        <a:solidFill>
                          <a:srgbClr val="000000"/>
                        </a:solidFill>
                        <a:effectLst/>
                      </a:endParaRPr>
                    </a:p>
                  </a:txBody>
                  <a:tcPr anchor="ctr">
                    <a:lnL w="9144" cap="flat" cmpd="sng" algn="ctr">
                      <a:solidFill>
                        <a:srgbClr val="FFFFFF"/>
                      </a:solidFill>
                      <a:prstDash val="solid"/>
                      <a:round/>
                      <a:headEnd type="none" w="med" len="med"/>
                      <a:tailEnd type="none" w="med" len="med"/>
                    </a:lnL>
                    <a:lnR w="9144" cap="flat" cmpd="sng" algn="ctr">
                      <a:solidFill>
                        <a:srgbClr val="FFFFFF"/>
                      </a:solidFill>
                      <a:prstDash val="solid"/>
                      <a:round/>
                      <a:headEnd type="none" w="med" len="med"/>
                      <a:tailEnd type="none" w="med" len="med"/>
                    </a:lnR>
                    <a:lnT w="9144" cap="flat" cmpd="sng" algn="ctr">
                      <a:solidFill>
                        <a:srgbClr val="FFFFFF"/>
                      </a:solidFill>
                      <a:prstDash val="solid"/>
                      <a:round/>
                      <a:headEnd type="none" w="med" len="med"/>
                      <a:tailEnd type="none" w="med" len="med"/>
                    </a:lnT>
                    <a:lnB w="9144" cap="flat" cmpd="sng" algn="ctr">
                      <a:solidFill>
                        <a:srgbClr val="FFFFFF"/>
                      </a:solidFill>
                      <a:prstDash val="solid"/>
                      <a:round/>
                      <a:headEnd type="none" w="med" len="med"/>
                      <a:tailEnd type="none" w="med" len="med"/>
                    </a:lnB>
                    <a:solidFill>
                      <a:srgbClr val="CCD4E6"/>
                    </a:solidFill>
                  </a:tcPr>
                </a:tc>
                <a:extLst>
                  <a:ext uri="{0D108BD9-81ED-4DB2-BD59-A6C34878D82A}">
                    <a16:rowId xmlns:a16="http://schemas.microsoft.com/office/drawing/2014/main" val="4216439461"/>
                  </a:ext>
                </a:extLst>
              </a:tr>
              <a:tr h="445031">
                <a:tc>
                  <a:txBody>
                    <a:bodyPr/>
                    <a:lstStyle/>
                    <a:p>
                      <a:pPr algn="l" rtl="0" fontAlgn="base"/>
                      <a:r>
                        <a:rPr lang="en-US" b="0" i="0" u="none" strike="noStrike">
                          <a:solidFill>
                            <a:srgbClr val="000000"/>
                          </a:solidFill>
                          <a:effectLst/>
                          <a:latin typeface="Calibri"/>
                        </a:rPr>
                        <a:t>RF Tracker data available to customers</a:t>
                      </a:r>
                      <a:r>
                        <a:rPr lang="en-US" b="0" i="0">
                          <a:solidFill>
                            <a:srgbClr val="000000"/>
                          </a:solidFill>
                          <a:effectLst/>
                          <a:latin typeface="Calibri"/>
                        </a:rPr>
                        <a:t>​</a:t>
                      </a:r>
                    </a:p>
                  </a:txBody>
                  <a:tcPr anchor="ctr">
                    <a:lnL w="9144" cap="flat" cmpd="sng" algn="ctr">
                      <a:solidFill>
                        <a:srgbClr val="FFFFFF"/>
                      </a:solidFill>
                      <a:prstDash val="solid"/>
                      <a:round/>
                      <a:headEnd type="none" w="med" len="med"/>
                      <a:tailEnd type="none" w="med" len="med"/>
                    </a:lnL>
                    <a:lnR w="9144" cap="flat" cmpd="sng" algn="ctr">
                      <a:solidFill>
                        <a:srgbClr val="FFFFFF"/>
                      </a:solidFill>
                      <a:prstDash val="solid"/>
                      <a:round/>
                      <a:headEnd type="none" w="med" len="med"/>
                      <a:tailEnd type="none" w="med" len="med"/>
                    </a:lnR>
                    <a:lnT w="9144" cap="flat" cmpd="sng" algn="ctr">
                      <a:solidFill>
                        <a:srgbClr val="FFFFFF"/>
                      </a:solidFill>
                      <a:prstDash val="solid"/>
                      <a:round/>
                      <a:headEnd type="none" w="med" len="med"/>
                      <a:tailEnd type="none" w="med" len="med"/>
                    </a:lnT>
                    <a:lnB w="9144" cap="flat" cmpd="sng" algn="ctr">
                      <a:solidFill>
                        <a:srgbClr val="FFFFFF"/>
                      </a:solidFill>
                      <a:prstDash val="solid"/>
                      <a:round/>
                      <a:headEnd type="none" w="med" len="med"/>
                      <a:tailEnd type="none" w="med" len="med"/>
                    </a:lnB>
                    <a:solidFill>
                      <a:srgbClr val="E7EBF3"/>
                    </a:solidFill>
                  </a:tcPr>
                </a:tc>
                <a:tc>
                  <a:txBody>
                    <a:bodyPr/>
                    <a:lstStyle/>
                    <a:p>
                      <a:pPr algn="l" rtl="0" fontAlgn="base"/>
                      <a:r>
                        <a:rPr lang="en-US" b="0" i="0" u="none" strike="noStrike">
                          <a:solidFill>
                            <a:srgbClr val="000000"/>
                          </a:solidFill>
                          <a:effectLst/>
                          <a:latin typeface="Calibri"/>
                        </a:rPr>
                        <a:t>  August 4</a:t>
                      </a:r>
                      <a:r>
                        <a:rPr lang="en-US" b="0" i="0">
                          <a:solidFill>
                            <a:srgbClr val="000000"/>
                          </a:solidFill>
                          <a:effectLst/>
                          <a:latin typeface="Calibri"/>
                        </a:rPr>
                        <a:t>, 2022​</a:t>
                      </a:r>
                    </a:p>
                  </a:txBody>
                  <a:tcPr anchor="ctr">
                    <a:lnL w="9144" cap="flat" cmpd="sng" algn="ctr">
                      <a:solidFill>
                        <a:srgbClr val="FFFFFF"/>
                      </a:solidFill>
                      <a:prstDash val="solid"/>
                      <a:round/>
                      <a:headEnd type="none" w="med" len="med"/>
                      <a:tailEnd type="none" w="med" len="med"/>
                    </a:lnL>
                    <a:lnR w="9144" cap="flat" cmpd="sng" algn="ctr">
                      <a:solidFill>
                        <a:srgbClr val="FFFFFF"/>
                      </a:solidFill>
                      <a:prstDash val="solid"/>
                      <a:round/>
                      <a:headEnd type="none" w="med" len="med"/>
                      <a:tailEnd type="none" w="med" len="med"/>
                    </a:lnR>
                    <a:lnT w="9144" cap="flat" cmpd="sng" algn="ctr">
                      <a:solidFill>
                        <a:srgbClr val="FFFFFF"/>
                      </a:solidFill>
                      <a:prstDash val="solid"/>
                      <a:round/>
                      <a:headEnd type="none" w="med" len="med"/>
                      <a:tailEnd type="none" w="med" len="med"/>
                    </a:lnT>
                    <a:lnB w="9144" cap="flat" cmpd="sng" algn="ctr">
                      <a:solidFill>
                        <a:srgbClr val="FFFFFF"/>
                      </a:solidFill>
                      <a:prstDash val="solid"/>
                      <a:round/>
                      <a:headEnd type="none" w="med" len="med"/>
                      <a:tailEnd type="none" w="med" len="med"/>
                    </a:lnB>
                    <a:solidFill>
                      <a:srgbClr val="E7EBF3"/>
                    </a:solidFill>
                  </a:tcPr>
                </a:tc>
                <a:extLst>
                  <a:ext uri="{0D108BD9-81ED-4DB2-BD59-A6C34878D82A}">
                    <a16:rowId xmlns:a16="http://schemas.microsoft.com/office/drawing/2014/main" val="1837739292"/>
                  </a:ext>
                </a:extLst>
              </a:tr>
            </a:tbl>
          </a:graphicData>
        </a:graphic>
      </p:graphicFrame>
    </p:spTree>
    <p:extLst>
      <p:ext uri="{BB962C8B-B14F-4D97-AF65-F5344CB8AC3E}">
        <p14:creationId xmlns:p14="http://schemas.microsoft.com/office/powerpoint/2010/main" val="1252159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956996"/>
            <a:ext cx="10623762" cy="4903131"/>
          </a:xfrm>
        </p:spPr>
        <p:txBody>
          <a:bodyPr lIns="91440" tIns="45720" rIns="91440" bIns="45720" anchor="t"/>
          <a:lstStyle/>
          <a:p>
            <a:r>
              <a:rPr lang="en-US" sz="3200">
                <a:solidFill>
                  <a:srgbClr val="0D6CB9"/>
                </a:solidFill>
                <a:ea typeface="+mn-lt"/>
                <a:cs typeface="+mn-lt"/>
              </a:rPr>
              <a:t>Residential Facility (RF) Tracker</a:t>
            </a:r>
            <a:endParaRPr lang="en-US" sz="1800" i="1">
              <a:solidFill>
                <a:srgbClr val="0D6CB9"/>
              </a:solidFill>
              <a:ea typeface="+mn-lt"/>
              <a:cs typeface="+mn-lt"/>
            </a:endParaRPr>
          </a:p>
          <a:p>
            <a:pPr lvl="1"/>
            <a:r>
              <a:rPr lang="en-US" sz="2200">
                <a:ea typeface="+mn-lt"/>
                <a:cs typeface="+mn-lt"/>
              </a:rPr>
              <a:t>2020-2021</a:t>
            </a:r>
          </a:p>
          <a:p>
            <a:pPr lvl="2"/>
            <a:r>
              <a:rPr lang="en-US" sz="1800">
                <a:ea typeface="+mn-lt"/>
                <a:cs typeface="+mn-lt"/>
              </a:rPr>
              <a:t>Submission Updates</a:t>
            </a:r>
          </a:p>
          <a:p>
            <a:pPr lvl="2"/>
            <a:r>
              <a:rPr lang="en-US" sz="1800">
                <a:ea typeface="+mn-lt"/>
                <a:cs typeface="+mn-lt"/>
              </a:rPr>
              <a:t>Current Known Issues</a:t>
            </a:r>
          </a:p>
          <a:p>
            <a:pPr lvl="1"/>
            <a:r>
              <a:rPr lang="en-US" sz="2200">
                <a:ea typeface="+mn-lt"/>
                <a:cs typeface="+mn-lt"/>
              </a:rPr>
              <a:t>2021-2022</a:t>
            </a:r>
          </a:p>
          <a:p>
            <a:pPr lvl="2"/>
            <a:r>
              <a:rPr lang="en-US" sz="1800">
                <a:ea typeface="+mn-lt"/>
                <a:cs typeface="+mn-lt"/>
              </a:rPr>
              <a:t>Application Updates</a:t>
            </a:r>
          </a:p>
          <a:p>
            <a:pPr lvl="2"/>
            <a:r>
              <a:rPr lang="en-US" sz="1800">
                <a:ea typeface="+mn-lt"/>
                <a:cs typeface="+mn-lt"/>
              </a:rPr>
              <a:t>Report Updates</a:t>
            </a:r>
          </a:p>
          <a:p>
            <a:pPr lvl="2"/>
            <a:r>
              <a:rPr lang="en-US" sz="1800">
                <a:ea typeface="+mn-lt"/>
                <a:cs typeface="+mn-lt"/>
              </a:rPr>
              <a:t>Business Rule Updates</a:t>
            </a:r>
          </a:p>
          <a:p>
            <a:pPr lvl="2"/>
            <a:r>
              <a:rPr lang="en-US" sz="1800">
                <a:ea typeface="+mn-lt"/>
                <a:cs typeface="+mn-lt"/>
              </a:rPr>
              <a:t>Code Table Updates</a:t>
            </a:r>
          </a:p>
          <a:p>
            <a:pPr lvl="1"/>
            <a:r>
              <a:rPr lang="en-US" sz="2200">
                <a:ea typeface="+mn-lt"/>
                <a:cs typeface="+mn-lt"/>
              </a:rPr>
              <a:t>Timeline</a:t>
            </a:r>
          </a:p>
          <a:p>
            <a:pPr lvl="1"/>
            <a:r>
              <a:rPr lang="en-US" sz="2200" b="1">
                <a:ea typeface="+mn-lt"/>
                <a:cs typeface="+mn-lt"/>
              </a:rPr>
              <a:t>Frequently Asked Questions</a:t>
            </a:r>
          </a:p>
          <a:p>
            <a:pPr lvl="1"/>
            <a:r>
              <a:rPr lang="en-US" sz="2200">
                <a:ea typeface="+mn-lt"/>
                <a:cs typeface="+mn-lt"/>
              </a:rPr>
              <a:t>Technical Resources</a:t>
            </a:r>
            <a:endParaRPr lang="en-US"/>
          </a:p>
          <a:p>
            <a:endParaRPr lang="en-US">
              <a:cs typeface="Calibri"/>
            </a:endParaRPr>
          </a:p>
        </p:txBody>
      </p:sp>
    </p:spTree>
    <p:extLst>
      <p:ext uri="{BB962C8B-B14F-4D97-AF65-F5344CB8AC3E}">
        <p14:creationId xmlns:p14="http://schemas.microsoft.com/office/powerpoint/2010/main" val="2409280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FREQUENTLY ASKED QUESTIONS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69956"/>
            <a:ext cx="8988726" cy="5995368"/>
          </a:xfrm>
        </p:spPr>
        <p:txBody>
          <a:bodyPr lIns="91440" tIns="45720" rIns="91440" bIns="45720" anchor="t"/>
          <a:lstStyle/>
          <a:p>
            <a:pPr marL="0" indent="0" algn="l" rtl="0" fontAlgn="base">
              <a:buNone/>
            </a:pPr>
            <a:r>
              <a:rPr lang="en-US" b="1" i="0" u="none" strike="noStrike">
                <a:solidFill>
                  <a:srgbClr val="595959"/>
                </a:solidFill>
                <a:effectLst/>
                <a:latin typeface="Calibri" panose="020F0502020204030204" pitchFamily="34" charset="0"/>
              </a:rPr>
              <a:t>Should LEAs report students with ADA code 0? </a:t>
            </a:r>
            <a:r>
              <a:rPr lang="en-US"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marL="457200" lvl="1" indent="0" fontAlgn="base">
              <a:buClr>
                <a:schemeClr val="accent2"/>
              </a:buClr>
              <a:buNone/>
            </a:pPr>
            <a:endParaRPr lang="en-US" sz="500" b="0" i="0" u="none" strike="noStrike">
              <a:solidFill>
                <a:srgbClr val="595959"/>
              </a:solidFill>
              <a:effectLst/>
            </a:endParaRPr>
          </a:p>
          <a:p>
            <a:pPr marL="457200" lvl="1" indent="0" fontAlgn="base">
              <a:buClr>
                <a:schemeClr val="accent2"/>
              </a:buClr>
              <a:buNone/>
            </a:pPr>
            <a:r>
              <a:rPr lang="en-US" b="0" i="0" u="none" strike="noStrike">
                <a:solidFill>
                  <a:srgbClr val="595959"/>
                </a:solidFill>
                <a:effectLst/>
              </a:rPr>
              <a:t>If a student has a disability and is residing in a residential facility, then the student should be reported for RF Tracker regardless of the number of hours the student receives instructional services.  ​</a:t>
            </a:r>
            <a:r>
              <a:rPr lang="en-US" b="0" i="0">
                <a:solidFill>
                  <a:srgbClr val="000000"/>
                </a:solidFill>
                <a:effectLst/>
              </a:rPr>
              <a:t>​</a:t>
            </a:r>
          </a:p>
          <a:p>
            <a:pPr marL="457200" lvl="1" indent="0" fontAlgn="base">
              <a:buClr>
                <a:schemeClr val="accent2"/>
              </a:buClr>
              <a:buNone/>
            </a:pPr>
            <a:endParaRPr lang="en-US" sz="500" b="0" i="0" u="none" strike="noStrike">
              <a:solidFill>
                <a:srgbClr val="595959"/>
              </a:solidFill>
              <a:effectLst/>
            </a:endParaRPr>
          </a:p>
          <a:p>
            <a:pPr marL="457200" lvl="1" indent="0" fontAlgn="base">
              <a:buClr>
                <a:schemeClr val="accent2"/>
              </a:buClr>
              <a:buNone/>
            </a:pPr>
            <a:r>
              <a:rPr lang="en-US" b="0" i="0" u="none" strike="noStrike">
                <a:solidFill>
                  <a:srgbClr val="595959"/>
                </a:solidFill>
                <a:effectLst/>
              </a:rPr>
              <a:t>However, LEAs do not report students with ADA code 0 in the PEIMS Summer submission. The RF Tracker promotion logic relies upon the PEIMS Summer data for the studen</a:t>
            </a:r>
            <a:r>
              <a:rPr lang="en-US">
                <a:solidFill>
                  <a:srgbClr val="595959"/>
                </a:solidFill>
              </a:rPr>
              <a:t>t basic information and student special education information.​​</a:t>
            </a:r>
          </a:p>
          <a:p>
            <a:pPr marL="457200" lvl="1" indent="0" fontAlgn="base">
              <a:buClr>
                <a:schemeClr val="accent2"/>
              </a:buClr>
              <a:buNone/>
            </a:pPr>
            <a:endParaRPr lang="en-US" sz="500">
              <a:solidFill>
                <a:srgbClr val="595959"/>
              </a:solidFill>
            </a:endParaRPr>
          </a:p>
          <a:p>
            <a:pPr marL="457200" lvl="1" indent="0" fontAlgn="base">
              <a:buClr>
                <a:schemeClr val="accent2"/>
              </a:buClr>
              <a:buNone/>
            </a:pPr>
            <a:r>
              <a:rPr lang="en-US">
                <a:solidFill>
                  <a:srgbClr val="595959"/>
                </a:solidFill>
              </a:rPr>
              <a:t>LEAs will report data for these students on a spreadsheet through a secure file link for the 2020-2021 submission.  Information on this process will be communicated through future FCN communications.</a:t>
            </a:r>
          </a:p>
          <a:p>
            <a:pPr marL="457200" lvl="1" indent="0" fontAlgn="base">
              <a:buClr>
                <a:schemeClr val="accent2"/>
              </a:buClr>
              <a:buNone/>
            </a:pPr>
            <a:endParaRPr lang="en-US">
              <a:solidFill>
                <a:srgbClr val="595959"/>
              </a:solidFill>
            </a:endParaRPr>
          </a:p>
          <a:p>
            <a:pPr lvl="1" fontAlgn="base">
              <a:buClr>
                <a:schemeClr val="accent2"/>
              </a:buClr>
              <a:buFont typeface="Wingdings" panose="05000000000000000000" pitchFamily="2" charset="2"/>
              <a:buChar char="§"/>
            </a:pPr>
            <a:endParaRPr lang="en-US" sz="2000" b="0" i="0" u="none" strike="noStrike">
              <a:solidFill>
                <a:srgbClr val="595959"/>
              </a:solidFill>
              <a:effectLst/>
            </a:endParaRPr>
          </a:p>
          <a:p>
            <a:endParaRPr lang="en-US">
              <a:cs typeface="Calibri"/>
            </a:endParaRPr>
          </a:p>
        </p:txBody>
      </p:sp>
    </p:spTree>
    <p:extLst>
      <p:ext uri="{BB962C8B-B14F-4D97-AF65-F5344CB8AC3E}">
        <p14:creationId xmlns:p14="http://schemas.microsoft.com/office/powerpoint/2010/main" val="232901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FREQUENTLY ASKED QUESTIONS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92331" y="1253331"/>
            <a:ext cx="9630770" cy="4351338"/>
          </a:xfrm>
        </p:spPr>
        <p:txBody>
          <a:bodyPr lIns="91440" tIns="45720" rIns="91440" bIns="45720" anchor="t"/>
          <a:lstStyle/>
          <a:p>
            <a:pPr marL="0" indent="0" algn="l" rtl="0" fontAlgn="base">
              <a:buNone/>
            </a:pPr>
            <a:r>
              <a:rPr lang="en-US" b="1" i="0" u="none" strike="noStrike">
                <a:solidFill>
                  <a:srgbClr val="595959"/>
                </a:solidFill>
                <a:effectLst/>
              </a:rPr>
              <a:t>If a student is still residing in the residential facility at the end of the school year, would their exit date be the last day of school? </a:t>
            </a:r>
            <a:r>
              <a:rPr lang="en-US" b="0" i="0">
                <a:solidFill>
                  <a:srgbClr val="000000"/>
                </a:solidFill>
                <a:effectLst/>
              </a:rPr>
              <a:t>​</a:t>
            </a:r>
          </a:p>
          <a:p>
            <a:pPr marL="457200" lvl="1" indent="0" fontAlgn="base">
              <a:buClr>
                <a:schemeClr val="accent2"/>
              </a:buClr>
              <a:buNone/>
            </a:pPr>
            <a:endParaRPr lang="en-US" b="0" i="0" u="none" strike="noStrike">
              <a:solidFill>
                <a:srgbClr val="595959"/>
              </a:solidFill>
              <a:effectLst/>
            </a:endParaRPr>
          </a:p>
          <a:p>
            <a:pPr marL="457200" lvl="1" indent="0" fontAlgn="base">
              <a:buClr>
                <a:schemeClr val="accent2"/>
              </a:buClr>
              <a:buNone/>
            </a:pPr>
            <a:r>
              <a:rPr lang="en-US" b="0" i="0" u="none" strike="noStrike">
                <a:solidFill>
                  <a:srgbClr val="595959"/>
                </a:solidFill>
                <a:effectLst/>
              </a:rPr>
              <a:t>LEAs should </a:t>
            </a:r>
            <a:r>
              <a:rPr lang="en-US" b="1" i="0" u="none" strike="noStrike">
                <a:solidFill>
                  <a:srgbClr val="595959"/>
                </a:solidFill>
                <a:effectLst/>
              </a:rPr>
              <a:t>leave</a:t>
            </a:r>
            <a:r>
              <a:rPr lang="en-US" b="1" i="0" u="none" strike="noStrike">
                <a:solidFill>
                  <a:srgbClr val="171616"/>
                </a:solidFill>
                <a:effectLst/>
              </a:rPr>
              <a:t> </a:t>
            </a:r>
            <a:r>
              <a:rPr lang="en-US" b="1" i="0" u="none" strike="noStrike">
                <a:solidFill>
                  <a:srgbClr val="595959"/>
                </a:solidFill>
                <a:effectLst/>
              </a:rPr>
              <a:t>the exit date blank </a:t>
            </a:r>
            <a:r>
              <a:rPr lang="en-US" b="0" i="0" u="none" strike="noStrike">
                <a:solidFill>
                  <a:srgbClr val="595959"/>
                </a:solidFill>
                <a:effectLst/>
              </a:rPr>
              <a:t>if a student is residing in the residential facility at the end of the school year.  ​</a:t>
            </a:r>
            <a:r>
              <a:rPr lang="en-US" b="0" i="0">
                <a:solidFill>
                  <a:srgbClr val="000000"/>
                </a:solidFill>
                <a:effectLst/>
              </a:rPr>
              <a:t>​</a:t>
            </a:r>
          </a:p>
          <a:p>
            <a:pPr marL="457200" lvl="1" indent="0" fontAlgn="base">
              <a:buClr>
                <a:schemeClr val="accent2"/>
              </a:buClr>
              <a:buNone/>
            </a:pPr>
            <a:endParaRPr lang="en-US" b="0" i="0" u="none" strike="noStrike">
              <a:solidFill>
                <a:srgbClr val="595959"/>
              </a:solidFill>
              <a:effectLst/>
            </a:endParaRPr>
          </a:p>
          <a:p>
            <a:pPr marL="457200" lvl="1" indent="0" fontAlgn="base">
              <a:buClr>
                <a:schemeClr val="accent2"/>
              </a:buClr>
              <a:buNone/>
            </a:pPr>
            <a:r>
              <a:rPr lang="en-US" b="0" i="0" u="none" strike="noStrike">
                <a:solidFill>
                  <a:srgbClr val="595959"/>
                </a:solidFill>
                <a:effectLst/>
              </a:rPr>
              <a:t>The LEA should use the following report to verify that the students were residing in the residential facility at the end of the school year. It includes all RF students with blank exit dates. ​</a:t>
            </a:r>
            <a:r>
              <a:rPr lang="en-US" b="0" i="0">
                <a:solidFill>
                  <a:srgbClr val="000000"/>
                </a:solidFill>
                <a:effectLst/>
              </a:rPr>
              <a:t>​</a:t>
            </a:r>
          </a:p>
          <a:p>
            <a:pPr lvl="2" fontAlgn="base">
              <a:buFont typeface="Wingdings" panose="05000000000000000000" pitchFamily="2" charset="2"/>
              <a:buChar char="§"/>
            </a:pPr>
            <a:r>
              <a:rPr lang="en-US" sz="2200" b="1" i="0" u="none" strike="noStrike">
                <a:solidFill>
                  <a:srgbClr val="595959"/>
                </a:solidFill>
                <a:effectLst/>
              </a:rPr>
              <a:t>RFT0-100-003 Residential Facility End of Year Verification</a:t>
            </a:r>
            <a:r>
              <a:rPr lang="en-US" sz="2200" b="1" i="0" u="none" strike="noStrike">
                <a:solidFill>
                  <a:srgbClr val="171616"/>
                </a:solidFill>
                <a:effectLst/>
              </a:rPr>
              <a:t>​</a:t>
            </a:r>
            <a:r>
              <a:rPr lang="en-US" sz="2200" b="0" i="0">
                <a:solidFill>
                  <a:srgbClr val="000000"/>
                </a:solidFill>
                <a:effectLst/>
              </a:rPr>
              <a:t>​</a:t>
            </a:r>
          </a:p>
          <a:p>
            <a:pPr algn="l" rtl="0" fontAlgn="base"/>
            <a:endParaRPr lang="en-US"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483102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956996"/>
            <a:ext cx="10623762" cy="4903131"/>
          </a:xfrm>
        </p:spPr>
        <p:txBody>
          <a:bodyPr lIns="91440" tIns="45720" rIns="91440" bIns="45720" anchor="t"/>
          <a:lstStyle/>
          <a:p>
            <a:r>
              <a:rPr lang="en-US" sz="3200">
                <a:solidFill>
                  <a:srgbClr val="0D6CB9"/>
                </a:solidFill>
                <a:ea typeface="+mn-lt"/>
                <a:cs typeface="+mn-lt"/>
              </a:rPr>
              <a:t>Residential Facility (RF) Tracker</a:t>
            </a:r>
            <a:endParaRPr lang="en-US" sz="1800" i="1">
              <a:solidFill>
                <a:srgbClr val="0D6CB9"/>
              </a:solidFill>
              <a:ea typeface="+mn-lt"/>
              <a:cs typeface="+mn-lt"/>
            </a:endParaRPr>
          </a:p>
          <a:p>
            <a:pPr lvl="1"/>
            <a:r>
              <a:rPr lang="en-US" sz="2200">
                <a:ea typeface="+mn-lt"/>
                <a:cs typeface="+mn-lt"/>
              </a:rPr>
              <a:t>2020-2021</a:t>
            </a:r>
          </a:p>
          <a:p>
            <a:pPr lvl="2"/>
            <a:r>
              <a:rPr lang="en-US" sz="1800">
                <a:ea typeface="+mn-lt"/>
                <a:cs typeface="+mn-lt"/>
              </a:rPr>
              <a:t>Submission Updates</a:t>
            </a:r>
          </a:p>
          <a:p>
            <a:pPr lvl="2"/>
            <a:r>
              <a:rPr lang="en-US" sz="1800">
                <a:ea typeface="+mn-lt"/>
                <a:cs typeface="+mn-lt"/>
              </a:rPr>
              <a:t>Current Known Issues</a:t>
            </a:r>
          </a:p>
          <a:p>
            <a:pPr lvl="1"/>
            <a:r>
              <a:rPr lang="en-US" sz="2200">
                <a:ea typeface="+mn-lt"/>
                <a:cs typeface="+mn-lt"/>
              </a:rPr>
              <a:t>2021-2022</a:t>
            </a:r>
          </a:p>
          <a:p>
            <a:pPr lvl="2"/>
            <a:r>
              <a:rPr lang="en-US" sz="1800">
                <a:ea typeface="+mn-lt"/>
                <a:cs typeface="+mn-lt"/>
              </a:rPr>
              <a:t>Application Updates</a:t>
            </a:r>
          </a:p>
          <a:p>
            <a:pPr lvl="2"/>
            <a:r>
              <a:rPr lang="en-US" sz="1800">
                <a:ea typeface="+mn-lt"/>
                <a:cs typeface="+mn-lt"/>
              </a:rPr>
              <a:t>Report Updates</a:t>
            </a:r>
          </a:p>
          <a:p>
            <a:pPr lvl="2"/>
            <a:r>
              <a:rPr lang="en-US" sz="1800">
                <a:ea typeface="+mn-lt"/>
                <a:cs typeface="+mn-lt"/>
              </a:rPr>
              <a:t>Business Rule Updates</a:t>
            </a:r>
          </a:p>
          <a:p>
            <a:pPr lvl="2"/>
            <a:r>
              <a:rPr lang="en-US" sz="1800">
                <a:ea typeface="+mn-lt"/>
                <a:cs typeface="+mn-lt"/>
              </a:rPr>
              <a:t>Code Table Updates</a:t>
            </a:r>
          </a:p>
          <a:p>
            <a:pPr lvl="1"/>
            <a:r>
              <a:rPr lang="en-US" sz="2200">
                <a:ea typeface="+mn-lt"/>
                <a:cs typeface="+mn-lt"/>
              </a:rPr>
              <a:t>Timeline</a:t>
            </a:r>
          </a:p>
          <a:p>
            <a:pPr lvl="1"/>
            <a:r>
              <a:rPr lang="en-US" sz="2200">
                <a:ea typeface="+mn-lt"/>
                <a:cs typeface="+mn-lt"/>
              </a:rPr>
              <a:t>Frequently Asked Questions</a:t>
            </a:r>
          </a:p>
          <a:p>
            <a:pPr lvl="1"/>
            <a:r>
              <a:rPr lang="en-US" sz="2200" b="1">
                <a:ea typeface="+mn-lt"/>
                <a:cs typeface="+mn-lt"/>
              </a:rPr>
              <a:t>Technical Resources</a:t>
            </a:r>
            <a:endParaRPr lang="en-US" b="1"/>
          </a:p>
          <a:p>
            <a:endParaRPr lang="en-US">
              <a:cs typeface="Calibri"/>
            </a:endParaRPr>
          </a:p>
        </p:txBody>
      </p:sp>
    </p:spTree>
    <p:extLst>
      <p:ext uri="{BB962C8B-B14F-4D97-AF65-F5344CB8AC3E}">
        <p14:creationId xmlns:p14="http://schemas.microsoft.com/office/powerpoint/2010/main" val="1942664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TECHNICAL RESOURCES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360553" y="996410"/>
            <a:ext cx="9630770" cy="5494338"/>
          </a:xfrm>
        </p:spPr>
        <p:txBody>
          <a:bodyPr lIns="91440" tIns="45720" rIns="91440" bIns="45720" anchor="t"/>
          <a:lstStyle/>
          <a:p>
            <a:pPr algn="l" rtl="0" fontAlgn="base"/>
            <a:r>
              <a:rPr lang="en-US" b="1" i="0" u="none" strike="noStrike">
                <a:solidFill>
                  <a:srgbClr val="595959"/>
                </a:solidFill>
                <a:effectLst/>
                <a:latin typeface="Calibri" panose="020F0502020204030204" pitchFamily="34" charset="0"/>
              </a:rPr>
              <a:t>Technical Specifications: </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buClr>
                <a:schemeClr val="accent2"/>
              </a:buClr>
              <a:buFont typeface="Wingdings" panose="05000000000000000000" pitchFamily="2" charset="2"/>
              <a:buChar char="§"/>
            </a:pPr>
            <a:r>
              <a:rPr lang="en-US" b="1" i="0" u="sng" strike="noStrike">
                <a:solidFill>
                  <a:srgbClr val="1682C5"/>
                </a:solidFill>
                <a:effectLst/>
                <a:latin typeface="Calibri" panose="020F0502020204030204" pitchFamily="34" charset="0"/>
                <a:hlinkClick r:id="rId3"/>
              </a:rPr>
              <a:t>Texas Education Data Standards (TEDS)</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endParaRPr lang="en-US" b="0" i="0">
              <a:solidFill>
                <a:srgbClr val="000000"/>
              </a:solidFill>
              <a:effectLst/>
              <a:latin typeface="Arial" panose="020B0604020202020204" pitchFamily="34" charset="0"/>
            </a:endParaRPr>
          </a:p>
          <a:p>
            <a:pPr algn="l" rtl="0" fontAlgn="base"/>
            <a:r>
              <a:rPr lang="en-US" b="1" i="0" u="none" strike="noStrike">
                <a:solidFill>
                  <a:srgbClr val="595959"/>
                </a:solidFill>
                <a:effectLst/>
                <a:latin typeface="Calibri" panose="020F0502020204030204" pitchFamily="34" charset="0"/>
              </a:rPr>
              <a:t>Technical Support:</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buClr>
                <a:schemeClr val="accent2"/>
              </a:buClr>
              <a:buFont typeface="Wingdings" panose="05000000000000000000" pitchFamily="2" charset="2"/>
              <a:buChar char="§"/>
            </a:pPr>
            <a:r>
              <a:rPr lang="en-US" b="1" i="0" u="sng" strike="noStrike">
                <a:solidFill>
                  <a:srgbClr val="1682C5"/>
                </a:solidFill>
                <a:effectLst/>
                <a:latin typeface="Calibri" panose="020F0502020204030204" pitchFamily="34" charset="0"/>
                <a:hlinkClick r:id="rId4"/>
              </a:rPr>
              <a:t>TSDSCustomerSupport@tea.texas.gov</a:t>
            </a:r>
            <a:r>
              <a:rPr lang="en-US" b="1" i="0" u="none" strike="noStrike">
                <a:solidFill>
                  <a:srgbClr val="595959"/>
                </a:solidFill>
                <a:effectLst/>
                <a:latin typeface="Calibri" panose="020F0502020204030204" pitchFamily="34" charset="0"/>
              </a:rPr>
              <a:t> </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endParaRPr lang="en-US" b="0" i="0">
              <a:solidFill>
                <a:srgbClr val="000000"/>
              </a:solidFill>
              <a:effectLst/>
              <a:latin typeface="Arial" panose="020B0604020202020204" pitchFamily="34" charset="0"/>
            </a:endParaRPr>
          </a:p>
          <a:p>
            <a:pPr algn="l" rtl="0" fontAlgn="base"/>
            <a:r>
              <a:rPr lang="en-US" b="1" i="0" u="none" strike="noStrike">
                <a:solidFill>
                  <a:srgbClr val="595959"/>
                </a:solidFill>
                <a:effectLst/>
                <a:latin typeface="Calibri" panose="020F0502020204030204" pitchFamily="34" charset="0"/>
              </a:rPr>
              <a:t>Knowledge Base Articles:</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buClr>
                <a:schemeClr val="accent2"/>
              </a:buClr>
              <a:buFont typeface="Wingdings" panose="05000000000000000000" pitchFamily="2" charset="2"/>
              <a:buChar char="§"/>
            </a:pPr>
            <a:r>
              <a:rPr lang="en-US" b="0" i="1" u="sng" strike="noStrike">
                <a:solidFill>
                  <a:srgbClr val="1682C5"/>
                </a:solidFill>
                <a:effectLst/>
                <a:latin typeface="Calibri" panose="020F0502020204030204" pitchFamily="34" charset="0"/>
                <a:hlinkClick r:id="rId5"/>
              </a:rPr>
              <a:t>TSDSKB-586</a:t>
            </a:r>
            <a:r>
              <a:rPr lang="en-US" b="0" i="1" u="none" strike="noStrike">
                <a:solidFill>
                  <a:srgbClr val="595959"/>
                </a:solidFill>
                <a:effectLst/>
                <a:latin typeface="Calibri" panose="020F0502020204030204" pitchFamily="34" charset="0"/>
              </a:rPr>
              <a:t> General FAQs for RF Tracker Collection</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lvl="1" fontAlgn="base">
              <a:buClr>
                <a:schemeClr val="accent2"/>
              </a:buClr>
              <a:buFont typeface="Wingdings" panose="05000000000000000000" pitchFamily="2" charset="2"/>
              <a:buChar char="§"/>
            </a:pPr>
            <a:r>
              <a:rPr lang="en-US" b="0" i="1" u="sng" strike="noStrike">
                <a:solidFill>
                  <a:srgbClr val="1682C5"/>
                </a:solidFill>
                <a:effectLst/>
                <a:latin typeface="Calibri" panose="020F0502020204030204" pitchFamily="34" charset="0"/>
                <a:hlinkClick r:id="rId6"/>
              </a:rPr>
              <a:t>TSDSKB-589</a:t>
            </a:r>
            <a:r>
              <a:rPr lang="en-US" b="0" i="1" u="none" strike="noStrike">
                <a:solidFill>
                  <a:srgbClr val="595959"/>
                </a:solidFill>
                <a:effectLst/>
                <a:latin typeface="Calibri" panose="020F0502020204030204" pitchFamily="34" charset="0"/>
              </a:rPr>
              <a:t> Process for adding or updating the Residential Facilities</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0" indent="0">
              <a:buNone/>
            </a:pPr>
            <a:endParaRPr lang="en-US" b="1">
              <a:cs typeface="Calibri"/>
            </a:endParaRPr>
          </a:p>
        </p:txBody>
      </p:sp>
    </p:spTree>
    <p:extLst>
      <p:ext uri="{BB962C8B-B14F-4D97-AF65-F5344CB8AC3E}">
        <p14:creationId xmlns:p14="http://schemas.microsoft.com/office/powerpoint/2010/main" val="149976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956996"/>
            <a:ext cx="10623762" cy="4903131"/>
          </a:xfrm>
        </p:spPr>
        <p:txBody>
          <a:bodyPr lIns="91440" tIns="45720" rIns="91440" bIns="45720" anchor="t"/>
          <a:lstStyle/>
          <a:p>
            <a:r>
              <a:rPr lang="en-US" sz="3200" b="1">
                <a:solidFill>
                  <a:srgbClr val="0D6CB9"/>
                </a:solidFill>
                <a:ea typeface="+mn-lt"/>
                <a:cs typeface="+mn-lt"/>
              </a:rPr>
              <a:t>Residential Facility (RF) Tracker</a:t>
            </a:r>
            <a:endParaRPr lang="en-US" sz="1800" i="1">
              <a:solidFill>
                <a:srgbClr val="0D6CB9"/>
              </a:solidFill>
              <a:ea typeface="+mn-lt"/>
              <a:cs typeface="+mn-lt"/>
            </a:endParaRPr>
          </a:p>
          <a:p>
            <a:pPr lvl="1"/>
            <a:r>
              <a:rPr lang="en-US" sz="2200">
                <a:ea typeface="+mn-lt"/>
                <a:cs typeface="+mn-lt"/>
              </a:rPr>
              <a:t>2020-2021</a:t>
            </a:r>
          </a:p>
          <a:p>
            <a:pPr lvl="2"/>
            <a:r>
              <a:rPr lang="en-US" sz="1800">
                <a:ea typeface="+mn-lt"/>
                <a:cs typeface="+mn-lt"/>
              </a:rPr>
              <a:t>Submission Updates</a:t>
            </a:r>
          </a:p>
          <a:p>
            <a:pPr lvl="2"/>
            <a:r>
              <a:rPr lang="en-US" sz="1800">
                <a:ea typeface="+mn-lt"/>
                <a:cs typeface="+mn-lt"/>
              </a:rPr>
              <a:t>Current Known Issues</a:t>
            </a:r>
          </a:p>
          <a:p>
            <a:pPr lvl="1"/>
            <a:r>
              <a:rPr lang="en-US" sz="2200">
                <a:ea typeface="+mn-lt"/>
                <a:cs typeface="+mn-lt"/>
              </a:rPr>
              <a:t>2021-2022</a:t>
            </a:r>
          </a:p>
          <a:p>
            <a:pPr lvl="2"/>
            <a:r>
              <a:rPr lang="en-US" sz="1800">
                <a:ea typeface="+mn-lt"/>
                <a:cs typeface="+mn-lt"/>
              </a:rPr>
              <a:t>Application Updates</a:t>
            </a:r>
          </a:p>
          <a:p>
            <a:pPr lvl="2"/>
            <a:r>
              <a:rPr lang="en-US" sz="1800">
                <a:ea typeface="+mn-lt"/>
                <a:cs typeface="+mn-lt"/>
              </a:rPr>
              <a:t>Report Updates</a:t>
            </a:r>
          </a:p>
          <a:p>
            <a:pPr lvl="2"/>
            <a:r>
              <a:rPr lang="en-US" sz="1800">
                <a:ea typeface="+mn-lt"/>
                <a:cs typeface="+mn-lt"/>
              </a:rPr>
              <a:t>Business Rule Updates</a:t>
            </a:r>
          </a:p>
          <a:p>
            <a:pPr lvl="2"/>
            <a:r>
              <a:rPr lang="en-US" sz="1800">
                <a:ea typeface="+mn-lt"/>
                <a:cs typeface="+mn-lt"/>
              </a:rPr>
              <a:t>Code Table Updates</a:t>
            </a:r>
          </a:p>
          <a:p>
            <a:pPr lvl="1"/>
            <a:r>
              <a:rPr lang="en-US" sz="2200">
                <a:ea typeface="+mn-lt"/>
                <a:cs typeface="+mn-lt"/>
              </a:rPr>
              <a:t>Timeline</a:t>
            </a:r>
          </a:p>
          <a:p>
            <a:pPr lvl="1"/>
            <a:r>
              <a:rPr lang="en-US" sz="2200">
                <a:ea typeface="+mn-lt"/>
                <a:cs typeface="+mn-lt"/>
              </a:rPr>
              <a:t>Frequently Asked Questions</a:t>
            </a:r>
          </a:p>
          <a:p>
            <a:pPr lvl="1"/>
            <a:r>
              <a:rPr lang="en-US" sz="2200">
                <a:ea typeface="+mn-lt"/>
                <a:cs typeface="+mn-lt"/>
              </a:rPr>
              <a:t>Technical Resources</a:t>
            </a:r>
            <a:endParaRPr lang="en-US"/>
          </a:p>
          <a:p>
            <a:endParaRPr lang="en-US">
              <a:cs typeface="Calibri"/>
            </a:endParaRPr>
          </a:p>
        </p:txBody>
      </p:sp>
    </p:spTree>
    <p:extLst>
      <p:ext uri="{BB962C8B-B14F-4D97-AF65-F5344CB8AC3E}">
        <p14:creationId xmlns:p14="http://schemas.microsoft.com/office/powerpoint/2010/main" val="2295506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E0E511-8808-46F4-8573-BB38D117974C}"/>
              </a:ext>
            </a:extLst>
          </p:cNvPr>
          <p:cNvSpPr>
            <a:spLocks noGrp="1"/>
          </p:cNvSpPr>
          <p:nvPr>
            <p:ph type="ctrTitle"/>
          </p:nvPr>
        </p:nvSpPr>
        <p:spPr/>
        <p:txBody>
          <a:bodyPr vert="horz" lIns="91440" tIns="45720" rIns="91440" bIns="45720" rtlCol="0" anchor="ctr">
            <a:noAutofit/>
          </a:bodyPr>
          <a:lstStyle/>
          <a:p>
            <a:r>
              <a:rPr lang="en-US">
                <a:cs typeface="Calibri"/>
              </a:rPr>
              <a:t>Questions</a:t>
            </a:r>
          </a:p>
        </p:txBody>
      </p:sp>
    </p:spTree>
    <p:extLst>
      <p:ext uri="{BB962C8B-B14F-4D97-AF65-F5344CB8AC3E}">
        <p14:creationId xmlns:p14="http://schemas.microsoft.com/office/powerpoint/2010/main" val="2972553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956996"/>
            <a:ext cx="10623762" cy="4903131"/>
          </a:xfrm>
        </p:spPr>
        <p:txBody>
          <a:bodyPr lIns="91440" tIns="45720" rIns="91440" bIns="45720" anchor="t"/>
          <a:lstStyle/>
          <a:p>
            <a:r>
              <a:rPr lang="en-US" sz="3200">
                <a:solidFill>
                  <a:srgbClr val="0D6CB9"/>
                </a:solidFill>
                <a:ea typeface="+mn-lt"/>
                <a:cs typeface="+mn-lt"/>
              </a:rPr>
              <a:t>Residential Facility (RF) Tracker</a:t>
            </a:r>
            <a:endParaRPr lang="en-US" sz="1800" i="1">
              <a:solidFill>
                <a:srgbClr val="0D6CB9"/>
              </a:solidFill>
              <a:ea typeface="+mn-lt"/>
              <a:cs typeface="+mn-lt"/>
            </a:endParaRPr>
          </a:p>
          <a:p>
            <a:pPr lvl="1"/>
            <a:r>
              <a:rPr lang="en-US" sz="2200" b="1">
                <a:ea typeface="+mn-lt"/>
                <a:cs typeface="+mn-lt"/>
              </a:rPr>
              <a:t>2020-2021</a:t>
            </a:r>
          </a:p>
          <a:p>
            <a:pPr lvl="2"/>
            <a:r>
              <a:rPr lang="en-US" sz="1800">
                <a:ea typeface="+mn-lt"/>
                <a:cs typeface="+mn-lt"/>
              </a:rPr>
              <a:t>Submission Updates</a:t>
            </a:r>
          </a:p>
          <a:p>
            <a:pPr lvl="2"/>
            <a:r>
              <a:rPr lang="en-US" sz="1800">
                <a:ea typeface="+mn-lt"/>
                <a:cs typeface="+mn-lt"/>
              </a:rPr>
              <a:t>Current Known Issues</a:t>
            </a:r>
          </a:p>
          <a:p>
            <a:pPr lvl="1"/>
            <a:r>
              <a:rPr lang="en-US" sz="2200">
                <a:ea typeface="+mn-lt"/>
                <a:cs typeface="+mn-lt"/>
              </a:rPr>
              <a:t>2021-2022</a:t>
            </a:r>
          </a:p>
          <a:p>
            <a:pPr lvl="2"/>
            <a:r>
              <a:rPr lang="en-US" sz="1800">
                <a:ea typeface="+mn-lt"/>
                <a:cs typeface="+mn-lt"/>
              </a:rPr>
              <a:t>Application Updates</a:t>
            </a:r>
          </a:p>
          <a:p>
            <a:pPr lvl="2"/>
            <a:r>
              <a:rPr lang="en-US" sz="1800">
                <a:ea typeface="+mn-lt"/>
                <a:cs typeface="+mn-lt"/>
              </a:rPr>
              <a:t>Report Updates</a:t>
            </a:r>
          </a:p>
          <a:p>
            <a:pPr lvl="2"/>
            <a:r>
              <a:rPr lang="en-US" sz="1800">
                <a:ea typeface="+mn-lt"/>
                <a:cs typeface="+mn-lt"/>
              </a:rPr>
              <a:t>Business Rule Updates</a:t>
            </a:r>
          </a:p>
          <a:p>
            <a:pPr lvl="2"/>
            <a:r>
              <a:rPr lang="en-US" sz="1800">
                <a:ea typeface="+mn-lt"/>
                <a:cs typeface="+mn-lt"/>
              </a:rPr>
              <a:t>Code Table Updates</a:t>
            </a:r>
          </a:p>
          <a:p>
            <a:pPr lvl="1"/>
            <a:r>
              <a:rPr lang="en-US" sz="2200">
                <a:ea typeface="+mn-lt"/>
                <a:cs typeface="+mn-lt"/>
              </a:rPr>
              <a:t>Timeline</a:t>
            </a:r>
          </a:p>
          <a:p>
            <a:pPr lvl="1"/>
            <a:r>
              <a:rPr lang="en-US" sz="2200">
                <a:ea typeface="+mn-lt"/>
                <a:cs typeface="+mn-lt"/>
              </a:rPr>
              <a:t>Frequently Asked Questions</a:t>
            </a:r>
          </a:p>
          <a:p>
            <a:pPr lvl="1"/>
            <a:r>
              <a:rPr lang="en-US" sz="2200">
                <a:ea typeface="+mn-lt"/>
                <a:cs typeface="+mn-lt"/>
              </a:rPr>
              <a:t>Technical Resources</a:t>
            </a:r>
            <a:endParaRPr lang="en-US"/>
          </a:p>
          <a:p>
            <a:endParaRPr lang="en-US">
              <a:cs typeface="Calibri"/>
            </a:endParaRPr>
          </a:p>
        </p:txBody>
      </p:sp>
    </p:spTree>
    <p:extLst>
      <p:ext uri="{BB962C8B-B14F-4D97-AF65-F5344CB8AC3E}">
        <p14:creationId xmlns:p14="http://schemas.microsoft.com/office/powerpoint/2010/main" val="3342011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2020-2021: SUBMISSION UPDATES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p:txBody>
          <a:bodyPr/>
          <a:lstStyle/>
          <a:p>
            <a:pPr algn="l" rtl="0" fontAlgn="base"/>
            <a:r>
              <a:rPr lang="en-US" b="0" i="0" u="none" strike="noStrike">
                <a:solidFill>
                  <a:srgbClr val="595959"/>
                </a:solidFill>
                <a:effectLst/>
              </a:rPr>
              <a:t>The RF Tracker submission due date has been changed from​</a:t>
            </a:r>
            <a:r>
              <a:rPr lang="en-US" b="1" i="0" u="none" strike="noStrike">
                <a:solidFill>
                  <a:srgbClr val="595959"/>
                </a:solidFill>
                <a:effectLst/>
              </a:rPr>
              <a:t> July 29, 2021 </a:t>
            </a:r>
            <a:r>
              <a:rPr lang="en-US" b="0" i="0" u="none" strike="noStrike">
                <a:solidFill>
                  <a:srgbClr val="595959"/>
                </a:solidFill>
                <a:effectLst/>
              </a:rPr>
              <a:t>to</a:t>
            </a:r>
            <a:r>
              <a:rPr lang="en-US" b="1" i="0" u="none" strike="noStrike">
                <a:solidFill>
                  <a:srgbClr val="595959"/>
                </a:solidFill>
                <a:effectLst/>
              </a:rPr>
              <a:t> July 15, 2021</a:t>
            </a:r>
            <a:r>
              <a:rPr lang="en-US" b="0" i="0" u="none" strike="noStrike">
                <a:solidFill>
                  <a:srgbClr val="595959"/>
                </a:solidFill>
                <a:effectLst/>
              </a:rPr>
              <a:t>. </a:t>
            </a:r>
          </a:p>
          <a:p>
            <a:pPr marL="0" indent="0" algn="l" rtl="0" fontAlgn="base">
              <a:buNone/>
            </a:pPr>
            <a:r>
              <a:rPr lang="en-US" b="0" i="0" u="none" strike="noStrike">
                <a:solidFill>
                  <a:srgbClr val="595959"/>
                </a:solidFill>
                <a:effectLst/>
              </a:rPr>
              <a:t> ​</a:t>
            </a:r>
            <a:r>
              <a:rPr lang="en-US" b="0" i="0">
                <a:solidFill>
                  <a:srgbClr val="000000"/>
                </a:solidFill>
                <a:effectLst/>
              </a:rPr>
              <a:t>​</a:t>
            </a:r>
          </a:p>
          <a:p>
            <a:pPr algn="l" rtl="0" fontAlgn="base"/>
            <a:r>
              <a:rPr lang="en-US" b="0" i="0" u="none" strike="noStrike">
                <a:solidFill>
                  <a:srgbClr val="595959"/>
                </a:solidFill>
                <a:effectLst/>
              </a:rPr>
              <a:t>The date was moved up to accommodate the AskTED year-end rollover procedures for inactive residential facilities.</a:t>
            </a:r>
            <a:r>
              <a:rPr lang="en-US" b="0" i="0">
                <a:solidFill>
                  <a:srgbClr val="000000"/>
                </a:solidFill>
                <a:effectLst/>
              </a:rPr>
              <a:t>​</a:t>
            </a:r>
          </a:p>
          <a:p>
            <a:endParaRPr lang="en-US"/>
          </a:p>
        </p:txBody>
      </p:sp>
    </p:spTree>
    <p:extLst>
      <p:ext uri="{BB962C8B-B14F-4D97-AF65-F5344CB8AC3E}">
        <p14:creationId xmlns:p14="http://schemas.microsoft.com/office/powerpoint/2010/main" val="125990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CURRENT KNOWN ISSUES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1"/>
            <a:ext cx="9884980" cy="4351338"/>
          </a:xfrm>
        </p:spPr>
        <p:txBody>
          <a:bodyPr lIns="91440" tIns="45720" rIns="91440" bIns="45720" anchor="t"/>
          <a:lstStyle/>
          <a:p>
            <a:r>
              <a:rPr lang="en-US" b="1"/>
              <a:t>RFT0-100-004 Individual Student Summary Report</a:t>
            </a:r>
            <a:endParaRPr lang="en-US" b="1" i="0">
              <a:solidFill>
                <a:srgbClr val="404E54"/>
              </a:solidFill>
              <a:effectLst/>
            </a:endParaRPr>
          </a:p>
          <a:p>
            <a:pPr lvl="1">
              <a:buClr>
                <a:schemeClr val="accent2"/>
              </a:buClr>
              <a:buFont typeface="Wingdings" panose="05000000000000000000" pitchFamily="2" charset="2"/>
              <a:buChar char="§"/>
            </a:pPr>
            <a:r>
              <a:rPr lang="en-US">
                <a:solidFill>
                  <a:srgbClr val="595959"/>
                </a:solidFill>
              </a:rPr>
              <a:t>The report is only printing the information (Campus of Enrollment, Attend Zoned Campus, Educated at the RF, Minutes in School Day, and Minutes Regular Day) </a:t>
            </a:r>
            <a:r>
              <a:rPr lang="en-US">
                <a:solidFill>
                  <a:srgbClr val="595959"/>
                </a:solidFill>
                <a:ea typeface="+mn-lt"/>
                <a:cs typeface="+mn-lt"/>
              </a:rPr>
              <a:t>for the latest effective date</a:t>
            </a:r>
            <a:r>
              <a:rPr lang="en-US">
                <a:solidFill>
                  <a:srgbClr val="595959"/>
                </a:solidFill>
              </a:rPr>
              <a:t>. The report should list all effective date changes reported for the student.</a:t>
            </a:r>
          </a:p>
          <a:p>
            <a:pPr lvl="2">
              <a:buFont typeface="Wingdings" panose="05000000000000000000" pitchFamily="2" charset="2"/>
              <a:buChar char="§"/>
            </a:pPr>
            <a:endParaRPr lang="en-US" sz="2200">
              <a:solidFill>
                <a:srgbClr val="404E54"/>
              </a:solidFill>
            </a:endParaRPr>
          </a:p>
          <a:p>
            <a:pPr lvl="2">
              <a:buFont typeface="Wingdings" panose="05000000000000000000" pitchFamily="2" charset="2"/>
              <a:buChar char="§"/>
            </a:pPr>
            <a:r>
              <a:rPr lang="en-US" sz="2200">
                <a:solidFill>
                  <a:srgbClr val="404E54"/>
                </a:solidFill>
              </a:rPr>
              <a:t>This issue is scheduled to be resolved</a:t>
            </a:r>
            <a:r>
              <a:rPr lang="en-US" sz="2200" b="0" i="0">
                <a:solidFill>
                  <a:srgbClr val="404E54"/>
                </a:solidFill>
                <a:effectLst/>
              </a:rPr>
              <a:t> </a:t>
            </a:r>
            <a:r>
              <a:rPr lang="en-US" sz="2200">
                <a:solidFill>
                  <a:srgbClr val="404E54"/>
                </a:solidFill>
              </a:rPr>
              <a:t>i</a:t>
            </a:r>
            <a:r>
              <a:rPr lang="en-US" sz="2200" b="0" i="0">
                <a:solidFill>
                  <a:srgbClr val="404E54"/>
                </a:solidFill>
                <a:effectLst/>
              </a:rPr>
              <a:t>n the </a:t>
            </a:r>
            <a:r>
              <a:rPr lang="en-US" sz="2200" b="1" i="0">
                <a:solidFill>
                  <a:srgbClr val="404E54"/>
                </a:solidFill>
                <a:effectLst/>
              </a:rPr>
              <a:t>May 7, 2021 </a:t>
            </a:r>
            <a:r>
              <a:rPr lang="en-US" sz="2200" b="0" i="0">
                <a:solidFill>
                  <a:srgbClr val="404E54"/>
                </a:solidFill>
                <a:effectLst/>
              </a:rPr>
              <a:t>release.</a:t>
            </a:r>
            <a:br>
              <a:rPr lang="en-US" sz="2200" b="0" i="0">
                <a:solidFill>
                  <a:srgbClr val="404E54"/>
                </a:solidFill>
                <a:effectLst/>
                <a:latin typeface="SourceSansPro-Regular"/>
              </a:rPr>
            </a:br>
            <a:endParaRPr lang="en-US" sz="2200" b="0" i="0">
              <a:solidFill>
                <a:srgbClr val="404E54"/>
              </a:solidFill>
              <a:effectLst/>
              <a:latin typeface="SourceSansPro-Regular"/>
            </a:endParaRPr>
          </a:p>
        </p:txBody>
      </p:sp>
    </p:spTree>
    <p:extLst>
      <p:ext uri="{BB962C8B-B14F-4D97-AF65-F5344CB8AC3E}">
        <p14:creationId xmlns:p14="http://schemas.microsoft.com/office/powerpoint/2010/main" val="3532254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CURRENT KNOWN ISSUES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1"/>
            <a:ext cx="9884980" cy="4351338"/>
          </a:xfrm>
        </p:spPr>
        <p:txBody>
          <a:bodyPr/>
          <a:lstStyle/>
          <a:p>
            <a:r>
              <a:rPr lang="en-US" b="1"/>
              <a:t>RFT0-100-002 Residential Facilities and RFT0-100-003 Residential Facility End of Year Verification Reports</a:t>
            </a:r>
            <a:endParaRPr lang="en-US" b="1" i="0">
              <a:solidFill>
                <a:srgbClr val="404E54"/>
              </a:solidFill>
              <a:effectLst/>
            </a:endParaRPr>
          </a:p>
          <a:p>
            <a:pPr lvl="1">
              <a:buClr>
                <a:schemeClr val="accent2"/>
              </a:buClr>
              <a:buFont typeface="Wingdings" panose="05000000000000000000" pitchFamily="2" charset="2"/>
              <a:buChar char="§"/>
            </a:pPr>
            <a:r>
              <a:rPr lang="en-US" b="0" i="0" u="none" strike="noStrike">
                <a:solidFill>
                  <a:srgbClr val="595959"/>
                </a:solidFill>
                <a:effectLst/>
              </a:rPr>
              <a:t>If the last three characters of the residential facility are between 700 and 999, then the residential facility is not being displayed in the report selection parameters.  </a:t>
            </a:r>
          </a:p>
          <a:p>
            <a:pPr lvl="2">
              <a:buFont typeface="Wingdings" panose="05000000000000000000" pitchFamily="2" charset="2"/>
              <a:buChar char="§"/>
            </a:pPr>
            <a:r>
              <a:rPr lang="en-US" sz="2200" b="1">
                <a:solidFill>
                  <a:srgbClr val="595959"/>
                </a:solidFill>
              </a:rPr>
              <a:t>Workaround</a:t>
            </a:r>
            <a:r>
              <a:rPr lang="en-US" sz="2200">
                <a:solidFill>
                  <a:srgbClr val="595959"/>
                </a:solidFill>
              </a:rPr>
              <a:t>: Users should select '* All Facilities' to ensure all residential facilities will print on the report. </a:t>
            </a:r>
          </a:p>
          <a:p>
            <a:pPr lvl="2">
              <a:buFont typeface="Wingdings" panose="05000000000000000000" pitchFamily="2" charset="2"/>
              <a:buChar char="§"/>
            </a:pPr>
            <a:r>
              <a:rPr lang="en-US" sz="2200">
                <a:solidFill>
                  <a:srgbClr val="404E54"/>
                </a:solidFill>
              </a:rPr>
              <a:t>This issue is scheduled to be resolved</a:t>
            </a:r>
            <a:r>
              <a:rPr lang="en-US" sz="2200" b="0" i="0">
                <a:solidFill>
                  <a:srgbClr val="404E54"/>
                </a:solidFill>
                <a:effectLst/>
              </a:rPr>
              <a:t> </a:t>
            </a:r>
            <a:r>
              <a:rPr lang="en-US" sz="2200">
                <a:solidFill>
                  <a:srgbClr val="404E54"/>
                </a:solidFill>
              </a:rPr>
              <a:t>i</a:t>
            </a:r>
            <a:r>
              <a:rPr lang="en-US" sz="2200" b="0" i="0">
                <a:solidFill>
                  <a:srgbClr val="404E54"/>
                </a:solidFill>
                <a:effectLst/>
              </a:rPr>
              <a:t>n the </a:t>
            </a:r>
            <a:r>
              <a:rPr lang="en-US" sz="2200" b="1" i="0">
                <a:solidFill>
                  <a:srgbClr val="404E54"/>
                </a:solidFill>
                <a:effectLst/>
              </a:rPr>
              <a:t>June 25, 2021 </a:t>
            </a:r>
            <a:r>
              <a:rPr lang="en-US" sz="2200" b="0" i="0">
                <a:solidFill>
                  <a:srgbClr val="404E54"/>
                </a:solidFill>
                <a:effectLst/>
              </a:rPr>
              <a:t>release.</a:t>
            </a:r>
            <a:br>
              <a:rPr lang="en-US" sz="1800" b="0" i="0">
                <a:solidFill>
                  <a:srgbClr val="404E54"/>
                </a:solidFill>
                <a:effectLst/>
              </a:rPr>
            </a:br>
            <a:endParaRPr lang="en-US" sz="1800" b="0" i="0">
              <a:solidFill>
                <a:srgbClr val="404E54"/>
              </a:solidFill>
              <a:effectLst/>
            </a:endParaRPr>
          </a:p>
        </p:txBody>
      </p:sp>
    </p:spTree>
    <p:extLst>
      <p:ext uri="{BB962C8B-B14F-4D97-AF65-F5344CB8AC3E}">
        <p14:creationId xmlns:p14="http://schemas.microsoft.com/office/powerpoint/2010/main" val="2226166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956996"/>
            <a:ext cx="10623762" cy="4903131"/>
          </a:xfrm>
        </p:spPr>
        <p:txBody>
          <a:bodyPr lIns="91440" tIns="45720" rIns="91440" bIns="45720" anchor="t"/>
          <a:lstStyle/>
          <a:p>
            <a:r>
              <a:rPr lang="en-US" sz="3200">
                <a:solidFill>
                  <a:srgbClr val="0D6CB9"/>
                </a:solidFill>
                <a:ea typeface="+mn-lt"/>
                <a:cs typeface="+mn-lt"/>
              </a:rPr>
              <a:t>Residential Facility (RF) Tracker</a:t>
            </a:r>
            <a:endParaRPr lang="en-US" sz="1800" i="1">
              <a:solidFill>
                <a:srgbClr val="0D6CB9"/>
              </a:solidFill>
              <a:ea typeface="+mn-lt"/>
              <a:cs typeface="+mn-lt"/>
            </a:endParaRPr>
          </a:p>
          <a:p>
            <a:pPr lvl="1"/>
            <a:r>
              <a:rPr lang="en-US" sz="2200">
                <a:ea typeface="+mn-lt"/>
                <a:cs typeface="+mn-lt"/>
              </a:rPr>
              <a:t>2020-2021</a:t>
            </a:r>
          </a:p>
          <a:p>
            <a:pPr lvl="2"/>
            <a:r>
              <a:rPr lang="en-US" sz="1800">
                <a:ea typeface="+mn-lt"/>
                <a:cs typeface="+mn-lt"/>
              </a:rPr>
              <a:t>Submission Updates</a:t>
            </a:r>
          </a:p>
          <a:p>
            <a:pPr lvl="2"/>
            <a:r>
              <a:rPr lang="en-US" sz="1800">
                <a:ea typeface="+mn-lt"/>
                <a:cs typeface="+mn-lt"/>
              </a:rPr>
              <a:t>Current Known Issues</a:t>
            </a:r>
          </a:p>
          <a:p>
            <a:pPr lvl="1"/>
            <a:r>
              <a:rPr lang="en-US" sz="2200" b="1">
                <a:ea typeface="+mn-lt"/>
                <a:cs typeface="+mn-lt"/>
              </a:rPr>
              <a:t>2021-2022</a:t>
            </a:r>
          </a:p>
          <a:p>
            <a:pPr lvl="2"/>
            <a:r>
              <a:rPr lang="en-US" sz="1800">
                <a:ea typeface="+mn-lt"/>
                <a:cs typeface="+mn-lt"/>
              </a:rPr>
              <a:t>Application Updates</a:t>
            </a:r>
          </a:p>
          <a:p>
            <a:pPr lvl="2"/>
            <a:r>
              <a:rPr lang="en-US" sz="1800">
                <a:ea typeface="+mn-lt"/>
                <a:cs typeface="+mn-lt"/>
              </a:rPr>
              <a:t>Report Updates</a:t>
            </a:r>
          </a:p>
          <a:p>
            <a:pPr lvl="2"/>
            <a:r>
              <a:rPr lang="en-US" sz="1800">
                <a:ea typeface="+mn-lt"/>
                <a:cs typeface="+mn-lt"/>
              </a:rPr>
              <a:t>Business Rule Updates</a:t>
            </a:r>
          </a:p>
          <a:p>
            <a:pPr lvl="2"/>
            <a:r>
              <a:rPr lang="en-US" sz="1800">
                <a:ea typeface="+mn-lt"/>
                <a:cs typeface="+mn-lt"/>
              </a:rPr>
              <a:t>Code Table Updates</a:t>
            </a:r>
          </a:p>
          <a:p>
            <a:pPr lvl="1"/>
            <a:r>
              <a:rPr lang="en-US" sz="2200">
                <a:ea typeface="+mn-lt"/>
                <a:cs typeface="+mn-lt"/>
              </a:rPr>
              <a:t>Timeline</a:t>
            </a:r>
          </a:p>
          <a:p>
            <a:pPr lvl="1"/>
            <a:r>
              <a:rPr lang="en-US" sz="2200">
                <a:ea typeface="+mn-lt"/>
                <a:cs typeface="+mn-lt"/>
              </a:rPr>
              <a:t>Frequently Asked Questions</a:t>
            </a:r>
          </a:p>
          <a:p>
            <a:pPr lvl="1"/>
            <a:r>
              <a:rPr lang="en-US" sz="2200">
                <a:ea typeface="+mn-lt"/>
                <a:cs typeface="+mn-lt"/>
              </a:rPr>
              <a:t>Technical Resources</a:t>
            </a:r>
            <a:endParaRPr lang="en-US"/>
          </a:p>
          <a:p>
            <a:endParaRPr lang="en-US">
              <a:cs typeface="Calibri"/>
            </a:endParaRPr>
          </a:p>
        </p:txBody>
      </p:sp>
    </p:spTree>
    <p:extLst>
      <p:ext uri="{BB962C8B-B14F-4D97-AF65-F5344CB8AC3E}">
        <p14:creationId xmlns:p14="http://schemas.microsoft.com/office/powerpoint/2010/main" val="3457352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2021-2022: APPLICATION UPDATES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p:txBody>
          <a:bodyPr lIns="91440" tIns="45720" rIns="91440" bIns="45720" anchor="t"/>
          <a:lstStyle/>
          <a:p>
            <a:r>
              <a:rPr lang="en-US" dirty="0"/>
              <a:t>TEA is currently looking into updating the RF Tracker </a:t>
            </a:r>
            <a:r>
              <a:rPr lang="en-US"/>
              <a:t>collection to resolve the following issue:</a:t>
            </a:r>
          </a:p>
          <a:p>
            <a:pPr marL="0" indent="0">
              <a:buNone/>
            </a:pPr>
            <a:endParaRPr lang="en-US"/>
          </a:p>
          <a:p>
            <a:pPr lvl="1"/>
            <a:r>
              <a:rPr lang="en-US" dirty="0"/>
              <a:t>Capturing </a:t>
            </a:r>
            <a:r>
              <a:rPr lang="en-US" b="1" dirty="0"/>
              <a:t>ADA 0 </a:t>
            </a:r>
            <a:r>
              <a:rPr lang="en-US" dirty="0"/>
              <a:t>students that were not reported in the current year PEIMS Summer submission.</a:t>
            </a:r>
            <a:endParaRPr lang="en-US" dirty="0">
              <a:cs typeface="Calibri"/>
            </a:endParaRPr>
          </a:p>
          <a:p>
            <a:pPr lvl="2"/>
            <a:endParaRPr lang="en-US"/>
          </a:p>
          <a:p>
            <a:pPr lvl="2"/>
            <a:r>
              <a:rPr lang="en-US" dirty="0"/>
              <a:t>A separate spreadsheet is available to report these students in the 2020-2021 RF Tracker submission.</a:t>
            </a:r>
            <a:endParaRPr lang="en-US" dirty="0">
              <a:cs typeface="Calibri"/>
            </a:endParaRPr>
          </a:p>
          <a:p>
            <a:pPr marL="0" indent="0">
              <a:buNone/>
            </a:pPr>
            <a:endParaRPr lang="en-US"/>
          </a:p>
        </p:txBody>
      </p:sp>
    </p:spTree>
    <p:extLst>
      <p:ext uri="{BB962C8B-B14F-4D97-AF65-F5344CB8AC3E}">
        <p14:creationId xmlns:p14="http://schemas.microsoft.com/office/powerpoint/2010/main" val="2683950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2021-2022: REPORT UPDATES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p:txBody>
          <a:bodyPr/>
          <a:lstStyle/>
          <a:p>
            <a:r>
              <a:rPr lang="en-US" b="1"/>
              <a:t>RFT0-100-004 Individual Student Summary Report </a:t>
            </a:r>
            <a:r>
              <a:rPr lang="en-US"/>
              <a:t>will be available in a CSV format.</a:t>
            </a:r>
          </a:p>
          <a:p>
            <a:endParaRPr lang="en-US"/>
          </a:p>
          <a:p>
            <a:endParaRPr lang="en-US" b="1" i="0">
              <a:solidFill>
                <a:srgbClr val="404E54"/>
              </a:solidFill>
              <a:effectLst/>
              <a:latin typeface="SourceSansPro-Regular"/>
            </a:endParaRPr>
          </a:p>
          <a:p>
            <a:pPr marL="0" indent="0" algn="l" rtl="0" fontAlgn="base">
              <a:buNone/>
            </a:pPr>
            <a:r>
              <a:rPr lang="en-US" b="0" i="0" u="none" strike="noStrike">
                <a:solidFill>
                  <a:srgbClr val="595959"/>
                </a:solidFill>
                <a:effectLst/>
              </a:rPr>
              <a:t> ​</a:t>
            </a:r>
            <a:r>
              <a:rPr lang="en-US" b="0" i="0">
                <a:solidFill>
                  <a:srgbClr val="000000"/>
                </a:solidFill>
                <a:effectLst/>
              </a:rPr>
              <a:t>​</a:t>
            </a:r>
          </a:p>
          <a:p>
            <a:pPr marL="0" indent="0" algn="l" rtl="0" fontAlgn="base">
              <a:buNone/>
            </a:pPr>
            <a:endParaRPr lang="en-US">
              <a:cs typeface="Calibri" panose="020F0502020204030204"/>
            </a:endParaRPr>
          </a:p>
          <a:p>
            <a:endParaRPr lang="en-US"/>
          </a:p>
        </p:txBody>
      </p:sp>
    </p:spTree>
    <p:extLst>
      <p:ext uri="{BB962C8B-B14F-4D97-AF65-F5344CB8AC3E}">
        <p14:creationId xmlns:p14="http://schemas.microsoft.com/office/powerpoint/2010/main" val="2584845622"/>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7" ma:contentTypeDescription="Create a new document." ma:contentTypeScope="" ma:versionID="7de3192d16c819340f45b281ca353a7c">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ebcaee18db97e509784438efe961dfaa"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9692CD-7339-4E15-8B85-65EB8EAE7D52}">
  <ds:schemaRefs>
    <ds:schemaRef ds:uri="533e3360-6378-4210-ada2-16ccdb17d2cd"/>
    <ds:schemaRef ds:uri="963efe96-9f3c-464d-8c8b-c76864a22e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E02730B-7105-479C-AFC4-6BB90C804549}">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438415F-CA52-4AC6-B74C-FE95CEB90D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TEA_Presentation_Template_Light_option</Template>
  <Application>Microsoft Office PowerPoint</Application>
  <PresentationFormat>Widescreen</PresentationFormat>
  <Slides>20</Slides>
  <Notes>7</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2_Office Theme</vt:lpstr>
      <vt:lpstr>Residential Facility Tracker</vt:lpstr>
      <vt:lpstr>AGENDA</vt:lpstr>
      <vt:lpstr>AGENDA</vt:lpstr>
      <vt:lpstr>2020-2021: SUBMISSION UPDATES</vt:lpstr>
      <vt:lpstr>CURRENT KNOWN ISSUES</vt:lpstr>
      <vt:lpstr>CURRENT KNOWN ISSUES</vt:lpstr>
      <vt:lpstr>AGENDA</vt:lpstr>
      <vt:lpstr>2021-2022: APPLICATION UPDATES</vt:lpstr>
      <vt:lpstr>2021-2022: REPORT UPDATES</vt:lpstr>
      <vt:lpstr>Business Rule Updates</vt:lpstr>
      <vt:lpstr>Code Table Updates</vt:lpstr>
      <vt:lpstr>AGENDA</vt:lpstr>
      <vt:lpstr>TIMELINE: 2020-2021 </vt:lpstr>
      <vt:lpstr>TIMELINE: 2021-2022 </vt:lpstr>
      <vt:lpstr>AGENDA</vt:lpstr>
      <vt:lpstr>FREQUENTLY ASKED QUESTIONS</vt:lpstr>
      <vt:lpstr>FREQUENTLY ASKED QUESTIONS</vt:lpstr>
      <vt:lpstr>AGENDA</vt:lpstr>
      <vt:lpstr>TECHNICAL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Grad Toolkit Kickoff Meeting</dc:title>
  <dc:creator>Ulrich, Melanie</dc:creator>
  <cp:revision>11</cp:revision>
  <dcterms:created xsi:type="dcterms:W3CDTF">2020-11-05T16:39:19Z</dcterms:created>
  <dcterms:modified xsi:type="dcterms:W3CDTF">2021-03-15T19:19:38Z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ies>
</file>