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7"/>
  </p:notesMasterIdLst>
  <p:sldIdLst>
    <p:sldId id="258" r:id="rId5"/>
    <p:sldId id="426" r:id="rId6"/>
    <p:sldId id="429" r:id="rId7"/>
    <p:sldId id="718" r:id="rId8"/>
    <p:sldId id="719" r:id="rId9"/>
    <p:sldId id="422" r:id="rId10"/>
    <p:sldId id="423" r:id="rId11"/>
    <p:sldId id="424" r:id="rId12"/>
    <p:sldId id="425" r:id="rId13"/>
    <p:sldId id="715" r:id="rId14"/>
    <p:sldId id="71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Scott" initials="JS" lastIdx="12" clrIdx="0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2" name="DeSantis, Candice" initials="DC" lastIdx="2" clrIdx="1">
    <p:extLst>
      <p:ext uri="{19B8F6BF-5375-455C-9EA6-DF929625EA0E}">
        <p15:presenceInfo xmlns:p15="http://schemas.microsoft.com/office/powerpoint/2012/main" userId="S::candice.desantis@tea.texas.gov::ebf7425b-4c1c-4725-9788-d1206430aedf" providerId="AD"/>
      </p:ext>
    </p:extLst>
  </p:cmAuthor>
  <p:cmAuthor id="3" name="Hanson, Terri" initials="HT" lastIdx="2" clrIdx="2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Terri" userId="a02fd813-d4f3-43fd-83dd-7393041517de" providerId="ADAL" clId="{21E15436-1AFB-4538-84A7-9891A1062F25}"/>
    <pc:docChg chg="custSel modSld">
      <pc:chgData name="Hanson, Terri" userId="a02fd813-d4f3-43fd-83dd-7393041517de" providerId="ADAL" clId="{21E15436-1AFB-4538-84A7-9891A1062F25}" dt="2021-03-12T13:04:15.136" v="6"/>
      <pc:docMkLst>
        <pc:docMk/>
      </pc:docMkLst>
      <pc:sldChg chg="modSp mod addCm modCm">
        <pc:chgData name="Hanson, Terri" userId="a02fd813-d4f3-43fd-83dd-7393041517de" providerId="ADAL" clId="{21E15436-1AFB-4538-84A7-9891A1062F25}" dt="2021-03-12T13:03:37.471" v="4" actId="20577"/>
        <pc:sldMkLst>
          <pc:docMk/>
          <pc:sldMk cId="1156989747" sldId="424"/>
        </pc:sldMkLst>
        <pc:spChg chg="mod">
          <ac:chgData name="Hanson, Terri" userId="a02fd813-d4f3-43fd-83dd-7393041517de" providerId="ADAL" clId="{21E15436-1AFB-4538-84A7-9891A1062F25}" dt="2021-03-12T13:03:37.471" v="4" actId="20577"/>
          <ac:spMkLst>
            <pc:docMk/>
            <pc:sldMk cId="1156989747" sldId="424"/>
            <ac:spMk id="4" creationId="{3F6CE2FE-F02B-461B-8C8F-E1DFA26F0ED4}"/>
          </ac:spMkLst>
        </pc:spChg>
      </pc:sldChg>
      <pc:sldChg chg="addCm modCm">
        <pc:chgData name="Hanson, Terri" userId="a02fd813-d4f3-43fd-83dd-7393041517de" providerId="ADAL" clId="{21E15436-1AFB-4538-84A7-9891A1062F25}" dt="2021-03-12T13:04:15.136" v="6"/>
        <pc:sldMkLst>
          <pc:docMk/>
          <pc:sldMk cId="3554381446" sldId="425"/>
        </pc:sldMkLst>
      </pc:sldChg>
    </pc:docChg>
  </pc:docChgLst>
  <pc:docChgLst>
    <pc:chgData name="Johnson, Scott" userId="bec97677-f0c6-4bfb-b610-83dc74061801" providerId="ADAL" clId="{CC3D9EBE-25A3-480E-A689-51644756F74C}"/>
    <pc:docChg chg="undo custSel addSld delSld modSld sldOrd">
      <pc:chgData name="Johnson, Scott" userId="bec97677-f0c6-4bfb-b610-83dc74061801" providerId="ADAL" clId="{CC3D9EBE-25A3-480E-A689-51644756F74C}" dt="2021-03-10T20:48:53.113" v="805" actId="1592"/>
      <pc:docMkLst>
        <pc:docMk/>
      </pc:docMkLst>
      <pc:sldChg chg="modSp mod addCm modCm">
        <pc:chgData name="Johnson, Scott" userId="bec97677-f0c6-4bfb-b610-83dc74061801" providerId="ADAL" clId="{CC3D9EBE-25A3-480E-A689-51644756F74C}" dt="2021-03-10T16:11:45.745" v="796" actId="1589"/>
        <pc:sldMkLst>
          <pc:docMk/>
          <pc:sldMk cId="367918000" sldId="258"/>
        </pc:sldMkLst>
        <pc:spChg chg="mod">
          <ac:chgData name="Johnson, Scott" userId="bec97677-f0c6-4bfb-b610-83dc74061801" providerId="ADAL" clId="{CC3D9EBE-25A3-480E-A689-51644756F74C}" dt="2021-03-08T20:37:54.074" v="4" actId="14100"/>
          <ac:spMkLst>
            <pc:docMk/>
            <pc:sldMk cId="367918000" sldId="258"/>
            <ac:spMk id="4" creationId="{D2D7CA18-B5E7-4D73-A8AF-3444E0331ADF}"/>
          </ac:spMkLst>
        </pc:spChg>
      </pc:sldChg>
      <pc:sldChg chg="add">
        <pc:chgData name="Johnson, Scott" userId="bec97677-f0c6-4bfb-b610-83dc74061801" providerId="ADAL" clId="{CC3D9EBE-25A3-480E-A689-51644756F74C}" dt="2021-03-08T20:41:04.310" v="62"/>
        <pc:sldMkLst>
          <pc:docMk/>
          <pc:sldMk cId="2972553045" sldId="277"/>
        </pc:sldMkLst>
      </pc:sldChg>
      <pc:sldChg chg="modSp del mod">
        <pc:chgData name="Johnson, Scott" userId="bec97677-f0c6-4bfb-b610-83dc74061801" providerId="ADAL" clId="{CC3D9EBE-25A3-480E-A689-51644756F74C}" dt="2021-03-08T20:40:14.206" v="55" actId="47"/>
        <pc:sldMkLst>
          <pc:docMk/>
          <pc:sldMk cId="2295506554" sldId="306"/>
        </pc:sldMkLst>
        <pc:spChg chg="mod">
          <ac:chgData name="Johnson, Scott" userId="bec97677-f0c6-4bfb-b610-83dc74061801" providerId="ADAL" clId="{CC3D9EBE-25A3-480E-A689-51644756F74C}" dt="2021-03-08T20:39:06.287" v="49" actId="255"/>
          <ac:spMkLst>
            <pc:docMk/>
            <pc:sldMk cId="2295506554" sldId="306"/>
            <ac:spMk id="4" creationId="{9F800888-D9B6-49F1-8B90-B7E4BB43ED5B}"/>
          </ac:spMkLst>
        </pc:spChg>
      </pc:sldChg>
      <pc:sldChg chg="modSp mod">
        <pc:chgData name="Johnson, Scott" userId="bec97677-f0c6-4bfb-b610-83dc74061801" providerId="ADAL" clId="{CC3D9EBE-25A3-480E-A689-51644756F74C}" dt="2021-03-09T15:11:37.205" v="781" actId="108"/>
        <pc:sldMkLst>
          <pc:docMk/>
          <pc:sldMk cId="2338831375" sldId="422"/>
        </pc:sldMkLst>
        <pc:spChg chg="mod">
          <ac:chgData name="Johnson, Scott" userId="bec97677-f0c6-4bfb-b610-83dc74061801" providerId="ADAL" clId="{CC3D9EBE-25A3-480E-A689-51644756F74C}" dt="2021-03-08T20:43:35.031" v="151" actId="20577"/>
          <ac:spMkLst>
            <pc:docMk/>
            <pc:sldMk cId="2338831375" sldId="422"/>
            <ac:spMk id="3" creationId="{06942845-BD5A-42C5-A5C4-13339DD507AB}"/>
          </ac:spMkLst>
        </pc:spChg>
        <pc:spChg chg="mod">
          <ac:chgData name="Johnson, Scott" userId="bec97677-f0c6-4bfb-b610-83dc74061801" providerId="ADAL" clId="{CC3D9EBE-25A3-480E-A689-51644756F74C}" dt="2021-03-09T15:11:37.205" v="781" actId="108"/>
          <ac:spMkLst>
            <pc:docMk/>
            <pc:sldMk cId="2338831375" sldId="422"/>
            <ac:spMk id="4" creationId="{3F6CE2FE-F02B-461B-8C8F-E1DFA26F0ED4}"/>
          </ac:spMkLst>
        </pc:spChg>
      </pc:sldChg>
      <pc:sldChg chg="modSp mod">
        <pc:chgData name="Johnson, Scott" userId="bec97677-f0c6-4bfb-b610-83dc74061801" providerId="ADAL" clId="{CC3D9EBE-25A3-480E-A689-51644756F74C}" dt="2021-03-09T15:03:55.751" v="549" actId="20577"/>
        <pc:sldMkLst>
          <pc:docMk/>
          <pc:sldMk cId="3348315535" sldId="423"/>
        </pc:sldMkLst>
        <pc:spChg chg="mod">
          <ac:chgData name="Johnson, Scott" userId="bec97677-f0c6-4bfb-b610-83dc74061801" providerId="ADAL" clId="{CC3D9EBE-25A3-480E-A689-51644756F74C}" dt="2021-03-08T20:43:43.371" v="152"/>
          <ac:spMkLst>
            <pc:docMk/>
            <pc:sldMk cId="3348315535" sldId="423"/>
            <ac:spMk id="3" creationId="{06942845-BD5A-42C5-A5C4-13339DD507AB}"/>
          </ac:spMkLst>
        </pc:spChg>
        <pc:spChg chg="mod">
          <ac:chgData name="Johnson, Scott" userId="bec97677-f0c6-4bfb-b610-83dc74061801" providerId="ADAL" clId="{CC3D9EBE-25A3-480E-A689-51644756F74C}" dt="2021-03-09T15:03:55.751" v="549" actId="20577"/>
          <ac:spMkLst>
            <pc:docMk/>
            <pc:sldMk cId="3348315535" sldId="423"/>
            <ac:spMk id="4" creationId="{3F6CE2FE-F02B-461B-8C8F-E1DFA26F0ED4}"/>
          </ac:spMkLst>
        </pc:spChg>
      </pc:sldChg>
      <pc:sldChg chg="modSp mod">
        <pc:chgData name="Johnson, Scott" userId="bec97677-f0c6-4bfb-b610-83dc74061801" providerId="ADAL" clId="{CC3D9EBE-25A3-480E-A689-51644756F74C}" dt="2021-03-09T15:12:14.239" v="786" actId="20577"/>
        <pc:sldMkLst>
          <pc:docMk/>
          <pc:sldMk cId="1156989747" sldId="424"/>
        </pc:sldMkLst>
        <pc:spChg chg="mod">
          <ac:chgData name="Johnson, Scott" userId="bec97677-f0c6-4bfb-b610-83dc74061801" providerId="ADAL" clId="{CC3D9EBE-25A3-480E-A689-51644756F74C}" dt="2021-03-08T20:43:48.171" v="153"/>
          <ac:spMkLst>
            <pc:docMk/>
            <pc:sldMk cId="1156989747" sldId="424"/>
            <ac:spMk id="3" creationId="{06942845-BD5A-42C5-A5C4-13339DD507AB}"/>
          </ac:spMkLst>
        </pc:spChg>
        <pc:spChg chg="mod">
          <ac:chgData name="Johnson, Scott" userId="bec97677-f0c6-4bfb-b610-83dc74061801" providerId="ADAL" clId="{CC3D9EBE-25A3-480E-A689-51644756F74C}" dt="2021-03-09T15:12:14.239" v="786" actId="20577"/>
          <ac:spMkLst>
            <pc:docMk/>
            <pc:sldMk cId="1156989747" sldId="424"/>
            <ac:spMk id="4" creationId="{3F6CE2FE-F02B-461B-8C8F-E1DFA26F0ED4}"/>
          </ac:spMkLst>
        </pc:spChg>
      </pc:sldChg>
      <pc:sldChg chg="modSp mod">
        <pc:chgData name="Johnson, Scott" userId="bec97677-f0c6-4bfb-b610-83dc74061801" providerId="ADAL" clId="{CC3D9EBE-25A3-480E-A689-51644756F74C}" dt="2021-03-09T15:10:02.022" v="736" actId="255"/>
        <pc:sldMkLst>
          <pc:docMk/>
          <pc:sldMk cId="3554381446" sldId="425"/>
        </pc:sldMkLst>
        <pc:spChg chg="mod">
          <ac:chgData name="Johnson, Scott" userId="bec97677-f0c6-4bfb-b610-83dc74061801" providerId="ADAL" clId="{CC3D9EBE-25A3-480E-A689-51644756F74C}" dt="2021-03-08T20:43:50.839" v="154"/>
          <ac:spMkLst>
            <pc:docMk/>
            <pc:sldMk cId="3554381446" sldId="425"/>
            <ac:spMk id="3" creationId="{06942845-BD5A-42C5-A5C4-13339DD507AB}"/>
          </ac:spMkLst>
        </pc:spChg>
        <pc:spChg chg="mod">
          <ac:chgData name="Johnson, Scott" userId="bec97677-f0c6-4bfb-b610-83dc74061801" providerId="ADAL" clId="{CC3D9EBE-25A3-480E-A689-51644756F74C}" dt="2021-03-09T15:10:02.022" v="736" actId="255"/>
          <ac:spMkLst>
            <pc:docMk/>
            <pc:sldMk cId="3554381446" sldId="425"/>
            <ac:spMk id="4" creationId="{3F6CE2FE-F02B-461B-8C8F-E1DFA26F0ED4}"/>
          </ac:spMkLst>
        </pc:spChg>
      </pc:sldChg>
      <pc:sldChg chg="modSp add mod addCm delCm modCm">
        <pc:chgData name="Johnson, Scott" userId="bec97677-f0c6-4bfb-b610-83dc74061801" providerId="ADAL" clId="{CC3D9EBE-25A3-480E-A689-51644756F74C}" dt="2021-03-10T16:10:56.028" v="795" actId="1592"/>
        <pc:sldMkLst>
          <pc:docMk/>
          <pc:sldMk cId="3422524317" sldId="426"/>
        </pc:sldMkLst>
        <pc:spChg chg="mod">
          <ac:chgData name="Johnson, Scott" userId="bec97677-f0c6-4bfb-b610-83dc74061801" providerId="ADAL" clId="{CC3D9EBE-25A3-480E-A689-51644756F74C}" dt="2021-03-08T20:57:30.747" v="369" actId="20577"/>
          <ac:spMkLst>
            <pc:docMk/>
            <pc:sldMk cId="3422524317" sldId="426"/>
            <ac:spMk id="4" creationId="{9F800888-D9B6-49F1-8B90-B7E4BB43ED5B}"/>
          </ac:spMkLst>
        </pc:spChg>
      </pc:sldChg>
      <pc:sldChg chg="modSp add del mod">
        <pc:chgData name="Johnson, Scott" userId="bec97677-f0c6-4bfb-b610-83dc74061801" providerId="ADAL" clId="{CC3D9EBE-25A3-480E-A689-51644756F74C}" dt="2021-03-08T20:43:02.010" v="102" actId="47"/>
        <pc:sldMkLst>
          <pc:docMk/>
          <pc:sldMk cId="1951442070" sldId="427"/>
        </pc:sldMkLst>
        <pc:spChg chg="mod">
          <ac:chgData name="Johnson, Scott" userId="bec97677-f0c6-4bfb-b610-83dc74061801" providerId="ADAL" clId="{CC3D9EBE-25A3-480E-A689-51644756F74C}" dt="2021-03-08T20:40:25.944" v="58" actId="113"/>
          <ac:spMkLst>
            <pc:docMk/>
            <pc:sldMk cId="1951442070" sldId="427"/>
            <ac:spMk id="4" creationId="{9F800888-D9B6-49F1-8B90-B7E4BB43ED5B}"/>
          </ac:spMkLst>
        </pc:spChg>
      </pc:sldChg>
      <pc:sldChg chg="modSp add del mod">
        <pc:chgData name="Johnson, Scott" userId="bec97677-f0c6-4bfb-b610-83dc74061801" providerId="ADAL" clId="{CC3D9EBE-25A3-480E-A689-51644756F74C}" dt="2021-03-08T20:54:54.283" v="328" actId="47"/>
        <pc:sldMkLst>
          <pc:docMk/>
          <pc:sldMk cId="4256056362" sldId="428"/>
        </pc:sldMkLst>
        <pc:spChg chg="mod">
          <ac:chgData name="Johnson, Scott" userId="bec97677-f0c6-4bfb-b610-83dc74061801" providerId="ADAL" clId="{CC3D9EBE-25A3-480E-A689-51644756F74C}" dt="2021-03-08T20:40:34.848" v="61" actId="113"/>
          <ac:spMkLst>
            <pc:docMk/>
            <pc:sldMk cId="4256056362" sldId="428"/>
            <ac:spMk id="4" creationId="{9F800888-D9B6-49F1-8B90-B7E4BB43ED5B}"/>
          </ac:spMkLst>
        </pc:spChg>
      </pc:sldChg>
      <pc:sldChg chg="modSp add mod">
        <pc:chgData name="Johnson, Scott" userId="bec97677-f0c6-4bfb-b610-83dc74061801" providerId="ADAL" clId="{CC3D9EBE-25A3-480E-A689-51644756F74C}" dt="2021-03-10T20:48:21.027" v="802" actId="113"/>
        <pc:sldMkLst>
          <pc:docMk/>
          <pc:sldMk cId="983167425" sldId="429"/>
        </pc:sldMkLst>
        <pc:spChg chg="mod">
          <ac:chgData name="Johnson, Scott" userId="bec97677-f0c6-4bfb-b610-83dc74061801" providerId="ADAL" clId="{CC3D9EBE-25A3-480E-A689-51644756F74C}" dt="2021-03-10T20:48:21.027" v="802" actId="113"/>
          <ac:spMkLst>
            <pc:docMk/>
            <pc:sldMk cId="983167425" sldId="429"/>
            <ac:spMk id="4" creationId="{9F800888-D9B6-49F1-8B90-B7E4BB43ED5B}"/>
          </ac:spMkLst>
        </pc:spChg>
      </pc:sldChg>
      <pc:sldChg chg="modSp add del mod">
        <pc:chgData name="Johnson, Scott" userId="bec97677-f0c6-4bfb-b610-83dc74061801" providerId="ADAL" clId="{CC3D9EBE-25A3-480E-A689-51644756F74C}" dt="2021-03-08T22:15:01.660" v="536" actId="47"/>
        <pc:sldMkLst>
          <pc:docMk/>
          <pc:sldMk cId="1514394103" sldId="430"/>
        </pc:sldMkLst>
        <pc:spChg chg="mod">
          <ac:chgData name="Johnson, Scott" userId="bec97677-f0c6-4bfb-b610-83dc74061801" providerId="ADAL" clId="{CC3D9EBE-25A3-480E-A689-51644756F74C}" dt="2021-03-08T20:58:12.539" v="427" actId="6549"/>
          <ac:spMkLst>
            <pc:docMk/>
            <pc:sldMk cId="1514394103" sldId="430"/>
            <ac:spMk id="4" creationId="{9F800888-D9B6-49F1-8B90-B7E4BB43ED5B}"/>
          </ac:spMkLst>
        </pc:spChg>
      </pc:sldChg>
      <pc:sldChg chg="modSp add del ord">
        <pc:chgData name="Johnson, Scott" userId="bec97677-f0c6-4bfb-b610-83dc74061801" providerId="ADAL" clId="{CC3D9EBE-25A3-480E-A689-51644756F74C}" dt="2021-03-08T20:48:52.659" v="220" actId="47"/>
        <pc:sldMkLst>
          <pc:docMk/>
          <pc:sldMk cId="2413432096" sldId="714"/>
        </pc:sldMkLst>
        <pc:spChg chg="mod">
          <ac:chgData name="Johnson, Scott" userId="bec97677-f0c6-4bfb-b610-83dc74061801" providerId="ADAL" clId="{CC3D9EBE-25A3-480E-A689-51644756F74C}" dt="2021-03-08T20:44:09.690" v="155"/>
          <ac:spMkLst>
            <pc:docMk/>
            <pc:sldMk cId="2413432096" sldId="714"/>
            <ac:spMk id="7" creationId="{ECF38E4B-B2D8-44FA-AB39-95523CF9E86B}"/>
          </ac:spMkLst>
        </pc:spChg>
      </pc:sldChg>
      <pc:sldChg chg="addSp delSp modSp add mod addCm delCm modCm">
        <pc:chgData name="Johnson, Scott" userId="bec97677-f0c6-4bfb-b610-83dc74061801" providerId="ADAL" clId="{CC3D9EBE-25A3-480E-A689-51644756F74C}" dt="2021-03-09T15:13:02.290" v="788" actId="1592"/>
        <pc:sldMkLst>
          <pc:docMk/>
          <pc:sldMk cId="3144665199" sldId="715"/>
        </pc:sldMkLst>
        <pc:spChg chg="mod">
          <ac:chgData name="Johnson, Scott" userId="bec97677-f0c6-4bfb-b610-83dc74061801" providerId="ADAL" clId="{CC3D9EBE-25A3-480E-A689-51644756F74C}" dt="2021-03-08T20:44:30.510" v="182" actId="20577"/>
          <ac:spMkLst>
            <pc:docMk/>
            <pc:sldMk cId="3144665199" sldId="715"/>
            <ac:spMk id="3" creationId="{06942845-BD5A-42C5-A5C4-13339DD507AB}"/>
          </ac:spMkLst>
        </pc:spChg>
        <pc:spChg chg="del mod">
          <ac:chgData name="Johnson, Scott" userId="bec97677-f0c6-4bfb-b610-83dc74061801" providerId="ADAL" clId="{CC3D9EBE-25A3-480E-A689-51644756F74C}" dt="2021-03-08T20:44:59.496" v="187" actId="3680"/>
          <ac:spMkLst>
            <pc:docMk/>
            <pc:sldMk cId="3144665199" sldId="715"/>
            <ac:spMk id="4" creationId="{3F6CE2FE-F02B-461B-8C8F-E1DFA26F0ED4}"/>
          </ac:spMkLst>
        </pc:spChg>
        <pc:graphicFrameChg chg="add mod ord modGraphic">
          <ac:chgData name="Johnson, Scott" userId="bec97677-f0c6-4bfb-b610-83dc74061801" providerId="ADAL" clId="{CC3D9EBE-25A3-480E-A689-51644756F74C}" dt="2021-03-08T20:48:33.274" v="219" actId="14734"/>
          <ac:graphicFrameMkLst>
            <pc:docMk/>
            <pc:sldMk cId="3144665199" sldId="715"/>
            <ac:graphicFrameMk id="2" creationId="{5E993D10-14D7-4E43-B624-121D68D6745E}"/>
          </ac:graphicFrameMkLst>
        </pc:graphicFrameChg>
      </pc:sldChg>
      <pc:sldChg chg="modSp add mod addCm delCm modCm">
        <pc:chgData name="Johnson, Scott" userId="bec97677-f0c6-4bfb-b610-83dc74061801" providerId="ADAL" clId="{CC3D9EBE-25A3-480E-A689-51644756F74C}" dt="2021-03-09T15:12:58.664" v="787" actId="1592"/>
        <pc:sldMkLst>
          <pc:docMk/>
          <pc:sldMk cId="978257869" sldId="716"/>
        </pc:sldMkLst>
        <pc:graphicFrameChg chg="mod modGraphic">
          <ac:chgData name="Johnson, Scott" userId="bec97677-f0c6-4bfb-b610-83dc74061801" providerId="ADAL" clId="{CC3D9EBE-25A3-480E-A689-51644756F74C}" dt="2021-03-08T20:54:35.554" v="326" actId="20577"/>
          <ac:graphicFrameMkLst>
            <pc:docMk/>
            <pc:sldMk cId="978257869" sldId="716"/>
            <ac:graphicFrameMk id="2" creationId="{5E993D10-14D7-4E43-B624-121D68D6745E}"/>
          </ac:graphicFrameMkLst>
        </pc:graphicFrameChg>
      </pc:sldChg>
      <pc:sldChg chg="modSp add del mod">
        <pc:chgData name="Johnson, Scott" userId="bec97677-f0c6-4bfb-b610-83dc74061801" providerId="ADAL" clId="{CC3D9EBE-25A3-480E-A689-51644756F74C}" dt="2021-03-08T20:56:26.460" v="342" actId="47"/>
        <pc:sldMkLst>
          <pc:docMk/>
          <pc:sldMk cId="624730918" sldId="717"/>
        </pc:sldMkLst>
        <pc:spChg chg="mod">
          <ac:chgData name="Johnson, Scott" userId="bec97677-f0c6-4bfb-b610-83dc74061801" providerId="ADAL" clId="{CC3D9EBE-25A3-480E-A689-51644756F74C}" dt="2021-03-08T20:56:07.638" v="336" actId="20577"/>
          <ac:spMkLst>
            <pc:docMk/>
            <pc:sldMk cId="624730918" sldId="717"/>
            <ac:spMk id="3" creationId="{06942845-BD5A-42C5-A5C4-13339DD507AB}"/>
          </ac:spMkLst>
        </pc:spChg>
      </pc:sldChg>
      <pc:sldChg chg="modSp add mod addCm delCm modCm">
        <pc:chgData name="Johnson, Scott" userId="bec97677-f0c6-4bfb-b610-83dc74061801" providerId="ADAL" clId="{CC3D9EBE-25A3-480E-A689-51644756F74C}" dt="2021-03-10T20:48:53.113" v="805" actId="1592"/>
        <pc:sldMkLst>
          <pc:docMk/>
          <pc:sldMk cId="259371767" sldId="718"/>
        </pc:sldMkLst>
        <pc:spChg chg="mod">
          <ac:chgData name="Johnson, Scott" userId="bec97677-f0c6-4bfb-b610-83dc74061801" providerId="ADAL" clId="{CC3D9EBE-25A3-480E-A689-51644756F74C}" dt="2021-03-08T20:56:23.742" v="341" actId="20577"/>
          <ac:spMkLst>
            <pc:docMk/>
            <pc:sldMk cId="259371767" sldId="718"/>
            <ac:spMk id="3" creationId="{06942845-BD5A-42C5-A5C4-13339DD507AB}"/>
          </ac:spMkLst>
        </pc:spChg>
        <pc:spChg chg="mod">
          <ac:chgData name="Johnson, Scott" userId="bec97677-f0c6-4bfb-b610-83dc74061801" providerId="ADAL" clId="{CC3D9EBE-25A3-480E-A689-51644756F74C}" dt="2021-03-08T21:02:37.641" v="531" actId="20577"/>
          <ac:spMkLst>
            <pc:docMk/>
            <pc:sldMk cId="259371767" sldId="718"/>
            <ac:spMk id="4" creationId="{3F6CE2FE-F02B-461B-8C8F-E1DFA26F0ED4}"/>
          </ac:spMkLst>
        </pc:spChg>
      </pc:sldChg>
      <pc:sldChg chg="modSp add mod">
        <pc:chgData name="Johnson, Scott" userId="bec97677-f0c6-4bfb-b610-83dc74061801" providerId="ADAL" clId="{CC3D9EBE-25A3-480E-A689-51644756F74C}" dt="2021-03-10T20:48:44.032" v="804" actId="113"/>
        <pc:sldMkLst>
          <pc:docMk/>
          <pc:sldMk cId="4046301580" sldId="719"/>
        </pc:sldMkLst>
        <pc:spChg chg="mod">
          <ac:chgData name="Johnson, Scott" userId="bec97677-f0c6-4bfb-b610-83dc74061801" providerId="ADAL" clId="{CC3D9EBE-25A3-480E-A689-51644756F74C}" dt="2021-03-10T20:48:44.032" v="804" actId="113"/>
          <ac:spMkLst>
            <pc:docMk/>
            <pc:sldMk cId="4046301580" sldId="719"/>
            <ac:spMk id="4" creationId="{9F800888-D9B6-49F1-8B90-B7E4BB43ED5B}"/>
          </ac:spMkLst>
        </pc:spChg>
      </pc:sldChg>
    </pc:docChg>
  </pc:docChgLst>
  <pc:docChgLst>
    <pc:chgData name="DeSantis, Candice" userId="S::candice.desantis@tea.texas.gov::ebf7425b-4c1c-4725-9788-d1206430aedf" providerId="AD" clId="Web-{CB624282-8849-D205-06F6-CB1070D7E115}"/>
    <pc:docChg chg="modSld">
      <pc:chgData name="DeSantis, Candice" userId="S::candice.desantis@tea.texas.gov::ebf7425b-4c1c-4725-9788-d1206430aedf" providerId="AD" clId="Web-{CB624282-8849-D205-06F6-CB1070D7E115}" dt="2021-03-12T15:02:29.953" v="12" actId="20577"/>
      <pc:docMkLst>
        <pc:docMk/>
      </pc:docMkLst>
      <pc:sldChg chg="modSp">
        <pc:chgData name="DeSantis, Candice" userId="S::candice.desantis@tea.texas.gov::ebf7425b-4c1c-4725-9788-d1206430aedf" providerId="AD" clId="Web-{CB624282-8849-D205-06F6-CB1070D7E115}" dt="2021-03-12T15:01:56.062" v="6" actId="20577"/>
        <pc:sldMkLst>
          <pc:docMk/>
          <pc:sldMk cId="1156989747" sldId="424"/>
        </pc:sldMkLst>
        <pc:spChg chg="mod">
          <ac:chgData name="DeSantis, Candice" userId="S::candice.desantis@tea.texas.gov::ebf7425b-4c1c-4725-9788-d1206430aedf" providerId="AD" clId="Web-{CB624282-8849-D205-06F6-CB1070D7E115}" dt="2021-03-12T15:01:56.062" v="6" actId="20577"/>
          <ac:spMkLst>
            <pc:docMk/>
            <pc:sldMk cId="1156989747" sldId="424"/>
            <ac:spMk id="4" creationId="{3F6CE2FE-F02B-461B-8C8F-E1DFA26F0ED4}"/>
          </ac:spMkLst>
        </pc:spChg>
      </pc:sldChg>
      <pc:sldChg chg="modSp">
        <pc:chgData name="DeSantis, Candice" userId="S::candice.desantis@tea.texas.gov::ebf7425b-4c1c-4725-9788-d1206430aedf" providerId="AD" clId="Web-{CB624282-8849-D205-06F6-CB1070D7E115}" dt="2021-03-12T15:02:29.953" v="12" actId="20577"/>
        <pc:sldMkLst>
          <pc:docMk/>
          <pc:sldMk cId="3554381446" sldId="425"/>
        </pc:sldMkLst>
        <pc:spChg chg="mod">
          <ac:chgData name="DeSantis, Candice" userId="S::candice.desantis@tea.texas.gov::ebf7425b-4c1c-4725-9788-d1206430aedf" providerId="AD" clId="Web-{CB624282-8849-D205-06F6-CB1070D7E115}" dt="2021-03-12T15:02:29.953" v="12" actId="20577"/>
          <ac:spMkLst>
            <pc:docMk/>
            <pc:sldMk cId="3554381446" sldId="425"/>
            <ac:spMk id="4" creationId="{3F6CE2FE-F02B-461B-8C8F-E1DFA26F0ED4}"/>
          </ac:spMkLst>
        </pc:spChg>
      </pc:sldChg>
    </pc:docChg>
  </pc:docChgLst>
  <pc:docChgLst>
    <pc:chgData name="DeSantis, Candice" userId="S::candice.desantis@tea.texas.gov::ebf7425b-4c1c-4725-9788-d1206430aedf" providerId="AD" clId="Web-{551436D3-81D2-60C5-563C-674CD957B75D}"/>
    <pc:docChg chg="">
      <pc:chgData name="DeSantis, Candice" userId="S::candice.desantis@tea.texas.gov::ebf7425b-4c1c-4725-9788-d1206430aedf" providerId="AD" clId="Web-{551436D3-81D2-60C5-563C-674CD957B75D}" dt="2021-03-10T16:53:39.677" v="0"/>
      <pc:docMkLst>
        <pc:docMk/>
      </pc:docMkLst>
      <pc:sldChg chg="addCm">
        <pc:chgData name="DeSantis, Candice" userId="S::candice.desantis@tea.texas.gov::ebf7425b-4c1c-4725-9788-d1206430aedf" providerId="AD" clId="Web-{551436D3-81D2-60C5-563C-674CD957B75D}" dt="2021-03-10T16:53:39.677" v="0"/>
        <pc:sldMkLst>
          <pc:docMk/>
          <pc:sldMk cId="259371767" sldId="718"/>
        </pc:sldMkLst>
      </pc:sldChg>
    </pc:docChg>
  </pc:docChgLst>
  <pc:docChgLst>
    <pc:chgData name="Johnson, Scott" userId="S::scott.johnson@tea.texas.gov::bec97677-f0c6-4bfb-b610-83dc74061801" providerId="AD" clId="Web-{6CD6781A-000E-98CC-65F4-1CC14FD07113}"/>
    <pc:docChg chg="">
      <pc:chgData name="Johnson, Scott" userId="S::scott.johnson@tea.texas.gov::bec97677-f0c6-4bfb-b610-83dc74061801" providerId="AD" clId="Web-{6CD6781A-000E-98CC-65F4-1CC14FD07113}" dt="2021-03-10T20:47:40.957" v="1"/>
      <pc:docMkLst>
        <pc:docMk/>
      </pc:docMkLst>
      <pc:sldChg chg="delCm">
        <pc:chgData name="Johnson, Scott" userId="S::scott.johnson@tea.texas.gov::bec97677-f0c6-4bfb-b610-83dc74061801" providerId="AD" clId="Web-{6CD6781A-000E-98CC-65F4-1CC14FD07113}" dt="2021-03-10T20:47:40.957" v="1"/>
        <pc:sldMkLst>
          <pc:docMk/>
          <pc:sldMk cId="367918000" sldId="258"/>
        </pc:sldMkLst>
      </pc:sldChg>
      <pc:sldChg chg="addCm">
        <pc:chgData name="Johnson, Scott" userId="S::scott.johnson@tea.texas.gov::bec97677-f0c6-4bfb-b610-83dc74061801" providerId="AD" clId="Web-{6CD6781A-000E-98CC-65F4-1CC14FD07113}" dt="2021-03-10T20:47:29.973" v="0"/>
        <pc:sldMkLst>
          <pc:docMk/>
          <pc:sldMk cId="259371767" sldId="718"/>
        </pc:sldMkLst>
      </pc:sldChg>
    </pc:docChg>
  </pc:docChgLst>
  <pc:docChgLst>
    <pc:chgData name="DeSantis, Candice" userId="ebf7425b-4c1c-4725-9788-d1206430aedf" providerId="ADAL" clId="{07D4B8A8-80F7-4BF1-8BEC-6EEDA92CD9E5}"/>
    <pc:docChg chg="delSld modSld">
      <pc:chgData name="DeSantis, Candice" userId="ebf7425b-4c1c-4725-9788-d1206430aedf" providerId="ADAL" clId="{07D4B8A8-80F7-4BF1-8BEC-6EEDA92CD9E5}" dt="2021-03-10T19:10:59.250" v="445" actId="20577"/>
      <pc:docMkLst>
        <pc:docMk/>
      </pc:docMkLst>
      <pc:sldChg chg="modSp mod">
        <pc:chgData name="DeSantis, Candice" userId="ebf7425b-4c1c-4725-9788-d1206430aedf" providerId="ADAL" clId="{07D4B8A8-80F7-4BF1-8BEC-6EEDA92CD9E5}" dt="2021-03-08T20:26:47.299" v="90" actId="20577"/>
        <pc:sldMkLst>
          <pc:docMk/>
          <pc:sldMk cId="367918000" sldId="258"/>
        </pc:sldMkLst>
        <pc:spChg chg="mod">
          <ac:chgData name="DeSantis, Candice" userId="ebf7425b-4c1c-4725-9788-d1206430aedf" providerId="ADAL" clId="{07D4B8A8-80F7-4BF1-8BEC-6EEDA92CD9E5}" dt="2021-03-08T20:26:47.299" v="90" actId="20577"/>
          <ac:spMkLst>
            <pc:docMk/>
            <pc:sldMk cId="367918000" sldId="258"/>
            <ac:spMk id="4" creationId="{D2D7CA18-B5E7-4D73-A8AF-3444E0331ADF}"/>
          </ac:spMkLst>
        </pc:spChg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3147609828" sldId="268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1128624508" sldId="269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4283534379" sldId="270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2321181180" sldId="271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1057026021" sldId="274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4001767812" sldId="275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213599225" sldId="276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2972553045" sldId="277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4061703713" sldId="280"/>
        </pc:sldMkLst>
      </pc:sldChg>
      <pc:sldChg chg="modSp mod">
        <pc:chgData name="DeSantis, Candice" userId="ebf7425b-4c1c-4725-9788-d1206430aedf" providerId="ADAL" clId="{07D4B8A8-80F7-4BF1-8BEC-6EEDA92CD9E5}" dt="2021-03-08T20:26:37.298" v="62" actId="403"/>
        <pc:sldMkLst>
          <pc:docMk/>
          <pc:sldMk cId="2295506554" sldId="306"/>
        </pc:sldMkLst>
        <pc:spChg chg="mod">
          <ac:chgData name="DeSantis, Candice" userId="ebf7425b-4c1c-4725-9788-d1206430aedf" providerId="ADAL" clId="{07D4B8A8-80F7-4BF1-8BEC-6EEDA92CD9E5}" dt="2021-03-08T20:26:37.298" v="62" actId="403"/>
          <ac:spMkLst>
            <pc:docMk/>
            <pc:sldMk cId="2295506554" sldId="306"/>
            <ac:spMk id="4" creationId="{9F800888-D9B6-49F1-8B90-B7E4BB43ED5B}"/>
          </ac:spMkLst>
        </pc:spChg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2618998537" sldId="360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1159109592" sldId="361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3529641639" sldId="362"/>
        </pc:sldMkLst>
      </pc:sldChg>
      <pc:sldChg chg="del">
        <pc:chgData name="DeSantis, Candice" userId="ebf7425b-4c1c-4725-9788-d1206430aedf" providerId="ADAL" clId="{07D4B8A8-80F7-4BF1-8BEC-6EEDA92CD9E5}" dt="2021-03-08T20:25:20.501" v="3" actId="47"/>
        <pc:sldMkLst>
          <pc:docMk/>
          <pc:sldMk cId="2396830660" sldId="363"/>
        </pc:sldMkLst>
      </pc:sldChg>
      <pc:sldChg chg="del">
        <pc:chgData name="DeSantis, Candice" userId="ebf7425b-4c1c-4725-9788-d1206430aedf" providerId="ADAL" clId="{07D4B8A8-80F7-4BF1-8BEC-6EEDA92CD9E5}" dt="2021-03-08T20:25:20.501" v="3" actId="47"/>
        <pc:sldMkLst>
          <pc:docMk/>
          <pc:sldMk cId="1520874073" sldId="364"/>
        </pc:sldMkLst>
      </pc:sldChg>
      <pc:sldChg chg="del">
        <pc:chgData name="DeSantis, Candice" userId="ebf7425b-4c1c-4725-9788-d1206430aedf" providerId="ADAL" clId="{07D4B8A8-80F7-4BF1-8BEC-6EEDA92CD9E5}" dt="2021-03-08T20:25:20.501" v="3" actId="47"/>
        <pc:sldMkLst>
          <pc:docMk/>
          <pc:sldMk cId="1232863992" sldId="365"/>
        </pc:sldMkLst>
      </pc:sldChg>
      <pc:sldChg chg="del">
        <pc:chgData name="DeSantis, Candice" userId="ebf7425b-4c1c-4725-9788-d1206430aedf" providerId="ADAL" clId="{07D4B8A8-80F7-4BF1-8BEC-6EEDA92CD9E5}" dt="2021-03-08T20:25:10.136" v="1" actId="47"/>
        <pc:sldMkLst>
          <pc:docMk/>
          <pc:sldMk cId="3398038895" sldId="366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2743685347" sldId="368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366468000" sldId="377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665564409" sldId="378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058112478" sldId="379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713351960" sldId="382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62756202" sldId="383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133183105" sldId="384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190553015" sldId="385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220867760" sldId="386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486842791" sldId="387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736366054" sldId="388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865757230" sldId="389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834010077" sldId="390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070399470" sldId="391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723803177" sldId="392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740528395" sldId="393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238934965" sldId="394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332666779" sldId="395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422387546" sldId="396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140277198" sldId="397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239627065" sldId="398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601179147" sldId="399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253786157" sldId="400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152463500" sldId="401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251602034" sldId="402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540298518" sldId="403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801100830" sldId="404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79178682" sldId="405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168920641" sldId="406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505070438" sldId="407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132202549" sldId="408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352893519" sldId="409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045792411" sldId="410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16266090" sldId="411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7398558" sldId="412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081859437" sldId="413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074524558" sldId="414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91204201" sldId="415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008181884" sldId="416"/>
        </pc:sldMkLst>
      </pc:sldChg>
      <pc:sldChg chg="del">
        <pc:chgData name="DeSantis, Candice" userId="ebf7425b-4c1c-4725-9788-d1206430aedf" providerId="ADAL" clId="{07D4B8A8-80F7-4BF1-8BEC-6EEDA92CD9E5}" dt="2021-03-08T20:25:20.501" v="3" actId="47"/>
        <pc:sldMkLst>
          <pc:docMk/>
          <pc:sldMk cId="3572721600" sldId="417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706530751" sldId="419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4243525452" sldId="420"/>
        </pc:sldMkLst>
      </pc:sldChg>
      <pc:sldChg chg="del">
        <pc:chgData name="DeSantis, Candice" userId="ebf7425b-4c1c-4725-9788-d1206430aedf" providerId="ADAL" clId="{07D4B8A8-80F7-4BF1-8BEC-6EEDA92CD9E5}" dt="2021-03-08T20:25:14.242" v="2" actId="47"/>
        <pc:sldMkLst>
          <pc:docMk/>
          <pc:sldMk cId="2116547183" sldId="421"/>
        </pc:sldMkLst>
      </pc:sldChg>
      <pc:sldChg chg="del">
        <pc:chgData name="DeSantis, Candice" userId="ebf7425b-4c1c-4725-9788-d1206430aedf" providerId="ADAL" clId="{07D4B8A8-80F7-4BF1-8BEC-6EEDA92CD9E5}" dt="2021-03-08T20:25:33.107" v="4" actId="47"/>
        <pc:sldMkLst>
          <pc:docMk/>
          <pc:sldMk cId="1597815067" sldId="426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680283726" sldId="427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366841436" sldId="428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868797854" sldId="429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919725914" sldId="430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3354224652" sldId="431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745982484" sldId="432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1781107240" sldId="433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437663135" sldId="434"/>
        </pc:sldMkLst>
      </pc:sldChg>
      <pc:sldChg chg="del">
        <pc:chgData name="DeSantis, Candice" userId="ebf7425b-4c1c-4725-9788-d1206430aedf" providerId="ADAL" clId="{07D4B8A8-80F7-4BF1-8BEC-6EEDA92CD9E5}" dt="2021-03-08T20:24:58.404" v="0" actId="47"/>
        <pc:sldMkLst>
          <pc:docMk/>
          <pc:sldMk cId="2879434352" sldId="435"/>
        </pc:sldMkLst>
      </pc:sldChg>
      <pc:sldChg chg="del">
        <pc:chgData name="DeSantis, Candice" userId="ebf7425b-4c1c-4725-9788-d1206430aedf" providerId="ADAL" clId="{07D4B8A8-80F7-4BF1-8BEC-6EEDA92CD9E5}" dt="2021-03-08T20:25:10.136" v="1" actId="47"/>
        <pc:sldMkLst>
          <pc:docMk/>
          <pc:sldMk cId="2201216966" sldId="436"/>
        </pc:sldMkLst>
      </pc:sldChg>
      <pc:sldChg chg="del">
        <pc:chgData name="DeSantis, Candice" userId="ebf7425b-4c1c-4725-9788-d1206430aedf" providerId="ADAL" clId="{07D4B8A8-80F7-4BF1-8BEC-6EEDA92CD9E5}" dt="2021-03-08T20:25:10.136" v="1" actId="47"/>
        <pc:sldMkLst>
          <pc:docMk/>
          <pc:sldMk cId="2454277009" sldId="437"/>
        </pc:sldMkLst>
      </pc:sldChg>
      <pc:sldChg chg="del">
        <pc:chgData name="DeSantis, Candice" userId="ebf7425b-4c1c-4725-9788-d1206430aedf" providerId="ADAL" clId="{07D4B8A8-80F7-4BF1-8BEC-6EEDA92CD9E5}" dt="2021-03-08T20:25:10.136" v="1" actId="47"/>
        <pc:sldMkLst>
          <pc:docMk/>
          <pc:sldMk cId="4024582336" sldId="438"/>
        </pc:sldMkLst>
      </pc:sldChg>
      <pc:sldChg chg="modSp mod">
        <pc:chgData name="DeSantis, Candice" userId="ebf7425b-4c1c-4725-9788-d1206430aedf" providerId="ADAL" clId="{07D4B8A8-80F7-4BF1-8BEC-6EEDA92CD9E5}" dt="2021-03-10T19:10:59.250" v="445" actId="20577"/>
        <pc:sldMkLst>
          <pc:docMk/>
          <pc:sldMk cId="259371767" sldId="718"/>
        </pc:sldMkLst>
        <pc:spChg chg="mod">
          <ac:chgData name="DeSantis, Candice" userId="ebf7425b-4c1c-4725-9788-d1206430aedf" providerId="ADAL" clId="{07D4B8A8-80F7-4BF1-8BEC-6EEDA92CD9E5}" dt="2021-03-10T19:10:59.250" v="445" actId="20577"/>
          <ac:spMkLst>
            <pc:docMk/>
            <pc:sldMk cId="259371767" sldId="718"/>
            <ac:spMk id="4" creationId="{3F6CE2FE-F02B-461B-8C8F-E1DFA26F0ED4}"/>
          </ac:spMkLst>
        </pc:spChg>
      </pc:sldChg>
    </pc:docChg>
  </pc:docChgLst>
  <pc:docChgLst>
    <pc:chgData name="Jamie Muffoletto" userId="daf1e3c6-8137-448a-b141-d23049d419b5" providerId="ADAL" clId="{6CE78858-E325-4501-B6AF-5660C39507C5}"/>
    <pc:docChg chg="custSel">
      <pc:chgData name="Jamie Muffoletto" userId="daf1e3c6-8137-448a-b141-d23049d419b5" providerId="ADAL" clId="{6CE78858-E325-4501-B6AF-5660C39507C5}" dt="2021-03-15T19:22:48.457" v="1" actId="1592"/>
      <pc:docMkLst>
        <pc:docMk/>
      </pc:docMkLst>
      <pc:sldChg chg="delCm">
        <pc:chgData name="Jamie Muffoletto" userId="daf1e3c6-8137-448a-b141-d23049d419b5" providerId="ADAL" clId="{6CE78858-E325-4501-B6AF-5660C39507C5}" dt="2021-03-15T19:22:45.316" v="0" actId="1592"/>
        <pc:sldMkLst>
          <pc:docMk/>
          <pc:sldMk cId="1156989747" sldId="424"/>
        </pc:sldMkLst>
      </pc:sldChg>
      <pc:sldChg chg="delCm">
        <pc:chgData name="Jamie Muffoletto" userId="daf1e3c6-8137-448a-b141-d23049d419b5" providerId="ADAL" clId="{6CE78858-E325-4501-B6AF-5660C39507C5}" dt="2021-03-15T19:22:48.457" v="1" actId="1592"/>
        <pc:sldMkLst>
          <pc:docMk/>
          <pc:sldMk cId="3554381446" sldId="425"/>
        </pc:sldMkLst>
      </pc:sldChg>
    </pc:docChg>
  </pc:docChgLst>
  <pc:docChgLst>
    <pc:chgData name="DeSantis, Candice" userId="S::candice.desantis@tea.texas.gov::ebf7425b-4c1c-4725-9788-d1206430aedf" providerId="AD" clId="Web-{555EB29F-C087-0000-A2CF-D1E0D08F9750}"/>
    <pc:docChg chg="modSld">
      <pc:chgData name="DeSantis, Candice" userId="S::candice.desantis@tea.texas.gov::ebf7425b-4c1c-4725-9788-d1206430aedf" providerId="AD" clId="Web-{555EB29F-C087-0000-A2CF-D1E0D08F9750}" dt="2021-03-08T21:28:00.782" v="20"/>
      <pc:docMkLst>
        <pc:docMk/>
      </pc:docMkLst>
      <pc:sldChg chg="modSp">
        <pc:chgData name="DeSantis, Candice" userId="S::candice.desantis@tea.texas.gov::ebf7425b-4c1c-4725-9788-d1206430aedf" providerId="AD" clId="Web-{555EB29F-C087-0000-A2CF-D1E0D08F9750}" dt="2021-03-08T21:23:48.212" v="1" actId="20577"/>
        <pc:sldMkLst>
          <pc:docMk/>
          <pc:sldMk cId="1514394103" sldId="430"/>
        </pc:sldMkLst>
        <pc:spChg chg="mod">
          <ac:chgData name="DeSantis, Candice" userId="S::candice.desantis@tea.texas.gov::ebf7425b-4c1c-4725-9788-d1206430aedf" providerId="AD" clId="Web-{555EB29F-C087-0000-A2CF-D1E0D08F9750}" dt="2021-03-08T21:23:48.212" v="1" actId="20577"/>
          <ac:spMkLst>
            <pc:docMk/>
            <pc:sldMk cId="1514394103" sldId="430"/>
            <ac:spMk id="4" creationId="{9F800888-D9B6-49F1-8B90-B7E4BB43ED5B}"/>
          </ac:spMkLst>
        </pc:spChg>
      </pc:sldChg>
      <pc:sldChg chg="modSp addCm">
        <pc:chgData name="DeSantis, Candice" userId="S::candice.desantis@tea.texas.gov::ebf7425b-4c1c-4725-9788-d1206430aedf" providerId="AD" clId="Web-{555EB29F-C087-0000-A2CF-D1E0D08F9750}" dt="2021-03-08T21:28:00.782" v="20"/>
        <pc:sldMkLst>
          <pc:docMk/>
          <pc:sldMk cId="978257869" sldId="716"/>
        </pc:sldMkLst>
        <pc:graphicFrameChg chg="mod modGraphic">
          <ac:chgData name="DeSantis, Candice" userId="S::candice.desantis@tea.texas.gov::ebf7425b-4c1c-4725-9788-d1206430aedf" providerId="AD" clId="Web-{555EB29F-C087-0000-A2CF-D1E0D08F9750}" dt="2021-03-08T21:27:34.484" v="19"/>
          <ac:graphicFrameMkLst>
            <pc:docMk/>
            <pc:sldMk cId="978257869" sldId="716"/>
            <ac:graphicFrameMk id="2" creationId="{5E993D10-14D7-4E43-B624-121D68D6745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7CA18-B5E7-4D73-A8AF-3444E0331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819" y="3875964"/>
            <a:ext cx="7505067" cy="2389625"/>
          </a:xfrm>
        </p:spPr>
        <p:txBody>
          <a:bodyPr/>
          <a:lstStyle/>
          <a:p>
            <a:r>
              <a:rPr lang="en-US"/>
              <a:t>TSDS Release Schedule</a:t>
            </a:r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COLLECTION DUE DATES</a:t>
            </a: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E993D10-14D7-4E43-B624-121D68D67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515566"/>
              </p:ext>
            </p:extLst>
          </p:nvPr>
        </p:nvGraphicFramePr>
        <p:xfrm>
          <a:off x="2347912" y="1495425"/>
          <a:ext cx="8031121" cy="418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9174">
                  <a:extLst>
                    <a:ext uri="{9D8B030D-6E8A-4147-A177-3AD203B41FA5}">
                      <a16:colId xmlns:a16="http://schemas.microsoft.com/office/drawing/2014/main" val="2363644377"/>
                    </a:ext>
                  </a:extLst>
                </a:gridCol>
                <a:gridCol w="2671947">
                  <a:extLst>
                    <a:ext uri="{9D8B030D-6E8A-4147-A177-3AD203B41FA5}">
                      <a16:colId xmlns:a16="http://schemas.microsoft.com/office/drawing/2014/main" val="657900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 Roster Fall submission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October 21,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1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Charter School Waitlist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October 29,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5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Fall 1st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December 2,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Fall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January 20,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81975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Midyear 1st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January 27,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2325071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ECDS Kindergarten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January 27,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282980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Midyear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February 10,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6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SPPI-14 submission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February 17,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2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 Roster Winter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March 31,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3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66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COLLECTION DUE DATES</a:t>
            </a: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E993D10-14D7-4E43-B624-121D68D67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927606"/>
              </p:ext>
            </p:extLst>
          </p:nvPr>
        </p:nvGraphicFramePr>
        <p:xfrm>
          <a:off x="2347912" y="1495425"/>
          <a:ext cx="8363631" cy="4640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1058">
                  <a:extLst>
                    <a:ext uri="{9D8B030D-6E8A-4147-A177-3AD203B41FA5}">
                      <a16:colId xmlns:a16="http://schemas.microsoft.com/office/drawing/2014/main" val="2363644377"/>
                    </a:ext>
                  </a:extLst>
                </a:gridCol>
                <a:gridCol w="2782573">
                  <a:extLst>
                    <a:ext uri="{9D8B030D-6E8A-4147-A177-3AD203B41FA5}">
                      <a16:colId xmlns:a16="http://schemas.microsoft.com/office/drawing/2014/main" val="657900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1st submission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16,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1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ECDS Prekindergarten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23,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5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ECDS Private Prekindergarten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23,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Special Education Language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23,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81975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resubmission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July 21,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2325071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RF Tracker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July 21,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0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Child Find submission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July 28,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7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year-round LEAs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August 18,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6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Extended Year 1st submission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August 25,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83592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Extended Year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September 15,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3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57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725864"/>
            <a:ext cx="10623762" cy="5458120"/>
          </a:xfrm>
        </p:spPr>
        <p:txBody>
          <a:bodyPr lIns="91440" tIns="45720" rIns="91440" bIns="45720" anchor="t"/>
          <a:lstStyle/>
          <a:p>
            <a:r>
              <a:rPr lang="en-US" sz="3200" b="1">
                <a:ea typeface="+mn-lt"/>
                <a:cs typeface="+mn-lt"/>
              </a:rPr>
              <a:t>TSDS Release Schedule</a:t>
            </a:r>
          </a:p>
          <a:p>
            <a:pPr lvl="1"/>
            <a:r>
              <a:rPr lang="en-US" sz="2800">
                <a:ea typeface="+mn-lt"/>
                <a:cs typeface="+mn-lt"/>
              </a:rPr>
              <a:t>2020-2021</a:t>
            </a:r>
            <a:endParaRPr lang="en-US" sz="2800"/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1">
              <a:spcBef>
                <a:spcPts val="0"/>
              </a:spcBef>
            </a:pPr>
            <a:r>
              <a:rPr lang="en-US" sz="2800">
                <a:ea typeface="+mn-lt"/>
                <a:cs typeface="+mn-lt"/>
              </a:rPr>
              <a:t>2021-2022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Collection Due Dates</a:t>
            </a:r>
          </a:p>
          <a:p>
            <a:pPr lvl="1">
              <a:spcBef>
                <a:spcPts val="0"/>
              </a:spcBef>
            </a:pPr>
            <a:endParaRPr lang="en-US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252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725864"/>
            <a:ext cx="10623762" cy="5458120"/>
          </a:xfrm>
        </p:spPr>
        <p:txBody>
          <a:bodyPr lIns="91440" tIns="45720" rIns="91440" bIns="45720" anchor="t"/>
          <a:lstStyle/>
          <a:p>
            <a:r>
              <a:rPr lang="en-US" sz="3200">
                <a:ea typeface="+mn-lt"/>
                <a:cs typeface="+mn-lt"/>
              </a:rPr>
              <a:t>TSDS Release Schedule</a:t>
            </a:r>
          </a:p>
          <a:p>
            <a:pPr lvl="1"/>
            <a:r>
              <a:rPr lang="en-US" sz="2800" b="1">
                <a:ea typeface="+mn-lt"/>
                <a:cs typeface="+mn-lt"/>
              </a:rPr>
              <a:t>2020-2021</a:t>
            </a:r>
            <a:endParaRPr lang="en-US" sz="2800" b="1"/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1">
              <a:spcBef>
                <a:spcPts val="0"/>
              </a:spcBef>
            </a:pPr>
            <a:r>
              <a:rPr lang="en-US" sz="2800">
                <a:ea typeface="+mn-lt"/>
                <a:cs typeface="+mn-lt"/>
              </a:rPr>
              <a:t>2021-2022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Collection Due Dates</a:t>
            </a:r>
          </a:p>
          <a:p>
            <a:pPr lvl="1">
              <a:spcBef>
                <a:spcPts val="0"/>
              </a:spcBef>
            </a:pPr>
            <a:endParaRPr lang="en-US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316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2020-2021: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253331"/>
            <a:ext cx="8988726" cy="543739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PEIMS Application</a:t>
            </a:r>
          </a:p>
          <a:p>
            <a:pPr marL="29019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May 7, 2021	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108075" lvl="2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</a:rPr>
              <a:t>PEIMS Summer: </a:t>
            </a:r>
          </a:p>
          <a:p>
            <a:pPr marL="1565275" lvl="3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0D6CB9"/>
                </a:solidFill>
                <a:latin typeface="+mn-lt"/>
              </a:rPr>
              <a:t>Summer submission validation rules, new and </a:t>
            </a:r>
            <a:r>
              <a:rPr lang="en-US" b="1">
                <a:solidFill>
                  <a:srgbClr val="0D6CB9"/>
                </a:solidFill>
              </a:rPr>
              <a:t>revised.</a:t>
            </a:r>
          </a:p>
          <a:p>
            <a:pPr marL="1565275" lvl="3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0D6CB9"/>
                </a:solidFill>
              </a:rPr>
              <a:t>Summer submission reports, new, revised and defects</a:t>
            </a:r>
          </a:p>
          <a:p>
            <a:pPr marL="1565275" lvl="3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8892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June 25, 2021 </a:t>
            </a:r>
            <a:endParaRPr lang="en-US">
              <a:solidFill>
                <a:srgbClr val="0D6CB9"/>
              </a:solidFill>
            </a:endParaRPr>
          </a:p>
          <a:p>
            <a:pPr marL="1108075" lvl="2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</a:rPr>
              <a:t>PEIMS Extended Year:</a:t>
            </a:r>
          </a:p>
          <a:p>
            <a:pPr marL="1565275" lvl="3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0D6CB9"/>
                </a:solidFill>
                <a:latin typeface="+mn-lt"/>
              </a:rPr>
              <a:t>Extended Year submission validation rules, new and </a:t>
            </a:r>
            <a:r>
              <a:rPr lang="en-US" b="1">
                <a:solidFill>
                  <a:srgbClr val="0D6CB9"/>
                </a:solidFill>
              </a:rPr>
              <a:t>revised.</a:t>
            </a:r>
          </a:p>
          <a:p>
            <a:pPr marL="1565275" lvl="3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0D6CB9"/>
                </a:solidFill>
              </a:rPr>
              <a:t>Extended Year reports, new and revised.</a:t>
            </a:r>
          </a:p>
          <a:p>
            <a:pPr marL="2022475" lvl="4" indent="-360045">
              <a:spcBef>
                <a:spcPts val="600"/>
              </a:spcBef>
            </a:pPr>
            <a:r>
              <a:rPr lang="en-US" b="1">
                <a:solidFill>
                  <a:srgbClr val="0D6CB9"/>
                </a:solidFill>
                <a:latin typeface="+mn-lt"/>
              </a:rPr>
              <a:t>This i</a:t>
            </a:r>
            <a:r>
              <a:rPr lang="en-US" b="1">
                <a:solidFill>
                  <a:srgbClr val="0D6CB9"/>
                </a:solidFill>
              </a:rPr>
              <a:t>ncludes reports modified or added for Additional Days School Year program</a:t>
            </a:r>
          </a:p>
          <a:p>
            <a:pPr marL="1565275" lvl="3" indent="-360045">
              <a:spcBef>
                <a:spcPts val="600"/>
              </a:spcBef>
            </a:pPr>
            <a:endParaRPr lang="en-US" b="1">
              <a:solidFill>
                <a:srgbClr val="0D6CB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37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725864"/>
            <a:ext cx="10623762" cy="5458120"/>
          </a:xfrm>
        </p:spPr>
        <p:txBody>
          <a:bodyPr lIns="91440" tIns="45720" rIns="91440" bIns="45720" anchor="t"/>
          <a:lstStyle/>
          <a:p>
            <a:r>
              <a:rPr lang="en-US" sz="3200">
                <a:ea typeface="+mn-lt"/>
                <a:cs typeface="+mn-lt"/>
              </a:rPr>
              <a:t>TSDS Release Schedule</a:t>
            </a:r>
          </a:p>
          <a:p>
            <a:pPr lvl="1"/>
            <a:r>
              <a:rPr lang="en-US" sz="2800">
                <a:ea typeface="+mn-lt"/>
                <a:cs typeface="+mn-lt"/>
              </a:rPr>
              <a:t>2020-2021</a:t>
            </a:r>
            <a:endParaRPr lang="en-US" sz="2800"/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1">
              <a:spcBef>
                <a:spcPts val="0"/>
              </a:spcBef>
            </a:pPr>
            <a:r>
              <a:rPr lang="en-US" sz="2800" b="1">
                <a:ea typeface="+mn-lt"/>
                <a:cs typeface="+mn-lt"/>
              </a:rPr>
              <a:t>2021-2022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Collection Due Dates</a:t>
            </a:r>
          </a:p>
          <a:p>
            <a:pPr lvl="1">
              <a:spcBef>
                <a:spcPts val="0"/>
              </a:spcBef>
            </a:pPr>
            <a:endParaRPr lang="en-US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630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ODS</a:t>
            </a:r>
          </a:p>
          <a:p>
            <a:pPr marL="290195" lvl="1" indent="0">
              <a:spcBef>
                <a:spcPts val="600"/>
              </a:spcBef>
              <a:buNone/>
              <a:tabLst>
                <a:tab pos="4000500" algn="l"/>
              </a:tabLst>
            </a:pPr>
            <a:r>
              <a:rPr lang="en-US" b="1">
                <a:solidFill>
                  <a:srgbClr val="0D6CB9"/>
                </a:solidFill>
                <a:latin typeface="+mn-lt"/>
              </a:rPr>
              <a:t>July 30, 2021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090930" lvl="2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000500" algn="l"/>
              </a:tabLst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</a:t>
            </a:r>
          </a:p>
          <a:p>
            <a:pPr marL="290195" lvl="1" indent="0">
              <a:spcBef>
                <a:spcPts val="600"/>
              </a:spcBef>
              <a:buNone/>
              <a:tabLst>
                <a:tab pos="3657600" algn="l"/>
                <a:tab pos="4000500" algn="l"/>
              </a:tabLst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90195" lvl="1" indent="0">
              <a:spcBef>
                <a:spcPts val="600"/>
              </a:spcBef>
              <a:buNone/>
              <a:tabLst>
                <a:tab pos="3657600" algn="l"/>
                <a:tab pos="4000500" algn="l"/>
              </a:tabLst>
            </a:pPr>
            <a:r>
              <a:rPr lang="en-US" b="1">
                <a:solidFill>
                  <a:srgbClr val="0D6CB9"/>
                </a:solidFill>
                <a:latin typeface="+mn-lt"/>
              </a:rPr>
              <a:t>October 8, 2021 	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090930" lvl="2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000500" algn="l"/>
              </a:tabLst>
            </a:pPr>
            <a:r>
              <a:rPr lang="en-US" sz="2400">
                <a:solidFill>
                  <a:srgbClr val="0D6CB9"/>
                </a:solidFill>
              </a:rPr>
              <a:t>2021-2022 TEDS Addendum</a:t>
            </a:r>
          </a:p>
        </p:txBody>
      </p:sp>
    </p:spTree>
    <p:extLst>
      <p:ext uri="{BB962C8B-B14F-4D97-AF65-F5344CB8AC3E}">
        <p14:creationId xmlns:p14="http://schemas.microsoft.com/office/powerpoint/2010/main" val="233883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253331"/>
            <a:ext cx="8988726" cy="543739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PEIMS Application</a:t>
            </a:r>
          </a:p>
          <a:p>
            <a:pPr marL="29019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September 10, 2021	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108075" lvl="2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 PEIMS Fall updates</a:t>
            </a:r>
          </a:p>
          <a:p>
            <a:pPr marL="288925" lvl="1" indent="0">
              <a:spcBef>
                <a:spcPts val="600"/>
              </a:spcBef>
              <a:buNone/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8892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October 8, 2021 </a:t>
            </a:r>
            <a:endParaRPr lang="en-US">
              <a:solidFill>
                <a:srgbClr val="0D6CB9"/>
              </a:solidFill>
            </a:endParaRP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Addendum PEIMS Fall updates</a:t>
            </a:r>
          </a:p>
          <a:p>
            <a:pPr marL="288925" lvl="1" indent="0">
              <a:spcBef>
                <a:spcPts val="600"/>
              </a:spcBef>
              <a:buNone/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8892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November 5, 2021</a:t>
            </a:r>
            <a:endParaRPr lang="en-US">
              <a:solidFill>
                <a:srgbClr val="0D6CB9"/>
              </a:solidFill>
            </a:endParaRPr>
          </a:p>
          <a:p>
            <a:pPr marL="1108075" lvl="2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Final/Addendum PEIMS Midyear updates</a:t>
            </a:r>
          </a:p>
          <a:p>
            <a:pPr marL="288925" lvl="1" indent="0">
              <a:spcBef>
                <a:spcPts val="600"/>
              </a:spcBef>
              <a:buNone/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8892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</a:rPr>
              <a:t>February 25, 2022</a:t>
            </a:r>
            <a:endParaRPr lang="en-US">
              <a:solidFill>
                <a:srgbClr val="0D6CB9"/>
              </a:solidFill>
            </a:endParaRPr>
          </a:p>
          <a:p>
            <a:pPr marL="1108075" lvl="2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Final/Addendum PEIMS Summer &amp; Extended year updates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1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039576"/>
            <a:ext cx="8988726" cy="543739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</a:rPr>
              <a:t>Charter School Waitlist</a:t>
            </a:r>
            <a:endParaRPr lang="en-US" b="1" dirty="0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September 10, 2021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D6CB9"/>
                </a:solidFill>
              </a:rPr>
              <a:t>2021-2022 TEDS All Versions</a:t>
            </a:r>
            <a:endParaRPr lang="en-US" sz="2400" dirty="0">
              <a:solidFill>
                <a:srgbClr val="0D6CB9"/>
              </a:solidFill>
              <a:cs typeface="Calibri"/>
            </a:endParaRPr>
          </a:p>
          <a:p>
            <a:pPr marL="0" indent="0">
              <a:buNone/>
            </a:pPr>
            <a:endParaRPr lang="en-US" sz="300" b="1" dirty="0">
              <a:solidFill>
                <a:srgbClr val="0D6CB9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</a:rPr>
              <a:t>Child Find</a:t>
            </a:r>
            <a:endParaRPr lang="en-US" b="1" dirty="0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September 10, 2021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sz="2400" dirty="0">
                <a:solidFill>
                  <a:srgbClr val="0D6CB9"/>
                </a:solidFill>
              </a:rPr>
              <a:t> TEDS All Versions</a:t>
            </a:r>
            <a:endParaRPr lang="en-US" sz="2400" dirty="0">
              <a:solidFill>
                <a:srgbClr val="0D6CB9"/>
              </a:solidFill>
              <a:cs typeface="Calibri"/>
            </a:endParaRPr>
          </a:p>
          <a:p>
            <a:pPr marL="0" indent="0">
              <a:buNone/>
            </a:pPr>
            <a:endParaRPr lang="en-US" sz="300" b="1" dirty="0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Class Roster </a:t>
            </a:r>
            <a:endParaRPr lang="en-US" dirty="0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September 10, 2021 (Fall Submission)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sz="2400" dirty="0">
                <a:solidFill>
                  <a:srgbClr val="0D6CB9"/>
                </a:solidFill>
              </a:rPr>
              <a:t> TEDS All Versions</a:t>
            </a:r>
            <a:endParaRPr lang="en-US" sz="2400" dirty="0">
              <a:solidFill>
                <a:srgbClr val="0D6CB9"/>
              </a:solidFill>
              <a:cs typeface="Calibri"/>
            </a:endParaRPr>
          </a:p>
          <a:p>
            <a:pPr marL="290195" lvl="1" indent="0">
              <a:buNone/>
            </a:pPr>
            <a:endParaRPr lang="en-US" b="1" dirty="0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January 21, 2022 (Winter Submission)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sz="2400" dirty="0">
                <a:solidFill>
                  <a:srgbClr val="0D6CB9"/>
                </a:solidFill>
              </a:rPr>
              <a:t> TEDS All Versions</a:t>
            </a:r>
            <a:endParaRPr lang="en-US" sz="2400" dirty="0">
              <a:solidFill>
                <a:srgbClr val="0D6CB9"/>
              </a:solidFill>
              <a:cs typeface="Calibri"/>
            </a:endParaRPr>
          </a:p>
          <a:p>
            <a:pPr marL="0" indent="0">
              <a:buNone/>
            </a:pPr>
            <a:endParaRPr lang="en-US" sz="300" b="1" dirty="0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endParaRPr lang="en-US" sz="800" b="1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8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039576"/>
            <a:ext cx="8988726" cy="543739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Residential Facility Tracker</a:t>
            </a:r>
            <a:endParaRPr lang="en-US" dirty="0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September 10,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dirty="0">
                <a:solidFill>
                  <a:srgbClr val="0D6CB9"/>
                </a:solidFill>
              </a:rPr>
              <a:t> </a:t>
            </a:r>
            <a:r>
              <a:rPr lang="en-US" dirty="0">
                <a:solidFill>
                  <a:srgbClr val="0D6CB9"/>
                </a:solidFill>
                <a:latin typeface="+mn-lt"/>
              </a:rPr>
              <a:t>TEDS All Versions</a:t>
            </a:r>
            <a:endParaRPr lang="en-US" dirty="0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300" b="1" dirty="0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Special Education Language Acquisition </a:t>
            </a:r>
            <a:endParaRPr lang="en-US" dirty="0">
              <a:solidFill>
                <a:srgbClr val="0D6CB9"/>
              </a:solidFill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</a:rPr>
              <a:t>September 10,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dirty="0">
                <a:solidFill>
                  <a:srgbClr val="0D6CB9"/>
                </a:solidFill>
                <a:latin typeface="+mn-lt"/>
              </a:rPr>
              <a:t> TEDS All Versions</a:t>
            </a:r>
            <a:endParaRPr lang="en-US" dirty="0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300" b="1" dirty="0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SPPI - 14</a:t>
            </a:r>
            <a:endParaRPr lang="en-US" dirty="0">
              <a:solidFill>
                <a:srgbClr val="0D6CB9"/>
              </a:solidFill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</a:rPr>
              <a:t>September 10,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dirty="0">
                <a:solidFill>
                  <a:srgbClr val="0D6CB9"/>
                </a:solidFill>
              </a:rPr>
              <a:t> </a:t>
            </a:r>
            <a:r>
              <a:rPr lang="en-US" dirty="0">
                <a:solidFill>
                  <a:srgbClr val="0D6CB9"/>
                </a:solidFill>
                <a:latin typeface="+mn-lt"/>
              </a:rPr>
              <a:t>TEDS All Versions</a:t>
            </a:r>
            <a:endParaRPr lang="en-US" dirty="0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300" dirty="0">
              <a:solidFill>
                <a:srgbClr val="0D6CB9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D6CB9"/>
                </a:solidFill>
                <a:latin typeface="+mn-lt"/>
              </a:rPr>
              <a:t>ECDS</a:t>
            </a:r>
            <a:endParaRPr lang="en-US" dirty="0">
              <a:solidFill>
                <a:srgbClr val="0D6CB9"/>
              </a:solidFill>
            </a:endParaRPr>
          </a:p>
          <a:p>
            <a:pPr marL="290195" lvl="1" indent="0">
              <a:buNone/>
            </a:pPr>
            <a:r>
              <a:rPr lang="en-US" b="1" dirty="0">
                <a:solidFill>
                  <a:srgbClr val="0D6CB9"/>
                </a:solidFill>
              </a:rPr>
              <a:t>November 5,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dirty="0">
                <a:solidFill>
                  <a:srgbClr val="0D6CB9"/>
                </a:solidFill>
              </a:rPr>
              <a:t> </a:t>
            </a:r>
            <a:r>
              <a:rPr lang="en-US" dirty="0">
                <a:solidFill>
                  <a:srgbClr val="0D6CB9"/>
                </a:solidFill>
                <a:latin typeface="+mn-lt"/>
              </a:rPr>
              <a:t>TEDS All Versions</a:t>
            </a:r>
            <a:endParaRPr lang="en-US" dirty="0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438144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7" ma:contentTypeDescription="Create a new document." ma:contentTypeScope="" ma:versionID="7de3192d16c819340f45b281ca353a7c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ebcaee18db97e509784438efe961dfaa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692CD-7339-4E15-8B85-65EB8EAE7D5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33e3360-6378-4210-ada2-16ccdb17d2cd"/>
    <ds:schemaRef ds:uri="963efe96-9f3c-464d-8c8b-c76864a22ed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14B90-FC73-41DD-9463-DDD7853C979D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446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2_Office Theme</vt:lpstr>
      <vt:lpstr>TSDS Release Schedule</vt:lpstr>
      <vt:lpstr>AGENDA</vt:lpstr>
      <vt:lpstr>AGENDA</vt:lpstr>
      <vt:lpstr>2020-2021: APPLICATION UPDATES</vt:lpstr>
      <vt:lpstr>AGENDA</vt:lpstr>
      <vt:lpstr>2021-2022: APPLICATION UPDATES</vt:lpstr>
      <vt:lpstr>2021-2022: APPLICATION UPDATES</vt:lpstr>
      <vt:lpstr>2021-2022: APPLICATION UPDATES</vt:lpstr>
      <vt:lpstr>2021-2022: APPLICATION UPDATES</vt:lpstr>
      <vt:lpstr>2021-2022: COLLECTION DUE DATES</vt:lpstr>
      <vt:lpstr>2021-2022: COLLECTION DUE DATES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Grad Toolkit Kickoff Meeting</dc:title>
  <dc:creator>Ulrich, Melanie</dc:creator>
  <cp:lastModifiedBy>Jamie Muffoletto</cp:lastModifiedBy>
  <cp:revision>7</cp:revision>
  <dcterms:created xsi:type="dcterms:W3CDTF">2020-11-05T16:39:19Z</dcterms:created>
  <dcterms:modified xsi:type="dcterms:W3CDTF">2021-03-15T19:22:53Z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