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4"/>
  </p:sldMasterIdLst>
  <p:notesMasterIdLst>
    <p:notesMasterId r:id="rId16"/>
  </p:notesMasterIdLst>
  <p:sldIdLst>
    <p:sldId id="258" r:id="rId5"/>
    <p:sldId id="342" r:id="rId6"/>
    <p:sldId id="352" r:id="rId7"/>
    <p:sldId id="273" r:id="rId8"/>
    <p:sldId id="278" r:id="rId9"/>
    <p:sldId id="351" r:id="rId10"/>
    <p:sldId id="353" r:id="rId11"/>
    <p:sldId id="279" r:id="rId12"/>
    <p:sldId id="354" r:id="rId13"/>
    <p:sldId id="288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Scott" initials="JS" lastIdx="10" clrIdx="0">
    <p:extLst>
      <p:ext uri="{19B8F6BF-5375-455C-9EA6-DF929625EA0E}">
        <p15:presenceInfo xmlns:p15="http://schemas.microsoft.com/office/powerpoint/2012/main" userId="S::Scott.Johnson@tea.texas.gov::bec97677-f0c6-4bfb-b610-83dc74061801" providerId="AD"/>
      </p:ext>
    </p:extLst>
  </p:cmAuthor>
  <p:cmAuthor id="2" name="Reese, John" initials="RJ" lastIdx="6" clrIdx="1">
    <p:extLst>
      <p:ext uri="{19B8F6BF-5375-455C-9EA6-DF929625EA0E}">
        <p15:presenceInfo xmlns:p15="http://schemas.microsoft.com/office/powerpoint/2012/main" userId="S::john.reese@tea.texas.gov::8427cab8-ecc8-4a74-a2ec-269c5160d082" providerId="AD"/>
      </p:ext>
    </p:extLst>
  </p:cmAuthor>
  <p:cmAuthor id="3" name="Hanson, Terri" initials="HT" lastIdx="3" clrIdx="2">
    <p:extLst>
      <p:ext uri="{19B8F6BF-5375-455C-9EA6-DF929625EA0E}">
        <p15:presenceInfo xmlns:p15="http://schemas.microsoft.com/office/powerpoint/2012/main" userId="S::Terri.Hanson@tea.texas.gov::a02fd813-d4f3-43fd-83dd-7393041517d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CB9"/>
    <a:srgbClr val="0A518B"/>
    <a:srgbClr val="F16038"/>
    <a:srgbClr val="D93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8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son, Scott" userId="S::scott.johnson@tea.texas.gov::bec97677-f0c6-4bfb-b610-83dc74061801" providerId="AD" clId="Web-{69C9A34B-72A3-4301-9890-B9E131356D01}"/>
    <pc:docChg chg="addSld delSld modSld sldOrd">
      <pc:chgData name="Johnson, Scott" userId="S::scott.johnson@tea.texas.gov::bec97677-f0c6-4bfb-b610-83dc74061801" providerId="AD" clId="Web-{69C9A34B-72A3-4301-9890-B9E131356D01}" dt="2021-02-22T23:46:07.311" v="3241" actId="1076"/>
      <pc:docMkLst>
        <pc:docMk/>
      </pc:docMkLst>
      <pc:sldChg chg="modSp">
        <pc:chgData name="Johnson, Scott" userId="S::scott.johnson@tea.texas.gov::bec97677-f0c6-4bfb-b610-83dc74061801" providerId="AD" clId="Web-{69C9A34B-72A3-4301-9890-B9E131356D01}" dt="2021-02-22T22:00:56.284" v="4" actId="20577"/>
        <pc:sldMkLst>
          <pc:docMk/>
          <pc:sldMk cId="367918000" sldId="258"/>
        </pc:sldMkLst>
        <pc:spChg chg="mod">
          <ac:chgData name="Johnson, Scott" userId="S::scott.johnson@tea.texas.gov::bec97677-f0c6-4bfb-b610-83dc74061801" providerId="AD" clId="Web-{69C9A34B-72A3-4301-9890-B9E131356D01}" dt="2021-02-22T22:00:56.284" v="4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del">
        <pc:chgData name="Johnson, Scott" userId="S::scott.johnson@tea.texas.gov::bec97677-f0c6-4bfb-b610-83dc74061801" providerId="AD" clId="Web-{69C9A34B-72A3-4301-9890-B9E131356D01}" dt="2021-02-22T22:27:01.126" v="286"/>
        <pc:sldMkLst>
          <pc:docMk/>
          <pc:sldMk cId="3498136201" sldId="267"/>
        </pc:sldMkLst>
        <pc:spChg chg="mod">
          <ac:chgData name="Johnson, Scott" userId="S::scott.johnson@tea.texas.gov::bec97677-f0c6-4bfb-b610-83dc74061801" providerId="AD" clId="Web-{69C9A34B-72A3-4301-9890-B9E131356D01}" dt="2021-02-22T22:08:58.080" v="16" actId="20577"/>
          <ac:spMkLst>
            <pc:docMk/>
            <pc:sldMk cId="3498136201" sldId="267"/>
            <ac:spMk id="3" creationId="{B7726A92-BC31-4481-93A2-EECFCB56AD22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11:10.396" v="68" actId="14100"/>
          <ac:spMkLst>
            <pc:docMk/>
            <pc:sldMk cId="3498136201" sldId="267"/>
            <ac:spMk id="4" creationId="{9F800888-D9B6-49F1-8B90-B7E4BB43ED5B}"/>
          </ac:spMkLst>
        </pc:spChg>
      </pc:sldChg>
      <pc:sldChg chg="modSp">
        <pc:chgData name="Johnson, Scott" userId="S::scott.johnson@tea.texas.gov::bec97677-f0c6-4bfb-b610-83dc74061801" providerId="AD" clId="Web-{69C9A34B-72A3-4301-9890-B9E131356D01}" dt="2021-02-22T22:21:08.179" v="226" actId="20577"/>
        <pc:sldMkLst>
          <pc:docMk/>
          <pc:sldMk cId="3147609828" sldId="268"/>
        </pc:sldMkLst>
        <pc:spChg chg="mod">
          <ac:chgData name="Johnson, Scott" userId="S::scott.johnson@tea.texas.gov::bec97677-f0c6-4bfb-b610-83dc74061801" providerId="AD" clId="Web-{69C9A34B-72A3-4301-9890-B9E131356D01}" dt="2021-02-22T22:21:08.179" v="226" actId="20577"/>
          <ac:spMkLst>
            <pc:docMk/>
            <pc:sldMk cId="3147609828" sldId="268"/>
            <ac:spMk id="3" creationId="{4A4DCA0D-95C2-4CBE-9929-BD0236A202A6}"/>
          </ac:spMkLst>
        </pc:spChg>
      </pc:sldChg>
      <pc:sldChg chg="ord">
        <pc:chgData name="Johnson, Scott" userId="S::scott.johnson@tea.texas.gov::bec97677-f0c6-4bfb-b610-83dc74061801" providerId="AD" clId="Web-{69C9A34B-72A3-4301-9890-B9E131356D01}" dt="2021-02-22T22:26:35.735" v="282"/>
        <pc:sldMkLst>
          <pc:docMk/>
          <pc:sldMk cId="1128624508" sldId="269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10.429" v="228"/>
        <pc:sldMkLst>
          <pc:docMk/>
          <pc:sldMk cId="4283534379" sldId="270"/>
        </pc:sldMkLst>
      </pc:sldChg>
      <pc:sldChg chg="ord">
        <pc:chgData name="Johnson, Scott" userId="S::scott.johnson@tea.texas.gov::bec97677-f0c6-4bfb-b610-83dc74061801" providerId="AD" clId="Web-{69C9A34B-72A3-4301-9890-B9E131356D01}" dt="2021-02-22T22:21:09.351" v="227"/>
        <pc:sldMkLst>
          <pc:docMk/>
          <pc:sldMk cId="2321181180" sldId="271"/>
        </pc:sldMkLst>
      </pc:sldChg>
      <pc:sldChg chg="modSp del">
        <pc:chgData name="Johnson, Scott" userId="S::scott.johnson@tea.texas.gov::bec97677-f0c6-4bfb-b610-83dc74061801" providerId="AD" clId="Web-{69C9A34B-72A3-4301-9890-B9E131356D01}" dt="2021-02-22T22:20:48.866" v="204"/>
        <pc:sldMkLst>
          <pc:docMk/>
          <pc:sldMk cId="2922062786" sldId="272"/>
        </pc:sldMkLst>
        <pc:spChg chg="mod">
          <ac:chgData name="Johnson, Scott" userId="S::scott.johnson@tea.texas.gov::bec97677-f0c6-4bfb-b610-83dc74061801" providerId="AD" clId="Web-{69C9A34B-72A3-4301-9890-B9E131356D01}" dt="2021-02-22T22:11:48.678" v="78" actId="20577"/>
          <ac:spMkLst>
            <pc:docMk/>
            <pc:sldMk cId="2922062786" sldId="272"/>
            <ac:spMk id="5" creationId="{354EB7A2-BAD5-4E57-84D7-1E19076795C7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58:30.837" v="647" actId="20577"/>
        <pc:sldMkLst>
          <pc:docMk/>
          <pc:sldMk cId="2975579749" sldId="273"/>
        </pc:sldMkLst>
        <pc:spChg chg="mod">
          <ac:chgData name="Johnson, Scott" userId="S::scott.johnson@tea.texas.gov::bec97677-f0c6-4bfb-b610-83dc74061801" providerId="AD" clId="Web-{69C9A34B-72A3-4301-9890-B9E131356D01}" dt="2021-02-22T22:58:30.837" v="647" actId="20577"/>
          <ac:spMkLst>
            <pc:docMk/>
            <pc:sldMk cId="2975579749" sldId="273"/>
            <ac:spMk id="3" creationId="{06942845-BD5A-42C5-A5C4-13339DD507AB}"/>
          </ac:spMkLst>
        </pc:spChg>
      </pc:sldChg>
      <pc:sldChg chg="modSp ord">
        <pc:chgData name="Johnson, Scott" userId="S::scott.johnson@tea.texas.gov::bec97677-f0c6-4bfb-b610-83dc74061801" providerId="AD" clId="Web-{69C9A34B-72A3-4301-9890-B9E131356D01}" dt="2021-02-22T22:21:13.945" v="229"/>
        <pc:sldMkLst>
          <pc:docMk/>
          <pc:sldMk cId="2972553045" sldId="277"/>
        </pc:sldMkLst>
        <pc:spChg chg="mod">
          <ac:chgData name="Johnson, Scott" userId="S::scott.johnson@tea.texas.gov::bec97677-f0c6-4bfb-b610-83dc74061801" providerId="AD" clId="Web-{69C9A34B-72A3-4301-9890-B9E131356D01}" dt="2021-02-22T22:07:41.640" v="12" actId="20577"/>
          <ac:spMkLst>
            <pc:docMk/>
            <pc:sldMk cId="2972553045" sldId="277"/>
            <ac:spMk id="5" creationId="{5AE0E511-8808-46F4-8573-BB38D117974C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05.743" v="103" actId="20577"/>
        <pc:sldMkLst>
          <pc:docMk/>
          <pc:sldMk cId="4014164300" sldId="278"/>
        </pc:sldMkLst>
        <pc:spChg chg="mod">
          <ac:chgData name="Johnson, Scott" userId="S::scott.johnson@tea.texas.gov::bec97677-f0c6-4bfb-b610-83dc74061801" providerId="AD" clId="Web-{69C9A34B-72A3-4301-9890-B9E131356D01}" dt="2021-02-22T22:13:05.743" v="103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3:26.619" v="108" actId="20577"/>
        <pc:sldMkLst>
          <pc:docMk/>
          <pc:sldMk cId="2666386289" sldId="279"/>
        </pc:sldMkLst>
        <pc:spChg chg="mod">
          <ac:chgData name="Johnson, Scott" userId="S::scott.johnson@tea.texas.gov::bec97677-f0c6-4bfb-b610-83dc74061801" providerId="AD" clId="Web-{69C9A34B-72A3-4301-9890-B9E131356D01}" dt="2021-02-22T22:13:26.619" v="108" actId="20577"/>
          <ac:spMkLst>
            <pc:docMk/>
            <pc:sldMk cId="2666386289" sldId="279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14:14.464" v="109"/>
        <pc:sldMkLst>
          <pc:docMk/>
          <pc:sldMk cId="4061703713" sldId="280"/>
        </pc:sldMkLst>
      </pc:sldChg>
      <pc:sldChg chg="modSp add del ord replId">
        <pc:chgData name="Johnson, Scott" userId="S::scott.johnson@tea.texas.gov::bec97677-f0c6-4bfb-b610-83dc74061801" providerId="AD" clId="Web-{69C9A34B-72A3-4301-9890-B9E131356D01}" dt="2021-02-22T22:19:53.974" v="195"/>
        <pc:sldMkLst>
          <pc:docMk/>
          <pc:sldMk cId="1589234281" sldId="281"/>
        </pc:sldMkLst>
        <pc:spChg chg="mod">
          <ac:chgData name="Johnson, Scott" userId="S::scott.johnson@tea.texas.gov::bec97677-f0c6-4bfb-b610-83dc74061801" providerId="AD" clId="Web-{69C9A34B-72A3-4301-9890-B9E131356D01}" dt="2021-02-22T22:14:30.558" v="115" actId="20577"/>
          <ac:spMkLst>
            <pc:docMk/>
            <pc:sldMk cId="1589234281" sldId="281"/>
            <ac:spMk id="5" creationId="{354EB7A2-BAD5-4E57-84D7-1E19076795C7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38.214" v="371" actId="20577"/>
        <pc:sldMkLst>
          <pc:docMk/>
          <pc:sldMk cId="2738065107" sldId="282"/>
        </pc:sldMkLst>
        <pc:spChg chg="mod">
          <ac:chgData name="Johnson, Scott" userId="S::scott.johnson@tea.texas.gov::bec97677-f0c6-4bfb-b610-83dc74061801" providerId="AD" clId="Web-{69C9A34B-72A3-4301-9890-B9E131356D01}" dt="2021-02-22T22:32:38.214" v="371" actId="20577"/>
          <ac:spMkLst>
            <pc:docMk/>
            <pc:sldMk cId="2738065107" sldId="28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46.980" v="374" actId="20577"/>
        <pc:sldMkLst>
          <pc:docMk/>
          <pc:sldMk cId="4254091782" sldId="283"/>
        </pc:sldMkLst>
        <pc:spChg chg="mod">
          <ac:chgData name="Johnson, Scott" userId="S::scott.johnson@tea.texas.gov::bec97677-f0c6-4bfb-b610-83dc74061801" providerId="AD" clId="Web-{69C9A34B-72A3-4301-9890-B9E131356D01}" dt="2021-02-22T22:32:46.980" v="374" actId="20577"/>
          <ac:spMkLst>
            <pc:docMk/>
            <pc:sldMk cId="4254091782" sldId="28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17:03.469" v="139" actId="20577"/>
        <pc:sldMkLst>
          <pc:docMk/>
          <pc:sldMk cId="963601259" sldId="284"/>
        </pc:sldMkLst>
        <pc:spChg chg="mod">
          <ac:chgData name="Johnson, Scott" userId="S::scott.johnson@tea.texas.gov::bec97677-f0c6-4bfb-b610-83dc74061801" providerId="AD" clId="Web-{69C9A34B-72A3-4301-9890-B9E131356D01}" dt="2021-02-22T22:17:03.469" v="139" actId="20577"/>
          <ac:spMkLst>
            <pc:docMk/>
            <pc:sldMk cId="963601259" sldId="28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6"/>
        <pc:sldMkLst>
          <pc:docMk/>
          <pc:sldMk cId="1283353556" sldId="285"/>
        </pc:sldMkLst>
        <pc:spChg chg="mod">
          <ac:chgData name="Johnson, Scott" userId="S::scott.johnson@tea.texas.gov::bec97677-f0c6-4bfb-b610-83dc74061801" providerId="AD" clId="Web-{69C9A34B-72A3-4301-9890-B9E131356D01}" dt="2021-02-22T22:22:54.791" v="245" actId="20577"/>
          <ac:spMkLst>
            <pc:docMk/>
            <pc:sldMk cId="1283353556" sldId="28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17:30.094" v="146" actId="20577"/>
        <pc:sldMkLst>
          <pc:docMk/>
          <pc:sldMk cId="1987078512" sldId="286"/>
        </pc:sldMkLst>
        <pc:spChg chg="mod">
          <ac:chgData name="Johnson, Scott" userId="S::scott.johnson@tea.texas.gov::bec97677-f0c6-4bfb-b610-83dc74061801" providerId="AD" clId="Web-{69C9A34B-72A3-4301-9890-B9E131356D01}" dt="2021-02-22T22:17:30.094" v="146" actId="20577"/>
          <ac:spMkLst>
            <pc:docMk/>
            <pc:sldMk cId="1987078512" sldId="286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0:03.568" v="196"/>
        <pc:sldMkLst>
          <pc:docMk/>
          <pc:sldMk cId="713327329" sldId="287"/>
        </pc:sldMkLst>
        <pc:spChg chg="mod">
          <ac:chgData name="Johnson, Scott" userId="S::scott.johnson@tea.texas.gov::bec97677-f0c6-4bfb-b610-83dc74061801" providerId="AD" clId="Web-{69C9A34B-72A3-4301-9890-B9E131356D01}" dt="2021-02-22T22:17:46.595" v="159" actId="20577"/>
          <ac:spMkLst>
            <pc:docMk/>
            <pc:sldMk cId="713327329" sldId="287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0:48.716" v="701" actId="20577"/>
        <pc:sldMkLst>
          <pc:docMk/>
          <pc:sldMk cId="2366694518" sldId="288"/>
        </pc:sldMkLst>
        <pc:spChg chg="mod">
          <ac:chgData name="Johnson, Scott" userId="S::scott.johnson@tea.texas.gov::bec97677-f0c6-4bfb-b610-83dc74061801" providerId="AD" clId="Web-{69C9A34B-72A3-4301-9890-B9E131356D01}" dt="2021-02-22T22:18:33.018" v="171" actId="20577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0:48.716" v="701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48.940" v="451"/>
        <pc:sldMkLst>
          <pc:docMk/>
          <pc:sldMk cId="2434511576" sldId="289"/>
        </pc:sldMkLst>
        <pc:spChg chg="mod">
          <ac:chgData name="Johnson, Scott" userId="S::scott.johnson@tea.texas.gov::bec97677-f0c6-4bfb-b610-83dc74061801" providerId="AD" clId="Web-{69C9A34B-72A3-4301-9890-B9E131356D01}" dt="2021-02-22T22:19:42.942" v="194" actId="20577"/>
          <ac:spMkLst>
            <pc:docMk/>
            <pc:sldMk cId="2434511576" sldId="289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11:41.173" v="1036"/>
        <pc:sldMkLst>
          <pc:docMk/>
          <pc:sldMk cId="831019871" sldId="290"/>
        </pc:sldMkLst>
        <pc:spChg chg="mod">
          <ac:chgData name="Johnson, Scott" userId="S::scott.johnson@tea.texas.gov::bec97677-f0c6-4bfb-b610-83dc74061801" providerId="AD" clId="Web-{69C9A34B-72A3-4301-9890-B9E131356D01}" dt="2021-02-22T22:20:36.553" v="203" actId="20577"/>
          <ac:spMkLst>
            <pc:docMk/>
            <pc:sldMk cId="831019871" sldId="290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1:20.157" v="1032" actId="1076"/>
          <ac:spMkLst>
            <pc:docMk/>
            <pc:sldMk cId="831019871" sldId="290"/>
            <ac:spMk id="4" creationId="{3F6CE2FE-F02B-461B-8C8F-E1DFA26F0ED4}"/>
          </ac:spMkLst>
        </pc:spChg>
        <pc:graphicFrameChg chg="add mod modGraphic">
          <ac:chgData name="Johnson, Scott" userId="S::scott.johnson@tea.texas.gov::bec97677-f0c6-4bfb-b610-83dc74061801" providerId="AD" clId="Web-{69C9A34B-72A3-4301-9890-B9E131356D01}" dt="2021-02-22T23:11:41.173" v="1036"/>
          <ac:graphicFrameMkLst>
            <pc:docMk/>
            <pc:sldMk cId="831019871" sldId="290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05:25.443" v="775"/>
          <ac:graphicFrameMkLst>
            <pc:docMk/>
            <pc:sldMk cId="831019871" sldId="290"/>
            <ac:graphicFrameMk id="7" creationId="{11ED6037-13A2-41A5-902C-8059704017A1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10:55.546" v="1015"/>
          <ac:graphicFrameMkLst>
            <pc:docMk/>
            <pc:sldMk cId="831019871" sldId="290"/>
            <ac:graphicFrameMk id="9" creationId="{3434E2A9-6107-4373-BB60-E5DDE7453FAB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2:21:39.414" v="232"/>
        <pc:sldMkLst>
          <pc:docMk/>
          <pc:sldMk cId="1397608531" sldId="291"/>
        </pc:sldMkLst>
        <pc:spChg chg="mod">
          <ac:chgData name="Johnson, Scott" userId="S::scott.johnson@tea.texas.gov::bec97677-f0c6-4bfb-b610-83dc74061801" providerId="AD" clId="Web-{69C9A34B-72A3-4301-9890-B9E131356D01}" dt="2021-02-22T22:21:39.414" v="232"/>
          <ac:spMkLst>
            <pc:docMk/>
            <pc:sldMk cId="1397608531" sldId="291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2:55.653" v="377" actId="20577"/>
        <pc:sldMkLst>
          <pc:docMk/>
          <pc:sldMk cId="3985035807" sldId="292"/>
        </pc:sldMkLst>
        <pc:spChg chg="mod">
          <ac:chgData name="Johnson, Scott" userId="S::scott.johnson@tea.texas.gov::bec97677-f0c6-4bfb-b610-83dc74061801" providerId="AD" clId="Web-{69C9A34B-72A3-4301-9890-B9E131356D01}" dt="2021-02-22T22:32:55.653" v="377" actId="20577"/>
          <ac:spMkLst>
            <pc:docMk/>
            <pc:sldMk cId="3985035807" sldId="292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2:38.697" v="239" actId="20577"/>
        <pc:sldMkLst>
          <pc:docMk/>
          <pc:sldMk cId="303887930" sldId="293"/>
        </pc:sldMkLst>
        <pc:spChg chg="mod">
          <ac:chgData name="Johnson, Scott" userId="S::scott.johnson@tea.texas.gov::bec97677-f0c6-4bfb-b610-83dc74061801" providerId="AD" clId="Web-{69C9A34B-72A3-4301-9890-B9E131356D01}" dt="2021-02-22T22:22:38.697" v="239" actId="20577"/>
          <ac:spMkLst>
            <pc:docMk/>
            <pc:sldMk cId="303887930" sldId="29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3:02.432" v="247"/>
        <pc:sldMkLst>
          <pc:docMk/>
          <pc:sldMk cId="3412343134" sldId="294"/>
        </pc:sldMkLst>
        <pc:spChg chg="mod">
          <ac:chgData name="Johnson, Scott" userId="S::scott.johnson@tea.texas.gov::bec97677-f0c6-4bfb-b610-83dc74061801" providerId="AD" clId="Web-{69C9A34B-72A3-4301-9890-B9E131356D01}" dt="2021-02-22T22:22:51.432" v="244" actId="20577"/>
          <ac:spMkLst>
            <pc:docMk/>
            <pc:sldMk cId="3412343134" sldId="294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22:43.900" v="241"/>
        <pc:sldMkLst>
          <pc:docMk/>
          <pc:sldMk cId="125990626" sldId="295"/>
        </pc:sldMkLst>
      </pc:sldChg>
      <pc:sldChg chg="modSp add ord replId">
        <pc:chgData name="Johnson, Scott" userId="S::scott.johnson@tea.texas.gov::bec97677-f0c6-4bfb-b610-83dc74061801" providerId="AD" clId="Web-{69C9A34B-72A3-4301-9890-B9E131356D01}" dt="2021-02-22T22:23:38.964" v="256"/>
        <pc:sldMkLst>
          <pc:docMk/>
          <pc:sldMk cId="274525411" sldId="296"/>
        </pc:sldMkLst>
        <pc:spChg chg="mod">
          <ac:chgData name="Johnson, Scott" userId="S::scott.johnson@tea.texas.gov::bec97677-f0c6-4bfb-b610-83dc74061801" providerId="AD" clId="Web-{69C9A34B-72A3-4301-9890-B9E131356D01}" dt="2021-02-22T22:23:23.839" v="250" actId="20577"/>
          <ac:spMkLst>
            <pc:docMk/>
            <pc:sldMk cId="274525411" sldId="29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2:16.518" v="1040"/>
        <pc:sldMkLst>
          <pc:docMk/>
          <pc:sldMk cId="1707415369" sldId="297"/>
        </pc:sldMkLst>
        <pc:spChg chg="mod">
          <ac:chgData name="Johnson, Scott" userId="S::scott.johnson@tea.texas.gov::bec97677-f0c6-4bfb-b610-83dc74061801" providerId="AD" clId="Web-{69C9A34B-72A3-4301-9890-B9E131356D01}" dt="2021-02-22T22:23:31.714" v="254" actId="20577"/>
          <ac:spMkLst>
            <pc:docMk/>
            <pc:sldMk cId="1707415369" sldId="297"/>
            <ac:spMk id="3" creationId="{06942845-BD5A-42C5-A5C4-13339DD507AB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36:08.580" v="445"/>
        <pc:sldMkLst>
          <pc:docMk/>
          <pc:sldMk cId="2177213518" sldId="298"/>
        </pc:sldMkLst>
        <pc:spChg chg="mod">
          <ac:chgData name="Johnson, Scott" userId="S::scott.johnson@tea.texas.gov::bec97677-f0c6-4bfb-b610-83dc74061801" providerId="AD" clId="Web-{69C9A34B-72A3-4301-9890-B9E131356D01}" dt="2021-02-22T22:24:08.590" v="259" actId="20577"/>
          <ac:spMkLst>
            <pc:docMk/>
            <pc:sldMk cId="2177213518" sldId="29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05.215" v="380" actId="20577"/>
        <pc:sldMkLst>
          <pc:docMk/>
          <pc:sldMk cId="3350193963" sldId="299"/>
        </pc:sldMkLst>
        <pc:spChg chg="mod">
          <ac:chgData name="Johnson, Scott" userId="S::scott.johnson@tea.texas.gov::bec97677-f0c6-4bfb-b610-83dc74061801" providerId="AD" clId="Web-{69C9A34B-72A3-4301-9890-B9E131356D01}" dt="2021-02-22T22:33:05.215" v="380" actId="20577"/>
          <ac:spMkLst>
            <pc:docMk/>
            <pc:sldMk cId="3350193963" sldId="299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14.122" v="383" actId="20577"/>
        <pc:sldMkLst>
          <pc:docMk/>
          <pc:sldMk cId="2168814760" sldId="300"/>
        </pc:sldMkLst>
        <pc:spChg chg="mod">
          <ac:chgData name="Johnson, Scott" userId="S::scott.johnson@tea.texas.gov::bec97677-f0c6-4bfb-b610-83dc74061801" providerId="AD" clId="Web-{69C9A34B-72A3-4301-9890-B9E131356D01}" dt="2021-02-22T22:33:14.122" v="383" actId="20577"/>
          <ac:spMkLst>
            <pc:docMk/>
            <pc:sldMk cId="2168814760" sldId="300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33:34.372" v="389" actId="20577"/>
        <pc:sldMkLst>
          <pc:docMk/>
          <pc:sldMk cId="1890114634" sldId="301"/>
        </pc:sldMkLst>
        <pc:spChg chg="mod">
          <ac:chgData name="Johnson, Scott" userId="S::scott.johnson@tea.texas.gov::bec97677-f0c6-4bfb-b610-83dc74061801" providerId="AD" clId="Web-{69C9A34B-72A3-4301-9890-B9E131356D01}" dt="2021-02-22T22:33:34.372" v="389" actId="20577"/>
          <ac:spMkLst>
            <pc:docMk/>
            <pc:sldMk cId="1890114634" sldId="301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3:37.013" v="390"/>
        <pc:sldMkLst>
          <pc:docMk/>
          <pc:sldMk cId="2726622376" sldId="302"/>
        </pc:sldMkLst>
        <pc:spChg chg="mod">
          <ac:chgData name="Johnson, Scott" userId="S::scott.johnson@tea.texas.gov::bec97677-f0c6-4bfb-b610-83dc74061801" providerId="AD" clId="Web-{69C9A34B-72A3-4301-9890-B9E131356D01}" dt="2021-02-22T22:32:20.058" v="363" actId="20577"/>
          <ac:spMkLst>
            <pc:docMk/>
            <pc:sldMk cId="2726622376" sldId="302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5:46.031" v="275"/>
        <pc:sldMkLst>
          <pc:docMk/>
          <pc:sldMk cId="1076972079" sldId="303"/>
        </pc:sldMkLst>
        <pc:spChg chg="mod">
          <ac:chgData name="Johnson, Scott" userId="S::scott.johnson@tea.texas.gov::bec97677-f0c6-4bfb-b610-83dc74061801" providerId="AD" clId="Web-{69C9A34B-72A3-4301-9890-B9E131356D01}" dt="2021-02-22T22:25:46.031" v="275"/>
          <ac:spMkLst>
            <pc:docMk/>
            <pc:sldMk cId="1076972079" sldId="303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32.094" v="281"/>
        <pc:sldMkLst>
          <pc:docMk/>
          <pc:sldMk cId="4069855252" sldId="304"/>
        </pc:sldMkLst>
        <pc:spChg chg="mod">
          <ac:chgData name="Johnson, Scott" userId="S::scott.johnson@tea.texas.gov::bec97677-f0c6-4bfb-b610-83dc74061801" providerId="AD" clId="Web-{69C9A34B-72A3-4301-9890-B9E131356D01}" dt="2021-02-22T22:26:32.094" v="281"/>
          <ac:spMkLst>
            <pc:docMk/>
            <pc:sldMk cId="4069855252" sldId="304"/>
            <ac:spMk id="4" creationId="{9F800888-D9B6-49F1-8B90-B7E4BB43ED5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6:11.938" v="279"/>
        <pc:sldMkLst>
          <pc:docMk/>
          <pc:sldMk cId="1991744006" sldId="305"/>
        </pc:sldMkLst>
        <pc:spChg chg="mod">
          <ac:chgData name="Johnson, Scott" userId="S::scott.johnson@tea.texas.gov::bec97677-f0c6-4bfb-b610-83dc74061801" providerId="AD" clId="Web-{69C9A34B-72A3-4301-9890-B9E131356D01}" dt="2021-02-22T22:26:11.938" v="279"/>
          <ac:spMkLst>
            <pc:docMk/>
            <pc:sldMk cId="1991744006" sldId="305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2:27.120" v="366" actId="20577"/>
        <pc:sldMkLst>
          <pc:docMk/>
          <pc:sldMk cId="2295506554" sldId="306"/>
        </pc:sldMkLst>
        <pc:spChg chg="mod">
          <ac:chgData name="Johnson, Scott" userId="S::scott.johnson@tea.texas.gov::bec97677-f0c6-4bfb-b610-83dc74061801" providerId="AD" clId="Web-{69C9A34B-72A3-4301-9890-B9E131356D01}" dt="2021-02-22T22:32:27.120" v="366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4:16.158" v="577" actId="20577"/>
        <pc:sldMkLst>
          <pc:docMk/>
          <pc:sldMk cId="4119333269" sldId="307"/>
        </pc:sldMkLst>
        <pc:spChg chg="mod">
          <ac:chgData name="Johnson, Scott" userId="S::scott.johnson@tea.texas.gov::bec97677-f0c6-4bfb-b610-83dc74061801" providerId="AD" clId="Web-{69C9A34B-72A3-4301-9890-B9E131356D01}" dt="2021-02-22T22:54:16.158" v="577" actId="20577"/>
          <ac:spMkLst>
            <pc:docMk/>
            <pc:sldMk cId="4119333269" sldId="307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27:53.940" v="301"/>
        <pc:sldMkLst>
          <pc:docMk/>
          <pc:sldMk cId="595055486" sldId="308"/>
        </pc:sldMkLst>
        <pc:spChg chg="mod">
          <ac:chgData name="Johnson, Scott" userId="S::scott.johnson@tea.texas.gov::bec97677-f0c6-4bfb-b610-83dc74061801" providerId="AD" clId="Web-{69C9A34B-72A3-4301-9890-B9E131356D01}" dt="2021-02-22T22:27:46.909" v="299" actId="20577"/>
          <ac:spMkLst>
            <pc:docMk/>
            <pc:sldMk cId="595055486" sldId="30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28:12.707" v="305" actId="20577"/>
        <pc:sldMkLst>
          <pc:docMk/>
          <pc:sldMk cId="3545492825" sldId="309"/>
        </pc:sldMkLst>
        <pc:spChg chg="mod">
          <ac:chgData name="Johnson, Scott" userId="S::scott.johnson@tea.texas.gov::bec97677-f0c6-4bfb-b610-83dc74061801" providerId="AD" clId="Web-{69C9A34B-72A3-4301-9890-B9E131356D01}" dt="2021-02-22T22:28:12.707" v="305" actId="20577"/>
          <ac:spMkLst>
            <pc:docMk/>
            <pc:sldMk cId="3545492825" sldId="309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23.874" v="1507"/>
        <pc:sldMkLst>
          <pc:docMk/>
          <pc:sldMk cId="3321107226" sldId="310"/>
        </pc:sldMkLst>
        <pc:spChg chg="mod">
          <ac:chgData name="Johnson, Scott" userId="S::scott.johnson@tea.texas.gov::bec97677-f0c6-4bfb-b610-83dc74061801" providerId="AD" clId="Web-{69C9A34B-72A3-4301-9890-B9E131356D01}" dt="2021-02-22T22:28:33.817" v="311" actId="20577"/>
          <ac:spMkLst>
            <pc:docMk/>
            <pc:sldMk cId="3321107226" sldId="310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02:36.860" v="715" actId="20577"/>
        <pc:sldMkLst>
          <pc:docMk/>
          <pc:sldMk cId="86774322" sldId="311"/>
        </pc:sldMkLst>
        <pc:spChg chg="mod">
          <ac:chgData name="Johnson, Scott" userId="S::scott.johnson@tea.texas.gov::bec97677-f0c6-4bfb-b610-83dc74061801" providerId="AD" clId="Web-{69C9A34B-72A3-4301-9890-B9E131356D01}" dt="2021-02-22T22:28:38.582" v="313" actId="20577"/>
          <ac:spMkLst>
            <pc:docMk/>
            <pc:sldMk cId="86774322" sldId="31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2:36.860" v="715" actId="20577"/>
          <ac:spMkLst>
            <pc:docMk/>
            <pc:sldMk cId="86774322" sldId="31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12:16.518" v="1039"/>
        <pc:sldMkLst>
          <pc:docMk/>
          <pc:sldMk cId="2146621875" sldId="312"/>
        </pc:sldMkLst>
        <pc:spChg chg="mod">
          <ac:chgData name="Johnson, Scott" userId="S::scott.johnson@tea.texas.gov::bec97677-f0c6-4bfb-b610-83dc74061801" providerId="AD" clId="Web-{69C9A34B-72A3-4301-9890-B9E131356D01}" dt="2021-02-22T22:51:15.184" v="511" actId="20577"/>
          <ac:spMkLst>
            <pc:docMk/>
            <pc:sldMk cId="2146621875" sldId="312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19:42.421" v="1523"/>
        <pc:sldMkLst>
          <pc:docMk/>
          <pc:sldMk cId="646892142" sldId="313"/>
        </pc:sldMkLst>
        <pc:spChg chg="mod">
          <ac:chgData name="Johnson, Scott" userId="S::scott.johnson@tea.texas.gov::bec97677-f0c6-4bfb-b610-83dc74061801" providerId="AD" clId="Web-{69C9A34B-72A3-4301-9890-B9E131356D01}" dt="2021-02-22T22:54:40.784" v="586" actId="20577"/>
          <ac:spMkLst>
            <pc:docMk/>
            <pc:sldMk cId="646892142" sldId="31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58:18.915" v="637" actId="20577"/>
        <pc:sldMkLst>
          <pc:docMk/>
          <pc:sldMk cId="2479085801" sldId="314"/>
        </pc:sldMkLst>
        <pc:spChg chg="mod">
          <ac:chgData name="Johnson, Scott" userId="S::scott.johnson@tea.texas.gov::bec97677-f0c6-4bfb-b610-83dc74061801" providerId="AD" clId="Web-{69C9A34B-72A3-4301-9890-B9E131356D01}" dt="2021-02-22T22:58:18.915" v="637" actId="20577"/>
          <ac:spMkLst>
            <pc:docMk/>
            <pc:sldMk cId="2479085801" sldId="31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3.820" v="333" actId="20577"/>
        <pc:sldMkLst>
          <pc:docMk/>
          <pc:sldMk cId="4286190373" sldId="315"/>
        </pc:sldMkLst>
        <pc:spChg chg="mod">
          <ac:chgData name="Johnson, Scott" userId="S::scott.johnson@tea.texas.gov::bec97677-f0c6-4bfb-b610-83dc74061801" providerId="AD" clId="Web-{69C9A34B-72A3-4301-9890-B9E131356D01}" dt="2021-02-22T22:30:33.820" v="333" actId="20577"/>
          <ac:spMkLst>
            <pc:docMk/>
            <pc:sldMk cId="4286190373" sldId="31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0:37.508" v="335" actId="20577"/>
        <pc:sldMkLst>
          <pc:docMk/>
          <pc:sldMk cId="2111852430" sldId="316"/>
        </pc:sldMkLst>
        <pc:spChg chg="mod">
          <ac:chgData name="Johnson, Scott" userId="S::scott.johnson@tea.texas.gov::bec97677-f0c6-4bfb-b610-83dc74061801" providerId="AD" clId="Web-{69C9A34B-72A3-4301-9890-B9E131356D01}" dt="2021-02-22T22:30:37.508" v="335" actId="20577"/>
          <ac:spMkLst>
            <pc:docMk/>
            <pc:sldMk cId="2111852430" sldId="316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06.535" v="1711"/>
        <pc:sldMkLst>
          <pc:docMk/>
          <pc:sldMk cId="2265800247" sldId="317"/>
        </pc:sldMkLst>
        <pc:spChg chg="mod">
          <ac:chgData name="Johnson, Scott" userId="S::scott.johnson@tea.texas.gov::bec97677-f0c6-4bfb-b610-83dc74061801" providerId="AD" clId="Web-{69C9A34B-72A3-4301-9890-B9E131356D01}" dt="2021-02-22T22:30:41.461" v="337" actId="20577"/>
          <ac:spMkLst>
            <pc:docMk/>
            <pc:sldMk cId="2265800247" sldId="31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7:37.598" v="459"/>
        <pc:sldMkLst>
          <pc:docMk/>
          <pc:sldMk cId="2347800475" sldId="318"/>
        </pc:sldMkLst>
        <pc:spChg chg="mod">
          <ac:chgData name="Johnson, Scott" userId="S::scott.johnson@tea.texas.gov::bec97677-f0c6-4bfb-b610-83dc74061801" providerId="AD" clId="Web-{69C9A34B-72A3-4301-9890-B9E131356D01}" dt="2021-02-22T22:30:59.993" v="345" actId="20577"/>
          <ac:spMkLst>
            <pc:docMk/>
            <pc:sldMk cId="2347800475" sldId="318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2:21.207" v="1719"/>
        <pc:sldMkLst>
          <pc:docMk/>
          <pc:sldMk cId="136032088" sldId="319"/>
        </pc:sldMkLst>
        <pc:spChg chg="mod">
          <ac:chgData name="Johnson, Scott" userId="S::scott.johnson@tea.texas.gov::bec97677-f0c6-4bfb-b610-83dc74061801" providerId="AD" clId="Web-{69C9A34B-72A3-4301-9890-B9E131356D01}" dt="2021-02-22T23:03:10.924" v="719" actId="20577"/>
          <ac:spMkLst>
            <pc:docMk/>
            <pc:sldMk cId="136032088" sldId="31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03:57.019" v="754" actId="20577"/>
          <ac:spMkLst>
            <pc:docMk/>
            <pc:sldMk cId="136032088" sldId="319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2:39:12.366" v="495"/>
        <pc:sldMkLst>
          <pc:docMk/>
          <pc:sldMk cId="2375140964" sldId="320"/>
        </pc:sldMkLst>
        <pc:spChg chg="mod">
          <ac:chgData name="Johnson, Scott" userId="S::scott.johnson@tea.texas.gov::bec97677-f0c6-4bfb-b610-83dc74061801" providerId="AD" clId="Web-{69C9A34B-72A3-4301-9890-B9E131356D01}" dt="2021-02-22T22:38:57.491" v="492" actId="20577"/>
          <ac:spMkLst>
            <pc:docMk/>
            <pc:sldMk cId="2375140964" sldId="32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6.640" v="2262"/>
        <pc:sldMkLst>
          <pc:docMk/>
          <pc:sldMk cId="744595556" sldId="321"/>
        </pc:sldMkLst>
        <pc:spChg chg="mod">
          <ac:chgData name="Johnson, Scott" userId="S::scott.johnson@tea.texas.gov::bec97677-f0c6-4bfb-b610-83dc74061801" providerId="AD" clId="Web-{69C9A34B-72A3-4301-9890-B9E131356D01}" dt="2021-02-22T22:38:21.193" v="491" actId="20577"/>
          <ac:spMkLst>
            <pc:docMk/>
            <pc:sldMk cId="744595556" sldId="321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9:04.875" v="2261"/>
        <pc:sldMkLst>
          <pc:docMk/>
          <pc:sldMk cId="2180674492" sldId="322"/>
        </pc:sldMkLst>
        <pc:spChg chg="mod">
          <ac:chgData name="Johnson, Scott" userId="S::scott.johnson@tea.texas.gov::bec97677-f0c6-4bfb-b610-83dc74061801" providerId="AD" clId="Web-{69C9A34B-72A3-4301-9890-B9E131356D01}" dt="2021-02-22T22:38:14.333" v="486" actId="20577"/>
          <ac:spMkLst>
            <pc:docMk/>
            <pc:sldMk cId="2180674492" sldId="322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7.255" v="474" actId="20577"/>
        <pc:sldMkLst>
          <pc:docMk/>
          <pc:sldMk cId="3211367782" sldId="323"/>
        </pc:sldMkLst>
        <pc:spChg chg="mod">
          <ac:chgData name="Johnson, Scott" userId="S::scott.johnson@tea.texas.gov::bec97677-f0c6-4bfb-b610-83dc74061801" providerId="AD" clId="Web-{69C9A34B-72A3-4301-9890-B9E131356D01}" dt="2021-02-22T22:38:07.255" v="474" actId="20577"/>
          <ac:spMkLst>
            <pc:docMk/>
            <pc:sldMk cId="3211367782" sldId="323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8:00.224" v="466" actId="20577"/>
        <pc:sldMkLst>
          <pc:docMk/>
          <pc:sldMk cId="3244266823" sldId="324"/>
        </pc:sldMkLst>
        <pc:spChg chg="mod">
          <ac:chgData name="Johnson, Scott" userId="S::scott.johnson@tea.texas.gov::bec97677-f0c6-4bfb-b610-83dc74061801" providerId="AD" clId="Web-{69C9A34B-72A3-4301-9890-B9E131356D01}" dt="2021-02-22T22:38:00.224" v="466" actId="20577"/>
          <ac:spMkLst>
            <pc:docMk/>
            <pc:sldMk cId="3244266823" sldId="324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3:37:42.890" v="2674" actId="20577"/>
        <pc:sldMkLst>
          <pc:docMk/>
          <pc:sldMk cId="1864929856" sldId="325"/>
        </pc:sldMkLst>
        <pc:spChg chg="mod">
          <ac:chgData name="Johnson, Scott" userId="S::scott.johnson@tea.texas.gov::bec97677-f0c6-4bfb-b610-83dc74061801" providerId="AD" clId="Web-{69C9A34B-72A3-4301-9890-B9E131356D01}" dt="2021-02-22T23:37:42.890" v="2674" actId="20577"/>
          <ac:spMkLst>
            <pc:docMk/>
            <pc:sldMk cId="1864929856" sldId="325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58.765" v="434" actId="20577"/>
        <pc:sldMkLst>
          <pc:docMk/>
          <pc:sldMk cId="721811325" sldId="326"/>
        </pc:sldMkLst>
        <pc:spChg chg="mod">
          <ac:chgData name="Johnson, Scott" userId="S::scott.johnson@tea.texas.gov::bec97677-f0c6-4bfb-b610-83dc74061801" providerId="AD" clId="Web-{69C9A34B-72A3-4301-9890-B9E131356D01}" dt="2021-02-22T22:34:27.499" v="423" actId="20577"/>
          <ac:spMkLst>
            <pc:docMk/>
            <pc:sldMk cId="721811325" sldId="32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34:58.765" v="434" actId="20577"/>
          <ac:spMkLst>
            <pc:docMk/>
            <pc:sldMk cId="721811325" sldId="326"/>
            <ac:spMk id="4" creationId="{3F6CE2FE-F02B-461B-8C8F-E1DFA26F0ED4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10.899" v="1883"/>
        <pc:sldMkLst>
          <pc:docMk/>
          <pc:sldMk cId="3936722004" sldId="327"/>
        </pc:sldMkLst>
        <pc:spChg chg="mod">
          <ac:chgData name="Johnson, Scott" userId="S::scott.johnson@tea.texas.gov::bec97677-f0c6-4bfb-b610-83dc74061801" providerId="AD" clId="Web-{69C9A34B-72A3-4301-9890-B9E131356D01}" dt="2021-02-22T22:34:20.280" v="416" actId="20577"/>
          <ac:spMkLst>
            <pc:docMk/>
            <pc:sldMk cId="3936722004" sldId="327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25:08.446" v="1882"/>
        <pc:sldMkLst>
          <pc:docMk/>
          <pc:sldMk cId="3659694193" sldId="328"/>
        </pc:sldMkLst>
        <pc:spChg chg="mod">
          <ac:chgData name="Johnson, Scott" userId="S::scott.johnson@tea.texas.gov::bec97677-f0c6-4bfb-b610-83dc74061801" providerId="AD" clId="Web-{69C9A34B-72A3-4301-9890-B9E131356D01}" dt="2021-02-22T22:34:13.905" v="413" actId="20577"/>
          <ac:spMkLst>
            <pc:docMk/>
            <pc:sldMk cId="3659694193" sldId="328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8.326" v="411" actId="20577"/>
        <pc:sldMkLst>
          <pc:docMk/>
          <pc:sldMk cId="2277526465" sldId="329"/>
        </pc:sldMkLst>
        <pc:spChg chg="mod">
          <ac:chgData name="Johnson, Scott" userId="S::scott.johnson@tea.texas.gov::bec97677-f0c6-4bfb-b610-83dc74061801" providerId="AD" clId="Web-{69C9A34B-72A3-4301-9890-B9E131356D01}" dt="2021-02-22T22:34:08.326" v="411" actId="20577"/>
          <ac:spMkLst>
            <pc:docMk/>
            <pc:sldMk cId="2277526465" sldId="329"/>
            <ac:spMk id="3" creationId="{06942845-BD5A-42C5-A5C4-13339DD507AB}"/>
          </ac:spMkLst>
        </pc:spChg>
      </pc:sldChg>
      <pc:sldChg chg="modSp add ord replId">
        <pc:chgData name="Johnson, Scott" userId="S::scott.johnson@tea.texas.gov::bec97677-f0c6-4bfb-b610-83dc74061801" providerId="AD" clId="Web-{69C9A34B-72A3-4301-9890-B9E131356D01}" dt="2021-02-22T22:34:02.842" v="407" actId="20577"/>
        <pc:sldMkLst>
          <pc:docMk/>
          <pc:sldMk cId="3386978573" sldId="330"/>
        </pc:sldMkLst>
        <pc:spChg chg="mod">
          <ac:chgData name="Johnson, Scott" userId="S::scott.johnson@tea.texas.gov::bec97677-f0c6-4bfb-b610-83dc74061801" providerId="AD" clId="Web-{69C9A34B-72A3-4301-9890-B9E131356D01}" dt="2021-02-22T22:34:02.842" v="407" actId="20577"/>
          <ac:spMkLst>
            <pc:docMk/>
            <pc:sldMk cId="3386978573" sldId="330"/>
            <ac:spMk id="3" creationId="{06942845-BD5A-42C5-A5C4-13339DD507AB}"/>
          </ac:spMkLst>
        </pc:spChg>
      </pc:sldChg>
      <pc:sldChg chg="modSp add del ord replId">
        <pc:chgData name="Johnson, Scott" userId="S::scott.johnson@tea.texas.gov::bec97677-f0c6-4bfb-b610-83dc74061801" providerId="AD" clId="Web-{69C9A34B-72A3-4301-9890-B9E131356D01}" dt="2021-02-22T23:37:30.296" v="2671"/>
        <pc:sldMkLst>
          <pc:docMk/>
          <pc:sldMk cId="4252839129" sldId="331"/>
        </pc:sldMkLst>
        <pc:spChg chg="mod">
          <ac:chgData name="Johnson, Scott" userId="S::scott.johnson@tea.texas.gov::bec97677-f0c6-4bfb-b610-83dc74061801" providerId="AD" clId="Web-{69C9A34B-72A3-4301-9890-B9E131356D01}" dt="2021-02-22T22:33:57.060" v="404" actId="20577"/>
          <ac:spMkLst>
            <pc:docMk/>
            <pc:sldMk cId="4252839129" sldId="331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3:28.735" v="568" actId="20577"/>
        <pc:sldMkLst>
          <pc:docMk/>
          <pc:sldMk cId="870917157" sldId="332"/>
        </pc:sldMkLst>
        <pc:spChg chg="mod">
          <ac:chgData name="Johnson, Scott" userId="S::scott.johnson@tea.texas.gov::bec97677-f0c6-4bfb-b610-83dc74061801" providerId="AD" clId="Web-{69C9A34B-72A3-4301-9890-B9E131356D01}" dt="2021-02-22T22:36:14.564" v="447" actId="20577"/>
          <ac:spMkLst>
            <pc:docMk/>
            <pc:sldMk cId="870917157" sldId="33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3:28.735" v="568" actId="20577"/>
          <ac:spMkLst>
            <pc:docMk/>
            <pc:sldMk cId="870917157" sldId="332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2:57:23.023" v="626"/>
        <pc:sldMkLst>
          <pc:docMk/>
          <pc:sldMk cId="1377418863" sldId="333"/>
        </pc:sldMkLst>
        <pc:spChg chg="mod">
          <ac:chgData name="Johnson, Scott" userId="S::scott.johnson@tea.texas.gov::bec97677-f0c6-4bfb-b610-83dc74061801" providerId="AD" clId="Web-{69C9A34B-72A3-4301-9890-B9E131356D01}" dt="2021-02-22T22:36:42.299" v="450" actId="20577"/>
          <ac:spMkLst>
            <pc:docMk/>
            <pc:sldMk cId="1377418863" sldId="33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49:47.041" v="498" actId="20577"/>
          <ac:spMkLst>
            <pc:docMk/>
            <pc:sldMk cId="1377418863" sldId="333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3:01.036" v="1728"/>
        <pc:sldMkLst>
          <pc:docMk/>
          <pc:sldMk cId="1959611001" sldId="334"/>
        </pc:sldMkLst>
        <pc:spChg chg="mod">
          <ac:chgData name="Johnson, Scott" userId="S::scott.johnson@tea.texas.gov::bec97677-f0c6-4bfb-b610-83dc74061801" providerId="AD" clId="Web-{69C9A34B-72A3-4301-9890-B9E131356D01}" dt="2021-02-22T22:37:35.582" v="458" actId="20577"/>
          <ac:spMkLst>
            <pc:docMk/>
            <pc:sldMk cId="1959611001" sldId="33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6:59.576" v="2654" actId="20577"/>
        <pc:sldMkLst>
          <pc:docMk/>
          <pc:sldMk cId="2172463248" sldId="335"/>
        </pc:sldMkLst>
        <pc:spChg chg="mod">
          <ac:chgData name="Johnson, Scott" userId="S::scott.johnson@tea.texas.gov::bec97677-f0c6-4bfb-b610-83dc74061801" providerId="AD" clId="Web-{69C9A34B-72A3-4301-9890-B9E131356D01}" dt="2021-02-22T22:39:10.069" v="494" actId="20577"/>
          <ac:spMkLst>
            <pc:docMk/>
            <pc:sldMk cId="2172463248" sldId="33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6:59.576" v="2654" actId="20577"/>
          <ac:spMkLst>
            <pc:docMk/>
            <pc:sldMk cId="2172463248" sldId="335"/>
            <ac:spMk id="4" creationId="{3F6CE2FE-F02B-461B-8C8F-E1DFA26F0ED4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2:51:03.231" v="503" actId="20577"/>
        <pc:sldMkLst>
          <pc:docMk/>
          <pc:sldMk cId="3960483871" sldId="336"/>
        </pc:sldMkLst>
        <pc:spChg chg="mod">
          <ac:chgData name="Johnson, Scott" userId="S::scott.johnson@tea.texas.gov::bec97677-f0c6-4bfb-b610-83dc74061801" providerId="AD" clId="Web-{69C9A34B-72A3-4301-9890-B9E131356D01}" dt="2021-02-22T22:51:03.231" v="503" actId="20577"/>
          <ac:spMkLst>
            <pc:docMk/>
            <pc:sldMk cId="3960483871" sldId="336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4:10.205" v="569"/>
        <pc:sldMkLst>
          <pc:docMk/>
          <pc:sldMk cId="2774040958" sldId="337"/>
        </pc:sldMkLst>
      </pc:sldChg>
      <pc:sldChg chg="modSp add del replId">
        <pc:chgData name="Johnson, Scott" userId="S::scott.johnson@tea.texas.gov::bec97677-f0c6-4bfb-b610-83dc74061801" providerId="AD" clId="Web-{69C9A34B-72A3-4301-9890-B9E131356D01}" dt="2021-02-22T22:57:38.320" v="630" actId="20577"/>
        <pc:sldMkLst>
          <pc:docMk/>
          <pc:sldMk cId="149976220" sldId="338"/>
        </pc:sldMkLst>
        <pc:spChg chg="mod">
          <ac:chgData name="Johnson, Scott" userId="S::scott.johnson@tea.texas.gov::bec97677-f0c6-4bfb-b610-83dc74061801" providerId="AD" clId="Web-{69C9A34B-72A3-4301-9890-B9E131356D01}" dt="2021-02-22T22:57:11.710" v="623" actId="20577"/>
          <ac:spMkLst>
            <pc:docMk/>
            <pc:sldMk cId="149976220" sldId="338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2:57:38.320" v="630" actId="20577"/>
          <ac:spMkLst>
            <pc:docMk/>
            <pc:sldMk cId="149976220" sldId="338"/>
            <ac:spMk id="4" creationId="{3F6CE2FE-F02B-461B-8C8F-E1DFA26F0ED4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2:58:12.524" v="631"/>
        <pc:sldMkLst>
          <pc:docMk/>
          <pc:sldMk cId="3378332009" sldId="339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2:58:24.509" v="638"/>
        <pc:sldMkLst>
          <pc:docMk/>
          <pc:sldMk cId="1121534450" sldId="340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22:59.489" v="1727" actId="20577"/>
        <pc:sldMkLst>
          <pc:docMk/>
          <pc:sldMk cId="183962543" sldId="341"/>
        </pc:sldMkLst>
        <pc:spChg chg="mod">
          <ac:chgData name="Johnson, Scott" userId="S::scott.johnson@tea.texas.gov::bec97677-f0c6-4bfb-b610-83dc74061801" providerId="AD" clId="Web-{69C9A34B-72A3-4301-9890-B9E131356D01}" dt="2021-02-22T23:22:38.035" v="1721" actId="20577"/>
          <ac:spMkLst>
            <pc:docMk/>
            <pc:sldMk cId="183962543" sldId="34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2:59.489" v="1727" actId="20577"/>
          <ac:spMkLst>
            <pc:docMk/>
            <pc:sldMk cId="183962543" sldId="341"/>
            <ac:spMk id="4" creationId="{3F6CE2FE-F02B-461B-8C8F-E1DFA26F0ED4}"/>
          </ac:spMkLst>
        </pc:spChg>
      </pc:sldChg>
      <pc:sldChg chg="modSp add del replId">
        <pc:chgData name="Johnson, Scott" userId="S::scott.johnson@tea.texas.gov::bec97677-f0c6-4bfb-b610-83dc74061801" providerId="AD" clId="Web-{69C9A34B-72A3-4301-9890-B9E131356D01}" dt="2021-02-22T23:22:24.223" v="1720"/>
        <pc:sldMkLst>
          <pc:docMk/>
          <pc:sldMk cId="2363218391" sldId="342"/>
        </pc:sldMkLst>
        <pc:spChg chg="mod">
          <ac:chgData name="Johnson, Scott" userId="S::scott.johnson@tea.texas.gov::bec97677-f0c6-4bfb-b610-83dc74061801" providerId="AD" clId="Web-{69C9A34B-72A3-4301-9890-B9E131356D01}" dt="2021-02-22T23:04:18.160" v="761" actId="20577"/>
          <ac:spMkLst>
            <pc:docMk/>
            <pc:sldMk cId="2363218391" sldId="34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04:38.004" v="764" actId="20577"/>
        <pc:sldMkLst>
          <pc:docMk/>
          <pc:sldMk cId="232901559" sldId="343"/>
        </pc:sldMkLst>
        <pc:spChg chg="mod">
          <ac:chgData name="Johnson, Scott" userId="S::scott.johnson@tea.texas.gov::bec97677-f0c6-4bfb-b610-83dc74061801" providerId="AD" clId="Web-{69C9A34B-72A3-4301-9890-B9E131356D01}" dt="2021-02-22T23:04:38.004" v="764" actId="20577"/>
          <ac:spMkLst>
            <pc:docMk/>
            <pc:sldMk cId="232901559" sldId="34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2:22.033" v="1042" actId="20577"/>
        <pc:sldMkLst>
          <pc:docMk/>
          <pc:sldMk cId="241651628" sldId="344"/>
        </pc:sldMkLst>
        <pc:spChg chg="mod">
          <ac:chgData name="Johnson, Scott" userId="S::scott.johnson@tea.texas.gov::bec97677-f0c6-4bfb-b610-83dc74061801" providerId="AD" clId="Web-{69C9A34B-72A3-4301-9890-B9E131356D01}" dt="2021-02-22T23:12:22.033" v="1042" actId="20577"/>
          <ac:spMkLst>
            <pc:docMk/>
            <pc:sldMk cId="241651628" sldId="34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6:35.447" v="1308" actId="20577"/>
        <pc:sldMkLst>
          <pc:docMk/>
          <pc:sldMk cId="3629318050" sldId="345"/>
        </pc:sldMkLst>
        <pc:spChg chg="mod">
          <ac:chgData name="Johnson, Scott" userId="S::scott.johnson@tea.texas.gov::bec97677-f0c6-4bfb-b610-83dc74061801" providerId="AD" clId="Web-{69C9A34B-72A3-4301-9890-B9E131356D01}" dt="2021-02-22T23:12:57.909" v="1058" actId="20577"/>
          <ac:spMkLst>
            <pc:docMk/>
            <pc:sldMk cId="3629318050" sldId="34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6:35.447" v="1308" actId="20577"/>
          <ac:spMkLst>
            <pc:docMk/>
            <pc:sldMk cId="3629318050" sldId="34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6:22.056" v="1299"/>
          <ac:graphicFrameMkLst>
            <pc:docMk/>
            <pc:sldMk cId="3629318050" sldId="345"/>
            <ac:graphicFrameMk id="5" creationId="{557D000B-F323-4AEF-8058-4E0D6CC491DE}"/>
          </ac:graphicFrameMkLst>
        </pc:graphicFrameChg>
      </pc:sldChg>
      <pc:sldChg chg="modSp add del replId">
        <pc:chgData name="Johnson, Scott" userId="S::scott.johnson@tea.texas.gov::bec97677-f0c6-4bfb-b610-83dc74061801" providerId="AD" clId="Web-{69C9A34B-72A3-4301-9890-B9E131356D01}" dt="2021-02-22T23:16:43.838" v="1310"/>
        <pc:sldMkLst>
          <pc:docMk/>
          <pc:sldMk cId="729795170" sldId="346"/>
        </pc:sldMkLst>
        <pc:spChg chg="mod">
          <ac:chgData name="Johnson, Scott" userId="S::scott.johnson@tea.texas.gov::bec97677-f0c6-4bfb-b610-83dc74061801" providerId="AD" clId="Web-{69C9A34B-72A3-4301-9890-B9E131356D01}" dt="2021-02-22T23:13:04.035" v="1062" actId="20577"/>
          <ac:spMkLst>
            <pc:docMk/>
            <pc:sldMk cId="729795170" sldId="34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18:57.170" v="1504" actId="20577"/>
        <pc:sldMkLst>
          <pc:docMk/>
          <pc:sldMk cId="1933336191" sldId="347"/>
        </pc:sldMkLst>
        <pc:spChg chg="mod">
          <ac:chgData name="Johnson, Scott" userId="S::scott.johnson@tea.texas.gov::bec97677-f0c6-4bfb-b610-83dc74061801" providerId="AD" clId="Web-{69C9A34B-72A3-4301-9890-B9E131356D01}" dt="2021-02-22T23:16:49.572" v="1314" actId="20577"/>
          <ac:spMkLst>
            <pc:docMk/>
            <pc:sldMk cId="1933336191" sldId="34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8:57.170" v="1504" actId="20577"/>
          <ac:spMkLst>
            <pc:docMk/>
            <pc:sldMk cId="1933336191" sldId="347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18:46.263" v="1500"/>
          <ac:graphicFrameMkLst>
            <pc:docMk/>
            <pc:sldMk cId="1933336191" sldId="347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19:40.249" v="1522" actId="20577"/>
        <pc:sldMkLst>
          <pc:docMk/>
          <pc:sldMk cId="2192058484" sldId="348"/>
        </pc:sldMkLst>
        <pc:spChg chg="mod">
          <ac:chgData name="Johnson, Scott" userId="S::scott.johnson@tea.texas.gov::bec97677-f0c6-4bfb-b610-83dc74061801" providerId="AD" clId="Web-{69C9A34B-72A3-4301-9890-B9E131356D01}" dt="2021-02-22T23:19:40.249" v="1522" actId="20577"/>
          <ac:spMkLst>
            <pc:docMk/>
            <pc:sldMk cId="2192058484" sldId="348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1:37.346" v="1708"/>
        <pc:sldMkLst>
          <pc:docMk/>
          <pc:sldMk cId="1523953816" sldId="349"/>
        </pc:sldMkLst>
        <pc:spChg chg="mod">
          <ac:chgData name="Johnson, Scott" userId="S::scott.johnson@tea.texas.gov::bec97677-f0c6-4bfb-b610-83dc74061801" providerId="AD" clId="Web-{69C9A34B-72A3-4301-9890-B9E131356D01}" dt="2021-02-22T23:19:34.061" v="1518" actId="20577"/>
          <ac:spMkLst>
            <pc:docMk/>
            <pc:sldMk cId="1523953816" sldId="349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19:59.031" v="1528" actId="20577"/>
          <ac:spMkLst>
            <pc:docMk/>
            <pc:sldMk cId="1523953816" sldId="349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1:37.346" v="1708"/>
          <ac:graphicFrameMkLst>
            <pc:docMk/>
            <pc:sldMk cId="1523953816" sldId="349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2:17.926" v="1718" actId="20577"/>
        <pc:sldMkLst>
          <pc:docMk/>
          <pc:sldMk cId="408416928" sldId="350"/>
        </pc:sldMkLst>
        <pc:spChg chg="mod">
          <ac:chgData name="Johnson, Scott" userId="S::scott.johnson@tea.texas.gov::bec97677-f0c6-4bfb-b610-83dc74061801" providerId="AD" clId="Web-{69C9A34B-72A3-4301-9890-B9E131356D01}" dt="2021-02-22T23:22:17.926" v="1718" actId="20577"/>
          <ac:spMkLst>
            <pc:docMk/>
            <pc:sldMk cId="408416928" sldId="35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4:46.180" v="1879"/>
        <pc:sldMkLst>
          <pc:docMk/>
          <pc:sldMk cId="208315936" sldId="351"/>
        </pc:sldMkLst>
        <pc:spChg chg="mod">
          <ac:chgData name="Johnson, Scott" userId="S::scott.johnson@tea.texas.gov::bec97677-f0c6-4bfb-b610-83dc74061801" providerId="AD" clId="Web-{69C9A34B-72A3-4301-9890-B9E131356D01}" dt="2021-02-22T23:22:13.769" v="1717" actId="20577"/>
          <ac:spMkLst>
            <pc:docMk/>
            <pc:sldMk cId="208315936" sldId="351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3:19.240" v="1731" actId="20577"/>
          <ac:spMkLst>
            <pc:docMk/>
            <pc:sldMk cId="208315936" sldId="351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4:46.180" v="1879"/>
          <ac:graphicFrameMkLst>
            <pc:docMk/>
            <pc:sldMk cId="208315936" sldId="351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5:16.243" v="1890" actId="20577"/>
        <pc:sldMkLst>
          <pc:docMk/>
          <pc:sldMk cId="2707314825" sldId="352"/>
        </pc:sldMkLst>
        <pc:spChg chg="mod">
          <ac:chgData name="Johnson, Scott" userId="S::scott.johnson@tea.texas.gov::bec97677-f0c6-4bfb-b610-83dc74061801" providerId="AD" clId="Web-{69C9A34B-72A3-4301-9890-B9E131356D01}" dt="2021-02-22T23:25:16.243" v="1890" actId="20577"/>
          <ac:spMkLst>
            <pc:docMk/>
            <pc:sldMk cId="2707314825" sldId="352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28:45.280" v="2258" actId="1076"/>
        <pc:sldMkLst>
          <pc:docMk/>
          <pc:sldMk cId="3259533247" sldId="353"/>
        </pc:sldMkLst>
        <pc:spChg chg="mod">
          <ac:chgData name="Johnson, Scott" userId="S::scott.johnson@tea.texas.gov::bec97677-f0c6-4bfb-b610-83dc74061801" providerId="AD" clId="Web-{69C9A34B-72A3-4301-9890-B9E131356D01}" dt="2021-02-22T23:25:28.197" v="1893" actId="20577"/>
          <ac:spMkLst>
            <pc:docMk/>
            <pc:sldMk cId="3259533247" sldId="353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28:17.139" v="2251" actId="1076"/>
          <ac:spMkLst>
            <pc:docMk/>
            <pc:sldMk cId="3259533247" sldId="353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28:45.280" v="2258" actId="107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29:14.844" v="2272" actId="20577"/>
        <pc:sldMkLst>
          <pc:docMk/>
          <pc:sldMk cId="3350950334" sldId="354"/>
        </pc:sldMkLst>
        <pc:spChg chg="mod">
          <ac:chgData name="Johnson, Scott" userId="S::scott.johnson@tea.texas.gov::bec97677-f0c6-4bfb-b610-83dc74061801" providerId="AD" clId="Web-{69C9A34B-72A3-4301-9890-B9E131356D01}" dt="2021-02-22T23:29:14.844" v="2272" actId="20577"/>
          <ac:spMkLst>
            <pc:docMk/>
            <pc:sldMk cId="3350950334" sldId="35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3:10.585" v="2495"/>
        <pc:sldMkLst>
          <pc:docMk/>
          <pc:sldMk cId="454870060" sldId="355"/>
        </pc:sldMkLst>
        <pc:spChg chg="mod">
          <ac:chgData name="Johnson, Scott" userId="S::scott.johnson@tea.texas.gov::bec97677-f0c6-4bfb-b610-83dc74061801" providerId="AD" clId="Web-{69C9A34B-72A3-4301-9890-B9E131356D01}" dt="2021-02-22T23:29:48.985" v="2292" actId="20577"/>
          <ac:spMkLst>
            <pc:docMk/>
            <pc:sldMk cId="454870060" sldId="355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0:14.799" v="2301" actId="20577"/>
          <ac:spMkLst>
            <pc:docMk/>
            <pc:sldMk cId="454870060" sldId="355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3:10.585" v="2495"/>
          <ac:graphicFrameMkLst>
            <pc:docMk/>
            <pc:sldMk cId="454870060" sldId="355"/>
            <ac:graphicFrameMk id="5" creationId="{557D000B-F323-4AEF-8058-4E0D6CC491DE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5:18.432" v="2649"/>
        <pc:sldMkLst>
          <pc:docMk/>
          <pc:sldMk cId="674616222" sldId="356"/>
        </pc:sldMkLst>
        <pc:spChg chg="mod">
          <ac:chgData name="Johnson, Scott" userId="S::scott.johnson@tea.texas.gov::bec97677-f0c6-4bfb-b610-83dc74061801" providerId="AD" clId="Web-{69C9A34B-72A3-4301-9890-B9E131356D01}" dt="2021-02-22T23:33:22.023" v="2503" actId="20577"/>
          <ac:spMkLst>
            <pc:docMk/>
            <pc:sldMk cId="674616222" sldId="356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5:04.463" v="2627" actId="20577"/>
          <ac:spMkLst>
            <pc:docMk/>
            <pc:sldMk cId="674616222" sldId="356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35:18.432" v="2649"/>
          <ac:graphicFrameMkLst>
            <pc:docMk/>
            <pc:sldMk cId="674616222" sldId="356"/>
            <ac:graphicFrameMk id="5" creationId="{557D000B-F323-4AEF-8058-4E0D6CC491DE}"/>
          </ac:graphicFrameMkLst>
        </pc:graphicFrameChg>
      </pc:sldChg>
      <pc:sldChg chg="modSp add ord replId">
        <pc:chgData name="Johnson, Scott" userId="S::scott.johnson@tea.texas.gov::bec97677-f0c6-4bfb-b610-83dc74061801" providerId="AD" clId="Web-{69C9A34B-72A3-4301-9890-B9E131356D01}" dt="2021-02-22T23:37:31.889" v="2672"/>
        <pc:sldMkLst>
          <pc:docMk/>
          <pc:sldMk cId="1178806272" sldId="357"/>
        </pc:sldMkLst>
        <pc:spChg chg="mod">
          <ac:chgData name="Johnson, Scott" userId="S::scott.johnson@tea.texas.gov::bec97677-f0c6-4bfb-b610-83dc74061801" providerId="AD" clId="Web-{69C9A34B-72A3-4301-9890-B9E131356D01}" dt="2021-02-22T23:37:08.733" v="2669" actId="20577"/>
          <ac:spMkLst>
            <pc:docMk/>
            <pc:sldMk cId="1178806272" sldId="357"/>
            <ac:spMk id="3" creationId="{06942845-BD5A-42C5-A5C4-13339DD507AB}"/>
          </ac:spMkLst>
        </pc:spChg>
      </pc:sldChg>
      <pc:sldChg chg="add replId">
        <pc:chgData name="Johnson, Scott" userId="S::scott.johnson@tea.texas.gov::bec97677-f0c6-4bfb-b610-83dc74061801" providerId="AD" clId="Web-{69C9A34B-72A3-4301-9890-B9E131356D01}" dt="2021-02-22T23:37:27.436" v="2670"/>
        <pc:sldMkLst>
          <pc:docMk/>
          <pc:sldMk cId="3365984891" sldId="358"/>
        </pc:sldMkLst>
      </pc:sldChg>
      <pc:sldChg chg="add replId">
        <pc:chgData name="Johnson, Scott" userId="S::scott.johnson@tea.texas.gov::bec97677-f0c6-4bfb-b610-83dc74061801" providerId="AD" clId="Web-{69C9A34B-72A3-4301-9890-B9E131356D01}" dt="2021-02-22T23:37:37.952" v="2673"/>
        <pc:sldMkLst>
          <pc:docMk/>
          <pc:sldMk cId="3011505804" sldId="359"/>
        </pc:sldMkLst>
      </pc:sldChg>
      <pc:sldChg chg="modSp add replId">
        <pc:chgData name="Johnson, Scott" userId="S::scott.johnson@tea.texas.gov::bec97677-f0c6-4bfb-b610-83dc74061801" providerId="AD" clId="Web-{69C9A34B-72A3-4301-9890-B9E131356D01}" dt="2021-02-22T23:38:37.032" v="2699" actId="20577"/>
        <pc:sldMkLst>
          <pc:docMk/>
          <pc:sldMk cId="2618998537" sldId="360"/>
        </pc:sldMkLst>
        <pc:spChg chg="mod">
          <ac:chgData name="Johnson, Scott" userId="S::scott.johnson@tea.texas.gov::bec97677-f0c6-4bfb-b610-83dc74061801" providerId="AD" clId="Web-{69C9A34B-72A3-4301-9890-B9E131356D01}" dt="2021-02-22T23:38:37.032" v="2699" actId="20577"/>
          <ac:spMkLst>
            <pc:docMk/>
            <pc:sldMk cId="2618998537" sldId="360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31.844" v="2698" actId="20577"/>
        <pc:sldMkLst>
          <pc:docMk/>
          <pc:sldMk cId="1159109592" sldId="361"/>
        </pc:sldMkLst>
        <pc:spChg chg="mod">
          <ac:chgData name="Johnson, Scott" userId="S::scott.johnson@tea.texas.gov::bec97677-f0c6-4bfb-b610-83dc74061801" providerId="AD" clId="Web-{69C9A34B-72A3-4301-9890-B9E131356D01}" dt="2021-02-22T23:38:31.844" v="2698" actId="20577"/>
          <ac:spMkLst>
            <pc:docMk/>
            <pc:sldMk cId="1159109592" sldId="361"/>
            <ac:spMk id="3" creationId="{06942845-BD5A-42C5-A5C4-13339DD507AB}"/>
          </ac:spMkLst>
        </pc:spChg>
      </pc:sldChg>
      <pc:sldChg chg="addSp delSp modSp add replId">
        <pc:chgData name="Johnson, Scott" userId="S::scott.johnson@tea.texas.gov::bec97677-f0c6-4bfb-b610-83dc74061801" providerId="AD" clId="Web-{69C9A34B-72A3-4301-9890-B9E131356D01}" dt="2021-02-22T23:46:07.311" v="3241" actId="1076"/>
        <pc:sldMkLst>
          <pc:docMk/>
          <pc:sldMk cId="3529641639" sldId="362"/>
        </pc:sldMkLst>
        <pc:spChg chg="mod">
          <ac:chgData name="Johnson, Scott" userId="S::scott.johnson@tea.texas.gov::bec97677-f0c6-4bfb-b610-83dc74061801" providerId="AD" clId="Web-{69C9A34B-72A3-4301-9890-B9E131356D01}" dt="2021-02-22T23:38:47.595" v="2704" actId="20577"/>
          <ac:spMkLst>
            <pc:docMk/>
            <pc:sldMk cId="3529641639" sldId="362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46:07.311" v="3241" actId="1076"/>
          <ac:spMkLst>
            <pc:docMk/>
            <pc:sldMk cId="3529641639" sldId="362"/>
            <ac:spMk id="4" creationId="{3F6CE2FE-F02B-461B-8C8F-E1DFA26F0ED4}"/>
          </ac:spMkLst>
        </pc:spChg>
        <pc:graphicFrameChg chg="mod modGraphic">
          <ac:chgData name="Johnson, Scott" userId="S::scott.johnson@tea.texas.gov::bec97677-f0c6-4bfb-b610-83dc74061801" providerId="AD" clId="Web-{69C9A34B-72A3-4301-9890-B9E131356D01}" dt="2021-02-22T23:45:22.856" v="3216" actId="1076"/>
          <ac:graphicFrameMkLst>
            <pc:docMk/>
            <pc:sldMk cId="3529641639" sldId="362"/>
            <ac:graphicFrameMk id="5" creationId="{557D000B-F323-4AEF-8058-4E0D6CC491DE}"/>
          </ac:graphicFrameMkLst>
        </pc:graphicFrameChg>
        <pc:graphicFrameChg chg="add del mod">
          <ac:chgData name="Johnson, Scott" userId="S::scott.johnson@tea.texas.gov::bec97677-f0c6-4bfb-b610-83dc74061801" providerId="AD" clId="Web-{69C9A34B-72A3-4301-9890-B9E131356D01}" dt="2021-02-22T23:41:10.989" v="2828"/>
          <ac:graphicFrameMkLst>
            <pc:docMk/>
            <pc:sldMk cId="3529641639" sldId="362"/>
            <ac:graphicFrameMk id="6" creationId="{FC468E9A-D988-4AE0-BA41-D383ED739433}"/>
          </ac:graphicFrameMkLst>
        </pc:graphicFrameChg>
      </pc:sldChg>
      <pc:sldChg chg="modSp add replId">
        <pc:chgData name="Johnson, Scott" userId="S::scott.johnson@tea.texas.gov::bec97677-f0c6-4bfb-b610-83dc74061801" providerId="AD" clId="Web-{69C9A34B-72A3-4301-9890-B9E131356D01}" dt="2021-02-22T23:38:25.797" v="2697" actId="20577"/>
        <pc:sldMkLst>
          <pc:docMk/>
          <pc:sldMk cId="2396830660" sldId="363"/>
        </pc:sldMkLst>
        <pc:spChg chg="mod">
          <ac:chgData name="Johnson, Scott" userId="S::scott.johnson@tea.texas.gov::bec97677-f0c6-4bfb-b610-83dc74061801" providerId="AD" clId="Web-{69C9A34B-72A3-4301-9890-B9E131356D01}" dt="2021-02-22T23:38:25.797" v="2697" actId="20577"/>
          <ac:spMkLst>
            <pc:docMk/>
            <pc:sldMk cId="2396830660" sldId="363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21.250" v="2694" actId="20577"/>
        <pc:sldMkLst>
          <pc:docMk/>
          <pc:sldMk cId="1520874073" sldId="364"/>
        </pc:sldMkLst>
        <pc:spChg chg="mod">
          <ac:chgData name="Johnson, Scott" userId="S::scott.johnson@tea.texas.gov::bec97677-f0c6-4bfb-b610-83dc74061801" providerId="AD" clId="Web-{69C9A34B-72A3-4301-9890-B9E131356D01}" dt="2021-02-22T23:38:21.250" v="2694" actId="20577"/>
          <ac:spMkLst>
            <pc:docMk/>
            <pc:sldMk cId="1520874073" sldId="364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15.344" v="2692" actId="20577"/>
        <pc:sldMkLst>
          <pc:docMk/>
          <pc:sldMk cId="1232863992" sldId="365"/>
        </pc:sldMkLst>
        <pc:spChg chg="mod">
          <ac:chgData name="Johnson, Scott" userId="S::scott.johnson@tea.texas.gov::bec97677-f0c6-4bfb-b610-83dc74061801" providerId="AD" clId="Web-{69C9A34B-72A3-4301-9890-B9E131356D01}" dt="2021-02-22T23:38:15.344" v="2692" actId="20577"/>
          <ac:spMkLst>
            <pc:docMk/>
            <pc:sldMk cId="1232863992" sldId="365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8:08.844" v="2687" actId="20577"/>
        <pc:sldMkLst>
          <pc:docMk/>
          <pc:sldMk cId="3398038895" sldId="366"/>
        </pc:sldMkLst>
        <pc:spChg chg="mod">
          <ac:chgData name="Johnson, Scott" userId="S::scott.johnson@tea.texas.gov::bec97677-f0c6-4bfb-b610-83dc74061801" providerId="AD" clId="Web-{69C9A34B-72A3-4301-9890-B9E131356D01}" dt="2021-02-22T23:38:08.844" v="2687" actId="20577"/>
          <ac:spMkLst>
            <pc:docMk/>
            <pc:sldMk cId="3398038895" sldId="366"/>
            <ac:spMk id="3" creationId="{06942845-BD5A-42C5-A5C4-13339DD507AB}"/>
          </ac:spMkLst>
        </pc:spChg>
      </pc:sldChg>
      <pc:sldChg chg="modSp add replId">
        <pc:chgData name="Johnson, Scott" userId="S::scott.johnson@tea.texas.gov::bec97677-f0c6-4bfb-b610-83dc74061801" providerId="AD" clId="Web-{69C9A34B-72A3-4301-9890-B9E131356D01}" dt="2021-02-22T23:39:25.815" v="2727" actId="20577"/>
        <pc:sldMkLst>
          <pc:docMk/>
          <pc:sldMk cId="881192621" sldId="367"/>
        </pc:sldMkLst>
        <pc:spChg chg="mod">
          <ac:chgData name="Johnson, Scott" userId="S::scott.johnson@tea.texas.gov::bec97677-f0c6-4bfb-b610-83dc74061801" providerId="AD" clId="Web-{69C9A34B-72A3-4301-9890-B9E131356D01}" dt="2021-02-22T23:38:56.532" v="2715" actId="20577"/>
          <ac:spMkLst>
            <pc:docMk/>
            <pc:sldMk cId="881192621" sldId="367"/>
            <ac:spMk id="3" creationId="{06942845-BD5A-42C5-A5C4-13339DD507AB}"/>
          </ac:spMkLst>
        </pc:spChg>
        <pc:spChg chg="mod">
          <ac:chgData name="Johnson, Scott" userId="S::scott.johnson@tea.texas.gov::bec97677-f0c6-4bfb-b610-83dc74061801" providerId="AD" clId="Web-{69C9A34B-72A3-4301-9890-B9E131356D01}" dt="2021-02-22T23:39:25.815" v="2727" actId="20577"/>
          <ac:spMkLst>
            <pc:docMk/>
            <pc:sldMk cId="881192621" sldId="367"/>
            <ac:spMk id="4" creationId="{3F6CE2FE-F02B-461B-8C8F-E1DFA26F0ED4}"/>
          </ac:spMkLst>
        </pc:spChg>
      </pc:sldChg>
    </pc:docChg>
  </pc:docChgLst>
  <pc:docChgLst>
    <pc:chgData name="Ulrich, Melanie" userId="e032b114-1c8d-43bf-83d6-5bd6173b886f" providerId="ADAL" clId="{41257643-7B39-4F72-9B44-D8B1085A350D}"/>
    <pc:docChg chg="custSel modSld modMainMaster">
      <pc:chgData name="Ulrich, Melanie" userId="e032b114-1c8d-43bf-83d6-5bd6173b886f" providerId="ADAL" clId="{41257643-7B39-4F72-9B44-D8B1085A350D}" dt="2020-11-05T18:11:25.214" v="49" actId="478"/>
      <pc:docMkLst>
        <pc:docMk/>
      </pc:docMkLst>
      <pc:sldChg chg="delSp mod">
        <pc:chgData name="Ulrich, Melanie" userId="e032b114-1c8d-43bf-83d6-5bd6173b886f" providerId="ADAL" clId="{41257643-7B39-4F72-9B44-D8B1085A350D}" dt="2020-11-05T18:07:47.694" v="0" actId="21"/>
        <pc:sldMkLst>
          <pc:docMk/>
          <pc:sldMk cId="367918000" sldId="258"/>
        </pc:sldMkLst>
        <pc:picChg chg="del">
          <ac:chgData name="Ulrich, Melanie" userId="e032b114-1c8d-43bf-83d6-5bd6173b886f" providerId="ADAL" clId="{41257643-7B39-4F72-9B44-D8B1085A350D}" dt="2020-11-05T18:07:47.694" v="0" actId="21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">
        <pc:chgData name="Ulrich, Melanie" userId="e032b114-1c8d-43bf-83d6-5bd6173b886f" providerId="ADAL" clId="{41257643-7B39-4F72-9B44-D8B1085A350D}" dt="2020-11-05T18:10:55.815" v="43" actId="478"/>
        <pc:sldMkLst>
          <pc:docMk/>
          <pc:sldMk cId="3498136201" sldId="267"/>
        </pc:sldMkLst>
        <pc:spChg chg="add mod">
          <ac:chgData name="Ulrich, Melanie" userId="e032b114-1c8d-43bf-83d6-5bd6173b886f" providerId="ADAL" clId="{41257643-7B39-4F72-9B44-D8B1085A350D}" dt="2020-11-05T18:10:55.815" v="43" actId="478"/>
          <ac:spMkLst>
            <pc:docMk/>
            <pc:sldMk cId="3498136201" sldId="267"/>
            <ac:spMk id="4" creationId="{9F800888-D9B6-49F1-8B90-B7E4BB43ED5B}"/>
          </ac:spMkLst>
        </pc:spChg>
        <pc:picChg chg="del">
          <ac:chgData name="Ulrich, Melanie" userId="e032b114-1c8d-43bf-83d6-5bd6173b886f" providerId="ADAL" clId="{41257643-7B39-4F72-9B44-D8B1085A350D}" dt="2020-11-05T18:10:55.815" v="43" actId="478"/>
          <ac:picMkLst>
            <pc:docMk/>
            <pc:sldMk cId="3498136201" sldId="267"/>
            <ac:picMk id="5" creationId="{2F96B8EB-1C48-45D6-9A0D-D4AE314C946F}"/>
          </ac:picMkLst>
        </pc:picChg>
      </pc:sldChg>
      <pc:sldChg chg="delSp mod">
        <pc:chgData name="Ulrich, Melanie" userId="e032b114-1c8d-43bf-83d6-5bd6173b886f" providerId="ADAL" clId="{41257643-7B39-4F72-9B44-D8B1085A350D}" dt="2020-11-05T18:08:30.096" v="12" actId="478"/>
        <pc:sldMkLst>
          <pc:docMk/>
          <pc:sldMk cId="3147609828" sldId="268"/>
        </pc:sldMkLst>
        <pc:picChg chg="del">
          <ac:chgData name="Ulrich, Melanie" userId="e032b114-1c8d-43bf-83d6-5bd6173b886f" providerId="ADAL" clId="{41257643-7B39-4F72-9B44-D8B1085A350D}" dt="2020-11-05T18:08:30.096" v="12" actId="478"/>
          <ac:picMkLst>
            <pc:docMk/>
            <pc:sldMk cId="3147609828" sldId="268"/>
            <ac:picMk id="2" creationId="{D64D4036-C90D-48DA-BE57-9999C2225C5D}"/>
          </ac:picMkLst>
        </pc:picChg>
      </pc:sldChg>
      <pc:sldChg chg="delSp mod">
        <pc:chgData name="Ulrich, Melanie" userId="e032b114-1c8d-43bf-83d6-5bd6173b886f" providerId="ADAL" clId="{41257643-7B39-4F72-9B44-D8B1085A350D}" dt="2020-11-05T18:10:58.608" v="44" actId="478"/>
        <pc:sldMkLst>
          <pc:docMk/>
          <pc:sldMk cId="1128624508" sldId="269"/>
        </pc:sldMkLst>
        <pc:picChg chg="del">
          <ac:chgData name="Ulrich, Melanie" userId="e032b114-1c8d-43bf-83d6-5bd6173b886f" providerId="ADAL" clId="{41257643-7B39-4F72-9B44-D8B1085A350D}" dt="2020-11-05T18:10:58.608" v="44" actId="478"/>
          <ac:picMkLst>
            <pc:docMk/>
            <pc:sldMk cId="1128624508" sldId="269"/>
            <ac:picMk id="8" creationId="{CCFD8DB7-F8BB-45E4-9867-146D4BA70715}"/>
          </ac:picMkLst>
        </pc:picChg>
      </pc:sldChg>
      <pc:sldChg chg="delSp mod">
        <pc:chgData name="Ulrich, Melanie" userId="e032b114-1c8d-43bf-83d6-5bd6173b886f" providerId="ADAL" clId="{41257643-7B39-4F72-9B44-D8B1085A350D}" dt="2020-11-05T18:11:03.395" v="45" actId="478"/>
        <pc:sldMkLst>
          <pc:docMk/>
          <pc:sldMk cId="4283534379" sldId="270"/>
        </pc:sldMkLst>
        <pc:picChg chg="del">
          <ac:chgData name="Ulrich, Melanie" userId="e032b114-1c8d-43bf-83d6-5bd6173b886f" providerId="ADAL" clId="{41257643-7B39-4F72-9B44-D8B1085A350D}" dt="2020-11-05T18:11:03.395" v="45" actId="478"/>
          <ac:picMkLst>
            <pc:docMk/>
            <pc:sldMk cId="4283534379" sldId="270"/>
            <ac:picMk id="6" creationId="{6257C53C-1687-4709-8FF7-A115013ED53F}"/>
          </ac:picMkLst>
        </pc:picChg>
      </pc:sldChg>
      <pc:sldChg chg="delSp mod">
        <pc:chgData name="Ulrich, Melanie" userId="e032b114-1c8d-43bf-83d6-5bd6173b886f" providerId="ADAL" clId="{41257643-7B39-4F72-9B44-D8B1085A350D}" dt="2020-11-05T18:10:50.129" v="42" actId="478"/>
        <pc:sldMkLst>
          <pc:docMk/>
          <pc:sldMk cId="2321181180" sldId="271"/>
        </pc:sldMkLst>
        <pc:picChg chg="del">
          <ac:chgData name="Ulrich, Melanie" userId="e032b114-1c8d-43bf-83d6-5bd6173b886f" providerId="ADAL" clId="{41257643-7B39-4F72-9B44-D8B1085A350D}" dt="2020-11-05T18:10:50.129" v="42" actId="478"/>
          <ac:picMkLst>
            <pc:docMk/>
            <pc:sldMk cId="2321181180" sldId="271"/>
            <ac:picMk id="9" creationId="{E868AF3F-C9EB-486F-83FA-2ED57C25B8E3}"/>
          </ac:picMkLst>
        </pc:picChg>
      </pc:sldChg>
      <pc:sldChg chg="delSp mod">
        <pc:chgData name="Ulrich, Melanie" userId="e032b114-1c8d-43bf-83d6-5bd6173b886f" providerId="ADAL" clId="{41257643-7B39-4F72-9B44-D8B1085A350D}" dt="2020-11-05T18:11:17.127" v="46" actId="478"/>
        <pc:sldMkLst>
          <pc:docMk/>
          <pc:sldMk cId="2975579749" sldId="273"/>
        </pc:sldMkLst>
        <pc:picChg chg="del">
          <ac:chgData name="Ulrich, Melanie" userId="e032b114-1c8d-43bf-83d6-5bd6173b886f" providerId="ADAL" clId="{41257643-7B39-4F72-9B44-D8B1085A350D}" dt="2020-11-05T18:11:17.127" v="46" actId="478"/>
          <ac:picMkLst>
            <pc:docMk/>
            <pc:sldMk cId="2975579749" sldId="273"/>
            <ac:picMk id="2" creationId="{1FFB5F41-1412-4FBD-82D7-BDB31041F3BF}"/>
          </ac:picMkLst>
        </pc:picChg>
      </pc:sldChg>
      <pc:sldChg chg="delSp mod">
        <pc:chgData name="Ulrich, Melanie" userId="e032b114-1c8d-43bf-83d6-5bd6173b886f" providerId="ADAL" clId="{41257643-7B39-4F72-9B44-D8B1085A350D}" dt="2020-11-05T18:11:18.970" v="47" actId="478"/>
        <pc:sldMkLst>
          <pc:docMk/>
          <pc:sldMk cId="1057026021" sldId="274"/>
        </pc:sldMkLst>
        <pc:picChg chg="del">
          <ac:chgData name="Ulrich, Melanie" userId="e032b114-1c8d-43bf-83d6-5bd6173b886f" providerId="ADAL" clId="{41257643-7B39-4F72-9B44-D8B1085A350D}" dt="2020-11-05T18:11:18.970" v="47" actId="478"/>
          <ac:picMkLst>
            <pc:docMk/>
            <pc:sldMk cId="1057026021" sldId="274"/>
            <ac:picMk id="2" creationId="{AAC9D908-E229-428E-B03E-CCC5FE552C79}"/>
          </ac:picMkLst>
        </pc:picChg>
      </pc:sldChg>
      <pc:sldChg chg="delSp mod">
        <pc:chgData name="Ulrich, Melanie" userId="e032b114-1c8d-43bf-83d6-5bd6173b886f" providerId="ADAL" clId="{41257643-7B39-4F72-9B44-D8B1085A350D}" dt="2020-11-05T18:11:23.317" v="48" actId="478"/>
        <pc:sldMkLst>
          <pc:docMk/>
          <pc:sldMk cId="4001767812" sldId="275"/>
        </pc:sldMkLst>
        <pc:picChg chg="del">
          <ac:chgData name="Ulrich, Melanie" userId="e032b114-1c8d-43bf-83d6-5bd6173b886f" providerId="ADAL" clId="{41257643-7B39-4F72-9B44-D8B1085A350D}" dt="2020-11-05T18:11:23.317" v="48" actId="478"/>
          <ac:picMkLst>
            <pc:docMk/>
            <pc:sldMk cId="4001767812" sldId="275"/>
            <ac:picMk id="2" creationId="{93DD442A-0B47-4BAB-BD2B-07B7AA5BEEE1}"/>
          </ac:picMkLst>
        </pc:picChg>
      </pc:sldChg>
      <pc:sldChg chg="delSp mod">
        <pc:chgData name="Ulrich, Melanie" userId="e032b114-1c8d-43bf-83d6-5bd6173b886f" providerId="ADAL" clId="{41257643-7B39-4F72-9B44-D8B1085A350D}" dt="2020-11-05T18:11:25.214" v="49" actId="478"/>
        <pc:sldMkLst>
          <pc:docMk/>
          <pc:sldMk cId="213599225" sldId="276"/>
        </pc:sldMkLst>
        <pc:picChg chg="del">
          <ac:chgData name="Ulrich, Melanie" userId="e032b114-1c8d-43bf-83d6-5bd6173b886f" providerId="ADAL" clId="{41257643-7B39-4F72-9B44-D8B1085A350D}" dt="2020-11-05T18:11:25.214" v="49" actId="478"/>
          <ac:picMkLst>
            <pc:docMk/>
            <pc:sldMk cId="213599225" sldId="276"/>
            <ac:picMk id="8" creationId="{440167FE-6181-4F6B-9B5A-AAE048CC1FB5}"/>
          </ac:picMkLst>
        </pc:picChg>
      </pc:sldChg>
      <pc:sldChg chg="delSp mod">
        <pc:chgData name="Ulrich, Melanie" userId="e032b114-1c8d-43bf-83d6-5bd6173b886f" providerId="ADAL" clId="{41257643-7B39-4F72-9B44-D8B1085A350D}" dt="2020-11-05T18:08:35.525" v="13" actId="478"/>
        <pc:sldMkLst>
          <pc:docMk/>
          <pc:sldMk cId="2972553045" sldId="277"/>
        </pc:sldMkLst>
        <pc:picChg chg="del">
          <ac:chgData name="Ulrich, Melanie" userId="e032b114-1c8d-43bf-83d6-5bd6173b886f" providerId="ADAL" clId="{41257643-7B39-4F72-9B44-D8B1085A350D}" dt="2020-11-05T18:08:35.525" v="13" actId="478"/>
          <ac:picMkLst>
            <pc:docMk/>
            <pc:sldMk cId="2972553045" sldId="277"/>
            <ac:picMk id="2" creationId="{753E4AEA-4461-426E-8150-99CF86632EF0}"/>
          </ac:picMkLst>
        </pc:picChg>
      </pc:sldChg>
      <pc:sldMasterChg chg="modSldLayout">
        <pc:chgData name="Ulrich, Melanie" userId="e032b114-1c8d-43bf-83d6-5bd6173b886f" providerId="ADAL" clId="{41257643-7B39-4F72-9B44-D8B1085A350D}" dt="2020-11-05T18:10:25.297" v="41" actId="22"/>
        <pc:sldMasterMkLst>
          <pc:docMk/>
          <pc:sldMasterMk cId="4111256006" sldId="2147483719"/>
        </pc:sldMasterMkLst>
        <pc:sldLayoutChg chg="addSp mod">
          <pc:chgData name="Ulrich, Melanie" userId="e032b114-1c8d-43bf-83d6-5bd6173b886f" providerId="ADAL" clId="{41257643-7B39-4F72-9B44-D8B1085A350D}" dt="2020-11-05T18:09:50.783" v="26" actId="22"/>
          <pc:sldLayoutMkLst>
            <pc:docMk/>
            <pc:sldMasterMk cId="4111256006" sldId="2147483719"/>
            <pc:sldLayoutMk cId="2539111898" sldId="2147483720"/>
          </pc:sldLayoutMkLst>
          <pc:picChg chg="add">
            <ac:chgData name="Ulrich, Melanie" userId="e032b114-1c8d-43bf-83d6-5bd6173b886f" providerId="ADAL" clId="{41257643-7B39-4F72-9B44-D8B1085A350D}" dt="2020-11-05T18:09:50.783" v="26" actId="22"/>
            <ac:picMkLst>
              <pc:docMk/>
              <pc:sldMasterMk cId="4111256006" sldId="2147483719"/>
              <pc:sldLayoutMk cId="2539111898" sldId="2147483720"/>
              <ac:picMk id="2" creationId="{26C6628B-B955-4A06-A2D2-F2637EC1E69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8.365" v="2" actId="22"/>
          <pc:sldLayoutMkLst>
            <pc:docMk/>
            <pc:sldMasterMk cId="4111256006" sldId="2147483719"/>
            <pc:sldLayoutMk cId="3613161291" sldId="2147483721"/>
          </pc:sldLayoutMkLst>
          <pc:picChg chg="add">
            <ac:chgData name="Ulrich, Melanie" userId="e032b114-1c8d-43bf-83d6-5bd6173b886f" providerId="ADAL" clId="{41257643-7B39-4F72-9B44-D8B1085A350D}" dt="2020-11-05T18:07:58.365" v="2" actId="22"/>
            <ac:picMkLst>
              <pc:docMk/>
              <pc:sldMasterMk cId="4111256006" sldId="2147483719"/>
              <pc:sldLayoutMk cId="3613161291" sldId="2147483721"/>
              <ac:picMk id="3" creationId="{3B2691C8-17BF-4178-8EB9-778DEDDB1A73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9:33.496" v="19" actId="1076"/>
          <pc:sldLayoutMkLst>
            <pc:docMk/>
            <pc:sldMasterMk cId="4111256006" sldId="2147483719"/>
            <pc:sldLayoutMk cId="3101520983" sldId="2147483725"/>
          </pc:sldLayoutMkLst>
          <pc:picChg chg="add mod">
            <ac:chgData name="Ulrich, Melanie" userId="e032b114-1c8d-43bf-83d6-5bd6173b886f" providerId="ADAL" clId="{41257643-7B39-4F72-9B44-D8B1085A350D}" dt="2020-11-05T18:09:33.496" v="19" actId="1076"/>
            <ac:picMkLst>
              <pc:docMk/>
              <pc:sldMasterMk cId="4111256006" sldId="2147483719"/>
              <pc:sldLayoutMk cId="3101520983" sldId="2147483725"/>
              <ac:picMk id="5" creationId="{AD25C652-3A12-4692-BB44-8656ED261C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0.368" v="3" actId="22"/>
          <pc:sldLayoutMkLst>
            <pc:docMk/>
            <pc:sldMasterMk cId="4111256006" sldId="2147483719"/>
            <pc:sldLayoutMk cId="854311633" sldId="2147483742"/>
          </pc:sldLayoutMkLst>
          <pc:picChg chg="add">
            <ac:chgData name="Ulrich, Melanie" userId="e032b114-1c8d-43bf-83d6-5bd6173b886f" providerId="ADAL" clId="{41257643-7B39-4F72-9B44-D8B1085A350D}" dt="2020-11-05T18:08:00.368" v="3" actId="22"/>
            <ac:picMkLst>
              <pc:docMk/>
              <pc:sldMasterMk cId="4111256006" sldId="2147483719"/>
              <pc:sldLayoutMk cId="854311633" sldId="2147483742"/>
              <ac:picMk id="3" creationId="{2CABA84F-8E24-41C1-A179-B6E997659DE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7:56.812" v="1" actId="22"/>
          <pc:sldLayoutMkLst>
            <pc:docMk/>
            <pc:sldMasterMk cId="4111256006" sldId="2147483719"/>
            <pc:sldLayoutMk cId="349444732" sldId="2147483743"/>
          </pc:sldLayoutMkLst>
          <pc:picChg chg="add">
            <ac:chgData name="Ulrich, Melanie" userId="e032b114-1c8d-43bf-83d6-5bd6173b886f" providerId="ADAL" clId="{41257643-7B39-4F72-9B44-D8B1085A350D}" dt="2020-11-05T18:07:56.812" v="1" actId="22"/>
            <ac:picMkLst>
              <pc:docMk/>
              <pc:sldMasterMk cId="4111256006" sldId="2147483719"/>
              <pc:sldLayoutMk cId="349444732" sldId="2147483743"/>
              <ac:picMk id="3" creationId="{3FD4AE78-D0EB-4A0B-B63F-8343844A88F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6.878" v="10" actId="22"/>
          <pc:sldLayoutMkLst>
            <pc:docMk/>
            <pc:sldMasterMk cId="4111256006" sldId="2147483719"/>
            <pc:sldLayoutMk cId="316672149" sldId="2147483744"/>
          </pc:sldLayoutMkLst>
          <pc:picChg chg="add">
            <ac:chgData name="Ulrich, Melanie" userId="e032b114-1c8d-43bf-83d6-5bd6173b886f" providerId="ADAL" clId="{41257643-7B39-4F72-9B44-D8B1085A350D}" dt="2020-11-05T18:08:16.878" v="10" actId="22"/>
            <ac:picMkLst>
              <pc:docMk/>
              <pc:sldMasterMk cId="4111256006" sldId="2147483719"/>
              <pc:sldLayoutMk cId="316672149" sldId="2147483744"/>
              <ac:picMk id="3" creationId="{44B20456-6692-4960-8821-D490DE17564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8.093" v="11" actId="22"/>
          <pc:sldLayoutMkLst>
            <pc:docMk/>
            <pc:sldMasterMk cId="4111256006" sldId="2147483719"/>
            <pc:sldLayoutMk cId="1069470449" sldId="2147483745"/>
          </pc:sldLayoutMkLst>
          <pc:picChg chg="add">
            <ac:chgData name="Ulrich, Melanie" userId="e032b114-1c8d-43bf-83d6-5bd6173b886f" providerId="ADAL" clId="{41257643-7B39-4F72-9B44-D8B1085A350D}" dt="2020-11-05T18:08:18.093" v="11" actId="22"/>
            <ac:picMkLst>
              <pc:docMk/>
              <pc:sldMasterMk cId="4111256006" sldId="2147483719"/>
              <pc:sldLayoutMk cId="1069470449" sldId="2147483745"/>
              <ac:picMk id="3" creationId="{3C7C0638-979B-4B0B-B96F-6B859AF7A698}"/>
            </ac:picMkLst>
          </pc:picChg>
        </pc:sldLayoutChg>
        <pc:sldLayoutChg chg="addSp modSp mod">
          <pc:chgData name="Ulrich, Melanie" userId="e032b114-1c8d-43bf-83d6-5bd6173b886f" providerId="ADAL" clId="{41257643-7B39-4F72-9B44-D8B1085A350D}" dt="2020-11-05T18:08:10.666" v="8" actId="1076"/>
          <pc:sldLayoutMkLst>
            <pc:docMk/>
            <pc:sldMasterMk cId="4111256006" sldId="2147483719"/>
            <pc:sldLayoutMk cId="629726606" sldId="2147483746"/>
          </pc:sldLayoutMkLst>
          <pc:picChg chg="add mod">
            <ac:chgData name="Ulrich, Melanie" userId="e032b114-1c8d-43bf-83d6-5bd6173b886f" providerId="ADAL" clId="{41257643-7B39-4F72-9B44-D8B1085A350D}" dt="2020-11-05T18:08:10.666" v="8" actId="1076"/>
            <ac:picMkLst>
              <pc:docMk/>
              <pc:sldMasterMk cId="4111256006" sldId="2147483719"/>
              <pc:sldLayoutMk cId="629726606" sldId="2147483746"/>
              <ac:picMk id="3" creationId="{9FB7DA9D-A6E0-4F2D-B849-48659B12B7B5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15.981" v="9" actId="22"/>
          <pc:sldLayoutMkLst>
            <pc:docMk/>
            <pc:sldMasterMk cId="4111256006" sldId="2147483719"/>
            <pc:sldLayoutMk cId="1052002828" sldId="2147483747"/>
          </pc:sldLayoutMkLst>
          <pc:picChg chg="add">
            <ac:chgData name="Ulrich, Melanie" userId="e032b114-1c8d-43bf-83d6-5bd6173b886f" providerId="ADAL" clId="{41257643-7B39-4F72-9B44-D8B1085A350D}" dt="2020-11-05T18:08:15.981" v="9" actId="22"/>
            <ac:picMkLst>
              <pc:docMk/>
              <pc:sldMasterMk cId="4111256006" sldId="2147483719"/>
              <pc:sldLayoutMk cId="1052002828" sldId="2147483747"/>
              <ac:picMk id="3" creationId="{954323D5-DC36-4533-A457-DCC5ED0C961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8:01.280" v="4" actId="22"/>
          <pc:sldLayoutMkLst>
            <pc:docMk/>
            <pc:sldMasterMk cId="4111256006" sldId="2147483719"/>
            <pc:sldLayoutMk cId="866271486" sldId="2147483748"/>
          </pc:sldLayoutMkLst>
          <pc:picChg chg="add">
            <ac:chgData name="Ulrich, Melanie" userId="e032b114-1c8d-43bf-83d6-5bd6173b886f" providerId="ADAL" clId="{41257643-7B39-4F72-9B44-D8B1085A350D}" dt="2020-11-05T18:08:01.280" v="4" actId="22"/>
            <ac:picMkLst>
              <pc:docMk/>
              <pc:sldMasterMk cId="4111256006" sldId="2147483719"/>
              <pc:sldLayoutMk cId="866271486" sldId="2147483748"/>
              <ac:picMk id="3" creationId="{528B33F6-A58B-4CDC-8488-A0B7054DA82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9.615" v="21" actId="22"/>
          <pc:sldLayoutMkLst>
            <pc:docMk/>
            <pc:sldMasterMk cId="4111256006" sldId="2147483719"/>
            <pc:sldLayoutMk cId="1888476529" sldId="2147483749"/>
          </pc:sldLayoutMkLst>
          <pc:picChg chg="add">
            <ac:chgData name="Ulrich, Melanie" userId="e032b114-1c8d-43bf-83d6-5bd6173b886f" providerId="ADAL" clId="{41257643-7B39-4F72-9B44-D8B1085A350D}" dt="2020-11-05T18:09:39.615" v="21" actId="22"/>
            <ac:picMkLst>
              <pc:docMk/>
              <pc:sldMasterMk cId="4111256006" sldId="2147483719"/>
              <pc:sldLayoutMk cId="1888476529" sldId="2147483749"/>
              <ac:picMk id="4" creationId="{95EFC259-BBAE-4DA5-B848-4DB59354A87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1.947" v="22" actId="22"/>
          <pc:sldLayoutMkLst>
            <pc:docMk/>
            <pc:sldMasterMk cId="4111256006" sldId="2147483719"/>
            <pc:sldLayoutMk cId="1587929098" sldId="2147483750"/>
          </pc:sldLayoutMkLst>
          <pc:picChg chg="add">
            <ac:chgData name="Ulrich, Melanie" userId="e032b114-1c8d-43bf-83d6-5bd6173b886f" providerId="ADAL" clId="{41257643-7B39-4F72-9B44-D8B1085A350D}" dt="2020-11-05T18:09:41.947" v="22" actId="22"/>
            <ac:picMkLst>
              <pc:docMk/>
              <pc:sldMasterMk cId="4111256006" sldId="2147483719"/>
              <pc:sldLayoutMk cId="1587929098" sldId="2147483750"/>
              <ac:picMk id="4" creationId="{B82200EE-224B-415F-A726-90C5CBB2F8E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4.879" v="23" actId="22"/>
          <pc:sldLayoutMkLst>
            <pc:docMk/>
            <pc:sldMasterMk cId="4111256006" sldId="2147483719"/>
            <pc:sldLayoutMk cId="1857940329" sldId="2147483751"/>
          </pc:sldLayoutMkLst>
          <pc:picChg chg="add">
            <ac:chgData name="Ulrich, Melanie" userId="e032b114-1c8d-43bf-83d6-5bd6173b886f" providerId="ADAL" clId="{41257643-7B39-4F72-9B44-D8B1085A350D}" dt="2020-11-05T18:09:44.879" v="23" actId="22"/>
            <ac:picMkLst>
              <pc:docMk/>
              <pc:sldMasterMk cId="4111256006" sldId="2147483719"/>
              <pc:sldLayoutMk cId="1857940329" sldId="2147483751"/>
              <ac:picMk id="3" creationId="{9917D098-5A09-4869-B309-8E88CBD6B8E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912" v="25" actId="22"/>
          <pc:sldLayoutMkLst>
            <pc:docMk/>
            <pc:sldMasterMk cId="4111256006" sldId="2147483719"/>
            <pc:sldLayoutMk cId="2805017221" sldId="2147483752"/>
          </pc:sldLayoutMkLst>
          <pc:picChg chg="add">
            <ac:chgData name="Ulrich, Melanie" userId="e032b114-1c8d-43bf-83d6-5bd6173b886f" providerId="ADAL" clId="{41257643-7B39-4F72-9B44-D8B1085A350D}" dt="2020-11-05T18:09:46.912" v="25" actId="22"/>
            <ac:picMkLst>
              <pc:docMk/>
              <pc:sldMasterMk cId="4111256006" sldId="2147483719"/>
              <pc:sldLayoutMk cId="2805017221" sldId="2147483752"/>
              <ac:picMk id="3" creationId="{57E9B9A6-20E0-4E5C-B982-427BF76498E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46.208" v="24" actId="22"/>
          <pc:sldLayoutMkLst>
            <pc:docMk/>
            <pc:sldMasterMk cId="4111256006" sldId="2147483719"/>
            <pc:sldLayoutMk cId="1015751423" sldId="2147483753"/>
          </pc:sldLayoutMkLst>
          <pc:picChg chg="add">
            <ac:chgData name="Ulrich, Melanie" userId="e032b114-1c8d-43bf-83d6-5bd6173b886f" providerId="ADAL" clId="{41257643-7B39-4F72-9B44-D8B1085A350D}" dt="2020-11-05T18:09:46.208" v="24" actId="22"/>
            <ac:picMkLst>
              <pc:docMk/>
              <pc:sldMasterMk cId="4111256006" sldId="2147483719"/>
              <pc:sldLayoutMk cId="1015751423" sldId="2147483753"/>
              <ac:picMk id="3" creationId="{4775AFD9-BEE3-425F-9AB3-3335000DBB4C}"/>
            </ac:picMkLst>
          </pc:picChg>
        </pc:sldLayoutChg>
        <pc:sldLayoutChg chg="addSp delSp modSp mod">
          <pc:chgData name="Ulrich, Melanie" userId="e032b114-1c8d-43bf-83d6-5bd6173b886f" providerId="ADAL" clId="{41257643-7B39-4F72-9B44-D8B1085A350D}" dt="2020-11-05T18:10:11.583" v="30" actId="1076"/>
          <pc:sldLayoutMkLst>
            <pc:docMk/>
            <pc:sldMasterMk cId="4111256006" sldId="2147483719"/>
            <pc:sldLayoutMk cId="3710167667" sldId="2147483754"/>
          </pc:sldLayoutMkLst>
          <pc:picChg chg="add del">
            <ac:chgData name="Ulrich, Melanie" userId="e032b114-1c8d-43bf-83d6-5bd6173b886f" providerId="ADAL" clId="{41257643-7B39-4F72-9B44-D8B1085A350D}" dt="2020-11-05T18:09:58.271" v="28" actId="478"/>
            <ac:picMkLst>
              <pc:docMk/>
              <pc:sldMasterMk cId="4111256006" sldId="2147483719"/>
              <pc:sldLayoutMk cId="3710167667" sldId="2147483754"/>
              <ac:picMk id="2" creationId="{4A7CC5E5-748F-4D66-9347-DFEF67CFEEC4}"/>
            </ac:picMkLst>
          </pc:picChg>
          <pc:picChg chg="add mod">
            <ac:chgData name="Ulrich, Melanie" userId="e032b114-1c8d-43bf-83d6-5bd6173b886f" providerId="ADAL" clId="{41257643-7B39-4F72-9B44-D8B1085A350D}" dt="2020-11-05T18:10:11.583" v="30" actId="1076"/>
            <ac:picMkLst>
              <pc:docMk/>
              <pc:sldMasterMk cId="4111256006" sldId="2147483719"/>
              <pc:sldLayoutMk cId="3710167667" sldId="2147483754"/>
              <ac:picMk id="3" creationId="{C1ADDC4B-24B4-4987-8301-62AC6401666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5.297" v="41" actId="22"/>
          <pc:sldLayoutMkLst>
            <pc:docMk/>
            <pc:sldMasterMk cId="4111256006" sldId="2147483719"/>
            <pc:sldLayoutMk cId="2613072434" sldId="2147483755"/>
          </pc:sldLayoutMkLst>
          <pc:picChg chg="add">
            <ac:chgData name="Ulrich, Melanie" userId="e032b114-1c8d-43bf-83d6-5bd6173b886f" providerId="ADAL" clId="{41257643-7B39-4F72-9B44-D8B1085A350D}" dt="2020-11-05T18:10:25.297" v="41" actId="22"/>
            <ac:picMkLst>
              <pc:docMk/>
              <pc:sldMasterMk cId="4111256006" sldId="2147483719"/>
              <pc:sldLayoutMk cId="2613072434" sldId="2147483755"/>
              <ac:picMk id="4" creationId="{7B514CDE-B44E-48D2-AF6E-F7F26F3FAC3E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09:38.195" v="20" actId="22"/>
          <pc:sldLayoutMkLst>
            <pc:docMk/>
            <pc:sldMasterMk cId="4111256006" sldId="2147483719"/>
            <pc:sldLayoutMk cId="2501775187" sldId="2147483756"/>
          </pc:sldLayoutMkLst>
          <pc:picChg chg="add">
            <ac:chgData name="Ulrich, Melanie" userId="e032b114-1c8d-43bf-83d6-5bd6173b886f" providerId="ADAL" clId="{41257643-7B39-4F72-9B44-D8B1085A350D}" dt="2020-11-05T18:09:38.195" v="20" actId="22"/>
            <ac:picMkLst>
              <pc:docMk/>
              <pc:sldMasterMk cId="4111256006" sldId="2147483719"/>
              <pc:sldLayoutMk cId="2501775187" sldId="2147483756"/>
              <ac:picMk id="4" creationId="{F67056E4-3E14-4ED3-85AB-955E33A8DA47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4.477" v="31" actId="22"/>
          <pc:sldLayoutMkLst>
            <pc:docMk/>
            <pc:sldMasterMk cId="4111256006" sldId="2147483719"/>
            <pc:sldLayoutMk cId="3774735913" sldId="2147483757"/>
          </pc:sldLayoutMkLst>
          <pc:picChg chg="add">
            <ac:chgData name="Ulrich, Melanie" userId="e032b114-1c8d-43bf-83d6-5bd6173b886f" providerId="ADAL" clId="{41257643-7B39-4F72-9B44-D8B1085A350D}" dt="2020-11-05T18:10:14.477" v="31" actId="22"/>
            <ac:picMkLst>
              <pc:docMk/>
              <pc:sldMasterMk cId="4111256006" sldId="2147483719"/>
              <pc:sldLayoutMk cId="3774735913" sldId="2147483757"/>
              <ac:picMk id="2" creationId="{9BBBBBA0-AAB0-4BC2-BDF1-8C90CA9DFF5C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5.817" v="32" actId="22"/>
          <pc:sldLayoutMkLst>
            <pc:docMk/>
            <pc:sldMasterMk cId="4111256006" sldId="2147483719"/>
            <pc:sldLayoutMk cId="4115139038" sldId="2147483758"/>
          </pc:sldLayoutMkLst>
          <pc:picChg chg="add">
            <ac:chgData name="Ulrich, Melanie" userId="e032b114-1c8d-43bf-83d6-5bd6173b886f" providerId="ADAL" clId="{41257643-7B39-4F72-9B44-D8B1085A350D}" dt="2020-11-05T18:10:15.817" v="32" actId="22"/>
            <ac:picMkLst>
              <pc:docMk/>
              <pc:sldMasterMk cId="4111256006" sldId="2147483719"/>
              <pc:sldLayoutMk cId="4115139038" sldId="2147483758"/>
              <ac:picMk id="2" creationId="{13A586B6-7406-43F8-B07F-A8BD953D18A4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6.835" v="33" actId="22"/>
          <pc:sldLayoutMkLst>
            <pc:docMk/>
            <pc:sldMasterMk cId="4111256006" sldId="2147483719"/>
            <pc:sldLayoutMk cId="1755101657" sldId="2147483760"/>
          </pc:sldLayoutMkLst>
          <pc:picChg chg="add">
            <ac:chgData name="Ulrich, Melanie" userId="e032b114-1c8d-43bf-83d6-5bd6173b886f" providerId="ADAL" clId="{41257643-7B39-4F72-9B44-D8B1085A350D}" dt="2020-11-05T18:10:16.835" v="33" actId="22"/>
            <ac:picMkLst>
              <pc:docMk/>
              <pc:sldMasterMk cId="4111256006" sldId="2147483719"/>
              <pc:sldLayoutMk cId="1755101657" sldId="2147483760"/>
              <ac:picMk id="2" creationId="{4973D2B0-1CE9-493B-9925-CD6B89614F4F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8.793" v="34" actId="22"/>
          <pc:sldLayoutMkLst>
            <pc:docMk/>
            <pc:sldMasterMk cId="4111256006" sldId="2147483719"/>
            <pc:sldLayoutMk cId="1890678891" sldId="2147483761"/>
          </pc:sldLayoutMkLst>
          <pc:picChg chg="add">
            <ac:chgData name="Ulrich, Melanie" userId="e032b114-1c8d-43bf-83d6-5bd6173b886f" providerId="ADAL" clId="{41257643-7B39-4F72-9B44-D8B1085A350D}" dt="2020-11-05T18:10:18.793" v="34" actId="22"/>
            <ac:picMkLst>
              <pc:docMk/>
              <pc:sldMasterMk cId="4111256006" sldId="2147483719"/>
              <pc:sldLayoutMk cId="1890678891" sldId="2147483761"/>
              <ac:picMk id="2" creationId="{CAF8FDEC-6588-41D9-99DC-18FE86AD052D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19.334" v="35" actId="22"/>
          <pc:sldLayoutMkLst>
            <pc:docMk/>
            <pc:sldMasterMk cId="4111256006" sldId="2147483719"/>
            <pc:sldLayoutMk cId="3583457087" sldId="2147483762"/>
          </pc:sldLayoutMkLst>
          <pc:picChg chg="add">
            <ac:chgData name="Ulrich, Melanie" userId="e032b114-1c8d-43bf-83d6-5bd6173b886f" providerId="ADAL" clId="{41257643-7B39-4F72-9B44-D8B1085A350D}" dt="2020-11-05T18:10:19.334" v="35" actId="22"/>
            <ac:picMkLst>
              <pc:docMk/>
              <pc:sldMasterMk cId="4111256006" sldId="2147483719"/>
              <pc:sldLayoutMk cId="3583457087" sldId="2147483762"/>
              <ac:picMk id="2" creationId="{5BF0BE0F-8278-429A-ABC4-48862EE15D9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034" v="36" actId="22"/>
          <pc:sldLayoutMkLst>
            <pc:docMk/>
            <pc:sldMasterMk cId="4111256006" sldId="2147483719"/>
            <pc:sldLayoutMk cId="3598649046" sldId="2147483764"/>
          </pc:sldLayoutMkLst>
          <pc:picChg chg="add">
            <ac:chgData name="Ulrich, Melanie" userId="e032b114-1c8d-43bf-83d6-5bd6173b886f" providerId="ADAL" clId="{41257643-7B39-4F72-9B44-D8B1085A350D}" dt="2020-11-05T18:10:21.034" v="36" actId="22"/>
            <ac:picMkLst>
              <pc:docMk/>
              <pc:sldMasterMk cId="4111256006" sldId="2147483719"/>
              <pc:sldLayoutMk cId="3598649046" sldId="2147483764"/>
              <ac:picMk id="4" creationId="{715CADD9-290D-480D-B381-B762CBC85CC8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1.599" v="37" actId="22"/>
          <pc:sldLayoutMkLst>
            <pc:docMk/>
            <pc:sldMasterMk cId="4111256006" sldId="2147483719"/>
            <pc:sldLayoutMk cId="2234919333" sldId="2147483765"/>
          </pc:sldLayoutMkLst>
          <pc:picChg chg="add">
            <ac:chgData name="Ulrich, Melanie" userId="e032b114-1c8d-43bf-83d6-5bd6173b886f" providerId="ADAL" clId="{41257643-7B39-4F72-9B44-D8B1085A350D}" dt="2020-11-05T18:10:21.599" v="37" actId="22"/>
            <ac:picMkLst>
              <pc:docMk/>
              <pc:sldMasterMk cId="4111256006" sldId="2147483719"/>
              <pc:sldLayoutMk cId="2234919333" sldId="2147483765"/>
              <ac:picMk id="4" creationId="{46102D5F-B5B3-44E7-B63C-D3C34DEFE146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2.272" v="38" actId="22"/>
          <pc:sldLayoutMkLst>
            <pc:docMk/>
            <pc:sldMasterMk cId="4111256006" sldId="2147483719"/>
            <pc:sldLayoutMk cId="3607815446" sldId="2147483766"/>
          </pc:sldLayoutMkLst>
          <pc:picChg chg="add">
            <ac:chgData name="Ulrich, Melanie" userId="e032b114-1c8d-43bf-83d6-5bd6173b886f" providerId="ADAL" clId="{41257643-7B39-4F72-9B44-D8B1085A350D}" dt="2020-11-05T18:10:22.272" v="38" actId="22"/>
            <ac:picMkLst>
              <pc:docMk/>
              <pc:sldMasterMk cId="4111256006" sldId="2147483719"/>
              <pc:sldLayoutMk cId="3607815446" sldId="2147483766"/>
              <ac:picMk id="4" creationId="{0CB36AA6-6A09-4EF9-94EF-52554048B0EA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3.043" v="39" actId="22"/>
          <pc:sldLayoutMkLst>
            <pc:docMk/>
            <pc:sldMasterMk cId="4111256006" sldId="2147483719"/>
            <pc:sldLayoutMk cId="205652112" sldId="2147483767"/>
          </pc:sldLayoutMkLst>
          <pc:picChg chg="add">
            <ac:chgData name="Ulrich, Melanie" userId="e032b114-1c8d-43bf-83d6-5bd6173b886f" providerId="ADAL" clId="{41257643-7B39-4F72-9B44-D8B1085A350D}" dt="2020-11-05T18:10:23.043" v="39" actId="22"/>
            <ac:picMkLst>
              <pc:docMk/>
              <pc:sldMasterMk cId="4111256006" sldId="2147483719"/>
              <pc:sldLayoutMk cId="205652112" sldId="2147483767"/>
              <ac:picMk id="3" creationId="{67211782-D95D-4EAA-8801-2284CAACAE51}"/>
            </ac:picMkLst>
          </pc:picChg>
        </pc:sldLayoutChg>
        <pc:sldLayoutChg chg="addSp mod">
          <pc:chgData name="Ulrich, Melanie" userId="e032b114-1c8d-43bf-83d6-5bd6173b886f" providerId="ADAL" clId="{41257643-7B39-4F72-9B44-D8B1085A350D}" dt="2020-11-05T18:10:24.381" v="40" actId="22"/>
          <pc:sldLayoutMkLst>
            <pc:docMk/>
            <pc:sldMasterMk cId="4111256006" sldId="2147483719"/>
            <pc:sldLayoutMk cId="3479337966" sldId="2147483768"/>
          </pc:sldLayoutMkLst>
          <pc:picChg chg="add">
            <ac:chgData name="Ulrich, Melanie" userId="e032b114-1c8d-43bf-83d6-5bd6173b886f" providerId="ADAL" clId="{41257643-7B39-4F72-9B44-D8B1085A350D}" dt="2020-11-05T18:10:24.381" v="40" actId="22"/>
            <ac:picMkLst>
              <pc:docMk/>
              <pc:sldMasterMk cId="4111256006" sldId="2147483719"/>
              <pc:sldLayoutMk cId="3479337966" sldId="2147483768"/>
              <ac:picMk id="3" creationId="{4569829E-0179-48F9-9819-FA8179268C14}"/>
            </ac:picMkLst>
          </pc:picChg>
        </pc:sldLayoutChg>
      </pc:sldMasterChg>
    </pc:docChg>
  </pc:docChgLst>
  <pc:docChgLst>
    <pc:chgData name="Johnson, Scott" userId="bec97677-f0c6-4bfb-b610-83dc74061801" providerId="ADAL" clId="{B6B97DE8-D42F-4D90-A78E-5A3D3CC823CB}"/>
    <pc:docChg chg="undo custSel addSld delSld modSld sldOrd">
      <pc:chgData name="Johnson, Scott" userId="bec97677-f0c6-4bfb-b610-83dc74061801" providerId="ADAL" clId="{B6B97DE8-D42F-4D90-A78E-5A3D3CC823CB}" dt="2021-02-23T02:58:19.096" v="620" actId="13926"/>
      <pc:docMkLst>
        <pc:docMk/>
      </pc:docMkLst>
      <pc:sldChg chg="del">
        <pc:chgData name="Johnson, Scott" userId="bec97677-f0c6-4bfb-b610-83dc74061801" providerId="ADAL" clId="{B6B97DE8-D42F-4D90-A78E-5A3D3CC823CB}" dt="2021-02-23T02:43:12.536" v="1" actId="47"/>
        <pc:sldMkLst>
          <pc:docMk/>
          <pc:sldMk cId="881192621" sldId="367"/>
        </pc:sldMkLst>
      </pc:sldChg>
      <pc:sldChg chg="modSp add mod">
        <pc:chgData name="Johnson, Scott" userId="bec97677-f0c6-4bfb-b610-83dc74061801" providerId="ADAL" clId="{B6B97DE8-D42F-4D90-A78E-5A3D3CC823CB}" dt="2021-02-23T02:46:31.745" v="203" actId="20577"/>
        <pc:sldMkLst>
          <pc:docMk/>
          <pc:sldMk cId="2743685347" sldId="368"/>
        </pc:sldMkLst>
        <pc:spChg chg="mod">
          <ac:chgData name="Johnson, Scott" userId="bec97677-f0c6-4bfb-b610-83dc74061801" providerId="ADAL" clId="{B6B97DE8-D42F-4D90-A78E-5A3D3CC823CB}" dt="2021-02-23T02:43:20.464" v="14" actId="20577"/>
          <ac:spMkLst>
            <pc:docMk/>
            <pc:sldMk cId="2743685347" sldId="368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44:38.483" v="100" actId="6549"/>
          <ac:spMkLst>
            <pc:docMk/>
            <pc:sldMk cId="2743685347" sldId="368"/>
            <ac:spMk id="4" creationId="{3F6CE2FE-F02B-461B-8C8F-E1DFA26F0ED4}"/>
          </ac:spMkLst>
        </pc:spChg>
        <pc:graphicFrameChg chg="mod modGraphic">
          <ac:chgData name="Johnson, Scott" userId="bec97677-f0c6-4bfb-b610-83dc74061801" providerId="ADAL" clId="{B6B97DE8-D42F-4D90-A78E-5A3D3CC823CB}" dt="2021-02-23T02:46:31.745" v="203" actId="20577"/>
          <ac:graphicFrameMkLst>
            <pc:docMk/>
            <pc:sldMk cId="2743685347" sldId="368"/>
            <ac:graphicFrameMk id="5" creationId="{557D000B-F323-4AEF-8058-4E0D6CC491DE}"/>
          </ac:graphicFrameMkLst>
        </pc:graphicFrameChg>
      </pc:sldChg>
      <pc:sldChg chg="modSp add mod ord">
        <pc:chgData name="Johnson, Scott" userId="bec97677-f0c6-4bfb-b610-83dc74061801" providerId="ADAL" clId="{B6B97DE8-D42F-4D90-A78E-5A3D3CC823CB}" dt="2021-02-23T02:52:41.704" v="377" actId="20577"/>
        <pc:sldMkLst>
          <pc:docMk/>
          <pc:sldMk cId="2705703643" sldId="369"/>
        </pc:sldMkLst>
        <pc:spChg chg="mod">
          <ac:chgData name="Johnson, Scott" userId="bec97677-f0c6-4bfb-b610-83dc74061801" providerId="ADAL" clId="{B6B97DE8-D42F-4D90-A78E-5A3D3CC823CB}" dt="2021-02-23T02:49:53.431" v="325" actId="20577"/>
          <ac:spMkLst>
            <pc:docMk/>
            <pc:sldMk cId="2705703643" sldId="369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2:41.704" v="377" actId="20577"/>
          <ac:spMkLst>
            <pc:docMk/>
            <pc:sldMk cId="2705703643" sldId="369"/>
            <ac:spMk id="4" creationId="{3F6CE2FE-F02B-461B-8C8F-E1DFA26F0ED4}"/>
          </ac:spMkLst>
        </pc:spChg>
      </pc:sldChg>
      <pc:sldChg chg="modSp add mod ord">
        <pc:chgData name="Johnson, Scott" userId="bec97677-f0c6-4bfb-b610-83dc74061801" providerId="ADAL" clId="{B6B97DE8-D42F-4D90-A78E-5A3D3CC823CB}" dt="2021-02-23T02:48:08.031" v="255"/>
        <pc:sldMkLst>
          <pc:docMk/>
          <pc:sldMk cId="2852999743" sldId="370"/>
        </pc:sldMkLst>
        <pc:spChg chg="mod">
          <ac:chgData name="Johnson, Scott" userId="bec97677-f0c6-4bfb-b610-83dc74061801" providerId="ADAL" clId="{B6B97DE8-D42F-4D90-A78E-5A3D3CC823CB}" dt="2021-02-23T02:47:57.984" v="253" actId="20577"/>
          <ac:spMkLst>
            <pc:docMk/>
            <pc:sldMk cId="2852999743" sldId="370"/>
            <ac:spMk id="3" creationId="{06942845-BD5A-42C5-A5C4-13339DD507AB}"/>
          </ac:spMkLst>
        </pc:spChg>
      </pc:sldChg>
      <pc:sldChg chg="add">
        <pc:chgData name="Johnson, Scott" userId="bec97677-f0c6-4bfb-b610-83dc74061801" providerId="ADAL" clId="{B6B97DE8-D42F-4D90-A78E-5A3D3CC823CB}" dt="2021-02-23T02:48:24.754" v="256"/>
        <pc:sldMkLst>
          <pc:docMk/>
          <pc:sldMk cId="4216114069" sldId="371"/>
        </pc:sldMkLst>
      </pc:sldChg>
      <pc:sldChg chg="modSp add mod">
        <pc:chgData name="Johnson, Scott" userId="bec97677-f0c6-4bfb-b610-83dc74061801" providerId="ADAL" clId="{B6B97DE8-D42F-4D90-A78E-5A3D3CC823CB}" dt="2021-02-23T02:50:23.213" v="353" actId="20577"/>
        <pc:sldMkLst>
          <pc:docMk/>
          <pc:sldMk cId="249472728" sldId="372"/>
        </pc:sldMkLst>
        <pc:spChg chg="mod">
          <ac:chgData name="Johnson, Scott" userId="bec97677-f0c6-4bfb-b610-83dc74061801" providerId="ADAL" clId="{B6B97DE8-D42F-4D90-A78E-5A3D3CC823CB}" dt="2021-02-23T02:49:41.396" v="315" actId="20577"/>
          <ac:spMkLst>
            <pc:docMk/>
            <pc:sldMk cId="249472728" sldId="372"/>
            <ac:spMk id="3" creationId="{06942845-BD5A-42C5-A5C4-13339DD507AB}"/>
          </ac:spMkLst>
        </pc:spChg>
        <pc:spChg chg="mod">
          <ac:chgData name="Johnson, Scott" userId="bec97677-f0c6-4bfb-b610-83dc74061801" providerId="ADAL" clId="{B6B97DE8-D42F-4D90-A78E-5A3D3CC823CB}" dt="2021-02-23T02:50:23.213" v="353" actId="20577"/>
          <ac:spMkLst>
            <pc:docMk/>
            <pc:sldMk cId="249472728" sldId="372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7:30.100" v="585" actId="255"/>
        <pc:sldMkLst>
          <pc:docMk/>
          <pc:sldMk cId="2183085613" sldId="373"/>
        </pc:sldMkLst>
        <pc:spChg chg="mod">
          <ac:chgData name="Johnson, Scott" userId="bec97677-f0c6-4bfb-b610-83dc74061801" providerId="ADAL" clId="{B6B97DE8-D42F-4D90-A78E-5A3D3CC823CB}" dt="2021-02-23T02:57:30.100" v="585" actId="255"/>
          <ac:spMkLst>
            <pc:docMk/>
            <pc:sldMk cId="2183085613" sldId="373"/>
            <ac:spMk id="4" creationId="{3F6CE2FE-F02B-461B-8C8F-E1DFA26F0ED4}"/>
          </ac:spMkLst>
        </pc:spChg>
      </pc:sldChg>
      <pc:sldChg chg="modSp add mod">
        <pc:chgData name="Johnson, Scott" userId="bec97677-f0c6-4bfb-b610-83dc74061801" providerId="ADAL" clId="{B6B97DE8-D42F-4D90-A78E-5A3D3CC823CB}" dt="2021-02-23T02:58:19.096" v="620" actId="13926"/>
        <pc:sldMkLst>
          <pc:docMk/>
          <pc:sldMk cId="3938235244" sldId="374"/>
        </pc:sldMkLst>
        <pc:spChg chg="mod">
          <ac:chgData name="Johnson, Scott" userId="bec97677-f0c6-4bfb-b610-83dc74061801" providerId="ADAL" clId="{B6B97DE8-D42F-4D90-A78E-5A3D3CC823CB}" dt="2021-02-23T02:58:19.096" v="620" actId="13926"/>
          <ac:spMkLst>
            <pc:docMk/>
            <pc:sldMk cId="3938235244" sldId="374"/>
            <ac:spMk id="4" creationId="{3F6CE2FE-F02B-461B-8C8F-E1DFA26F0ED4}"/>
          </ac:spMkLst>
        </pc:spChg>
      </pc:sldChg>
    </pc:docChg>
  </pc:docChgLst>
  <pc:docChgLst>
    <pc:chgData name="Hanson, Terri" userId="S::terri.hanson@tea.texas.gov::a02fd813-d4f3-43fd-83dd-7393041517de" providerId="AD" clId="Web-{4D3FB39F-30EB-0000-A2CF-DCD440BDC7CA}"/>
    <pc:docChg chg="">
      <pc:chgData name="Hanson, Terri" userId="S::terri.hanson@tea.texas.gov::a02fd813-d4f3-43fd-83dd-7393041517de" providerId="AD" clId="Web-{4D3FB39F-30EB-0000-A2CF-DCD440BDC7CA}" dt="2021-03-11T14:55:16.899" v="0"/>
      <pc:docMkLst>
        <pc:docMk/>
      </pc:docMkLst>
      <pc:sldChg chg="addCm">
        <pc:chgData name="Hanson, Terri" userId="S::terri.hanson@tea.texas.gov::a02fd813-d4f3-43fd-83dd-7393041517de" providerId="AD" clId="Web-{4D3FB39F-30EB-0000-A2CF-DCD440BDC7CA}" dt="2021-03-11T14:55:16.899" v="0"/>
        <pc:sldMkLst>
          <pc:docMk/>
          <pc:sldMk cId="2666386289" sldId="279"/>
        </pc:sldMkLst>
      </pc:sldChg>
    </pc:docChg>
  </pc:docChgLst>
  <pc:docChgLst>
    <pc:chgData name="Reese, John" userId="S::john.reese@tea.texas.gov::8427cab8-ecc8-4a74-a2ec-269c5160d082" providerId="AD" clId="Web-{123431A2-7FAD-4FD7-A0CE-63490665B61E}"/>
    <pc:docChg chg="modSld sldOrd">
      <pc:chgData name="Reese, John" userId="S::john.reese@tea.texas.gov::8427cab8-ecc8-4a74-a2ec-269c5160d082" providerId="AD" clId="Web-{123431A2-7FAD-4FD7-A0CE-63490665B61E}" dt="2021-03-04T14:13:04.716" v="278" actId="20577"/>
      <pc:docMkLst>
        <pc:docMk/>
      </pc:docMkLst>
      <pc:sldChg chg="modSp">
        <pc:chgData name="Reese, John" userId="S::john.reese@tea.texas.gov::8427cab8-ecc8-4a74-a2ec-269c5160d082" providerId="AD" clId="Web-{123431A2-7FAD-4FD7-A0CE-63490665B61E}" dt="2021-03-04T14:10:30.197" v="213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123431A2-7FAD-4FD7-A0CE-63490665B61E}" dt="2021-03-04T14:10:30.197" v="213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ord">
        <pc:chgData name="Reese, John" userId="S::john.reese@tea.texas.gov::8427cab8-ecc8-4a74-a2ec-269c5160d082" providerId="AD" clId="Web-{123431A2-7FAD-4FD7-A0CE-63490665B61E}" dt="2021-03-04T14:12:04.527" v="239"/>
        <pc:sldMkLst>
          <pc:docMk/>
          <pc:sldMk cId="1121534450" sldId="340"/>
        </pc:sldMkLst>
      </pc:sldChg>
      <pc:sldChg chg="modSp">
        <pc:chgData name="Reese, John" userId="S::john.reese@tea.texas.gov::8427cab8-ecc8-4a74-a2ec-269c5160d082" providerId="AD" clId="Web-{123431A2-7FAD-4FD7-A0CE-63490665B61E}" dt="2021-03-04T13:59:59.323" v="6" actId="20577"/>
        <pc:sldMkLst>
          <pc:docMk/>
          <pc:sldMk cId="2896363168" sldId="341"/>
        </pc:sldMkLst>
        <pc:spChg chg="mod">
          <ac:chgData name="Reese, John" userId="S::john.reese@tea.texas.gov::8427cab8-ecc8-4a74-a2ec-269c5160d082" providerId="AD" clId="Web-{123431A2-7FAD-4FD7-A0CE-63490665B61E}" dt="2021-03-04T13:59:59.323" v="6" actId="20577"/>
          <ac:spMkLst>
            <pc:docMk/>
            <pc:sldMk cId="2896363168" sldId="341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3431A2-7FAD-4FD7-A0CE-63490665B61E}" dt="2021-03-04T14:10:54.822" v="221" actId="20577"/>
        <pc:sldMkLst>
          <pc:docMk/>
          <pc:sldMk cId="1052568362" sldId="342"/>
        </pc:sldMkLst>
        <pc:spChg chg="mod">
          <ac:chgData name="Reese, John" userId="S::john.reese@tea.texas.gov::8427cab8-ecc8-4a74-a2ec-269c5160d082" providerId="AD" clId="Web-{123431A2-7FAD-4FD7-A0CE-63490665B61E}" dt="2021-03-04T14:10:54.822" v="221" actId="20577"/>
          <ac:spMkLst>
            <pc:docMk/>
            <pc:sldMk cId="1052568362" sldId="342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3431A2-7FAD-4FD7-A0CE-63490665B61E}" dt="2021-03-04T14:11:14.182" v="234" actId="20577"/>
        <pc:sldMkLst>
          <pc:docMk/>
          <pc:sldMk cId="201395421" sldId="344"/>
        </pc:sldMkLst>
        <pc:spChg chg="mod">
          <ac:chgData name="Reese, John" userId="S::john.reese@tea.texas.gov::8427cab8-ecc8-4a74-a2ec-269c5160d082" providerId="AD" clId="Web-{123431A2-7FAD-4FD7-A0CE-63490665B61E}" dt="2021-03-04T14:11:14.182" v="234" actId="20577"/>
          <ac:spMkLst>
            <pc:docMk/>
            <pc:sldMk cId="201395421" sldId="344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3431A2-7FAD-4FD7-A0CE-63490665B61E}" dt="2021-03-04T14:11:43.949" v="238" actId="20577"/>
        <pc:sldMkLst>
          <pc:docMk/>
          <pc:sldMk cId="3754770465" sldId="345"/>
        </pc:sldMkLst>
        <pc:spChg chg="mod">
          <ac:chgData name="Reese, John" userId="S::john.reese@tea.texas.gov::8427cab8-ecc8-4a74-a2ec-269c5160d082" providerId="AD" clId="Web-{123431A2-7FAD-4FD7-A0CE-63490665B61E}" dt="2021-03-04T14:11:43.949" v="238" actId="20577"/>
          <ac:spMkLst>
            <pc:docMk/>
            <pc:sldMk cId="3754770465" sldId="345"/>
            <ac:spMk id="4" creationId="{9F800888-D9B6-49F1-8B90-B7E4BB43ED5B}"/>
          </ac:spMkLst>
        </pc:spChg>
      </pc:sldChg>
      <pc:sldChg chg="modSp ord">
        <pc:chgData name="Reese, John" userId="S::john.reese@tea.texas.gov::8427cab8-ecc8-4a74-a2ec-269c5160d082" providerId="AD" clId="Web-{123431A2-7FAD-4FD7-A0CE-63490665B61E}" dt="2021-03-04T14:12:45.341" v="261" actId="20577"/>
        <pc:sldMkLst>
          <pc:docMk/>
          <pc:sldMk cId="1522668965" sldId="346"/>
        </pc:sldMkLst>
        <pc:spChg chg="mod">
          <ac:chgData name="Reese, John" userId="S::john.reese@tea.texas.gov::8427cab8-ecc8-4a74-a2ec-269c5160d082" providerId="AD" clId="Web-{123431A2-7FAD-4FD7-A0CE-63490665B61E}" dt="2021-03-04T14:12:45.341" v="261" actId="20577"/>
          <ac:spMkLst>
            <pc:docMk/>
            <pc:sldMk cId="1522668965" sldId="346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3431A2-7FAD-4FD7-A0CE-63490665B61E}" dt="2021-03-04T14:13:04.716" v="278" actId="20577"/>
        <pc:sldMkLst>
          <pc:docMk/>
          <pc:sldMk cId="1415342776" sldId="347"/>
        </pc:sldMkLst>
        <pc:spChg chg="mod">
          <ac:chgData name="Reese, John" userId="S::john.reese@tea.texas.gov::8427cab8-ecc8-4a74-a2ec-269c5160d082" providerId="AD" clId="Web-{123431A2-7FAD-4FD7-A0CE-63490665B61E}" dt="2021-03-04T14:13:04.716" v="278" actId="20577"/>
          <ac:spMkLst>
            <pc:docMk/>
            <pc:sldMk cId="1415342776" sldId="347"/>
            <ac:spMk id="4" creationId="{9F800888-D9B6-49F1-8B90-B7E4BB43ED5B}"/>
          </ac:spMkLst>
        </pc:spChg>
      </pc:sldChg>
    </pc:docChg>
  </pc:docChgLst>
  <pc:docChgLst>
    <pc:chgData name="Jamie Muffoletto" userId="daf1e3c6-8137-448a-b141-d23049d419b5" providerId="ADAL" clId="{A603DE4D-47BA-4486-BDBA-363CFE1CB4EF}"/>
    <pc:docChg chg="custSel">
      <pc:chgData name="Jamie Muffoletto" userId="daf1e3c6-8137-448a-b141-d23049d419b5" providerId="ADAL" clId="{A603DE4D-47BA-4486-BDBA-363CFE1CB4EF}" dt="2021-03-15T19:24:41.004" v="0" actId="1592"/>
      <pc:docMkLst>
        <pc:docMk/>
      </pc:docMkLst>
      <pc:sldChg chg="delCm">
        <pc:chgData name="Jamie Muffoletto" userId="daf1e3c6-8137-448a-b141-d23049d419b5" providerId="ADAL" clId="{A603DE4D-47BA-4486-BDBA-363CFE1CB4EF}" dt="2021-03-15T19:24:41.004" v="0" actId="1592"/>
        <pc:sldMkLst>
          <pc:docMk/>
          <pc:sldMk cId="2666386289" sldId="279"/>
        </pc:sldMkLst>
      </pc:sldChg>
    </pc:docChg>
  </pc:docChgLst>
  <pc:docChgLst>
    <pc:chgData name="Reese, John" userId="S::john.reese@tea.texas.gov::8427cab8-ecc8-4a74-a2ec-269c5160d082" providerId="AD" clId="Web-{F738F211-479D-4C5E-ADD8-9857735FFF04}"/>
    <pc:docChg chg="modSld">
      <pc:chgData name="Reese, John" userId="S::john.reese@tea.texas.gov::8427cab8-ecc8-4a74-a2ec-269c5160d082" providerId="AD" clId="Web-{F738F211-479D-4C5E-ADD8-9857735FFF04}" dt="2021-03-03T13:50:37.212" v="32" actId="20577"/>
      <pc:docMkLst>
        <pc:docMk/>
      </pc:docMkLst>
      <pc:sldChg chg="modSp">
        <pc:chgData name="Reese, John" userId="S::john.reese@tea.texas.gov::8427cab8-ecc8-4a74-a2ec-269c5160d082" providerId="AD" clId="Web-{F738F211-479D-4C5E-ADD8-9857735FFF04}" dt="2021-03-03T13:50:37.212" v="32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738F211-479D-4C5E-ADD8-9857735FFF04}" dt="2021-03-03T13:50:37.212" v="32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738F211-479D-4C5E-ADD8-9857735FFF04}" dt="2021-03-03T13:48:19.240" v="5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738F211-479D-4C5E-ADD8-9857735FFF04}" dt="2021-03-03T13:48:19.240" v="5" actId="20577"/>
          <ac:spMkLst>
            <pc:docMk/>
            <pc:sldMk cId="1121534450" sldId="340"/>
            <ac:spMk id="4" creationId="{3F6CE2FE-F02B-461B-8C8F-E1DFA26F0ED4}"/>
          </ac:spMkLst>
        </pc:spChg>
      </pc:sldChg>
    </pc:docChg>
  </pc:docChgLst>
  <pc:docChgLst>
    <pc:chgData name="Linden, Edward" userId="433a1750-097b-48bf-9475-b5c5f6172203" providerId="ADAL" clId="{55FF85BF-6976-4CDD-9434-DC590C6E1522}"/>
    <pc:docChg chg="undo redo custSel addSld modSld">
      <pc:chgData name="Linden, Edward" userId="433a1750-097b-48bf-9475-b5c5f6172203" providerId="ADAL" clId="{55FF85BF-6976-4CDD-9434-DC590C6E1522}" dt="2021-03-03T18:57:20.074" v="1437" actId="20577"/>
      <pc:docMkLst>
        <pc:docMk/>
      </pc:docMkLst>
      <pc:sldChg chg="modSp mod">
        <pc:chgData name="Linden, Edward" userId="433a1750-097b-48bf-9475-b5c5f6172203" providerId="ADAL" clId="{55FF85BF-6976-4CDD-9434-DC590C6E1522}" dt="2021-03-03T17:55:45.339" v="1354" actId="20577"/>
        <pc:sldMkLst>
          <pc:docMk/>
          <pc:sldMk cId="963601259" sldId="284"/>
        </pc:sldMkLst>
        <pc:spChg chg="mod">
          <ac:chgData name="Linden, Edward" userId="433a1750-097b-48bf-9475-b5c5f6172203" providerId="ADAL" clId="{55FF85BF-6976-4CDD-9434-DC590C6E1522}" dt="2021-03-03T17:55:45.339" v="1354" actId="20577"/>
          <ac:spMkLst>
            <pc:docMk/>
            <pc:sldMk cId="963601259" sldId="28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23.605" v="1217" actId="20577"/>
        <pc:sldMkLst>
          <pc:docMk/>
          <pc:sldMk cId="1987078512" sldId="286"/>
        </pc:sldMkLst>
        <pc:spChg chg="mod">
          <ac:chgData name="Linden, Edward" userId="433a1750-097b-48bf-9475-b5c5f6172203" providerId="ADAL" clId="{55FF85BF-6976-4CDD-9434-DC590C6E1522}" dt="2021-03-03T17:52:23.605" v="1217" actId="20577"/>
          <ac:spMkLst>
            <pc:docMk/>
            <pc:sldMk cId="1987078512" sldId="28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4:22.644" v="1321" actId="15"/>
        <pc:sldMkLst>
          <pc:docMk/>
          <pc:sldMk cId="713327329" sldId="287"/>
        </pc:sldMkLst>
        <pc:spChg chg="mod">
          <ac:chgData name="Linden, Edward" userId="433a1750-097b-48bf-9475-b5c5f6172203" providerId="ADAL" clId="{55FF85BF-6976-4CDD-9434-DC590C6E1522}" dt="2021-03-03T17:54:22.644" v="1321" actId="15"/>
          <ac:spMkLst>
            <pc:docMk/>
            <pc:sldMk cId="713327329" sldId="287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00:00:57.055" v="796" actId="113"/>
        <pc:sldMkLst>
          <pc:docMk/>
          <pc:sldMk cId="303887930" sldId="293"/>
        </pc:sldMkLst>
        <pc:spChg chg="mod">
          <ac:chgData name="Linden, Edward" userId="433a1750-097b-48bf-9475-b5c5f6172203" providerId="ADAL" clId="{55FF85BF-6976-4CDD-9434-DC590C6E1522}" dt="2021-03-03T00:00:57.055" v="796" actId="113"/>
          <ac:spMkLst>
            <pc:docMk/>
            <pc:sldMk cId="303887930" sldId="293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8:57:20.074" v="1437" actId="20577"/>
        <pc:sldMkLst>
          <pc:docMk/>
          <pc:sldMk cId="3412343134" sldId="294"/>
        </pc:sldMkLst>
        <pc:spChg chg="mod">
          <ac:chgData name="Linden, Edward" userId="433a1750-097b-48bf-9475-b5c5f6172203" providerId="ADAL" clId="{55FF85BF-6976-4CDD-9434-DC590C6E1522}" dt="2021-03-03T18:57:20.074" v="1437" actId="20577"/>
          <ac:spMkLst>
            <pc:docMk/>
            <pc:sldMk cId="3412343134" sldId="294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7:52:18.141" v="1210" actId="20577"/>
        <pc:sldMkLst>
          <pc:docMk/>
          <pc:sldMk cId="125990626" sldId="295"/>
        </pc:sldMkLst>
        <pc:spChg chg="mod">
          <ac:chgData name="Linden, Edward" userId="433a1750-097b-48bf-9475-b5c5f6172203" providerId="ADAL" clId="{55FF85BF-6976-4CDD-9434-DC590C6E1522}" dt="2021-03-03T17:52:18.141" v="1210" actId="20577"/>
          <ac:spMkLst>
            <pc:docMk/>
            <pc:sldMk cId="125990626" sldId="295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3T16:51:28.240" v="999" actId="255"/>
        <pc:sldMkLst>
          <pc:docMk/>
          <pc:sldMk cId="3960483871" sldId="336"/>
        </pc:sldMkLst>
        <pc:spChg chg="mod">
          <ac:chgData name="Linden, Edward" userId="433a1750-097b-48bf-9475-b5c5f6172203" providerId="ADAL" clId="{55FF85BF-6976-4CDD-9434-DC590C6E1522}" dt="2021-03-03T16:51:28.240" v="999" actId="255"/>
          <ac:spMkLst>
            <pc:docMk/>
            <pc:sldMk cId="3960483871" sldId="336"/>
            <ac:spMk id="4" creationId="{3F6CE2FE-F02B-461B-8C8F-E1DFA26F0ED4}"/>
          </ac:spMkLst>
        </pc:spChg>
      </pc:sldChg>
      <pc:sldChg chg="modSp mod">
        <pc:chgData name="Linden, Edward" userId="433a1750-097b-48bf-9475-b5c5f6172203" providerId="ADAL" clId="{55FF85BF-6976-4CDD-9434-DC590C6E1522}" dt="2021-03-02T23:34:46.823" v="537" actId="207"/>
        <pc:sldMkLst>
          <pc:docMk/>
          <pc:sldMk cId="149976220" sldId="338"/>
        </pc:sldMkLst>
        <pc:spChg chg="mod">
          <ac:chgData name="Linden, Edward" userId="433a1750-097b-48bf-9475-b5c5f6172203" providerId="ADAL" clId="{55FF85BF-6976-4CDD-9434-DC590C6E1522}" dt="2021-03-02T23:34:46.823" v="537" actId="207"/>
          <ac:spMkLst>
            <pc:docMk/>
            <pc:sldMk cId="149976220" sldId="338"/>
            <ac:spMk id="4" creationId="{3F6CE2FE-F02B-461B-8C8F-E1DFA26F0ED4}"/>
          </ac:spMkLst>
        </pc:spChg>
      </pc:sldChg>
      <pc:sldChg chg="addSp delSp modSp mod">
        <pc:chgData name="Linden, Edward" userId="433a1750-097b-48bf-9475-b5c5f6172203" providerId="ADAL" clId="{55FF85BF-6976-4CDD-9434-DC590C6E1522}" dt="2021-03-03T17:26:51.336" v="1046" actId="6549"/>
        <pc:sldMkLst>
          <pc:docMk/>
          <pc:sldMk cId="232901559" sldId="343"/>
        </pc:sldMkLst>
        <pc:spChg chg="mod">
          <ac:chgData name="Linden, Edward" userId="433a1750-097b-48bf-9475-b5c5f6172203" providerId="ADAL" clId="{55FF85BF-6976-4CDD-9434-DC590C6E1522}" dt="2021-03-03T17:26:51.336" v="1046" actId="6549"/>
          <ac:spMkLst>
            <pc:docMk/>
            <pc:sldMk cId="232901559" sldId="343"/>
            <ac:spMk id="4" creationId="{3F6CE2FE-F02B-461B-8C8F-E1DFA26F0ED4}"/>
          </ac:spMkLst>
        </pc:spChg>
        <pc:spChg chg="add del">
          <ac:chgData name="Linden, Edward" userId="433a1750-097b-48bf-9475-b5c5f6172203" providerId="ADAL" clId="{55FF85BF-6976-4CDD-9434-DC590C6E1522}" dt="2021-03-03T17:25:12.401" v="1039" actId="22"/>
          <ac:spMkLst>
            <pc:docMk/>
            <pc:sldMk cId="232901559" sldId="343"/>
            <ac:spMk id="5" creationId="{89063A42-9049-4BBB-B079-DD249EDB0A09}"/>
          </ac:spMkLst>
        </pc:spChg>
      </pc:sldChg>
      <pc:sldChg chg="modSp add mod">
        <pc:chgData name="Linden, Edward" userId="433a1750-097b-48bf-9475-b5c5f6172203" providerId="ADAL" clId="{55FF85BF-6976-4CDD-9434-DC590C6E1522}" dt="2021-03-03T17:26:39.891" v="1045" actId="5793"/>
        <pc:sldMkLst>
          <pc:docMk/>
          <pc:sldMk cId="483102373" sldId="376"/>
        </pc:sldMkLst>
        <pc:spChg chg="mod">
          <ac:chgData name="Linden, Edward" userId="433a1750-097b-48bf-9475-b5c5f6172203" providerId="ADAL" clId="{55FF85BF-6976-4CDD-9434-DC590C6E1522}" dt="2021-03-03T17:26:39.891" v="1045" actId="5793"/>
          <ac:spMkLst>
            <pc:docMk/>
            <pc:sldMk cId="483102373" sldId="376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E0AEBE7C-E8B5-407D-BE1D-9EB30CBE93D4}"/>
    <pc:docChg chg="addSld delSld modSld">
      <pc:chgData name="Reese, John" userId="S::john.reese@tea.texas.gov::8427cab8-ecc8-4a74-a2ec-269c5160d082" providerId="AD" clId="Web-{E0AEBE7C-E8B5-407D-BE1D-9EB30CBE93D4}" dt="2021-03-03T20:37:40.544" v="119"/>
      <pc:docMkLst>
        <pc:docMk/>
      </pc:docMkLst>
      <pc:sldChg chg="del">
        <pc:chgData name="Reese, John" userId="S::john.reese@tea.texas.gov::8427cab8-ecc8-4a74-a2ec-269c5160d082" providerId="AD" clId="Web-{E0AEBE7C-E8B5-407D-BE1D-9EB30CBE93D4}" dt="2021-03-03T20:37:40.544" v="119"/>
        <pc:sldMkLst>
          <pc:docMk/>
          <pc:sldMk cId="2295506554" sldId="306"/>
        </pc:sldMkLst>
      </pc:sldChg>
      <pc:sldChg chg="modSp add">
        <pc:chgData name="Reese, John" userId="S::john.reese@tea.texas.gov::8427cab8-ecc8-4a74-a2ec-269c5160d082" providerId="AD" clId="Web-{E0AEBE7C-E8B5-407D-BE1D-9EB30CBE93D4}" dt="2021-03-03T20:37:22.732" v="118" actId="20577"/>
        <pc:sldMkLst>
          <pc:docMk/>
          <pc:sldMk cId="2896363168" sldId="341"/>
        </pc:sldMkLst>
        <pc:spChg chg="mod">
          <ac:chgData name="Reese, John" userId="S::john.reese@tea.texas.gov::8427cab8-ecc8-4a74-a2ec-269c5160d082" providerId="AD" clId="Web-{E0AEBE7C-E8B5-407D-BE1D-9EB30CBE93D4}" dt="2021-03-03T20:37:22.732" v="118" actId="20577"/>
          <ac:spMkLst>
            <pc:docMk/>
            <pc:sldMk cId="2896363168" sldId="341"/>
            <ac:spMk id="4" creationId="{9F800888-D9B6-49F1-8B90-B7E4BB43ED5B}"/>
          </ac:spMkLst>
        </pc:spChg>
      </pc:sldChg>
    </pc:docChg>
  </pc:docChgLst>
  <pc:docChgLst>
    <pc:chgData name="Reese, John" userId="8427cab8-ecc8-4a74-a2ec-269c5160d082" providerId="ADAL" clId="{57990AD6-4F2F-4034-BB0F-E410312C71F6}"/>
    <pc:docChg chg="modSld">
      <pc:chgData name="Reese, John" userId="8427cab8-ecc8-4a74-a2ec-269c5160d082" providerId="ADAL" clId="{57990AD6-4F2F-4034-BB0F-E410312C71F6}" dt="2021-03-03T18:28:12.649" v="2" actId="13926"/>
      <pc:docMkLst>
        <pc:docMk/>
      </pc:docMkLst>
      <pc:sldChg chg="modSp mod">
        <pc:chgData name="Reese, John" userId="8427cab8-ecc8-4a74-a2ec-269c5160d082" providerId="ADAL" clId="{57990AD6-4F2F-4034-BB0F-E410312C71F6}" dt="2021-03-03T18:28:12.649" v="2" actId="13926"/>
        <pc:sldMkLst>
          <pc:docMk/>
          <pc:sldMk cId="2366694518" sldId="288"/>
        </pc:sldMkLst>
        <pc:spChg chg="mod">
          <ac:chgData name="Reese, John" userId="8427cab8-ecc8-4a74-a2ec-269c5160d082" providerId="ADAL" clId="{57990AD6-4F2F-4034-BB0F-E410312C71F6}" dt="2021-03-03T18:28:12.649" v="2" actId="13926"/>
          <ac:spMkLst>
            <pc:docMk/>
            <pc:sldMk cId="2366694518" sldId="288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C89E59CE-F54D-4A9A-B042-C26FF457595A}"/>
    <pc:docChg chg="modSld">
      <pc:chgData name="Reese, John" userId="S::john.reese@tea.texas.gov::8427cab8-ecc8-4a74-a2ec-269c5160d082" providerId="AD" clId="Web-{C89E59CE-F54D-4A9A-B042-C26FF457595A}" dt="2021-03-03T18:27:09.661" v="0" actId="20577"/>
      <pc:docMkLst>
        <pc:docMk/>
      </pc:docMkLst>
      <pc:sldChg chg="modSp">
        <pc:chgData name="Reese, John" userId="S::john.reese@tea.texas.gov::8427cab8-ecc8-4a74-a2ec-269c5160d082" providerId="AD" clId="Web-{C89E59CE-F54D-4A9A-B042-C26FF457595A}" dt="2021-03-03T18:27:09.661" v="0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C89E59CE-F54D-4A9A-B042-C26FF457595A}" dt="2021-03-03T18:27:09.661" v="0" actId="20577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Ulrich, Melanie" userId="e032b114-1c8d-43bf-83d6-5bd6173b886f" providerId="ADAL" clId="{BA2A8C63-0E25-44D3-9CCA-B06055F65C38}"/>
    <pc:docChg chg="undo custSel mod modSld">
      <pc:chgData name="Ulrich, Melanie" userId="e032b114-1c8d-43bf-83d6-5bd6173b886f" providerId="ADAL" clId="{BA2A8C63-0E25-44D3-9CCA-B06055F65C38}" dt="2020-11-05T17:53:09.677" v="106" actId="478"/>
      <pc:docMkLst>
        <pc:docMk/>
      </pc:docMkLst>
      <pc:sldChg chg="addSp modSp mod">
        <pc:chgData name="Ulrich, Melanie" userId="e032b114-1c8d-43bf-83d6-5bd6173b886f" providerId="ADAL" clId="{BA2A8C63-0E25-44D3-9CCA-B06055F65C38}" dt="2020-11-05T17:37:34.206" v="100" actId="20577"/>
        <pc:sldMkLst>
          <pc:docMk/>
          <pc:sldMk cId="367918000" sldId="258"/>
        </pc:sldMkLst>
        <pc:spChg chg="mod">
          <ac:chgData name="Ulrich, Melanie" userId="e032b114-1c8d-43bf-83d6-5bd6173b886f" providerId="ADAL" clId="{BA2A8C63-0E25-44D3-9CCA-B06055F65C38}" dt="2020-11-05T17:37:34.206" v="100" actId="20577"/>
          <ac:spMkLst>
            <pc:docMk/>
            <pc:sldMk cId="367918000" sldId="258"/>
            <ac:spMk id="4" creationId="{D2D7CA18-B5E7-4D73-A8AF-3444E0331ADF}"/>
          </ac:spMkLst>
        </pc:spChg>
        <pc:picChg chg="add mod">
          <ac:chgData name="Ulrich, Melanie" userId="e032b114-1c8d-43bf-83d6-5bd6173b886f" providerId="ADAL" clId="{BA2A8C63-0E25-44D3-9CCA-B06055F65C38}" dt="2020-11-05T16:54:49.519" v="8" actId="1038"/>
          <ac:picMkLst>
            <pc:docMk/>
            <pc:sldMk cId="367918000" sldId="258"/>
            <ac:picMk id="3" creationId="{5AB9C140-521F-4B6D-BD7E-D8237030591D}"/>
          </ac:picMkLst>
        </pc:picChg>
      </pc:sldChg>
      <pc:sldChg chg="addSp delSp modSp mod modClrScheme chgLayout">
        <pc:chgData name="Ulrich, Melanie" userId="e032b114-1c8d-43bf-83d6-5bd6173b886f" providerId="ADAL" clId="{BA2A8C63-0E25-44D3-9CCA-B06055F65C38}" dt="2020-11-05T17:36:33.347" v="74" actId="21"/>
        <pc:sldMkLst>
          <pc:docMk/>
          <pc:sldMk cId="3498136201" sldId="267"/>
        </pc:sldMkLst>
        <pc:spChg chg="add del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3" creationId="{B7726A92-BC31-4481-93A2-EECFCB56AD22}"/>
          </ac:spMkLst>
        </pc:spChg>
        <pc:spChg chg="del">
          <ac:chgData name="Ulrich, Melanie" userId="e032b114-1c8d-43bf-83d6-5bd6173b886f" providerId="ADAL" clId="{BA2A8C63-0E25-44D3-9CCA-B06055F65C38}" dt="2020-11-05T17:07:15.525" v="29" actId="931"/>
          <ac:spMkLst>
            <pc:docMk/>
            <pc:sldMk cId="3498136201" sldId="267"/>
            <ac:spMk id="4" creationId="{D0FDC5E0-D9ED-4824-9F67-838C92CB24C9}"/>
          </ac:spMkLst>
        </pc:spChg>
        <pc:spChg chg="add del mod">
          <ac:chgData name="Ulrich, Melanie" userId="e032b114-1c8d-43bf-83d6-5bd6173b886f" providerId="ADAL" clId="{BA2A8C63-0E25-44D3-9CCA-B06055F65C38}" dt="2020-11-05T17:36:33.347" v="74" actId="21"/>
          <ac:spMkLst>
            <pc:docMk/>
            <pc:sldMk cId="3498136201" sldId="267"/>
            <ac:spMk id="7" creationId="{F9CFFBCF-EF70-4EC3-8AC5-A6138A07D0A6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0" creationId="{90FF8E98-5741-4D96-B39A-7F7E6CA354AB}"/>
          </ac:spMkLst>
        </pc:spChg>
        <pc:spChg chg="add del mod">
          <ac:chgData name="Ulrich, Melanie" userId="e032b114-1c8d-43bf-83d6-5bd6173b886f" providerId="ADAL" clId="{BA2A8C63-0E25-44D3-9CCA-B06055F65C38}" dt="2020-11-05T17:36:20.391" v="70" actId="26606"/>
          <ac:spMkLst>
            <pc:docMk/>
            <pc:sldMk cId="3498136201" sldId="267"/>
            <ac:spMk id="12" creationId="{10FF763E-BA76-42B9-9640-DA49C4DC80A7}"/>
          </ac:spMkLst>
        </pc:spChg>
        <pc:picChg chg="add del mod">
          <ac:chgData name="Ulrich, Melanie" userId="e032b114-1c8d-43bf-83d6-5bd6173b886f" providerId="ADAL" clId="{BA2A8C63-0E25-44D3-9CCA-B06055F65C38}" dt="2020-11-05T17:36:33.347" v="74" actId="21"/>
          <ac:picMkLst>
            <pc:docMk/>
            <pc:sldMk cId="3498136201" sldId="267"/>
            <ac:picMk id="5" creationId="{2F96B8EB-1C48-45D6-9A0D-D4AE314C946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1.423" v="12" actId="1076"/>
        <pc:sldMkLst>
          <pc:docMk/>
          <pc:sldMk cId="3147609828" sldId="268"/>
        </pc:sldMkLst>
        <pc:picChg chg="add mod">
          <ac:chgData name="Ulrich, Melanie" userId="e032b114-1c8d-43bf-83d6-5bd6173b886f" providerId="ADAL" clId="{BA2A8C63-0E25-44D3-9CCA-B06055F65C38}" dt="2020-11-05T16:55:11.423" v="12" actId="1076"/>
          <ac:picMkLst>
            <pc:docMk/>
            <pc:sldMk cId="3147609828" sldId="268"/>
            <ac:picMk id="2" creationId="{D64D4036-C90D-48DA-BE57-9999C2225C5D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39.352" v="76"/>
        <pc:sldMkLst>
          <pc:docMk/>
          <pc:sldMk cId="1128624508" sldId="269"/>
        </pc:sldMkLst>
        <pc:picChg chg="add del mod">
          <ac:chgData name="Ulrich, Melanie" userId="e032b114-1c8d-43bf-83d6-5bd6173b886f" providerId="ADAL" clId="{BA2A8C63-0E25-44D3-9CCA-B06055F65C38}" dt="2020-11-05T17:36:39.164" v="75" actId="478"/>
          <ac:picMkLst>
            <pc:docMk/>
            <pc:sldMk cId="1128624508" sldId="269"/>
            <ac:picMk id="7" creationId="{868D94ED-595D-44E3-8543-3EC332AA0475}"/>
          </ac:picMkLst>
        </pc:picChg>
        <pc:picChg chg="add mod">
          <ac:chgData name="Ulrich, Melanie" userId="e032b114-1c8d-43bf-83d6-5bd6173b886f" providerId="ADAL" clId="{BA2A8C63-0E25-44D3-9CCA-B06055F65C38}" dt="2020-11-05T17:36:39.352" v="76"/>
          <ac:picMkLst>
            <pc:docMk/>
            <pc:sldMk cId="1128624508" sldId="269"/>
            <ac:picMk id="8" creationId="{CCFD8DB7-F8BB-45E4-9867-146D4BA70715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53:09.677" v="106" actId="478"/>
        <pc:sldMkLst>
          <pc:docMk/>
          <pc:sldMk cId="4283534379" sldId="270"/>
        </pc:sldMkLst>
        <pc:spChg chg="add del mod">
          <ac:chgData name="Ulrich, Melanie" userId="e032b114-1c8d-43bf-83d6-5bd6173b886f" providerId="ADAL" clId="{BA2A8C63-0E25-44D3-9CCA-B06055F65C38}" dt="2020-11-05T17:53:09.677" v="106" actId="478"/>
          <ac:spMkLst>
            <pc:docMk/>
            <pc:sldMk cId="4283534379" sldId="270"/>
            <ac:spMk id="2" creationId="{C36DCEF7-BD60-400B-8DA5-66BF1F496B8E}"/>
          </ac:spMkLst>
        </pc:spChg>
        <pc:picChg chg="add del mod">
          <ac:chgData name="Ulrich, Melanie" userId="e032b114-1c8d-43bf-83d6-5bd6173b886f" providerId="ADAL" clId="{BA2A8C63-0E25-44D3-9CCA-B06055F65C38}" dt="2020-11-05T17:36:44.955" v="77" actId="478"/>
          <ac:picMkLst>
            <pc:docMk/>
            <pc:sldMk cId="4283534379" sldId="270"/>
            <ac:picMk id="3" creationId="{B435098E-C62A-4C54-B9C1-5DD12B2A6B3F}"/>
          </ac:picMkLst>
        </pc:picChg>
        <pc:picChg chg="add del mod">
          <ac:chgData name="Ulrich, Melanie" userId="e032b114-1c8d-43bf-83d6-5bd6173b886f" providerId="ADAL" clId="{BA2A8C63-0E25-44D3-9CCA-B06055F65C38}" dt="2020-11-05T17:36:53.180" v="79" actId="478"/>
          <ac:picMkLst>
            <pc:docMk/>
            <pc:sldMk cId="4283534379" sldId="270"/>
            <ac:picMk id="4" creationId="{6B7CC5E7-75DA-46B9-AA22-58054F7A59DB}"/>
          </ac:picMkLst>
        </pc:picChg>
        <pc:picChg chg="add mod">
          <ac:chgData name="Ulrich, Melanie" userId="e032b114-1c8d-43bf-83d6-5bd6173b886f" providerId="ADAL" clId="{BA2A8C63-0E25-44D3-9CCA-B06055F65C38}" dt="2020-11-05T17:36:53.595" v="80"/>
          <ac:picMkLst>
            <pc:docMk/>
            <pc:sldMk cId="4283534379" sldId="270"/>
            <ac:picMk id="6" creationId="{6257C53C-1687-4709-8FF7-A115013ED53F}"/>
          </ac:picMkLst>
        </pc:picChg>
      </pc:sldChg>
      <pc:sldChg chg="addSp delSp modSp mod">
        <pc:chgData name="Ulrich, Melanie" userId="e032b114-1c8d-43bf-83d6-5bd6173b886f" providerId="ADAL" clId="{BA2A8C63-0E25-44D3-9CCA-B06055F65C38}" dt="2020-11-05T17:36:57.308" v="82"/>
        <pc:sldMkLst>
          <pc:docMk/>
          <pc:sldMk cId="2321181180" sldId="271"/>
        </pc:sldMkLst>
        <pc:picChg chg="add del mod">
          <ac:chgData name="Ulrich, Melanie" userId="e032b114-1c8d-43bf-83d6-5bd6173b886f" providerId="ADAL" clId="{BA2A8C63-0E25-44D3-9CCA-B06055F65C38}" dt="2020-11-05T17:36:57.102" v="81" actId="478"/>
          <ac:picMkLst>
            <pc:docMk/>
            <pc:sldMk cId="2321181180" sldId="271"/>
            <ac:picMk id="8" creationId="{C70BB197-B4AA-475E-88BF-FCC555F78422}"/>
          </ac:picMkLst>
        </pc:picChg>
        <pc:picChg chg="add mod">
          <ac:chgData name="Ulrich, Melanie" userId="e032b114-1c8d-43bf-83d6-5bd6173b886f" providerId="ADAL" clId="{BA2A8C63-0E25-44D3-9CCA-B06055F65C38}" dt="2020-11-05T17:36:57.308" v="82"/>
          <ac:picMkLst>
            <pc:docMk/>
            <pc:sldMk cId="2321181180" sldId="271"/>
            <ac:picMk id="9" creationId="{E868AF3F-C9EB-486F-83FA-2ED57C25B8E3}"/>
          </ac:picMkLst>
        </pc:picChg>
      </pc:sldChg>
      <pc:sldChg chg="addSp mod">
        <pc:chgData name="Ulrich, Melanie" userId="e032b114-1c8d-43bf-83d6-5bd6173b886f" providerId="ADAL" clId="{BA2A8C63-0E25-44D3-9CCA-B06055F65C38}" dt="2020-11-05T16:54:58.943" v="9" actId="22"/>
        <pc:sldMkLst>
          <pc:docMk/>
          <pc:sldMk cId="2922062786" sldId="272"/>
        </pc:sldMkLst>
        <pc:picChg chg="add">
          <ac:chgData name="Ulrich, Melanie" userId="e032b114-1c8d-43bf-83d6-5bd6173b886f" providerId="ADAL" clId="{BA2A8C63-0E25-44D3-9CCA-B06055F65C38}" dt="2020-11-05T16:54:58.943" v="9" actId="22"/>
          <ac:picMkLst>
            <pc:docMk/>
            <pc:sldMk cId="2922062786" sldId="272"/>
            <ac:picMk id="2" creationId="{04CBA53F-FF23-4086-9532-862D24823BA4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19.117" v="14" actId="1076"/>
        <pc:sldMkLst>
          <pc:docMk/>
          <pc:sldMk cId="2975579749" sldId="273"/>
        </pc:sldMkLst>
        <pc:picChg chg="add mod">
          <ac:chgData name="Ulrich, Melanie" userId="e032b114-1c8d-43bf-83d6-5bd6173b886f" providerId="ADAL" clId="{BA2A8C63-0E25-44D3-9CCA-B06055F65C38}" dt="2020-11-05T16:55:19.117" v="14" actId="1076"/>
          <ac:picMkLst>
            <pc:docMk/>
            <pc:sldMk cId="2975579749" sldId="273"/>
            <ac:picMk id="2" creationId="{1FFB5F41-1412-4FBD-82D7-BDB31041F3BF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35.235" v="17" actId="1076"/>
        <pc:sldMkLst>
          <pc:docMk/>
          <pc:sldMk cId="1057026021" sldId="274"/>
        </pc:sldMkLst>
        <pc:picChg chg="add mod">
          <ac:chgData name="Ulrich, Melanie" userId="e032b114-1c8d-43bf-83d6-5bd6173b886f" providerId="ADAL" clId="{BA2A8C63-0E25-44D3-9CCA-B06055F65C38}" dt="2020-11-05T16:55:35.235" v="17" actId="1076"/>
          <ac:picMkLst>
            <pc:docMk/>
            <pc:sldMk cId="1057026021" sldId="274"/>
            <ac:picMk id="2" creationId="{AAC9D908-E229-428E-B03E-CCC5FE552C79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1.996" v="26" actId="1076"/>
        <pc:sldMkLst>
          <pc:docMk/>
          <pc:sldMk cId="4001767812" sldId="275"/>
        </pc:sldMkLst>
        <pc:picChg chg="add mod">
          <ac:chgData name="Ulrich, Melanie" userId="e032b114-1c8d-43bf-83d6-5bd6173b886f" providerId="ADAL" clId="{BA2A8C63-0E25-44D3-9CCA-B06055F65C38}" dt="2020-11-05T16:56:01.996" v="26" actId="1076"/>
          <ac:picMkLst>
            <pc:docMk/>
            <pc:sldMk cId="4001767812" sldId="275"/>
            <ac:picMk id="2" creationId="{93DD442A-0B47-4BAB-BD2B-07B7AA5BEEE1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6:08.372" v="28" actId="1076"/>
        <pc:sldMkLst>
          <pc:docMk/>
          <pc:sldMk cId="213599225" sldId="276"/>
        </pc:sldMkLst>
        <pc:picChg chg="add mod">
          <ac:chgData name="Ulrich, Melanie" userId="e032b114-1c8d-43bf-83d6-5bd6173b886f" providerId="ADAL" clId="{BA2A8C63-0E25-44D3-9CCA-B06055F65C38}" dt="2020-11-05T16:56:08.372" v="28" actId="1076"/>
          <ac:picMkLst>
            <pc:docMk/>
            <pc:sldMk cId="213599225" sldId="276"/>
            <ac:picMk id="8" creationId="{440167FE-6181-4F6B-9B5A-AAE048CC1FB5}"/>
          </ac:picMkLst>
        </pc:picChg>
      </pc:sldChg>
      <pc:sldChg chg="addSp modSp mod">
        <pc:chgData name="Ulrich, Melanie" userId="e032b114-1c8d-43bf-83d6-5bd6173b886f" providerId="ADAL" clId="{BA2A8C63-0E25-44D3-9CCA-B06055F65C38}" dt="2020-11-05T16:55:50.513" v="24" actId="1076"/>
        <pc:sldMkLst>
          <pc:docMk/>
          <pc:sldMk cId="2972553045" sldId="277"/>
        </pc:sldMkLst>
        <pc:picChg chg="add mod">
          <ac:chgData name="Ulrich, Melanie" userId="e032b114-1c8d-43bf-83d6-5bd6173b886f" providerId="ADAL" clId="{BA2A8C63-0E25-44D3-9CCA-B06055F65C38}" dt="2020-11-05T16:55:50.513" v="24" actId="1076"/>
          <ac:picMkLst>
            <pc:docMk/>
            <pc:sldMk cId="2972553045" sldId="277"/>
            <ac:picMk id="2" creationId="{753E4AEA-4461-426E-8150-99CF86632EF0}"/>
          </ac:picMkLst>
        </pc:picChg>
      </pc:sldChg>
    </pc:docChg>
  </pc:docChgLst>
  <pc:docChgLst>
    <pc:chgData name="Reese, John" userId="S::john.reese@tea.texas.gov::8427cab8-ecc8-4a74-a2ec-269c5160d082" providerId="AD" clId="Web-{3059AFA2-BC4E-4E7E-92F9-C58AB227DA65}"/>
    <pc:docChg chg="delSld modSld sldOrd">
      <pc:chgData name="Reese, John" userId="S::john.reese@tea.texas.gov::8427cab8-ecc8-4a74-a2ec-269c5160d082" providerId="AD" clId="Web-{3059AFA2-BC4E-4E7E-92F9-C58AB227DA65}" dt="2021-03-03T20:21:25.411" v="112"/>
      <pc:docMkLst>
        <pc:docMk/>
      </pc:docMkLst>
      <pc:sldChg chg="modSp">
        <pc:chgData name="Reese, John" userId="S::john.reese@tea.texas.gov::8427cab8-ecc8-4a74-a2ec-269c5160d082" providerId="AD" clId="Web-{3059AFA2-BC4E-4E7E-92F9-C58AB227DA65}" dt="2021-03-03T20:16:13.047" v="18" actId="20577"/>
        <pc:sldMkLst>
          <pc:docMk/>
          <pc:sldMk cId="367918000" sldId="258"/>
        </pc:sldMkLst>
        <pc:spChg chg="mod">
          <ac:chgData name="Reese, John" userId="S::john.reese@tea.texas.gov::8427cab8-ecc8-4a74-a2ec-269c5160d082" providerId="AD" clId="Web-{3059AFA2-BC4E-4E7E-92F9-C58AB227DA65}" dt="2021-03-03T20:16:13.047" v="18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del">
        <pc:chgData name="Reese, John" userId="S::john.reese@tea.texas.gov::8427cab8-ecc8-4a74-a2ec-269c5160d082" providerId="AD" clId="Web-{3059AFA2-BC4E-4E7E-92F9-C58AB227DA65}" dt="2021-03-03T20:20:45.973" v="104"/>
        <pc:sldMkLst>
          <pc:docMk/>
          <pc:sldMk cId="3147609828" sldId="268"/>
        </pc:sldMkLst>
      </pc:sldChg>
      <pc:sldChg chg="del">
        <pc:chgData name="Reese, John" userId="S::john.reese@tea.texas.gov::8427cab8-ecc8-4a74-a2ec-269c5160d082" providerId="AD" clId="Web-{3059AFA2-BC4E-4E7E-92F9-C58AB227DA65}" dt="2021-03-03T20:21:05.832" v="111"/>
        <pc:sldMkLst>
          <pc:docMk/>
          <pc:sldMk cId="1128624508" sldId="269"/>
        </pc:sldMkLst>
      </pc:sldChg>
      <pc:sldChg chg="del">
        <pc:chgData name="Reese, John" userId="S::john.reese@tea.texas.gov::8427cab8-ecc8-4a74-a2ec-269c5160d082" providerId="AD" clId="Web-{3059AFA2-BC4E-4E7E-92F9-C58AB227DA65}" dt="2021-03-03T20:21:05.832" v="110"/>
        <pc:sldMkLst>
          <pc:docMk/>
          <pc:sldMk cId="4283534379" sldId="270"/>
        </pc:sldMkLst>
      </pc:sldChg>
      <pc:sldChg chg="del">
        <pc:chgData name="Reese, John" userId="S::john.reese@tea.texas.gov::8427cab8-ecc8-4a74-a2ec-269c5160d082" providerId="AD" clId="Web-{3059AFA2-BC4E-4E7E-92F9-C58AB227DA65}" dt="2021-03-03T20:21:05.832" v="109"/>
        <pc:sldMkLst>
          <pc:docMk/>
          <pc:sldMk cId="2321181180" sldId="271"/>
        </pc:sldMkLst>
      </pc:sldChg>
      <pc:sldChg chg="del">
        <pc:chgData name="Reese, John" userId="S::john.reese@tea.texas.gov::8427cab8-ecc8-4a74-a2ec-269c5160d082" providerId="AD" clId="Web-{3059AFA2-BC4E-4E7E-92F9-C58AB227DA65}" dt="2021-03-03T20:21:05.832" v="108"/>
        <pc:sldMkLst>
          <pc:docMk/>
          <pc:sldMk cId="1057026021" sldId="274"/>
        </pc:sldMkLst>
      </pc:sldChg>
      <pc:sldChg chg="del ord">
        <pc:chgData name="Reese, John" userId="S::john.reese@tea.texas.gov::8427cab8-ecc8-4a74-a2ec-269c5160d082" providerId="AD" clId="Web-{3059AFA2-BC4E-4E7E-92F9-C58AB227DA65}" dt="2021-03-03T20:20:58.457" v="107"/>
        <pc:sldMkLst>
          <pc:docMk/>
          <pc:sldMk cId="4001767812" sldId="275"/>
        </pc:sldMkLst>
      </pc:sldChg>
      <pc:sldChg chg="del">
        <pc:chgData name="Reese, John" userId="S::john.reese@tea.texas.gov::8427cab8-ecc8-4a74-a2ec-269c5160d082" providerId="AD" clId="Web-{3059AFA2-BC4E-4E7E-92F9-C58AB227DA65}" dt="2021-03-03T20:20:58.457" v="106"/>
        <pc:sldMkLst>
          <pc:docMk/>
          <pc:sldMk cId="213599225" sldId="276"/>
        </pc:sldMkLst>
      </pc:sldChg>
      <pc:sldChg chg="del">
        <pc:chgData name="Reese, John" userId="S::john.reese@tea.texas.gov::8427cab8-ecc8-4a74-a2ec-269c5160d082" providerId="AD" clId="Web-{3059AFA2-BC4E-4E7E-92F9-C58AB227DA65}" dt="2021-03-03T20:20:41.629" v="103"/>
        <pc:sldMkLst>
          <pc:docMk/>
          <pc:sldMk cId="4061703713" sldId="280"/>
        </pc:sldMkLst>
      </pc:sldChg>
      <pc:sldChg chg="del mod modShow">
        <pc:chgData name="Reese, John" userId="S::john.reese@tea.texas.gov::8427cab8-ecc8-4a74-a2ec-269c5160d082" providerId="AD" clId="Web-{3059AFA2-BC4E-4E7E-92F9-C58AB227DA65}" dt="2021-03-03T20:21:25.411" v="112"/>
        <pc:sldMkLst>
          <pc:docMk/>
          <pc:sldMk cId="2738065107" sldId="282"/>
        </pc:sldMkLst>
      </pc:sldChg>
      <pc:sldChg chg="del">
        <pc:chgData name="Reese, John" userId="S::john.reese@tea.texas.gov::8427cab8-ecc8-4a74-a2ec-269c5160d082" providerId="AD" clId="Web-{3059AFA2-BC4E-4E7E-92F9-C58AB227DA65}" dt="2021-03-03T20:16:54.375" v="32"/>
        <pc:sldMkLst>
          <pc:docMk/>
          <pc:sldMk cId="4254091782" sldId="283"/>
        </pc:sldMkLst>
      </pc:sldChg>
      <pc:sldChg chg="del">
        <pc:chgData name="Reese, John" userId="S::john.reese@tea.texas.gov::8427cab8-ecc8-4a74-a2ec-269c5160d082" providerId="AD" clId="Web-{3059AFA2-BC4E-4E7E-92F9-C58AB227DA65}" dt="2021-03-03T20:17:00.313" v="34"/>
        <pc:sldMkLst>
          <pc:docMk/>
          <pc:sldMk cId="963601259" sldId="284"/>
        </pc:sldMkLst>
      </pc:sldChg>
      <pc:sldChg chg="del">
        <pc:chgData name="Reese, John" userId="S::john.reese@tea.texas.gov::8427cab8-ecc8-4a74-a2ec-269c5160d082" providerId="AD" clId="Web-{3059AFA2-BC4E-4E7E-92F9-C58AB227DA65}" dt="2021-03-03T20:17:29.673" v="45"/>
        <pc:sldMkLst>
          <pc:docMk/>
          <pc:sldMk cId="1283353556" sldId="285"/>
        </pc:sldMkLst>
      </pc:sldChg>
      <pc:sldChg chg="del">
        <pc:chgData name="Reese, John" userId="S::john.reese@tea.texas.gov::8427cab8-ecc8-4a74-a2ec-269c5160d082" providerId="AD" clId="Web-{3059AFA2-BC4E-4E7E-92F9-C58AB227DA65}" dt="2021-03-03T20:17:06.282" v="36"/>
        <pc:sldMkLst>
          <pc:docMk/>
          <pc:sldMk cId="1987078512" sldId="286"/>
        </pc:sldMkLst>
      </pc:sldChg>
      <pc:sldChg chg="del">
        <pc:chgData name="Reese, John" userId="S::john.reese@tea.texas.gov::8427cab8-ecc8-4a74-a2ec-269c5160d082" providerId="AD" clId="Web-{3059AFA2-BC4E-4E7E-92F9-C58AB227DA65}" dt="2021-03-03T20:16:57.594" v="33"/>
        <pc:sldMkLst>
          <pc:docMk/>
          <pc:sldMk cId="713327329" sldId="287"/>
        </pc:sldMkLst>
      </pc:sldChg>
      <pc:sldChg chg="del">
        <pc:chgData name="Reese, John" userId="S::john.reese@tea.texas.gov::8427cab8-ecc8-4a74-a2ec-269c5160d082" providerId="AD" clId="Web-{3059AFA2-BC4E-4E7E-92F9-C58AB227DA65}" dt="2021-03-03T20:17:08.751" v="37"/>
        <pc:sldMkLst>
          <pc:docMk/>
          <pc:sldMk cId="831019871" sldId="290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3"/>
        <pc:sldMkLst>
          <pc:docMk/>
          <pc:sldMk cId="1397608531" sldId="291"/>
        </pc:sldMkLst>
      </pc:sldChg>
      <pc:sldChg chg="del">
        <pc:chgData name="Reese, John" userId="S::john.reese@tea.texas.gov::8427cab8-ecc8-4a74-a2ec-269c5160d082" providerId="AD" clId="Web-{3059AFA2-BC4E-4E7E-92F9-C58AB227DA65}" dt="2021-03-03T20:17:18.970" v="41"/>
        <pc:sldMkLst>
          <pc:docMk/>
          <pc:sldMk cId="3985035807" sldId="292"/>
        </pc:sldMkLst>
      </pc:sldChg>
      <pc:sldChg chg="del">
        <pc:chgData name="Reese, John" userId="S::john.reese@tea.texas.gov::8427cab8-ecc8-4a74-a2ec-269c5160d082" providerId="AD" clId="Web-{3059AFA2-BC4E-4E7E-92F9-C58AB227DA65}" dt="2021-03-03T20:17:22.454" v="42"/>
        <pc:sldMkLst>
          <pc:docMk/>
          <pc:sldMk cId="303887930" sldId="293"/>
        </pc:sldMkLst>
      </pc:sldChg>
      <pc:sldChg chg="del">
        <pc:chgData name="Reese, John" userId="S::john.reese@tea.texas.gov::8427cab8-ecc8-4a74-a2ec-269c5160d082" providerId="AD" clId="Web-{3059AFA2-BC4E-4E7E-92F9-C58AB227DA65}" dt="2021-03-03T20:17:27.001" v="44"/>
        <pc:sldMkLst>
          <pc:docMk/>
          <pc:sldMk cId="3412343134" sldId="294"/>
        </pc:sldMkLst>
      </pc:sldChg>
      <pc:sldChg chg="del">
        <pc:chgData name="Reese, John" userId="S::john.reese@tea.texas.gov::8427cab8-ecc8-4a74-a2ec-269c5160d082" providerId="AD" clId="Web-{3059AFA2-BC4E-4E7E-92F9-C58AB227DA65}" dt="2021-03-03T20:17:03.313" v="35"/>
        <pc:sldMkLst>
          <pc:docMk/>
          <pc:sldMk cId="125990626" sldId="295"/>
        </pc:sldMkLst>
      </pc:sldChg>
      <pc:sldChg chg="del">
        <pc:chgData name="Reese, John" userId="S::john.reese@tea.texas.gov::8427cab8-ecc8-4a74-a2ec-269c5160d082" providerId="AD" clId="Web-{3059AFA2-BC4E-4E7E-92F9-C58AB227DA65}" dt="2021-03-03T20:17:32.001" v="46"/>
        <pc:sldMkLst>
          <pc:docMk/>
          <pc:sldMk cId="274525411" sldId="296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54"/>
        <pc:sldMkLst>
          <pc:docMk/>
          <pc:sldMk cId="3350193963" sldId="299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5"/>
        <pc:sldMkLst>
          <pc:docMk/>
          <pc:sldMk cId="2168814760" sldId="300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59"/>
        <pc:sldMkLst>
          <pc:docMk/>
          <pc:sldMk cId="1890114634" sldId="301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67"/>
        <pc:sldMkLst>
          <pc:docMk/>
          <pc:sldMk cId="2726622376" sldId="302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3"/>
        <pc:sldMkLst>
          <pc:docMk/>
          <pc:sldMk cId="1076972079" sldId="303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77"/>
        <pc:sldMkLst>
          <pc:docMk/>
          <pc:sldMk cId="4069855252" sldId="304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4"/>
        <pc:sldMkLst>
          <pc:docMk/>
          <pc:sldMk cId="1991744006" sldId="305"/>
        </pc:sldMkLst>
      </pc:sldChg>
      <pc:sldChg chg="modSp">
        <pc:chgData name="Reese, John" userId="S::john.reese@tea.texas.gov::8427cab8-ecc8-4a74-a2ec-269c5160d082" providerId="AD" clId="Web-{3059AFA2-BC4E-4E7E-92F9-C58AB227DA65}" dt="2021-03-03T20:16:43.282" v="31" actId="20577"/>
        <pc:sldMkLst>
          <pc:docMk/>
          <pc:sldMk cId="2295506554" sldId="306"/>
        </pc:sldMkLst>
        <pc:spChg chg="mod">
          <ac:chgData name="Reese, John" userId="S::john.reese@tea.texas.gov::8427cab8-ecc8-4a74-a2ec-269c5160d082" providerId="AD" clId="Web-{3059AFA2-BC4E-4E7E-92F9-C58AB227DA65}" dt="2021-03-03T20:16:43.282" v="31" actId="20577"/>
          <ac:spMkLst>
            <pc:docMk/>
            <pc:sldMk cId="2295506554" sldId="306"/>
            <ac:spMk id="4" creationId="{9F800888-D9B6-49F1-8B90-B7E4BB43ED5B}"/>
          </ac:spMkLst>
        </pc:spChg>
      </pc:sldChg>
      <pc:sldChg chg="del">
        <pc:chgData name="Reese, John" userId="S::john.reese@tea.texas.gov::8427cab8-ecc8-4a74-a2ec-269c5160d082" providerId="AD" clId="Web-{3059AFA2-BC4E-4E7E-92F9-C58AB227DA65}" dt="2021-03-03T20:18:56.143" v="53"/>
        <pc:sldMkLst>
          <pc:docMk/>
          <pc:sldMk cId="4119333269" sldId="307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51"/>
        <pc:sldMkLst>
          <pc:docMk/>
          <pc:sldMk cId="595055486" sldId="308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50"/>
        <pc:sldMkLst>
          <pc:docMk/>
          <pc:sldMk cId="3545492825" sldId="309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47"/>
        <pc:sldMkLst>
          <pc:docMk/>
          <pc:sldMk cId="86774322" sldId="311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4"/>
        <pc:sldMkLst>
          <pc:docMk/>
          <pc:sldMk cId="2479085801" sldId="314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2"/>
        <pc:sldMkLst>
          <pc:docMk/>
          <pc:sldMk cId="4286190373" sldId="315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1"/>
        <pc:sldMkLst>
          <pc:docMk/>
          <pc:sldMk cId="2111852430" sldId="316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8"/>
        <pc:sldMkLst>
          <pc:docMk/>
          <pc:sldMk cId="3211367782" sldId="323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9"/>
        <pc:sldMkLst>
          <pc:docMk/>
          <pc:sldMk cId="3244266823" sldId="324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58"/>
        <pc:sldMkLst>
          <pc:docMk/>
          <pc:sldMk cId="1864929856" sldId="325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0"/>
        <pc:sldMkLst>
          <pc:docMk/>
          <pc:sldMk cId="721811325" sldId="326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3"/>
        <pc:sldMkLst>
          <pc:docMk/>
          <pc:sldMk cId="2277526465" sldId="329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4"/>
        <pc:sldMkLst>
          <pc:docMk/>
          <pc:sldMk cId="3386978573" sldId="330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55"/>
        <pc:sldMkLst>
          <pc:docMk/>
          <pc:sldMk cId="870917157" sldId="332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4"/>
        <pc:sldMkLst>
          <pc:docMk/>
          <pc:sldMk cId="2172463248" sldId="335"/>
        </pc:sldMkLst>
      </pc:sldChg>
      <pc:sldChg chg="del">
        <pc:chgData name="Reese, John" userId="S::john.reese@tea.texas.gov::8427cab8-ecc8-4a74-a2ec-269c5160d082" providerId="AD" clId="Web-{3059AFA2-BC4E-4E7E-92F9-C58AB227DA65}" dt="2021-03-03T20:17:25.017" v="43"/>
        <pc:sldMkLst>
          <pc:docMk/>
          <pc:sldMk cId="3960483871" sldId="336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52"/>
        <pc:sldMkLst>
          <pc:docMk/>
          <pc:sldMk cId="2774040958" sldId="337"/>
        </pc:sldMkLst>
      </pc:sldChg>
      <pc:sldChg chg="del">
        <pc:chgData name="Reese, John" userId="S::john.reese@tea.texas.gov::8427cab8-ecc8-4a74-a2ec-269c5160d082" providerId="AD" clId="Web-{3059AFA2-BC4E-4E7E-92F9-C58AB227DA65}" dt="2021-03-03T20:17:16.360" v="40"/>
        <pc:sldMkLst>
          <pc:docMk/>
          <pc:sldMk cId="149976220" sldId="338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3"/>
        <pc:sldMkLst>
          <pc:docMk/>
          <pc:sldMk cId="3378332009" sldId="339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68"/>
        <pc:sldMkLst>
          <pc:docMk/>
          <pc:sldMk cId="183962543" sldId="341"/>
        </pc:sldMkLst>
      </pc:sldChg>
      <pc:sldChg chg="del">
        <pc:chgData name="Reese, John" userId="S::john.reese@tea.texas.gov::8427cab8-ecc8-4a74-a2ec-269c5160d082" providerId="AD" clId="Web-{3059AFA2-BC4E-4E7E-92F9-C58AB227DA65}" dt="2021-03-03T20:17:11.235" v="38"/>
        <pc:sldMkLst>
          <pc:docMk/>
          <pc:sldMk cId="232901559" sldId="343"/>
        </pc:sldMkLst>
      </pc:sldChg>
      <pc:sldChg chg="del">
        <pc:chgData name="Reese, John" userId="S::john.reese@tea.texas.gov::8427cab8-ecc8-4a74-a2ec-269c5160d082" providerId="AD" clId="Web-{3059AFA2-BC4E-4E7E-92F9-C58AB227DA65}" dt="2021-03-03T20:18:56.158" v="56"/>
        <pc:sldMkLst>
          <pc:docMk/>
          <pc:sldMk cId="241651628" sldId="344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102"/>
        <pc:sldMkLst>
          <pc:docMk/>
          <pc:sldMk cId="3629318050" sldId="345"/>
        </pc:sldMkLst>
      </pc:sldChg>
      <pc:sldChg chg="del">
        <pc:chgData name="Reese, John" userId="S::john.reese@tea.texas.gov::8427cab8-ecc8-4a74-a2ec-269c5160d082" providerId="AD" clId="Web-{3059AFA2-BC4E-4E7E-92F9-C58AB227DA65}" dt="2021-03-03T20:18:56.158" v="57"/>
        <pc:sldMkLst>
          <pc:docMk/>
          <pc:sldMk cId="1933336191" sldId="347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48"/>
        <pc:sldMkLst>
          <pc:docMk/>
          <pc:sldMk cId="2192058484" sldId="348"/>
        </pc:sldMkLst>
      </pc:sldChg>
      <pc:sldChg chg="del">
        <pc:chgData name="Reese, John" userId="S::john.reese@tea.texas.gov::8427cab8-ecc8-4a74-a2ec-269c5160d082" providerId="AD" clId="Web-{3059AFA2-BC4E-4E7E-92F9-C58AB227DA65}" dt="2021-03-03T20:18:56.143" v="49"/>
        <pc:sldMkLst>
          <pc:docMk/>
          <pc:sldMk cId="1523953816" sldId="349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69"/>
        <pc:sldMkLst>
          <pc:docMk/>
          <pc:sldMk cId="408416928" sldId="350"/>
        </pc:sldMkLst>
      </pc:sldChg>
      <pc:sldChg chg="del">
        <pc:chgData name="Reese, John" userId="S::john.reese@tea.texas.gov::8427cab8-ecc8-4a74-a2ec-269c5160d082" providerId="AD" clId="Web-{3059AFA2-BC4E-4E7E-92F9-C58AB227DA65}" dt="2021-03-03T20:19:47.456" v="70"/>
        <pc:sldMkLst>
          <pc:docMk/>
          <pc:sldMk cId="208315936" sldId="351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2"/>
        <pc:sldMkLst>
          <pc:docMk/>
          <pc:sldMk cId="2707314825" sldId="352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101"/>
        <pc:sldMkLst>
          <pc:docMk/>
          <pc:sldMk cId="3259533247" sldId="353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5"/>
        <pc:sldMkLst>
          <pc:docMk/>
          <pc:sldMk cId="3350950334" sldId="354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7"/>
        <pc:sldMkLst>
          <pc:docMk/>
          <pc:sldMk cId="454870060" sldId="355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6"/>
        <pc:sldMkLst>
          <pc:docMk/>
          <pc:sldMk cId="674616222" sldId="356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6"/>
        <pc:sldMkLst>
          <pc:docMk/>
          <pc:sldMk cId="1178806272" sldId="357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5"/>
        <pc:sldMkLst>
          <pc:docMk/>
          <pc:sldMk cId="3365984891" sldId="358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100"/>
        <pc:sldMkLst>
          <pc:docMk/>
          <pc:sldMk cId="3011505804" sldId="359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5"/>
        <pc:sldMkLst>
          <pc:docMk/>
          <pc:sldMk cId="2618998537" sldId="360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6"/>
        <pc:sldMkLst>
          <pc:docMk/>
          <pc:sldMk cId="1159109592" sldId="361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8"/>
        <pc:sldMkLst>
          <pc:docMk/>
          <pc:sldMk cId="3529641639" sldId="362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89"/>
        <pc:sldMkLst>
          <pc:docMk/>
          <pc:sldMk cId="2396830660" sldId="363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0"/>
        <pc:sldMkLst>
          <pc:docMk/>
          <pc:sldMk cId="1520874073" sldId="364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1"/>
        <pc:sldMkLst>
          <pc:docMk/>
          <pc:sldMk cId="1232863992" sldId="365"/>
        </pc:sldMkLst>
      </pc:sldChg>
      <pc:sldChg chg="del">
        <pc:chgData name="Reese, John" userId="S::john.reese@tea.texas.gov::8427cab8-ecc8-4a74-a2ec-269c5160d082" providerId="AD" clId="Web-{3059AFA2-BC4E-4E7E-92F9-C58AB227DA65}" dt="2021-03-03T20:20:32.738" v="92"/>
        <pc:sldMkLst>
          <pc:docMk/>
          <pc:sldMk cId="3398038895" sldId="366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7"/>
        <pc:sldMkLst>
          <pc:docMk/>
          <pc:sldMk cId="2743685347" sldId="368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0"/>
        <pc:sldMkLst>
          <pc:docMk/>
          <pc:sldMk cId="2705703643" sldId="369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76"/>
        <pc:sldMkLst>
          <pc:docMk/>
          <pc:sldMk cId="2852999743" sldId="370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2"/>
        <pc:sldMkLst>
          <pc:docMk/>
          <pc:sldMk cId="4216114069" sldId="371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81"/>
        <pc:sldMkLst>
          <pc:docMk/>
          <pc:sldMk cId="249472728" sldId="372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79"/>
        <pc:sldMkLst>
          <pc:docMk/>
          <pc:sldMk cId="2183085613" sldId="373"/>
        </pc:sldMkLst>
      </pc:sldChg>
      <pc:sldChg chg="del">
        <pc:chgData name="Reese, John" userId="S::john.reese@tea.texas.gov::8427cab8-ecc8-4a74-a2ec-269c5160d082" providerId="AD" clId="Web-{3059AFA2-BC4E-4E7E-92F9-C58AB227DA65}" dt="2021-03-03T20:20:32.722" v="78"/>
        <pc:sldMkLst>
          <pc:docMk/>
          <pc:sldMk cId="3938235244" sldId="374"/>
        </pc:sldMkLst>
      </pc:sldChg>
      <pc:sldChg chg="del">
        <pc:chgData name="Reese, John" userId="S::john.reese@tea.texas.gov::8427cab8-ecc8-4a74-a2ec-269c5160d082" providerId="AD" clId="Web-{3059AFA2-BC4E-4E7E-92F9-C58AB227DA65}" dt="2021-03-03T20:19:47.440" v="61"/>
        <pc:sldMkLst>
          <pc:docMk/>
          <pc:sldMk cId="1819969953" sldId="375"/>
        </pc:sldMkLst>
      </pc:sldChg>
      <pc:sldChg chg="del">
        <pc:chgData name="Reese, John" userId="S::john.reese@tea.texas.gov::8427cab8-ecc8-4a74-a2ec-269c5160d082" providerId="AD" clId="Web-{3059AFA2-BC4E-4E7E-92F9-C58AB227DA65}" dt="2021-03-03T20:17:13.610" v="39"/>
        <pc:sldMkLst>
          <pc:docMk/>
          <pc:sldMk cId="483102373" sldId="376"/>
        </pc:sldMkLst>
      </pc:sldChg>
    </pc:docChg>
  </pc:docChgLst>
  <pc:docChgLst>
    <pc:chgData name="Reese, John" userId="S::john.reese@tea.texas.gov::8427cab8-ecc8-4a74-a2ec-269c5160d082" providerId="AD" clId="Web-{120B7DA1-1503-4A98-ADB8-D65A2E3302BB}"/>
    <pc:docChg chg="addSld delSld modSld sldOrd">
      <pc:chgData name="Reese, John" userId="S::john.reese@tea.texas.gov::8427cab8-ecc8-4a74-a2ec-269c5160d082" providerId="AD" clId="Web-{120B7DA1-1503-4A98-ADB8-D65A2E3302BB}" dt="2021-03-04T13:42:21.429" v="95" actId="20577"/>
      <pc:docMkLst>
        <pc:docMk/>
      </pc:docMkLst>
      <pc:sldChg chg="ord">
        <pc:chgData name="Reese, John" userId="S::john.reese@tea.texas.gov::8427cab8-ecc8-4a74-a2ec-269c5160d082" providerId="AD" clId="Web-{120B7DA1-1503-4A98-ADB8-D65A2E3302BB}" dt="2021-03-04T13:37:42.228" v="25"/>
        <pc:sldMkLst>
          <pc:docMk/>
          <pc:sldMk cId="1121534450" sldId="340"/>
        </pc:sldMkLst>
      </pc:sldChg>
      <pc:sldChg chg="modSp">
        <pc:chgData name="Reese, John" userId="S::john.reese@tea.texas.gov::8427cab8-ecc8-4a74-a2ec-269c5160d082" providerId="AD" clId="Web-{120B7DA1-1503-4A98-ADB8-D65A2E3302BB}" dt="2021-03-04T13:37:22.727" v="20" actId="20577"/>
        <pc:sldMkLst>
          <pc:docMk/>
          <pc:sldMk cId="2896363168" sldId="341"/>
        </pc:sldMkLst>
        <pc:spChg chg="mod">
          <ac:chgData name="Reese, John" userId="S::john.reese@tea.texas.gov::8427cab8-ecc8-4a74-a2ec-269c5160d082" providerId="AD" clId="Web-{120B7DA1-1503-4A98-ADB8-D65A2E3302BB}" dt="2021-03-04T13:37:22.727" v="20" actId="20577"/>
          <ac:spMkLst>
            <pc:docMk/>
            <pc:sldMk cId="2896363168" sldId="341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0B7DA1-1503-4A98-ADB8-D65A2E3302BB}" dt="2021-03-04T13:38:30.980" v="35" actId="20577"/>
        <pc:sldMkLst>
          <pc:docMk/>
          <pc:sldMk cId="1052568362" sldId="342"/>
        </pc:sldMkLst>
        <pc:spChg chg="mod">
          <ac:chgData name="Reese, John" userId="S::john.reese@tea.texas.gov::8427cab8-ecc8-4a74-a2ec-269c5160d082" providerId="AD" clId="Web-{120B7DA1-1503-4A98-ADB8-D65A2E3302BB}" dt="2021-03-04T13:38:30.980" v="35" actId="20577"/>
          <ac:spMkLst>
            <pc:docMk/>
            <pc:sldMk cId="1052568362" sldId="342"/>
            <ac:spMk id="4" creationId="{9F800888-D9B6-49F1-8B90-B7E4BB43ED5B}"/>
          </ac:spMkLst>
        </pc:spChg>
      </pc:sldChg>
      <pc:sldChg chg="modSp del">
        <pc:chgData name="Reese, John" userId="S::john.reese@tea.texas.gov::8427cab8-ecc8-4a74-a2ec-269c5160d082" providerId="AD" clId="Web-{120B7DA1-1503-4A98-ADB8-D65A2E3302BB}" dt="2021-03-04T13:39:38.390" v="47"/>
        <pc:sldMkLst>
          <pc:docMk/>
          <pc:sldMk cId="3318753783" sldId="343"/>
        </pc:sldMkLst>
        <pc:spChg chg="mod">
          <ac:chgData name="Reese, John" userId="S::john.reese@tea.texas.gov::8427cab8-ecc8-4a74-a2ec-269c5160d082" providerId="AD" clId="Web-{120B7DA1-1503-4A98-ADB8-D65A2E3302BB}" dt="2021-03-04T13:39:07.357" v="46" actId="20577"/>
          <ac:spMkLst>
            <pc:docMk/>
            <pc:sldMk cId="3318753783" sldId="343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0B7DA1-1503-4A98-ADB8-D65A2E3302BB}" dt="2021-03-04T13:40:11.017" v="61" actId="20577"/>
        <pc:sldMkLst>
          <pc:docMk/>
          <pc:sldMk cId="201395421" sldId="344"/>
        </pc:sldMkLst>
        <pc:spChg chg="mod">
          <ac:chgData name="Reese, John" userId="S::john.reese@tea.texas.gov::8427cab8-ecc8-4a74-a2ec-269c5160d082" providerId="AD" clId="Web-{120B7DA1-1503-4A98-ADB8-D65A2E3302BB}" dt="2021-03-04T13:40:11.017" v="61" actId="20577"/>
          <ac:spMkLst>
            <pc:docMk/>
            <pc:sldMk cId="201395421" sldId="344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0B7DA1-1503-4A98-ADB8-D65A2E3302BB}" dt="2021-03-04T13:40:44.596" v="70" actId="20577"/>
        <pc:sldMkLst>
          <pc:docMk/>
          <pc:sldMk cId="3754770465" sldId="345"/>
        </pc:sldMkLst>
        <pc:spChg chg="mod">
          <ac:chgData name="Reese, John" userId="S::john.reese@tea.texas.gov::8427cab8-ecc8-4a74-a2ec-269c5160d082" providerId="AD" clId="Web-{120B7DA1-1503-4A98-ADB8-D65A2E3302BB}" dt="2021-03-04T13:40:44.596" v="70" actId="20577"/>
          <ac:spMkLst>
            <pc:docMk/>
            <pc:sldMk cId="3754770465" sldId="345"/>
            <ac:spMk id="4" creationId="{9F800888-D9B6-49F1-8B90-B7E4BB43ED5B}"/>
          </ac:spMkLst>
        </pc:spChg>
      </pc:sldChg>
      <pc:sldChg chg="modSp">
        <pc:chgData name="Reese, John" userId="S::john.reese@tea.texas.gov::8427cab8-ecc8-4a74-a2ec-269c5160d082" providerId="AD" clId="Web-{120B7DA1-1503-4A98-ADB8-D65A2E3302BB}" dt="2021-03-04T13:41:41.521" v="88" actId="20577"/>
        <pc:sldMkLst>
          <pc:docMk/>
          <pc:sldMk cId="1522668965" sldId="346"/>
        </pc:sldMkLst>
        <pc:spChg chg="mod">
          <ac:chgData name="Reese, John" userId="S::john.reese@tea.texas.gov::8427cab8-ecc8-4a74-a2ec-269c5160d082" providerId="AD" clId="Web-{120B7DA1-1503-4A98-ADB8-D65A2E3302BB}" dt="2021-03-04T13:41:41.521" v="88" actId="20577"/>
          <ac:spMkLst>
            <pc:docMk/>
            <pc:sldMk cId="1522668965" sldId="346"/>
            <ac:spMk id="4" creationId="{9F800888-D9B6-49F1-8B90-B7E4BB43ED5B}"/>
          </ac:spMkLst>
        </pc:spChg>
      </pc:sldChg>
      <pc:sldChg chg="modSp add ord replId">
        <pc:chgData name="Reese, John" userId="S::john.reese@tea.texas.gov::8427cab8-ecc8-4a74-a2ec-269c5160d082" providerId="AD" clId="Web-{120B7DA1-1503-4A98-ADB8-D65A2E3302BB}" dt="2021-03-04T13:42:21.429" v="95" actId="20577"/>
        <pc:sldMkLst>
          <pc:docMk/>
          <pc:sldMk cId="1415342776" sldId="347"/>
        </pc:sldMkLst>
        <pc:spChg chg="mod">
          <ac:chgData name="Reese, John" userId="S::john.reese@tea.texas.gov::8427cab8-ecc8-4a74-a2ec-269c5160d082" providerId="AD" clId="Web-{120B7DA1-1503-4A98-ADB8-D65A2E3302BB}" dt="2021-03-04T13:42:21.429" v="95" actId="20577"/>
          <ac:spMkLst>
            <pc:docMk/>
            <pc:sldMk cId="1415342776" sldId="347"/>
            <ac:spMk id="4" creationId="{9F800888-D9B6-49F1-8B90-B7E4BB43ED5B}"/>
          </ac:spMkLst>
        </pc:spChg>
      </pc:sldChg>
    </pc:docChg>
  </pc:docChgLst>
  <pc:docChgLst>
    <pc:chgData name="Reese, John" userId="S::john.reese@tea.texas.gov::8427cab8-ecc8-4a74-a2ec-269c5160d082" providerId="AD" clId="Web-{9FAE30C9-60C9-327C-20EB-23B3A5BA9B4B}"/>
    <pc:docChg chg="">
      <pc:chgData name="Reese, John" userId="S::john.reese@tea.texas.gov::8427cab8-ecc8-4a74-a2ec-269c5160d082" providerId="AD" clId="Web-{9FAE30C9-60C9-327C-20EB-23B3A5BA9B4B}" dt="2021-03-05T16:29:39.041" v="2"/>
      <pc:docMkLst>
        <pc:docMk/>
      </pc:docMkLst>
      <pc:sldChg chg="addCm">
        <pc:chgData name="Reese, John" userId="S::john.reese@tea.texas.gov::8427cab8-ecc8-4a74-a2ec-269c5160d082" providerId="AD" clId="Web-{9FAE30C9-60C9-327C-20EB-23B3A5BA9B4B}" dt="2021-03-05T16:29:39.041" v="2"/>
        <pc:sldMkLst>
          <pc:docMk/>
          <pc:sldMk cId="1446200070" sldId="351"/>
        </pc:sldMkLst>
      </pc:sldChg>
    </pc:docChg>
  </pc:docChgLst>
  <pc:docChgLst>
    <pc:chgData name="Johnson, Scott" userId="bec97677-f0c6-4bfb-b610-83dc74061801" providerId="ADAL" clId="{616B39A6-8CB9-49D1-84F1-9D17A08AD555}"/>
    <pc:docChg chg="undo redo custSel addSld delSld modSld sldOrd">
      <pc:chgData name="Johnson, Scott" userId="bec97677-f0c6-4bfb-b610-83dc74061801" providerId="ADAL" clId="{616B39A6-8CB9-49D1-84F1-9D17A08AD555}" dt="2021-03-08T16:02:30.183" v="725" actId="20577"/>
      <pc:docMkLst>
        <pc:docMk/>
      </pc:docMkLst>
      <pc:sldChg chg="modSp mod addCm delCm modCm">
        <pc:chgData name="Johnson, Scott" userId="bec97677-f0c6-4bfb-b610-83dc74061801" providerId="ADAL" clId="{616B39A6-8CB9-49D1-84F1-9D17A08AD555}" dt="2021-03-05T19:06:47.643" v="520" actId="1592"/>
        <pc:sldMkLst>
          <pc:docMk/>
          <pc:sldMk cId="367918000" sldId="258"/>
        </pc:sldMkLst>
        <pc:spChg chg="mod">
          <ac:chgData name="Johnson, Scott" userId="bec97677-f0c6-4bfb-b610-83dc74061801" providerId="ADAL" clId="{616B39A6-8CB9-49D1-84F1-9D17A08AD555}" dt="2021-03-05T14:35:23.186" v="0" actId="20577"/>
          <ac:spMkLst>
            <pc:docMk/>
            <pc:sldMk cId="367918000" sldId="258"/>
            <ac:spMk id="4" creationId="{D2D7CA18-B5E7-4D73-A8AF-3444E0331ADF}"/>
          </ac:spMkLst>
        </pc:spChg>
      </pc:sldChg>
      <pc:sldChg chg="modSp mod">
        <pc:chgData name="Johnson, Scott" userId="bec97677-f0c6-4bfb-b610-83dc74061801" providerId="ADAL" clId="{616B39A6-8CB9-49D1-84F1-9D17A08AD555}" dt="2021-03-05T14:55:38.915" v="208" actId="20577"/>
        <pc:sldMkLst>
          <pc:docMk/>
          <pc:sldMk cId="2975579749" sldId="273"/>
        </pc:sldMkLst>
        <pc:spChg chg="mod">
          <ac:chgData name="Johnson, Scott" userId="bec97677-f0c6-4bfb-b610-83dc74061801" providerId="ADAL" clId="{616B39A6-8CB9-49D1-84F1-9D17A08AD555}" dt="2021-03-05T14:55:38.915" v="208" actId="20577"/>
          <ac:spMkLst>
            <pc:docMk/>
            <pc:sldMk cId="2975579749" sldId="273"/>
            <ac:spMk id="3" creationId="{06942845-BD5A-42C5-A5C4-13339DD507AB}"/>
          </ac:spMkLst>
        </pc:spChg>
        <pc:spChg chg="mod">
          <ac:chgData name="Johnson, Scott" userId="bec97677-f0c6-4bfb-b610-83dc74061801" providerId="ADAL" clId="{616B39A6-8CB9-49D1-84F1-9D17A08AD555}" dt="2021-03-05T14:39:21.101" v="66" actId="1076"/>
          <ac:spMkLst>
            <pc:docMk/>
            <pc:sldMk cId="2975579749" sldId="273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616B39A6-8CB9-49D1-84F1-9D17A08AD555}" dt="2021-03-05T14:50:02.572" v="140" actId="20577"/>
        <pc:sldMkLst>
          <pc:docMk/>
          <pc:sldMk cId="4014164300" sldId="278"/>
        </pc:sldMkLst>
        <pc:spChg chg="mod">
          <ac:chgData name="Johnson, Scott" userId="bec97677-f0c6-4bfb-b610-83dc74061801" providerId="ADAL" clId="{616B39A6-8CB9-49D1-84F1-9D17A08AD555}" dt="2021-03-05T14:50:02.572" v="140" actId="20577"/>
          <ac:spMkLst>
            <pc:docMk/>
            <pc:sldMk cId="4014164300" sldId="278"/>
            <ac:spMk id="3" creationId="{06942845-BD5A-42C5-A5C4-13339DD507AB}"/>
          </ac:spMkLst>
        </pc:spChg>
      </pc:sldChg>
      <pc:sldChg chg="modSp mod ord addCm delCm modCm">
        <pc:chgData name="Johnson, Scott" userId="bec97677-f0c6-4bfb-b610-83dc74061801" providerId="ADAL" clId="{616B39A6-8CB9-49D1-84F1-9D17A08AD555}" dt="2021-03-05T19:08:11.360" v="666" actId="1592"/>
        <pc:sldMkLst>
          <pc:docMk/>
          <pc:sldMk cId="2666386289" sldId="279"/>
        </pc:sldMkLst>
        <pc:spChg chg="mod">
          <ac:chgData name="Johnson, Scott" userId="bec97677-f0c6-4bfb-b610-83dc74061801" providerId="ADAL" clId="{616B39A6-8CB9-49D1-84F1-9D17A08AD555}" dt="2021-03-05T14:56:42.640" v="219"/>
          <ac:spMkLst>
            <pc:docMk/>
            <pc:sldMk cId="2666386289" sldId="279"/>
            <ac:spMk id="3" creationId="{06942845-BD5A-42C5-A5C4-13339DD507AB}"/>
          </ac:spMkLst>
        </pc:spChg>
        <pc:spChg chg="mod">
          <ac:chgData name="Johnson, Scott" userId="bec97677-f0c6-4bfb-b610-83dc74061801" providerId="ADAL" clId="{616B39A6-8CB9-49D1-84F1-9D17A08AD555}" dt="2021-03-05T19:07:58.633" v="665" actId="20577"/>
          <ac:spMkLst>
            <pc:docMk/>
            <pc:sldMk cId="2666386289" sldId="279"/>
            <ac:spMk id="4" creationId="{3F6CE2FE-F02B-461B-8C8F-E1DFA26F0ED4}"/>
          </ac:spMkLst>
        </pc:spChg>
      </pc:sldChg>
      <pc:sldChg chg="modSp mod">
        <pc:chgData name="Johnson, Scott" userId="bec97677-f0c6-4bfb-b610-83dc74061801" providerId="ADAL" clId="{616B39A6-8CB9-49D1-84F1-9D17A08AD555}" dt="2021-03-05T14:58:31.302" v="231" actId="108"/>
        <pc:sldMkLst>
          <pc:docMk/>
          <pc:sldMk cId="2366694518" sldId="288"/>
        </pc:sldMkLst>
        <pc:spChg chg="mod">
          <ac:chgData name="Johnson, Scott" userId="bec97677-f0c6-4bfb-b610-83dc74061801" providerId="ADAL" clId="{616B39A6-8CB9-49D1-84F1-9D17A08AD555}" dt="2021-03-05T14:37:06.155" v="1" actId="6549"/>
          <ac:spMkLst>
            <pc:docMk/>
            <pc:sldMk cId="2366694518" sldId="288"/>
            <ac:spMk id="3" creationId="{06942845-BD5A-42C5-A5C4-13339DD507AB}"/>
          </ac:spMkLst>
        </pc:spChg>
        <pc:spChg chg="mod">
          <ac:chgData name="Johnson, Scott" userId="bec97677-f0c6-4bfb-b610-83dc74061801" providerId="ADAL" clId="{616B39A6-8CB9-49D1-84F1-9D17A08AD555}" dt="2021-03-05T14:58:31.302" v="231" actId="108"/>
          <ac:spMkLst>
            <pc:docMk/>
            <pc:sldMk cId="2366694518" sldId="288"/>
            <ac:spMk id="4" creationId="{3F6CE2FE-F02B-461B-8C8F-E1DFA26F0ED4}"/>
          </ac:spMkLst>
        </pc:spChg>
      </pc:sldChg>
      <pc:sldChg chg="modSp del mod ord addCm delCm">
        <pc:chgData name="Johnson, Scott" userId="bec97677-f0c6-4bfb-b610-83dc74061801" providerId="ADAL" clId="{616B39A6-8CB9-49D1-84F1-9D17A08AD555}" dt="2021-03-05T16:24:52.727" v="502" actId="47"/>
        <pc:sldMkLst>
          <pc:docMk/>
          <pc:sldMk cId="1121534450" sldId="340"/>
        </pc:sldMkLst>
        <pc:spChg chg="mod">
          <ac:chgData name="Johnson, Scott" userId="bec97677-f0c6-4bfb-b610-83dc74061801" providerId="ADAL" clId="{616B39A6-8CB9-49D1-84F1-9D17A08AD555}" dt="2021-03-05T14:57:30.643" v="224" actId="6549"/>
          <ac:spMkLst>
            <pc:docMk/>
            <pc:sldMk cId="1121534450" sldId="340"/>
            <ac:spMk id="3" creationId="{06942845-BD5A-42C5-A5C4-13339DD507AB}"/>
          </ac:spMkLst>
        </pc:spChg>
      </pc:sldChg>
      <pc:sldChg chg="modSp del mod">
        <pc:chgData name="Johnson, Scott" userId="bec97677-f0c6-4bfb-b610-83dc74061801" providerId="ADAL" clId="{616B39A6-8CB9-49D1-84F1-9D17A08AD555}" dt="2021-03-05T19:44:32.310" v="710" actId="47"/>
        <pc:sldMkLst>
          <pc:docMk/>
          <pc:sldMk cId="2896363168" sldId="341"/>
        </pc:sldMkLst>
        <pc:spChg chg="mod">
          <ac:chgData name="Johnson, Scott" userId="bec97677-f0c6-4bfb-b610-83dc74061801" providerId="ADAL" clId="{616B39A6-8CB9-49D1-84F1-9D17A08AD555}" dt="2021-03-05T14:55:21.876" v="197" actId="6549"/>
          <ac:spMkLst>
            <pc:docMk/>
            <pc:sldMk cId="2896363168" sldId="341"/>
            <ac:spMk id="4" creationId="{9F800888-D9B6-49F1-8B90-B7E4BB43ED5B}"/>
          </ac:spMkLst>
        </pc:spChg>
      </pc:sldChg>
      <pc:sldChg chg="modSp mod">
        <pc:chgData name="Johnson, Scott" userId="bec97677-f0c6-4bfb-b610-83dc74061801" providerId="ADAL" clId="{616B39A6-8CB9-49D1-84F1-9D17A08AD555}" dt="2021-03-05T19:44:38.097" v="713" actId="113"/>
        <pc:sldMkLst>
          <pc:docMk/>
          <pc:sldMk cId="1052568362" sldId="342"/>
        </pc:sldMkLst>
        <pc:spChg chg="mod">
          <ac:chgData name="Johnson, Scott" userId="bec97677-f0c6-4bfb-b610-83dc74061801" providerId="ADAL" clId="{616B39A6-8CB9-49D1-84F1-9D17A08AD555}" dt="2021-03-05T19:44:38.097" v="713" actId="113"/>
          <ac:spMkLst>
            <pc:docMk/>
            <pc:sldMk cId="1052568362" sldId="342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616B39A6-8CB9-49D1-84F1-9D17A08AD555}" dt="2021-03-05T14:55:46.749" v="209" actId="47"/>
        <pc:sldMkLst>
          <pc:docMk/>
          <pc:sldMk cId="201395421" sldId="344"/>
        </pc:sldMkLst>
        <pc:spChg chg="mod">
          <ac:chgData name="Johnson, Scott" userId="bec97677-f0c6-4bfb-b610-83dc74061801" providerId="ADAL" clId="{616B39A6-8CB9-49D1-84F1-9D17A08AD555}" dt="2021-03-05T14:51:07.511" v="158" actId="108"/>
          <ac:spMkLst>
            <pc:docMk/>
            <pc:sldMk cId="201395421" sldId="344"/>
            <ac:spMk id="4" creationId="{9F800888-D9B6-49F1-8B90-B7E4BB43ED5B}"/>
          </ac:spMkLst>
        </pc:spChg>
      </pc:sldChg>
      <pc:sldChg chg="modSp del mod">
        <pc:chgData name="Johnson, Scott" userId="bec97677-f0c6-4bfb-b610-83dc74061801" providerId="ADAL" clId="{616B39A6-8CB9-49D1-84F1-9D17A08AD555}" dt="2021-03-05T14:56:18.605" v="213" actId="47"/>
        <pc:sldMkLst>
          <pc:docMk/>
          <pc:sldMk cId="3754770465" sldId="345"/>
        </pc:sldMkLst>
        <pc:spChg chg="mod">
          <ac:chgData name="Johnson, Scott" userId="bec97677-f0c6-4bfb-b610-83dc74061801" providerId="ADAL" clId="{616B39A6-8CB9-49D1-84F1-9D17A08AD555}" dt="2021-03-05T14:51:22.690" v="164" actId="108"/>
          <ac:spMkLst>
            <pc:docMk/>
            <pc:sldMk cId="3754770465" sldId="345"/>
            <ac:spMk id="4" creationId="{9F800888-D9B6-49F1-8B90-B7E4BB43ED5B}"/>
          </ac:spMkLst>
        </pc:spChg>
      </pc:sldChg>
      <pc:sldChg chg="del">
        <pc:chgData name="Johnson, Scott" userId="bec97677-f0c6-4bfb-b610-83dc74061801" providerId="ADAL" clId="{616B39A6-8CB9-49D1-84F1-9D17A08AD555}" dt="2021-03-05T14:56:58.622" v="220" actId="47"/>
        <pc:sldMkLst>
          <pc:docMk/>
          <pc:sldMk cId="1522668965" sldId="346"/>
        </pc:sldMkLst>
      </pc:sldChg>
      <pc:sldChg chg="del">
        <pc:chgData name="Johnson, Scott" userId="bec97677-f0c6-4bfb-b610-83dc74061801" providerId="ADAL" clId="{616B39A6-8CB9-49D1-84F1-9D17A08AD555}" dt="2021-03-05T14:57:40.106" v="226" actId="47"/>
        <pc:sldMkLst>
          <pc:docMk/>
          <pc:sldMk cId="1415342776" sldId="347"/>
        </pc:sldMkLst>
      </pc:sldChg>
      <pc:sldChg chg="modSp add del mod">
        <pc:chgData name="Johnson, Scott" userId="bec97677-f0c6-4bfb-b610-83dc74061801" providerId="ADAL" clId="{616B39A6-8CB9-49D1-84F1-9D17A08AD555}" dt="2021-03-05T19:44:52.310" v="714" actId="47"/>
        <pc:sldMkLst>
          <pc:docMk/>
          <pc:sldMk cId="620613365" sldId="348"/>
        </pc:sldMkLst>
        <pc:spChg chg="mod">
          <ac:chgData name="Johnson, Scott" userId="bec97677-f0c6-4bfb-b610-83dc74061801" providerId="ADAL" clId="{616B39A6-8CB9-49D1-84F1-9D17A08AD555}" dt="2021-03-05T14:56:16.553" v="212" actId="113"/>
          <ac:spMkLst>
            <pc:docMk/>
            <pc:sldMk cId="620613365" sldId="348"/>
            <ac:spMk id="4" creationId="{9F800888-D9B6-49F1-8B90-B7E4BB43ED5B}"/>
          </ac:spMkLst>
        </pc:spChg>
      </pc:sldChg>
      <pc:sldChg chg="modSp add del mod">
        <pc:chgData name="Johnson, Scott" userId="bec97677-f0c6-4bfb-b610-83dc74061801" providerId="ADAL" clId="{616B39A6-8CB9-49D1-84F1-9D17A08AD555}" dt="2021-03-05T19:45:10.539" v="720" actId="47"/>
        <pc:sldMkLst>
          <pc:docMk/>
          <pc:sldMk cId="4007956192" sldId="349"/>
        </pc:sldMkLst>
        <pc:spChg chg="mod">
          <ac:chgData name="Johnson, Scott" userId="bec97677-f0c6-4bfb-b610-83dc74061801" providerId="ADAL" clId="{616B39A6-8CB9-49D1-84F1-9D17A08AD555}" dt="2021-03-05T14:57:20.224" v="223" actId="113"/>
          <ac:spMkLst>
            <pc:docMk/>
            <pc:sldMk cId="4007956192" sldId="349"/>
            <ac:spMk id="4" creationId="{9F800888-D9B6-49F1-8B90-B7E4BB43ED5B}"/>
          </ac:spMkLst>
        </pc:spChg>
      </pc:sldChg>
      <pc:sldChg chg="modSp add del mod">
        <pc:chgData name="Johnson, Scott" userId="bec97677-f0c6-4bfb-b610-83dc74061801" providerId="ADAL" clId="{616B39A6-8CB9-49D1-84F1-9D17A08AD555}" dt="2021-03-05T19:45:23.716" v="724" actId="47"/>
        <pc:sldMkLst>
          <pc:docMk/>
          <pc:sldMk cId="3474083530" sldId="350"/>
        </pc:sldMkLst>
        <pc:spChg chg="mod">
          <ac:chgData name="Johnson, Scott" userId="bec97677-f0c6-4bfb-b610-83dc74061801" providerId="ADAL" clId="{616B39A6-8CB9-49D1-84F1-9D17A08AD555}" dt="2021-03-05T14:57:45.914" v="228" actId="113"/>
          <ac:spMkLst>
            <pc:docMk/>
            <pc:sldMk cId="3474083530" sldId="350"/>
            <ac:spMk id="4" creationId="{9F800888-D9B6-49F1-8B90-B7E4BB43ED5B}"/>
          </ac:spMkLst>
        </pc:spChg>
      </pc:sldChg>
      <pc:sldChg chg="modSp add mod ord addCm delCm modCm">
        <pc:chgData name="Johnson, Scott" userId="bec97677-f0c6-4bfb-b610-83dc74061801" providerId="ADAL" clId="{616B39A6-8CB9-49D1-84F1-9D17A08AD555}" dt="2021-03-08T16:02:30.183" v="725" actId="20577"/>
        <pc:sldMkLst>
          <pc:docMk/>
          <pc:sldMk cId="1446200070" sldId="351"/>
        </pc:sldMkLst>
        <pc:spChg chg="mod">
          <ac:chgData name="Johnson, Scott" userId="bec97677-f0c6-4bfb-b610-83dc74061801" providerId="ADAL" clId="{616B39A6-8CB9-49D1-84F1-9D17A08AD555}" dt="2021-03-08T16:02:30.183" v="725" actId="20577"/>
          <ac:spMkLst>
            <pc:docMk/>
            <pc:sldMk cId="1446200070" sldId="351"/>
            <ac:spMk id="4" creationId="{3F6CE2FE-F02B-461B-8C8F-E1DFA26F0ED4}"/>
          </ac:spMkLst>
        </pc:spChg>
      </pc:sldChg>
      <pc:sldChg chg="add">
        <pc:chgData name="Johnson, Scott" userId="bec97677-f0c6-4bfb-b610-83dc74061801" providerId="ADAL" clId="{616B39A6-8CB9-49D1-84F1-9D17A08AD555}" dt="2021-03-05T19:44:33.759" v="711"/>
        <pc:sldMkLst>
          <pc:docMk/>
          <pc:sldMk cId="2924771624" sldId="352"/>
        </pc:sldMkLst>
      </pc:sldChg>
      <pc:sldChg chg="modSp add mod ord">
        <pc:chgData name="Johnson, Scott" userId="bec97677-f0c6-4bfb-b610-83dc74061801" providerId="ADAL" clId="{616B39A6-8CB9-49D1-84F1-9D17A08AD555}" dt="2021-03-05T19:45:03.589" v="719" actId="113"/>
        <pc:sldMkLst>
          <pc:docMk/>
          <pc:sldMk cId="686180185" sldId="353"/>
        </pc:sldMkLst>
        <pc:spChg chg="mod">
          <ac:chgData name="Johnson, Scott" userId="bec97677-f0c6-4bfb-b610-83dc74061801" providerId="ADAL" clId="{616B39A6-8CB9-49D1-84F1-9D17A08AD555}" dt="2021-03-05T19:45:03.589" v="719" actId="113"/>
          <ac:spMkLst>
            <pc:docMk/>
            <pc:sldMk cId="686180185" sldId="353"/>
            <ac:spMk id="4" creationId="{9F800888-D9B6-49F1-8B90-B7E4BB43ED5B}"/>
          </ac:spMkLst>
        </pc:spChg>
      </pc:sldChg>
      <pc:sldChg chg="modSp add mod">
        <pc:chgData name="Johnson, Scott" userId="bec97677-f0c6-4bfb-b610-83dc74061801" providerId="ADAL" clId="{616B39A6-8CB9-49D1-84F1-9D17A08AD555}" dt="2021-03-05T19:45:20.413" v="723" actId="113"/>
        <pc:sldMkLst>
          <pc:docMk/>
          <pc:sldMk cId="3996813011" sldId="354"/>
        </pc:sldMkLst>
        <pc:spChg chg="mod">
          <ac:chgData name="Johnson, Scott" userId="bec97677-f0c6-4bfb-b610-83dc74061801" providerId="ADAL" clId="{616B39A6-8CB9-49D1-84F1-9D17A08AD555}" dt="2021-03-05T19:45:20.413" v="723" actId="113"/>
          <ac:spMkLst>
            <pc:docMk/>
            <pc:sldMk cId="3996813011" sldId="354"/>
            <ac:spMk id="4" creationId="{9F800888-D9B6-49F1-8B90-B7E4BB43ED5B}"/>
          </ac:spMkLst>
        </pc:spChg>
      </pc:sldChg>
    </pc:docChg>
  </pc:docChgLst>
  <pc:docChgLst>
    <pc:chgData name="Briggs, Connor" userId="885b7513-d3fa-4947-add1-efc2b24f04bd" providerId="ADAL" clId="{60F5222B-2A02-40B3-B4D0-403B84C03D84}"/>
    <pc:docChg chg="modSld">
      <pc:chgData name="Briggs, Connor" userId="885b7513-d3fa-4947-add1-efc2b24f04bd" providerId="ADAL" clId="{60F5222B-2A02-40B3-B4D0-403B84C03D84}" dt="2021-02-23T20:47:21.351" v="128" actId="20577"/>
      <pc:docMkLst>
        <pc:docMk/>
      </pc:docMkLst>
      <pc:sldChg chg="modSp mod">
        <pc:chgData name="Briggs, Connor" userId="885b7513-d3fa-4947-add1-efc2b24f04bd" providerId="ADAL" clId="{60F5222B-2A02-40B3-B4D0-403B84C03D84}" dt="2021-02-23T20:47:21.351" v="128" actId="20577"/>
        <pc:sldMkLst>
          <pc:docMk/>
          <pc:sldMk cId="595055486" sldId="308"/>
        </pc:sldMkLst>
        <pc:spChg chg="mod">
          <ac:chgData name="Briggs, Connor" userId="885b7513-d3fa-4947-add1-efc2b24f04bd" providerId="ADAL" clId="{60F5222B-2A02-40B3-B4D0-403B84C03D84}" dt="2021-02-23T20:47:21.351" v="128" actId="20577"/>
          <ac:spMkLst>
            <pc:docMk/>
            <pc:sldMk cId="595055486" sldId="308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47:04.983" v="66" actId="20577"/>
        <pc:sldMkLst>
          <pc:docMk/>
          <pc:sldMk cId="3545492825" sldId="309"/>
        </pc:sldMkLst>
        <pc:spChg chg="mod">
          <ac:chgData name="Briggs, Connor" userId="885b7513-d3fa-4947-add1-efc2b24f04bd" providerId="ADAL" clId="{60F5222B-2A02-40B3-B4D0-403B84C03D84}" dt="2021-02-23T20:47:04.983" v="66" actId="20577"/>
          <ac:spMkLst>
            <pc:docMk/>
            <pc:sldMk cId="3545492825" sldId="309"/>
            <ac:spMk id="4" creationId="{3F6CE2FE-F02B-461B-8C8F-E1DFA26F0ED4}"/>
          </ac:spMkLst>
        </pc:spChg>
      </pc:sldChg>
      <pc:sldChg chg="modSp mod">
        <pc:chgData name="Briggs, Connor" userId="885b7513-d3fa-4947-add1-efc2b24f04bd" providerId="ADAL" clId="{60F5222B-2A02-40B3-B4D0-403B84C03D84}" dt="2021-02-23T20:10:12.204" v="2" actId="20577"/>
        <pc:sldMkLst>
          <pc:docMk/>
          <pc:sldMk cId="183962543" sldId="341"/>
        </pc:sldMkLst>
        <pc:spChg chg="mod">
          <ac:chgData name="Briggs, Connor" userId="885b7513-d3fa-4947-add1-efc2b24f04bd" providerId="ADAL" clId="{60F5222B-2A02-40B3-B4D0-403B84C03D84}" dt="2021-02-23T20:10:12.204" v="2" actId="20577"/>
          <ac:spMkLst>
            <pc:docMk/>
            <pc:sldMk cId="183962543" sldId="341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FA3EB39F-A024-0000-8EF4-A465A0943A91}"/>
    <pc:docChg chg="modSld">
      <pc:chgData name="Reese, John" userId="S::john.reese@tea.texas.gov::8427cab8-ecc8-4a74-a2ec-269c5160d082" providerId="AD" clId="Web-{FA3EB39F-A024-0000-8EF4-A465A0943A91}" dt="2021-03-11T14:56:14.807" v="7" actId="20577"/>
      <pc:docMkLst>
        <pc:docMk/>
      </pc:docMkLst>
      <pc:sldChg chg="modSp addCm">
        <pc:chgData name="Reese, John" userId="S::john.reese@tea.texas.gov::8427cab8-ecc8-4a74-a2ec-269c5160d082" providerId="AD" clId="Web-{FA3EB39F-A024-0000-8EF4-A465A0943A91}" dt="2021-03-11T14:56:14.807" v="7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FA3EB39F-A024-0000-8EF4-A465A0943A91}" dt="2021-03-11T14:56:14.807" v="7" actId="20577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2857B19F-4055-0000-A4C4-F284CABA22C1}"/>
    <pc:docChg chg="">
      <pc:chgData name="Reese, John" userId="S::john.reese@tea.texas.gov::8427cab8-ecc8-4a74-a2ec-269c5160d082" providerId="AD" clId="Web-{2857B19F-4055-0000-A4C4-F284CABA22C1}" dt="2021-03-05T16:44:24.903" v="0"/>
      <pc:docMkLst>
        <pc:docMk/>
      </pc:docMkLst>
      <pc:sldChg chg="addCm">
        <pc:chgData name="Reese, John" userId="S::john.reese@tea.texas.gov::8427cab8-ecc8-4a74-a2ec-269c5160d082" providerId="AD" clId="Web-{2857B19F-4055-0000-A4C4-F284CABA22C1}" dt="2021-03-05T16:44:24.903" v="0"/>
        <pc:sldMkLst>
          <pc:docMk/>
          <pc:sldMk cId="2666386289" sldId="279"/>
        </pc:sldMkLst>
      </pc:sldChg>
    </pc:docChg>
  </pc:docChgLst>
  <pc:docChgLst>
    <pc:chgData name="Reese, John" userId="S::john.reese@tea.texas.gov::8427cab8-ecc8-4a74-a2ec-269c5160d082" providerId="AD" clId="Web-{FC7A72D4-3F56-45E3-9C31-F8742773C021}"/>
    <pc:docChg chg="addSld delSld modSld">
      <pc:chgData name="Reese, John" userId="S::john.reese@tea.texas.gov::8427cab8-ecc8-4a74-a2ec-269c5160d082" providerId="AD" clId="Web-{FC7A72D4-3F56-45E3-9C31-F8742773C021}" dt="2021-03-02T19:31:30.269" v="400" actId="20577"/>
      <pc:docMkLst>
        <pc:docMk/>
      </pc:docMkLst>
      <pc:sldChg chg="modSp">
        <pc:chgData name="Reese, John" userId="S::john.reese@tea.texas.gov::8427cab8-ecc8-4a74-a2ec-269c5160d082" providerId="AD" clId="Web-{FC7A72D4-3F56-45E3-9C31-F8742773C021}" dt="2021-03-02T19:30:00.174" v="375" actId="20577"/>
        <pc:sldMkLst>
          <pc:docMk/>
          <pc:sldMk cId="2975579749" sldId="273"/>
        </pc:sldMkLst>
        <pc:spChg chg="mod">
          <ac:chgData name="Reese, John" userId="S::john.reese@tea.texas.gov::8427cab8-ecc8-4a74-a2ec-269c5160d082" providerId="AD" clId="Web-{FC7A72D4-3F56-45E3-9C31-F8742773C021}" dt="2021-03-02T19:30:00.174" v="375" actId="20577"/>
          <ac:spMkLst>
            <pc:docMk/>
            <pc:sldMk cId="2975579749" sldId="273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52.062" v="56" actId="20577"/>
        <pc:sldMkLst>
          <pc:docMk/>
          <pc:sldMk cId="4014164300" sldId="278"/>
        </pc:sldMkLst>
        <pc:spChg chg="mod">
          <ac:chgData name="Reese, John" userId="S::john.reese@tea.texas.gov::8427cab8-ecc8-4a74-a2ec-269c5160d082" providerId="AD" clId="Web-{FC7A72D4-3F56-45E3-9C31-F8742773C021}" dt="2021-03-02T19:24:52.062" v="56" actId="20577"/>
          <ac:spMkLst>
            <pc:docMk/>
            <pc:sldMk cId="4014164300" sldId="27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3:23.905" v="51" actId="20577"/>
        <pc:sldMkLst>
          <pc:docMk/>
          <pc:sldMk cId="2666386289" sldId="279"/>
        </pc:sldMkLst>
        <pc:spChg chg="mod">
          <ac:chgData name="Reese, John" userId="S::john.reese@tea.texas.gov::8427cab8-ecc8-4a74-a2ec-269c5160d082" providerId="AD" clId="Web-{FC7A72D4-3F56-45E3-9C31-F8742773C021}" dt="2021-03-02T19:23:23.905" v="51" actId="20577"/>
          <ac:spMkLst>
            <pc:docMk/>
            <pc:sldMk cId="2666386289" sldId="279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24:17.905" v="54" actId="20577"/>
        <pc:sldMkLst>
          <pc:docMk/>
          <pc:sldMk cId="2366694518" sldId="288"/>
        </pc:sldMkLst>
        <pc:spChg chg="mod">
          <ac:chgData name="Reese, John" userId="S::john.reese@tea.texas.gov::8427cab8-ecc8-4a74-a2ec-269c5160d082" providerId="AD" clId="Web-{FC7A72D4-3F56-45E3-9C31-F8742773C021}" dt="2021-03-02T19:24:17.905" v="54" actId="20577"/>
          <ac:spMkLst>
            <pc:docMk/>
            <pc:sldMk cId="2366694518" sldId="288"/>
            <ac:spMk id="4" creationId="{3F6CE2FE-F02B-461B-8C8F-E1DFA26F0ED4}"/>
          </ac:spMkLst>
        </pc:spChg>
      </pc:sldChg>
      <pc:sldChg chg="modSp">
        <pc:chgData name="Reese, John" userId="S::john.reese@tea.texas.gov::8427cab8-ecc8-4a74-a2ec-269c5160d082" providerId="AD" clId="Web-{FC7A72D4-3F56-45E3-9C31-F8742773C021}" dt="2021-03-02T19:31:30.269" v="400" actId="20577"/>
        <pc:sldMkLst>
          <pc:docMk/>
          <pc:sldMk cId="1121534450" sldId="340"/>
        </pc:sldMkLst>
        <pc:spChg chg="mod">
          <ac:chgData name="Reese, John" userId="S::john.reese@tea.texas.gov::8427cab8-ecc8-4a74-a2ec-269c5160d082" providerId="AD" clId="Web-{FC7A72D4-3F56-45E3-9C31-F8742773C021}" dt="2021-03-02T19:31:30.269" v="400" actId="20577"/>
          <ac:spMkLst>
            <pc:docMk/>
            <pc:sldMk cId="1121534450" sldId="340"/>
            <ac:spMk id="4" creationId="{3F6CE2FE-F02B-461B-8C8F-E1DFA26F0ED4}"/>
          </ac:spMkLst>
        </pc:spChg>
      </pc:sldChg>
      <pc:sldChg chg="modSp add del replId">
        <pc:chgData name="Reese, John" userId="S::john.reese@tea.texas.gov::8427cab8-ecc8-4a74-a2ec-269c5160d082" providerId="AD" clId="Web-{FC7A72D4-3F56-45E3-9C31-F8742773C021}" dt="2021-03-02T19:31:04.972" v="390"/>
        <pc:sldMkLst>
          <pc:docMk/>
          <pc:sldMk cId="1986901285" sldId="375"/>
        </pc:sldMkLst>
        <pc:spChg chg="mod">
          <ac:chgData name="Reese, John" userId="S::john.reese@tea.texas.gov::8427cab8-ecc8-4a74-a2ec-269c5160d082" providerId="AD" clId="Web-{FC7A72D4-3F56-45E3-9C31-F8742773C021}" dt="2021-03-02T19:30:39.706" v="388" actId="20577"/>
          <ac:spMkLst>
            <pc:docMk/>
            <pc:sldMk cId="1986901285" sldId="375"/>
            <ac:spMk id="3" creationId="{06942845-BD5A-42C5-A5C4-13339DD507AB}"/>
          </ac:spMkLst>
        </pc:spChg>
        <pc:spChg chg="mod">
          <ac:chgData name="Reese, John" userId="S::john.reese@tea.texas.gov::8427cab8-ecc8-4a74-a2ec-269c5160d082" providerId="AD" clId="Web-{FC7A72D4-3F56-45E3-9C31-F8742773C021}" dt="2021-03-02T19:30:41.597" v="389" actId="20577"/>
          <ac:spMkLst>
            <pc:docMk/>
            <pc:sldMk cId="1986901285" sldId="375"/>
            <ac:spMk id="4" creationId="{3F6CE2FE-F02B-461B-8C8F-E1DFA26F0ED4}"/>
          </ac:spMkLst>
        </pc:spChg>
      </pc:sldChg>
    </pc:docChg>
  </pc:docChgLst>
  <pc:docChgLst>
    <pc:chgData name="Hanson, Terri" userId="a02fd813-d4f3-43fd-83dd-7393041517de" providerId="ADAL" clId="{3D7344D6-9402-4849-B32C-BFA87876B069}"/>
    <pc:docChg chg="custSel modSld">
      <pc:chgData name="Hanson, Terri" userId="a02fd813-d4f3-43fd-83dd-7393041517de" providerId="ADAL" clId="{3D7344D6-9402-4849-B32C-BFA87876B069}" dt="2021-03-11T14:59:11.598" v="5" actId="6549"/>
      <pc:docMkLst>
        <pc:docMk/>
      </pc:docMkLst>
      <pc:sldChg chg="modSp mod addCm modCm">
        <pc:chgData name="Hanson, Terri" userId="a02fd813-d4f3-43fd-83dd-7393041517de" providerId="ADAL" clId="{3D7344D6-9402-4849-B32C-BFA87876B069}" dt="2021-03-11T14:59:11.598" v="5" actId="6549"/>
        <pc:sldMkLst>
          <pc:docMk/>
          <pc:sldMk cId="2666386289" sldId="279"/>
        </pc:sldMkLst>
        <pc:spChg chg="mod">
          <ac:chgData name="Hanson, Terri" userId="a02fd813-d4f3-43fd-83dd-7393041517de" providerId="ADAL" clId="{3D7344D6-9402-4849-B32C-BFA87876B069}" dt="2021-03-11T14:59:11.598" v="5" actId="6549"/>
          <ac:spMkLst>
            <pc:docMk/>
            <pc:sldMk cId="2666386289" sldId="279"/>
            <ac:spMk id="4" creationId="{3F6CE2FE-F02B-461B-8C8F-E1DFA26F0ED4}"/>
          </ac:spMkLst>
        </pc:spChg>
      </pc:sldChg>
    </pc:docChg>
  </pc:docChgLst>
  <pc:docChgLst>
    <pc:chgData name="Adaky, Kathy" userId="8c2da59b-9e4a-4960-a749-115f3818b707" providerId="ADAL" clId="{63CBB97D-0B26-45EF-BFE3-911A13280546}"/>
    <pc:docChg chg="undo custSel addSld modSld">
      <pc:chgData name="Adaky, Kathy" userId="8c2da59b-9e4a-4960-a749-115f3818b707" providerId="ADAL" clId="{63CBB97D-0B26-45EF-BFE3-911A13280546}" dt="2021-03-03T17:01:53.195" v="1351" actId="15"/>
      <pc:docMkLst>
        <pc:docMk/>
      </pc:docMkLst>
      <pc:sldChg chg="modSp mod">
        <pc:chgData name="Adaky, Kathy" userId="8c2da59b-9e4a-4960-a749-115f3818b707" providerId="ADAL" clId="{63CBB97D-0B26-45EF-BFE3-911A13280546}" dt="2021-03-02T22:48:47.436" v="495" actId="20577"/>
        <pc:sldMkLst>
          <pc:docMk/>
          <pc:sldMk cId="1397608531" sldId="291"/>
        </pc:sldMkLst>
        <pc:spChg chg="mod">
          <ac:chgData name="Adaky, Kathy" userId="8c2da59b-9e4a-4960-a749-115f3818b707" providerId="ADAL" clId="{63CBB97D-0B26-45EF-BFE3-911A13280546}" dt="2021-03-02T22:48:47.436" v="495" actId="20577"/>
          <ac:spMkLst>
            <pc:docMk/>
            <pc:sldMk cId="1397608531" sldId="291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16.291" v="527" actId="20577"/>
        <pc:sldMkLst>
          <pc:docMk/>
          <pc:sldMk cId="1076972079" sldId="303"/>
        </pc:sldMkLst>
        <pc:spChg chg="mod">
          <ac:chgData name="Adaky, Kathy" userId="8c2da59b-9e4a-4960-a749-115f3818b707" providerId="ADAL" clId="{63CBB97D-0B26-45EF-BFE3-911A13280546}" dt="2021-03-02T22:50:16.291" v="527" actId="20577"/>
          <ac:spMkLst>
            <pc:docMk/>
            <pc:sldMk cId="1076972079" sldId="303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48.933" v="553" actId="20577"/>
        <pc:sldMkLst>
          <pc:docMk/>
          <pc:sldMk cId="4069855252" sldId="304"/>
        </pc:sldMkLst>
        <pc:spChg chg="mod">
          <ac:chgData name="Adaky, Kathy" userId="8c2da59b-9e4a-4960-a749-115f3818b707" providerId="ADAL" clId="{63CBB97D-0B26-45EF-BFE3-911A13280546}" dt="2021-03-02T22:50:48.933" v="553" actId="20577"/>
          <ac:spMkLst>
            <pc:docMk/>
            <pc:sldMk cId="4069855252" sldId="304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50:00.349" v="508" actId="20577"/>
        <pc:sldMkLst>
          <pc:docMk/>
          <pc:sldMk cId="1991744006" sldId="305"/>
        </pc:sldMkLst>
        <pc:spChg chg="mod">
          <ac:chgData name="Adaky, Kathy" userId="8c2da59b-9e4a-4960-a749-115f3818b707" providerId="ADAL" clId="{63CBB97D-0B26-45EF-BFE3-911A13280546}" dt="2021-03-02T22:50:00.349" v="508" actId="20577"/>
          <ac:spMkLst>
            <pc:docMk/>
            <pc:sldMk cId="1991744006" sldId="305"/>
            <ac:spMk id="4" creationId="{9F800888-D9B6-49F1-8B90-B7E4BB43ED5B}"/>
          </ac:spMkLst>
        </pc:spChg>
      </pc:sldChg>
      <pc:sldChg chg="modSp mod">
        <pc:chgData name="Adaky, Kathy" userId="8c2da59b-9e4a-4960-a749-115f3818b707" providerId="ADAL" clId="{63CBB97D-0B26-45EF-BFE3-911A13280546}" dt="2021-03-02T22:47:55.372" v="482" actId="20577"/>
        <pc:sldMkLst>
          <pc:docMk/>
          <pc:sldMk cId="3211367782" sldId="323"/>
        </pc:sldMkLst>
        <pc:spChg chg="mod">
          <ac:chgData name="Adaky, Kathy" userId="8c2da59b-9e4a-4960-a749-115f3818b707" providerId="ADAL" clId="{63CBB97D-0B26-45EF-BFE3-911A13280546}" dt="2021-03-02T22:47:55.372" v="482" actId="20577"/>
          <ac:spMkLst>
            <pc:docMk/>
            <pc:sldMk cId="3211367782" sldId="323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2:47.430" v="612" actId="20577"/>
        <pc:sldMkLst>
          <pc:docMk/>
          <pc:sldMk cId="3244266823" sldId="324"/>
        </pc:sldMkLst>
        <pc:spChg chg="mod">
          <ac:chgData name="Adaky, Kathy" userId="8c2da59b-9e4a-4960-a749-115f3818b707" providerId="ADAL" clId="{63CBB97D-0B26-45EF-BFE3-911A13280546}" dt="2021-03-02T22:52:47.430" v="612" actId="20577"/>
          <ac:spMkLst>
            <pc:docMk/>
            <pc:sldMk cId="3244266823" sldId="324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7:15.036" v="409" actId="20577"/>
        <pc:sldMkLst>
          <pc:docMk/>
          <pc:sldMk cId="1864929856" sldId="325"/>
        </pc:sldMkLst>
        <pc:spChg chg="mod">
          <ac:chgData name="Adaky, Kathy" userId="8c2da59b-9e4a-4960-a749-115f3818b707" providerId="ADAL" clId="{63CBB97D-0B26-45EF-BFE3-911A13280546}" dt="2021-03-02T22:47:15.036" v="409" actId="20577"/>
          <ac:spMkLst>
            <pc:docMk/>
            <pc:sldMk cId="1864929856" sldId="325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7:17.249" v="1154" actId="20577"/>
        <pc:sldMkLst>
          <pc:docMk/>
          <pc:sldMk cId="2277526465" sldId="329"/>
        </pc:sldMkLst>
        <pc:spChg chg="mod">
          <ac:chgData name="Adaky, Kathy" userId="8c2da59b-9e4a-4960-a749-115f3818b707" providerId="ADAL" clId="{63CBB97D-0B26-45EF-BFE3-911A13280546}" dt="2021-03-03T14:47:17.249" v="1154" actId="20577"/>
          <ac:spMkLst>
            <pc:docMk/>
            <pc:sldMk cId="2277526465" sldId="32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06:29.637" v="710" actId="12"/>
        <pc:sldMkLst>
          <pc:docMk/>
          <pc:sldMk cId="3386978573" sldId="330"/>
        </pc:sldMkLst>
        <pc:spChg chg="mod">
          <ac:chgData name="Adaky, Kathy" userId="8c2da59b-9e4a-4960-a749-115f3818b707" providerId="ADAL" clId="{63CBB97D-0B26-45EF-BFE3-911A13280546}" dt="2021-03-03T14:06:29.637" v="710" actId="12"/>
          <ac:spMkLst>
            <pc:docMk/>
            <pc:sldMk cId="3386978573" sldId="330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4:43:15.415" v="1153" actId="20577"/>
        <pc:sldMkLst>
          <pc:docMk/>
          <pc:sldMk cId="2707314825" sldId="352"/>
        </pc:sldMkLst>
        <pc:spChg chg="mod">
          <ac:chgData name="Adaky, Kathy" userId="8c2da59b-9e4a-4960-a749-115f3818b707" providerId="ADAL" clId="{63CBB97D-0B26-45EF-BFE3-911A13280546}" dt="2021-03-03T14:43:15.415" v="1153" actId="20577"/>
          <ac:spMkLst>
            <pc:docMk/>
            <pc:sldMk cId="2707314825" sldId="352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38:33.518" v="311" actId="13926"/>
        <pc:sldMkLst>
          <pc:docMk/>
          <pc:sldMk cId="3259533247" sldId="353"/>
        </pc:sldMkLst>
        <pc:graphicFrameChg chg="modGraphic">
          <ac:chgData name="Adaky, Kathy" userId="8c2da59b-9e4a-4960-a749-115f3818b707" providerId="ADAL" clId="{63CBB97D-0B26-45EF-BFE3-911A13280546}" dt="2021-03-02T22:38:33.518" v="311" actId="13926"/>
          <ac:graphicFrameMkLst>
            <pc:docMk/>
            <pc:sldMk cId="3259533247" sldId="353"/>
            <ac:graphicFrameMk id="5" creationId="{557D000B-F323-4AEF-8058-4E0D6CC491DE}"/>
          </ac:graphicFrameMkLst>
        </pc:graphicFrameChg>
      </pc:sldChg>
      <pc:sldChg chg="modSp mod">
        <pc:chgData name="Adaky, Kathy" userId="8c2da59b-9e4a-4960-a749-115f3818b707" providerId="ADAL" clId="{63CBB97D-0B26-45EF-BFE3-911A13280546}" dt="2021-03-03T14:09:58.139" v="711" actId="20577"/>
        <pc:sldMkLst>
          <pc:docMk/>
          <pc:sldMk cId="1178806272" sldId="357"/>
        </pc:sldMkLst>
        <pc:spChg chg="mod">
          <ac:chgData name="Adaky, Kathy" userId="8c2da59b-9e4a-4960-a749-115f3818b707" providerId="ADAL" clId="{63CBB97D-0B26-45EF-BFE3-911A13280546}" dt="2021-03-03T14:09:58.139" v="711" actId="20577"/>
          <ac:spMkLst>
            <pc:docMk/>
            <pc:sldMk cId="1178806272" sldId="357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3T17:01:53.195" v="1351" actId="15"/>
        <pc:sldMkLst>
          <pc:docMk/>
          <pc:sldMk cId="3365984891" sldId="358"/>
        </pc:sldMkLst>
        <pc:spChg chg="mod">
          <ac:chgData name="Adaky, Kathy" userId="8c2da59b-9e4a-4960-a749-115f3818b707" providerId="ADAL" clId="{63CBB97D-0B26-45EF-BFE3-911A13280546}" dt="2021-03-03T17:01:53.195" v="1351" actId="15"/>
          <ac:spMkLst>
            <pc:docMk/>
            <pc:sldMk cId="3365984891" sldId="358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46:42.263" v="374" actId="20577"/>
        <pc:sldMkLst>
          <pc:docMk/>
          <pc:sldMk cId="3011505804" sldId="359"/>
        </pc:sldMkLst>
        <pc:spChg chg="mod">
          <ac:chgData name="Adaky, Kathy" userId="8c2da59b-9e4a-4960-a749-115f3818b707" providerId="ADAL" clId="{63CBB97D-0B26-45EF-BFE3-911A13280546}" dt="2021-03-02T22:46:42.263" v="374" actId="20577"/>
          <ac:spMkLst>
            <pc:docMk/>
            <pc:sldMk cId="3011505804" sldId="359"/>
            <ac:spMk id="4" creationId="{3F6CE2FE-F02B-461B-8C8F-E1DFA26F0ED4}"/>
          </ac:spMkLst>
        </pc:spChg>
      </pc:sldChg>
      <pc:sldChg chg="modSp mod">
        <pc:chgData name="Adaky, Kathy" userId="8c2da59b-9e4a-4960-a749-115f3818b707" providerId="ADAL" clId="{63CBB97D-0B26-45EF-BFE3-911A13280546}" dt="2021-03-02T22:50:31.583" v="540" actId="20577"/>
        <pc:sldMkLst>
          <pc:docMk/>
          <pc:sldMk cId="4216114069" sldId="371"/>
        </pc:sldMkLst>
        <pc:spChg chg="mod">
          <ac:chgData name="Adaky, Kathy" userId="8c2da59b-9e4a-4960-a749-115f3818b707" providerId="ADAL" clId="{63CBB97D-0B26-45EF-BFE3-911A13280546}" dt="2021-03-02T22:50:31.583" v="540" actId="20577"/>
          <ac:spMkLst>
            <pc:docMk/>
            <pc:sldMk cId="4216114069" sldId="371"/>
            <ac:spMk id="4" creationId="{9F800888-D9B6-49F1-8B90-B7E4BB43ED5B}"/>
          </ac:spMkLst>
        </pc:spChg>
      </pc:sldChg>
      <pc:sldChg chg="modSp add mod">
        <pc:chgData name="Adaky, Kathy" userId="8c2da59b-9e4a-4960-a749-115f3818b707" providerId="ADAL" clId="{63CBB97D-0B26-45EF-BFE3-911A13280546}" dt="2021-03-03T14:12:45.222" v="764" actId="255"/>
        <pc:sldMkLst>
          <pc:docMk/>
          <pc:sldMk cId="1819969953" sldId="375"/>
        </pc:sldMkLst>
        <pc:spChg chg="mod">
          <ac:chgData name="Adaky, Kathy" userId="8c2da59b-9e4a-4960-a749-115f3818b707" providerId="ADAL" clId="{63CBB97D-0B26-45EF-BFE3-911A13280546}" dt="2021-03-03T14:12:45.222" v="764" actId="255"/>
          <ac:spMkLst>
            <pc:docMk/>
            <pc:sldMk cId="1819969953" sldId="375"/>
            <ac:spMk id="4" creationId="{3F6CE2FE-F02B-461B-8C8F-E1DFA26F0ED4}"/>
          </ac:spMkLst>
        </pc:spChg>
      </pc:sldChg>
    </pc:docChg>
  </pc:docChgLst>
  <pc:docChgLst>
    <pc:chgData name="Reese, John" userId="S::john.reese@tea.texas.gov::8427cab8-ecc8-4a74-a2ec-269c5160d082" providerId="AD" clId="Web-{B312DDDB-8C83-4FE7-9BCE-500CAED2A949}"/>
    <pc:docChg chg="addSld delSld modSld sldOrd">
      <pc:chgData name="Reese, John" userId="S::john.reese@tea.texas.gov::8427cab8-ecc8-4a74-a2ec-269c5160d082" providerId="AD" clId="Web-{B312DDDB-8C83-4FE7-9BCE-500CAED2A949}" dt="2021-03-03T20:41:17.629" v="23" actId="20577"/>
      <pc:docMkLst>
        <pc:docMk/>
      </pc:docMkLst>
      <pc:sldChg chg="modSp add replId">
        <pc:chgData name="Reese, John" userId="S::john.reese@tea.texas.gov::8427cab8-ecc8-4a74-a2ec-269c5160d082" providerId="AD" clId="Web-{B312DDDB-8C83-4FE7-9BCE-500CAED2A949}" dt="2021-03-03T20:38:22.348" v="2" actId="20577"/>
        <pc:sldMkLst>
          <pc:docMk/>
          <pc:sldMk cId="1052568362" sldId="342"/>
        </pc:sldMkLst>
        <pc:spChg chg="mod">
          <ac:chgData name="Reese, John" userId="S::john.reese@tea.texas.gov::8427cab8-ecc8-4a74-a2ec-269c5160d082" providerId="AD" clId="Web-{B312DDDB-8C83-4FE7-9BCE-500CAED2A949}" dt="2021-03-03T20:38:22.348" v="2" actId="20577"/>
          <ac:spMkLst>
            <pc:docMk/>
            <pc:sldMk cId="1052568362" sldId="342"/>
            <ac:spMk id="4" creationId="{9F800888-D9B6-49F1-8B90-B7E4BB43ED5B}"/>
          </ac:spMkLst>
        </pc:spChg>
      </pc:sldChg>
      <pc:sldChg chg="add del replId">
        <pc:chgData name="Reese, John" userId="S::john.reese@tea.texas.gov::8427cab8-ecc8-4a74-a2ec-269c5160d082" providerId="AD" clId="Web-{B312DDDB-8C83-4FE7-9BCE-500CAED2A949}" dt="2021-03-03T20:38:59.504" v="6"/>
        <pc:sldMkLst>
          <pc:docMk/>
          <pc:sldMk cId="1363817935" sldId="343"/>
        </pc:sldMkLst>
      </pc:sldChg>
      <pc:sldChg chg="add del replId">
        <pc:chgData name="Reese, John" userId="S::john.reese@tea.texas.gov::8427cab8-ecc8-4a74-a2ec-269c5160d082" providerId="AD" clId="Web-{B312DDDB-8C83-4FE7-9BCE-500CAED2A949}" dt="2021-03-03T20:38:47.801" v="4"/>
        <pc:sldMkLst>
          <pc:docMk/>
          <pc:sldMk cId="2707518245" sldId="343"/>
        </pc:sldMkLst>
      </pc:sldChg>
      <pc:sldChg chg="modSp add ord replId">
        <pc:chgData name="Reese, John" userId="S::john.reese@tea.texas.gov::8427cab8-ecc8-4a74-a2ec-269c5160d082" providerId="AD" clId="Web-{B312DDDB-8C83-4FE7-9BCE-500CAED2A949}" dt="2021-03-03T20:39:27.457" v="10" actId="20577"/>
        <pc:sldMkLst>
          <pc:docMk/>
          <pc:sldMk cId="3318753783" sldId="343"/>
        </pc:sldMkLst>
        <pc:spChg chg="mod">
          <ac:chgData name="Reese, John" userId="S::john.reese@tea.texas.gov::8427cab8-ecc8-4a74-a2ec-269c5160d082" providerId="AD" clId="Web-{B312DDDB-8C83-4FE7-9BCE-500CAED2A949}" dt="2021-03-03T20:39:27.457" v="10" actId="20577"/>
          <ac:spMkLst>
            <pc:docMk/>
            <pc:sldMk cId="3318753783" sldId="343"/>
            <ac:spMk id="4" creationId="{9F800888-D9B6-49F1-8B90-B7E4BB43ED5B}"/>
          </ac:spMkLst>
        </pc:spChg>
      </pc:sldChg>
      <pc:sldChg chg="modSp add ord replId">
        <pc:chgData name="Reese, John" userId="S::john.reese@tea.texas.gov::8427cab8-ecc8-4a74-a2ec-269c5160d082" providerId="AD" clId="Web-{B312DDDB-8C83-4FE7-9BCE-500CAED2A949}" dt="2021-03-03T20:39:55.161" v="14" actId="20577"/>
        <pc:sldMkLst>
          <pc:docMk/>
          <pc:sldMk cId="201395421" sldId="344"/>
        </pc:sldMkLst>
        <pc:spChg chg="mod">
          <ac:chgData name="Reese, John" userId="S::john.reese@tea.texas.gov::8427cab8-ecc8-4a74-a2ec-269c5160d082" providerId="AD" clId="Web-{B312DDDB-8C83-4FE7-9BCE-500CAED2A949}" dt="2021-03-03T20:39:55.161" v="14" actId="20577"/>
          <ac:spMkLst>
            <pc:docMk/>
            <pc:sldMk cId="201395421" sldId="344"/>
            <ac:spMk id="4" creationId="{9F800888-D9B6-49F1-8B90-B7E4BB43ED5B}"/>
          </ac:spMkLst>
        </pc:spChg>
      </pc:sldChg>
      <pc:sldChg chg="modSp add ord replId">
        <pc:chgData name="Reese, John" userId="S::john.reese@tea.texas.gov::8427cab8-ecc8-4a74-a2ec-269c5160d082" providerId="AD" clId="Web-{B312DDDB-8C83-4FE7-9BCE-500CAED2A949}" dt="2021-03-03T20:41:17.629" v="23" actId="20577"/>
        <pc:sldMkLst>
          <pc:docMk/>
          <pc:sldMk cId="3754770465" sldId="345"/>
        </pc:sldMkLst>
        <pc:spChg chg="mod">
          <ac:chgData name="Reese, John" userId="S::john.reese@tea.texas.gov::8427cab8-ecc8-4a74-a2ec-269c5160d082" providerId="AD" clId="Web-{B312DDDB-8C83-4FE7-9BCE-500CAED2A949}" dt="2021-03-03T20:41:17.629" v="23" actId="20577"/>
          <ac:spMkLst>
            <pc:docMk/>
            <pc:sldMk cId="3754770465" sldId="345"/>
            <ac:spMk id="4" creationId="{9F800888-D9B6-49F1-8B90-B7E4BB43ED5B}"/>
          </ac:spMkLst>
        </pc:spChg>
      </pc:sldChg>
      <pc:sldChg chg="modSp add ord replId">
        <pc:chgData name="Reese, John" userId="S::john.reese@tea.texas.gov::8427cab8-ecc8-4a74-a2ec-269c5160d082" providerId="AD" clId="Web-{B312DDDB-8C83-4FE7-9BCE-500CAED2A949}" dt="2021-03-03T20:40:45.160" v="22" actId="20577"/>
        <pc:sldMkLst>
          <pc:docMk/>
          <pc:sldMk cId="1522668965" sldId="346"/>
        </pc:sldMkLst>
        <pc:spChg chg="mod">
          <ac:chgData name="Reese, John" userId="S::john.reese@tea.texas.gov::8427cab8-ecc8-4a74-a2ec-269c5160d082" providerId="AD" clId="Web-{B312DDDB-8C83-4FE7-9BCE-500CAED2A949}" dt="2021-03-03T20:40:45.160" v="22" actId="20577"/>
          <ac:spMkLst>
            <pc:docMk/>
            <pc:sldMk cId="1522668965" sldId="346"/>
            <ac:spMk id="4" creationId="{9F800888-D9B6-49F1-8B90-B7E4BB43ED5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D5E38-04D7-4CC0-AF82-3E5D8CB519DD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4D9ABE-7AB9-4D3A-BEA5-45E799BD6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80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8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499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5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644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4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75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76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2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940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1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17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11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67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5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139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1612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01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78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57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83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649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3/15/2021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193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1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21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37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7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11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271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72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002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72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7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2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3/15/2021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411125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1" r:id="rId2"/>
    <p:sldLayoutId id="2147483742" r:id="rId3"/>
    <p:sldLayoutId id="2147483748" r:id="rId4"/>
    <p:sldLayoutId id="2147483746" r:id="rId5"/>
    <p:sldLayoutId id="2147483747" r:id="rId6"/>
    <p:sldLayoutId id="2147483744" r:id="rId7"/>
    <p:sldLayoutId id="2147483745" r:id="rId8"/>
    <p:sldLayoutId id="2147483725" r:id="rId9"/>
    <p:sldLayoutId id="2147483756" r:id="rId10"/>
    <p:sldLayoutId id="2147483749" r:id="rId11"/>
    <p:sldLayoutId id="2147483750" r:id="rId12"/>
    <p:sldLayoutId id="2147483751" r:id="rId13"/>
    <p:sldLayoutId id="2147483753" r:id="rId14"/>
    <p:sldLayoutId id="2147483752" r:id="rId15"/>
    <p:sldLayoutId id="2147483720" r:id="rId16"/>
    <p:sldLayoutId id="2147483754" r:id="rId17"/>
    <p:sldLayoutId id="2147483757" r:id="rId18"/>
    <p:sldLayoutId id="2147483758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5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xasstudentdatasystem.org/TSDS/TEDS/1718A/TEDS_Section_9_Unique_ID_Specifications/" TargetMode="External"/><Relationship Id="rId2" Type="http://schemas.openxmlformats.org/officeDocument/2006/relationships/hyperlink" Target="http://castro.tea.state.tx.us/tsds/teds/2018A/ds9/teds-ds10v1_No_Enrollment_Functionality_Final.pdf" TargetMode="Externa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tealprod.tea.state.tx.us/tims/browse/TSDSKB-538" TargetMode="External"/><Relationship Id="rId5" Type="http://schemas.openxmlformats.org/officeDocument/2006/relationships/hyperlink" Target="https://tealprod.tea.state.tx.us/tims/browse/TSDSKB-531" TargetMode="External"/><Relationship Id="rId4" Type="http://schemas.openxmlformats.org/officeDocument/2006/relationships/hyperlink" Target="mailto:TSDSCustomerSupport@tea.texas.go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2D7CA18-B5E7-4D73-A8AF-3444E0331A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UNIQUE ID</a:t>
            </a:r>
          </a:p>
        </p:txBody>
      </p:sp>
    </p:spTree>
    <p:extLst>
      <p:ext uri="{BB962C8B-B14F-4D97-AF65-F5344CB8AC3E}">
        <p14:creationId xmlns:p14="http://schemas.microsoft.com/office/powerpoint/2010/main" val="367918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TECHNICAL RESOURCES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0553" y="996410"/>
            <a:ext cx="8988726" cy="5494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Technical Specifications: </a:t>
            </a:r>
            <a:endParaRPr lang="en-US">
              <a:cs typeface="Calibri" panose="020F0502020204030204"/>
            </a:endParaRPr>
          </a:p>
          <a:p>
            <a:pPr lvl="1"/>
            <a:r>
              <a:rPr lang="en-US" b="1">
                <a:ea typeface="+mn-lt"/>
                <a:cs typeface="+mn-lt"/>
                <a:hlinkClick r:id="rId2"/>
              </a:rPr>
              <a:t>TEDS Section 9</a:t>
            </a:r>
            <a:endParaRPr lang="en-US">
              <a:cs typeface="Calibri"/>
            </a:endParaRPr>
          </a:p>
          <a:p>
            <a:pPr lvl="1"/>
            <a:r>
              <a:rPr lang="en-US" b="1">
                <a:ea typeface="+mn-lt"/>
                <a:cs typeface="+mn-lt"/>
                <a:hlinkClick r:id="rId3"/>
              </a:rPr>
              <a:t>Web Services </a:t>
            </a:r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 b="1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Technical Support:</a:t>
            </a:r>
            <a:endParaRPr lang="en-US"/>
          </a:p>
          <a:p>
            <a:pPr lvl="1"/>
            <a:r>
              <a:rPr lang="en-US" b="1">
                <a:ea typeface="+mn-lt"/>
                <a:cs typeface="+mn-lt"/>
                <a:hlinkClick r:id="rId4"/>
              </a:rPr>
              <a:t>TSDSCustomerSupport@tea.texas.gov</a:t>
            </a:r>
            <a:r>
              <a:rPr lang="en-US" b="1">
                <a:ea typeface="+mn-lt"/>
                <a:cs typeface="+mn-lt"/>
              </a:rPr>
              <a:t> </a:t>
            </a:r>
            <a:endParaRPr lang="en-US">
              <a:cs typeface="Calibri" panose="020F0502020204030204"/>
            </a:endParaRPr>
          </a:p>
          <a:p>
            <a:endParaRPr lang="en-US" b="1">
              <a:ea typeface="+mn-lt"/>
              <a:cs typeface="+mn-lt"/>
            </a:endParaRPr>
          </a:p>
          <a:p>
            <a:pPr>
              <a:buClr>
                <a:srgbClr val="F16038"/>
              </a:buClr>
              <a:buFont typeface="Wingdings" panose="020B0604020202020204" pitchFamily="34" charset="0"/>
              <a:buChar char="§"/>
            </a:pPr>
            <a:r>
              <a:rPr lang="en-US" b="1">
                <a:solidFill>
                  <a:srgbClr val="595959"/>
                </a:solidFill>
                <a:cs typeface="Calibri"/>
              </a:rPr>
              <a:t>Knowledge Base Articles:</a:t>
            </a:r>
            <a:endParaRPr lang="en-US">
              <a:solidFill>
                <a:srgbClr val="595959"/>
              </a:solidFill>
              <a:ea typeface="+mn-lt"/>
              <a:cs typeface="+mn-lt"/>
            </a:endParaRPr>
          </a:p>
          <a:p>
            <a:pPr lvl="1"/>
            <a:r>
              <a:rPr lang="en-US" i="1"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TSDSKB-531</a:t>
            </a:r>
            <a:r>
              <a:rPr lang="en-US" i="1">
                <a:solidFill>
                  <a:srgbClr val="595959"/>
                </a:solidFill>
                <a:cs typeface="Calibri"/>
              </a:rPr>
              <a:t> Data Loading Guidance for Batch Format 3.0</a:t>
            </a:r>
            <a:endParaRPr lang="en-US">
              <a:solidFill>
                <a:srgbClr val="595959"/>
              </a:solidFill>
              <a:ea typeface="+mn-lt"/>
              <a:cs typeface="+mn-lt"/>
            </a:endParaRPr>
          </a:p>
          <a:p>
            <a:pPr lvl="1"/>
            <a:r>
              <a:rPr lang="en-US" i="1">
                <a:solidFill>
                  <a:srgbClr val="595959"/>
                </a:solidFill>
                <a:cs typeface="Calibri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TSDSKB-538</a:t>
            </a:r>
            <a:r>
              <a:rPr lang="en-US" i="1">
                <a:solidFill>
                  <a:srgbClr val="595959"/>
                </a:solidFill>
                <a:cs typeface="Calibri"/>
              </a:rPr>
              <a:t> Enrollment Events - FAQ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6694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AE0E511-8808-46F4-8573-BB38D1179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>
                <a:cs typeface="Calibri"/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97255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Unique ID </a:t>
            </a:r>
            <a:endParaRPr lang="en-US" sz="2200" b="1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1"/>
            <a:r>
              <a:rPr lang="en-US" sz="2200">
                <a:cs typeface="Calibri"/>
              </a:rPr>
              <a:t>Technical Resources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2568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Unique ID</a:t>
            </a:r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 </a:t>
            </a:r>
            <a:endParaRPr lang="en-US" sz="2200" b="1">
              <a:ea typeface="+mn-lt"/>
              <a:cs typeface="+mn-lt"/>
            </a:endParaRPr>
          </a:p>
          <a:p>
            <a:pPr lvl="1"/>
            <a:r>
              <a:rPr lang="en-US" sz="2200" b="1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1"/>
            <a:r>
              <a:rPr lang="en-US" sz="2200">
                <a:cs typeface="Calibri"/>
              </a:rPr>
              <a:t>Technical Resources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24771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2020-2021: REMINDERS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1841" y="1089251"/>
            <a:ext cx="8988726" cy="4351338"/>
          </a:xfrm>
        </p:spPr>
        <p:txBody>
          <a:bodyPr lIns="91440" tIns="45720" rIns="91440" bIns="45720" anchor="t"/>
          <a:lstStyle/>
          <a:p>
            <a:r>
              <a:rPr lang="en-US" b="1">
                <a:ea typeface="+mn-lt"/>
                <a:cs typeface="+mn-lt"/>
              </a:rPr>
              <a:t>REMINDER</a:t>
            </a:r>
            <a:r>
              <a:rPr lang="en-US">
                <a:ea typeface="+mn-lt"/>
                <a:cs typeface="+mn-lt"/>
              </a:rPr>
              <a:t>: Only send your </a:t>
            </a:r>
            <a:r>
              <a:rPr lang="en-US" b="1">
                <a:ea typeface="+mn-lt"/>
                <a:cs typeface="+mn-lt"/>
              </a:rPr>
              <a:t>weekly</a:t>
            </a:r>
            <a:r>
              <a:rPr lang="en-US">
                <a:ea typeface="+mn-lt"/>
                <a:cs typeface="+mn-lt"/>
              </a:rPr>
              <a:t> enrollment event changes for the remainder of the current school year.  There is no need to send a cumulative enrollment event file each week. </a:t>
            </a:r>
            <a:endParaRPr lang="en-US">
              <a:cs typeface="Calibri" panose="020F0502020204030204"/>
            </a:endParaRPr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REMINDER</a:t>
            </a:r>
            <a:r>
              <a:rPr lang="en-US">
                <a:ea typeface="+mn-lt"/>
                <a:cs typeface="+mn-lt"/>
              </a:rPr>
              <a:t>: If you inadvertently submit enrollment events that were processed in a previous file, the event will be ignored with a Duplicate Event warning message.</a:t>
            </a:r>
            <a:endParaRPr lang="en-US"/>
          </a:p>
          <a:p>
            <a:endParaRPr lang="en-US">
              <a:ea typeface="+mn-lt"/>
              <a:cs typeface="+mn-lt"/>
            </a:endParaRPr>
          </a:p>
          <a:p>
            <a:r>
              <a:rPr lang="en-US" b="1">
                <a:ea typeface="+mn-lt"/>
                <a:cs typeface="+mn-lt"/>
              </a:rPr>
              <a:t>REMINDER</a:t>
            </a:r>
            <a:r>
              <a:rPr lang="en-US">
                <a:ea typeface="+mn-lt"/>
                <a:cs typeface="+mn-lt"/>
              </a:rPr>
              <a:t>: Utilize the TSDS UID Enrollment Submission Summary Report </a:t>
            </a:r>
            <a:r>
              <a:rPr lang="en-US" b="1">
                <a:ea typeface="+mn-lt"/>
                <a:cs typeface="+mn-lt"/>
              </a:rPr>
              <a:t>(UID0-000-006) </a:t>
            </a:r>
            <a:r>
              <a:rPr lang="en-US">
                <a:ea typeface="+mn-lt"/>
                <a:cs typeface="+mn-lt"/>
              </a:rPr>
              <a:t>located in the Global Reports Viewer to monitor the weekly submission of an LEA's enrollment data loads. </a:t>
            </a:r>
            <a:endParaRPr lang="en-US"/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5579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2020-2021: APPLICATION UPDATES 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There are currently </a:t>
            </a:r>
            <a:r>
              <a:rPr lang="en-US" b="1">
                <a:ea typeface="+mn-lt"/>
                <a:cs typeface="+mn-lt"/>
              </a:rPr>
              <a:t>no scheduled updates </a:t>
            </a:r>
            <a:r>
              <a:rPr lang="en-US">
                <a:ea typeface="+mn-lt"/>
                <a:cs typeface="+mn-lt"/>
              </a:rPr>
              <a:t>to the current version of the </a:t>
            </a:r>
            <a:r>
              <a:rPr lang="en-US" b="1">
                <a:ea typeface="+mn-lt"/>
                <a:cs typeface="+mn-lt"/>
              </a:rPr>
              <a:t>Unique ID system </a:t>
            </a:r>
            <a:r>
              <a:rPr lang="en-US">
                <a:ea typeface="+mn-lt"/>
                <a:cs typeface="+mn-lt"/>
              </a:rPr>
              <a:t>for the 2020-2021 school year.  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014164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CURRENT KNOWN ISSUES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cs typeface="Calibri"/>
              </a:rPr>
              <a:t>The Texas Workforce Commission (TWC) may inadvertently  take Master Record ownership of some student records in error.  Please continue to submit a TIMS support ticket if this occurs so TEA can resolve any issues with TWC processing. </a:t>
            </a:r>
          </a:p>
          <a:p>
            <a:endParaRPr lang="en-US">
              <a:cs typeface="Calibri"/>
            </a:endParaRPr>
          </a:p>
          <a:p>
            <a:r>
              <a:rPr lang="en-US">
                <a:cs typeface="Calibri"/>
              </a:rPr>
              <a:t>Additionally, the LEA should take back Master Record ownership for students currently enrolled in their LEA.</a:t>
            </a:r>
          </a:p>
        </p:txBody>
      </p:sp>
    </p:spTree>
    <p:extLst>
      <p:ext uri="{BB962C8B-B14F-4D97-AF65-F5344CB8AC3E}">
        <p14:creationId xmlns:p14="http://schemas.microsoft.com/office/powerpoint/2010/main" val="1446200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Unique ID</a:t>
            </a:r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 </a:t>
            </a:r>
            <a:endParaRPr lang="en-US" sz="2200" b="1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 b="1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1"/>
            <a:r>
              <a:rPr lang="en-US" sz="2200">
                <a:cs typeface="Calibri"/>
              </a:rPr>
              <a:t>Technical Resources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6180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42845-BD5A-42C5-A5C4-13339DD50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1841" y="167275"/>
            <a:ext cx="9630770" cy="751350"/>
          </a:xfrm>
        </p:spPr>
        <p:txBody>
          <a:bodyPr/>
          <a:lstStyle/>
          <a:p>
            <a:r>
              <a:rPr lang="en-US">
                <a:cs typeface="Calibri"/>
              </a:rPr>
              <a:t>2021-2022: APPLICATION UPDATES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CE2FE-F02B-461B-8C8F-E1DFA26F0E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en-US">
                <a:ea typeface="+mn-lt"/>
                <a:cs typeface="+mn-lt"/>
              </a:rPr>
              <a:t>TEA is working with their vendor on a major release of the Unique ID system. </a:t>
            </a:r>
          </a:p>
          <a:p>
            <a:endParaRPr lang="en-US">
              <a:ea typeface="+mn-lt"/>
              <a:cs typeface="+mn-lt"/>
            </a:endParaRPr>
          </a:p>
          <a:p>
            <a:r>
              <a:rPr lang="en-US">
                <a:ea typeface="+mn-lt"/>
                <a:cs typeface="+mn-lt"/>
              </a:rPr>
              <a:t>TEA will communicate more information on this next version as it becomes available.  The new version is tentatively scheduled to be deployed in </a:t>
            </a:r>
            <a:r>
              <a:rPr lang="en-US" b="1">
                <a:ea typeface="+mn-lt"/>
                <a:cs typeface="+mn-lt"/>
              </a:rPr>
              <a:t>Summer 2022.</a:t>
            </a:r>
            <a:endParaRPr lang="en-US">
              <a:cs typeface="Calibri" panose="020F0502020204030204"/>
            </a:endParaRPr>
          </a:p>
          <a:p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66386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956996"/>
            <a:ext cx="10623762" cy="4903131"/>
          </a:xfrm>
        </p:spPr>
        <p:txBody>
          <a:bodyPr lIns="91440" tIns="45720" rIns="91440" bIns="45720" anchor="t"/>
          <a:lstStyle/>
          <a:p>
            <a:r>
              <a:rPr lang="en-US" sz="3200">
                <a:solidFill>
                  <a:srgbClr val="0D6CB9"/>
                </a:solidFill>
                <a:ea typeface="+mn-lt"/>
                <a:cs typeface="+mn-lt"/>
              </a:rPr>
              <a:t>Unique ID</a:t>
            </a:r>
            <a:r>
              <a:rPr lang="en-US" sz="3200" b="1">
                <a:solidFill>
                  <a:srgbClr val="0D6CB9"/>
                </a:solidFill>
                <a:ea typeface="+mn-lt"/>
                <a:cs typeface="+mn-lt"/>
              </a:rPr>
              <a:t> </a:t>
            </a:r>
            <a:endParaRPr lang="en-US" sz="2200" b="1">
              <a:ea typeface="+mn-lt"/>
              <a:cs typeface="+mn-lt"/>
            </a:endParaRPr>
          </a:p>
          <a:p>
            <a:pPr lvl="1"/>
            <a:r>
              <a:rPr lang="en-US" sz="2200">
                <a:ea typeface="+mn-lt"/>
                <a:cs typeface="+mn-lt"/>
              </a:rPr>
              <a:t>2020-2021</a:t>
            </a:r>
          </a:p>
          <a:p>
            <a:pPr lvl="2"/>
            <a:r>
              <a:rPr lang="en-US" sz="1800">
                <a:ea typeface="+mn-lt"/>
                <a:cs typeface="+mn-lt"/>
              </a:rPr>
              <a:t>Reminders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2"/>
            <a:r>
              <a:rPr lang="en-US" sz="1800">
                <a:ea typeface="+mn-lt"/>
                <a:cs typeface="+mn-lt"/>
              </a:rPr>
              <a:t>Current Known Issues</a:t>
            </a:r>
          </a:p>
          <a:p>
            <a:pPr lvl="1"/>
            <a:r>
              <a:rPr lang="en-US" sz="2200">
                <a:ea typeface="+mn-lt"/>
                <a:cs typeface="+mn-lt"/>
              </a:rPr>
              <a:t>2021-2022</a:t>
            </a:r>
          </a:p>
          <a:p>
            <a:pPr lvl="2"/>
            <a:r>
              <a:rPr lang="en-US" sz="1800">
                <a:ea typeface="+mn-lt"/>
                <a:cs typeface="+mn-lt"/>
              </a:rPr>
              <a:t>Application Updates</a:t>
            </a:r>
          </a:p>
          <a:p>
            <a:pPr lvl="1"/>
            <a:r>
              <a:rPr lang="en-US" sz="2200" b="1">
                <a:cs typeface="Calibri"/>
              </a:rPr>
              <a:t>Technical Resources</a:t>
            </a:r>
          </a:p>
          <a:p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8130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7" ma:contentTypeDescription="Create a new document." ma:contentTypeScope="" ma:versionID="7de3192d16c819340f45b281ca353a7c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ebcaee18db97e509784438efe961dfaa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9692CD-7339-4E15-8B85-65EB8EAE7D52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533e3360-6378-4210-ada2-16ccdb17d2cd"/>
    <ds:schemaRef ds:uri="963efe96-9f3c-464d-8c8b-c76864a22ed0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38415F-CA52-4AC6-B74C-FE95CEB90D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6CC126-3B69-4C11-AB1C-733A9291832B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TEA_Presentation_Template_Light_option</Template>
  <TotalTime>0</TotalTime>
  <Words>333</Words>
  <Application>Microsoft Office PowerPoint</Application>
  <PresentationFormat>Widescreen</PresentationFormat>
  <Paragraphs>70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Courier New</vt:lpstr>
      <vt:lpstr>Wingdings</vt:lpstr>
      <vt:lpstr>2_Office Theme</vt:lpstr>
      <vt:lpstr>UNIQUE ID</vt:lpstr>
      <vt:lpstr>AGENDA</vt:lpstr>
      <vt:lpstr>AGENDA</vt:lpstr>
      <vt:lpstr>2020-2021: REMINDERS</vt:lpstr>
      <vt:lpstr>2020-2021: APPLICATION UPDATES </vt:lpstr>
      <vt:lpstr>CURRENT KNOWN ISSUES</vt:lpstr>
      <vt:lpstr>AGENDA</vt:lpstr>
      <vt:lpstr>2021-2022: APPLICATION UPDATES</vt:lpstr>
      <vt:lpstr>AGENDA</vt:lpstr>
      <vt:lpstr>TECHNICAL RESOURCES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Grad Toolkit Kickoff Meeting</dc:title>
  <dc:creator>Ulrich, Melanie</dc:creator>
  <cp:lastModifiedBy>Jamie Muffoletto</cp:lastModifiedBy>
  <cp:revision>1</cp:revision>
  <dcterms:created xsi:type="dcterms:W3CDTF">2020-11-05T16:39:19Z</dcterms:created>
  <dcterms:modified xsi:type="dcterms:W3CDTF">2021-03-15T19:24:51Z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